
<file path=[Content_Types].xml><?xml version="1.0" encoding="utf-8"?>
<Types xmlns="http://schemas.openxmlformats.org/package/2006/content-types">
  <Default Extension="rels" ContentType="application/vnd.openxmlformats-package.relationships+xml"/>
  <Default Extension="xml" ContentType="application/xml"/>
  <Default Extension="vml" ContentType="application/vnd.openxmlformats-officedocument.vmlDrawing"/>
  <Default Extension="fntdata" ContentType="application/x-fontdata"/>
  <Default Extension="bmp" ContentType="image/bmp"/>
  <Default Extension="jpeg" ContentType="image/jpeg"/>
  <Default Extension="png" ContentType="image/png"/>
  <Default Extension="gif" ContentType="image/gif"/>
  <Default Extension="tif" ContentType="image/tif"/>
  <Default Extension="emf" ContentType="image/x-emf"/>
  <Default Extension="wmf" ContentType="image/wmf"/>
  <Default Extension="pct" ContentType="image/pct"/>
  <Default Extension="pcx" ContentType="image/pcx"/>
  <Default Extension="tga" ContentType="image/tga"/>
  <Default Extension="avi" ContentType="video/avi"/>
  <Default Extension="wmv" ContentType="video/x-ms-wmv"/>
  <Default Extension="mpg" ContentType="video/mpeg"/>
  <Default Extension="mpeg" ContentType="video/mpeg"/>
  <Default Extension="mp2" ContentType="video/mpeg"/>
  <Default Extension="mp4" ContentType="video/mpeg"/>
  <Default Extension="wma" ContentType="audio/x-ms-wma"/>
  <Default Extension="mid" ContentType="audio/unknown"/>
  <Default Extension="midi" ContentType="audio/unknown"/>
  <Default Extension="rmi" ContentType="audio/unknown"/>
  <Default Extension="mp3" ContentType="audio/unknown"/>
  <Default Extension="wav" ContentType="audio/wav"/>
  <Default Extension="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Types>
</file>

<file path=_rels/.rels><?xml version="1.0" encoding="UTF-8" standalone="yes" ?>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60" r:id="rId5"/>
    <p:sldMasterId id="2147483672" r:id="rId6"/>
    <p:sldMasterId id="2147483684" r:id="rId7"/>
  </p:sldMasterIdLst>
  <p:sldIdLst>
    <p:sldId id="256" r:id="rId8"/>
    <p:sldId id="274" r:id="rId9"/>
    <p:sldId id="257" r:id="rId10"/>
    <p:sldId id="258" r:id="rId11"/>
    <p:sldId id="277" r:id="rId12"/>
    <p:sldId id="278" r:id="rId13"/>
    <p:sldId id="279" r:id="rId14"/>
    <p:sldId id="275" r:id="rId15"/>
    <p:sldId id="280" r:id="rId16"/>
    <p:sldId id="283" r:id="rId17"/>
    <p:sldId id="288" r:id="rId18"/>
    <p:sldId id="276" r:id="rId19"/>
    <p:sldId id="284" r:id="rId20"/>
    <p:sldId id="285" r:id="rId21"/>
    <p:sldId id="286" r:id="rId22"/>
    <p:sldId id="287" r:id="rId23"/>
    <p:sldId id="290" r:id="rId24"/>
    <p:sldId id="291" r:id="rId25"/>
    <p:sldId id="292" r:id="rId26"/>
    <p:sldId id="293" r:id="rId27"/>
  </p:sldIdLst>
  <p:sldSz cx="9144000" cy="6858000"/>
  <p:notesSz cx="6858000" cy="9144000"/>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extLst>
    <p:ext uri="smNativeData">
      <pr:smAppRevision xmlns:pr="pr" dt="1428024176" val="694"/>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showGuides="1">
      <p:cViewPr>
        <p:scale>
          <a:sx n="86" d="100"/>
          <a:sy n="86" d="100"/>
        </p:scale>
        <p:origin x="-1116" y="-713"/>
      </p:cViewPr>
      <p:guideLst>
        <p:guide orient="horz" pos="2228"/>
        <p:guide pos="544"/>
        <p:guide pos="2880"/>
        <p:guide pos="3334"/>
        <p:guide pos="5329"/>
      </p:guideLst>
    </p:cSldViewPr>
  </p:slideViewPr>
  <p:outlineViewPr>
    <p:cViewPr>
      <p:scale>
        <a:sx n="33" d="100"/>
        <a:sy n="33" d="100"/>
      </p:scale>
      <p:origin x="0" y="0"/>
    </p:cViewPr>
  </p:outlineViewPr>
  <p:sorterViewPr>
    <p:cViewPr>
      <p:scale>
        <a:sx n="1" d="100"/>
        <a:sy n="1" d="100"/>
      </p:scale>
      <p:origin x="0" y="0"/>
    </p:cViewPr>
  </p:sorterViewPr>
  <p:notesViewPr>
    <p:cSldViewPr snapToGrid="0" showGuides="1">
      <p:cViewPr>
        <p:scale>
          <a:sx n="86" d="100"/>
          <a:sy n="86" d="100"/>
        </p:scale>
        <p:origin x="-1116" y="-713"/>
      </p:cViewPr>
    </p:cSldViewPr>
  </p:notesViewPr>
  <p:gridSpacing cx="71755" cy="71755"/>
</p:viewPr>
</file>

<file path=ppt/_rels/presentation.xml.rels><?xml version="1.0" encoding="UTF-8" standalone="yes" ?>
<Relationships xmlns="http://schemas.openxmlformats.org/package/2006/relationships"><Relationship Id="rId1" Type="http://schemas.openxmlformats.org/officeDocument/2006/relationships/theme" Target="theme/theme1.xml"/><Relationship Id="rId2" Type="http://schemas.openxmlformats.org/officeDocument/2006/relationships/tableStyles" Target="tableStyles.xml"/><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s>
</file>

<file path=ppt/slideLayouts/_rels/slideLayout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gGhgY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qBAAAPg0AABY0AAChFQAAAAAAAA=="/>
              </a:ext>
            </a:extLst>
          </p:cNvSpPr>
          <p:nvPr>
            <p:ph type="ctrTitle"/>
          </p:nvPr>
        </p:nvSpPr>
        <p:spPr>
          <a:xfrm>
            <a:off x="717550" y="2152650"/>
            <a:ext cx="774954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幻灯片副标题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pjdW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jCAAA1hcAAKwvAADfIgAAAAAAAA=="/>
              </a:ext>
            </a:extLst>
          </p:cNvSpPr>
          <p:nvPr>
            <p:ph type="subTitle" idx="1"/>
          </p:nvPr>
        </p:nvSpPr>
        <p:spPr>
          <a:xfrm>
            <a:off x="1363345" y="3874770"/>
            <a:ext cx="6386195" cy="1793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ctr" defTabSz="914400">
              <a:lnSpc>
                <a:spcPct val="90000"/>
              </a:lnSpc>
              <a:spcBef>
                <a:spcPts val="1000"/>
              </a:spcBef>
              <a:spcAft>
                <a:spcPts val="0"/>
              </a:spcAft>
              <a:buNone/>
              <a:tabLst/>
              <a:defRPr lang="zh-cn" sz="24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ctr" defTabSz="914400">
              <a:lnSpc>
                <a:spcPct val="90000"/>
              </a:lnSpc>
              <a:spcBef>
                <a:spcPts val="500"/>
              </a:spcBef>
              <a:spcAft>
                <a:spcPts val="0"/>
              </a:spcAft>
              <a:buNone/>
              <a:tabLst/>
              <a:defRPr lang="zh-cn" sz="20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ctr" defTabSz="914400">
              <a:lnSpc>
                <a:spcPct val="90000"/>
              </a:lnSpc>
              <a:spcBef>
                <a:spcPts val="50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ctr" defTabSz="914400">
              <a:lnSpc>
                <a:spcPct val="90000"/>
              </a:lnSpc>
              <a:spcBef>
                <a:spcPts val="500"/>
              </a:spcBef>
              <a:spcAft>
                <a:spcPts val="0"/>
              </a:spcAft>
              <a:buNone/>
              <a:tabLst/>
              <a:defRPr lang="zh-cn" sz="16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ctr" defTabSz="914400">
              <a:lnSpc>
                <a:spcPct val="90000"/>
              </a:lnSpc>
              <a:spcBef>
                <a:spcPts val="500"/>
              </a:spcBef>
              <a:spcAft>
                <a:spcPts val="0"/>
              </a:spcAft>
              <a:buNone/>
              <a:tabLst/>
              <a:defRPr lang="zh-cn" sz="16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4"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FuZz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4141-0FD2-0DB7-9CE0-F9E20FAE6AAC}" type="slidenum">
              <a:t/>
            </a:fld>
          </a:p>
        </p:txBody>
      </p:sp>
      <p:sp>
        <p:nvSpPr>
          <p:cNvPr id="5"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B0IHg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6"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pmb24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15AD-E3D2-0DE3-9CE0-15B65BAE6A40}" type="datetime1">
              <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AndObj" preserve="1">
  <p:cSld name="标题和两个栏目，左侧栏目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2"/>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2JQAAAAAAAA=="/>
              </a:ext>
            </a:extLst>
          </p:cNvSpPr>
          <p:nvPr>
            <p:ph type="obj" sz="half" idx="3"/>
          </p:nvPr>
        </p:nvSpPr>
        <p:spPr>
          <a:xfrm>
            <a:off x="4735830"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6D2D-63D2-0D9B-9CE0-95CE23AE6AC0}" type="slidenum">
              <a:t/>
            </a:fld>
          </a:p>
        </p:txBody>
      </p:sp>
      <p:sp>
        <p:nvSpPr>
          <p:cNvPr id="7"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8"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03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2B17-59D2-0DDD-9CE0-AF8865AE6AFA}" type="datetime1">
              <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标题和两个文本行，下方文本行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WFwAAAAAAAA=="/>
              </a:ext>
            </a:extLst>
          </p:cNvSpPr>
          <p:nvPr>
            <p:ph type="obj" sz="half" idx="1"/>
          </p:nvPr>
        </p:nvSpPr>
        <p:spPr>
          <a:xfrm>
            <a:off x="645795" y="1793875"/>
            <a:ext cx="7893050"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2"/>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3"/>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6"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69A5-EBD2-0D9F-9CE0-1DCA27AE6A48}" type="slidenum">
              <a:t/>
            </a:fld>
          </a:p>
        </p:txBody>
      </p:sp>
      <p:sp>
        <p:nvSpPr>
          <p:cNvPr id="7"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8"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6827-69D2-0D9E-9CE0-9FCB26AE6ACA}" type="datetime1">
              <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reserve="1">
  <p:cSld name="标题和两个文本行，上方文本行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Ic0AAD2JQAAAAAAAA=="/>
              </a:ext>
            </a:extLst>
          </p:cNvSpPr>
          <p:nvPr>
            <p:ph type="obj" sz="half" idx="3"/>
          </p:nvPr>
        </p:nvSpPr>
        <p:spPr>
          <a:xfrm>
            <a:off x="645795" y="4161790"/>
            <a:ext cx="7893050"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24A2-ECD2-0DD2-9CE0-1A876AAE6A4F}" type="slidenum">
              <a:t/>
            </a:fld>
          </a:p>
        </p:txBody>
      </p:sp>
      <p:sp>
        <p:nvSpPr>
          <p:cNvPr id="7"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8"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6E3D-73D2-0D98-9CE0-85CD20AE6AD0}" type="datetime1">
              <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qBAAAPg0AABY0AAChFQAAAAAAAA=="/>
              </a:ext>
            </a:extLst>
          </p:cNvSpPr>
          <p:nvPr>
            <p:ph type="ctrTitle"/>
          </p:nvPr>
        </p:nvSpPr>
        <p:spPr>
          <a:xfrm>
            <a:off x="717550" y="2152650"/>
            <a:ext cx="774954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幻灯片副标题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jCAAA1hcAAKwvAADfIgAAAAAAAA=="/>
              </a:ext>
            </a:extLst>
          </p:cNvSpPr>
          <p:nvPr>
            <p:ph type="subTitle" idx="1"/>
          </p:nvPr>
        </p:nvSpPr>
        <p:spPr>
          <a:xfrm>
            <a:off x="1363345" y="3874770"/>
            <a:ext cx="6386195" cy="1793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ctr" defTabSz="685800">
              <a:lnSpc>
                <a:spcPct val="90000"/>
              </a:lnSpc>
              <a:spcBef>
                <a:spcPts val="750"/>
              </a:spcBef>
              <a:spcAft>
                <a:spcPts val="0"/>
              </a:spcAft>
              <a:buNone/>
              <a:tabLst/>
              <a:defRPr lang="zh-cn" sz="180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ctr" defTabSz="685800">
              <a:lnSpc>
                <a:spcPct val="90000"/>
              </a:lnSpc>
              <a:spcBef>
                <a:spcPts val="375"/>
              </a:spcBef>
              <a:spcAft>
                <a:spcPts val="0"/>
              </a:spcAft>
              <a:buNone/>
              <a:tabLst/>
              <a:defRPr lang="zh-cn" sz="150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ctr" defTabSz="685800">
              <a:lnSpc>
                <a:spcPct val="90000"/>
              </a:lnSpc>
              <a:spcBef>
                <a:spcPts val="375"/>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ctr" defTabSz="685800">
              <a:lnSpc>
                <a:spcPct val="90000"/>
              </a:lnSpc>
              <a:spcBef>
                <a:spcPts val="375"/>
              </a:spcBef>
              <a:spcAft>
                <a:spcPts val="0"/>
              </a:spcAft>
              <a:buNone/>
              <a:tabLst/>
              <a:defRPr lang="zh-cn" sz="120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ctr" defTabSz="685800">
              <a:lnSpc>
                <a:spcPct val="90000"/>
              </a:lnSpc>
              <a:spcBef>
                <a:spcPts val="375"/>
              </a:spcBef>
              <a:spcAft>
                <a:spcPts val="0"/>
              </a:spcAft>
              <a:buNone/>
              <a:tabLst/>
              <a:defRPr lang="zh-cn" sz="120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3CE9-A7D2-0DCA-9CE0-519F72AE6A04}" type="slidenum">
              <a:t/>
            </a:fld>
          </a:p>
        </p:txBody>
      </p:sp>
      <p:sp>
        <p:nvSpPr>
          <p:cNvPr id="5"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6"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67C-32D2-0DB0-9CE0-C4E508AE6A91}" type="datetime1">
              <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2JQAAAAAAAA=="/>
              </a:ext>
            </a:extLst>
          </p:cNvSpPr>
          <p:nvPr>
            <p:ph type="obj" idx="1"/>
          </p:nvPr>
        </p:nvSpPr>
        <p:spPr>
          <a:xfrm>
            <a:off x="645795" y="1793875"/>
            <a:ext cx="7893050"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4"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F7C-32D2-0DA9-9CE0-C4FC11AE6A91}" type="slidenum">
              <a:t/>
            </a:fld>
          </a:p>
        </p:txBody>
      </p:sp>
      <p:sp>
        <p:nvSpPr>
          <p:cNvPr id="5"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d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6"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BDF-91D2-0DBD-9CE0-67E805AE6A32}" type="datetime1">
              <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标题和两个栏目">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2JQAAAAAAAA=="/>
              </a:ext>
            </a:extLst>
          </p:cNvSpPr>
          <p:nvPr>
            <p:ph type="obj" sz="half" idx="1"/>
          </p:nvPr>
        </p:nvSpPr>
        <p:spPr>
          <a:xfrm>
            <a:off x="645795"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2JQAAAAAAAA=="/>
              </a:ext>
            </a:extLst>
          </p:cNvSpPr>
          <p:nvPr>
            <p:ph type="obj" sz="half" idx="2"/>
          </p:nvPr>
        </p:nvSpPr>
        <p:spPr>
          <a:xfrm>
            <a:off x="4735830"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4E22-6CD2-0DB8-9CE0-9AED00AE6ACF}" type="slidenum">
              <a:t/>
            </a:fld>
          </a:p>
        </p:txBody>
      </p:sp>
      <p:sp>
        <p:nvSpPr>
          <p:cNvPr id="6"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7"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6D47-09D2-0D9B-9CE0-FFCE23AE6AAA}" type="datetime1">
              <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783B-75D2-0D8E-9CE0-83DB36AE6AD6}" type="slidenum">
              <a:t/>
            </a:fld>
          </a:p>
        </p:txBody>
      </p:sp>
      <p:sp>
        <p:nvSpPr>
          <p:cNvPr id="4"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5"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547-09D2-0DB3-9CE0-FFE60BAE6AAA}" type="datetime1">
              <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幻灯片">
    <p:spTree>
      <p:nvGrpSpPr>
        <p:cNvPr id="1" name=""/>
        <p:cNvGrpSpPr/>
        <p:nvPr/>
      </p:nvGrpSpPr>
      <p:grpSpPr>
        <a:xfrm>
          <a:off x="0" y="0"/>
          <a:ext cx="0" cy="0"/>
          <a:chOff x="0" y="0"/>
          <a:chExt cx="0" cy="0"/>
        </a:xfrm>
      </p:grpSpPr>
      <p:sp>
        <p:nvSpPr>
          <p:cNvPr id="2"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B9B-D5D2-0DAD-9CE0-23F815AE6A76}" type="slidenum">
              <a:t/>
            </a:fld>
          </a:p>
        </p:txBody>
      </p:sp>
      <p:sp>
        <p:nvSpPr>
          <p:cNvPr id="3"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4"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As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53A4-EAD2-0DA5-9CE0-1CF01DAE6A49}" type="datetime1">
              <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只显示内容">
    <p:spTree>
      <p:nvGrpSpPr>
        <p:cNvPr id="1" name=""/>
        <p:cNvGrpSpPr/>
        <p:nvPr/>
      </p:nvGrpSpPr>
      <p:grpSpPr>
        <a:xfrm>
          <a:off x="0" y="0"/>
          <a:ext cx="0" cy="0"/>
          <a:chOff x="0" y="0"/>
          <a:chExt cx="0" cy="0"/>
        </a:xfrm>
      </p:grpSpPr>
      <p:sp>
        <p:nvSpPr>
          <p:cNvPr id="2"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D2JQAAAAAAAA=="/>
              </a:ext>
            </a:extLst>
          </p:cNvSpPr>
          <p:nvPr>
            <p:ph type="obj"/>
          </p:nvPr>
        </p:nvSpPr>
        <p:spPr>
          <a:xfrm>
            <a:off x="645795" y="358775"/>
            <a:ext cx="7893050" cy="58121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3"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D31-7FD2-0DAB-9CE0-89FE13AE6ADC}" type="slidenum">
              <a:t/>
            </a:fld>
          </a:p>
        </p:txBody>
      </p:sp>
      <p:sp>
        <p:nvSpPr>
          <p:cNvPr id="4"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5"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7A82-CCD2-0D8C-9CE0-3AD934AE6A6F}" type="datetime1">
              <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verTx" preserve="1">
  <p:cSld name="标题和两个文本行">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e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WFwAAAAAAAA=="/>
              </a:ext>
            </a:extLst>
          </p:cNvSpPr>
          <p:nvPr>
            <p:ph type="obj" sz="half" idx="1"/>
          </p:nvPr>
        </p:nvSpPr>
        <p:spPr>
          <a:xfrm>
            <a:off x="645795" y="1793875"/>
            <a:ext cx="7893050"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Ic0AAD2JQAAAAAAAA=="/>
              </a:ext>
            </a:extLst>
          </p:cNvSpPr>
          <p:nvPr>
            <p:ph type="obj" sz="half" idx="2"/>
          </p:nvPr>
        </p:nvSpPr>
        <p:spPr>
          <a:xfrm>
            <a:off x="645795" y="4161790"/>
            <a:ext cx="7893050"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0CD3-9DD2-0DFA-9CE0-6BAF42AE6A3E}" type="slidenum">
              <a:t/>
            </a:fld>
          </a:p>
        </p:txBody>
      </p:sp>
      <p:sp>
        <p:nvSpPr>
          <p:cNvPr id="6"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7"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Aj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B81-CFD2-0DBD-9CE0-39E805AE6A6C}" type="datetime1">
              <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48YTo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N0Q2w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2JQAAAAAAAA=="/>
              </a:ext>
            </a:extLst>
          </p:cNvSpPr>
          <p:nvPr>
            <p:ph type="obj" idx="1"/>
          </p:nvPr>
        </p:nvSpPr>
        <p:spPr>
          <a:xfrm>
            <a:off x="645795" y="1793875"/>
            <a:ext cx="7893050"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4"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uF6bs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267D-33D2-0DD0-9CE0-C58568AE6A90}" type="slidenum">
              <a:t/>
            </a:fld>
          </a:p>
        </p:txBody>
      </p:sp>
      <p:sp>
        <p:nvSpPr>
          <p:cNvPr id="5"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xhOm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6"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xsPjw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7044-0AD2-0D86-9CE0-FCD33EAE6AA9}" type="datetime1">
              <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fourObj" preserve="1">
  <p:cSld name="标题和四个内容区">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4"/>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3"/>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6"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4"/>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7"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230-7ED2-0DA4-9CE0-88F11CAE6ADD}" type="slidenum">
              <a:t/>
            </a:fld>
          </a:p>
        </p:txBody>
      </p:sp>
      <p:sp>
        <p:nvSpPr>
          <p:cNvPr id="8"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9"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61AC-E2D2-0D97-9CE0-14C22FAE6A41}" type="datetime1">
              <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AndTwoObj" preserve="1">
  <p:cSld name="标题和两个栏目，右侧栏目具有分割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2JQAAAAAAAA=="/>
              </a:ext>
            </a:extLst>
          </p:cNvSpPr>
          <p:nvPr>
            <p:ph type="obj" sz="half" idx="1"/>
          </p:nvPr>
        </p:nvSpPr>
        <p:spPr>
          <a:xfrm>
            <a:off x="645795"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3"/>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5E2-ACD2-0DA3-9CE0-5AF61BAE6A0F}" type="slidenum">
              <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B2E-60D2-0DBD-9CE0-96E805AE6AC3}" type="datetime1">
              <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AndObj" preserve="1">
  <p:cSld name="标题和两个栏目，左侧栏目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2"/>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2JQAAAAAAAA=="/>
              </a:ext>
            </a:extLst>
          </p:cNvSpPr>
          <p:nvPr>
            <p:ph type="obj" sz="half" idx="3"/>
          </p:nvPr>
        </p:nvSpPr>
        <p:spPr>
          <a:xfrm>
            <a:off x="4735830"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5B0-FED2-0DA3-9CE0-08F61BAE6A5D}" type="slidenum">
              <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C6B-25D2-0DBA-9CE0-D3EF02AE6A86}" type="datetime1">
              <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标题和两个文本行，下方文本行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WFwAAAAAAAA=="/>
              </a:ext>
            </a:extLst>
          </p:cNvSpPr>
          <p:nvPr>
            <p:ph type="obj" sz="half" idx="1"/>
          </p:nvPr>
        </p:nvSpPr>
        <p:spPr>
          <a:xfrm>
            <a:off x="645795" y="1793875"/>
            <a:ext cx="7893050"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2"/>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3"/>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528-66D2-0DA3-9CE0-90F61BAE6AC5}" type="slidenum">
              <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117-59D2-0DB7-9CE0-AFE20FAE6AFA}" type="datetime1">
              <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标题和两个文本行，上方文本行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Ic0AAD2JQAAAAAAAA=="/>
              </a:ext>
            </a:extLst>
          </p:cNvSpPr>
          <p:nvPr>
            <p:ph type="obj" sz="half" idx="3"/>
          </p:nvPr>
        </p:nvSpPr>
        <p:spPr>
          <a:xfrm>
            <a:off x="645795" y="4161790"/>
            <a:ext cx="7893050"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0A07-49D2-0DFC-9CE0-BFA944AE6AEA}" type="slidenum">
              <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196F-21D2-0DEF-9CE0-D7BA57AE6A82}" type="datetime1">
              <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qBAAAPg0AABY0AAChFQAAAAAAAA=="/>
              </a:ext>
            </a:extLst>
          </p:cNvSpPr>
          <p:nvPr>
            <p:ph type="ctrTitle"/>
          </p:nvPr>
        </p:nvSpPr>
        <p:spPr>
          <a:xfrm>
            <a:off x="717550" y="2152650"/>
            <a:ext cx="774954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幻灯片副标题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jCAAA1hcAAKwvAADfIgAAAAAAAA=="/>
              </a:ext>
            </a:extLst>
          </p:cNvSpPr>
          <p:nvPr>
            <p:ph type="subTitle" idx="1"/>
          </p:nvPr>
        </p:nvSpPr>
        <p:spPr>
          <a:xfrm>
            <a:off x="1363345" y="3874770"/>
            <a:ext cx="6386195" cy="1793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ctr" defTabSz="685800">
              <a:lnSpc>
                <a:spcPct val="90000"/>
              </a:lnSpc>
              <a:spcBef>
                <a:spcPts val="750"/>
              </a:spcBef>
              <a:spcAft>
                <a:spcPts val="0"/>
              </a:spcAft>
              <a:buNone/>
              <a:tabLst/>
              <a:defRPr lang="zh-cn" sz="180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ctr" defTabSz="685800">
              <a:lnSpc>
                <a:spcPct val="90000"/>
              </a:lnSpc>
              <a:spcBef>
                <a:spcPts val="375"/>
              </a:spcBef>
              <a:spcAft>
                <a:spcPts val="0"/>
              </a:spcAft>
              <a:buNone/>
              <a:tabLst/>
              <a:defRPr lang="zh-cn" sz="150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ctr" defTabSz="685800">
              <a:lnSpc>
                <a:spcPct val="90000"/>
              </a:lnSpc>
              <a:spcBef>
                <a:spcPts val="375"/>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ctr" defTabSz="685800">
              <a:lnSpc>
                <a:spcPct val="90000"/>
              </a:lnSpc>
              <a:spcBef>
                <a:spcPts val="375"/>
              </a:spcBef>
              <a:spcAft>
                <a:spcPts val="0"/>
              </a:spcAft>
              <a:buNone/>
              <a:tabLst/>
              <a:defRPr lang="zh-cn" sz="120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ctr" defTabSz="685800">
              <a:lnSpc>
                <a:spcPct val="90000"/>
              </a:lnSpc>
              <a:spcBef>
                <a:spcPts val="375"/>
              </a:spcBef>
              <a:spcAft>
                <a:spcPts val="0"/>
              </a:spcAft>
              <a:buNone/>
              <a:tabLst/>
              <a:defRPr lang="zh-cn" sz="120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2D79-37D2-0DDB-9CE0-C18E63AE6A94}" type="slidenum">
              <a:t>‹#›</a:t>
            </a:fld>
          </a:p>
        </p:txBody>
      </p:sp>
      <p:sp>
        <p:nvSpPr>
          <p:cNvPr id="5"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6"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1CB8-F6D2-0DEA-9CE0-00BF52AE6A55}" type="datetime1">
              <a:t>2015/3/30</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2JQAAAAAAAA=="/>
              </a:ext>
            </a:extLst>
          </p:cNvSpPr>
          <p:nvPr>
            <p:ph type="obj" idx="1"/>
          </p:nvPr>
        </p:nvSpPr>
        <p:spPr>
          <a:xfrm>
            <a:off x="645795" y="1793875"/>
            <a:ext cx="7893050"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4"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13C5-8BD2-0DE5-9CE0-7DB05DAE6A28}" type="slidenum">
              <a:t>‹#›</a:t>
            </a:fld>
          </a:p>
        </p:txBody>
      </p:sp>
      <p:sp>
        <p:nvSpPr>
          <p:cNvPr id="5"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6"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0B37-79D2-0DFD-9CE0-8FA845AE6ADA}" type="datetime1">
              <a:t>2015/3/30</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标题和两个栏目">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2JQAAAAAAAA=="/>
              </a:ext>
            </a:extLst>
          </p:cNvSpPr>
          <p:nvPr>
            <p:ph type="obj" sz="half" idx="1"/>
          </p:nvPr>
        </p:nvSpPr>
        <p:spPr>
          <a:xfrm>
            <a:off x="645795"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2JQAAAAAAAA=="/>
              </a:ext>
            </a:extLst>
          </p:cNvSpPr>
          <p:nvPr>
            <p:ph type="obj" sz="half" idx="2"/>
          </p:nvPr>
        </p:nvSpPr>
        <p:spPr>
          <a:xfrm>
            <a:off x="4735830"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1C42-0CD2-0DEA-9CE0-FABF52AE6AAF}" type="slidenum">
              <a:t>‹#›</a:t>
            </a:fld>
          </a:p>
        </p:txBody>
      </p:sp>
      <p:sp>
        <p:nvSpPr>
          <p:cNvPr id="6"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7"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6968-26D2-0D9F-9CE0-D0CA27AE6A85}" type="datetime1">
              <a:t>2015/3/30</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69D4-9AD2-0D9F-9CE0-6CCA27AE6A39}" type="slidenum">
              <a:t>‹#›</a:t>
            </a:fld>
          </a:p>
        </p:txBody>
      </p:sp>
      <p:sp>
        <p:nvSpPr>
          <p:cNvPr id="4"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5"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7CE5-ABD2-0D8A-9CE0-5DDF32AE6A08}" type="datetime1">
              <a:t>2015/3/30</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幻灯片">
    <p:spTree>
      <p:nvGrpSpPr>
        <p:cNvPr id="1" name=""/>
        <p:cNvGrpSpPr/>
        <p:nvPr/>
      </p:nvGrpSpPr>
      <p:grpSpPr>
        <a:xfrm>
          <a:off x="0" y="0"/>
          <a:ext cx="0" cy="0"/>
          <a:chOff x="0" y="0"/>
          <a:chExt cx="0" cy="0"/>
        </a:xfrm>
      </p:grpSpPr>
      <p:sp>
        <p:nvSpPr>
          <p:cNvPr id="2"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26E2-ACD2-0DD0-9CE0-5A8568AE6A0F}" type="slidenum">
              <a:t>‹#›</a:t>
            </a:fld>
          </a:p>
        </p:txBody>
      </p:sp>
      <p:sp>
        <p:nvSpPr>
          <p:cNvPr id="3"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4"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78CA-84D2-0D8E-9CE0-72DB36AE6A27}" type="datetime1">
              <a:t>2015/3/30</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标题和两个栏目">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e9keY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0iMz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2JQAAAAAAAA=="/>
              </a:ext>
            </a:extLst>
          </p:cNvSpPr>
          <p:nvPr>
            <p:ph type="obj" sz="half" idx="1"/>
          </p:nvPr>
        </p:nvSpPr>
        <p:spPr>
          <a:xfrm>
            <a:off x="645795"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i/nuY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2JQAAAAAAAA=="/>
              </a:ext>
            </a:extLst>
          </p:cNvSpPr>
          <p:nvPr>
            <p:ph type="obj" sz="half" idx="2"/>
          </p:nvPr>
        </p:nvSpPr>
        <p:spPr>
          <a:xfrm>
            <a:off x="4735830"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QyNz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5B00-4ED2-0DAD-9CE0-B8F815AE6AED}" type="slidenum">
              <a:t/>
            </a:fld>
          </a:p>
        </p:txBody>
      </p:sp>
      <p:sp>
        <p:nvSpPr>
          <p:cNvPr id="6"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6Zmk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7"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ByIG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5346-08D2-0DA5-9CE0-FEF01DAE6AAB}" type="datetime1">
              <a:t/>
            </a:fl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只显示内容">
    <p:spTree>
      <p:nvGrpSpPr>
        <p:cNvPr id="1" name=""/>
        <p:cNvGrpSpPr/>
        <p:nvPr/>
      </p:nvGrpSpPr>
      <p:grpSpPr>
        <a:xfrm>
          <a:off x="0" y="0"/>
          <a:ext cx="0" cy="0"/>
          <a:chOff x="0" y="0"/>
          <a:chExt cx="0" cy="0"/>
        </a:xfrm>
      </p:grpSpPr>
      <p:sp>
        <p:nvSpPr>
          <p:cNvPr id="2"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D2JQAAAAAAAA=="/>
              </a:ext>
            </a:extLst>
          </p:cNvSpPr>
          <p:nvPr>
            <p:ph type="obj"/>
          </p:nvPr>
        </p:nvSpPr>
        <p:spPr>
          <a:xfrm>
            <a:off x="645795" y="358775"/>
            <a:ext cx="7893050" cy="58121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3"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5323-6DD2-0DA5-9CE0-9BF01DAE6ACE}" type="slidenum">
              <a:t>‹#›</a:t>
            </a:fld>
          </a:p>
        </p:txBody>
      </p:sp>
      <p:sp>
        <p:nvSpPr>
          <p:cNvPr id="4"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5"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44D5-9BD2-0DB2-9CE0-6DE70AAE6A38}" type="datetime1">
              <a:t>2015/3/30</a:t>
            </a:fld>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OverTx" preserve="1">
  <p:cSld name="标题和两个文本行">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WFwAAAAAAAA=="/>
              </a:ext>
            </a:extLst>
          </p:cNvSpPr>
          <p:nvPr>
            <p:ph type="obj" sz="half" idx="1"/>
          </p:nvPr>
        </p:nvSpPr>
        <p:spPr>
          <a:xfrm>
            <a:off x="645795" y="1793875"/>
            <a:ext cx="7893050"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Ic0AAD2JQAAAAAAAA=="/>
              </a:ext>
            </a:extLst>
          </p:cNvSpPr>
          <p:nvPr>
            <p:ph type="obj" sz="half" idx="2"/>
          </p:nvPr>
        </p:nvSpPr>
        <p:spPr>
          <a:xfrm>
            <a:off x="645795" y="4161790"/>
            <a:ext cx="7893050"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b/AQ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7EB9-F7D2-0D88-9CE0-01DD30AE6A54}" type="slidenum">
              <a:t>‹#›</a:t>
            </a:fld>
          </a:p>
        </p:txBody>
      </p:sp>
      <p:sp>
        <p:nvSpPr>
          <p:cNvPr id="6"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7"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1094-DAD2-0DE6-9CE0-2CB35EAE6A79}" type="datetime1">
              <a:t>2015/3/30</a:t>
            </a:fld>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fourObj" preserve="1">
  <p:cSld name="标题和四个内容区">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4"/>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3"/>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6"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4"/>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7"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1322-6CD2-0DE5-9CE0-9AB05DAE6ACF}" type="slidenum">
              <a:t>‹#›</a:t>
            </a:fld>
          </a:p>
        </p:txBody>
      </p:sp>
      <p:sp>
        <p:nvSpPr>
          <p:cNvPr id="8"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9"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093B-75D2-0DFF-9CE0-83AA47AE6AD6}" type="datetime1">
              <a:t>2015/3/30</a:t>
            </a:fld>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AndTwoObj" preserve="1">
  <p:cSld name="标题和两个栏目，右侧栏目具有分割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2JQAAAAAAAA=="/>
              </a:ext>
            </a:extLst>
          </p:cNvSpPr>
          <p:nvPr>
            <p:ph type="obj" sz="half" idx="1"/>
          </p:nvPr>
        </p:nvSpPr>
        <p:spPr>
          <a:xfrm>
            <a:off x="645795"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3"/>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38E0-AED2-0DCE-9CE0-589B76AE6A0D}" type="slidenum">
              <a:t>‹#›</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2A5A-14D2-0DDC-9CE0-E28964AE6AB7}" type="datetime1">
              <a:t>2015/3/30</a:t>
            </a:fld>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AndObj" preserve="1">
  <p:cSld name="标题和两个栏目，左侧栏目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2"/>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2JQAAAAAAAA=="/>
              </a:ext>
            </a:extLst>
          </p:cNvSpPr>
          <p:nvPr>
            <p:ph type="obj" sz="half" idx="3"/>
          </p:nvPr>
        </p:nvSpPr>
        <p:spPr>
          <a:xfrm>
            <a:off x="4735830"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2441-0FD2-0DD2-9CE0-F9876AAE6AAC}" type="slidenum">
              <a:t>‹#›</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16DB-95D2-0DE0-9CE0-63B558AE6A36}" type="datetime1">
              <a:t>2015/3/30</a:t>
            </a:fld>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标题和两个文本行，下方文本行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WFwAAAAAAAA=="/>
              </a:ext>
            </a:extLst>
          </p:cNvSpPr>
          <p:nvPr>
            <p:ph type="obj" sz="half" idx="1"/>
          </p:nvPr>
        </p:nvSpPr>
        <p:spPr>
          <a:xfrm>
            <a:off x="645795" y="1793875"/>
            <a:ext cx="7893050"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2"/>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3"/>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2936-78D2-0DDF-9CE0-8E8A67AE6ADB}" type="slidenum">
              <a:t>‹#›</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1C91-DFD2-0DEA-9CE0-29BF52AE6A7C}" type="datetime1">
              <a:t>2015/3/30</a:t>
            </a:fld>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OverTx" preserve="1">
  <p:cSld name="标题和两个文本行，上方文本行具有分隔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z/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Ic0AAD2JQAAAAAAAA=="/>
              </a:ext>
            </a:extLst>
          </p:cNvSpPr>
          <p:nvPr>
            <p:ph type="obj" sz="half" idx="3"/>
          </p:nvPr>
        </p:nvSpPr>
        <p:spPr>
          <a:xfrm>
            <a:off x="645795" y="4161790"/>
            <a:ext cx="7893050"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zh-cn" sz="900">
                <a:solidFill>
                  <a:srgbClr val="8C8C8C"/>
                </a:solidFill>
              </a:defRPr>
            </a:pPr>
            <a:fld id="{3F5844AF-E1D2-0DB2-9CE0-17E70AAE6A42}" type="slidenum">
              <a:t>‹#›</a:t>
            </a:fld>
          </a:p>
        </p:txBody>
      </p:sp>
      <p:sp>
        <p:nvSpPr>
          <p:cNvPr id="7"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zh-cn" sz="900">
                <a:solidFill>
                  <a:srgbClr val="8C8C8C"/>
                </a:solidFill>
              </a:defRPr>
            </a:pPr>
          </a:p>
        </p:txBody>
      </p:sp>
      <p:sp>
        <p:nvSpPr>
          <p:cNvPr id="8"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BAAE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zh-cn" sz="900">
                <a:solidFill>
                  <a:srgbClr val="8C8C8C"/>
                </a:solidFill>
              </a:defRPr>
            </a:pPr>
            <a:fld id="{3F586A18-56D2-0D9C-9CE0-A0C924AE6AF5}" type="datetime1">
              <a:t>2015/3/30</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Llvq4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pyUH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0573-3DD2-0DF3-9CE0-CBA64BAE6A9E}" type="slidenum">
              <a:t/>
            </a:fld>
          </a:p>
        </p:txBody>
      </p:sp>
      <p:sp>
        <p:nvSpPr>
          <p:cNvPr id="4"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lkRmk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5"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1lPS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5EE1-AFD2-0DA8-9CE0-59FD10AE6A0C}" type="datetime1">
              <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幻灯片">
    <p:spTree>
      <p:nvGrpSpPr>
        <p:cNvPr id="1" name=""/>
        <p:cNvGrpSpPr/>
        <p:nvPr/>
      </p:nvGrpSpPr>
      <p:grpSpPr>
        <a:xfrm>
          <a:off x="0" y="0"/>
          <a:ext cx="0" cy="0"/>
          <a:chOff x="0" y="0"/>
          <a:chExt cx="0" cy="0"/>
        </a:xfrm>
      </p:grpSpPr>
      <p:sp>
        <p:nvSpPr>
          <p:cNvPr id="2"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0iYmw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63A9-E7D2-0D95-9CE0-11C02DAE6A44}" type="slidenum">
              <a:t/>
            </a:fld>
          </a:p>
        </p:txBody>
      </p:sp>
      <p:sp>
        <p:nvSpPr>
          <p:cNvPr id="3"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6cl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4"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FuZz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55CA-84D2-0DA3-9CE0-72F61BAE6A27}" type="datetime1">
              <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只显示内容">
    <p:spTree>
      <p:nvGrpSpPr>
        <p:cNvPr id="1" name=""/>
        <p:cNvGrpSpPr/>
        <p:nvPr/>
      </p:nvGrpSpPr>
      <p:grpSpPr>
        <a:xfrm>
          <a:off x="0" y="0"/>
          <a:ext cx="0" cy="0"/>
          <a:chOff x="0" y="0"/>
          <a:chExt cx="0" cy="0"/>
        </a:xfrm>
      </p:grpSpPr>
      <p:sp>
        <p:nvSpPr>
          <p:cNvPr id="2"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hGYW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D2JQAAAAAAAA=="/>
              </a:ext>
            </a:extLst>
          </p:cNvSpPr>
          <p:nvPr>
            <p:ph type="obj"/>
          </p:nvPr>
        </p:nvSpPr>
        <p:spPr>
          <a:xfrm>
            <a:off x="645795" y="358775"/>
            <a:ext cx="7893050" cy="58121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3"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9hOn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07EB-A5D2-0DF1-9CE0-53A449AE6A06}" type="slidenum">
              <a:t/>
            </a:fld>
          </a:p>
        </p:txBody>
      </p:sp>
      <p:sp>
        <p:nvSpPr>
          <p:cNvPr id="4"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5"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3328-66D2-0DC5-9CE0-90907DAE6AC5}" type="datetime1">
              <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OverTx" preserve="1">
  <p:cSld name="标题和两个文本行">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Ic0AADWFwAAAAAAAA=="/>
              </a:ext>
            </a:extLst>
          </p:cNvSpPr>
          <p:nvPr>
            <p:ph type="obj" sz="half" idx="1"/>
          </p:nvPr>
        </p:nvSpPr>
        <p:spPr>
          <a:xfrm>
            <a:off x="645795" y="1793875"/>
            <a:ext cx="7893050"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Ic0AAD2JQAAAAAAAA=="/>
              </a:ext>
            </a:extLst>
          </p:cNvSpPr>
          <p:nvPr>
            <p:ph type="obj" sz="half" idx="2"/>
          </p:nvPr>
        </p:nvSpPr>
        <p:spPr>
          <a:xfrm>
            <a:off x="645795" y="4161790"/>
            <a:ext cx="7893050"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5"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3242-0CD2-0DC4-9CE0-FA917CAE6AAF}" type="slidenum">
              <a:t/>
            </a:fld>
          </a:p>
        </p:txBody>
      </p:sp>
      <p:sp>
        <p:nvSpPr>
          <p:cNvPr id="6"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7"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72B5-FBD2-0D84-9CE0-0DD13CAE6A58}" type="datetime1">
              <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fourObj" preserve="1">
  <p:cSld name="标题和四个内容区">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WFwAAAAAAAA=="/>
              </a:ext>
            </a:extLst>
          </p:cNvSpPr>
          <p:nvPr>
            <p:ph type="obj" sz="quarter" idx="1"/>
          </p:nvPr>
        </p:nvSpPr>
        <p:spPr>
          <a:xfrm>
            <a:off x="645795"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4"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5" name="对象4"/>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mhkAAF4bAAD2JQAAAAAAAA=="/>
              </a:ext>
            </a:extLst>
          </p:cNvSpPr>
          <p:nvPr>
            <p:ph type="obj" sz="quarter" idx="3"/>
          </p:nvPr>
        </p:nvSpPr>
        <p:spPr>
          <a:xfrm>
            <a:off x="645795"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6"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4"/>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7"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20C5-8BD2-0DD6-9CE0-7D836EAE6A28}" type="slidenum">
              <a:t/>
            </a:fld>
          </a:p>
        </p:txBody>
      </p:sp>
      <p:sp>
        <p:nvSpPr>
          <p:cNvPr id="8"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9"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6A0C-42D2-0D9C-9CE0-B4C924AE6AE1}" type="datetime1">
              <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AndTwoObj" preserve="1">
  <p:cSld name="标题和两个栏目，右侧栏目具有分割线">
    <p:spTree>
      <p:nvGrpSpPr>
        <p:cNvPr id="1" name=""/>
        <p:cNvGrpSpPr/>
        <p:nvPr/>
      </p:nvGrpSpPr>
      <p:grpSpPr>
        <a:xfrm>
          <a:off x="0" y="0"/>
          <a:ext cx="0" cy="0"/>
          <a:chOff x="0" y="0"/>
          <a:chExt cx="0" cy="0"/>
        </a:xfrm>
      </p:grpSpPr>
      <p:sp>
        <p:nvSpPr>
          <p:cNvPr id="2" name="幻灯片标题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NQIAAIc0AACYCgAAAAAAAA=="/>
              </a:ext>
            </a:extLst>
          </p:cNvSpPr>
          <p:nvPr>
            <p:ph type="title"/>
          </p:nvPr>
        </p:nvSpPr>
        <p:spPr>
          <a:xfrm>
            <a:off x="645795" y="358775"/>
            <a:ext cx="7893050" cy="136334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对象1"/>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5AwAACQsAAF4bAAD2JQAAAAAAAA=="/>
              </a:ext>
            </a:extLst>
          </p:cNvSpPr>
          <p:nvPr>
            <p:ph type="obj" sz="half" idx="1"/>
          </p:nvPr>
        </p:nvSpPr>
        <p:spPr>
          <a:xfrm>
            <a:off x="645795" y="1793875"/>
            <a:ext cx="3803015" cy="43770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0"/>
                <a:ea typeface="SimSun" pitchFamily="0" charset="0"/>
                <a:cs typeface="Times New Roman" pitchFamily="1" charset="0"/>
              </a:defRPr>
            </a:pPr>
          </a:p>
        </p:txBody>
      </p:sp>
      <p:sp>
        <p:nvSpPr>
          <p:cNvPr id="4" name="对象3"/>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CQsAAIc0AADWFwAAAAAAAA=="/>
              </a:ext>
            </a:extLst>
          </p:cNvSpPr>
          <p:nvPr>
            <p:ph type="obj" sz="quarter" idx="2"/>
          </p:nvPr>
        </p:nvSpPr>
        <p:spPr>
          <a:xfrm>
            <a:off x="4735830" y="1793875"/>
            <a:ext cx="3803015" cy="20808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5" name="对象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iHQAAmhkAAIc0AAD2JQAAAAAAAA=="/>
              </a:ext>
            </a:extLst>
          </p:cNvSpPr>
          <p:nvPr>
            <p:ph type="obj" sz="quarter" idx="3"/>
          </p:nvPr>
        </p:nvSpPr>
        <p:spPr>
          <a:xfrm>
            <a:off x="4735830" y="4161790"/>
            <a:ext cx="3803015" cy="20091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a:pPr>
          </a:p>
        </p:txBody>
      </p:sp>
      <p:sp>
        <p:nvSpPr>
          <p:cNvPr id="6"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1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r">
              <a:defRPr lang="en-us" sz="1200">
                <a:solidFill>
                  <a:srgbClr val="8C8C8C"/>
                </a:solidFill>
              </a:defRPr>
            </a:pPr>
            <a:fld id="{3F587AC0-8ED2-0D8C-9CE0-78D934AE6A2D}" type="slidenum">
              <a:t/>
            </a:fld>
          </a:p>
        </p:txBody>
      </p:sp>
      <p:sp>
        <p:nvSpPr>
          <p:cNvPr id="7"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1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ctr">
              <a:defRPr lang="en-us" sz="1200">
                <a:solidFill>
                  <a:srgbClr val="8C8C8C"/>
                </a:solidFill>
              </a:defRPr>
            </a:pPr>
          </a:p>
        </p:txBody>
      </p:sp>
      <p:sp>
        <p:nvSpPr>
          <p:cNvPr id="8"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1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lgn="l">
              <a:defRPr lang="en-us" sz="1200">
                <a:solidFill>
                  <a:srgbClr val="8C8C8C"/>
                </a:solidFill>
              </a:defRPr>
            </a:pPr>
            <a:fld id="{3F5835BD-F3D2-0DC3-9CE0-05967BAE6A50}" type="datetime1">
              <a:t/>
            </a:fld>
          </a:p>
        </p:txBody>
      </p:sp>
    </p:spTree>
  </p:cSld>
  <p:clrMapOvr>
    <a:masterClrMapping/>
  </p:clrMapOvr>
</p:sldLayout>
</file>

<file path=ppt/slideMasters/_rels/slideMaster1.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s>
</file>

<file path=ppt/slideMasters/_rels/slideMaster2.xml.rels><?xml version="1.0" encoding="UTF-8" standalone="yes" ?>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s>
</file>

<file path=ppt/slideMasters/_rels/slideMaster3.xml.rels><?xml version="1.0" encoding="UTF-8" standalone="yes" ?>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PwIAAGI0AABnCgAAAAAAAA=="/>
              </a:ext>
            </a:extLst>
          </p:cNvSpPr>
          <p:nvPr>
            <p:ph type="title"/>
          </p:nvPr>
        </p:nvSpPr>
        <p:spPr>
          <a:xfrm>
            <a:off x="628650" y="365125"/>
            <a:ext cx="7886700" cy="13258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lvl1pPr marL="0" marR="0" indent="0" algn="l" defTabSz="914400">
              <a:lnSpc>
                <a:spcPct val="90000"/>
              </a:lnSpc>
              <a:spcBef>
                <a:spcPts val="0"/>
              </a:spcBef>
              <a:spcAft>
                <a:spcPts val="0"/>
              </a:spcAft>
              <a:buNone/>
              <a:tabLst/>
              <a:defRPr lang="zh-cn" sz="44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lang="zh-cn"/>
            </a:pPr>
            <a:r>
              <a:t>单击此处编辑母版标题样式</a:t>
            </a:r>
          </a:p>
        </p:txBody>
      </p:sp>
      <p:sp>
        <p:nvSpPr>
          <p:cNvPr id="3" name="Text Placeholder 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OwsAAGI0AAAAJgAAAAAAAA=="/>
              </a:ext>
            </a:extLst>
          </p:cNvSpPr>
          <p:nvPr>
            <p:ph type="body" idx="1"/>
          </p:nvPr>
        </p:nvSpPr>
        <p:spPr>
          <a:xfrm>
            <a:off x="628650" y="1825625"/>
            <a:ext cx="7886700" cy="43516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228600" marR="0" indent="-228600" algn="l" defTabSz="914400">
              <a:lnSpc>
                <a:spcPct val="90000"/>
              </a:lnSpc>
              <a:spcBef>
                <a:spcPts val="1000"/>
              </a:spcBef>
              <a:spcAft>
                <a:spcPts val="0"/>
              </a:spcAft>
              <a:buClrTx/>
              <a:buSzTx/>
              <a:buFont typeface="Arial" pitchFamily="2" charset="0"/>
              <a:buChar char="•"/>
              <a:tabLst/>
              <a:defRPr lang="zh-cn" sz="2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685800" marR="0" indent="-228600" algn="l" defTabSz="914400">
              <a:lnSpc>
                <a:spcPct val="90000"/>
              </a:lnSpc>
              <a:spcBef>
                <a:spcPts val="500"/>
              </a:spcBef>
              <a:spcAft>
                <a:spcPts val="0"/>
              </a:spcAft>
              <a:buClrTx/>
              <a:buSzTx/>
              <a:buFont typeface="Arial" pitchFamily="2" charset="0"/>
              <a:buChar char="•"/>
              <a:tabLst/>
              <a:defRPr lang="zh-cn" sz="24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1143000" marR="0" indent="-228600" algn="l" defTabSz="914400">
              <a:lnSpc>
                <a:spcPct val="90000"/>
              </a:lnSpc>
              <a:spcBef>
                <a:spcPts val="500"/>
              </a:spcBef>
              <a:spcAft>
                <a:spcPts val="0"/>
              </a:spcAft>
              <a:buClrTx/>
              <a:buSzTx/>
              <a:buFont typeface="Arial" pitchFamily="2" charset="0"/>
              <a:buChar char="•"/>
              <a:tabLst/>
              <a:defRPr lang="zh-cn" sz="20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600200" marR="0" indent="-228600" algn="l" defTabSz="914400">
              <a:lnSpc>
                <a:spcPct val="90000"/>
              </a:lnSpc>
              <a:spcBef>
                <a:spcPts val="500"/>
              </a:spcBef>
              <a:spcAft>
                <a:spcPts val="0"/>
              </a:spcAft>
              <a:buClrTx/>
              <a:buSzTx/>
              <a:buFont typeface="Arial" pitchFamily="2" charset="0"/>
              <a:buChar char="•"/>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2057400" marR="0" indent="-228600" algn="l" defTabSz="914400">
              <a:lnSpc>
                <a:spcPct val="90000"/>
              </a:lnSpc>
              <a:spcBef>
                <a:spcPts val="500"/>
              </a:spcBef>
              <a:spcAft>
                <a:spcPts val="0"/>
              </a:spcAft>
              <a:buClrTx/>
              <a:buSzTx/>
              <a:buFont typeface="Arial" pitchFamily="2" charset="0"/>
              <a:buChar char="•"/>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lang="zh-cn"/>
            </a:pPr>
            <a:r>
              <a:t>单击此处编辑母版文本样式</a:t>
            </a:r>
          </a:p>
          <a:p>
            <a:pPr lvl="1">
              <a:defRPr lang="zh-cn"/>
            </a:pPr>
            <a:r>
              <a:t>第二级</a:t>
            </a:r>
          </a:p>
          <a:p>
            <a:pPr lvl="2">
              <a:defRPr lang="zh-cn"/>
            </a:pPr>
            <a:r>
              <a:t>第三级</a:t>
            </a:r>
          </a:p>
          <a:p>
            <a:pPr lvl="3">
              <a:defRPr lang="zh-cn"/>
            </a:pPr>
            <a:r>
              <a:t>第四级</a:t>
            </a:r>
          </a:p>
          <a:p>
            <a:pPr lvl="4">
              <a:defRPr lang="zh-cn"/>
            </a:pPr>
            <a:r>
              <a:t>第五级</a:t>
            </a:r>
          </a:p>
        </p:txBody>
      </p:sp>
      <p:sp>
        <p:nvSpPr>
          <p:cNvPr id="4" name="Date Placeholder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914400">
              <a:lnSpc>
                <a:spcPct val="100000"/>
              </a:lnSpc>
              <a:spcBef>
                <a:spcPts val="0"/>
              </a:spcBef>
              <a:spcAft>
                <a:spcPts val="0"/>
              </a:spcAft>
              <a:buNone/>
              <a:tabLst/>
              <a:defRPr lang="en-us" sz="1200" b="0" i="0" u="none" strike="noStrike" kern="1" spc="0" baseline="0">
                <a:solidFill>
                  <a:srgbClr val="8C8C8C"/>
                </a:solidFill>
                <a:effectLst/>
                <a:latin typeface="微软雅黑" pitchFamily="2" charset="134"/>
                <a:ea typeface="微软雅黑" pitchFamily="2" charset="134"/>
                <a:cs typeface="微软雅黑" pitchFamily="2" charset="134"/>
              </a:defRPr>
            </a:pPr>
            <a:fld id="{3F585554-1AD2-0DA3-9CE0-ECF61BAE6AB9}" type="datetime1">
              <a:t/>
            </a:fld>
          </a:p>
        </p:txBody>
      </p:sp>
      <p:sp>
        <p:nvSpPr>
          <p:cNvPr id="5" name="Footer Placeholder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914400">
              <a:lnSpc>
                <a:spcPct val="100000"/>
              </a:lnSpc>
              <a:spcBef>
                <a:spcPts val="0"/>
              </a:spcBef>
              <a:spcAft>
                <a:spcPts val="0"/>
              </a:spcAft>
              <a:buNone/>
              <a:tabLst/>
              <a:defRPr lang="en-us" sz="1200" b="0" i="0" u="none" strike="noStrike" kern="1" spc="0" baseline="0">
                <a:solidFill>
                  <a:srgbClr val="8C8C8C"/>
                </a:solidFill>
                <a:effectLst/>
                <a:latin typeface="微软雅黑" pitchFamily="2" charset="134"/>
                <a:ea typeface="微软雅黑" pitchFamily="2" charset="134"/>
                <a:cs typeface="微软雅黑" pitchFamily="2" charset="134"/>
              </a:defRPr>
            </a:pPr>
          </a:p>
        </p:txBody>
      </p:sp>
      <p:sp>
        <p:nvSpPr>
          <p:cNvPr id="6" name="Slide Number Placeholder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914400">
              <a:lnSpc>
                <a:spcPct val="100000"/>
              </a:lnSpc>
              <a:spcBef>
                <a:spcPts val="0"/>
              </a:spcBef>
              <a:spcAft>
                <a:spcPts val="0"/>
              </a:spcAft>
              <a:buNone/>
              <a:tabLst/>
              <a:defRPr lang="en-us" sz="1200" b="0" i="0" u="none" strike="noStrike" kern="1" spc="0" baseline="0">
                <a:solidFill>
                  <a:srgbClr val="8C8C8C"/>
                </a:solidFill>
                <a:effectLst/>
                <a:latin typeface="微软雅黑" pitchFamily="2" charset="134"/>
                <a:ea typeface="微软雅黑" pitchFamily="2" charset="134"/>
                <a:cs typeface="微软雅黑" pitchFamily="2" charset="134"/>
              </a:defRPr>
            </a:pPr>
            <a:fld id="{3F58660D-43D2-0D90-9CE0-B5C528AE6AE0}" type="slidenum">
              <a:t/>
            </a:fld>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hf sldNum="0" hdr="0" ftr="0" dt="0"/>
  <p:txStyles>
    <p:titleStyle>
      <a:lvl1pPr marL="0" marR="0" indent="0" algn="ctr" defTabSz="914400">
        <a:lnSpc>
          <a:spcPct val="90000"/>
        </a:lnSpc>
        <a:spcBef>
          <a:spcPts val="0"/>
        </a:spcBef>
        <a:spcAft>
          <a:spcPts val="0"/>
        </a:spcAft>
        <a:buNone/>
        <a:tabLst/>
        <a:defRPr lang="zh-cn" sz="60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p:titleStyle>
    <p:bodyStyle>
      <a:lvl1pPr marL="228600" marR="0" indent="-228600" algn="l" defTabSz="914400">
        <a:lnSpc>
          <a:spcPct val="90000"/>
        </a:lnSpc>
        <a:spcBef>
          <a:spcPts val="1000"/>
        </a:spcBef>
        <a:spcAft>
          <a:spcPts val="0"/>
        </a:spcAft>
        <a:buClrTx/>
        <a:buSzTx/>
        <a:buFont typeface="Arial" pitchFamily="2" charset="0"/>
        <a:buChar char="•"/>
        <a:tabLst/>
        <a:defRPr lang="zh-cn" sz="2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685800" marR="0" indent="-228600" algn="l" defTabSz="914400">
        <a:lnSpc>
          <a:spcPct val="90000"/>
        </a:lnSpc>
        <a:spcBef>
          <a:spcPts val="500"/>
        </a:spcBef>
        <a:spcAft>
          <a:spcPts val="0"/>
        </a:spcAft>
        <a:buClrTx/>
        <a:buSzTx/>
        <a:buFont typeface="Arial" pitchFamily="2" charset="0"/>
        <a:buChar char="•"/>
        <a:tabLst/>
        <a:defRPr lang="zh-cn" sz="24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1143000" marR="0" indent="-228600" algn="l" defTabSz="914400">
        <a:lnSpc>
          <a:spcPct val="90000"/>
        </a:lnSpc>
        <a:spcBef>
          <a:spcPts val="500"/>
        </a:spcBef>
        <a:spcAft>
          <a:spcPts val="0"/>
        </a:spcAft>
        <a:buClrTx/>
        <a:buSzTx/>
        <a:buFont typeface="Arial" pitchFamily="2" charset="0"/>
        <a:buChar char="•"/>
        <a:tabLst/>
        <a:defRPr lang="zh-cn" sz="20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600200" marR="0" indent="-228600" algn="l" defTabSz="914400">
        <a:lnSpc>
          <a:spcPct val="90000"/>
        </a:lnSpc>
        <a:spcBef>
          <a:spcPts val="500"/>
        </a:spcBef>
        <a:spcAft>
          <a:spcPts val="0"/>
        </a:spcAft>
        <a:buClrTx/>
        <a:buSzTx/>
        <a:buFont typeface="Arial" pitchFamily="2" charset="0"/>
        <a:buChar char="•"/>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2057400" marR="0" indent="-228600" algn="l" defTabSz="914400">
        <a:lnSpc>
          <a:spcPct val="90000"/>
        </a:lnSpc>
        <a:spcBef>
          <a:spcPts val="500"/>
        </a:spcBef>
        <a:spcAft>
          <a:spcPts val="0"/>
        </a:spcAft>
        <a:buClrTx/>
        <a:buSzTx/>
        <a:buFont typeface="Arial" pitchFamily="2" charset="0"/>
        <a:buChar char="•"/>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p:bodyStyle>
    <p:otherStyle>
      <a:lvl1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1pPr>
      <a:lvl2pPr marL="4572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lvl5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PwIAAGI0AABnCgAAAAAAAA=="/>
              </a:ext>
            </a:extLst>
          </p:cNvSpPr>
          <p:nvPr>
            <p:ph type="title"/>
          </p:nvPr>
        </p:nvSpPr>
        <p:spPr>
          <a:xfrm>
            <a:off x="628650" y="365125"/>
            <a:ext cx="7886700" cy="13258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lvl1pPr marL="0" marR="0" indent="0" algn="l" defTabSz="685800">
              <a:lnSpc>
                <a:spcPct val="90000"/>
              </a:lnSpc>
              <a:spcBef>
                <a:spcPts val="0"/>
              </a:spcBef>
              <a:spcAft>
                <a:spcPts val="0"/>
              </a:spcAft>
              <a:buNone/>
              <a:tabLst/>
              <a:defRPr lang="zh-cn" sz="3300" b="0" i="0" u="none" strike="noStrike" kern="1" spc="0" baseline="0">
                <a:solidFill>
                  <a:schemeClr val="tx1"/>
                </a:solidFill>
                <a:effectLst/>
                <a:latin typeface="Calibri Light" pitchFamily="2" charset="0"/>
                <a:ea typeface="Calibri Light" pitchFamily="2" charset="0"/>
                <a:cs typeface="Calibri Light" pitchFamily="2" charset="0"/>
              </a:defRPr>
            </a:lvl1pPr>
            <a:lvl2pPr marL="4572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lang="zh-cn"/>
            </a:pPr>
            <a:r>
              <a:t>单击此处编辑母版标题样式</a:t>
            </a:r>
          </a:p>
        </p:txBody>
      </p:sp>
      <p:sp>
        <p:nvSpPr>
          <p:cNvPr id="3" name="文本占位符 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OwsAAGI0AAAAJgAAAAAAAA=="/>
              </a:ext>
            </a:extLst>
          </p:cNvSpPr>
          <p:nvPr>
            <p:ph type="body" idx="1"/>
          </p:nvPr>
        </p:nvSpPr>
        <p:spPr>
          <a:xfrm>
            <a:off x="628650" y="1825625"/>
            <a:ext cx="7886700" cy="43516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171450" marR="0" indent="-171450" algn="l" defTabSz="685800">
              <a:lnSpc>
                <a:spcPct val="90000"/>
              </a:lnSpc>
              <a:spcBef>
                <a:spcPts val="750"/>
              </a:spcBef>
              <a:spcAft>
                <a:spcPts val="0"/>
              </a:spcAft>
              <a:buClrTx/>
              <a:buSzTx/>
              <a:buFont typeface="Arial" pitchFamily="2" charset="0"/>
              <a:buChar char="•"/>
              <a:tabLst/>
              <a:defRPr lang="zh-cn" sz="2100" b="0" i="0" u="none" strike="noStrike" kern="1" spc="0" baseline="0">
                <a:solidFill>
                  <a:schemeClr val="tx1"/>
                </a:solidFill>
                <a:effectLst/>
                <a:latin typeface="Calibri" pitchFamily="2" charset="0"/>
                <a:ea typeface="Calibri" pitchFamily="2" charset="0"/>
                <a:cs typeface="Calibri" pitchFamily="2" charset="0"/>
              </a:defRPr>
            </a:lvl1pPr>
            <a:lvl2pPr marL="514350" marR="0" indent="-171450" algn="l" defTabSz="685800">
              <a:lnSpc>
                <a:spcPct val="90000"/>
              </a:lnSpc>
              <a:spcBef>
                <a:spcPts val="375"/>
              </a:spcBef>
              <a:spcAft>
                <a:spcPts val="0"/>
              </a:spcAft>
              <a:buClrTx/>
              <a:buSzTx/>
              <a:buFont typeface="Arial" pitchFamily="2" charset="0"/>
              <a:buChar char="•"/>
              <a:tabLst/>
              <a:defRPr lang="zh-cn" sz="1800" b="0" i="0" u="none" strike="noStrike" kern="1" spc="0" baseline="0">
                <a:solidFill>
                  <a:schemeClr val="tx1"/>
                </a:solidFill>
                <a:effectLst/>
                <a:latin typeface="Calibri" pitchFamily="2" charset="0"/>
                <a:ea typeface="Calibri" pitchFamily="2" charset="0"/>
                <a:cs typeface="Calibri" pitchFamily="2" charset="0"/>
              </a:defRPr>
            </a:lvl2pPr>
            <a:lvl3pPr marL="857250" marR="0" indent="-171450" algn="l" defTabSz="685800">
              <a:lnSpc>
                <a:spcPct val="90000"/>
              </a:lnSpc>
              <a:spcBef>
                <a:spcPts val="375"/>
              </a:spcBef>
              <a:spcAft>
                <a:spcPts val="0"/>
              </a:spcAft>
              <a:buClrTx/>
              <a:buSzTx/>
              <a:buFont typeface="Arial" pitchFamily="2" charset="0"/>
              <a:buChar char="•"/>
              <a:tabLst/>
              <a:defRPr lang="zh-cn" sz="1500" b="0" i="0" u="none" strike="noStrike" kern="1" spc="0" baseline="0">
                <a:solidFill>
                  <a:schemeClr val="tx1"/>
                </a:solidFill>
                <a:effectLst/>
                <a:latin typeface="Calibri" pitchFamily="2" charset="0"/>
                <a:ea typeface="Calibri" pitchFamily="2" charset="0"/>
                <a:cs typeface="Calibri" pitchFamily="2" charset="0"/>
              </a:defRPr>
            </a:lvl3pPr>
            <a:lvl4pPr marL="12001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5430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lang="zh-cn"/>
            </a:pPr>
            <a:r>
              <a:t>单击此处编辑母版文本样式</a:t>
            </a:r>
          </a:p>
          <a:p>
            <a:pPr lvl="1">
              <a:defRPr lang="zh-cn"/>
            </a:pPr>
            <a:r>
              <a:t>第二级</a:t>
            </a:r>
          </a:p>
          <a:p>
            <a:pPr lvl="2">
              <a:defRPr lang="zh-cn"/>
            </a:pPr>
            <a:r>
              <a:t>第三级</a:t>
            </a:r>
          </a:p>
          <a:p>
            <a:pPr lvl="3">
              <a:defRPr lang="zh-cn"/>
            </a:pPr>
            <a:r>
              <a:t>第四级</a:t>
            </a:r>
          </a:p>
          <a:p>
            <a:pPr lvl="4">
              <a:defRPr lang="zh-cn"/>
            </a:pPr>
            <a:r>
              <a:t>第五级</a:t>
            </a:r>
          </a:p>
        </p:txBody>
      </p:sp>
      <p:sp>
        <p:nvSpPr>
          <p:cNvPr id="4"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685800">
              <a:lnSpc>
                <a:spcPct val="100000"/>
              </a:lnSpc>
              <a:spcBef>
                <a:spcPts val="0"/>
              </a:spcBef>
              <a:spcAft>
                <a:spcPts val="0"/>
              </a:spcAft>
              <a:buNone/>
              <a:tabLst/>
              <a:defRPr lang="zh-cn" sz="900" b="0" i="0" u="none" strike="noStrike" kern="1" spc="0" baseline="0">
                <a:solidFill>
                  <a:srgbClr val="8C8C8C"/>
                </a:solidFill>
                <a:effectLst/>
                <a:latin typeface="Calibri" pitchFamily="2" charset="0"/>
                <a:ea typeface="Calibri" pitchFamily="2" charset="0"/>
                <a:cs typeface="Calibri" pitchFamily="2" charset="0"/>
              </a:defRPr>
            </a:pPr>
            <a:fld id="{3F581A39-77D2-0DEC-9CE0-81B954AE6AD4}" type="datetime1">
              <a:t/>
            </a:fld>
          </a:p>
        </p:txBody>
      </p:sp>
      <p:sp>
        <p:nvSpPr>
          <p:cNvPr id="5"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685800">
              <a:lnSpc>
                <a:spcPct val="100000"/>
              </a:lnSpc>
              <a:spcBef>
                <a:spcPts val="0"/>
              </a:spcBef>
              <a:spcAft>
                <a:spcPts val="0"/>
              </a:spcAft>
              <a:buNone/>
              <a:tabLst/>
              <a:defRPr lang="zh-cn" sz="900" b="0" i="0" u="none" strike="noStrike" kern="1" spc="0" baseline="0">
                <a:solidFill>
                  <a:srgbClr val="8C8C8C"/>
                </a:solidFill>
                <a:effectLst/>
                <a:latin typeface="Calibri" pitchFamily="2" charset="0"/>
                <a:ea typeface="Calibri" pitchFamily="2" charset="0"/>
                <a:cs typeface="Calibri" pitchFamily="2" charset="0"/>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685800">
              <a:lnSpc>
                <a:spcPct val="100000"/>
              </a:lnSpc>
              <a:spcBef>
                <a:spcPts val="0"/>
              </a:spcBef>
              <a:spcAft>
                <a:spcPts val="0"/>
              </a:spcAft>
              <a:buNone/>
              <a:tabLst/>
              <a:defRPr lang="zh-cn" sz="900" b="0" i="0" u="none" strike="noStrike" kern="1" spc="0" baseline="0">
                <a:solidFill>
                  <a:srgbClr val="8C8C8C"/>
                </a:solidFill>
                <a:effectLst/>
                <a:latin typeface="Calibri" pitchFamily="2" charset="0"/>
                <a:ea typeface="Calibri" pitchFamily="2" charset="0"/>
                <a:cs typeface="Calibri" pitchFamily="2" charset="0"/>
              </a:defRPr>
            </a:pPr>
            <a:fld id="{3F58374D-03D2-0DC1-9CE0-F59479AE6AA0}" type="slidenum">
              <a:t/>
            </a:fld>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Lst>
  <p:hf sldNum="0" hdr="0" ftr="0" dt="0"/>
  <p:txStyles>
    <p:titleStyle>
      <a:lvl1pPr marL="0" marR="0" indent="0" algn="ctr" defTabSz="685800">
        <a:lnSpc>
          <a:spcPct val="90000"/>
        </a:lnSpc>
        <a:spcBef>
          <a:spcPts val="0"/>
        </a:spcBef>
        <a:spcAft>
          <a:spcPts val="0"/>
        </a:spcAft>
        <a:buNone/>
        <a:tabLst/>
        <a:defRPr lang="zh-cn" sz="4500" b="0" i="0" u="none" strike="noStrike" kern="1" spc="0" baseline="0">
          <a:solidFill>
            <a:schemeClr val="tx1"/>
          </a:solidFill>
          <a:effectLst/>
          <a:latin typeface="Calibri Light" pitchFamily="2" charset="0"/>
          <a:ea typeface="Calibri Light" pitchFamily="2" charset="0"/>
          <a:cs typeface="Calibri Light" pitchFamily="2" charset="0"/>
        </a:defRPr>
      </a:lvl1pPr>
      <a:lvl2pPr marL="4572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p:titleStyle>
    <p:bodyStyle>
      <a:lvl1pPr marL="171450" marR="0" indent="-171450" algn="l" defTabSz="685800">
        <a:lnSpc>
          <a:spcPct val="90000"/>
        </a:lnSpc>
        <a:spcBef>
          <a:spcPts val="750"/>
        </a:spcBef>
        <a:spcAft>
          <a:spcPts val="0"/>
        </a:spcAft>
        <a:buClrTx/>
        <a:buSzTx/>
        <a:buFont typeface="Arial" pitchFamily="2" charset="0"/>
        <a:buChar char="•"/>
        <a:tabLst/>
        <a:defRPr lang="zh-cn" sz="2100" b="0" i="0" u="none" strike="noStrike" kern="1" spc="0" baseline="0">
          <a:solidFill>
            <a:schemeClr val="tx1"/>
          </a:solidFill>
          <a:effectLst/>
          <a:latin typeface="Calibri" pitchFamily="2" charset="0"/>
          <a:ea typeface="Calibri" pitchFamily="2" charset="0"/>
          <a:cs typeface="Calibri" pitchFamily="2" charset="0"/>
        </a:defRPr>
      </a:lvl1pPr>
      <a:lvl2pPr marL="514350" marR="0" indent="-171450" algn="l" defTabSz="685800">
        <a:lnSpc>
          <a:spcPct val="90000"/>
        </a:lnSpc>
        <a:spcBef>
          <a:spcPts val="375"/>
        </a:spcBef>
        <a:spcAft>
          <a:spcPts val="0"/>
        </a:spcAft>
        <a:buClrTx/>
        <a:buSzTx/>
        <a:buFont typeface="Arial" pitchFamily="2" charset="0"/>
        <a:buChar char="•"/>
        <a:tabLst/>
        <a:defRPr lang="zh-cn" sz="1800" b="0" i="0" u="none" strike="noStrike" kern="1" spc="0" baseline="0">
          <a:solidFill>
            <a:schemeClr val="tx1"/>
          </a:solidFill>
          <a:effectLst/>
          <a:latin typeface="Calibri" pitchFamily="2" charset="0"/>
          <a:ea typeface="Calibri" pitchFamily="2" charset="0"/>
          <a:cs typeface="Calibri" pitchFamily="2" charset="0"/>
        </a:defRPr>
      </a:lvl2pPr>
      <a:lvl3pPr marL="857250" marR="0" indent="-171450" algn="l" defTabSz="685800">
        <a:lnSpc>
          <a:spcPct val="90000"/>
        </a:lnSpc>
        <a:spcBef>
          <a:spcPts val="375"/>
        </a:spcBef>
        <a:spcAft>
          <a:spcPts val="0"/>
        </a:spcAft>
        <a:buClrTx/>
        <a:buSzTx/>
        <a:buFont typeface="Arial" pitchFamily="2" charset="0"/>
        <a:buChar char="•"/>
        <a:tabLst/>
        <a:defRPr lang="zh-cn" sz="1500" b="0" i="0" u="none" strike="noStrike" kern="1" spc="0" baseline="0">
          <a:solidFill>
            <a:schemeClr val="tx1"/>
          </a:solidFill>
          <a:effectLst/>
          <a:latin typeface="Calibri" pitchFamily="2" charset="0"/>
          <a:ea typeface="Calibri" pitchFamily="2" charset="0"/>
          <a:cs typeface="Calibri" pitchFamily="2" charset="0"/>
        </a:defRPr>
      </a:lvl3pPr>
      <a:lvl4pPr marL="12001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5430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5pPr>
    </p:bodyStyle>
    <p:other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9F9F9"/>
        </a:solidFill>
        <a:effectLst/>
      </p:bgPr>
    </p:bg>
    <p:spTree>
      <p:nvGrpSpPr>
        <p:cNvPr id="1" name=""/>
        <p:cNvGrpSpPr/>
        <p:nvPr/>
      </p:nvGrpSpPr>
      <p:grpSpPr>
        <a:xfrm>
          <a:off x="0" y="0"/>
          <a:ext cx="0" cy="0"/>
          <a:chOff x="0" y="0"/>
          <a:chExt cx="0" cy="0"/>
        </a:xfrm>
      </p:grpSpPr>
      <p:sp>
        <p:nvSpPr>
          <p:cNvPr id="2" name="标题占位符 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PwIAAGI0AABnCgAAAAAAAA=="/>
              </a:ext>
            </a:extLst>
          </p:cNvSpPr>
          <p:nvPr>
            <p:ph type="title"/>
          </p:nvPr>
        </p:nvSpPr>
        <p:spPr>
          <a:xfrm>
            <a:off x="628650" y="365125"/>
            <a:ext cx="7886700" cy="13258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lvl1pPr marL="0" marR="0" indent="0" algn="l" defTabSz="685800">
              <a:lnSpc>
                <a:spcPct val="90000"/>
              </a:lnSpc>
              <a:spcBef>
                <a:spcPts val="0"/>
              </a:spcBef>
              <a:spcAft>
                <a:spcPts val="0"/>
              </a:spcAft>
              <a:buNone/>
              <a:tabLst/>
              <a:defRPr lang="zh-cn" sz="3300" b="0" i="0" u="none" strike="noStrike" kern="1" spc="0" baseline="0">
                <a:solidFill>
                  <a:schemeClr val="tx1"/>
                </a:solidFill>
                <a:effectLst/>
                <a:latin typeface="Calibri Light" pitchFamily="2" charset="0"/>
                <a:ea typeface="Calibri Light" pitchFamily="2" charset="0"/>
                <a:cs typeface="Calibri Light" pitchFamily="2" charset="0"/>
              </a:defRPr>
            </a:lvl1pPr>
            <a:lvl2pPr marL="4572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a:lstStyle>
          <a:p>
            <a:pPr>
              <a:defRPr lang="zh-cn"/>
            </a:pPr>
            <a:r>
              <a:t>单击此处编辑母版标题样式</a:t>
            </a:r>
          </a:p>
        </p:txBody>
      </p:sp>
      <p:sp>
        <p:nvSpPr>
          <p:cNvPr id="3" name="文本占位符 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OwsAAGI0AAAAJgAAAAAAAA=="/>
              </a:ext>
            </a:extLst>
          </p:cNvSpPr>
          <p:nvPr>
            <p:ph type="body" idx="1"/>
          </p:nvPr>
        </p:nvSpPr>
        <p:spPr>
          <a:xfrm>
            <a:off x="628650" y="1825625"/>
            <a:ext cx="7886700" cy="43516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lvl1pPr marL="171450" marR="0" indent="-171450" algn="l" defTabSz="685800">
              <a:lnSpc>
                <a:spcPct val="90000"/>
              </a:lnSpc>
              <a:spcBef>
                <a:spcPts val="750"/>
              </a:spcBef>
              <a:spcAft>
                <a:spcPts val="0"/>
              </a:spcAft>
              <a:buClrTx/>
              <a:buSzTx/>
              <a:buFont typeface="Arial" pitchFamily="2" charset="0"/>
              <a:buChar char="•"/>
              <a:tabLst/>
              <a:defRPr lang="zh-cn" sz="2100" b="0" i="0" u="none" strike="noStrike" kern="1" spc="0" baseline="0">
                <a:solidFill>
                  <a:schemeClr val="tx1"/>
                </a:solidFill>
                <a:effectLst/>
                <a:latin typeface="Calibri" pitchFamily="2" charset="0"/>
                <a:ea typeface="Calibri" pitchFamily="2" charset="0"/>
                <a:cs typeface="Calibri" pitchFamily="2" charset="0"/>
              </a:defRPr>
            </a:lvl1pPr>
            <a:lvl2pPr marL="514350" marR="0" indent="-171450" algn="l" defTabSz="685800">
              <a:lnSpc>
                <a:spcPct val="90000"/>
              </a:lnSpc>
              <a:spcBef>
                <a:spcPts val="375"/>
              </a:spcBef>
              <a:spcAft>
                <a:spcPts val="0"/>
              </a:spcAft>
              <a:buClrTx/>
              <a:buSzTx/>
              <a:buFont typeface="Arial" pitchFamily="2" charset="0"/>
              <a:buChar char="•"/>
              <a:tabLst/>
              <a:defRPr lang="zh-cn" sz="1800" b="0" i="0" u="none" strike="noStrike" kern="1" spc="0" baseline="0">
                <a:solidFill>
                  <a:schemeClr val="tx1"/>
                </a:solidFill>
                <a:effectLst/>
                <a:latin typeface="Calibri" pitchFamily="2" charset="0"/>
                <a:ea typeface="Calibri" pitchFamily="2" charset="0"/>
                <a:cs typeface="Calibri" pitchFamily="2" charset="0"/>
              </a:defRPr>
            </a:lvl2pPr>
            <a:lvl3pPr marL="857250" marR="0" indent="-171450" algn="l" defTabSz="685800">
              <a:lnSpc>
                <a:spcPct val="90000"/>
              </a:lnSpc>
              <a:spcBef>
                <a:spcPts val="375"/>
              </a:spcBef>
              <a:spcAft>
                <a:spcPts val="0"/>
              </a:spcAft>
              <a:buClrTx/>
              <a:buSzTx/>
              <a:buFont typeface="Arial" pitchFamily="2" charset="0"/>
              <a:buChar char="•"/>
              <a:tabLst/>
              <a:defRPr lang="zh-cn" sz="1500" b="0" i="0" u="none" strike="noStrike" kern="1" spc="0" baseline="0">
                <a:solidFill>
                  <a:schemeClr val="tx1"/>
                </a:solidFill>
                <a:effectLst/>
                <a:latin typeface="Calibri" pitchFamily="2" charset="0"/>
                <a:ea typeface="Calibri" pitchFamily="2" charset="0"/>
                <a:cs typeface="Calibri" pitchFamily="2" charset="0"/>
              </a:defRPr>
            </a:lvl3pPr>
            <a:lvl4pPr marL="12001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5430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5pPr>
          </a:lstStyle>
          <a:p>
            <a:pPr>
              <a:defRPr lang="zh-cn"/>
            </a:pPr>
            <a:r>
              <a:t>单击此处编辑母版文本样式</a:t>
            </a:r>
          </a:p>
          <a:p>
            <a:pPr lvl="1">
              <a:defRPr lang="zh-cn"/>
            </a:pPr>
            <a:r>
              <a:t>第二级</a:t>
            </a:r>
          </a:p>
          <a:p>
            <a:pPr lvl="2">
              <a:defRPr lang="zh-cn"/>
            </a:pPr>
            <a:r>
              <a:t>第三级</a:t>
            </a:r>
          </a:p>
          <a:p>
            <a:pPr lvl="3">
              <a:defRPr lang="zh-cn"/>
            </a:pPr>
            <a:r>
              <a:t>第四级</a:t>
            </a:r>
          </a:p>
          <a:p>
            <a:pPr lvl="4">
              <a:defRPr lang="zh-cn"/>
            </a:pPr>
            <a:r>
              <a:t>第五级</a:t>
            </a:r>
          </a:p>
        </p:txBody>
      </p:sp>
      <p:sp>
        <p:nvSpPr>
          <p:cNvPr id="4" name="日期占位符 3"/>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eAwAAGicAAIYQAABZKQAAAAAAAA=="/>
              </a:ext>
            </a:extLst>
          </p:cNvSpPr>
          <p:nvPr>
            <p:ph type="dt" sz="half" idx="2"/>
          </p:nvPr>
        </p:nvSpPr>
        <p:spPr>
          <a:xfrm>
            <a:off x="6286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685800">
              <a:lnSpc>
                <a:spcPct val="100000"/>
              </a:lnSpc>
              <a:spcBef>
                <a:spcPts val="0"/>
              </a:spcBef>
              <a:spcAft>
                <a:spcPts val="0"/>
              </a:spcAft>
              <a:buNone/>
              <a:tabLst/>
              <a:defRPr lang="zh-cn" sz="900" b="0" i="0" u="none" strike="noStrike" kern="1" spc="0" baseline="0">
                <a:solidFill>
                  <a:srgbClr val="8C8C8C"/>
                </a:solidFill>
                <a:effectLst/>
                <a:latin typeface="Calibri" pitchFamily="2" charset="0"/>
                <a:ea typeface="Calibri" pitchFamily="2" charset="0"/>
                <a:cs typeface="Calibri" pitchFamily="2" charset="0"/>
              </a:defRPr>
            </a:pPr>
            <a:fld id="{3F582743-0DD2-0DD1-9CE0-FB8469AE6AAE}" type="datetime1">
              <a:t>2015/3/30</a:t>
            </a:fld>
          </a:p>
        </p:txBody>
      </p:sp>
      <p:sp>
        <p:nvSpPr>
          <p:cNvPr id="5" name="页脚占位符 4"/>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iEgAAGicAAJ4lAABZKQAAAAAAAA=="/>
              </a:ext>
            </a:extLst>
          </p:cNvSpPr>
          <p:nvPr>
            <p:ph type="ftr" sz="quarter" idx="3"/>
          </p:nvPr>
        </p:nvSpPr>
        <p:spPr>
          <a:xfrm>
            <a:off x="3028950" y="6356350"/>
            <a:ext cx="30861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685800">
              <a:lnSpc>
                <a:spcPct val="100000"/>
              </a:lnSpc>
              <a:spcBef>
                <a:spcPts val="0"/>
              </a:spcBef>
              <a:spcAft>
                <a:spcPts val="0"/>
              </a:spcAft>
              <a:buNone/>
              <a:tabLst/>
              <a:defRPr lang="zh-cn" sz="900" b="0" i="0" u="none" strike="noStrike" kern="1" spc="0" baseline="0">
                <a:solidFill>
                  <a:srgbClr val="8C8C8C"/>
                </a:solidFill>
                <a:effectLst/>
                <a:latin typeface="Calibri" pitchFamily="2" charset="0"/>
                <a:ea typeface="Calibri" pitchFamily="2" charset="0"/>
                <a:cs typeface="Calibri" pitchFamily="2" charset="0"/>
              </a:defRPr>
            </a:pPr>
          </a:p>
        </p:txBody>
      </p:sp>
      <p:sp>
        <p:nvSpPr>
          <p:cNvPr id="6" name="灯片编号占位符 5"/>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6JwAAGicAAGI0AABZKQAAAAAAAA=="/>
              </a:ext>
            </a:extLst>
          </p:cNvSpPr>
          <p:nvPr>
            <p:ph type="sldNum" sz="quarter" idx="4"/>
          </p:nvPr>
        </p:nvSpPr>
        <p:spPr>
          <a:xfrm>
            <a:off x="6457950" y="6356350"/>
            <a:ext cx="20574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685800">
              <a:lnSpc>
                <a:spcPct val="100000"/>
              </a:lnSpc>
              <a:spcBef>
                <a:spcPts val="0"/>
              </a:spcBef>
              <a:spcAft>
                <a:spcPts val="0"/>
              </a:spcAft>
              <a:buNone/>
              <a:tabLst/>
              <a:defRPr lang="zh-cn" sz="900" b="0" i="0" u="none" strike="noStrike" kern="1" spc="0" baseline="0">
                <a:solidFill>
                  <a:srgbClr val="8C8C8C"/>
                </a:solidFill>
                <a:effectLst/>
                <a:latin typeface="Calibri" pitchFamily="2" charset="0"/>
                <a:ea typeface="Calibri" pitchFamily="2" charset="0"/>
                <a:cs typeface="Calibri" pitchFamily="2" charset="0"/>
              </a:defRPr>
            </a:pPr>
            <a:fld id="{3F580991-DFD2-0DFF-9CE0-29AA47AE6A7C}" type="slidenum">
              <a:t>‹#›</a:t>
            </a:fld>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transition spd="slow">
    <p:push dir="u"/>
    <p:extLst>
      <p:ext uri="smNativeData">
        <pr:smNativeData xmlns:pr="pr" val="cOsdVQAAAAAIBwAAAAAAABQAAAABAAAAAAAAAAAAAAAAAAAAAQAAAAAAAAAAAAAAAAAAAAAAAAAAAAAA"/>
      </p:ext>
    </p:extLst>
  </p:transition>
  <p:hf sldNum="0" hdr="0" ftr="0" dt="0"/>
  <p:txStyles>
    <p:titleStyle>
      <a:lvl1pPr marL="0" marR="0" indent="0" algn="ctr" defTabSz="685800">
        <a:lnSpc>
          <a:spcPct val="90000"/>
        </a:lnSpc>
        <a:spcBef>
          <a:spcPts val="0"/>
        </a:spcBef>
        <a:spcAft>
          <a:spcPts val="0"/>
        </a:spcAft>
        <a:buNone/>
        <a:tabLst/>
        <a:defRPr lang="zh-cn" sz="4500" b="0" i="0" u="none" strike="noStrike" kern="1" spc="0" baseline="0">
          <a:solidFill>
            <a:schemeClr val="tx1"/>
          </a:solidFill>
          <a:effectLst/>
          <a:latin typeface="Calibri Light" pitchFamily="2" charset="0"/>
          <a:ea typeface="Calibri Light" pitchFamily="2" charset="0"/>
          <a:cs typeface="Calibri Light" pitchFamily="2" charset="0"/>
        </a:defRPr>
      </a:lvl1pPr>
      <a:lvl2pPr marL="4572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2pPr>
      <a:lvl3pPr marL="9144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3pPr>
      <a:lvl4pPr marL="13716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4pPr>
      <a:lvl5pPr marL="182880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lvl5pPr>
    </p:titleStyle>
    <p:bodyStyle>
      <a:lvl1pPr marL="171450" marR="0" indent="-171450" algn="l" defTabSz="685800">
        <a:lnSpc>
          <a:spcPct val="90000"/>
        </a:lnSpc>
        <a:spcBef>
          <a:spcPts val="750"/>
        </a:spcBef>
        <a:spcAft>
          <a:spcPts val="0"/>
        </a:spcAft>
        <a:buClrTx/>
        <a:buSzTx/>
        <a:buFont typeface="Arial" pitchFamily="2" charset="0"/>
        <a:buChar char="•"/>
        <a:tabLst/>
        <a:defRPr lang="zh-cn" sz="2100" b="0" i="0" u="none" strike="noStrike" kern="1" spc="0" baseline="0">
          <a:solidFill>
            <a:schemeClr val="tx1"/>
          </a:solidFill>
          <a:effectLst/>
          <a:latin typeface="Calibri" pitchFamily="2" charset="0"/>
          <a:ea typeface="Calibri" pitchFamily="2" charset="0"/>
          <a:cs typeface="Calibri" pitchFamily="2" charset="0"/>
        </a:defRPr>
      </a:lvl1pPr>
      <a:lvl2pPr marL="514350" marR="0" indent="-171450" algn="l" defTabSz="685800">
        <a:lnSpc>
          <a:spcPct val="90000"/>
        </a:lnSpc>
        <a:spcBef>
          <a:spcPts val="375"/>
        </a:spcBef>
        <a:spcAft>
          <a:spcPts val="0"/>
        </a:spcAft>
        <a:buClrTx/>
        <a:buSzTx/>
        <a:buFont typeface="Arial" pitchFamily="2" charset="0"/>
        <a:buChar char="•"/>
        <a:tabLst/>
        <a:defRPr lang="zh-cn" sz="1800" b="0" i="0" u="none" strike="noStrike" kern="1" spc="0" baseline="0">
          <a:solidFill>
            <a:schemeClr val="tx1"/>
          </a:solidFill>
          <a:effectLst/>
          <a:latin typeface="Calibri" pitchFamily="2" charset="0"/>
          <a:ea typeface="Calibri" pitchFamily="2" charset="0"/>
          <a:cs typeface="Calibri" pitchFamily="2" charset="0"/>
        </a:defRPr>
      </a:lvl2pPr>
      <a:lvl3pPr marL="857250" marR="0" indent="-171450" algn="l" defTabSz="685800">
        <a:lnSpc>
          <a:spcPct val="90000"/>
        </a:lnSpc>
        <a:spcBef>
          <a:spcPts val="375"/>
        </a:spcBef>
        <a:spcAft>
          <a:spcPts val="0"/>
        </a:spcAft>
        <a:buClrTx/>
        <a:buSzTx/>
        <a:buFont typeface="Arial" pitchFamily="2" charset="0"/>
        <a:buChar char="•"/>
        <a:tabLst/>
        <a:defRPr lang="zh-cn" sz="1500" b="0" i="0" u="none" strike="noStrike" kern="1" spc="0" baseline="0">
          <a:solidFill>
            <a:schemeClr val="tx1"/>
          </a:solidFill>
          <a:effectLst/>
          <a:latin typeface="Calibri" pitchFamily="2" charset="0"/>
          <a:ea typeface="Calibri" pitchFamily="2" charset="0"/>
          <a:cs typeface="Calibri" pitchFamily="2" charset="0"/>
        </a:defRPr>
      </a:lvl3pPr>
      <a:lvl4pPr marL="12001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543050" marR="0" indent="-171450" algn="l" defTabSz="685800">
        <a:lnSpc>
          <a:spcPct val="90000"/>
        </a:lnSpc>
        <a:spcBef>
          <a:spcPts val="375"/>
        </a:spcBef>
        <a:spcAft>
          <a:spcPts val="0"/>
        </a:spcAft>
        <a:buClrTx/>
        <a:buSzTx/>
        <a:buFont typeface="Arial" pitchFamily="2" charset="0"/>
        <a:buChar char="•"/>
        <a:tabLst/>
        <a:defRPr lang="zh-cn" sz="1350" b="0" i="0" u="none" strike="noStrike" kern="1" spc="0" baseline="0">
          <a:solidFill>
            <a:schemeClr val="tx1"/>
          </a:solidFill>
          <a:effectLst/>
          <a:latin typeface="Calibri" pitchFamily="2" charset="0"/>
          <a:ea typeface="Calibri" pitchFamily="2" charset="0"/>
          <a:cs typeface="Calibri" pitchFamily="2" charset="0"/>
        </a:defRPr>
      </a:lvl5pPr>
    </p:bodyStyle>
    <p:otherStyle>
      <a:lvl1pPr marL="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1pPr>
      <a:lvl2pPr marL="3429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2pPr>
      <a:lvl3pPr marL="6858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3pPr>
      <a:lvl4pPr marL="10287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4pPr>
      <a:lvl5pPr marL="1371600" marR="0" indent="0" algn="l" defTabSz="685800">
        <a:lnSpc>
          <a:spcPct val="100000"/>
        </a:lnSpc>
        <a:spcBef>
          <a:spcPts val="0"/>
        </a:spcBef>
        <a:spcAft>
          <a:spcPts val="0"/>
        </a:spcAft>
        <a:buNone/>
        <a:tabLst/>
        <a:defRPr lang="zh-cn" sz="1350" b="0" i="0" u="none" strike="noStrike" kern="1" spc="0" baseline="0">
          <a:solidFill>
            <a:schemeClr val="tx1"/>
          </a:solidFill>
          <a:effectLst/>
          <a:latin typeface="Calibri" pitchFamily="2" charset="0"/>
          <a:ea typeface="Calibri" pitchFamily="2" charset="0"/>
          <a:cs typeface="Calibri" pitchFamily="2" charset="0"/>
        </a:defRPr>
      </a:lvl5pPr>
    </p:other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jpeg"/></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jpeg"/></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jpeg"/></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16.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eg"/><Relationship Id="rId3" Type="http://schemas.openxmlformats.org/officeDocument/2006/relationships/image" Target="../media/image15.jpeg"/></Relationships>
</file>

<file path=ppt/slides/_rels/slide17.xml.rels><?xml version="1.0" encoding="UTF-8" standalone="yes" ?>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16.png"/><Relationship Id="rId3" Type="http://schemas.openxmlformats.org/officeDocument/2006/relationships/image" Target="../media/image17.png"/></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hyperlink" Target="http://www.51pptmoban.com/" TargetMode="External"/></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jpeg"/></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jpeg"/></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jpeg"/></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extLst>
              <a:ext uri="smNativeData">
                <pr:smNativeData xmlns:pr="pr" val="SMDATA_12_cOsdVRMAAAAlAAAAZAAAAA0AAAAAkAAAAEgAAACQAAAASAAAAAAAAAABAAAAAAAAAAEAAABQAAAAAAAAAAAA4D8AAAAAAADgPwAAAAAAAOA/AAAAAAAA4D8AAAAAAADgPwAAAAAAAOA/AAAAAAAA4D8AAAAAAADgPwAAAAAAAOA/AAAAAAAA4D8CAAAAjAAAAAEAAAAAAAAAcamNA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xqY0A////AQAAAAAAAAAAAAAAAAAAAAAAAAAAAAAAAAAAAAAAAAAARHOeAH9/fwDn5uYDzMzMAMDA/wB/f38AAAAAAAAAAAAAAAAAAAAAAAAAAAAhAAAAGAAAABQAAAAAAAAALBAAAEA4AAD5FQAAAAAAAA=="/>
              </a:ext>
            </a:extLst>
          </p:cNvSpPr>
          <p:nvPr/>
        </p:nvSpPr>
        <p:spPr>
          <a:xfrm>
            <a:off x="0" y="2628900"/>
            <a:ext cx="9144000" cy="942975"/>
          </a:xfrm>
          <a:prstGeom prst="rect">
            <a:avLst/>
          </a:prstGeom>
          <a:solidFill>
            <a:srgbClr val="71A98D"/>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pic>
        <p:nvPicPr>
          <p:cNvPr id="3" name="图片 4"/>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QAAAAAAAAAEAAAAAAAAAAEAAAAAAAAAPAAAAAAAAAAAAAAAZgAAAGYAAAAAAAAAy8vLADwAAAAAAAAAAAAAAGYAAABmAAAAAAAAAAcAAAA4AAAAAAAAAAAAAAAAAAAA////AAAAAAAAAAAAAAAAAAAAAAAAAAAAAAAAAAAAAABkAAAAZAAAAAAAAAAXAAAAFAAAAAAAAAAAAAAA/38AAP9/AAAAAAAACQAAAAQAAAAGM7MADAAAABAAAAAAAAAAAAAAAAAAAAAAAAAAHgAAAGgAAAAAAAAAAAAAAAAAAAAAAAAAAAAAABAnAAAQJwAAAAAAAAAAAAAAAAAAAAAAAAAAAAAAAAAAAAAAAAAAAAA8AAAAAAAAAMDA/wAAAAAAZAAAADIAAAAAAAAAZAAAAAAAAAB/f38ACgAAAB8AAABUAAAA////AP///wEAAAAAAAAAAAAAAAAAAAAAAAAAAAAAAAAAAAAAAAAAAAAAAAB/f38AAAAAAMvLywDAwP8Af39/AAAAAAAAAAAAAAAAAP///wAAAAAAIQAAABgAAAAUAAAAkQUAAP8HAAAQGQAALiQAAAAAAAA="/>
              </a:ext>
            </a:extLst>
          </p:cNvPicPr>
          <p:nvPr/>
        </p:nvPicPr>
        <p:blipFill>
          <a:blip xmlns:r="http://schemas.openxmlformats.org/officeDocument/2006/relationships" r:embed="rId2"/>
          <a:stretch>
            <a:fillRect/>
          </a:stretch>
        </p:blipFill>
        <p:spPr>
          <a:xfrm>
            <a:off x="904875" y="1299845"/>
            <a:ext cx="3169285" cy="4581525"/>
          </a:xfrm>
          <a:prstGeom prst="rect">
            <a:avLst/>
          </a:prstGeom>
          <a:noFill/>
          <a:ln w="9525" cap="flat" cmpd="sng" algn="ctr">
            <a:noFill/>
            <a:prstDash val="solid"/>
            <a:miter lim="800000"/>
            <a:headEnd type="none" w="med" len="med"/>
            <a:tailEnd type="none" w="med" len="med"/>
          </a:ln>
          <a:effectLst>
            <a:outerShdw blurRad="38100" dist="0" dir="0" sx="102000" sy="102000" algn="ctr">
              <a:srgbClr val="000000">
                <a:alpha val="40000"/>
              </a:srgbClr>
            </a:outerShdw>
          </a:effectLst>
        </p:spPr>
      </p:pic>
      <p:sp>
        <p:nvSpPr>
          <p:cNvPr id="4" name="文本框 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TGwAAhQ0AAM0yAAAsEAAAAAAAAA=="/>
              </a:ext>
            </a:extLst>
          </p:cNvSpPr>
          <p:nvPr/>
        </p:nvSpPr>
        <p:spPr>
          <a:xfrm>
            <a:off x="4523105" y="2197735"/>
            <a:ext cx="3735070" cy="43116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200" b="1">
                <a:solidFill>
                  <a:srgbClr val="767272"/>
                </a:solidFill>
              </a:rPr>
              <a:t>《</a:t>
            </a:r>
            <a:r>
              <a:rPr lang="zh-cn" sz="2200" b="1">
                <a:solidFill>
                  <a:srgbClr val="767272"/>
                </a:solidFill>
              </a:rPr>
              <a:t>学会独立思考</a:t>
            </a:r>
            <a:r>
              <a:rPr lang="en-us" sz="2200" b="1">
                <a:solidFill>
                  <a:srgbClr val="767272"/>
                </a:solidFill>
              </a:rPr>
              <a:t>》</a:t>
            </a:r>
            <a:r>
              <a:rPr lang="zh-cn" sz="2200" b="1">
                <a:solidFill>
                  <a:srgbClr val="767272"/>
                </a:solidFill>
              </a:rPr>
              <a:t>读书笔记</a:t>
            </a:r>
            <a:endParaRPr lang="zh-cn" sz="2200" b="1">
              <a:solidFill>
                <a:srgbClr val="767272"/>
              </a:solidFill>
            </a:endParaRPr>
          </a:p>
        </p:txBody>
      </p:sp>
      <p:sp>
        <p:nvSpPr>
          <p:cNvPr id="5"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QHQAAtRAAAAs0AABwFQAAAAAAAA=="/>
              </a:ext>
            </a:extLst>
          </p:cNvSpPr>
          <p:nvPr/>
        </p:nvSpPr>
        <p:spPr>
          <a:xfrm>
            <a:off x="4724400" y="2715895"/>
            <a:ext cx="3735705" cy="7689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4400" b="1">
                <a:solidFill>
                  <a:schemeClr val="bg1"/>
                </a:solidFill>
              </a:rPr>
              <a:t>思考你的生活</a:t>
            </a:r>
            <a:endParaRPr lang="zh-cn" sz="4400" b="1">
              <a:solidFill>
                <a:schemeClr val="bg1"/>
              </a:solidFill>
            </a:endParaRPr>
          </a:p>
        </p:txBody>
      </p:sp>
      <p:sp>
        <p:nvSpPr>
          <p:cNvPr id="6"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9HQAAvRYAADg0AACOHQAAAAAAAA=="/>
              </a:ext>
            </a:extLst>
          </p:cNvSpPr>
          <p:nvPr/>
        </p:nvSpPr>
        <p:spPr>
          <a:xfrm>
            <a:off x="4752975" y="3696335"/>
            <a:ext cx="3735705" cy="11080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50000"/>
              </a:lnSpc>
              <a:spcBef>
                <a:spcPts val="0"/>
              </a:spcBef>
              <a:spcAft>
                <a:spcPts val="0"/>
              </a:spcAft>
              <a:buNone/>
              <a:tabLst/>
              <a:defRPr lang="zh-cn" sz="2200" b="0" i="0" u="none" strike="noStrike" kern="1" spc="0" baseline="0">
                <a:solidFill>
                  <a:schemeClr val="tx1"/>
                </a:solidFill>
                <a:effectLst/>
                <a:latin typeface="微软雅黑" pitchFamily="2" charset="134"/>
                <a:ea typeface="微软雅黑" pitchFamily="2" charset="134"/>
                <a:cs typeface="微软雅黑" pitchFamily="2" charset="134"/>
              </a:defRPr>
            </a:p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3"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VREAAPc1AADOIQAAAAAAAA=="/>
              </a:ext>
            </a:extLst>
          </p:cNvSpPr>
          <p:nvPr/>
        </p:nvSpPr>
        <p:spPr>
          <a:xfrm>
            <a:off x="5249545" y="2817495"/>
            <a:ext cx="3522980" cy="26777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rgbClr val="222B35"/>
                </a:solidFill>
              </a:rPr>
              <a:t>整体式学习室加拿大大学生</a:t>
            </a:r>
            <a:r>
              <a:rPr lang="en-us" sz="2000">
                <a:solidFill>
                  <a:srgbClr val="222B35"/>
                </a:solidFill>
              </a:rPr>
              <a:t>Scoutt Young</a:t>
            </a:r>
            <a:r>
              <a:rPr lang="zh-cn" sz="2000">
                <a:solidFill>
                  <a:srgbClr val="222B35"/>
                </a:solidFill>
              </a:rPr>
              <a:t>总结的一套学习理论，他曾</a:t>
            </a:r>
            <a:r>
              <a:rPr lang="en-us" sz="2000">
                <a:solidFill>
                  <a:srgbClr val="222B35"/>
                </a:solidFill>
              </a:rPr>
              <a:t>10</a:t>
            </a:r>
            <a:r>
              <a:rPr lang="zh-cn" sz="2000">
                <a:solidFill>
                  <a:srgbClr val="222B35"/>
                </a:solidFill>
              </a:rPr>
              <a:t>天搞定线性代数，</a:t>
            </a:r>
            <a:r>
              <a:rPr lang="en-us" sz="2000">
                <a:solidFill>
                  <a:srgbClr val="222B35"/>
                </a:solidFill>
              </a:rPr>
              <a:t>12</a:t>
            </a:r>
            <a:r>
              <a:rPr lang="zh-cn" sz="2000">
                <a:solidFill>
                  <a:srgbClr val="222B35"/>
                </a:solidFill>
              </a:rPr>
              <a:t>个月内自学完成</a:t>
            </a:r>
            <a:r>
              <a:rPr lang="en-us" sz="2000">
                <a:solidFill>
                  <a:srgbClr val="222B35"/>
                </a:solidFill>
              </a:rPr>
              <a:t>4</a:t>
            </a:r>
            <a:r>
              <a:rPr lang="zh-cn" sz="2000">
                <a:solidFill>
                  <a:srgbClr val="222B35"/>
                </a:solidFill>
              </a:rPr>
              <a:t>年麻雀理工学院计算机科学的</a:t>
            </a:r>
            <a:r>
              <a:rPr lang="en-us" sz="2000">
                <a:solidFill>
                  <a:srgbClr val="222B35"/>
                </a:solidFill>
              </a:rPr>
              <a:t>33</a:t>
            </a:r>
            <a:r>
              <a:rPr lang="zh-cn" sz="2000">
                <a:solidFill>
                  <a:srgbClr val="222B35"/>
                </a:solidFill>
              </a:rPr>
              <a:t>门课程。具体学习方法可参考他的书</a:t>
            </a:r>
            <a:r>
              <a:rPr lang="en-us" sz="2000">
                <a:solidFill>
                  <a:srgbClr val="222B35"/>
                </a:solidFill>
              </a:rPr>
              <a:t>《</a:t>
            </a:r>
            <a:r>
              <a:rPr lang="zh-cn" sz="2000">
                <a:solidFill>
                  <a:srgbClr val="222B35"/>
                </a:solidFill>
              </a:rPr>
              <a:t>如何高效学习</a:t>
            </a:r>
            <a:r>
              <a:rPr lang="en-us" sz="2000">
                <a:solidFill>
                  <a:srgbClr val="222B35"/>
                </a:solidFill>
              </a:rPr>
              <a:t>》</a:t>
            </a:r>
            <a:r>
              <a:rPr lang="zh-cn" sz="2000">
                <a:solidFill>
                  <a:srgbClr val="222B35"/>
                </a:solidFill>
              </a:rPr>
              <a:t>。</a:t>
            </a:r>
            <a:endParaRPr lang="zh-cn" sz="2000">
              <a:solidFill>
                <a:srgbClr val="222B35"/>
              </a:solidFill>
            </a:endParaRPr>
          </a:p>
        </p:txBody>
      </p:sp>
      <p:sp>
        <p:nvSpPr>
          <p:cNvPr id="4"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yHgAAFQwAABM2AADDEQAAAAAAAA=="/>
              </a:ext>
            </a:extLst>
          </p:cNvSpPr>
          <p:nvPr/>
        </p:nvSpPr>
        <p:spPr>
          <a:xfrm>
            <a:off x="4989830" y="1964055"/>
            <a:ext cx="3800475" cy="92329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5400">
                <a:solidFill>
                  <a:srgbClr val="679AC9"/>
                </a:solidFill>
                <a:latin typeface="华康俪金黑W8(P)" pitchFamily="0" charset="0"/>
                <a:ea typeface="华康俪金黑W8(P)" pitchFamily="0" charset="0"/>
                <a:cs typeface="微软雅黑" pitchFamily="2" charset="134"/>
              </a:rPr>
              <a:t>整体式学习</a:t>
            </a:r>
            <a:endParaRPr lang="zh-cn" sz="5400">
              <a:solidFill>
                <a:srgbClr val="679AC9"/>
              </a:solidFill>
              <a:latin typeface="华康俪金黑W8(P)" pitchFamily="0" charset="0"/>
              <a:ea typeface="华康俪金黑W8(P)" pitchFamily="0" charset="0"/>
              <a:cs typeface="微软雅黑" pitchFamily="2" charset="134"/>
            </a:endParaRPr>
          </a:p>
        </p:txBody>
      </p:sp>
      <p:sp>
        <p:nvSpPr>
          <p:cNvPr id="5" name="文本框 1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IIAAAwwgAAJs5AADfDQAAAAAAAA=="/>
              </a:ext>
            </a:extLst>
          </p:cNvSpPr>
          <p:nvPr/>
        </p:nvSpPr>
        <p:spPr>
          <a:xfrm>
            <a:off x="5207000" y="1424305"/>
            <a:ext cx="4157345"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600" b="1" spc="-26">
                <a:solidFill>
                  <a:srgbClr val="171717"/>
                </a:solidFill>
                <a:latin typeface="Adobe Myungjo Std M" pitchFamily="0" charset="0"/>
                <a:ea typeface="Adobe Myungjo Std M" pitchFamily="0" charset="0"/>
                <a:cs typeface="微软雅黑" pitchFamily="2" charset="134"/>
              </a:rPr>
              <a:t>LEARNING</a:t>
            </a:r>
            <a:endParaRPr lang="zh-cn" sz="4600" b="1" spc="-26">
              <a:solidFill>
                <a:srgbClr val="171717"/>
              </a:solidFill>
              <a:latin typeface="Adobe Myungjo Std M" pitchFamily="0" charset="0"/>
              <a:ea typeface="GungsuhChe" pitchFamily="3" charset="0"/>
              <a:cs typeface="微软雅黑" pitchFamily="2" charset="134"/>
            </a:endParaRPr>
          </a:p>
        </p:txBody>
      </p:sp>
      <p:pic>
        <p:nvPicPr>
          <p:cNvPr id="6" name="图片 6"/>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sAYAACIKAAB0FwAAziEAAAAAAAA="/>
              </a:ext>
            </a:extLst>
          </p:cNvPicPr>
          <p:nvPr/>
        </p:nvPicPr>
        <p:blipFill>
          <a:blip xmlns:r="http://schemas.openxmlformats.org/officeDocument/2006/relationships" r:embed="rId2"/>
          <a:stretch>
            <a:fillRect/>
          </a:stretch>
        </p:blipFill>
        <p:spPr>
          <a:xfrm>
            <a:off x="1087120" y="1647190"/>
            <a:ext cx="2725420" cy="3848100"/>
          </a:xfrm>
          <a:prstGeom prst="rect">
            <a:avLst/>
          </a:prstGeom>
          <a:noFill/>
          <a:ln w="9525" cap="flat" cmpd="sng" algn="ctr">
            <a:noFill/>
            <a:prstDash val="solid"/>
            <a:miter lim="800000"/>
            <a:headEnd type="none" w="med" len="med"/>
            <a:tailEnd type="none" w="med" len="me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0"/>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6gMAAAMMAADtGgAA2xsAAAAAAAA="/>
              </a:ext>
            </a:extLst>
          </p:cNvPicPr>
          <p:nvPr/>
        </p:nvPicPr>
        <p:blipFill>
          <a:blip xmlns:r="http://schemas.openxmlformats.org/officeDocument/2006/relationships" r:embed="rId2"/>
          <a:stretch>
            <a:fillRect/>
          </a:stretch>
        </p:blipFill>
        <p:spPr>
          <a:xfrm>
            <a:off x="636270" y="1952625"/>
            <a:ext cx="3740785" cy="2575560"/>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VREAAEM1AACIHwAAAAAAAA=="/>
              </a:ext>
            </a:extLst>
          </p:cNvSpPr>
          <p:nvPr/>
        </p:nvSpPr>
        <p:spPr>
          <a:xfrm>
            <a:off x="5249545" y="2817495"/>
            <a:ext cx="3408680" cy="23082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rgbClr val="222B35"/>
                </a:solidFill>
              </a:rPr>
              <a:t>如果说我们传统的机械式学习室将不同学科的知识放进不同的盒子，那么整体式学习就是将不同学科的知识串联成型融为一体，使各个学科的知识相互联系。</a:t>
            </a:r>
            <a:endParaRPr lang="zh-cn" sz="2000">
              <a:solidFill>
                <a:srgbClr val="222B35"/>
              </a:solidFill>
            </a:endParaRPr>
          </a:p>
        </p:txBody>
      </p:sp>
      <p:sp>
        <p:nvSpPr>
          <p:cNvPr id="5"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yHgAAFQwAABM2AADDEQAAAAAAAA=="/>
              </a:ext>
            </a:extLst>
          </p:cNvSpPr>
          <p:nvPr/>
        </p:nvSpPr>
        <p:spPr>
          <a:xfrm>
            <a:off x="4989830" y="1964055"/>
            <a:ext cx="3800475" cy="92329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5400">
                <a:solidFill>
                  <a:srgbClr val="679AC9"/>
                </a:solidFill>
                <a:latin typeface="华康俪金黑W8(P)" pitchFamily="0" charset="0"/>
                <a:ea typeface="华康俪金黑W8(P)" pitchFamily="0" charset="0"/>
                <a:cs typeface="微软雅黑" pitchFamily="2" charset="134"/>
              </a:rPr>
              <a:t>整体式学习</a:t>
            </a:r>
            <a:endParaRPr lang="zh-cn" sz="5400">
              <a:solidFill>
                <a:srgbClr val="679AC9"/>
              </a:solidFill>
              <a:latin typeface="华康俪金黑W8(P)" pitchFamily="0" charset="0"/>
              <a:ea typeface="华康俪金黑W8(P)" pitchFamily="0" charset="0"/>
              <a:cs typeface="微软雅黑" pitchFamily="2" charset="134"/>
            </a:endParaRPr>
          </a:p>
        </p:txBody>
      </p:sp>
      <p:sp>
        <p:nvSpPr>
          <p:cNvPr id="6" name="文本框 1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IIAAAwwgAAJs5AADfDQAAAAAAAA=="/>
              </a:ext>
            </a:extLst>
          </p:cNvSpPr>
          <p:nvPr/>
        </p:nvSpPr>
        <p:spPr>
          <a:xfrm>
            <a:off x="5207000" y="1424305"/>
            <a:ext cx="4157345"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600" b="1" spc="-26">
                <a:solidFill>
                  <a:srgbClr val="171717"/>
                </a:solidFill>
                <a:latin typeface="Adobe Myungjo Std M" pitchFamily="0" charset="0"/>
                <a:ea typeface="Adobe Myungjo Std M" pitchFamily="0" charset="0"/>
                <a:cs typeface="微软雅黑" pitchFamily="2" charset="134"/>
              </a:rPr>
              <a:t>LEARNING</a:t>
            </a:r>
            <a:endParaRPr lang="zh-cn" sz="4600" b="1" spc="-26">
              <a:solidFill>
                <a:srgbClr val="171717"/>
              </a:solidFill>
              <a:latin typeface="Adobe Myungjo Std M" pitchFamily="0" charset="0"/>
              <a:ea typeface="GungsuhChe" pitchFamily="3" charset="0"/>
              <a:cs typeface="微软雅黑" pitchFamily="2" charset="134"/>
            </a:endParaRPr>
          </a:p>
        </p:txBody>
      </p:sp>
      <p:sp>
        <p:nvSpPr>
          <p:cNvPr id="7" name="椭圆 11"/>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CMCgAAZhMAAGoOAABEFwAAAAAAAA=="/>
              </a:ext>
            </a:extLst>
          </p:cNvSpPr>
          <p:nvPr/>
        </p:nvSpPr>
        <p:spPr>
          <a:xfrm>
            <a:off x="1714500" y="3153410"/>
            <a:ext cx="628650" cy="628650"/>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r>
              <a:rPr lang="zh-cn" b="1">
                <a:solidFill>
                  <a:schemeClr val="tx1"/>
                </a:solidFill>
              </a:rPr>
              <a:t>语文</a:t>
            </a:r>
            <a:endParaRPr lang="zh-cn" b="1">
              <a:solidFill>
                <a:schemeClr val="tx1"/>
              </a:solidFill>
            </a:endParaRPr>
          </a:p>
        </p:txBody>
      </p:sp>
      <p:sp>
        <p:nvSpPr>
          <p:cNvPr id="8" name="椭圆 13"/>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Jyaz0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C3EgAAwxMAAGAVAABtFgAAAAAAAA=="/>
              </a:ext>
            </a:extLst>
          </p:cNvSpPr>
          <p:nvPr/>
        </p:nvSpPr>
        <p:spPr>
          <a:xfrm>
            <a:off x="3042285" y="3212465"/>
            <a:ext cx="432435" cy="433070"/>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9" name="椭圆 15"/>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BlYUw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CTFAAAahkAAAUXAADbGwAAAAAAAA=="/>
              </a:ext>
            </a:extLst>
          </p:cNvSpPr>
          <p:nvPr/>
        </p:nvSpPr>
        <p:spPr>
          <a:xfrm>
            <a:off x="3344545" y="4131310"/>
            <a:ext cx="397510" cy="396875"/>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0" name="椭圆 16"/>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lwIEk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AgDwAA2xkAAJIRAABMHAAAAAAAAA=="/>
              </a:ext>
            </a:extLst>
          </p:cNvSpPr>
          <p:nvPr/>
        </p:nvSpPr>
        <p:spPr>
          <a:xfrm>
            <a:off x="2458720" y="4203065"/>
            <a:ext cx="397510" cy="396875"/>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1" name="椭圆 17"/>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dlb20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BlAgAAyRgAAHcFAADbGwAAAAAAAA=="/>
              </a:ext>
            </a:extLst>
          </p:cNvSpPr>
          <p:nvPr/>
        </p:nvSpPr>
        <p:spPr>
          <a:xfrm>
            <a:off x="389255" y="4029075"/>
            <a:ext cx="499110" cy="499110"/>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2" name="椭圆 18"/>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8+PGE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AbCAAA+RYAAIwKAABqGQAAAAAAAA=="/>
              </a:ext>
            </a:extLst>
          </p:cNvSpPr>
          <p:nvPr/>
        </p:nvSpPr>
        <p:spPr>
          <a:xfrm>
            <a:off x="1317625" y="3734435"/>
            <a:ext cx="396875" cy="396875"/>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3" name="椭圆 19"/>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CqBQAANBQAABsIAAClFgAAAAAAAA=="/>
              </a:ext>
            </a:extLst>
          </p:cNvSpPr>
          <p:nvPr/>
        </p:nvSpPr>
        <p:spPr>
          <a:xfrm>
            <a:off x="920750" y="3284220"/>
            <a:ext cx="396875" cy="396875"/>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4" name="椭圆 20"/>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luIHQ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BTAwAA6A4AAGUGAAD6EQAAAAAAAA=="/>
              </a:ext>
            </a:extLst>
          </p:cNvSpPr>
          <p:nvPr/>
        </p:nvSpPr>
        <p:spPr>
          <a:xfrm>
            <a:off x="540385" y="2423160"/>
            <a:ext cx="499110" cy="499110"/>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5" name="椭圆 21"/>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NsZWE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B2CAAALBAAAJMKAABKEgAAAAAAAA=="/>
              </a:ext>
            </a:extLst>
          </p:cNvSpPr>
          <p:nvPr/>
        </p:nvSpPr>
        <p:spPr>
          <a:xfrm>
            <a:off x="1375410" y="2628900"/>
            <a:ext cx="343535" cy="344170"/>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6" name="椭圆 22"/>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NOIiA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BsDwAA3AoAAN0RAABNDQAAAAAAAA=="/>
              </a:ext>
            </a:extLst>
          </p:cNvSpPr>
          <p:nvPr/>
        </p:nvSpPr>
        <p:spPr>
          <a:xfrm>
            <a:off x="2506980" y="1765300"/>
            <a:ext cx="396875" cy="396875"/>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7" name="椭圆 23"/>
          <p:cNvSpPr>
            <a:extLst>
              <a:ext uri="smNativeData">
                <pr:smNativeData xmlns:pr="pr" val="SMDATA_12_cOsdVRMAAAAlAAAAZgAAAA0AAAAAkAAAAEgAAACQAAAASAAAAAAAAAABAAAAAAAAAAEAAABQAAAAAAAAAAAA8D8AAAAAAADw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BAAAAAAAAAERzngA8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ZybT4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CSGAAAsg8AAKQbAADEEgAAAAAAAA=="/>
              </a:ext>
            </a:extLst>
          </p:cNvSpPr>
          <p:nvPr/>
        </p:nvSpPr>
        <p:spPr>
          <a:xfrm>
            <a:off x="3994150" y="2551430"/>
            <a:ext cx="499110" cy="499110"/>
          </a:xfrm>
          <a:prstGeom prst="ellipse">
            <a:avLst/>
          </a:prstGeom>
          <a:solidFill>
            <a:schemeClr val="bg1"/>
          </a:solidFill>
          <a:ln w="38100" cap="flat" cmpd="sng" algn="ctr">
            <a:solidFill>
              <a:srgbClr val="44739E"/>
            </a:solid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sz="1400" b="1">
              <a:solidFill>
                <a:schemeClr val="tx1"/>
              </a:solidFill>
            </a:endParaRPr>
          </a:p>
        </p:txBody>
      </p:sp>
      <p:sp>
        <p:nvSpPr>
          <p:cNvPr id="18" name="文本框 1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bFAAA8RkAAMQXAAClGwAAAAAAAA=="/>
              </a:ext>
            </a:extLst>
          </p:cNvSpPr>
          <p:nvPr/>
        </p:nvSpPr>
        <p:spPr>
          <a:xfrm>
            <a:off x="3308985" y="4217035"/>
            <a:ext cx="554355" cy="2768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t>管理</a:t>
            </a:r>
            <a:endParaRPr lang="zh-cn" sz="1200"/>
          </a:p>
        </p:txBody>
      </p:sp>
      <p:sp>
        <p:nvSpPr>
          <p:cNvPr id="19" name="文本框 2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5vc2U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VEgAAaxQAAP4VAAAfFgAAAAAAAA=="/>
              </a:ext>
            </a:extLst>
          </p:cNvSpPr>
          <p:nvPr/>
        </p:nvSpPr>
        <p:spPr>
          <a:xfrm>
            <a:off x="3020695" y="3319145"/>
            <a:ext cx="554355" cy="2768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t>英语</a:t>
            </a:r>
            <a:endParaRPr lang="zh-cn" sz="1200"/>
          </a:p>
        </p:txBody>
      </p:sp>
      <p:sp>
        <p:nvSpPr>
          <p:cNvPr id="20" name="文本框 2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48YT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rDgAAXxoAAFMSAAATHAAAAAAAAA=="/>
              </a:ext>
            </a:extLst>
          </p:cNvSpPr>
          <p:nvPr/>
        </p:nvSpPr>
        <p:spPr>
          <a:xfrm>
            <a:off x="2425065" y="4286885"/>
            <a:ext cx="553720" cy="2768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t>政治</a:t>
            </a:r>
            <a:endParaRPr lang="zh-cn" sz="1200"/>
          </a:p>
        </p:txBody>
      </p:sp>
      <p:sp>
        <p:nvSpPr>
          <p:cNvPr id="21" name="文本框 2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EiLz4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nBwAAfRcAAE8LAAAxGQAAAAAAAA=="/>
              </a:ext>
            </a:extLst>
          </p:cNvSpPr>
          <p:nvPr/>
        </p:nvSpPr>
        <p:spPr>
          <a:xfrm>
            <a:off x="1284605" y="3818255"/>
            <a:ext cx="553720" cy="2768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t>数学</a:t>
            </a:r>
            <a:endParaRPr lang="zh-cn" sz="1200"/>
          </a:p>
        </p:txBody>
      </p:sp>
      <p:sp>
        <p:nvSpPr>
          <p:cNvPr id="22" name="文本框 2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IyOTE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aBQAArRQAAMIIAABhFgAAAAAAAA=="/>
              </a:ext>
            </a:extLst>
          </p:cNvSpPr>
          <p:nvPr/>
        </p:nvSpPr>
        <p:spPr>
          <a:xfrm>
            <a:off x="869950" y="3361055"/>
            <a:ext cx="553720" cy="2768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t>哲学</a:t>
            </a:r>
            <a:endParaRPr lang="zh-cn" sz="1200"/>
          </a:p>
        </p:txBody>
      </p:sp>
      <p:sp>
        <p:nvSpPr>
          <p:cNvPr id="23" name="文本框 28"/>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BkZWY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rCAAAiBAAAJMLAAAkEgAAAAAAAA=="/>
              </a:ext>
            </a:extLst>
          </p:cNvSpPr>
          <p:nvPr/>
        </p:nvSpPr>
        <p:spPr>
          <a:xfrm>
            <a:off x="1327785" y="2687320"/>
            <a:ext cx="553720" cy="26162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100"/>
              <a:t>物理</a:t>
            </a:r>
            <a:endParaRPr lang="zh-cn" sz="1100"/>
          </a:p>
        </p:txBody>
      </p:sp>
      <p:sp>
        <p:nvSpPr>
          <p:cNvPr id="24" name="文本框 2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JTej0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vDwAAOwsAAJcSAADvDAAAAAAAAA=="/>
              </a:ext>
            </a:extLst>
          </p:cNvSpPr>
          <p:nvPr/>
        </p:nvSpPr>
        <p:spPr>
          <a:xfrm>
            <a:off x="2468245" y="1825625"/>
            <a:ext cx="553720" cy="2768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t>化学</a:t>
            </a:r>
            <a:endParaRPr lang="zh-cn" sz="1200"/>
          </a:p>
        </p:txBody>
      </p:sp>
      <p:sp>
        <p:nvSpPr>
          <p:cNvPr id="25" name="文本框 30"/>
          <p:cNvSpPr>
            <a:extLst>
              <a:ext uri="smNativeData">
                <pr:smNativeData xmlns:pr="pr" val="SMDATA_12_cOsdVRMAAAAlAAAAZAAAAE0AAAAAkAAAAEgAAACQAAAASAAAAAAAAAAAAAAAAQ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Y4NTc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PGAAAEBAAAEUbAADgEgAAAAAAAA=="/>
              </a:ext>
            </a:extLst>
          </p:cNvSpPr>
          <p:nvPr/>
        </p:nvSpPr>
        <p:spPr>
          <a:xfrm>
            <a:off x="4032885" y="2611120"/>
            <a:ext cx="400050" cy="457200"/>
          </a:xfrm>
          <a:prstGeom prst="rect">
            <a:avLst/>
          </a:prstGeom>
          <a:noFill/>
          <a:ln w="9525" cap="flat" cmpd="sng" algn="ctr">
            <a:noFill/>
            <a:prstDash val="solid"/>
            <a:miter lim="800000"/>
            <a:headEnd type="none" w="med" len="med"/>
            <a:tailEnd type="none" w="med" len="med"/>
          </a:ln>
          <a:effectLst/>
        </p:spPr>
        <p:txBody>
          <a:bodyPr vert="vert"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营销</a:t>
            </a:r>
            <a:endParaRPr lang="zh-cn" sz="1400"/>
          </a:p>
        </p:txBody>
      </p:sp>
      <p:sp>
        <p:nvSpPr>
          <p:cNvPr id="26" name="文本框 31"/>
          <p:cNvSpPr>
            <a:extLst>
              <a:ext uri="smNativeData">
                <pr:smNativeData xmlns:pr="pr" val="SMDATA_12_cOsdVRMAAAAlAAAAZAAAAE0AAAAAkAAAAEgAAACQAAAASAAAAAAAAAAAAAAAAQ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vAgAACRkAACUFAADZGwAAAAAAAA=="/>
              </a:ext>
            </a:extLst>
          </p:cNvSpPr>
          <p:nvPr/>
        </p:nvSpPr>
        <p:spPr>
          <a:xfrm>
            <a:off x="436245" y="4069715"/>
            <a:ext cx="400050" cy="457200"/>
          </a:xfrm>
          <a:prstGeom prst="rect">
            <a:avLst/>
          </a:prstGeom>
          <a:noFill/>
          <a:ln w="9525" cap="flat" cmpd="sng" algn="ctr">
            <a:noFill/>
            <a:prstDash val="solid"/>
            <a:miter lim="800000"/>
            <a:headEnd type="none" w="med" len="med"/>
            <a:tailEnd type="none" w="med" len="med"/>
          </a:ln>
          <a:effectLst/>
        </p:spPr>
        <p:txBody>
          <a:bodyPr vert="vert"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历史</a:t>
            </a:r>
            <a:endParaRPr lang="zh-cn" sz="1400"/>
          </a:p>
        </p:txBody>
      </p:sp>
      <p:sp>
        <p:nvSpPr>
          <p:cNvPr id="27" name="文本框 32"/>
          <p:cNvSpPr>
            <a:extLst>
              <a:ext uri="smNativeData">
                <pr:smNativeData xmlns:pr="pr" val="SMDATA_12_cOsdVRMAAAAlAAAAZAAAAE0AAAAAkAAAAEgAAACQAAAASAAAAAAAAAAAAAAAAQ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SAwAAMw8AAAgGAAADEgAAAAAAAA=="/>
              </a:ext>
            </a:extLst>
          </p:cNvSpPr>
          <p:nvPr/>
        </p:nvSpPr>
        <p:spPr>
          <a:xfrm>
            <a:off x="580390" y="2470785"/>
            <a:ext cx="400050" cy="457200"/>
          </a:xfrm>
          <a:prstGeom prst="rect">
            <a:avLst/>
          </a:prstGeom>
          <a:noFill/>
          <a:ln w="9525" cap="flat" cmpd="sng" algn="ctr">
            <a:noFill/>
            <a:prstDash val="solid"/>
            <a:miter lim="800000"/>
            <a:headEnd type="none" w="med" len="med"/>
            <a:tailEnd type="none" w="med" len="med"/>
          </a:ln>
          <a:effectLst/>
        </p:spPr>
        <p:txBody>
          <a:bodyPr vert="vert"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法律</a:t>
            </a:r>
            <a:endParaRPr lang="zh-cn" sz="1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6"/>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mwIAAAAAAABkAAAAZAAAAAA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IQQAAM0LAADfIAAAqSMAAAAAAAA="/>
              </a:ext>
            </a:extLst>
          </p:cNvPicPr>
          <p:nvPr/>
        </p:nvPicPr>
        <p:blipFill>
          <a:blip xmlns:r="http://schemas.openxmlformats.org/officeDocument/2006/relationships" r:embed="rId2"/>
          <a:srcRect l="0" t="0" r="0" b="6670"/>
          <a:stretch>
            <a:fillRect/>
          </a:stretch>
        </p:blipFill>
        <p:spPr>
          <a:xfrm flipH="1">
            <a:off x="671195" y="1918335"/>
            <a:ext cx="4672330" cy="3878580"/>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HT///8AAAAAZAAAAGQAAAAAAAAAy8vLAFoAAAB0////AAAAAGQAAABkAAAAAAAAABcAAAAUAAAAAAAAAAAAAAD/fwAA/38AAAAAAAAJAAAABAAAAJxq2gw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889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oYrss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HgAANxUAAOA1AAB2GwAAAAAAAA=="/>
              </a:ext>
            </a:extLst>
          </p:cNvSpPr>
          <p:nvPr/>
        </p:nvSpPr>
        <p:spPr>
          <a:xfrm>
            <a:off x="4957445" y="3448685"/>
            <a:ext cx="3800475" cy="101536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000" b="1">
                <a:solidFill>
                  <a:srgbClr val="F09410"/>
                </a:solidFill>
                <a:latin typeface="华康俪金黑W8(P)" pitchFamily="0" charset="0"/>
                <a:ea typeface="华康俪金黑W8(P)" pitchFamily="0" charset="0"/>
                <a:cs typeface="微软雅黑" pitchFamily="2" charset="134"/>
              </a:rPr>
              <a:t>使用网络</a:t>
            </a:r>
            <a:endParaRPr lang="zh-cn" sz="6000" b="1">
              <a:solidFill>
                <a:srgbClr val="F09410"/>
              </a:solidFill>
              <a:latin typeface="华康俪金黑W8(P)" pitchFamily="0" charset="0"/>
              <a:ea typeface="华康俪金黑W8(P)" pitchFamily="0" charset="0"/>
              <a:cs typeface="微软雅黑" pitchFamily="2" charset="134"/>
            </a:endParaRPr>
          </a:p>
        </p:txBody>
      </p:sp>
      <p:sp>
        <p:nvSpPr>
          <p:cNvPr id="5"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QCgQ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sHwAAHQ0AAE41AADSFQAAAAAAAA=="/>
              </a:ext>
            </a:extLst>
          </p:cNvSpPr>
          <p:nvPr/>
        </p:nvSpPr>
        <p:spPr>
          <a:xfrm>
            <a:off x="5107940" y="2131695"/>
            <a:ext cx="3557270" cy="141541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5800" b="1" spc="-28">
                <a:latin typeface="Adobe Myungjo Std M" pitchFamily="0" charset="0"/>
                <a:ea typeface="Adobe Myungjo Std M" pitchFamily="0" charset="0"/>
                <a:cs typeface="微软雅黑" pitchFamily="2" charset="134"/>
              </a:rPr>
              <a:t>HOW TO </a:t>
            </a:r>
            <a:endParaRPr lang="en-us" sz="5800" b="1" spc="-28">
              <a:latin typeface="Adobe Myungjo Std M" pitchFamily="0" charset="0"/>
              <a:ea typeface="Adobe Myungjo Std M" pitchFamily="0" charset="0"/>
              <a:cs typeface="微软雅黑" pitchFamily="2" charset="134"/>
            </a:endParaRPr>
          </a:p>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800" b="1">
                <a:solidFill>
                  <a:srgbClr val="F09410"/>
                </a:solidFill>
                <a:latin typeface="Adobe Myungjo Std M" pitchFamily="0" charset="0"/>
                <a:ea typeface="GungsuhChe" pitchFamily="3" charset="0"/>
                <a:cs typeface="微软雅黑" pitchFamily="2" charset="134"/>
              </a:rPr>
              <a:t>USE</a:t>
            </a:r>
            <a:r>
              <a:rPr lang="en-us" sz="2800" b="1">
                <a:latin typeface="Adobe Myungjo Std M" pitchFamily="0" charset="0"/>
                <a:ea typeface="GungsuhChe" pitchFamily="3" charset="0"/>
                <a:cs typeface="微软雅黑" pitchFamily="2" charset="134"/>
              </a:rPr>
              <a:t>  INTERNET</a:t>
            </a:r>
            <a:endParaRPr lang="zh-cn" sz="2800" b="1">
              <a:latin typeface="Adobe Myungjo Std M" pitchFamily="0" charset="0"/>
              <a:ea typeface="GungsuhChe" pitchFamily="3" charset="0"/>
              <a:cs typeface="微软雅黑" pitchFamily="2" charset="134"/>
            </a:endParaRPr>
          </a:p>
        </p:txBody>
      </p:sp>
      <p:sp>
        <p:nvSpPr>
          <p:cNvPr id="6" name="直接连接符 5"/>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k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tbBKYMAAAAEAAAAAAAAAAAAAAAAAAAAAAAAAAeAAAAaAAAAAAAAAAAAAAAAAAAAAAAAAAAAAAAECcAABAnAAAAAAAAAAAAAAAAAAAAAAAAAAAAAAAAAAAAAAAAAAAAABQAAAAAAAAAwMD/AAAAAABkAAAAMgAAAAAAAABkAAAAAAAAAH9/fwAKAAAAHwAAAFQAAAD///8A////AQAAAAAAAAAAAAAAAAAAAAAAAAAAAAAAAAAAAAAAAAAAAAAAAn9/fwDn5uYDzMzMAMDA/wB/f38AAAAAAAAAAAAAAAAAAAAAAAAAAAAhAAAAGAAAABQAAACyIAAA1BUAAK4zAADUFQAAAAAAAA=="/>
              </a:ext>
            </a:extLst>
          </p:cNvSpPr>
          <p:nvPr/>
        </p:nvSpPr>
        <p:spPr>
          <a:xfrm>
            <a:off x="5314950" y="3548380"/>
            <a:ext cx="3086100" cy="0"/>
          </a:xfrm>
          <a:prstGeom prst="line">
            <a:avLst/>
          </a:prstGeom>
          <a:noFill/>
          <a:ln w="6350" cap="flat" cmpd="sng" algn="ctr">
            <a:solidFill>
              <a:schemeClr val="tx1"/>
            </a:solidFill>
            <a:prstDash val="solid"/>
            <a:miter lim="800000"/>
            <a:headEnd type="none" w="med" len="med"/>
            <a:tailEnd type="none" w="med" len="med"/>
          </a:ln>
          <a:effectLst/>
        </p:spPr>
      </p:sp>
      <p:sp>
        <p:nvSpPr>
          <p:cNvPr id="7" name="直接连接符 7"/>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k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QqlZ4MAAAAEAAAAAAAAAAAAAAAAAAAAAAAAAAeAAAAaAAAAAAAAAAAAAAAAAAAAAAAAAAAAAAAECcAABAnAAAAAAAAAAAAAAAAAAAAAAAAAAAAAAAAAAAAAAAAAAAAABQAAAAAAAAAwMD/AAAAAABkAAAAMgAAAAAAAABkAAAAAAAAAH9/fwAKAAAAHwAAAFQAAAD///8A////AQAAAAAAAAAAAAAAAAAAAAAAAAAAAAAAAAAAAAAAAAAAAAAAAn9/fwDn5uYDzMzMAMDA/wB/f38AAAAAAAAAAAAAAAAAAAAAAAAAAAAhAAAAGAAAABQAAACyIAAAfxsAAK4zAAB/GwAAAAAAAA=="/>
              </a:ext>
            </a:extLst>
          </p:cNvSpPr>
          <p:nvPr/>
        </p:nvSpPr>
        <p:spPr>
          <a:xfrm>
            <a:off x="5314950" y="4469765"/>
            <a:ext cx="3086100" cy="0"/>
          </a:xfrm>
          <a:prstGeom prst="line">
            <a:avLst/>
          </a:prstGeom>
          <a:noFill/>
          <a:ln w="6350" cap="flat" cmpd="sng" algn="ctr">
            <a:solidFill>
              <a:schemeClr val="tx1"/>
            </a:solidFill>
            <a:prstDash val="solid"/>
            <a:miter lim="800000"/>
            <a:headEnd type="none" w="med" len="med"/>
            <a:tailEnd type="none" w="med" len="med"/>
          </a:ln>
          <a:effectLst/>
        </p:spPr>
      </p:sp>
      <p:sp>
        <p:nvSpPr>
          <p:cNvPr id="8"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qbo2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fIAAA6RsAANszAAAuHgAAAAAAAA=="/>
              </a:ext>
            </a:extLst>
          </p:cNvSpPr>
          <p:nvPr/>
        </p:nvSpPr>
        <p:spPr>
          <a:xfrm>
            <a:off x="5343525" y="4537075"/>
            <a:ext cx="3086100" cy="3689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pc="61">
                <a:solidFill>
                  <a:schemeClr val="accent3"/>
                </a:solidFill>
              </a:rPr>
              <a:t>更好地利用互联网学习</a:t>
            </a:r>
            <a:endParaRPr lang="zh-cn" spc="61">
              <a:solidFill>
                <a:schemeClr val="accent3"/>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A6U99X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mAEAAOAKAAAPHgAAKSIAAAAAAAA="/>
              </a:ext>
            </a:extLst>
          </p:cNvPicPr>
          <p:nvPr/>
        </p:nvPicPr>
        <p:blipFill>
          <a:blip xmlns:r="http://schemas.openxmlformats.org/officeDocument/2006/relationships" r:embed="rId2"/>
          <a:stretch>
            <a:fillRect/>
          </a:stretch>
        </p:blipFill>
        <p:spPr>
          <a:xfrm>
            <a:off x="259080" y="1767840"/>
            <a:ext cx="4627245" cy="3785235"/>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NDNDgQ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HFo7Q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ghEAAJw1AAD5GgAAAAAAAA=="/>
              </a:ext>
            </a:extLst>
          </p:cNvSpPr>
          <p:nvPr/>
        </p:nvSpPr>
        <p:spPr>
          <a:xfrm>
            <a:off x="5249545" y="2846070"/>
            <a:ext cx="3465195" cy="153860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t>精品课程，即各高校一流教师参与制作的示范性课程，从此听名校老师们授课不再是难事。</a:t>
            </a:r>
            <a:endParaRPr lang="en-us" sz="2000"/>
          </a:p>
        </p:txBody>
      </p:sp>
      <p:sp>
        <p:nvSpPr>
          <p:cNvPr id="5"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Uk6f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F09410"/>
                </a:solidFill>
                <a:latin typeface="华康俪金黑W8(P)" pitchFamily="0" charset="0"/>
                <a:ea typeface="华康俪金黑W8(P)" pitchFamily="0" charset="0"/>
                <a:cs typeface="微软雅黑" pitchFamily="2" charset="134"/>
              </a:rPr>
              <a:t>精品课程</a:t>
            </a:r>
            <a:endParaRPr lang="zh-cn" sz="6200">
              <a:solidFill>
                <a:srgbClr val="F09410"/>
              </a:solidFill>
              <a:latin typeface="华康俪金黑W8(P)" pitchFamily="0" charset="0"/>
              <a:ea typeface="华康俪金黑W8(P)" pitchFamily="0" charset="0"/>
              <a:cs typeface="微软雅黑" pitchFamily="2" charset="134"/>
            </a:endParaRPr>
          </a:p>
        </p:txBody>
      </p:sp>
      <p:sp>
        <p:nvSpPr>
          <p:cNvPr id="6"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A02gQ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4IAAARRwAAAA1AABhIQAAAAAAAA=="/>
              </a:ext>
            </a:extLst>
          </p:cNvSpPr>
          <p:nvPr/>
        </p:nvSpPr>
        <p:spPr>
          <a:xfrm>
            <a:off x="5278120" y="4595495"/>
            <a:ext cx="333756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rPr lang="zh-cn" sz="2000">
                <a:solidFill>
                  <a:srgbClr val="767272"/>
                </a:solidFill>
              </a:rPr>
              <a:t>百度：“校名</a:t>
            </a:r>
            <a:r>
              <a:rPr lang="en-us" sz="2000">
                <a:solidFill>
                  <a:srgbClr val="767272"/>
                </a:solidFill>
              </a:rPr>
              <a:t>+</a:t>
            </a:r>
            <a:r>
              <a:rPr lang="zh-cn" sz="2000">
                <a:solidFill>
                  <a:srgbClr val="767272"/>
                </a:solidFill>
              </a:rPr>
              <a:t>精品课程”    “精品课程”</a:t>
            </a:r>
            <a:endParaRPr lang="zh-cn" sz="2000">
              <a:solidFill>
                <a:srgbClr val="767272"/>
              </a:solidFill>
            </a:endParaRPr>
          </a:p>
        </p:txBody>
      </p:sp>
      <p:sp>
        <p:nvSpPr>
          <p:cNvPr id="7"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oTpBk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DRwAAMczAAANHAAAAAAAAA=="/>
              </a:ext>
            </a:extLst>
          </p:cNvSpPr>
          <p:nvPr/>
        </p:nvSpPr>
        <p:spPr>
          <a:xfrm>
            <a:off x="5386070" y="455993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8"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8ipj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iAcAALI5AACkDAAAAAAAAA=="/>
              </a:ext>
            </a:extLst>
          </p:cNvSpPr>
          <p:nvPr/>
        </p:nvSpPr>
        <p:spPr>
          <a:xfrm>
            <a:off x="5220970" y="1224280"/>
            <a:ext cx="415798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800" b="1" spc="-28">
                <a:solidFill>
                  <a:srgbClr val="171717"/>
                </a:solidFill>
                <a:latin typeface="Adobe Myungjo Std M" pitchFamily="0" charset="0"/>
                <a:ea typeface="Adobe Myungjo Std M" pitchFamily="0" charset="0"/>
                <a:cs typeface="微软雅黑" pitchFamily="2" charset="134"/>
              </a:rPr>
              <a:t>COURSES</a:t>
            </a:r>
            <a:endParaRPr lang="zh-cn" sz="4800" b="1" spc="-28">
              <a:solidFill>
                <a:srgbClr val="171717"/>
              </a:solidFill>
              <a:latin typeface="Adobe Myungjo Std M" pitchFamily="0" charset="0"/>
              <a:ea typeface="GungsuhChe" pitchFamily="3" charset="0"/>
              <a:cs typeface="微软雅黑" pitchFamily="2" charset="134"/>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BEIlQY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3"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cYOGY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ghEAAJw1AAA+HQAAAAAAAA=="/>
              </a:ext>
            </a:extLst>
          </p:cNvSpPr>
          <p:nvPr/>
        </p:nvSpPr>
        <p:spPr>
          <a:xfrm>
            <a:off x="5249545" y="2846070"/>
            <a:ext cx="3465195" cy="19075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t>网络时代，人人都有机会共享同样的信息和资源。哈佛、耶鲁、麻雀理工大学等世界名牌大学都有共享课程，还带翻译哦。</a:t>
            </a:r>
            <a:endParaRPr lang="en-us" sz="2000"/>
          </a:p>
        </p:txBody>
      </p:sp>
      <p:sp>
        <p:nvSpPr>
          <p:cNvPr id="4"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ql//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F09410"/>
                </a:solidFill>
                <a:latin typeface="华康俪金黑W8(P)" pitchFamily="0" charset="0"/>
                <a:ea typeface="华康俪金黑W8(P)" pitchFamily="0" charset="0"/>
                <a:cs typeface="微软雅黑" pitchFamily="2" charset="134"/>
              </a:rPr>
              <a:t>观公开课</a:t>
            </a:r>
            <a:endParaRPr lang="zh-cn" sz="6200">
              <a:solidFill>
                <a:srgbClr val="F09410"/>
              </a:solidFill>
              <a:latin typeface="华康俪金黑W8(P)" pitchFamily="0" charset="0"/>
              <a:ea typeface="华康俪金黑W8(P)" pitchFamily="0" charset="0"/>
              <a:cs typeface="微软雅黑" pitchFamily="2" charset="134"/>
            </a:endParaRPr>
          </a:p>
        </p:txBody>
      </p:sp>
      <p:sp>
        <p:nvSpPr>
          <p:cNvPr id="5"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xnDyY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4IAAA/R0AAAA1AACjIAAAAAAAAA=="/>
              </a:ext>
            </a:extLst>
          </p:cNvSpPr>
          <p:nvPr/>
        </p:nvSpPr>
        <p:spPr>
          <a:xfrm>
            <a:off x="5278120" y="4874895"/>
            <a:ext cx="3337560" cy="43053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rPr lang="zh-cn" sz="2000">
                <a:solidFill>
                  <a:srgbClr val="767272"/>
                </a:solidFill>
              </a:rPr>
              <a:t>大叔推荐：</a:t>
            </a:r>
            <a:r>
              <a:rPr lang="en-us" sz="2000">
                <a:solidFill>
                  <a:srgbClr val="767272"/>
                </a:solidFill>
              </a:rPr>
              <a:t>TED</a:t>
            </a:r>
            <a:r>
              <a:rPr lang="zh-cn" sz="2000">
                <a:solidFill>
                  <a:srgbClr val="767272"/>
                </a:solidFill>
              </a:rPr>
              <a:t>、可汗学院</a:t>
            </a:r>
            <a:endParaRPr lang="zh-cn" sz="2000">
              <a:solidFill>
                <a:srgbClr val="767272"/>
              </a:solidFill>
            </a:endParaRPr>
          </a:p>
        </p:txBody>
      </p:sp>
      <p:sp>
        <p:nvSpPr>
          <p:cNvPr id="6"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ZstIY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xR0AAMczAADFHQAAAAAAAA=="/>
              </a:ext>
            </a:extLst>
          </p:cNvSpPr>
          <p:nvPr/>
        </p:nvSpPr>
        <p:spPr>
          <a:xfrm>
            <a:off x="5386070" y="483933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7"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qYit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iAcAALI5AACkDAAAAAAAAA=="/>
              </a:ext>
            </a:extLst>
          </p:cNvSpPr>
          <p:nvPr/>
        </p:nvSpPr>
        <p:spPr>
          <a:xfrm>
            <a:off x="5220970" y="1224280"/>
            <a:ext cx="415798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800" b="1" spc="-28">
                <a:solidFill>
                  <a:srgbClr val="171717"/>
                </a:solidFill>
                <a:latin typeface="Adobe Myungjo Std M" pitchFamily="0" charset="0"/>
                <a:ea typeface="Adobe Myungjo Std M" pitchFamily="0" charset="0"/>
                <a:cs typeface="微软雅黑" pitchFamily="2" charset="134"/>
              </a:rPr>
              <a:t>COURSES</a:t>
            </a:r>
            <a:endParaRPr lang="zh-cn" sz="4800" b="1" spc="-28">
              <a:solidFill>
                <a:srgbClr val="171717"/>
              </a:solidFill>
              <a:latin typeface="Adobe Myungjo Std M" pitchFamily="0" charset="0"/>
              <a:ea typeface="GungsuhChe" pitchFamily="3" charset="0"/>
              <a:cs typeface="微软雅黑" pitchFamily="2" charset="134"/>
            </a:endParaRPr>
          </a:p>
        </p:txBody>
      </p:sp>
      <p:sp>
        <p:nvSpPr>
          <p:cNvPr id="8" name="文本框 1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hgMX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tIgAAyx8AAPQ2AABxIgAAAAAAAA=="/>
              </a:ext>
            </a:extLst>
          </p:cNvSpPr>
          <p:nvPr/>
        </p:nvSpPr>
        <p:spPr>
          <a:xfrm>
            <a:off x="5596255" y="5168265"/>
            <a:ext cx="3336925" cy="43053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rPr lang="en-us" sz="2000">
                <a:solidFill>
                  <a:srgbClr val="767272"/>
                </a:solidFill>
              </a:rPr>
              <a:t>Coursera</a:t>
            </a:r>
            <a:endParaRPr lang="zh-cn" sz="2000">
              <a:solidFill>
                <a:srgbClr val="767272"/>
              </a:solidFill>
            </a:endParaRPr>
          </a:p>
        </p:txBody>
      </p:sp>
      <p:pic>
        <p:nvPicPr>
          <p:cNvPr id="9" name="图片 2" hidden="1"/>
          <p:cNvPicPr>
            <a:picLocks noChangeAspect="1"/>
            <a:extLst>
              <a:ext uri="smNativeData">
                <pr:smNativeData xmlns:pr="pr" val="SMDATA_13_cOsdVRMAAAAlAAAAEQAAACw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C6NDSHDAAAABAAAAAAAAAAAAAAAAAAAAAAAAAAHgAAAGgAAAAAAAAAAAAAAAAAAAAAAAAAAAAAABAnAAAQJwAAAAAAAAAAAAAAAAAAAAAAAAAAAAAAAAAAAAAAAAAAAAAUAAAAAAAAAMDA/wAAAAAAZAAAADIAAAAAAAAAZAAAAAAAAAB/f38ACgAAAB8AAABUAAAA////AAAAAAEAAAAAAAAAAAAAAAAAAAAAAAAAAAAAAAAAAAAAAAAAAAAAAAB/f38AAAAAA8zMzADAwP8Af39/AAAAAAAAAAAAAAAAAP///wAAAAAAIQAAABgAAAAUAAAAKwQAADIKAABbGwAAhSEAAAAAAAA="/>
              </a:ext>
            </a:extLst>
          </p:cNvPicPr>
          <p:nvPr/>
        </p:nvPicPr>
        <p:blipFill>
          <a:blip xmlns:r="http://schemas.openxmlformats.org/officeDocument/2006/relationships" r:embed="rId2"/>
          <a:stretch>
            <a:fillRect/>
          </a:stretch>
        </p:blipFill>
        <p:spPr>
          <a:xfrm>
            <a:off x="677545" y="1657350"/>
            <a:ext cx="3769360" cy="3791585"/>
          </a:xfrm>
          <a:prstGeom prst="rect">
            <a:avLst/>
          </a:prstGeom>
          <a:noFill/>
          <a:ln w="9525" cap="flat" cmpd="sng" algn="ctr">
            <a:noFill/>
            <a:prstDash val="solid"/>
            <a:miter lim="800000"/>
            <a:headEnd type="none" w="med" len="med"/>
            <a:tailEnd type="none" w="med" len="med"/>
          </a:ln>
          <a:effectLst/>
        </p:spPr>
      </p:pic>
      <p:sp>
        <p:nvSpPr>
          <p:cNvPr id="10" name="文本框 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YO/d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GBgAApBIAAJcTAADcFQAAAAAAAA=="/>
              </a:ext>
            </a:extLst>
          </p:cNvSpPr>
          <p:nvPr/>
        </p:nvSpPr>
        <p:spPr>
          <a:xfrm>
            <a:off x="1060450" y="3030220"/>
            <a:ext cx="2124075" cy="5232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800">
                <a:solidFill>
                  <a:srgbClr val="F09410"/>
                </a:solidFill>
              </a:rPr>
              <a:t>网易公开课</a:t>
            </a:r>
            <a:endParaRPr lang="zh-cn" sz="2800">
              <a:solidFill>
                <a:srgbClr val="F09410"/>
              </a:solidFill>
            </a:endParaRPr>
          </a:p>
        </p:txBody>
      </p:sp>
      <p:sp>
        <p:nvSpPr>
          <p:cNvPr id="11" name="文本框 1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o/ay8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TDAAAgg4AANoXAAC6EQAAAAAAAA=="/>
              </a:ext>
            </a:extLst>
          </p:cNvSpPr>
          <p:nvPr/>
        </p:nvSpPr>
        <p:spPr>
          <a:xfrm>
            <a:off x="2084705" y="2358390"/>
            <a:ext cx="1792605" cy="5232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800">
                <a:solidFill>
                  <a:srgbClr val="F09410"/>
                </a:solidFill>
              </a:rPr>
              <a:t>淘宝大学</a:t>
            </a:r>
            <a:endParaRPr lang="zh-cn" sz="2800">
              <a:solidFill>
                <a:srgbClr val="F09410"/>
              </a:solidFill>
            </a:endParaRPr>
          </a:p>
        </p:txBody>
      </p:sp>
      <p:sp>
        <p:nvSpPr>
          <p:cNvPr id="12" name="文本框 1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L/kV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dCQAA0BkAAK4WAAAIHQAAAAAAAA=="/>
              </a:ext>
            </a:extLst>
          </p:cNvSpPr>
          <p:nvPr/>
        </p:nvSpPr>
        <p:spPr>
          <a:xfrm>
            <a:off x="1562735" y="4196080"/>
            <a:ext cx="2124075" cy="5232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800">
                <a:solidFill>
                  <a:srgbClr val="F09410"/>
                </a:solidFill>
              </a:rPr>
              <a:t>新浪公开课</a:t>
            </a:r>
            <a:endParaRPr lang="zh-cn" sz="2800">
              <a:solidFill>
                <a:srgbClr val="F09410"/>
              </a:solidFill>
            </a:endParaRPr>
          </a:p>
        </p:txBody>
      </p:sp>
      <p:sp>
        <p:nvSpPr>
          <p:cNvPr id="13" name="文本框 1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HOZg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2CwAAdxgAAB8TAAC8GgAAAAAAAA=="/>
              </a:ext>
            </a:extLst>
          </p:cNvSpPr>
          <p:nvPr/>
        </p:nvSpPr>
        <p:spPr>
          <a:xfrm>
            <a:off x="1944370" y="3977005"/>
            <a:ext cx="1163955" cy="3689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t>腾讯精品</a:t>
            </a:r>
          </a:p>
        </p:txBody>
      </p:sp>
      <p:sp>
        <p:nvSpPr>
          <p:cNvPr id="14" name="文本框 1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N5lU0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zCgAAChEAAIQXAACAEwAAAAAAAA=="/>
              </a:ext>
            </a:extLst>
          </p:cNvSpPr>
          <p:nvPr/>
        </p:nvSpPr>
        <p:spPr>
          <a:xfrm>
            <a:off x="1698625" y="2769870"/>
            <a:ext cx="212407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t>学堂在线</a:t>
            </a:r>
            <a:endParaRPr lang="zh-cn" sz="2000"/>
          </a:p>
        </p:txBody>
      </p:sp>
      <p:sp>
        <p:nvSpPr>
          <p:cNvPr id="15" name="文本框 1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HFBKY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DEgAAYhYAABQfAADYGAAAAAAAAA=="/>
              </a:ext>
            </a:extLst>
          </p:cNvSpPr>
          <p:nvPr/>
        </p:nvSpPr>
        <p:spPr>
          <a:xfrm>
            <a:off x="2927985" y="3638550"/>
            <a:ext cx="212407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rgbClr val="F09410"/>
                </a:solidFill>
              </a:rPr>
              <a:t>多贝网</a:t>
            </a:r>
            <a:endParaRPr lang="zh-cn" sz="2000">
              <a:solidFill>
                <a:srgbClr val="F09410"/>
              </a:solidFill>
            </a:endParaRPr>
          </a:p>
        </p:txBody>
      </p:sp>
      <p:sp>
        <p:nvSpPr>
          <p:cNvPr id="16" name="文本框 18"/>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UQJLk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bBgAA9xQAAKwTAABtFwAAAAAAAA=="/>
              </a:ext>
            </a:extLst>
          </p:cNvSpPr>
          <p:nvPr/>
        </p:nvSpPr>
        <p:spPr>
          <a:xfrm>
            <a:off x="1073785" y="3408045"/>
            <a:ext cx="212407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t>果壳网</a:t>
            </a:r>
            <a:endParaRPr lang="zh-cn" sz="2000"/>
          </a:p>
        </p:txBody>
      </p:sp>
      <p:sp>
        <p:nvSpPr>
          <p:cNvPr id="17" name="文本框 1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LaV9E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CDAAA9xQAABMZAABtFwAAAAAAAA=="/>
              </a:ext>
            </a:extLst>
          </p:cNvSpPr>
          <p:nvPr/>
        </p:nvSpPr>
        <p:spPr>
          <a:xfrm>
            <a:off x="1951990" y="3408045"/>
            <a:ext cx="212407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000"/>
              <a:t>51</a:t>
            </a:r>
            <a:r>
              <a:rPr lang="zh-cn" sz="2000"/>
              <a:t>自学网</a:t>
            </a:r>
            <a:endParaRPr lang="zh-cn" sz="2000"/>
          </a:p>
        </p:txBody>
      </p:sp>
      <p:sp>
        <p:nvSpPr>
          <p:cNvPr id="18" name="文本框 20"/>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TBNsE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lCgAANhwAAPYXAACsHgAAAAAAAA=="/>
              </a:ext>
            </a:extLst>
          </p:cNvSpPr>
          <p:nvPr/>
        </p:nvSpPr>
        <p:spPr>
          <a:xfrm>
            <a:off x="1771015" y="4585970"/>
            <a:ext cx="212407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t>中国公开课</a:t>
            </a:r>
            <a:endParaRPr lang="zh-cn" sz="2000"/>
          </a:p>
        </p:txBody>
      </p:sp>
      <p:sp>
        <p:nvSpPr>
          <p:cNvPr id="19" name="文本框 2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8Eg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BEgAAVxgAAFIfAACcGgAAAAAAAA=="/>
              </a:ext>
            </a:extLst>
          </p:cNvSpPr>
          <p:nvPr/>
        </p:nvSpPr>
        <p:spPr>
          <a:xfrm>
            <a:off x="2967355" y="3956685"/>
            <a:ext cx="2124075" cy="3689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t>优米网</a:t>
            </a:r>
          </a:p>
        </p:txBody>
      </p:sp>
      <p:sp>
        <p:nvSpPr>
          <p:cNvPr id="20" name="文本框 2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BYIW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5BwAA+xAAAEoUAABxEwAAAAAAAA=="/>
              </a:ext>
            </a:extLst>
          </p:cNvSpPr>
          <p:nvPr/>
        </p:nvSpPr>
        <p:spPr>
          <a:xfrm>
            <a:off x="1174115" y="2760345"/>
            <a:ext cx="212407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000"/>
              <a:t>TED</a:t>
            </a:r>
            <a:endParaRPr lang="zh-cn" sz="2000"/>
          </a:p>
        </p:txBody>
      </p:sp>
      <p:sp>
        <p:nvSpPr>
          <p:cNvPr id="21" name="文本框 2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gcGgE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CgAA3hYAAJMXAAAjGQAAAAAAAA=="/>
              </a:ext>
            </a:extLst>
          </p:cNvSpPr>
          <p:nvPr/>
        </p:nvSpPr>
        <p:spPr>
          <a:xfrm>
            <a:off x="1708150" y="3717290"/>
            <a:ext cx="2124075" cy="3689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t>搜狐公开课</a:t>
            </a:r>
          </a:p>
        </p:txBody>
      </p:sp>
      <p:sp>
        <p:nvSpPr>
          <p:cNvPr id="22" name="文本框 2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QaQM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EEQAAPBEAAJUeAABREwAAAAAAAA=="/>
              </a:ext>
            </a:extLst>
          </p:cNvSpPr>
          <p:nvPr/>
        </p:nvSpPr>
        <p:spPr>
          <a:xfrm>
            <a:off x="2847340" y="2801620"/>
            <a:ext cx="2124075" cy="3384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600"/>
              <a:t>Coursera</a:t>
            </a:r>
            <a:endParaRPr lang="zh-cn" sz="1600"/>
          </a:p>
        </p:txBody>
      </p:sp>
      <p:sp>
        <p:nvSpPr>
          <p:cNvPr id="23" name="文本框 2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3Ao6k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DEgAA/RIAABQfAABDFQAAAAAAAA=="/>
              </a:ext>
            </a:extLst>
          </p:cNvSpPr>
          <p:nvPr/>
        </p:nvSpPr>
        <p:spPr>
          <a:xfrm>
            <a:off x="2927985" y="3086735"/>
            <a:ext cx="2124075" cy="36957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t>开课吧</a:t>
            </a:r>
          </a:p>
        </p:txBody>
      </p:sp>
      <p:sp>
        <p:nvSpPr>
          <p:cNvPr id="24" name="文本框 2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89enc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lCgAACA0AADYXAABODwAAAAAAAA=="/>
              </a:ext>
            </a:extLst>
          </p:cNvSpPr>
          <p:nvPr/>
        </p:nvSpPr>
        <p:spPr>
          <a:xfrm>
            <a:off x="1649095" y="2118360"/>
            <a:ext cx="2124075" cy="36957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t>沪江英语  </a:t>
            </a:r>
            <a:r>
              <a:t>YY</a:t>
            </a:r>
            <a:r>
              <a:t>教育</a:t>
            </a:r>
          </a:p>
        </p:txBody>
      </p:sp>
      <p:sp>
        <p:nvSpPr>
          <p:cNvPr id="25" name="文本框 2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tMqvk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6EwAAyhQAAEsgAADfFgAAAAAAAA=="/>
              </a:ext>
            </a:extLst>
          </p:cNvSpPr>
          <p:nvPr/>
        </p:nvSpPr>
        <p:spPr>
          <a:xfrm>
            <a:off x="3125470" y="3379470"/>
            <a:ext cx="2124075" cy="3384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t>一起作业</a:t>
            </a:r>
            <a:endParaRPr lang="zh-cn" sz="1600"/>
          </a:p>
        </p:txBody>
      </p:sp>
      <p:sp>
        <p:nvSpPr>
          <p:cNvPr id="26"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LlRk74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BBQAABhQAAOYGAAClGAAAAAAAAA=="/>
              </a:ext>
            </a:extLst>
          </p:cNvSpPr>
          <p:nvPr/>
        </p:nvSpPr>
        <p:spPr>
          <a:xfrm rot="5400000">
            <a:off x="591820" y="3476625"/>
            <a:ext cx="75120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奇艺</a:t>
            </a:r>
            <a:endParaRPr lang="zh-cn" sz="1400"/>
          </a:p>
        </p:txBody>
      </p:sp>
      <p:sp>
        <p:nvSpPr>
          <p:cNvPr id="27" name="文本框 28"/>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Q9ha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BBQAAVxYAAGYHAAC4GQAAAAAAAA=="/>
              </a:ext>
            </a:extLst>
          </p:cNvSpPr>
          <p:nvPr/>
        </p:nvSpPr>
        <p:spPr>
          <a:xfrm rot="4369707">
            <a:off x="774065" y="3752215"/>
            <a:ext cx="54927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教育</a:t>
            </a:r>
            <a:endParaRPr lang="zh-cn" sz="1400"/>
          </a:p>
        </p:txBody>
      </p:sp>
      <p:sp>
        <p:nvSpPr>
          <p:cNvPr id="28" name="文本框 2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FyZ2U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rDQAAeB4AAMcRAABcIAAAAAAAAA=="/>
              </a:ext>
            </a:extLst>
          </p:cNvSpPr>
          <p:nvPr/>
        </p:nvSpPr>
        <p:spPr>
          <a:xfrm>
            <a:off x="2181225" y="4953000"/>
            <a:ext cx="708660" cy="3073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400"/>
              <a:t>OMG</a:t>
            </a:r>
            <a:endParaRPr lang="zh-cn" sz="1400"/>
          </a:p>
        </p:txBody>
      </p:sp>
      <p:sp>
        <p:nvSpPr>
          <p:cNvPr id="29" name="文本框 30"/>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A6bnY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ZEAAAlh0AAI8XAAB6HwAAAAAAAA=="/>
              </a:ext>
            </a:extLst>
          </p:cNvSpPr>
          <p:nvPr/>
        </p:nvSpPr>
        <p:spPr>
          <a:xfrm rot="20678348">
            <a:off x="2616835" y="4809490"/>
            <a:ext cx="1212850" cy="3073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美语</a:t>
            </a:r>
            <a:endParaRPr lang="zh-cn" sz="1400"/>
          </a:p>
        </p:txBody>
      </p:sp>
      <p:sp>
        <p:nvSpPr>
          <p:cNvPr id="30" name="文本框 3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I+PH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rEgAABB0AAL4WAADpHgAAAAAAAA=="/>
              </a:ext>
            </a:extLst>
          </p:cNvSpPr>
          <p:nvPr/>
        </p:nvSpPr>
        <p:spPr>
          <a:xfrm rot="19716430">
            <a:off x="3034665" y="4716780"/>
            <a:ext cx="66230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开讲</a:t>
            </a:r>
            <a:endParaRPr lang="zh-cn" sz="1400"/>
          </a:p>
        </p:txBody>
      </p:sp>
      <p:sp>
        <p:nvSpPr>
          <p:cNvPr id="31" name="文本框 3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0icmU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FFAAA2xsAAJkYAADAHQAAAAAAAA=="/>
              </a:ext>
            </a:extLst>
          </p:cNvSpPr>
          <p:nvPr/>
        </p:nvSpPr>
        <p:spPr>
          <a:xfrm rot="19395850">
            <a:off x="3335655" y="4528185"/>
            <a:ext cx="66294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吧</a:t>
            </a:r>
            <a:endParaRPr lang="zh-cn" sz="1400"/>
          </a:p>
        </p:txBody>
      </p:sp>
      <p:sp>
        <p:nvSpPr>
          <p:cNvPr id="32" name="文本框 3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hCb2Q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SFgAASBkAAHcYAABbHQAAAAAAAA=="/>
              </a:ext>
            </a:extLst>
          </p:cNvSpPr>
          <p:nvPr/>
        </p:nvSpPr>
        <p:spPr>
          <a:xfrm rot="18337929">
            <a:off x="3491865" y="4286885"/>
            <a:ext cx="66230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一席</a:t>
            </a:r>
            <a:endParaRPr lang="zh-cn" sz="1400"/>
          </a:p>
        </p:txBody>
      </p:sp>
      <p:sp>
        <p:nvSpPr>
          <p:cNvPr id="33" name="文本框 3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ZpbGw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3BgAArBYAAMoKAADyGAAAAAAAAA=="/>
              </a:ext>
            </a:extLst>
          </p:cNvSpPr>
          <p:nvPr/>
        </p:nvSpPr>
        <p:spPr>
          <a:xfrm>
            <a:off x="1091565" y="3685540"/>
            <a:ext cx="662305" cy="36957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a:solidFill>
                  <a:srgbClr val="F09410"/>
                </a:solidFill>
              </a:rPr>
              <a:t>怪杰</a:t>
            </a:r>
            <a:endParaRPr lang="zh-cn">
              <a:solidFill>
                <a:srgbClr val="F09410"/>
              </a:solidFill>
            </a:endParaRPr>
          </a:p>
        </p:txBody>
      </p:sp>
      <p:sp>
        <p:nvSpPr>
          <p:cNvPr id="34" name="文本框 3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6eGY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jCAAAeQ4AAMcNAACxEQAAAAAAAA=="/>
              </a:ext>
            </a:extLst>
          </p:cNvSpPr>
          <p:nvPr/>
        </p:nvSpPr>
        <p:spPr>
          <a:xfrm>
            <a:off x="1403985" y="2352675"/>
            <a:ext cx="835660" cy="5232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百度营销大学</a:t>
            </a:r>
            <a:endParaRPr lang="zh-cn" sz="1400"/>
          </a:p>
        </p:txBody>
      </p:sp>
      <p:sp>
        <p:nvSpPr>
          <p:cNvPr id="35" name="文本框 3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10Q2w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BgAA3BgAAEoIAAA+HAAAAAAAAA=="/>
              </a:ext>
            </a:extLst>
          </p:cNvSpPr>
          <p:nvPr/>
        </p:nvSpPr>
        <p:spPr>
          <a:xfrm rot="3496206">
            <a:off x="918845" y="4161790"/>
            <a:ext cx="54991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虎视</a:t>
            </a:r>
            <a:endParaRPr lang="zh-cn" sz="1400"/>
          </a:p>
        </p:txBody>
      </p:sp>
      <p:sp>
        <p:nvSpPr>
          <p:cNvPr id="36" name="文本框 38"/>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dlcn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2BwAAdhoAAJsJAAAnHgAAAAAAAA=="/>
              </a:ext>
            </a:extLst>
          </p:cNvSpPr>
          <p:nvPr/>
        </p:nvSpPr>
        <p:spPr>
          <a:xfrm rot="3022024">
            <a:off x="1107440" y="4447540"/>
            <a:ext cx="60007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学堂</a:t>
            </a:r>
            <a:endParaRPr lang="zh-cn" sz="1400"/>
          </a:p>
        </p:txBody>
      </p:sp>
      <p:sp>
        <p:nvSpPr>
          <p:cNvPr id="37" name="文本框 3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9wOnM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NFwAAjxYAALEZAADrGgAAAAAAAA=="/>
              </a:ext>
            </a:extLst>
          </p:cNvSpPr>
          <p:nvPr/>
        </p:nvSpPr>
        <p:spPr>
          <a:xfrm rot="17355000">
            <a:off x="3668395" y="3867785"/>
            <a:ext cx="708660" cy="3073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可可</a:t>
            </a:r>
            <a:endParaRPr lang="zh-cn" sz="1400"/>
          </a:p>
        </p:txBody>
      </p:sp>
      <p:sp>
        <p:nvSpPr>
          <p:cNvPr id="38" name="文本框 40"/>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hvcj0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rGAAAYRQAAE8aAAC9GAAAAAAAAA=="/>
              </a:ext>
            </a:extLst>
          </p:cNvSpPr>
          <p:nvPr/>
        </p:nvSpPr>
        <p:spPr>
          <a:xfrm rot="17137291">
            <a:off x="3768725" y="3513455"/>
            <a:ext cx="708660" cy="3073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英语</a:t>
            </a:r>
            <a:endParaRPr lang="zh-cn" sz="1400"/>
          </a:p>
        </p:txBody>
      </p:sp>
      <p:sp>
        <p:nvSpPr>
          <p:cNvPr id="39" name="文本框 4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N0ci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XCAAAVh0AADMNAAA7HwAAAAAAAA=="/>
              </a:ext>
            </a:extLst>
          </p:cNvSpPr>
          <p:nvPr/>
        </p:nvSpPr>
        <p:spPr>
          <a:xfrm rot="1635879">
            <a:off x="1437005" y="4768850"/>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400"/>
              <a:t>VOA</a:t>
            </a:r>
            <a:endParaRPr lang="zh-cn" sz="1400"/>
          </a:p>
        </p:txBody>
      </p:sp>
      <p:sp>
        <p:nvSpPr>
          <p:cNvPr id="40" name="文本框 4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4tVVM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cCgAANh4AADgPAAAbIAAAAAAAAA=="/>
              </a:ext>
            </a:extLst>
          </p:cNvSpPr>
          <p:nvPr/>
        </p:nvSpPr>
        <p:spPr>
          <a:xfrm rot="1213257">
            <a:off x="1765300" y="4911090"/>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英语</a:t>
            </a:r>
            <a:endParaRPr lang="zh-cn" sz="1400"/>
          </a:p>
        </p:txBody>
      </p:sp>
      <p:sp>
        <p:nvSpPr>
          <p:cNvPr id="41" name="文本框 4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w+PGE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3CwAAIwsAABMQAAAIDQAAAAAAAA=="/>
              </a:ext>
            </a:extLst>
          </p:cNvSpPr>
          <p:nvPr/>
        </p:nvSpPr>
        <p:spPr>
          <a:xfrm rot="20715585">
            <a:off x="1904365" y="1810385"/>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罗辑</a:t>
            </a:r>
            <a:endParaRPr lang="zh-cn" sz="1400"/>
          </a:p>
        </p:txBody>
      </p:sp>
      <p:sp>
        <p:nvSpPr>
          <p:cNvPr id="42" name="文本框 4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6ZW4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CDgAA8QoAAF4SAADWDAAAAAAAAA=="/>
              </a:ext>
            </a:extLst>
          </p:cNvSpPr>
          <p:nvPr/>
        </p:nvSpPr>
        <p:spPr>
          <a:xfrm>
            <a:off x="2277110" y="1778635"/>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思维</a:t>
            </a:r>
            <a:endParaRPr lang="zh-cn" sz="1400"/>
          </a:p>
        </p:txBody>
      </p:sp>
      <p:sp>
        <p:nvSpPr>
          <p:cNvPr id="43" name="文本框 4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48cD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AEAAAeAsAANwUAABdDQAAAAAAAA=="/>
              </a:ext>
            </a:extLst>
          </p:cNvSpPr>
          <p:nvPr/>
        </p:nvSpPr>
        <p:spPr>
          <a:xfrm rot="850404">
            <a:off x="2682240" y="1864360"/>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晓说</a:t>
            </a:r>
            <a:endParaRPr lang="zh-cn" sz="1400"/>
          </a:p>
        </p:txBody>
      </p:sp>
      <p:sp>
        <p:nvSpPr>
          <p:cNvPr id="44" name="文本框 4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YgMT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vBQAA3hIAABMHAAAgFQAAAAAAAA=="/>
              </a:ext>
            </a:extLst>
          </p:cNvSpPr>
          <p:nvPr/>
        </p:nvSpPr>
        <p:spPr>
          <a:xfrm rot="6114092">
            <a:off x="812800" y="3096895"/>
            <a:ext cx="367030" cy="3073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爱</a:t>
            </a:r>
            <a:endParaRPr lang="zh-cn" sz="1400"/>
          </a:p>
        </p:txBody>
      </p:sp>
      <p:sp>
        <p:nvSpPr>
          <p:cNvPr id="45" name="文本框 4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J0eT0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qBQAAuQ8AAM8HAABeEwAAAAAAAA=="/>
              </a:ext>
            </a:extLst>
          </p:cNvSpPr>
          <p:nvPr/>
        </p:nvSpPr>
        <p:spPr>
          <a:xfrm rot="17547753">
            <a:off x="819150" y="2698115"/>
            <a:ext cx="59245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踏浪</a:t>
            </a:r>
            <a:endParaRPr lang="zh-cn" sz="1400"/>
          </a:p>
        </p:txBody>
      </p:sp>
      <p:sp>
        <p:nvSpPr>
          <p:cNvPr id="46" name="文本框 48"/>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ZMc3Q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wBgAAPA4AAN4IAABzEQAAAAAAAA=="/>
              </a:ext>
            </a:extLst>
          </p:cNvSpPr>
          <p:nvPr/>
        </p:nvSpPr>
        <p:spPr>
          <a:xfrm rot="18141350">
            <a:off x="1023620" y="2418080"/>
            <a:ext cx="522605" cy="31369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400"/>
              <a:t>100</a:t>
            </a:r>
            <a:endParaRPr lang="zh-cn" sz="1400"/>
          </a:p>
        </p:txBody>
      </p:sp>
      <p:sp>
        <p:nvSpPr>
          <p:cNvPr id="47" name="文本框 4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FtZT0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nBwAA/wwAAE0LAADkDgAAAAAAAA=="/>
              </a:ext>
            </a:extLst>
          </p:cNvSpPr>
          <p:nvPr/>
        </p:nvSpPr>
        <p:spPr>
          <a:xfrm rot="18950289">
            <a:off x="1243965" y="2112645"/>
            <a:ext cx="59309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土豆</a:t>
            </a:r>
            <a:endParaRPr lang="zh-cn" sz="1400"/>
          </a:p>
        </p:txBody>
      </p:sp>
      <p:sp>
        <p:nvSpPr>
          <p:cNvPr id="48" name="文本框 50"/>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Bzej0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WCQAACQwAAPsMAADuDQAAAAAAAA=="/>
              </a:ext>
            </a:extLst>
          </p:cNvSpPr>
          <p:nvPr/>
        </p:nvSpPr>
        <p:spPr>
          <a:xfrm rot="19870360">
            <a:off x="1517650" y="1956435"/>
            <a:ext cx="59245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教育</a:t>
            </a:r>
            <a:endParaRPr lang="zh-cn" sz="1400"/>
          </a:p>
        </p:txBody>
      </p:sp>
      <p:sp>
        <p:nvSpPr>
          <p:cNvPr id="49" name="文本框 5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pwcnM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hFAAANA4AAD0ZAAAZEAAAAAAAAA=="/>
              </a:ext>
            </a:extLst>
          </p:cNvSpPr>
          <p:nvPr/>
        </p:nvSpPr>
        <p:spPr>
          <a:xfrm rot="2443708">
            <a:off x="3394075" y="2308860"/>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秦友</a:t>
            </a:r>
            <a:endParaRPr lang="zh-cn" sz="1400"/>
          </a:p>
        </p:txBody>
      </p:sp>
      <p:sp>
        <p:nvSpPr>
          <p:cNvPr id="50" name="文本框 5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A+PC8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fFwAAow4AAIQZAAD/EgAAAAAAAA=="/>
              </a:ext>
            </a:extLst>
          </p:cNvSpPr>
          <p:nvPr/>
        </p:nvSpPr>
        <p:spPr>
          <a:xfrm rot="3284657">
            <a:off x="3639820" y="2579370"/>
            <a:ext cx="708660"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团</a:t>
            </a:r>
            <a:endParaRPr lang="zh-cn" sz="1400"/>
          </a:p>
        </p:txBody>
      </p:sp>
      <p:sp>
        <p:nvSpPr>
          <p:cNvPr id="51" name="文本框 5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NQcj4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QGAAADRIAADUaAABqFgAAAAAAAA=="/>
              </a:ext>
            </a:extLst>
          </p:cNvSpPr>
          <p:nvPr/>
        </p:nvSpPr>
        <p:spPr>
          <a:xfrm rot="5016023">
            <a:off x="3751580" y="3134995"/>
            <a:ext cx="709295" cy="3079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青语</a:t>
            </a:r>
            <a:endParaRPr lang="zh-cn" sz="1400"/>
          </a:p>
        </p:txBody>
      </p:sp>
      <p:sp>
        <p:nvSpPr>
          <p:cNvPr id="52" name="文本框 5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0xMj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yFwAAChAAANYZAABmFAAAAAAAAA=="/>
              </a:ext>
            </a:extLst>
          </p:cNvSpPr>
          <p:nvPr/>
        </p:nvSpPr>
        <p:spPr>
          <a:xfrm rot="3748993">
            <a:off x="3691890" y="2807970"/>
            <a:ext cx="708660" cy="30734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00"/>
              <a:t>秋夜</a:t>
            </a:r>
            <a:endParaRPr lang="zh-cn" sz="1400"/>
          </a:p>
        </p:txBody>
      </p:sp>
      <p:sp>
        <p:nvSpPr>
          <p:cNvPr id="53" name="文本框 5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AyMDQ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QBwAAYBgAAFcNAAB1GgAAAAAAAA=="/>
              </a:ext>
            </a:extLst>
          </p:cNvSpPr>
          <p:nvPr/>
        </p:nvSpPr>
        <p:spPr>
          <a:xfrm>
            <a:off x="1229360" y="3962400"/>
            <a:ext cx="939165" cy="3384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t>微课网</a:t>
            </a:r>
            <a:endParaRPr lang="zh-cn" sz="16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CJ6aC0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3"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xkPg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ghEAAJw1AABwHQAAAAAAAA=="/>
              </a:ext>
            </a:extLst>
          </p:cNvSpPr>
          <p:nvPr/>
        </p:nvSpPr>
        <p:spPr>
          <a:xfrm>
            <a:off x="5249545" y="2846070"/>
            <a:ext cx="3465195" cy="193929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t>在信息爆炸的今天，掌握基本的信息检索技巧不仅能替我们节省时间而且还可以帮助我们更准确地查找所需资料。</a:t>
            </a:r>
            <a:endParaRPr lang="zh-cn" sz="2000"/>
          </a:p>
        </p:txBody>
      </p:sp>
      <p:sp>
        <p:nvSpPr>
          <p:cNvPr id="4"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F09410"/>
                </a:solidFill>
                <a:latin typeface="华康俪金黑W8(P)" pitchFamily="0" charset="0"/>
                <a:ea typeface="华康俪金黑W8(P)" pitchFamily="0" charset="0"/>
                <a:cs typeface="微软雅黑" pitchFamily="2" charset="134"/>
              </a:rPr>
              <a:t>搜索技巧</a:t>
            </a:r>
            <a:endParaRPr lang="zh-cn" sz="6200">
              <a:solidFill>
                <a:srgbClr val="F09410"/>
              </a:solidFill>
              <a:latin typeface="华康俪金黑W8(P)" pitchFamily="0" charset="0"/>
              <a:ea typeface="华康俪金黑W8(P)" pitchFamily="0" charset="0"/>
              <a:cs typeface="微软雅黑" pitchFamily="2" charset="134"/>
            </a:endParaRPr>
          </a:p>
        </p:txBody>
      </p:sp>
      <p:sp>
        <p:nvSpPr>
          <p:cNvPr id="5"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LHwAAMAgAAB45AADsDAAAAAAAAA=="/>
              </a:ext>
            </a:extLst>
          </p:cNvSpPr>
          <p:nvPr/>
        </p:nvSpPr>
        <p:spPr>
          <a:xfrm>
            <a:off x="5127625" y="1330960"/>
            <a:ext cx="4157345" cy="76962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400" b="1" spc="-55">
                <a:solidFill>
                  <a:srgbClr val="171717"/>
                </a:solidFill>
                <a:latin typeface="Adobe Myungjo Std M" pitchFamily="0" charset="0"/>
                <a:ea typeface="Adobe Myungjo Std M" pitchFamily="0" charset="0"/>
                <a:cs typeface="微软雅黑" pitchFamily="2" charset="134"/>
              </a:rPr>
              <a:t>SEARCHING</a:t>
            </a:r>
            <a:endParaRPr lang="zh-cn" sz="4400" b="1" spc="-55">
              <a:solidFill>
                <a:srgbClr val="171717"/>
              </a:solidFill>
              <a:latin typeface="Adobe Myungjo Std M" pitchFamily="0" charset="0"/>
              <a:ea typeface="GungsuhChe" pitchFamily="3" charset="0"/>
              <a:cs typeface="微软雅黑" pitchFamily="2" charset="134"/>
            </a:endParaRPr>
          </a:p>
        </p:txBody>
      </p:sp>
      <p:pic>
        <p:nvPicPr>
          <p:cNvPr id="6" name="图片 5"/>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COAwA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ngcAANYHAACCFwAAqx8AAAAAAAA="/>
              </a:ext>
            </a:extLst>
          </p:cNvPicPr>
          <p:nvPr/>
        </p:nvPicPr>
        <p:blipFill>
          <a:blip xmlns:r="http://schemas.openxmlformats.org/officeDocument/2006/relationships" r:embed="rId2"/>
          <a:stretch>
            <a:fillRect/>
          </a:stretch>
        </p:blipFill>
        <p:spPr>
          <a:xfrm>
            <a:off x="1238250" y="1273810"/>
            <a:ext cx="2583180" cy="3874135"/>
          </a:xfrm>
          <a:prstGeom prst="rect">
            <a:avLst/>
          </a:prstGeom>
          <a:noFill/>
          <a:ln w="9525" cap="flat" cmpd="sng" algn="ctr">
            <a:noFill/>
            <a:prstDash val="solid"/>
            <a:miter lim="800000"/>
            <a:headEnd type="none" w="med" len="med"/>
            <a:tailEnd type="none" w="med" len="me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5"/>
          <p:cNvGrpSpPr>
            <a:extLst>
              <a:ext uri="smNativeData">
                <pr:smNativeData xmlns:pr="pr" val="SMDATA_6_cOsdVRMAAAAlAAAAAQAAAA8BAAAAkAAAAEgAAACQAAAASAAAAAAAAAAAAAAAAAAAABcAAAAUAAAAAAAAAAAAAAD/fwAA/38AAAAAAAAJAAAABAAAANgAAAAMAAAAEAAAAAAAAAAAAAAAAAAAAAAAAAAfAAAAVAAAAAAAAAAAAAAAAAAAAAAAAAAAAAAAAAAAAAAAAAAAAAAAAAAAAAAAAAAAAAAAAAAAAAAAAAAAAAAAAAAAAAAAAAAAAAAAAAAAAAAAAAAAAAAAAAAAACEAAAAYAAAAFAAAAMsDAAAWCgAAPycAAIYnAAAAAAAA"/>
              </a:ext>
            </a:extLst>
          </p:cNvGrpSpPr>
          <p:nvPr/>
        </p:nvGrpSpPr>
        <p:grpSpPr>
          <a:xfrm>
            <a:off x="616585" y="1639570"/>
            <a:ext cx="5763260" cy="4785360"/>
            <a:chOff x="616585" y="1639570"/>
            <a:chExt cx="5763260" cy="4785360"/>
          </a:xfrm>
        </p:grpSpPr>
        <p:pic>
          <p:nvPicPr>
            <p:cNvPr id="6" name="图片 9"/>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vQQAAOIFAACbBAAAMAMAAAAAAABkAAAAZAAAAAAAAAAXAAAAFAAAAAAAAAAAAAAA/38AAP9/AAAAAAAACQAAAAQAAAB+PoZf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ywMAABYKAAA/JwAAhicAAAAAAAA="/>
                </a:ext>
              </a:extLst>
            </p:cNvPicPr>
            <p:nvPr/>
          </p:nvPicPr>
          <p:blipFill>
            <a:blip xmlns:r="http://schemas.openxmlformats.org/officeDocument/2006/relationships" r:embed="rId2"/>
            <a:srcRect l="12130" t="15060" r="11790" b="8160"/>
            <a:stretch>
              <a:fillRect/>
            </a:stretch>
          </p:blipFill>
          <p:spPr>
            <a:xfrm>
              <a:off x="616585" y="1639570"/>
              <a:ext cx="5763260" cy="4785360"/>
            </a:xfrm>
            <a:prstGeom prst="rect">
              <a:avLst/>
            </a:prstGeom>
            <a:noFill/>
            <a:ln w="9525" cap="flat" cmpd="sng" algn="ctr">
              <a:noFill/>
              <a:prstDash val="solid"/>
              <a:miter lim="800000"/>
              <a:headEnd type="none" w="med" len="med"/>
              <a:tailEnd type="none" w="med" len="med"/>
            </a:ln>
            <a:effectLst/>
          </p:spPr>
        </p:pic>
        <p:sp>
          <p:nvSpPr>
            <p:cNvPr id="5" name="图片 8"/>
            <p:cNvSpPr>
              <a:extLst>
                <a:ext uri="smNativeData">
                  <pr:smNativeData xmlns:pr="pr" val="SMDATA_12_cOsdVRMAAAAlAAAACwAAAC0AAAAAAAAAAAAAAAAAAAAAA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H9/fwDn5uYDzMzMAMDA/wB/f38AAAAAAAAAAAAAAAAAAAAAAAAAAAAhAAAAGAAAABQAAADfBAAAGgsAAOIVAAAdHAAAAAAAAA=="/>
                </a:ext>
              </a:extLst>
            </p:cNvSpPr>
            <p:nvPr/>
          </p:nvSpPr>
          <p:spPr>
            <a:xfrm>
              <a:off x="791845" y="1804670"/>
              <a:ext cx="2765425" cy="2765425"/>
            </a:xfrm>
            <a:custGeom>
              <a:avLst/>
              <a:gdLst/>
              <a:ahLst/>
              <a:cxnLst/>
              <a:rect l="0" t="0" r="2765425" b="2765425"/>
              <a:pathLst>
                <a:path w="2765425" h="2765425">
                  <a:moveTo>
                    <a:pt x="1382712" y="0"/>
                  </a:moveTo>
                  <a:cubicBezTo>
                    <a:pt x="2146364" y="0"/>
                    <a:pt x="2765425" y="619060"/>
                    <a:pt x="2765425" y="1382712"/>
                  </a:cubicBezTo>
                  <a:cubicBezTo>
                    <a:pt x="2765425" y="2146364"/>
                    <a:pt x="2146364" y="2765425"/>
                    <a:pt x="1382712" y="2765425"/>
                  </a:cubicBezTo>
                  <a:cubicBezTo>
                    <a:pt x="619060" y="2765425"/>
                    <a:pt x="0" y="2146364"/>
                    <a:pt x="0" y="1382712"/>
                  </a:cubicBezTo>
                  <a:cubicBezTo>
                    <a:pt x="0" y="619060"/>
                    <a:pt x="619060" y="0"/>
                    <a:pt x="1382712" y="0"/>
                  </a:cubicBezTo>
                  <a:close/>
                </a:path>
              </a:pathLst>
            </a:custGeom>
            <a:noFill/>
            <a:ln w="9525" cap="flat" cmpd="sng" algn="ctr">
              <a:noFill/>
              <a:prstDash val="solid"/>
              <a:miter lim="800000"/>
              <a:headEnd type="none" w="med" len="med"/>
              <a:tailEnd type="none" w="med" len="med"/>
            </a:ln>
            <a:effectLst/>
          </p:spPr>
        </p:sp>
        <p:sp>
          <p:nvSpPr>
            <p:cNvPr id="4" name="文本框 1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vBQAAJxYAAFodAAA8GAAAAAAAAA=="/>
                </a:ext>
              </a:extLst>
            </p:cNvSpPr>
            <p:nvPr/>
          </p:nvSpPr>
          <p:spPr>
            <a:xfrm>
              <a:off x="964565" y="3601085"/>
              <a:ext cx="3806825" cy="33845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t>格式工厂 </a:t>
              </a:r>
              <a:r>
                <a:rPr lang="en-us" sz="1600"/>
                <a:t>site:skycn.com</a:t>
              </a:r>
              <a:endParaRPr lang="zh-cn" sz="1600"/>
            </a:p>
          </p:txBody>
        </p:sp>
        <p:sp>
          <p:nvSpPr>
            <p:cNvPr id="3" name="椭圆 12"/>
            <p:cNvSpPr>
              <a:extLst>
                <a:ext uri="smNativeData">
                  <pr:smNativeData xmlns:pr="pr" val="SMDATA_12_cOsdVRMAAAAlAAAAZgAAAA0AAAAAkAAAAEgAAACQAAAASAAAAAAAAAABAAAAAAAAAAEAAABQAAAAAAAAAAAA8D8AAAAAAADwPwAAAAAAAOA/AAAAAAAA4D8AAAAAAADgPwAAAAAAAOA/AAAAAAAA4D8AAAAAAADgPwAAAAAAAOA/AAAAAAAA4D8CAAAAjAAAAAEAAAADAAAA9/r9AP///whjAAAADQAAAAAAAAAAAAAAAAAAAAAAAAAAAAAAZAAAAAEAAABAAAAAZAAAAGMAAAA7AQ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EAAAAAAAAAAAAAAAAAAAAAAAAAECcAABAnAAAAAAAAAAAAAAAAAAAAAGIMAAAAAAAAAAAAAAAAAAAAABQAAAAAAAAAwMD/AAAAAABkAAAAMgAAAAAAAABkAAAAAAAAAH9/fwAKAAAAHwAAAFQAAAD3+v0A////AQAAAAAAAAAAAAAAAAAAAAAAAAAAAAAAAAAAAAAAAAAARHOeAH9/fwDn5uYDzMzMAMDA/wB/f38AAAAAAAAAAAAAAAAAAAAAAAAAAAAhAAAAGAAAABQAAADIBAAAGgsAAMsVAAAdHAAAAAAAAA=="/>
                </a:ext>
              </a:extLst>
            </p:cNvSpPr>
            <p:nvPr/>
          </p:nvSpPr>
          <p:spPr>
            <a:xfrm>
              <a:off x="777240" y="1804670"/>
              <a:ext cx="2765425" cy="2765425"/>
            </a:xfrm>
            <a:prstGeom prst="ellipse">
              <a:avLst/>
            </a:prstGeom>
            <a:gradFill flip="none" rotWithShape="1">
              <a:gsLst>
                <a:gs pos="0">
                  <a:srgbClr val="F7FAFD">
                    <a:alpha val="2000"/>
                  </a:srgbClr>
                </a:gs>
                <a:gs pos="100000">
                  <a:schemeClr val="bg1">
                    <a:alpha val="88000"/>
                  </a:schemeClr>
                </a:gs>
              </a:gsLst>
              <a:lin ang="2700000" scaled="0"/>
              <a:tileRect/>
            </a:gra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grpSp>
      <p:pic>
        <p:nvPicPr>
          <p:cNvPr id="7" name="图片 2" hidden="1"/>
          <p:cNvPicPr>
            <a:picLocks noChangeAspect="1"/>
            <a:extLst>
              <a:ext uri="smNativeData">
                <pr:smNativeData xmlns:pr="pr" val="SMDATA_13_cOsdVRMAAAAlAAAAEQAAACw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4wIAAAAAAABkAAAAZAAAAAAAAAAXAAAAFAAAAAAAAAAAAAAA/38AAP9/AAAAAAAACQAAAAQAAADefkRiDAAAABAAAAAAAAAAAAAAAAAAAAAAAAAAHgAAAGgAAAAAAAAAAAAAAAAAAAAAAAAAAAAAABAnAAAQJwAAAAAAAAAAAAAAAAAAAAAAAAAAAAAAAAAAAAAAAAAAAAAUAAAAAAAAAMDA/wAAAAAAZAAAADIAAAAAAAAAZAAAAAAAAAB/f38ACgAAAB8AAABUAAAA////AAAAAAEAAAAAAAAAAAAAAAAAAAAAAAAAAAAAAAAAAAAAAAAAAAAAAAB/f38AAAAAA8zMzADAwP8Af39/AAAAAAAAAAAAAAAAAP///wAAAAAAIQAAABgAAAAUAAAAewoAACcJAABKGgAA/iIAAAAAAAA="/>
              </a:ext>
            </a:extLst>
          </p:cNvPicPr>
          <p:nvPr/>
        </p:nvPicPr>
        <p:blipFill>
          <a:blip xmlns:r="http://schemas.openxmlformats.org/officeDocument/2006/relationships" r:embed="rId3"/>
          <a:srcRect l="0" t="0" r="0" b="7390"/>
          <a:stretch>
            <a:fillRect/>
          </a:stretch>
        </p:blipFill>
        <p:spPr>
          <a:xfrm rot="17792841" flipH="1">
            <a:off x="888365" y="2303145"/>
            <a:ext cx="4200525" cy="2569845"/>
          </a:xfrm>
          <a:prstGeom prst="rect">
            <a:avLst/>
          </a:prstGeom>
          <a:noFill/>
          <a:ln w="9525" cap="flat" cmpd="sng" algn="ctr">
            <a:noFill/>
            <a:prstDash val="solid"/>
            <a:miter lim="800000"/>
            <a:headEnd type="none" w="med" len="med"/>
            <a:tailEnd type="none" w="med" len="med"/>
          </a:ln>
          <a:effectLst/>
        </p:spPr>
      </p:pic>
      <p:sp>
        <p:nvSpPr>
          <p:cNvPr id="8"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9"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4IAAAghEAABY1AAApJQAAAAAAAA=="/>
              </a:ext>
            </a:extLst>
          </p:cNvSpPr>
          <p:nvPr/>
        </p:nvSpPr>
        <p:spPr>
          <a:xfrm>
            <a:off x="5278120" y="2846070"/>
            <a:ext cx="3351530" cy="31946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000"/>
              <a:t>intitle:</a:t>
            </a:r>
            <a:r>
              <a:rPr lang="zh-cn" sz="2000"/>
              <a:t>将搜索范围限定标题中。</a:t>
            </a:r>
            <a:endParaRPr lang="en-us" sz="2000"/>
          </a:p>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chemeClr val="accent3"/>
                </a:solidFill>
              </a:rPr>
              <a:t>例：会计从业资格考试 </a:t>
            </a:r>
            <a:r>
              <a:rPr lang="en-us" sz="1600">
                <a:solidFill>
                  <a:schemeClr val="accent3"/>
                </a:solidFill>
              </a:rPr>
              <a:t>intitle:</a:t>
            </a:r>
            <a:r>
              <a:rPr lang="zh-cn" sz="1600">
                <a:solidFill>
                  <a:schemeClr val="accent3"/>
                </a:solidFill>
              </a:rPr>
              <a:t>论坛</a:t>
            </a:r>
            <a:endParaRPr lang="zh-cn" sz="1600">
              <a:solidFill>
                <a:schemeClr val="accent3"/>
              </a:solidFill>
            </a:endParaRPr>
          </a:p>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000"/>
              <a:t>site:</a:t>
            </a:r>
            <a:r>
              <a:rPr lang="zh-cn" sz="2000"/>
              <a:t>将搜索范围规定在特定的站点中。</a:t>
            </a:r>
            <a:endParaRPr lang="en-us" sz="2000"/>
          </a:p>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chemeClr val="accent3"/>
                </a:solidFill>
              </a:rPr>
              <a:t>例：格式工厂 </a:t>
            </a:r>
            <a:r>
              <a:rPr lang="en-us" sz="1600">
                <a:solidFill>
                  <a:schemeClr val="accent3"/>
                </a:solidFill>
              </a:rPr>
              <a:t>site: skycn.com</a:t>
            </a:r>
            <a:endParaRPr lang="en-us" sz="1600">
              <a:solidFill>
                <a:schemeClr val="accent3"/>
              </a:solidFill>
            </a:endParaRPr>
          </a:p>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000"/>
              <a:t>Filetype:</a:t>
            </a:r>
            <a:r>
              <a:rPr lang="zh-cn" sz="2000"/>
              <a:t>查找特定格式的文档信息。 </a:t>
            </a:r>
            <a:endParaRPr lang="en-us" sz="2000"/>
          </a:p>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chemeClr val="accent3"/>
                </a:solidFill>
              </a:rPr>
              <a:t>例：房屋租凭合同 </a:t>
            </a:r>
            <a:r>
              <a:rPr lang="en-us" sz="1600">
                <a:solidFill>
                  <a:schemeClr val="accent3"/>
                </a:solidFill>
              </a:rPr>
              <a:t>filetype: doc</a:t>
            </a:r>
            <a:endParaRPr lang="en-us" sz="1600">
              <a:solidFill>
                <a:schemeClr val="accent3"/>
              </a:solidFill>
            </a:endParaRPr>
          </a:p>
        </p:txBody>
      </p:sp>
      <p:sp>
        <p:nvSpPr>
          <p:cNvPr id="10"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F09410"/>
                </a:solidFill>
                <a:latin typeface="华康俪金黑W8(P)" pitchFamily="0" charset="0"/>
                <a:ea typeface="华康俪金黑W8(P)" pitchFamily="0" charset="0"/>
                <a:cs typeface="微软雅黑" pitchFamily="2" charset="134"/>
              </a:rPr>
              <a:t>基础技巧</a:t>
            </a:r>
            <a:endParaRPr lang="zh-cn" sz="6200">
              <a:solidFill>
                <a:srgbClr val="F09410"/>
              </a:solidFill>
              <a:latin typeface="华康俪金黑W8(P)" pitchFamily="0" charset="0"/>
              <a:ea typeface="华康俪金黑W8(P)" pitchFamily="0" charset="0"/>
              <a:cs typeface="微软雅黑" pitchFamily="2" charset="134"/>
            </a:endParaRPr>
          </a:p>
        </p:txBody>
      </p:sp>
      <p:sp>
        <p:nvSpPr>
          <p:cNvPr id="11" name="文本框 1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LHwAAMAgAAB45AADsDAAAAAAAAA=="/>
              </a:ext>
            </a:extLst>
          </p:cNvSpPr>
          <p:nvPr/>
        </p:nvSpPr>
        <p:spPr>
          <a:xfrm>
            <a:off x="5127625" y="1330960"/>
            <a:ext cx="4157345" cy="76962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400" b="1" spc="-55">
                <a:solidFill>
                  <a:srgbClr val="171717"/>
                </a:solidFill>
                <a:latin typeface="Adobe Myungjo Std M" pitchFamily="0" charset="0"/>
                <a:ea typeface="Adobe Myungjo Std M" pitchFamily="0" charset="0"/>
                <a:cs typeface="微软雅黑" pitchFamily="2" charset="134"/>
              </a:rPr>
              <a:t>SEARCHING</a:t>
            </a:r>
            <a:endParaRPr lang="zh-cn" sz="4400" b="1" spc="-55">
              <a:solidFill>
                <a:srgbClr val="171717"/>
              </a:solidFill>
              <a:latin typeface="Adobe Myungjo Std M" pitchFamily="0" charset="0"/>
              <a:ea typeface="GungsuhChe" pitchFamily="3" charset="0"/>
              <a:cs typeface="微软雅黑" pitchFamily="2" charset="134"/>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4"/>
          <p:cNvSpPr>
            <a:extLst>
              <a:ext uri="smNativeData">
                <pr:smNativeData xmlns:pr="pr" val="SMDATA_12_cOsdVRMAAAAlAAAAZAAAAA0AAAAAkAAAAEgAAACQAAAASAAAAAAAAAABAAAAAAAAAAEAAABQAAAAAAAAAAAA4D8AAAAAAADgPwAAAAAAAOA/AAAAAAAA4D8AAAAAAADgPwAAAAAAAOA/AAAAAAAA4D8AAAAAAADgPwAAAAAAAOA/AAAAAAAA4D8CAAAAjAAAAAEAAAAAAAAAcamNA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73PTgMAAAAEAAAAAAAAAAAAAAAAAAAAAAAAAAeAAAAaAAAAAAAAAAAAAAAAAAAAAAAAAAAAAAAECcAABAnAAAAAAAAAAAAAAAAAAAAAAAAAAAAAAAAAAAAAAAAAAAAABQAAAAAAAAAwMD/AAAAAABkAAAAMgAAAAAAAABkAAAAAAAAAH9/fwAKAAAAHwAAAFQAAABxqY0A////AQAAAAAAAAAAAAAAAAAAAAAAAAAAAAAAAAAAAAAAAAAARHOeAH9/fwDn5uYDzMzMAMDA/wB/f38AAAAAAAAAAAAAAAAAAAAAAAAAAAAhAAAAGAAAABQAAAB0HQAA/A4AAEA4AADSFwAAAAAAAA=="/>
              </a:ext>
            </a:extLst>
          </p:cNvSpPr>
          <p:nvPr/>
        </p:nvSpPr>
        <p:spPr>
          <a:xfrm>
            <a:off x="4787900" y="2435860"/>
            <a:ext cx="4356100" cy="1436370"/>
          </a:xfrm>
          <a:prstGeom prst="rect">
            <a:avLst/>
          </a:prstGeom>
          <a:solidFill>
            <a:srgbClr val="71A98D"/>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350">
              <a:solidFill>
                <a:srgbClr val="000000"/>
              </a:solidFill>
            </a:endParaRPr>
          </a:p>
        </p:txBody>
      </p:sp>
      <p:sp>
        <p:nvSpPr>
          <p:cNvPr id="3"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M/06Ng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0HwAAfRAAAP5IAAC+FQAAAAAAAA=="/>
              </a:ext>
            </a:extLst>
          </p:cNvSpPr>
          <p:nvPr/>
        </p:nvSpPr>
        <p:spPr>
          <a:xfrm>
            <a:off x="5072380" y="2680335"/>
            <a:ext cx="6793230" cy="8540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950" spc="-22">
                <a:solidFill>
                  <a:srgbClr val="FFFFFF"/>
                </a:solidFill>
                <a:latin typeface="MStiffHeiHK-UltraBold" pitchFamily="0" charset="0"/>
                <a:ea typeface="MStiffHeiHK-UltraBold" pitchFamily="0" charset="0"/>
                <a:cs typeface="微软雅黑" pitchFamily="2" charset="134"/>
              </a:rPr>
              <a:t>PPT NOTES</a:t>
            </a:r>
            <a:endParaRPr lang="zh-cn" sz="4950" spc="-22">
              <a:solidFill>
                <a:srgbClr val="FFFFFF"/>
              </a:solidFill>
              <a:latin typeface="MStiffHeiHK-UltraBold" pitchFamily="0" charset="0"/>
              <a:ea typeface="MStiffHeiHK-UltraBold" pitchFamily="0" charset="0"/>
              <a:cs typeface="微软雅黑" pitchFamily="2" charset="134"/>
            </a:endParaRPr>
          </a:p>
        </p:txBody>
      </p:sp>
      <p:sp>
        <p:nvSpPr>
          <p:cNvPr id="4" name="矩形 17"/>
          <p:cNvSpPr>
            <a:extLst>
              <a:ext uri="smNativeData">
                <pr:smNativeData xmlns:pr="pr" val="SMDATA_12_cOsdVRMAAAAlAAAAZAAAAA0AAAAAkAAAAEgAAACQAAAASAAAAAAAAAABAAAAAAAAAAEAAABQAAAAAAAAAAAA4D8AAAAAAADgPwAAAAAAAOA/AAAAAAAA4D8AAAAAAADgPwAAAAAAAOA/AAAAAAAA4D8AAAAAAADgPwAAAAAAAOA/AAAAAAAA4D8CAAAAjAAAAAEAAAAAAAAAcamNA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JEewEMAAAAEAAAAAAAAAAAAAAAAAAAAAAAAAAeAAAAaAAAAAAAAAAAAAAAAAAAAAAAAAAAAAAAECcAABAnAAAAAAAAAAAAAAAAAAAAAAAAAAAAAAAAAAAAAAAAAAAAABQAAAAAAAAAwMD/AAAAAABkAAAAMgAAAAAAAABkAAAAAAAAAH9/fwAKAAAAHwAAAFQAAABxqY0A////AQAAAAAAAAAAAAAAAAAAAAAAAAAAAAAAAAAAAAAAAAAARHOeAH9/fwDn5uYDzMzMAMDA/wB/f38AAAAAAAAAAAAAAAAAAAAAAAAAAAAhAAAAGAAAABQAAAAqBwAALhMAAFYcAADSFwAAAAAAAA=="/>
              </a:ext>
            </a:extLst>
          </p:cNvSpPr>
          <p:nvPr/>
        </p:nvSpPr>
        <p:spPr>
          <a:xfrm>
            <a:off x="1164590" y="3117850"/>
            <a:ext cx="3441700" cy="754380"/>
          </a:xfrm>
          <a:prstGeom prst="rect">
            <a:avLst/>
          </a:prstGeom>
          <a:solidFill>
            <a:srgbClr val="71A98D"/>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350"/>
          </a:p>
        </p:txBody>
      </p:sp>
      <p:sp>
        <p:nvSpPr>
          <p:cNvPr id="5" name="矩形 19"/>
          <p:cNvSpPr>
            <a:extLst>
              <a:ext uri="smNativeData">
                <pr:smNativeData xmlns:pr="pr" val="SMDATA_12_cOsdVRMAAAAlAAAAZAAAAA0AAAAAkAAAAEgAAACQAAAASAAAAAAAAAABAAAAAAAAAAEAAABQAAAAAAAAAAAA4D8AAAAAAADgPwAAAAAAAOA/AAAAAAAA4D8AAAAAAADgPwAAAAAAAOA/AAAAAAAA4D8AAAAAAADgPwAAAAAAAOA/AAAAAAAA4D8CAAAAjAAAAAEAAAAAAAAAcamNA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PmkLAMAAAAEAAAAAAAAAAAAAAAAAAAAAAAAAAeAAAAaAAAAAAAAAAAAAAAAAAAAAAAAAAAAAAAECcAABAnAAAAAAAAAAAAAAAAAAAAAAAAAAAAAAAAAAAAAAAAAAAAABQAAAAAAAAAwMD/AAAAAABkAAAAMgAAAAAAAABkAAAAAAAAAH9/fwAKAAAAHwAAAFQAAABxqY0A////AQAAAAAAAAAAAAAAAAAAAAAAAAAAAAAAAAAAAAAAAAAARHOeAH9/fwDn5uYDzMzMAMDA/wB/f38AAAAAAAAAAAAAAAAAAAAAAAAAAAAhAAAAGAAAABQAAACNGQAADw8AAFYcAADfEgAAAAAAAA=="/>
              </a:ext>
            </a:extLst>
          </p:cNvSpPr>
          <p:nvPr/>
        </p:nvSpPr>
        <p:spPr>
          <a:xfrm>
            <a:off x="4153535" y="2447925"/>
            <a:ext cx="452755" cy="619760"/>
          </a:xfrm>
          <a:prstGeom prst="rect">
            <a:avLst/>
          </a:prstGeom>
          <a:solidFill>
            <a:srgbClr val="71A98D"/>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350"/>
          </a:p>
        </p:txBody>
      </p:sp>
      <p:sp>
        <p:nvSpPr>
          <p:cNvPr id="6" name="文本框 20"/>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Or4Ko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tBgAA4w4AAL0mAABEEgAAAAAAAA=="/>
              </a:ext>
            </a:extLst>
          </p:cNvSpPr>
          <p:nvPr/>
        </p:nvSpPr>
        <p:spPr>
          <a:xfrm>
            <a:off x="1125855" y="2419985"/>
            <a:ext cx="5171440" cy="5492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700" b="0" i="0" u="none" strike="noStrike" kern="1" spc="0" baseline="0">
                <a:solidFill>
                  <a:srgbClr val="71A98D"/>
                </a:solidFill>
                <a:effectLst/>
                <a:latin typeface="汉仪菱心体简" pitchFamily="3" charset="134"/>
                <a:ea typeface="汉仪菱心体简" pitchFamily="3" charset="134"/>
                <a:cs typeface="微软雅黑" pitchFamily="2" charset="134"/>
              </a:defRPr>
            </a:p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a:extLst>
              <a:ext uri="smNativeData">
                <pr:smNativeData xmlns:pr="pr" val="SMDATA_12_cOsdVRMAAAAlAAAAZAAAAE0AAAAAkAAAAEgAAACQAAAASAAAAAAAAAABAAAAAAAAAAEAAABQAAAAAAAAAAAA4D8AAAAAAADgPwAAAAAAAOA/AAAAAAAA4D8AAAAAAADgPwAAAAAAAOA/AAAAAAAA4D8AAAAAAADgPwAAAAAAAOA/AAAAAAAA4D8CAAAAjAAAAAEAAAAAAAAA2uLz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QAAAAAAAAABAAAAAAAAAAEAAAAAAAAAPAAAAAAAAAA8AAAAZAAAAGQAAAAAAAAAy8vLADwAAAAAAAAAPAAAAGQAAABkAAAAAAAAABcAAAAUAAAAAAAAAAAAAAD/fwAA/38AAAAAAAAJAAAABAAAANq45cYMAAAAEAAAAAAAAAAAAAAAAAAAAAAAAAAeAAAAaAAAAAAAAAAAAAAAAAAAAAAAAAAAAAAAECcAABAnAAAAAAAAAAAAAAAAAAAAAAAAAAAAAAAAAAAAAAAAAAAAAFAAAAAAAAAAwMD/AAAAAABkAAAAMgAAAAAAAABkAAAAAAAAAH9/fwAKAAAAHwAAAFQAAADa4vMAAAAAAQAAAAAAAAAAAAAAAAAAAAAAAAAAAAAAAAAAAAAAAAAAAAAAAH9/fwAAAAAAy8vLAMDA/wB/f38AAAAAAAAAAAAAAAAAAAAAAAAAAAAhAAAAGAAAABQAAAALCwAAPgoAADUtAAAxDAAAAAAAAA=="/>
              </a:ext>
            </a:extLst>
          </p:cNvSpPr>
          <p:nvPr/>
        </p:nvSpPr>
        <p:spPr>
          <a:xfrm>
            <a:off x="1795145" y="1664970"/>
            <a:ext cx="5553710" cy="316865"/>
          </a:xfrm>
          <a:prstGeom prst="rect">
            <a:avLst/>
          </a:prstGeom>
          <a:solidFill>
            <a:srgbClr val="DAE2F3"/>
          </a:solidFill>
          <a:ln w="9525" cap="flat" cmpd="sng" algn="ctr">
            <a:noFill/>
            <a:prstDash val="solid"/>
            <a:miter lim="800000"/>
            <a:headEnd type="none" w="med" len="med"/>
            <a:tailEnd type="none" w="med" len="med"/>
          </a:ln>
          <a:effectLst>
            <a:outerShdw blurRad="50800" dist="38100" dir="5400000" algn="t">
              <a:srgbClr val="000000">
                <a:alpha val="4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55">
                <a:solidFill>
                  <a:srgbClr val="000000"/>
                </a:solidFill>
              </a:rPr>
              <a:t>你也想免费得到出版社赠书做</a:t>
            </a:r>
            <a:r>
              <a:rPr lang="en-us" sz="1455">
                <a:solidFill>
                  <a:srgbClr val="000000"/>
                </a:solidFill>
              </a:rPr>
              <a:t>PPT</a:t>
            </a:r>
            <a:r>
              <a:rPr lang="zh-cn" sz="1455">
                <a:solidFill>
                  <a:srgbClr val="000000"/>
                </a:solidFill>
              </a:rPr>
              <a:t>读书笔记？</a:t>
            </a:r>
            <a:endParaRPr lang="zh-cn" sz="1455">
              <a:solidFill>
                <a:srgbClr val="000000"/>
              </a:solidFill>
            </a:endParaRPr>
          </a:p>
        </p:txBody>
      </p:sp>
      <p:sp>
        <p:nvSpPr>
          <p:cNvPr id="3" name="右箭头 8"/>
          <p:cNvSpPr>
            <a:extLst>
              <a:ext uri="smNativeData">
                <pr:smNativeData xmlns:pr="pr" val="SMDATA_12_cOsdVRMAAAAlAAAAyAAAAA0AAAAAkAAAAEgAAACQAAAASAAAAAAAAAABAAAAAAAAAAEAAABQAAAAAAAAAAAA4D8AAAAAAADgPwAAAAAAAOA/AAAAAAAA4D8AAAAAAADgPwAAAAAAAOA/AAAAAAAA4D8AAAAAAADgPwAAAAAAAOA/AAAAAAAA4D8CAAAAjAAAAAEAAAAAAAAAW5vVD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AAAAAAAAAAAEAAAAAAAAAPAAAACoAAAAqAAAAZAAAAGQAAAAAAAAAy8vLADwAAAAqAAAAKgAAAGQAAABkAAAAAAAAABcAAAAUAAAAAAAAAAAAAAD/fwAA/38AAAAAAAAJAAAABAAAAKsifM0MAAAAEAAAAAAAAAAAAAAAAAAAAAAAAAAeAAAAaAAAAAAAAAAAAAAAAAAAAAAAAAAAAAAAECcAABAnAAAAAAAAAAAAAAAAAAAAAAAAAAAAAAAAAAAAAAAAAAAAAFAAAAAAAAAAwMD/AAAAAABkAAAAMgAAAAAAAABkAAAAAAAAAH9/fwAKAAAAHwAAAFQAAABbm9UFAAAAAQAAAAAAAAAAAAAAAAAAAAAAAAAAAAAAAAAAAAAAAAAARHOeAH9/fwAAAAAAy8vLAMDA/wB/f38AAAAAAAAAAAAAAAAAAAAAAAAAAAAhAAAAGAAAABQAAACREwAAaBIAABsUAABoEwAAAAAAAA=="/>
              </a:ext>
            </a:extLst>
          </p:cNvSpPr>
          <p:nvPr/>
        </p:nvSpPr>
        <p:spPr>
          <a:xfrm>
            <a:off x="3180715" y="2992120"/>
            <a:ext cx="87630" cy="162560"/>
          </a:xfrm>
          <a:prstGeom prst="rightArrow">
            <a:avLst>
              <a:gd name="adj1" fmla="val 50000"/>
              <a:gd name="adj2" fmla="val 50000"/>
            </a:avLst>
          </a:prstGeom>
          <a:solidFill>
            <a:schemeClr val="accent1"/>
          </a:solidFill>
          <a:ln w="12700" cap="flat" cmpd="sng" algn="ctr">
            <a:noFill/>
            <a:prstDash val="solid"/>
            <a:miter lim="800000"/>
            <a:headEnd type="none" w="med" len="med"/>
            <a:tailEnd type="none" w="med" len="med"/>
          </a:ln>
          <a:effectLst>
            <a:outerShdw blurRad="50800" dist="37717" dir="2700000" algn="tl">
              <a:srgbClr val="000000">
                <a:alpha val="4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p>
        </p:txBody>
      </p:sp>
      <p:sp>
        <p:nvSpPr>
          <p:cNvPr id="4" name="右箭头 9"/>
          <p:cNvSpPr>
            <a:extLst>
              <a:ext uri="smNativeData">
                <pr:smNativeData xmlns:pr="pr" val="SMDATA_12_cOsdVRMAAAAlAAAAyAAAAA0AAAAAkAAAAEgAAACQAAAASAAAAAAAAAABAAAAAAAAAAEAAABQAAAAAAAAAAAA4D8AAAAAAADgPwAAAAAAAOA/AAAAAAAA4D8AAAAAAADgPwAAAAAAAOA/AAAAAAAA4D8AAAAAAADgPwAAAAAAAOA/AAAAAAAA4D8CAAAAjAAAAAEAAAAAAAAAW5vVD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AAAAAAAAAAAEAAAAAAAAAPAAAACoAAAAqAAAAZAAAAGQAAAAAAAAAy8vLADwAAAAqAAAAKgAAAGQAAABkAAAAAAAAABcAAAAUAAAAAAAAAAAAAAD/fwAA/38AAAAAAAAJAAAABAAAAOJq374MAAAAEAAAAAAAAAAAAAAAAAAAAAAAAAAeAAAAaAAAAAAAAAAAAAAAAAAAAAAAAAAAAAAAECcAABAnAAAAAAAAAAAAAAAAAAAAAAAAAAAAAAAAAAAAAAAAAAAAAFAAAAAAAAAAwMD/AAAAAABkAAAAMgAAAAAAAABkAAAAAAAAAH9/fwAKAAAAHwAAAFQAAABbm9UFAAAAAQAAAAAAAAAAAAAAAAAAAAAAAAAAAAAAAAAAAAAAAAAARHOeAH9/fwAAAAAAy8vLAMDA/wB/f38AAAAAAAAAAAAAAAAAAAAAAAAAAAAhAAAAGAAAABQAAADRGwAAaBIAAFscAABoEwAAAAAAAA=="/>
              </a:ext>
            </a:extLst>
          </p:cNvSpPr>
          <p:nvPr/>
        </p:nvSpPr>
        <p:spPr>
          <a:xfrm>
            <a:off x="4521835" y="2992120"/>
            <a:ext cx="87630" cy="162560"/>
          </a:xfrm>
          <a:prstGeom prst="rightArrow">
            <a:avLst>
              <a:gd name="adj1" fmla="val 50000"/>
              <a:gd name="adj2" fmla="val 50000"/>
            </a:avLst>
          </a:prstGeom>
          <a:solidFill>
            <a:schemeClr val="accent1"/>
          </a:solidFill>
          <a:ln w="12700" cap="flat" cmpd="sng" algn="ctr">
            <a:noFill/>
            <a:prstDash val="solid"/>
            <a:miter lim="800000"/>
            <a:headEnd type="none" w="med" len="med"/>
            <a:tailEnd type="none" w="med" len="med"/>
          </a:ln>
          <a:effectLst>
            <a:outerShdw blurRad="50800" dist="37717" dir="2700000" algn="tl">
              <a:srgbClr val="000000">
                <a:alpha val="4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p>
        </p:txBody>
      </p:sp>
      <p:sp>
        <p:nvSpPr>
          <p:cNvPr id="5" name="右箭头 10"/>
          <p:cNvSpPr>
            <a:extLst>
              <a:ext uri="smNativeData">
                <pr:smNativeData xmlns:pr="pr" val="SMDATA_12_cOsdVRMAAAAlAAAAyAAAAA0AAAAAkAAAAEgAAACQAAAASAAAAAAAAAABAAAAAAAAAAEAAABQAAAAAAAAAAAA4D8AAAAAAADgPwAAAAAAAOA/AAAAAAAA4D8AAAAAAADgPwAAAAAAAOA/AAAAAAAA4D8AAAAAAADgPwAAAAAAAOA/AAAAAAAA4D8CAAAAjAAAAAEAAAAAAAAAW5vVD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AAAAAAAAAAAEAAAAAAAAAPAAAACoAAAAqAAAAZAAAAGQAAAAAAAAAy8vLADwAAAAqAAAAKgAAAGQAAABkAAAAAAAAABcAAAAUAAAAAAAAAAAAAAD/fwAA/38AAAAAAAAJAAAABAAAAEC8I2AMAAAAEAAAAAAAAAAAAAAAAAAAAAAAAAAeAAAAaAAAAAAAAAAAAAAAAAAAAAAAAAAAAAAAECcAABAnAAAAAAAAAAAAAAAAAAAAAAAAAAAAAAAAAAAAAAAAAAAAAFAAAAAAAAAAwMD/AAAAAABkAAAAMgAAAAAAAABkAAAAAAAAAH9/fwAKAAAAHwAAAFQAAABbm9UFAAAAAQAAAAAAAAAAAAAAAAAAAAAAAAAAAAAAAAAAAAAAAAAARHOeAH9/fwAAAAAAy8vLAMDA/wB/f38AAAAAAAAAAAAAAAAAAAAAAAAAAAAhAAAAGAAAABQAAABtJAAAaBIAAPckAABoEwAAAAAAAA=="/>
              </a:ext>
            </a:extLst>
          </p:cNvSpPr>
          <p:nvPr/>
        </p:nvSpPr>
        <p:spPr>
          <a:xfrm>
            <a:off x="5921375" y="2992120"/>
            <a:ext cx="87630" cy="162560"/>
          </a:xfrm>
          <a:prstGeom prst="rightArrow">
            <a:avLst>
              <a:gd name="adj1" fmla="val 50000"/>
              <a:gd name="adj2" fmla="val 50000"/>
            </a:avLst>
          </a:prstGeom>
          <a:solidFill>
            <a:schemeClr val="accent1"/>
          </a:solidFill>
          <a:ln w="12700" cap="flat" cmpd="sng" algn="ctr">
            <a:noFill/>
            <a:prstDash val="solid"/>
            <a:miter lim="800000"/>
            <a:headEnd type="none" w="med" len="med"/>
            <a:tailEnd type="none" w="med" len="med"/>
          </a:ln>
          <a:effectLst>
            <a:outerShdw blurRad="50800" dist="37717" dir="2700000" algn="tl">
              <a:srgbClr val="000000">
                <a:alpha val="4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p>
        </p:txBody>
      </p:sp>
      <p:sp>
        <p:nvSpPr>
          <p:cNvPr id="6" name="TextBox 11"/>
          <p:cNvSpPr>
            <a:extLst>
              <a:ext uri="smNativeData">
                <pr:smNativeData xmlns:pr="pr" val="SMDATA_12_cOsdVRMAAAAlAAAAZAAAAE0AAAAAkAAAAEgAAACQAAAASAAAAAAAAAAB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0jtEw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BxCwAAqxcAAJwtAADwHwAAAAAAAA=="/>
              </a:ext>
            </a:extLst>
          </p:cNvSpPr>
          <p:nvPr/>
        </p:nvSpPr>
        <p:spPr>
          <a:xfrm>
            <a:off x="1859915" y="3847465"/>
            <a:ext cx="5554345" cy="13442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l" defTabSz="914400">
              <a:lnSpc>
                <a:spcPct val="100000"/>
              </a:lnSpc>
              <a:spcBef>
                <a:spcPts val="109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000000"/>
                </a:solidFill>
              </a:rPr>
              <a:t>  友情提示：马上就去新浪微博</a:t>
            </a:r>
            <a:endParaRPr lang="en-us" sz="1090">
              <a:solidFill>
                <a:srgbClr val="000000"/>
              </a:solidFill>
            </a:endParaRPr>
          </a:p>
          <a:p>
            <a:pPr marL="0" marR="0" indent="0" algn="l" defTabSz="914400">
              <a:lnSpc>
                <a:spcPct val="100000"/>
              </a:lnSpc>
              <a:spcBef>
                <a:spcPts val="109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000000"/>
                </a:solidFill>
              </a:rPr>
              <a:t>  1</a:t>
            </a:r>
            <a:r>
              <a:rPr lang="zh-cn" sz="1090">
                <a:solidFill>
                  <a:srgbClr val="000000"/>
                </a:solidFill>
              </a:rPr>
              <a:t>、关注</a:t>
            </a:r>
            <a:r>
              <a:rPr lang="en-us" sz="1090">
                <a:solidFill>
                  <a:srgbClr val="000000"/>
                </a:solidFill>
              </a:rPr>
              <a:t>@</a:t>
            </a:r>
            <a:r>
              <a:rPr lang="zh-cn" sz="1090">
                <a:solidFill>
                  <a:srgbClr val="000000"/>
                </a:solidFill>
              </a:rPr>
              <a:t>时间卡片  ，可以看到其它学员读书</a:t>
            </a:r>
            <a:r>
              <a:rPr lang="en-us" sz="1090">
                <a:solidFill>
                  <a:srgbClr val="000000"/>
                </a:solidFill>
              </a:rPr>
              <a:t>PPT</a:t>
            </a:r>
            <a:r>
              <a:rPr lang="zh-cn" sz="1090">
                <a:solidFill>
                  <a:srgbClr val="000000"/>
                </a:solidFill>
              </a:rPr>
              <a:t>制作约定</a:t>
            </a:r>
            <a:endParaRPr lang="en-us" sz="1090">
              <a:solidFill>
                <a:srgbClr val="000000"/>
              </a:solidFill>
            </a:endParaRPr>
          </a:p>
          <a:p>
            <a:pPr marL="0" marR="0" indent="0" algn="l" defTabSz="914400">
              <a:lnSpc>
                <a:spcPct val="100000"/>
              </a:lnSpc>
              <a:spcBef>
                <a:spcPts val="725"/>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000000"/>
                </a:solidFill>
              </a:rPr>
              <a:t>  2</a:t>
            </a:r>
            <a:r>
              <a:rPr lang="zh-cn" sz="1090">
                <a:solidFill>
                  <a:srgbClr val="000000"/>
                </a:solidFill>
              </a:rPr>
              <a:t>、关注</a:t>
            </a:r>
            <a:r>
              <a:rPr lang="en-us" sz="1090">
                <a:solidFill>
                  <a:srgbClr val="000000"/>
                </a:solidFill>
              </a:rPr>
              <a:t>@</a:t>
            </a:r>
            <a:r>
              <a:rPr lang="zh-cn" sz="1090">
                <a:solidFill>
                  <a:srgbClr val="000000"/>
                </a:solidFill>
              </a:rPr>
              <a:t>读书笔记</a:t>
            </a:r>
            <a:r>
              <a:rPr lang="en-us" sz="1090">
                <a:solidFill>
                  <a:srgbClr val="000000"/>
                </a:solidFill>
              </a:rPr>
              <a:t>PPT</a:t>
            </a:r>
            <a:r>
              <a:rPr lang="zh-cn" sz="1090">
                <a:solidFill>
                  <a:srgbClr val="000000"/>
                </a:solidFill>
              </a:rPr>
              <a:t>，可以看到其它学员已经提交的读书</a:t>
            </a:r>
            <a:r>
              <a:rPr lang="en-us" sz="1090">
                <a:solidFill>
                  <a:srgbClr val="000000"/>
                </a:solidFill>
              </a:rPr>
              <a:t>PPT</a:t>
            </a:r>
            <a:endParaRPr lang="en-us" sz="1090">
              <a:solidFill>
                <a:srgbClr val="000000"/>
              </a:solidFill>
            </a:endParaRPr>
          </a:p>
          <a:p>
            <a:pPr marL="0" marR="0" indent="0" algn="l" defTabSz="914400">
              <a:lnSpc>
                <a:spcPct val="100000"/>
              </a:lnSpc>
              <a:spcBef>
                <a:spcPts val="725"/>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000000"/>
                </a:solidFill>
              </a:rPr>
              <a:t>  3</a:t>
            </a:r>
            <a:r>
              <a:rPr lang="zh-cn" sz="1090">
                <a:solidFill>
                  <a:srgbClr val="000000"/>
                </a:solidFill>
              </a:rPr>
              <a:t>、搜</a:t>
            </a:r>
            <a:r>
              <a:rPr lang="en-us" sz="1090">
                <a:solidFill>
                  <a:srgbClr val="000000"/>
                </a:solidFill>
              </a:rPr>
              <a:t>#</a:t>
            </a:r>
            <a:r>
              <a:rPr lang="zh-cn" sz="1090">
                <a:solidFill>
                  <a:srgbClr val="000000"/>
                </a:solidFill>
              </a:rPr>
              <a:t>和秋叶一起学</a:t>
            </a:r>
            <a:r>
              <a:rPr lang="en-us" sz="1090">
                <a:solidFill>
                  <a:srgbClr val="000000"/>
                </a:solidFill>
              </a:rPr>
              <a:t>PPT#</a:t>
            </a:r>
            <a:r>
              <a:rPr lang="zh-cn" sz="1090">
                <a:solidFill>
                  <a:srgbClr val="000000"/>
                </a:solidFill>
              </a:rPr>
              <a:t>标签，可以看到其它学员已经提交的作业</a:t>
            </a:r>
            <a:r>
              <a:rPr lang="en-us" sz="1090">
                <a:solidFill>
                  <a:srgbClr val="000000"/>
                </a:solidFill>
              </a:rPr>
              <a:t>PPT</a:t>
            </a:r>
            <a:endParaRPr lang="en-us" sz="1090">
              <a:solidFill>
                <a:srgbClr val="000000"/>
              </a:solidFill>
            </a:endParaRPr>
          </a:p>
          <a:p>
            <a:pPr marL="0" marR="0" indent="0" algn="l" defTabSz="914400">
              <a:lnSpc>
                <a:spcPct val="100000"/>
              </a:lnSpc>
              <a:spcBef>
                <a:spcPts val="725"/>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000000"/>
                </a:solidFill>
              </a:rPr>
              <a:t>  4</a:t>
            </a:r>
            <a:r>
              <a:rPr lang="zh-cn" sz="1090">
                <a:solidFill>
                  <a:srgbClr val="000000"/>
                </a:solidFill>
              </a:rPr>
              <a:t>、国内主流出版社都已经和</a:t>
            </a:r>
            <a:r>
              <a:rPr lang="en-us" sz="1090">
                <a:solidFill>
                  <a:srgbClr val="000000"/>
                </a:solidFill>
              </a:rPr>
              <a:t>@</a:t>
            </a:r>
            <a:r>
              <a:rPr lang="zh-cn" sz="1090">
                <a:solidFill>
                  <a:srgbClr val="000000"/>
                </a:solidFill>
              </a:rPr>
              <a:t>秋叶 老师合作，有本事，不花钱好书随时让你选！</a:t>
            </a:r>
            <a:endParaRPr lang="zh-cn" sz="1090">
              <a:solidFill>
                <a:srgbClr val="000000"/>
              </a:solidFill>
            </a:endParaRPr>
          </a:p>
        </p:txBody>
      </p:sp>
      <p:sp>
        <p:nvSpPr>
          <p:cNvPr id="7" name="直接连接符 13"/>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Fub1Qw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tU/lQMAAAAEAAAAAAAAAAAAAAAAAAAAAAAAAAeAAAAaAAAAAAAAAAAAAAAAAAAAAAAAAAAAAAAECcAABAnAAAAAAAAAAAAAAAAAAAAAAAAAAAAAAAAAAAAAAAAAAAAABQAAAAAAAAAwMD/AAAAAABkAAAAMgAAAAAAAABkAAAAAAAAAH9/fwAKAAAAHwAAAFQAAAD///8AAAAAAQAAAAAAAAAAAAAAAAAAAAAAAAAAAAAAAAAAAAAAAAAAW5vVBX9/fwAAAAADzMzMAMDA/wB/f38AAAAAAAAAAAAAAAAAAAAAAAAAAAAhAAAAGAAAABQAAABADAAAIRkAAAAsAAAhGQAAAAAAAA=="/>
              </a:ext>
            </a:extLst>
          </p:cNvSpPr>
          <p:nvPr/>
        </p:nvSpPr>
        <p:spPr>
          <a:xfrm>
            <a:off x="1991360" y="4084955"/>
            <a:ext cx="5161280" cy="0"/>
          </a:xfrm>
          <a:prstGeom prst="line">
            <a:avLst/>
          </a:prstGeom>
          <a:noFill/>
          <a:ln w="6350" cap="flat" cmpd="sng" algn="ctr">
            <a:solidFill>
              <a:schemeClr val="accent1"/>
            </a:solidFill>
            <a:prstDash val="solid"/>
            <a:miter lim="800000"/>
            <a:headEnd type="none" w="med" len="med"/>
            <a:tailEnd type="none" w="med" len="med"/>
          </a:ln>
          <a:effectLst/>
        </p:spPr>
      </p:sp>
      <p:grpSp>
        <p:nvGrpSpPr>
          <p:cNvPr id="8" name="组合 18"/>
          <p:cNvGrpSpPr>
            <a:extLst>
              <a:ext uri="smNativeData">
                <pr:smNativeData xmlns:pr="pr" val="SMDATA_6_cOsdVRMAAAAlAAAAAQAAAA8BAAAAkAAAAEgAAACQAAAASAAAAAAAAAAAAAAAAAAAABcAAAAUAAAAAAAAAAAAAAD/fwAA/38AAAAAAAAJAAAABAAAAHyxsQAMAAAAEAAAAAAAAAAAAAAAAAAAAAAAAAAfAAAAVAAAAAAAAAAAAAAAAAAAAAAAAAAAAAAAAAAAAAAAAAAAAAAAAAAAAAAAAAAAAAAAAAAAAAAAAAAAAAAAAAAAAAAAAAAAAAAAAAAAAAAAAAAAAAAAAAAAACEAAAAYAAAAFAAAAHELAADZDwAAtRIAANwUAAAAAAAA"/>
              </a:ext>
            </a:extLst>
          </p:cNvGrpSpPr>
          <p:nvPr/>
        </p:nvGrpSpPr>
        <p:grpSpPr>
          <a:xfrm>
            <a:off x="1859915" y="2576195"/>
            <a:ext cx="1181100" cy="814705"/>
            <a:chOff x="1859915" y="2576195"/>
            <a:chExt cx="1181100" cy="814705"/>
          </a:xfrm>
        </p:grpSpPr>
        <p:sp>
          <p:nvSpPr>
            <p:cNvPr id="11" name="椭圆 14"/>
            <p:cNvSpPr>
              <a:extLst>
                <a:ext uri="smNativeData">
                  <pr:smNativeData xmlns:pr="pr" val="SMDATA_12_cOsdVRMAAAAlAAAACwAAAA0AAAAAAAAAAAAAAAAAAAAAAAAAAAAAAAABAAAAAAAAAAEAAABQAAAAAAAAAAAA4D8AAAAAAADgPwAAAAAAAOA/AAAAAAAA4D8AAAAAAADgPwAAAAAAAOA/AAAAAAAA4D8AAAAAAADgPwAAAAAAAOA/AAAAAAAA4D8CAAAAjAAAAAEAAAADAAAAcqbcAEWLygAAAAAAAAAAAAAAAAAAAAAAAAAAAAAAAAAAAAAAZAAAAAEAAABAAAAAAAAAAGQAAAAOAQAAAAAAAAEAAAAyAAAAVZvbAAAAAAAAAAAAAAAAAAAAAAAAAAAAAAAAAAAAAAAAAAAAAAAAAAAAAAAAAAAAAAAAAAAAAAAAAAAAFAAAADwAAAABAAAAAAAAAFub1QwKAAAAAQAAABQAAAAUAAAAFAAAAAEAAAAAAAAAZAAAAGQAAAAAAAAAZAAAAGQAAAAVAAAAYAAAAAAAAAAAAAAADwAAACADAAAAAAAAAAAAAAEAAACgMgAAVgcAAKr4//8BAAAAAAAACQEAAABkAAAAAAAAABQAAABAHwAAAAAAACYAAAAAAAAAwOD//wAAAAAmAAAAZAAAABYAAABMAAAAAAAAAAAAAAAEAAAAAAAAAAEAAAAAAAAJAAAAACgAAAAoAAAAZAAAAGQAAAAAAAAAzMzMAAAAAABQAAAAUAAAAGQAAABkAAAAAAAAABcAAAAUAAAAAAAAAAAAAAD/fwAA/38AAAAAAAAJAAAABAAAAJyV3vIMAAAAEAAAAAAAAAAAAAAAAAAAAAAAAAAeAAAAaAAAAAAAAAAAAAAAAAAAAAAAAAAAAAAAECcAABAnAAAAAAAAAAAAAAAAAAAAAAAAAAAAAAAAAAAAAAAAAAAAABQAAAAAAAAAwMD/AAAAAABkAAAAMgAAAAAAAABkAAAAAAAAAH9/fwAKAAAAHwAAAFQAAAByptwARYvKAFWb2wAAAAAAAAAAAAAAAAAAAAAAAAAAAAAAAAAAAAAAW5vVBQAAAAIAAAACzMzMAMDA/wB/f38AAAAAAAAAAAAAAAAAAAAAAAAAAAAhAAAAGAAAABQAAABxCwAA2Q8AALUSAADcFAAAAAAAAA=="/>
                </a:ext>
              </a:extLst>
            </p:cNvSpPr>
            <p:nvPr/>
          </p:nvSpPr>
          <p:spPr>
            <a:xfrm>
              <a:off x="1859915" y="2576195"/>
              <a:ext cx="1181100" cy="814705"/>
            </a:xfrm>
            <a:custGeom>
              <a:avLst/>
              <a:gdLst/>
              <a:ahLst/>
              <a:cxnLst/>
              <a:rect l="0" t="0" r="1181100" b="814705"/>
              <a:pathLst>
                <a:path w="1181100" h="814705">
                  <a:moveTo>
                    <a:pt x="153106" y="0"/>
                  </a:moveTo>
                  <a:cubicBezTo>
                    <a:pt x="237663" y="0"/>
                    <a:pt x="306211" y="68535"/>
                    <a:pt x="306211" y="153077"/>
                  </a:cubicBezTo>
                  <a:lnTo>
                    <a:pt x="305648" y="158659"/>
                  </a:lnTo>
                  <a:lnTo>
                    <a:pt x="1181100" y="158659"/>
                  </a:lnTo>
                  <a:lnTo>
                    <a:pt x="1181100" y="814705"/>
                  </a:lnTo>
                  <a:lnTo>
                    <a:pt x="131233" y="814705"/>
                  </a:lnTo>
                  <a:lnTo>
                    <a:pt x="131233" y="303949"/>
                  </a:lnTo>
                  <a:cubicBezTo>
                    <a:pt x="56989" y="293940"/>
                    <a:pt x="0" y="230162"/>
                    <a:pt x="0" y="153077"/>
                  </a:cubicBezTo>
                  <a:cubicBezTo>
                    <a:pt x="0" y="68535"/>
                    <a:pt x="68548" y="0"/>
                    <a:pt x="153106" y="0"/>
                  </a:cubicBezTo>
                  <a:close/>
                </a:path>
              </a:pathLst>
            </a:custGeom>
            <a:gradFill flip="none" rotWithShape="0">
              <a:gsLst>
                <a:gs pos="0">
                  <a:srgbClr val="72A6DC"/>
                </a:gs>
                <a:gs pos="50000">
                  <a:srgbClr val="559BDB"/>
                </a:gs>
                <a:gs pos="100000">
                  <a:srgbClr val="458BCA"/>
                </a:gs>
              </a:gsLst>
              <a:lin ang="5400000" scaled="0"/>
              <a:tileRect/>
            </a:gradFill>
            <a:ln w="6350" cap="flat" cmpd="sng" algn="ctr">
              <a:solidFill>
                <a:schemeClr val="accent1"/>
              </a:solidFill>
              <a:prstDash val="solid"/>
              <a:miter lim="800000"/>
              <a:headEnd type="none" w="med" len="med"/>
              <a:tailEnd type="none" w="med" len="med"/>
            </a:ln>
            <a:effectLst/>
          </p:spPr>
          <p:txBody>
            <a:bodyPr vert="horz" wrap="square" lIns="0" tIns="0" rIns="0" bIns="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latin typeface="微软雅黑" pitchFamily="2" charset="134"/>
                <a:ea typeface="微软雅黑" pitchFamily="2" charset="134"/>
                <a:cs typeface="微软雅黑" pitchFamily="2" charset="134"/>
              </a:endParaRPr>
            </a:p>
          </p:txBody>
        </p:sp>
        <p:sp>
          <p:nvSpPr>
            <p:cNvPr id="10" name="矩形 16"/>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3ThbU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ADAAALxEAALUSAADcFAAAAAAAAA=="/>
                </a:ext>
              </a:extLst>
            </p:cNvSpPr>
            <p:nvPr/>
          </p:nvSpPr>
          <p:spPr>
            <a:xfrm>
              <a:off x="1991360" y="2793365"/>
              <a:ext cx="1049655" cy="5975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购买</a:t>
              </a:r>
              <a:r>
                <a:rPr lang="en-us" sz="1090">
                  <a:solidFill>
                    <a:srgbClr val="FFFFFF"/>
                  </a:solidFill>
                </a:rPr>
                <a:t>129</a:t>
              </a:r>
              <a:r>
                <a:rPr lang="zh-cn" sz="1090">
                  <a:solidFill>
                    <a:srgbClr val="FFFFFF"/>
                  </a:solidFill>
                </a:rPr>
                <a:t>元</a:t>
              </a:r>
              <a:endParaRPr lang="en-us" sz="1090">
                <a:solidFill>
                  <a:srgbClr val="FFFFFF"/>
                </a:solidFill>
              </a:endParaRPr>
            </a:p>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网易云课堂</a:t>
              </a:r>
              <a:endParaRPr lang="en-us" sz="1090">
                <a:solidFill>
                  <a:srgbClr val="FFFFFF"/>
                </a:solidFill>
              </a:endParaRPr>
            </a:p>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FFFFFF"/>
                  </a:solidFill>
                </a:rPr>
                <a:t>PPT</a:t>
              </a:r>
              <a:r>
                <a:rPr lang="zh-cn" sz="1090">
                  <a:solidFill>
                    <a:srgbClr val="FFFFFF"/>
                  </a:solidFill>
                </a:rPr>
                <a:t>在线课程</a:t>
              </a:r>
              <a:endParaRPr lang="en-us" sz="1090">
                <a:solidFill>
                  <a:srgbClr val="FFFFFF"/>
                </a:solidFill>
              </a:endParaRPr>
            </a:p>
          </p:txBody>
        </p:sp>
        <p:sp>
          <p:nvSpPr>
            <p:cNvPr id="9" name="矩形 17"/>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aZk0k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xCwAA+w8AAFMNAACWEQAAAAAAAA=="/>
                </a:ext>
              </a:extLst>
            </p:cNvSpPr>
            <p:nvPr/>
          </p:nvSpPr>
          <p:spPr>
            <a:xfrm>
              <a:off x="1859915" y="2597785"/>
              <a:ext cx="306070" cy="2609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FFFFFF"/>
                  </a:solidFill>
                </a:rPr>
                <a:t>1</a:t>
              </a:r>
              <a:endParaRPr lang="en-us" sz="1090">
                <a:solidFill>
                  <a:srgbClr val="FFFFFF"/>
                </a:solidFill>
              </a:endParaRPr>
            </a:p>
          </p:txBody>
        </p:sp>
      </p:grpSp>
      <p:grpSp>
        <p:nvGrpSpPr>
          <p:cNvPr id="12" name="组合 19"/>
          <p:cNvGrpSpPr>
            <a:extLst>
              <a:ext uri="smNativeData">
                <pr:smNativeData xmlns:pr="pr" val="SMDATA_6_cOsdVRMAAAAlAAAAAQAAAA8BAAAAkAAAAEgAAACQAAAASAAAAAAAAAAAAAAAAAAAABcAAAAUAAAAAAAAAAAAAAD/fwAA/38AAAAAAAAJAAAABAAAAC0AAAAMAAAAEAAAAAAAAAAAAAAAAAAAAAAAAAAfAAAAVAAAAAAAAAAAAAAAAAAAAAAAAAAAAAAAAAAAAAAAAAAAAAAAAAAAAAAAAAAAAAAAAAAAAAAAAAAAAAAAAAAAAAAAAAAAAAAAAAAAAAAAAAAAAAAAAAAAACEAAAAYAAAAFAAAAPATAADZDwAAlBsAANwUAAAAAAAA"/>
              </a:ext>
            </a:extLst>
          </p:cNvGrpSpPr>
          <p:nvPr/>
        </p:nvGrpSpPr>
        <p:grpSpPr>
          <a:xfrm>
            <a:off x="3241040" y="2576195"/>
            <a:ext cx="1242060" cy="814705"/>
            <a:chOff x="3241040" y="2576195"/>
            <a:chExt cx="1242060" cy="814705"/>
          </a:xfrm>
        </p:grpSpPr>
        <p:sp>
          <p:nvSpPr>
            <p:cNvPr id="15" name="曲线1"/>
            <p:cNvSpPr>
              <a:extLst>
                <a:ext uri="smNativeData">
                  <pr:smNativeData xmlns:pr="pr" val="SMDATA_12_cOsdVRMAAAAlAAAACwAAAA0AAAAAAAAAAAAAAAAAAAAAAAAAAAAAAAABAAAAAAAAAAEAAABQAAAAAAAAAAAA4D8AAAAAAADgPwAAAAAAAOA/AAAAAAAA4D8AAAAAAADgPwAAAAAAAOA/AAAAAAAA4D8AAAAAAADgPwAAAAAAAOA/AAAAAAAA4D8CAAAAjAAAAAEAAAADAAAAcqbcAEWLygAAAAAAAAAAAAAAAAAAAAAAAAAAAAAAAAAAAAAAZAAAAAEAAABAAAAAAAAAAGQAAAAOAQAAAAAAAAEAAAAyAAAAVZvbAAAAAAAAAAAAAAAAAAAAAAAAAAAAAAAAAAAAAAAAAAAAAAAAAAAAAAAAAAAAAAAAAAAAAAAAAAAAFAAAADwAAAABAAAAAAAAAFub1QwKAAAAAQAAABQAAAAUAAAAFAAAAAEAAAAAAAAAZAAAAGQAAAAAAAAAZAAAAGQAAAAVAAAAYAAAAAAAAAAAAAAADwAAACADAAAAAAAAAAAAAAEAAACgMgAAVgcAAKr4//8BAAAAAAAACQEAAABkAAAAAAAAABQAAABAHwAAAAAAACYAAAAAAAAAwOD//wAAAAAmAAAAZAAAABYAAABMAAAAAAAAAAAAAAAEAAAAAAAAAAEAAAAAAAAJAAAAACgAAAAoAAAAZAAAAGQAAAAAAAAAzMzMAAAAAABQAAAAUAAAAGQAAABkAAAAAAAAABcAAAAUAAAAAAAAAAAAAAD/fwAA/38AAAAAAAAJAAAABAAAAIkP/2sMAAAAEAAAAAAAAAAAAAAAAAAAAAAAAAAeAAAAaAAAAAAAAAAAAAAAAAAAAAAAAAAAAAAAECcAABAnAAAAAAAAAAAAAAAAAAAAAAAAAAAAAAAAAAAAAAAAAAAAABQAAAAAAAAAwMD/AAAAAABkAAAAMgAAAAAAAABkAAAAAAAAAH9/fwAKAAAAHwAAAFQAAAByptwARYvKAFWb2wAAAAAAAAAAAAAAAAAAAAAAAAAAAAAAAAAAAAAAW5vVBQAAAAIAAAACzMzMAMDA/wB/f38AAAAAAAAAAAAAAAAAAAAAAAAAAAAhAAAAGAAAABQAAADwEwAA2Q8AADQbAADcFAAAAAAAAA=="/>
                </a:ext>
              </a:extLst>
            </p:cNvSpPr>
            <p:nvPr/>
          </p:nvSpPr>
          <p:spPr>
            <a:xfrm>
              <a:off x="3241040" y="2576195"/>
              <a:ext cx="1181100" cy="814705"/>
            </a:xfrm>
            <a:custGeom>
              <a:avLst/>
              <a:gdLst/>
              <a:ahLst/>
              <a:cxnLst/>
              <a:rect l="0" t="0" r="1181100" b="814705"/>
              <a:pathLst>
                <a:path w="1181100" h="814705">
                  <a:moveTo>
                    <a:pt x="153106" y="0"/>
                  </a:moveTo>
                  <a:cubicBezTo>
                    <a:pt x="237663" y="0"/>
                    <a:pt x="306211" y="68535"/>
                    <a:pt x="306211" y="153077"/>
                  </a:cubicBezTo>
                  <a:lnTo>
                    <a:pt x="305648" y="158659"/>
                  </a:lnTo>
                  <a:lnTo>
                    <a:pt x="1181100" y="158659"/>
                  </a:lnTo>
                  <a:lnTo>
                    <a:pt x="1181100" y="814705"/>
                  </a:lnTo>
                  <a:lnTo>
                    <a:pt x="131233" y="814705"/>
                  </a:lnTo>
                  <a:lnTo>
                    <a:pt x="131233" y="303949"/>
                  </a:lnTo>
                  <a:cubicBezTo>
                    <a:pt x="56989" y="293940"/>
                    <a:pt x="0" y="230162"/>
                    <a:pt x="0" y="153077"/>
                  </a:cubicBezTo>
                  <a:cubicBezTo>
                    <a:pt x="0" y="68535"/>
                    <a:pt x="68548" y="0"/>
                    <a:pt x="153106" y="0"/>
                  </a:cubicBezTo>
                  <a:close/>
                </a:path>
              </a:pathLst>
            </a:custGeom>
            <a:gradFill flip="none" rotWithShape="0">
              <a:gsLst>
                <a:gs pos="0">
                  <a:srgbClr val="72A6DC"/>
                </a:gs>
                <a:gs pos="50000">
                  <a:srgbClr val="559BDB"/>
                </a:gs>
                <a:gs pos="100000">
                  <a:srgbClr val="458BCA"/>
                </a:gs>
              </a:gsLst>
              <a:lin ang="5400000" scaled="0"/>
              <a:tileRect/>
            </a:gradFill>
            <a:ln w="6350" cap="flat" cmpd="sng" algn="ctr">
              <a:solidFill>
                <a:schemeClr val="accent1"/>
              </a:solidFill>
              <a:prstDash val="solid"/>
              <a:miter lim="800000"/>
              <a:headEnd type="none" w="med" len="med"/>
              <a:tailEnd type="none" w="med" len="med"/>
            </a:ln>
            <a:effectLst/>
          </p:spPr>
          <p:txBody>
            <a:bodyPr vert="horz" wrap="square" lIns="0" tIns="0" rIns="0" bIns="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latin typeface="微软雅黑" pitchFamily="2" charset="134"/>
                <a:ea typeface="微软雅黑" pitchFamily="2" charset="134"/>
                <a:cs typeface="微软雅黑" pitchFamily="2" charset="134"/>
              </a:endParaRPr>
            </a:p>
          </p:txBody>
        </p:sp>
        <p:sp>
          <p:nvSpPr>
            <p:cNvPr id="14" name="矩形 21"/>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VB1yI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FAAALxEAAJQbAADcFAAAAAAAAA=="/>
                </a:ext>
              </a:extLst>
            </p:cNvSpPr>
            <p:nvPr/>
          </p:nvSpPr>
          <p:spPr>
            <a:xfrm>
              <a:off x="3331210" y="2793365"/>
              <a:ext cx="1151890" cy="5975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购买后去微博</a:t>
              </a:r>
              <a:endParaRPr lang="en-us" sz="1090">
                <a:solidFill>
                  <a:srgbClr val="FFFFFF"/>
                </a:solidFill>
              </a:endParaRPr>
            </a:p>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私信</a:t>
              </a:r>
              <a:r>
                <a:rPr lang="en-us" sz="1090">
                  <a:solidFill>
                    <a:srgbClr val="FFFFFF"/>
                  </a:solidFill>
                </a:rPr>
                <a:t>@</a:t>
              </a:r>
              <a:r>
                <a:rPr lang="zh-cn" sz="1090">
                  <a:solidFill>
                    <a:srgbClr val="FFFFFF"/>
                  </a:solidFill>
                </a:rPr>
                <a:t>秋叶</a:t>
              </a:r>
              <a:endParaRPr lang="en-us" sz="1090">
                <a:solidFill>
                  <a:srgbClr val="FFFFFF"/>
                </a:solidFill>
              </a:endParaRPr>
            </a:p>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要福利</a:t>
              </a:r>
              <a:r>
                <a:rPr lang="en-us" sz="1090">
                  <a:solidFill>
                    <a:srgbClr val="FFFFFF"/>
                  </a:solidFill>
                </a:rPr>
                <a:t>QQ</a:t>
              </a:r>
              <a:r>
                <a:rPr lang="zh-cn" sz="1090">
                  <a:solidFill>
                    <a:srgbClr val="FFFFFF"/>
                  </a:solidFill>
                </a:rPr>
                <a:t>群号</a:t>
              </a:r>
              <a:endParaRPr lang="en-us" sz="1090">
                <a:solidFill>
                  <a:srgbClr val="FFFFFF"/>
                </a:solidFill>
              </a:endParaRPr>
            </a:p>
          </p:txBody>
        </p:sp>
        <p:sp>
          <p:nvSpPr>
            <p:cNvPr id="13" name="矩形 22"/>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KNNw0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DwEwAA+w8AANIVAACWEQAAAAAAAA=="/>
                </a:ext>
              </a:extLst>
            </p:cNvSpPr>
            <p:nvPr/>
          </p:nvSpPr>
          <p:spPr>
            <a:xfrm>
              <a:off x="3241040" y="2597785"/>
              <a:ext cx="306070" cy="2609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FFFFFF"/>
                  </a:solidFill>
                </a:rPr>
                <a:t>2</a:t>
              </a:r>
              <a:endParaRPr lang="en-us" sz="1090">
                <a:solidFill>
                  <a:srgbClr val="FFFFFF"/>
                </a:solidFill>
              </a:endParaRPr>
            </a:p>
          </p:txBody>
        </p:sp>
      </p:grpSp>
      <p:grpSp>
        <p:nvGrpSpPr>
          <p:cNvPr id="16" name="组合 23"/>
          <p:cNvGrpSpPr>
            <a:extLst>
              <a:ext uri="smNativeData">
                <pr:smNativeData xmlns:pr="pr" val="SMDATA_6_cOsdVRMAAAAlAAAAAQAAAA8BAAAAkAAAAEgAAACQAAAASAAAAAAAAAAAAAAAAAAAABcAAAAUAAAAAAAAAAAAAAD/fwAA/38AAAAAAAAJAAAABAAAABQAAAAMAAAAEAAAAAAAAAAAAAAAAAAAAAAAAAAfAAAAVAAAAAAAAAAAAAAAAAAAAAAAAAAAAAAAAAAAAAAAAAAAAAAAAAAAAAAAAAAAAAAAAAAAAAAAAAAAAAAAAAAAAAAAAAAAAAAAAAAAAAAAAAAAAAAAAAAAACEAAAAYAAAAFAAAAEwcAADZDwAAjyMAANwUAAAAAAAA"/>
              </a:ext>
            </a:extLst>
          </p:cNvGrpSpPr>
          <p:nvPr/>
        </p:nvGrpSpPr>
        <p:grpSpPr>
          <a:xfrm>
            <a:off x="4599940" y="2576195"/>
            <a:ext cx="1180465" cy="814705"/>
            <a:chOff x="4599940" y="2576195"/>
            <a:chExt cx="1180465" cy="814705"/>
          </a:xfrm>
        </p:grpSpPr>
        <p:sp>
          <p:nvSpPr>
            <p:cNvPr id="19" name="椭圆 14"/>
            <p:cNvSpPr>
              <a:extLst>
                <a:ext uri="smNativeData">
                  <pr:smNativeData xmlns:pr="pr" val="SMDATA_12_cOsdVRMAAAAlAAAACwAAAA0AAAAAAAAAAAAAAAAAAAAAAAAAAAAAAAABAAAAAAAAAAEAAABQAAAAAAAAAAAA4D8AAAAAAADgPwAAAAAAAOA/AAAAAAAA4D8AAAAAAADgPwAAAAAAAOA/AAAAAAAA4D8AAAAAAADgPwAAAAAAAOA/AAAAAAAA4D8CAAAAjAAAAAEAAAADAAAAcqbcAEWLygAAAAAAAAAAAAAAAAAAAAAAAAAAAAAAAAAAAAAAZAAAAAEAAABAAAAAAAAAAGQAAAAOAQAAAAAAAAEAAAAyAAAAVZvbAAAAAAAAAAAAAAAAAAAAAAAAAAAAAAAAAAAAAAAAAAAAAAAAAAAAAAAAAAAAAAAAAAAAAAAAAAAAFAAAADwAAAABAAAAAAAAAFub1QwKAAAAAQAAABQAAAAUAAAAFAAAAAEAAAAAAAAAZAAAAGQAAAAAAAAAZAAAAGQAAAAVAAAAYAAAAAAAAAAAAAAADwAAACADAAAAAAAAAAAAAAEAAACgMgAAVgcAAKr4//8BAAAAAAAACQEAAABkAAAAAAAAABQAAABAHwAAAAAAACYAAAAAAAAAwOD//wAAAAAmAAAAZAAAABYAAABMAAAAAAAAAAAAAAAEAAAAAAAAAAEAAAAAAAAJAAAAACgAAAAoAAAAZAAAAGQAAAAAAAAAzMzMAAAAAABQAAAAUAAAAGQAAABkAAAAAAAAABcAAAAUAAAAAAAAAAAAAAD/fwAA/38AAAAAAAAJAAAABAAAANpKjjAMAAAAEAAAAAAAAAAAAAAAAAAAAAAAAAAeAAAAaAAAAAAAAAAAAAAAAAAAAAAAAAAAAAAAECcAABAnAAAAAAAAAAAAAAAAAAAAAAAAAAAAAAAAAAAAAAAAAAAAABQAAAAAAAAAwMD/AAAAAABkAAAAMgAAAAAAAABkAAAAAAAAAH9/fwAKAAAAHwAAAFQAAAByptwARYvKAFWb2wAAAAAAAAAAAAAAAAAAAAAAAAAAAAAAAAAAAAAAW5vVBQAAAAIAAAACzMzMAMDA/wB/f38AAAAAAAAAAAAAAAAAAAAAAAAAAAAhAAAAGAAAABQAAABMHAAA2Q8AAI8jAADcFAAAAAAAAA=="/>
                </a:ext>
              </a:extLst>
            </p:cNvSpPr>
            <p:nvPr/>
          </p:nvSpPr>
          <p:spPr>
            <a:xfrm>
              <a:off x="4599940" y="2576195"/>
              <a:ext cx="1180465" cy="814705"/>
            </a:xfrm>
            <a:custGeom>
              <a:avLst/>
              <a:gdLst/>
              <a:ahLst/>
              <a:cxnLst/>
              <a:rect l="0" t="0" r="1180465" b="814705"/>
              <a:pathLst>
                <a:path w="1180465" h="814705">
                  <a:moveTo>
                    <a:pt x="153023" y="0"/>
                  </a:moveTo>
                  <a:cubicBezTo>
                    <a:pt x="237535" y="0"/>
                    <a:pt x="306046" y="68535"/>
                    <a:pt x="306046" y="153077"/>
                  </a:cubicBezTo>
                  <a:lnTo>
                    <a:pt x="305483" y="158659"/>
                  </a:lnTo>
                  <a:lnTo>
                    <a:pt x="1180465" y="158659"/>
                  </a:lnTo>
                  <a:lnTo>
                    <a:pt x="1180465" y="814705"/>
                  </a:lnTo>
                  <a:lnTo>
                    <a:pt x="131162" y="814705"/>
                  </a:lnTo>
                  <a:lnTo>
                    <a:pt x="131162" y="303949"/>
                  </a:lnTo>
                  <a:cubicBezTo>
                    <a:pt x="56958" y="293940"/>
                    <a:pt x="0" y="230162"/>
                    <a:pt x="0" y="153077"/>
                  </a:cubicBezTo>
                  <a:cubicBezTo>
                    <a:pt x="0" y="68535"/>
                    <a:pt x="68510" y="0"/>
                    <a:pt x="153023" y="0"/>
                  </a:cubicBezTo>
                  <a:close/>
                </a:path>
              </a:pathLst>
            </a:custGeom>
            <a:gradFill flip="none" rotWithShape="0">
              <a:gsLst>
                <a:gs pos="0">
                  <a:srgbClr val="72A6DC"/>
                </a:gs>
                <a:gs pos="50000">
                  <a:srgbClr val="559BDB"/>
                </a:gs>
                <a:gs pos="100000">
                  <a:srgbClr val="458BCA"/>
                </a:gs>
              </a:gsLst>
              <a:lin ang="5400000" scaled="0"/>
              <a:tileRect/>
            </a:gradFill>
            <a:ln w="6350" cap="flat" cmpd="sng" algn="ctr">
              <a:solidFill>
                <a:schemeClr val="accent1"/>
              </a:solidFill>
              <a:prstDash val="solid"/>
              <a:miter lim="800000"/>
              <a:headEnd type="none" w="med" len="med"/>
              <a:tailEnd type="none" w="med" len="med"/>
            </a:ln>
            <a:effectLst/>
          </p:spPr>
          <p:txBody>
            <a:bodyPr vert="horz" wrap="square" lIns="0" tIns="0" rIns="0" bIns="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latin typeface="微软雅黑" pitchFamily="2" charset="134"/>
                <a:ea typeface="微软雅黑" pitchFamily="2" charset="134"/>
                <a:cs typeface="微软雅黑" pitchFamily="2" charset="134"/>
              </a:endParaRPr>
            </a:p>
          </p:txBody>
        </p:sp>
        <p:sp>
          <p:nvSpPr>
            <p:cNvPr id="18" name="矩形 25"/>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PnFURk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AbHQAALxEAAI8jAADcFAAAAAAAAA=="/>
                </a:ext>
              </a:extLst>
            </p:cNvSpPr>
            <p:nvPr/>
          </p:nvSpPr>
          <p:spPr>
            <a:xfrm>
              <a:off x="4731385" y="2793365"/>
              <a:ext cx="1049020" cy="5975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新浪微博晒作业被老师肯定奖励内部选书</a:t>
              </a:r>
              <a:endParaRPr lang="en-us" sz="1090">
                <a:solidFill>
                  <a:srgbClr val="FFFFFF"/>
                </a:solidFill>
              </a:endParaRPr>
            </a:p>
          </p:txBody>
        </p:sp>
        <p:sp>
          <p:nvSpPr>
            <p:cNvPr id="17" name="矩形 26"/>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BB7Gc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BMHAAA+w8AAC4eAACWEQAAAAAAAA=="/>
                </a:ext>
              </a:extLst>
            </p:cNvSpPr>
            <p:nvPr/>
          </p:nvSpPr>
          <p:spPr>
            <a:xfrm>
              <a:off x="4599940" y="2597785"/>
              <a:ext cx="306070" cy="2609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FFFFFF"/>
                  </a:solidFill>
                </a:rPr>
                <a:t>3</a:t>
              </a:r>
              <a:endParaRPr lang="en-us" sz="1090">
                <a:solidFill>
                  <a:srgbClr val="FFFFFF"/>
                </a:solidFill>
              </a:endParaRPr>
            </a:p>
          </p:txBody>
        </p:sp>
      </p:grpSp>
      <p:grpSp>
        <p:nvGrpSpPr>
          <p:cNvPr id="20" name="组合 27"/>
          <p:cNvGrpSpPr>
            <a:extLst>
              <a:ext uri="smNativeData">
                <pr:smNativeData xmlns:pr="pr" val="SMDATA_6_cOsdVRMAAAAlAAAAAQAAAA8BAAAAkAAAAEgAAACQAAAASAAAAAAAAAAAAAAAAAAAABcAAAAUAAAAAAAAAAAAAAD/fwAA/38AAAAAAAAJAAAABAAAABQAAAAMAAAAEAAAAAAAAAAAAAAAAAAAAAAAAAAfAAAAVAAAAAAAAAAAAAAAAAAAAAAAAAAAAAAAAAAAAAAAAAAAAAAAAAAAAAAAAAAAAAAAAAAAAAAAAAAAAAAAAAAAAAAAAAAAAAAAAAAAAAAAAAAAAAAAAAAAACEAAAAYAAAAFAAAALIkAADZDwAA9isAANwUAAAAAAAA"/>
              </a:ext>
            </a:extLst>
          </p:cNvGrpSpPr>
          <p:nvPr/>
        </p:nvGrpSpPr>
        <p:grpSpPr>
          <a:xfrm>
            <a:off x="5965190" y="2576195"/>
            <a:ext cx="1181100" cy="814705"/>
            <a:chOff x="5965190" y="2576195"/>
            <a:chExt cx="1181100" cy="814705"/>
          </a:xfrm>
        </p:grpSpPr>
        <p:sp>
          <p:nvSpPr>
            <p:cNvPr id="23" name="曲线2"/>
            <p:cNvSpPr>
              <a:extLst>
                <a:ext uri="smNativeData">
                  <pr:smNativeData xmlns:pr="pr" val="SMDATA_12_cOsdVRMAAAAlAAAACwAAAA0AAAAAAAAAAAAAAAAAAAAAAAAAAAAAAAABAAAAAAAAAAEAAABQAAAAAAAAAAAA4D8AAAAAAADgPwAAAAAAAOA/AAAAAAAA4D8AAAAAAADgPwAAAAAAAOA/AAAAAAAA4D8AAAAAAADgPwAAAAAAAOA/AAAAAAAA4D8CAAAAjAAAAAEAAAADAAAAcqbcAEWLygAAAAAAAAAAAAAAAAAAAAAAAAAAAAAAAAAAAAAAZAAAAAEAAABAAAAAAAAAAGQAAAAOAQAAAAAAAAEAAAAyAAAAVZvbAAAAAAAAAAAAAAAAAAAAAAAAAAAAAAAAAAAAAAAAAAAAAAAAAAAAAAAAAAAAAAAAAAAAAAAAAAAAFAAAADwAAAABAAAAAAAAAFub1QwKAAAAAQAAABQAAAAUAAAAFAAAAAEAAAAAAAAAZAAAAGQAAAAAAAAAZAAAAGQAAAAVAAAAYAAAAAAAAAAAAAAADwAAACADAAAAAAAAAAAAAAEAAACgMgAAVgcAAKr4//8BAAAAAAAACQEAAABkAAAAAAAAABQAAABAHwAAAAAAACYAAAAAAAAAwOD//wAAAAAmAAAAZAAAABYAAABMAAAAAAAAAAAAAAAEAAAAAAAAAAEAAAAAAAAJAAAAACgAAAAoAAAAZAAAAGQAAAAAAAAAzMzMAAAAAABQAAAAUAAAAGQAAABkAAAAAAAAABcAAAAUAAAAAAAAAAAAAAD/fwAA/38AAAAAAAAJAAAABAAAAARAAAQMAAAAEAAAAAAAAAAAAAAAAAAAAAAAAAAeAAAAaAAAAAAAAAAAAAAAAAAAAAAAAAAAAAAAECcAABAnAAAAAAAAAAAAAAAAAAAAAAAAAAAAAAAAAAAAAAAAAAAAABQAAAAAAAAAwMD/AAAAAABkAAAAMgAAAAAAAABkAAAAAAAAAH9/fwAKAAAAHwAAAFQAAAByptwARYvKAFWb2wAAAAAAAAAAAAAAAAAAAAAAAAAAAAAAAAAAAAAAW5vVBQAAAAIAAAACzMzMAMDA/wB/f38AAAAAAAAAAAAAAAAAAAAAAAAAAAAhAAAAGAAAABQAAACyJAAA2Q8AAPYrAADcFAAAAAAAAA=="/>
                </a:ext>
              </a:extLst>
            </p:cNvSpPr>
            <p:nvPr/>
          </p:nvSpPr>
          <p:spPr>
            <a:xfrm>
              <a:off x="5965190" y="2576195"/>
              <a:ext cx="1181100" cy="814705"/>
            </a:xfrm>
            <a:custGeom>
              <a:avLst/>
              <a:gdLst/>
              <a:ahLst/>
              <a:cxnLst/>
              <a:rect l="0" t="0" r="1181100" b="814705"/>
              <a:pathLst>
                <a:path w="1181100" h="814705">
                  <a:moveTo>
                    <a:pt x="153106" y="0"/>
                  </a:moveTo>
                  <a:cubicBezTo>
                    <a:pt x="237663" y="0"/>
                    <a:pt x="306211" y="68535"/>
                    <a:pt x="306211" y="153077"/>
                  </a:cubicBezTo>
                  <a:lnTo>
                    <a:pt x="305648" y="158659"/>
                  </a:lnTo>
                  <a:lnTo>
                    <a:pt x="1181100" y="158659"/>
                  </a:lnTo>
                  <a:lnTo>
                    <a:pt x="1181100" y="814705"/>
                  </a:lnTo>
                  <a:lnTo>
                    <a:pt x="131233" y="814705"/>
                  </a:lnTo>
                  <a:lnTo>
                    <a:pt x="131233" y="303949"/>
                  </a:lnTo>
                  <a:cubicBezTo>
                    <a:pt x="56989" y="293940"/>
                    <a:pt x="0" y="230162"/>
                    <a:pt x="0" y="153077"/>
                  </a:cubicBezTo>
                  <a:cubicBezTo>
                    <a:pt x="0" y="68535"/>
                    <a:pt x="68548" y="0"/>
                    <a:pt x="153106" y="0"/>
                  </a:cubicBezTo>
                  <a:close/>
                </a:path>
              </a:pathLst>
            </a:custGeom>
            <a:gradFill flip="none" rotWithShape="0">
              <a:gsLst>
                <a:gs pos="0">
                  <a:srgbClr val="72A6DC"/>
                </a:gs>
                <a:gs pos="50000">
                  <a:srgbClr val="559BDB"/>
                </a:gs>
                <a:gs pos="100000">
                  <a:srgbClr val="458BCA"/>
                </a:gs>
              </a:gsLst>
              <a:lin ang="5400000" scaled="0"/>
              <a:tileRect/>
            </a:gradFill>
            <a:ln w="6350" cap="flat" cmpd="sng" algn="ctr">
              <a:solidFill>
                <a:schemeClr val="accent1"/>
              </a:solidFill>
              <a:prstDash val="solid"/>
              <a:miter lim="800000"/>
              <a:headEnd type="none" w="med" len="med"/>
              <a:tailEnd type="none" w="med" len="med"/>
            </a:ln>
            <a:effectLst/>
          </p:spPr>
          <p:txBody>
            <a:bodyPr vert="horz" wrap="square" lIns="0" tIns="0" rIns="0" bIns="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Calibri" pitchFamily="2" charset="0"/>
                  <a:ea typeface="微软雅黑" pitchFamily="2" charset="134"/>
                  <a:cs typeface="微软雅黑" pitchFamily="2" charset="134"/>
                </a:defRPr>
              </a:pPr>
              <a:endParaRPr lang="zh-cn" sz="1090">
                <a:latin typeface="微软雅黑" pitchFamily="2" charset="134"/>
                <a:ea typeface="微软雅黑" pitchFamily="2" charset="134"/>
                <a:cs typeface="微软雅黑" pitchFamily="2" charset="134"/>
              </a:endParaRPr>
            </a:p>
          </p:txBody>
        </p:sp>
        <p:sp>
          <p:nvSpPr>
            <p:cNvPr id="22" name="矩形 29"/>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ul+rc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BJQAALxEAAPYrAADcFAAAAAAAAA=="/>
                </a:ext>
              </a:extLst>
            </p:cNvSpPr>
            <p:nvPr/>
          </p:nvSpPr>
          <p:spPr>
            <a:xfrm>
              <a:off x="6096635" y="2793365"/>
              <a:ext cx="1049655" cy="5975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090">
                  <a:solidFill>
                    <a:srgbClr val="FFFFFF"/>
                  </a:solidFill>
                </a:rPr>
                <a:t>出版社寄书到后约</a:t>
              </a:r>
              <a:r>
                <a:rPr lang="en-us" sz="1090">
                  <a:solidFill>
                    <a:srgbClr val="FFFFFF"/>
                  </a:solidFill>
                </a:rPr>
                <a:t>@</a:t>
              </a:r>
              <a:r>
                <a:rPr lang="zh-cn" sz="1090">
                  <a:solidFill>
                    <a:srgbClr val="FFFFFF"/>
                  </a:solidFill>
                </a:rPr>
                <a:t>时间卡片 晒读书</a:t>
              </a:r>
              <a:r>
                <a:rPr lang="en-us" sz="1090">
                  <a:solidFill>
                    <a:srgbClr val="FFFFFF"/>
                  </a:solidFill>
                </a:rPr>
                <a:t>PPT</a:t>
              </a:r>
              <a:endParaRPr lang="en-us" sz="1090">
                <a:solidFill>
                  <a:srgbClr val="FFFFFF"/>
                </a:solidFill>
              </a:endParaRPr>
            </a:p>
          </p:txBody>
        </p:sp>
        <p:sp>
          <p:nvSpPr>
            <p:cNvPr id="21" name="矩形 30"/>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ddsnQ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yJAAA+w8AAJQmAACWEQAAAAAAAA=="/>
                </a:ext>
              </a:extLst>
            </p:cNvSpPr>
            <p:nvPr/>
          </p:nvSpPr>
          <p:spPr>
            <a:xfrm>
              <a:off x="5965190" y="2597785"/>
              <a:ext cx="306070" cy="2609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090">
                  <a:solidFill>
                    <a:srgbClr val="FFFFFF"/>
                  </a:solidFill>
                </a:rPr>
                <a:t>4</a:t>
              </a:r>
              <a:endParaRPr lang="en-us" sz="1090">
                <a:solidFill>
                  <a:srgbClr val="FFFFFF"/>
                </a:solidFill>
              </a:endParaRPr>
            </a:p>
          </p:txBody>
        </p:sp>
      </p:grpSp>
    </p:spTree>
  </p:cSld>
  <p:clrMapOvr>
    <a:masterClrMapping/>
  </p:clrMapOvr>
  <p:transition spd="slow">
    <p:push dir="u"/>
    <p:extLst>
      <p:ext uri="smNativeData">
        <pr:smNativeData xmlns:pr="pr" val="cOsdVQAAAAAIBwAAAAAAABQAAAABAAAAAAAAAAAAAAAAAAAAAQAAAAAAAAAAAAAAAAAAAAAAAAAAAAAA"/>
      </p:ext>
    </p:extLs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a:extLst>
              <a:ext uri="smNativeData">
                <pr:smNativeData xmlns:pr="pr" val="SMDATA_6_cOsdVRMAAAAlAAAAAQAAAA8BAAAAkAAAAEgAAACQAAAASAAAAAAAAAAAAAAAAAAAABcAAAAUAAAAAAAAAAAAAAD/fwAA/38AAAAAAAAJAAAABAAAAI4KAAAMAAAAEAAAAAAAAAAAAAAAAAAAAAAAAAAfAAAAVAAAAAAAAAAAAAAAAAAAAAAAAAAAAAAAAAAAAAAAAAAAAAAAAAAAAAAAAAAAAAAAAAAAAAAAAAAAAAAAAAAAAAAAAAAAAAAAAAAAAAAAAAAAAAAAAAAAACEAAAAYAAAAFAAAAA4LAACEFwAAUS0AAJkdAAAAAAAA"/>
              </a:ext>
            </a:extLst>
          </p:cNvGrpSpPr>
          <p:nvPr/>
        </p:nvGrpSpPr>
        <p:grpSpPr>
          <a:xfrm>
            <a:off x="1797050" y="3822700"/>
            <a:ext cx="5569585" cy="988695"/>
            <a:chOff x="1797050" y="3822700"/>
            <a:chExt cx="5569585" cy="988695"/>
          </a:xfrm>
        </p:grpSpPr>
        <p:sp>
          <p:nvSpPr>
            <p:cNvPr id="23" name="矩形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9n1RMMAAAAEAAAAAAAAAAAAAAAAAAAAAAAAAAeAAAAaAAAAAAAAAAAAAAAAAAAAAAAAAAAAAAAECcAABAnAAAAAAAAAAAAAAAAAAAAAAAAAAAAAAAAAAAAAAAAAAAAABQAAAAAAAAAwMD/AAAAAABkAAAAMgAAAAAAAABkAAAAAAAAAH9/fwAKAAAAHwAAAFQAAAD///8AAAAAAQAAAAAAAAAAAAAAAAAAAAAAAAAAAAAAAAAAAAAAAAAAAAAAAH9/fwAAAAADzMzMAMDA/wB/f38AAAAAAAAAAAAAAAAAAAAAAAAAAAAhAAAAGAAAABQAAAC1DwAAzxkAAMsgAAD9GwAAAAAAAA=="/>
                </a:ext>
              </a:extLst>
            </p:cNvSpPr>
            <p:nvPr/>
          </p:nvSpPr>
          <p:spPr>
            <a:xfrm>
              <a:off x="2553335" y="4195445"/>
              <a:ext cx="2777490" cy="35433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5588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br>
                <a:rPr lang="en-us" sz="850">
                  <a:solidFill>
                    <a:srgbClr val="000000"/>
                  </a:solidFill>
                  <a:latin typeface="Arial" pitchFamily="2" charset="0"/>
                  <a:ea typeface="微软雅黑" pitchFamily="2" charset="134"/>
                  <a:cs typeface="微软雅黑" pitchFamily="2" charset="134"/>
                </a:rPr>
              </a:br>
              <a:endParaRPr lang="en-us" sz="850">
                <a:solidFill>
                  <a:srgbClr val="000000"/>
                </a:solidFill>
                <a:latin typeface="Arial" pitchFamily="2" charset="0"/>
                <a:ea typeface="微软雅黑" pitchFamily="2" charset="134"/>
                <a:cs typeface="微软雅黑" pitchFamily="2" charset="134"/>
              </a:endParaRPr>
            </a:p>
          </p:txBody>
        </p:sp>
        <p:sp>
          <p:nvSpPr>
            <p:cNvPr id="22" name="矩形 5"/>
            <p:cNvSpPr>
              <a:extLst>
                <a:ext uri="smNativeData">
                  <pr:smNativeData xmlns:pr="pr" val="SMDATA_12_cOsdVRMAAAAlAAAAZAAAAA0AAAAAkAAAAEgAAACQAAAASAAAAAAAAAABAAAAAAAAAAEAAABQAAAAAAAAAAAA4D8AAAAAAADgPwAAAAAAAOA/AAAAAAAA4D8AAAAAAADgPwAAAAAAAOA/AAAAAAAA4D8AAAAAAADgPwAAAAAAAOA/AAAAAAAA4D8CAAAAjAAAAAEAAAAAAAAA5QUV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QAAAAAAAAABAAAAAAAAAAEAAAAAAAAAPAAAAAAAAADIAAAAZAAAAGQAAAAAAAAAy8vLADwAAAAAAAAAyAAAAGQAAABkAAAAAAAAABcAAAAUAAAAAAAAAAAAAAD/fwAA/38AAAAAAAAJAAAABAAAAAGcW04MAAAAEAAAAAAAAAAAAAAAAAAAAAAAAAAeAAAAaAAAAAAAAAAAAAAAAAAAAAAAAAAAAAAAECcAABAnAAAAAAAAAAAAAAAAAAAAAAAAAAAAAAAAAAAAAAAAAAAAAPAAAAAAAAAAwMD/AAAAAABkAAAAMgAAAAAAAABkAAAAAAAAAH9/fwAKAAAAHwAAAFQAAADlBRUAAAAAAQAAAAAAAAAAAAAAAAAAAAAAAAAAAAAAAAAAAAAAAAAAAAAAAn9/fwAAAAAAy8vLAMDA/wB/f38AAAAAAAAAAAAAAAAAAAAAAAAAAAAhAAAAGAAAABQAAAAOCwAAhBcAAFEtAABdHAAAAAAAAA=="/>
                </a:ext>
              </a:extLst>
            </p:cNvSpPr>
            <p:nvPr/>
          </p:nvSpPr>
          <p:spPr>
            <a:xfrm>
              <a:off x="1797050" y="3822700"/>
              <a:ext cx="5569585" cy="788035"/>
            </a:xfrm>
            <a:prstGeom prst="rect">
              <a:avLst/>
            </a:prstGeom>
            <a:solidFill>
              <a:srgbClr val="E50515"/>
            </a:solidFill>
            <a:ln w="12700" cap="flat" cmpd="sng" algn="ctr">
              <a:noFill/>
              <a:prstDash val="solid"/>
              <a:miter lim="800000"/>
              <a:headEnd type="none" w="med" len="med"/>
              <a:tailEnd type="none" w="med" len="med"/>
            </a:ln>
            <a:effectLst>
              <a:outerShdw blurRad="152400" dist="127000" dir="5400000" algn="t">
                <a:srgbClr val="000000">
                  <a:alpha val="40000"/>
                </a:srgbClr>
              </a:outerShdw>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820">
                <a:solidFill>
                  <a:srgbClr val="FFFFFF"/>
                </a:solidFill>
                <a:latin typeface="Arial" pitchFamily="2" charset="0"/>
                <a:ea typeface="微软雅黑" pitchFamily="2" charset="134"/>
                <a:cs typeface="微软雅黑" pitchFamily="2" charset="134"/>
              </a:endParaRPr>
            </a:p>
          </p:txBody>
        </p:sp>
        <p:sp>
          <p:nvSpPr>
            <p:cNvPr id="21" name="圆角矩形 6"/>
            <p:cNvSpPr>
              <a:extLst>
                <a:ext uri="smNativeData">
                  <pr:smNativeData xmlns:pr="pr" val="SMDATA_12_cOsdVRMAAAAlAAAAZQAAAA0AAAAAkAAAAEgAAACQAAAASAAAAAAAAAABAAAAAAAAAAEAAABQAAAAhbacS3FV1T8AAAAAAADwvwAAAAAAAOA/AAAAAAAA4D8AAAAAAADgPwAAAAAAAOA/AAAAAAAA4D8AAAAAAADgPwAAAAAAAOA/AAAAAAAA4D8CAAAAjAAAAAEAAAAAAAAAPkBN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xH+fgMAAAAEAAAAAAAAAAAAAAAAAAAAAAAAAAeAAAAaAAAAAAAAAAAAAAAAAAAAAAAAAAAAAAAECcAABAnAAAAAAAAAAAAAAAAAAAAAAAAAAAAAAAAAAAAAAAAAAAAABQAAAAAAAAAwMD/AAAAAABkAAAAMgAAAAAAAABkAAAAAAAAAH9/fwAKAAAAHwAAAFQAAAA+QE0AAAAAAQAAAAAAAAAAAAAAAAAAAAAAAAAAAAAAAAAAAAAAAAAAAAAAAn9/fwAAAAADzMzMAMDA/wB/f38AAAAAAAAAAAAAAAAAAAAAAAAAAAAhAAAAGAAAABQAAACXHAAAaRoAAKcqAAA6HAAAAAAAAA=="/>
                </a:ext>
              </a:extLst>
            </p:cNvSpPr>
            <p:nvPr/>
          </p:nvSpPr>
          <p:spPr>
            <a:xfrm>
              <a:off x="4647565" y="4293235"/>
              <a:ext cx="2286000" cy="295275"/>
            </a:xfrm>
            <a:prstGeom prst="roundRect">
              <a:avLst>
                <a:gd name="adj" fmla="val 16667"/>
              </a:avLst>
            </a:prstGeom>
            <a:solidFill>
              <a:srgbClr val="3E404D"/>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FFFFFF"/>
                </a:solidFill>
                <a:latin typeface="Arial" pitchFamily="2" charset="0"/>
                <a:ea typeface="微软雅黑" pitchFamily="2" charset="134"/>
                <a:cs typeface="微软雅黑" pitchFamily="2" charset="134"/>
              </a:endParaRPr>
            </a:p>
          </p:txBody>
        </p:sp>
        <p:pic>
          <p:nvPicPr>
            <p:cNvPr id="20" name="图片 17"/>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QAcAAAAAAABkAAAAZAAAAAAAAAAXAAAAFAAAAAAAAAAAAAAA/38AAP9/AAAAAAAACQAAAAQAAAA6U99X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uxcAAMEXAAAdHAAAWxwAAAAAAAA="/>
                </a:ext>
              </a:extLst>
            </p:cNvPicPr>
            <p:nvPr/>
          </p:nvPicPr>
          <p:blipFill>
            <a:blip xmlns:r="http://schemas.openxmlformats.org/officeDocument/2006/relationships" r:embed="rId2"/>
            <a:srcRect l="0" t="0" r="0" b="18560"/>
            <a:stretch>
              <a:fillRect/>
            </a:stretch>
          </p:blipFill>
          <p:spPr>
            <a:xfrm>
              <a:off x="3857625" y="3861435"/>
              <a:ext cx="712470" cy="748030"/>
            </a:xfrm>
            <a:prstGeom prst="rect">
              <a:avLst/>
            </a:prstGeom>
            <a:noFill/>
            <a:ln w="12700" cap="flat" cmpd="sng" algn="ctr">
              <a:noFill/>
              <a:prstDash val="solid"/>
              <a:miter lim="800000"/>
              <a:headEnd type="none" w="med" len="med"/>
              <a:tailEnd type="none" w="med" len="med"/>
            </a:ln>
            <a:effectLst/>
          </p:spPr>
        </p:pic>
        <p:sp>
          <p:nvSpPr>
            <p:cNvPr id="19" name="文本框 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hSv2w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rHAAAdxgAAKQeAADCGgAAAAAAAA=="/>
                </a:ext>
              </a:extLst>
            </p:cNvSpPr>
            <p:nvPr/>
          </p:nvSpPr>
          <p:spPr>
            <a:xfrm>
              <a:off x="4619625" y="3977005"/>
              <a:ext cx="361315" cy="372745"/>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416560">
                <a:lnSpc>
                  <a:spcPct val="100000"/>
                </a:lnSpc>
                <a:spcBef>
                  <a:spcPts val="0"/>
                </a:spcBef>
                <a:spcAft>
                  <a:spcPts val="0"/>
                </a:spcAft>
                <a:buNone/>
                <a:tabLst/>
                <a:defRPr lang="zh-cn" sz="2800" b="0" i="0" u="none" strike="noStrike" kern="1" spc="0" baseline="0">
                  <a:solidFill>
                    <a:schemeClr val="tx1"/>
                  </a:solidFill>
                  <a:effectLst/>
                  <a:latin typeface="Calibri" pitchFamily="2" charset="0"/>
                  <a:ea typeface="宋体" pitchFamily="0" charset="134"/>
                  <a:cs typeface="微软雅黑" pitchFamily="2" charset="134"/>
                </a:defRPr>
              </a:pPr>
              <a:r>
                <a:rPr lang="zh-cn" sz="1820">
                  <a:solidFill>
                    <a:srgbClr val="FFFFFF"/>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搜</a:t>
              </a:r>
              <a:endParaRPr lang="zh-cn" sz="3640">
                <a:solidFill>
                  <a:srgbClr val="FFFFFF"/>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endParaRPr>
            </a:p>
          </p:txBody>
        </p:sp>
        <p:sp>
          <p:nvSpPr>
            <p:cNvPr id="18" name="矩形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5eM/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WHgAA0xcAABcrAABvGwAAAAAAAA=="/>
                </a:ext>
              </a:extLst>
            </p:cNvSpPr>
            <p:nvPr/>
          </p:nvSpPr>
          <p:spPr>
            <a:xfrm>
              <a:off x="4931410" y="3872865"/>
              <a:ext cx="2073275" cy="586740"/>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416560">
                <a:lnSpc>
                  <a:spcPct val="100000"/>
                </a:lnSpc>
                <a:spcBef>
                  <a:spcPts val="0"/>
                </a:spcBef>
                <a:spcAft>
                  <a:spcPts val="0"/>
                </a:spcAft>
                <a:buNone/>
                <a:tabLst/>
                <a:defRPr lang="zh-cn" sz="2800" b="0" i="0" u="none" strike="noStrike" kern="1" spc="0" baseline="0">
                  <a:solidFill>
                    <a:schemeClr val="tx1"/>
                  </a:solidFill>
                  <a:effectLst/>
                  <a:latin typeface="Calibri" pitchFamily="2" charset="0"/>
                  <a:ea typeface="宋体" pitchFamily="0" charset="134"/>
                  <a:cs typeface="微软雅黑" pitchFamily="2" charset="134"/>
                </a:defRPr>
              </a:pPr>
              <a:r>
                <a:rPr lang="zh-cn" sz="1455">
                  <a:solidFill>
                    <a:srgbClr val="FA7F6E"/>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和</a:t>
              </a:r>
              <a:r>
                <a:rPr lang="zh-cn" sz="1455">
                  <a:solidFill>
                    <a:srgbClr val="7F7F7F"/>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 </a:t>
              </a:r>
              <a:r>
                <a:rPr lang="zh-cn" sz="2735" b="1">
                  <a:solidFill>
                    <a:srgbClr val="FFFFFF"/>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秋叶</a:t>
              </a:r>
              <a:r>
                <a:rPr lang="zh-cn" sz="1455">
                  <a:solidFill>
                    <a:srgbClr val="7F7F7F"/>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 </a:t>
              </a:r>
              <a:r>
                <a:rPr lang="zh-cn" sz="1455">
                  <a:solidFill>
                    <a:srgbClr val="FA7F6E"/>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一起学</a:t>
              </a:r>
              <a:r>
                <a:rPr lang="en-us" sz="1455">
                  <a:solidFill>
                    <a:srgbClr val="FA7F6E"/>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rPr>
                <a:t>PPT</a:t>
              </a:r>
              <a:endParaRPr lang="zh-cn" sz="1455">
                <a:solidFill>
                  <a:srgbClr val="FA7F6E"/>
                </a:solidFill>
                <a:effectLst>
                  <a:outerShdw dist="63500" dir="3600000" algn="tl" rotWithShape="0">
                    <a:srgbClr val="000000">
                      <a:alpha val="40000"/>
                    </a:srgbClr>
                  </a:outerShdw>
                </a:effectLst>
                <a:latin typeface="方正正中黑简体" pitchFamily="0" charset="0"/>
                <a:ea typeface="方正正中黑简体" pitchFamily="0" charset="0"/>
                <a:cs typeface="微软雅黑" pitchFamily="2" charset="134"/>
              </a:endParaRPr>
            </a:p>
            <a:p>
              <a:pPr marL="0" marR="0" indent="0" algn="l" defTabSz="416560">
                <a:lnSpc>
                  <a:spcPct val="100000"/>
                </a:lnSpc>
                <a:spcBef>
                  <a:spcPts val="0"/>
                </a:spcBef>
                <a:spcAft>
                  <a:spcPts val="0"/>
                </a:spcAft>
                <a:buNone/>
                <a:tabLst/>
                <a:defRPr lang="zh-cn" sz="2800" b="0" i="0" u="none" strike="noStrike" kern="1" spc="0" baseline="0">
                  <a:solidFill>
                    <a:schemeClr val="tx1"/>
                  </a:solidFill>
                  <a:effectLst/>
                  <a:latin typeface="Calibri" pitchFamily="2" charset="0"/>
                  <a:ea typeface="宋体" pitchFamily="0" charset="134"/>
                  <a:cs typeface="微软雅黑" pitchFamily="2" charset="134"/>
                </a:defRPr>
              </a:pPr>
              <a:endParaRPr lang="zh-cn" sz="475">
                <a:solidFill>
                  <a:srgbClr val="FFFFFF"/>
                </a:solidFill>
                <a:effectLst>
                  <a:outerShdw dist="63500" dir="3600000" algn="tl" rotWithShape="0">
                    <a:srgbClr val="000000">
                      <a:alpha val="40000"/>
                    </a:srgbClr>
                  </a:outerShdw>
                </a:effectLst>
                <a:latin typeface="微软雅黑" pitchFamily="2" charset="134"/>
                <a:ea typeface="微软雅黑" pitchFamily="2" charset="134"/>
                <a:cs typeface="微软雅黑" pitchFamily="2" charset="134"/>
              </a:endParaRPr>
            </a:p>
          </p:txBody>
        </p:sp>
        <p:grpSp>
          <p:nvGrpSpPr>
            <p:cNvPr id="14" name="组合 10"/>
            <p:cNvGrpSpPr>
              <a:extLst>
                <a:ext uri="smNativeData">
                  <pr:smNativeData xmlns:pr="pr" val="SMDATA_6_cOsdVR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AAdAACaGgAAeR4AACYcAAAAAAAA"/>
                </a:ext>
              </a:extLst>
            </p:cNvGrpSpPr>
            <p:nvPr/>
          </p:nvGrpSpPr>
          <p:grpSpPr>
            <a:xfrm>
              <a:off x="4714240" y="4324350"/>
              <a:ext cx="239395" cy="251460"/>
              <a:chOff x="4714240" y="4324350"/>
              <a:chExt cx="239395" cy="251460"/>
            </a:xfrm>
          </p:grpSpPr>
          <p:sp>
            <p:nvSpPr>
              <p:cNvPr id="17" name="曲线1"/>
              <p:cNvSpPr>
                <a:extLst>
                  <a:ext uri="smNativeData">
                    <pr:smNativeData xmlns:pr="pr" val="SMDATA_12_cOsdVRMAAAAlAAAACwAAAA0AAAAAAAAAAAAAAAAAAAAAAAAAAAAAAAABAAAAAAAAAAEAAABQAAAAAAAAAAAA4D8AAAAAAADgPwAAAAAAAOA/AAAAAAAA4D8AAAAAAADgPwAAAAAAAOA/AAAAAAAA4D8AAAAAAADgPwAAAAAAAOA/AAAAAAAA4D8CAAAAjAAAAAEAAAAAAAAAmZq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agXQIMAAAAEAAAAAAAAAAAAAAAAAAAAAAAAAAeAAAAaAAAAAAAAAAAAAAAAAAAAAAAAAAAAAAAECcAABAnAAAAAAAAAAAAAAAAAAAAAAAAAAAAAAAAAAAAAAAAAAAAABQAAAAAAAAAwMD/AAAAAABkAAAAMgAAAAAAAABkAAAAAAAAAH9/fwAKAAAAHwAAAFQAAACZmpoAAAAAAQAAAAAAAAAAAAAAAAAAAAAAAAAAAAAAAAAAAAAAAAAAAAAAAn9/fwAAAAADzMzMAMDA/wB/f38AAAAAAAAAAAAAAAAAAAAAAAAAAAAhAAAAGAAAABQAAAAAHQAAyRoAAHkeAADnGwAAAAAAAA=="/>
                  </a:ext>
                </a:extLst>
              </p:cNvSpPr>
              <p:nvPr/>
            </p:nvSpPr>
            <p:spPr>
              <a:xfrm>
                <a:off x="4714240" y="4354195"/>
                <a:ext cx="239395" cy="181610"/>
              </a:xfrm>
              <a:custGeom>
                <a:avLst/>
                <a:gdLst/>
                <a:ahLst/>
                <a:cxnLst/>
                <a:rect l="0" t="0" r="239395" b="181610"/>
                <a:pathLst>
                  <a:path w="239395" h="181610">
                    <a:moveTo>
                      <a:pt x="0" y="0"/>
                    </a:moveTo>
                    <a:lnTo>
                      <a:pt x="236494" y="0"/>
                    </a:lnTo>
                    <a:lnTo>
                      <a:pt x="239395" y="168507"/>
                    </a:lnTo>
                    <a:lnTo>
                      <a:pt x="0" y="181610"/>
                    </a:lnTo>
                    <a:lnTo>
                      <a:pt x="0" y="0"/>
                    </a:lnTo>
                    <a:close/>
                  </a:path>
                </a:pathLst>
              </a:custGeom>
              <a:solidFill>
                <a:srgbClr val="999A9A"/>
              </a:solidFill>
              <a:ln w="12700" cap="flat" cmpd="sng" algn="ctr">
                <a:noFill/>
                <a:prstDash val="solid"/>
                <a:miter lim="800000"/>
                <a:headEnd type="none" w="med" len="med"/>
                <a:tailEnd type="none" w="med" len="med"/>
              </a:ln>
              <a:effectLst/>
            </p:spPr>
            <p:txBody>
              <a:bodyPr vert="horz" wrap="square" lIns="0" tIns="0" rIns="0" bIns="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FFFFFF"/>
                  </a:solidFill>
                  <a:latin typeface="Arial" pitchFamily="2" charset="0"/>
                  <a:ea typeface="微软雅黑" pitchFamily="2" charset="134"/>
                  <a:cs typeface="微软雅黑" pitchFamily="2" charset="134"/>
                </a:endParaRPr>
              </a:p>
            </p:txBody>
          </p:sp>
          <p:sp>
            <p:nvSpPr>
              <p:cNvPr id="16" name="任意多边形 23"/>
              <p:cNvSpPr>
                <a:extLst>
                  <a:ext uri="smNativeData">
                    <pr:smNativeData xmlns:pr="pr" val="SMDATA_12_cOsdVRMAAAAlAAAACwAAAA0AAAAAAAAAAAAAAAAAAAAAA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6VIcAMAAAAEAAAAAAAAAAAAAAAAAAAAAAAAAAeAAAAaAAAAAAAAAAAAAAAAAAAAAAAAAAAAAAAECcAABAnAAAAAAAAAAAAAAAAAAAAAAAAAAAAAAAAAAAAAAAAAAAAABQAAAAAAAAAwMD/AAAAAABkAAAAMgAAAAAAAABkAAAAAAAAAH9/fwAKAAAAHwAAAFQAAAD///8AAAAAAQAAAAAAAAAAAAAAAAAAAAAAAAAAAAAAAAAAAAAAAAAAAAAAAn9/fwAAAAADzMzMAMDA/wB/f38AAAAAAAAAAAAAAAAAAAAAAAAAAAAhAAAAGAAAABQAAAACHQAAtRoAAHkeAADgGwAAAAAAAA=="/>
                  </a:ext>
                </a:extLst>
              </p:cNvSpPr>
              <p:nvPr/>
            </p:nvSpPr>
            <p:spPr>
              <a:xfrm>
                <a:off x="4715510" y="4341495"/>
                <a:ext cx="238125" cy="189865"/>
              </a:xfrm>
              <a:custGeom>
                <a:avLst/>
                <a:gdLst/>
                <a:ahLst/>
                <a:cxnLst/>
                <a:rect l="0" t="0" r="238125" b="189865"/>
                <a:pathLst>
                  <a:path w="238125" h="189865">
                    <a:moveTo>
                      <a:pt x="0" y="22484"/>
                    </a:moveTo>
                    <a:cubicBezTo>
                      <a:pt x="456" y="78277"/>
                      <a:pt x="912" y="134071"/>
                      <a:pt x="1368" y="189865"/>
                    </a:cubicBezTo>
                    <a:lnTo>
                      <a:pt x="83754" y="183191"/>
                    </a:lnTo>
                    <a:cubicBezTo>
                      <a:pt x="101252" y="181555"/>
                      <a:pt x="95451" y="181228"/>
                      <a:pt x="106354" y="180050"/>
                    </a:cubicBezTo>
                    <a:cubicBezTo>
                      <a:pt x="117257" y="178872"/>
                      <a:pt x="127208" y="179069"/>
                      <a:pt x="149170" y="176124"/>
                    </a:cubicBezTo>
                    <a:lnTo>
                      <a:pt x="238125" y="162384"/>
                    </a:lnTo>
                    <a:lnTo>
                      <a:pt x="235387" y="0"/>
                    </a:lnTo>
                    <a:lnTo>
                      <a:pt x="0" y="22484"/>
                    </a:lnTo>
                    <a:lnTo>
                      <a:pt x="149170" y="176124"/>
                    </a:lnTo>
                    <a:close/>
                  </a:path>
                </a:pathLst>
              </a:custGeom>
              <a:solidFill>
                <a:srgbClr val="FFFFFF"/>
              </a:solidFill>
              <a:ln w="12700" cap="flat" cmpd="sng" algn="ctr">
                <a:noFill/>
                <a:prstDash val="solid"/>
                <a:miter lim="800000"/>
                <a:headEnd type="none" w="med" len="med"/>
                <a:tailEnd type="none" w="med" len="med"/>
              </a:ln>
              <a:effectLst/>
            </p:spPr>
            <p:txBody>
              <a:bodyPr vert="horz" wrap="square" lIns="0" tIns="0" rIns="0" bIns="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FFFFFF"/>
                  </a:solidFill>
                  <a:latin typeface="Arial" pitchFamily="2" charset="0"/>
                  <a:ea typeface="微软雅黑" pitchFamily="2" charset="134"/>
                  <a:cs typeface="微软雅黑" pitchFamily="2" charset="134"/>
                </a:endParaRPr>
              </a:p>
            </p:txBody>
          </p:sp>
          <p:sp>
            <p:nvSpPr>
              <p:cNvPr id="15" name="任意多边形 24"/>
              <p:cNvSpPr>
                <a:extLst>
                  <a:ext uri="smNativeData">
                    <pr:smNativeData xmlns:pr="pr" val="SMDATA_12_cOsdVRMAAAAlAAAACwAAAA0AAAAAAAAAAAAAAAAAAAAAAAAAAAAAAAABAAAAAAAAAAEAAABQAAAAAAAAAAAA4D8AAAAAAADgPwAAAAAAAOA/AAAAAAAA4D8AAAAAAADgPwAAAAAAAOA/AAAAAAAA4D8AAAAAAADgPwAAAAAAAOA/AAAAAAAA4D8CAAAAjAAAAAEAAAAAAAAAIaVX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Oe/iYUMAAAAEAAAAAAAAAAAAAAAAAAAAAAAAAAeAAAAaAAAAAAAAAAAAAAAAAAAAAAAAAAAAAAAECcAABAnAAAAAAAAAAAAAAAAAAAAAAAAAAAAAAAAAAAAAAAAAAAAABQAAAAAAAAAwMD/AAAAAABkAAAAMgAAAAAAAABkAAAAAAAAAH9/fwAKAAAAHwAAAFQAAAAhpVcAAAAAAQAAAAAAAAAAAAAAAAAAAAAAAAAAAAAAAAAAAAAAAAAAAAAAAn9/fwAAAAADzMzMAMDA/wB/f38AAAAAAAAAAAAAAAAAAAAAAAAAAAAhAAAAGAAAABQAAAAAHQAAmhoAAGkeAAAmHAAAAAAAAA=="/>
                  </a:ext>
                </a:extLst>
              </p:cNvSpPr>
              <p:nvPr/>
            </p:nvSpPr>
            <p:spPr>
              <a:xfrm>
                <a:off x="4714240" y="4324350"/>
                <a:ext cx="229235" cy="251460"/>
              </a:xfrm>
              <a:custGeom>
                <a:avLst/>
                <a:gdLst/>
                <a:ahLst/>
                <a:cxnLst/>
                <a:rect l="0" t="0" r="229235" b="251460"/>
                <a:pathLst>
                  <a:path w="229235" h="251460">
                    <a:moveTo>
                      <a:pt x="0" y="23698"/>
                    </a:moveTo>
                    <a:cubicBezTo>
                      <a:pt x="439" y="82503"/>
                      <a:pt x="878" y="141309"/>
                      <a:pt x="1317" y="200115"/>
                    </a:cubicBezTo>
                    <a:lnTo>
                      <a:pt x="80627" y="194585"/>
                    </a:lnTo>
                    <a:lnTo>
                      <a:pt x="73776" y="251460"/>
                    </a:lnTo>
                    <a:lnTo>
                      <a:pt x="143601" y="185633"/>
                    </a:lnTo>
                    <a:lnTo>
                      <a:pt x="229235" y="171151"/>
                    </a:lnTo>
                    <a:lnTo>
                      <a:pt x="226600" y="0"/>
                    </a:lnTo>
                    <a:lnTo>
                      <a:pt x="0" y="23698"/>
                    </a:lnTo>
                    <a:lnTo>
                      <a:pt x="0" y="200115"/>
                    </a:lnTo>
                    <a:close/>
                  </a:path>
                </a:pathLst>
              </a:custGeom>
              <a:solidFill>
                <a:srgbClr val="21A557"/>
              </a:solidFill>
              <a:ln w="12700" cap="flat" cmpd="sng" algn="ctr">
                <a:noFill/>
                <a:prstDash val="solid"/>
                <a:miter lim="800000"/>
                <a:headEnd type="none" w="med" len="med"/>
                <a:tailEnd type="none" w="med" len="med"/>
              </a:ln>
              <a:effectLst/>
            </p:spPr>
            <p:txBody>
              <a:bodyPr vert="horz" wrap="square" lIns="0" tIns="0" rIns="0" bIns="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FFFFFF"/>
                  </a:solidFill>
                  <a:latin typeface="Arial" pitchFamily="2" charset="0"/>
                  <a:ea typeface="微软雅黑" pitchFamily="2" charset="134"/>
                  <a:cs typeface="微软雅黑" pitchFamily="2" charset="134"/>
                </a:endParaRPr>
              </a:p>
            </p:txBody>
          </p:sp>
        </p:grpSp>
        <p:sp>
          <p:nvSpPr>
            <p:cNvPr id="13" name="文本框 1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HYnfc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YHgAAnRoAAJAkAACZHQAAAAAAAA=="/>
                </a:ext>
              </a:extLst>
            </p:cNvSpPr>
            <p:nvPr/>
          </p:nvSpPr>
          <p:spPr>
            <a:xfrm>
              <a:off x="4973320" y="4326255"/>
              <a:ext cx="970280" cy="485140"/>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416560">
                <a:lnSpc>
                  <a:spcPct val="100000"/>
                </a:lnSpc>
                <a:spcBef>
                  <a:spcPts val="0"/>
                </a:spcBef>
                <a:spcAft>
                  <a:spcPts val="0"/>
                </a:spcAft>
                <a:buNone/>
                <a:tabLst/>
                <a:defRPr lang="zh-cn" sz="2800" b="0" i="0" u="none" strike="noStrike" kern="1" spc="0" baseline="0">
                  <a:solidFill>
                    <a:schemeClr val="tx1"/>
                  </a:solidFill>
                  <a:effectLst/>
                  <a:latin typeface="Calibri" pitchFamily="2" charset="0"/>
                  <a:ea typeface="宋体" pitchFamily="0" charset="134"/>
                  <a:cs typeface="微软雅黑" pitchFamily="2" charset="134"/>
                </a:defRPr>
              </a:pPr>
              <a:r>
                <a:rPr lang="zh-cn" sz="1275">
                  <a:solidFill>
                    <a:srgbClr val="FFFFFF"/>
                  </a:solidFill>
                  <a:latin typeface="方正正中黑简体" pitchFamily="0" charset="0"/>
                  <a:ea typeface="方正正中黑简体" pitchFamily="0" charset="0"/>
                  <a:cs typeface="微软雅黑" pitchFamily="2" charset="134"/>
                </a:rPr>
                <a:t>网易云课堂</a:t>
              </a:r>
              <a:endParaRPr lang="zh-cn" sz="1275">
                <a:solidFill>
                  <a:srgbClr val="FFFFFF"/>
                </a:solidFill>
                <a:latin typeface="方正正中黑简体" pitchFamily="0" charset="0"/>
                <a:ea typeface="方正正中黑简体" pitchFamily="0" charset="0"/>
                <a:cs typeface="微软雅黑" pitchFamily="2" charset="134"/>
              </a:endParaRPr>
            </a:p>
          </p:txBody>
        </p:sp>
        <p:sp>
          <p:nvSpPr>
            <p:cNvPr id="12" name="矩形 12"/>
            <p:cNvSpPr>
              <a:extLst>
                <a:ext uri="smNativeData">
                  <pr:smNativeData xmlns:pr="pr" val="SMDATA_12_cOsdVRMAAAAlAAAAZAAAAA0AAAAAkAAAAEgAAACQAAAASAAAAAAAAAABAAAAAAAAAAEAAABQAAAAAAAAAAAA4D8AAAAAAADgPwAAAAAAAOA/AAAAAAAA4D8AAAAAAADgPwAAAAAAAOA/AAAAAAAA4D8AAAAAAADgPwAAAAAAAOA/AAAAAAAA4D8CAAAAjAAAAAEAAAAAAAAA////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LjvZoMAAAAEAAAAAAAAAAAAAAAAAAAAAAAAAAeAAAAaAAAAAAAAAAAAAAAAAAAAAAAAAAAAAAAECcAABAnAAAAAAAAAAAAAAAAAAAAAAAAAAAAAAAAAAAAAAAAAAAAABQAAAAAAAAAwMD/AAAAAABkAAAAMgAAAAAAAABkAAAAAAAAAH9/fwAKAAAAHwAAAFQAAAD///8AAAAAAQAAAAAAAAAAAAAAAAAAAAAAAAAAAAAAAAAAAAAAAAAAAAAAAn9/fwAAAAADzMzMAMDA/wB/f38AAAAAAAAAAAAAAAAAAAAAAAAAAAAhAAAAGAAAABQAAAAVJAAAlRoAAD8qAAAPHAAAAAAAAA=="/>
                </a:ext>
              </a:extLst>
            </p:cNvSpPr>
            <p:nvPr/>
          </p:nvSpPr>
          <p:spPr>
            <a:xfrm>
              <a:off x="5865495" y="4321175"/>
              <a:ext cx="1002030" cy="240030"/>
            </a:xfrm>
            <a:prstGeom prst="rect">
              <a:avLst/>
            </a:prstGeom>
            <a:solidFill>
              <a:srgbClr val="FFFFFF"/>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FFFFFF"/>
                </a:solidFill>
                <a:latin typeface="Arial" pitchFamily="2" charset="0"/>
                <a:ea typeface="微软雅黑" pitchFamily="2" charset="134"/>
                <a:cs typeface="微软雅黑" pitchFamily="2" charset="134"/>
              </a:endParaRPr>
            </a:p>
          </p:txBody>
        </p:sp>
        <p:grpSp>
          <p:nvGrpSpPr>
            <p:cNvPr id="9" name="组合 13"/>
            <p:cNvGrpSpPr>
              <a:extLst>
                <a:ext uri="smNativeData">
                  <pr:smNativeData xmlns:pr="pr" val="SMDATA_6_cOsdVRMAAAAlAAAAAQAAAA8BAAAAkAAAAEgAAACQAAAASAAAAAAAAAAAAAAAAAAAABcAAAAUAAAAAAAAAAAAAAD/fwAA/38AAAAAAAAJAAAABAAAADixmAYMAAAAEAAAAAAAAAAAAAAAAAAAAAAAAAAfAAAAVAAAAAAAAAAAAAAAAAAAAAAAAAAAAAAAAAAAAAAAAAAAAAAAAAAAAAAAAAAAAAAAAAAAAAAAAAAAAAAAAAAAAAAAAAAAAAAAAAAAAAAAAAAAAAAAAAAAACEAAAAYAAAAFAAAAEAkAADsGgAAVyUAALEbAAAAAAAA"/>
                </a:ext>
              </a:extLst>
            </p:cNvGrpSpPr>
            <p:nvPr/>
          </p:nvGrpSpPr>
          <p:grpSpPr>
            <a:xfrm>
              <a:off x="5892800" y="4376420"/>
              <a:ext cx="177165" cy="125095"/>
              <a:chOff x="5892800" y="4376420"/>
              <a:chExt cx="177165" cy="125095"/>
            </a:xfrm>
          </p:grpSpPr>
          <p:sp>
            <p:nvSpPr>
              <p:cNvPr id="11" name="同心圆 20"/>
              <p:cNvSpPr>
                <a:extLst>
                  <a:ext uri="smNativeData">
                    <pr:smNativeData xmlns:pr="pr" val="SMDATA_12_cOsdVRMAAAAlAAAAdQAAAA0AAAAAkAAAAEgAAACQAAAASAAAAAAAAAABAAAAAAAAAAEAAABQAAAA+z+H+fIC5D8AAAAAAADgPwAAAAAAAOA/AAAAAAAA4D8AAAAAAADgPwAAAAAAAOA/AAAAAAAA4D8AAAAAAADgPwAAAAAAAOA/AAAAAAAA4D8CAAAAjAAAAAEAAAAAAAAAwsLE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NTgVPIMAAAAEAAAAAAAAAAAAAAAAAAAAAAAAAAeAAAAaAAAAAAAAAAAAAAAAAAAAAAAAAAAAAAAECcAABAnAAAAAAAAAAAAAAAAAAAAAAAAAAAAAAAAAAAAAAAAAAAAABQAAAAAAAAAwMD/AAAAAABkAAAAMgAAAAAAAABkAAAAAAAAAH9/fwAKAAAAHwAAAFQAAADCwsQAAAAAAQAAAAAAAAAAAAAAAAAAAAAAAAAAAAAAAAAAAAAAAAAAAAAAAn9/fwAAAAADzMzMAMDA/wB/f38AAAAAAAAAAAAAAAAAAAAAAAAAAAAhAAAAGAAAABQAAABAJAAA7BoAAPUkAAChGwAAAAAAAA=="/>
                  </a:ext>
                </a:extLst>
              </p:cNvSpPr>
              <p:nvPr/>
            </p:nvSpPr>
            <p:spPr>
              <a:xfrm>
                <a:off x="5892800" y="4376420"/>
                <a:ext cx="114935" cy="114935"/>
              </a:xfrm>
              <a:prstGeom prst="donut">
                <a:avLst>
                  <a:gd name="adj" fmla="val 18732"/>
                </a:avLst>
              </a:prstGeom>
              <a:solidFill>
                <a:srgbClr val="C2C2C4"/>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000000"/>
                  </a:solidFill>
                  <a:latin typeface="Arial" pitchFamily="2" charset="0"/>
                  <a:ea typeface="微软雅黑" pitchFamily="2" charset="134"/>
                  <a:cs typeface="微软雅黑" pitchFamily="2" charset="134"/>
                </a:endParaRPr>
              </a:p>
            </p:txBody>
          </p:sp>
          <p:sp>
            <p:nvSpPr>
              <p:cNvPr id="10" name="流程图: 终止 21"/>
              <p:cNvSpPr>
                <a:extLst>
                  <a:ext uri="smNativeData">
                    <pr:smNativeData xmlns:pr="pr" val="SMDATA_12_cOsdVRMAAAAlAAAANAEAAA0AAAAAkAAAAEgAAACQAAAASAAAAAAAAAABAAAAAAAAAAEAAABQAAAAAAAAAAAA4D8AAAAAAADgPwAAAAAAAOA/AAAAAAAA4D8AAAAAAADgPwAAAAAAAOA/AAAAAAAA4D8AAAAAAADgPwAAAAAAAOA/AAAAAAAA4D8CAAAAjAAAAAEAAAAAAAAAwsLE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e5AO0MAAAAEAAAAAAAAAAAAAAAAAAAAAAAAAAeAAAAaAAAAAAAAAAAAAAAAAAAAAAAAAAAAAAAECcAABAnAAAAAAAAAAAAAAAAAAAAAAAAAAAAAAAAAAAAAAAAAAAAABQAAAAAAAAAwMD/AAAAAABkAAAAMgAAAAAAAABkAAAAAAAAAH9/fwAKAAAAHwAAAFQAAADCwsQAAAAAAQAAAAAAAAAAAAAAAAAAAAAAAAAAAAAAAAAAAAAAAAAAAAAAAn9/fwAAAAADzMzMAMDA/wB/f38AAAAAAAAAAAAAAAAAAAAAAAAAAAAhAAAAGAAAABQAAADEJAAAkhsAAFclAACxGwAAAAAAAA=="/>
                  </a:ext>
                </a:extLst>
              </p:cNvSpPr>
              <p:nvPr/>
            </p:nvSpPr>
            <p:spPr>
              <a:xfrm rot="2172946">
                <a:off x="5976620" y="4481830"/>
                <a:ext cx="93345" cy="19685"/>
              </a:xfrm>
              <a:prstGeom prst="flowChartTerminator">
                <a:avLst/>
              </a:prstGeom>
              <a:solidFill>
                <a:srgbClr val="C2C2C4"/>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635">
                  <a:solidFill>
                    <a:srgbClr val="FFFFFF"/>
                  </a:solidFill>
                  <a:latin typeface="Arial" pitchFamily="2" charset="0"/>
                  <a:ea typeface="微软雅黑" pitchFamily="2" charset="134"/>
                  <a:cs typeface="微软雅黑" pitchFamily="2" charset="134"/>
                </a:endParaRPr>
              </a:p>
            </p:txBody>
          </p:sp>
        </p:grpSp>
        <p:sp>
          <p:nvSpPr>
            <p:cNvPr id="8" name="文本框 1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EQ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JQAAmBoAABIoAACUHQAAAAAAAA=="/>
                </a:ext>
              </a:extLst>
            </p:cNvSpPr>
            <p:nvPr/>
          </p:nvSpPr>
          <p:spPr>
            <a:xfrm>
              <a:off x="6054090" y="4323080"/>
              <a:ext cx="459740" cy="485140"/>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416560">
                <a:lnSpc>
                  <a:spcPct val="100000"/>
                </a:lnSpc>
                <a:spcBef>
                  <a:spcPts val="0"/>
                </a:spcBef>
                <a:spcAft>
                  <a:spcPts val="0"/>
                </a:spcAft>
                <a:buNone/>
                <a:tabLst/>
                <a:defRPr lang="zh-cn" sz="2800" b="0" i="0" u="none" strike="noStrike" kern="1" spc="0" baseline="0">
                  <a:solidFill>
                    <a:schemeClr val="tx1"/>
                  </a:solidFill>
                  <a:effectLst/>
                  <a:latin typeface="Calibri" pitchFamily="2" charset="0"/>
                  <a:ea typeface="宋体" pitchFamily="0" charset="134"/>
                  <a:cs typeface="微软雅黑" pitchFamily="2" charset="134"/>
                </a:defRPr>
              </a:pPr>
              <a:r>
                <a:rPr lang="zh-cn" sz="1275" b="1">
                  <a:solidFill>
                    <a:srgbClr val="000000"/>
                  </a:solidFill>
                  <a:latin typeface="微软雅黑" pitchFamily="2" charset="134"/>
                  <a:ea typeface="微软雅黑" pitchFamily="2" charset="134"/>
                  <a:cs typeface="微软雅黑" pitchFamily="2" charset="134"/>
                </a:rPr>
                <a:t>秋叶</a:t>
              </a:r>
              <a:endParaRPr lang="zh-cn" sz="1275" b="1">
                <a:solidFill>
                  <a:srgbClr val="000000"/>
                </a:solidFill>
                <a:latin typeface="微软雅黑" pitchFamily="2" charset="134"/>
                <a:ea typeface="微软雅黑" pitchFamily="2" charset="134"/>
                <a:cs typeface="微软雅黑" pitchFamily="2" charset="134"/>
              </a:endParaRPr>
            </a:p>
          </p:txBody>
        </p:sp>
        <p:sp>
          <p:nvSpPr>
            <p:cNvPr id="7" name="流程图: 终止 15"/>
            <p:cNvSpPr>
              <a:extLst>
                <a:ext uri="smNativeData">
                  <pr:smNativeData xmlns:pr="pr" val="SMDATA_12_cOsdVRMAAAAlAAAANAEAAA0AAAAAkAAAAEgAAACQAAAASAAAAAAAAAABAAAAAAAAAAEAAABQAAAAAAAAAAAA4D8AAAAAAADgPwAAAAAAAOA/AAAAAAAA4D8AAAAAAADgPwAAAAAAAOA/AAAAAAAA4D8AAAAAAADgPwAAAAAAAOA/AAAAAAAA4D8CAAAAjAAAAAEAAAAAAAAAXWF1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C9yZWwMAAAAEAAAAAAAAAAAAAAAAAAAAAAAAAAeAAAAaAAAAAAAAAAAAAAAAAAAAAAAAAAAAAAAECcAABAnAAAAAAAAAAAAAAAAAAAAAAAAAAAAAAAAAAAAAAAAAAAAABQAAAAAAAAAwMD/AAAAAABkAAAAMgAAAAAAAABkAAAAAAAAAH9/fwAKAAAAHwAAAFQAAABdYXUAAAAAAQAAAAAAAAAAAAAAAAAAAAAAAAAAAAAAAAAAAAAAAAAAAAAAAn9/fwAAAAADzMzMAMDA/wB/f38AAAAAAAAAAAAAAAAAAAAAAAAAAAAhAAAAGAAAABQAAABLJwAACh0AAJApAACFHQAAAAAAAA=="/>
                </a:ext>
              </a:extLst>
            </p:cNvSpPr>
            <p:nvPr/>
          </p:nvSpPr>
          <p:spPr>
            <a:xfrm rot="2459238">
              <a:off x="6387465" y="4720590"/>
              <a:ext cx="368935" cy="78105"/>
            </a:xfrm>
            <a:prstGeom prst="flowChartTerminator">
              <a:avLst/>
            </a:prstGeom>
            <a:solidFill>
              <a:srgbClr val="5D6175"/>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820">
                <a:solidFill>
                  <a:srgbClr val="FFFFFF"/>
                </a:solidFill>
                <a:latin typeface="Arial" pitchFamily="2" charset="0"/>
                <a:ea typeface="微软雅黑" pitchFamily="2" charset="134"/>
                <a:cs typeface="微软雅黑" pitchFamily="2" charset="134"/>
              </a:endParaRPr>
            </a:p>
          </p:txBody>
        </p:sp>
        <p:grpSp>
          <p:nvGrpSpPr>
            <p:cNvPr id="4" name="组合 7"/>
            <p:cNvGrpSpPr>
              <a:extLst>
                <a:ext uri="smNativeData">
                  <pr:smNativeData xmlns:pr="pr" val="SMDATA_6_cOsdVRMAAAAlAAAAAQAAAA8BAAAAkAAAAEgAAACQAAAASAAAAAAAAAAAAAAAAAAAABcAAAAUAAAAAAAAAAAAAAD/fwAA/38AAAAAAAAJAAAABAAAAJ6cAIAMAAAAEAAAAAAAAAAAAAAAAAAAAAAAAAAfAAAAVAAAAAAAAAAAAAAAAAAAAAAAAAAAAAAAAAAAAAAAAAAAAAAAAAAAAAAAAAAAAAAAAAAAAAAAAAAAAAAAAAAAAAAAAAAAAAAAAAAAAAAAAAAAAAAAAAAAACEAAAAYAAAAFAAAABclAAAeGgAAQSgAAEgdAAAAAAAA"/>
                </a:ext>
              </a:extLst>
            </p:cNvGrpSpPr>
            <p:nvPr/>
          </p:nvGrpSpPr>
          <p:grpSpPr>
            <a:xfrm>
              <a:off x="6029325" y="4245610"/>
              <a:ext cx="514350" cy="514350"/>
              <a:chOff x="6029325" y="4245610"/>
              <a:chExt cx="514350" cy="514350"/>
            </a:xfrm>
          </p:grpSpPr>
          <p:sp>
            <p:nvSpPr>
              <p:cNvPr id="6" name="同心圆 18"/>
              <p:cNvSpPr>
                <a:extLst>
                  <a:ext uri="smNativeData">
                    <pr:smNativeData xmlns:pr="pr" val="SMDATA_12_cOsdVRMAAAAlAAAAdQAAAA0AAAAAkAAAAEgAAACQAAAASAAAAAAAAAABAAAAAAAAAAEAAABQAAAAW18ktOVc6j8AAAAAAADgPwAAAAAAAOA/AAAAAAAA4D8AAAAAAADgPwAAAAAAAOA/AAAAAAAA4D8AAAAAAADgPwAAAAAAAOA/AAAAAAAA4D8CAAAAjAAAAAEAAAAAAAAAXWF1AP///wgAAAAAAAAAAAAAAAAAAAAAAAAAAAAAAAAAAAAAeAAAAAEAAABAAAAAAAAAAAAAAAB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EZpdC8MAAAAEAAAAAAAAAAAAAAAAAAAAAAAAAAeAAAAaAAAAAAAAAAAAAAAAAAAAAAAAAAAAAAAECcAABAnAAAAAAAAAAAAAAAAAAAAAAAAAAAAAAAAAAAAAAAAAAAAABQAAAAAAAAAwMD/AAAAAABkAAAAMgAAAAAAAABkAAAAAAAAAH9/fwAKAAAAHwAAAFQAAABdYXUAAAAAAQAAAAAAAAAAAAAAAAAAAAAAAAAAAAAAAAAAAAAAAAAAAAAAAn9/fwAAAAADzMzMAMDA/wB/f38AAAAAAAAAAAAAAAAAAAAAAAAAAAAhAAAAGAAAABQAAAAXJQAAHhoAAEEoAABIHQAAAAAAAA=="/>
                  </a:ext>
                </a:extLst>
              </p:cNvSpPr>
              <p:nvPr/>
            </p:nvSpPr>
            <p:spPr>
              <a:xfrm>
                <a:off x="6029325" y="4245610"/>
                <a:ext cx="514350" cy="514350"/>
              </a:xfrm>
              <a:prstGeom prst="donut">
                <a:avLst>
                  <a:gd name="adj" fmla="val 8808"/>
                </a:avLst>
              </a:prstGeom>
              <a:solidFill>
                <a:srgbClr val="5D6175"/>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41656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endParaRPr lang="zh-cn" sz="820">
                  <a:solidFill>
                    <a:srgbClr val="000000"/>
                  </a:solidFill>
                  <a:latin typeface="Arial" pitchFamily="2" charset="0"/>
                  <a:ea typeface="微软雅黑" pitchFamily="2" charset="134"/>
                  <a:cs typeface="微软雅黑" pitchFamily="2" charset="134"/>
                </a:endParaRPr>
              </a:p>
            </p:txBody>
          </p:sp>
          <p:pic>
            <p:nvPicPr>
              <p:cNvPr id="5" name="图片 19"/>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C6LwW9DAAAABAAAAAAAAAAAAAAAAAAAAAAAAAAHgAAAGgAAAAAAAAAAAAAAAAAAAAAAAAAAAAAABAnAAAQJwAAAAAAAAAAAAAAAAAAAAAAAAAAAAAAAAAAAAAAAAAAAAAUAAAAAAAAAMDA/wAAAAAAZAAAADIAAAAAAAAAZAAAAAAAAAB/f38ACgAAAB8AAABUAAAA////AAAAAAEAAAAAAAAAAAAAAAAAAAAAAAAAAAAAAAAAAAAAAAAAAAAAAAB/f38AAAAAA8zMzADAwP8Af39/AAAAAAAAAAAAAAAAAP///wAAAAAAIQAAABgAAAAUAAAAVSUAAFwaAAADKAAACh0AAAAAAAA="/>
                  </a:ext>
                </a:extLst>
              </p:cNvPicPr>
              <p:nvPr/>
            </p:nvPicPr>
            <p:blipFill>
              <a:blip xmlns:r="http://schemas.openxmlformats.org/officeDocument/2006/relationships" r:embed="rId3"/>
              <a:stretch>
                <a:fillRect/>
              </a:stretch>
            </p:blipFill>
            <p:spPr>
              <a:xfrm>
                <a:off x="6068695" y="4284980"/>
                <a:ext cx="435610" cy="435610"/>
              </a:xfrm>
              <a:prstGeom prst="rect">
                <a:avLst/>
              </a:prstGeom>
              <a:noFill/>
              <a:ln w="9525" cap="flat" cmpd="sng" algn="ctr">
                <a:noFill/>
                <a:prstDash val="solid"/>
                <a:miter lim="800000"/>
                <a:headEnd type="none" w="med" len="med"/>
                <a:tailEnd type="none" w="med" len="med"/>
              </a:ln>
              <a:effectLst/>
            </p:spPr>
          </p:pic>
        </p:grpSp>
        <p:sp>
          <p:nvSpPr>
            <p:cNvPr id="3" name="矩形 2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E6bG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hCwAAOxsAABEXAACqHAAAAAAAAA=="/>
                </a:ext>
              </a:extLst>
            </p:cNvSpPr>
            <p:nvPr/>
          </p:nvSpPr>
          <p:spPr>
            <a:xfrm>
              <a:off x="1809115" y="4426585"/>
              <a:ext cx="1940560" cy="233045"/>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416560">
                <a:lnSpc>
                  <a:spcPct val="100000"/>
                </a:lnSpc>
                <a:spcBef>
                  <a:spcPts val="0"/>
                </a:spcBef>
                <a:spcAft>
                  <a:spcPts val="0"/>
                </a:spcAft>
                <a:buNone/>
                <a:tabLst/>
                <a:defRPr lang="zh-cn" sz="2800" b="0" i="0" u="none" strike="noStrike" kern="1" spc="0" baseline="0">
                  <a:solidFill>
                    <a:schemeClr val="tx1"/>
                  </a:solidFill>
                  <a:effectLst/>
                  <a:latin typeface="Calibri" pitchFamily="2" charset="0"/>
                  <a:ea typeface="宋体" pitchFamily="0" charset="134"/>
                  <a:cs typeface="微软雅黑" pitchFamily="2" charset="134"/>
                </a:defRPr>
              </a:pPr>
              <a:r>
                <a:rPr lang="zh-cn" sz="910">
                  <a:solidFill>
                    <a:srgbClr val="F96551"/>
                  </a:solidFill>
                  <a:latin typeface="方正正黑简体" pitchFamily="0" charset="0"/>
                  <a:ea typeface="方正正黑简体" pitchFamily="0" charset="0"/>
                  <a:cs typeface="微软雅黑" pitchFamily="2" charset="134"/>
                </a:rPr>
                <a:t>网易云课堂最受欢迎的付费职场课</a:t>
              </a:r>
              <a:endParaRPr lang="zh-cn" sz="910">
                <a:solidFill>
                  <a:srgbClr val="F96551"/>
                </a:solidFill>
                <a:latin typeface="方正正黑简体" pitchFamily="0" charset="0"/>
                <a:ea typeface="方正正黑简体" pitchFamily="0" charset="0"/>
                <a:cs typeface="微软雅黑" pitchFamily="2" charset="134"/>
              </a:endParaRPr>
            </a:p>
          </p:txBody>
        </p:sp>
      </p:grpSp>
      <p:sp>
        <p:nvSpPr>
          <p:cNvPr id="24" name="文本框 25"/>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HIiPjwMAAAAEAAAAAAAAAAAAAAAAAAAAAAAAAAeAAAAaAAAAAAAAAAAAAAAAAAAAAAAAAAAAAAAECcAABAnAAAAAAAAAAAAAAAAAAAAAAAAAAAAAAAAAAAAAAAAAAAAABQAAAAAAAAAwMD/AAAAAABkAAAAMgAAAAAAAABkAAAAAAAAAH9/fwAKAAAAHwAAAFQAAAAAAAAFAAAAAQAAAAAAAAAAAAAAAAAAAAAAAAAAAAAAAAAAAAAAAAAAAAAAAH9/fwAAAAADzMzMAMDA/wB/f38AAAAAAAAAAAAAAAAAAAAAAAAAAAAhAAAAGAAAABQAAACLDwAArAsAANUoAACsFgAAAAAAAA=="/>
              </a:ext>
            </a:extLst>
          </p:cNvSpPr>
          <p:nvPr/>
        </p:nvSpPr>
        <p:spPr>
          <a:xfrm>
            <a:off x="2526665" y="1897380"/>
            <a:ext cx="4110990" cy="178816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185" b="1">
                <a:solidFill>
                  <a:srgbClr val="E50515"/>
                </a:solidFill>
              </a:rPr>
              <a:t>#</a:t>
            </a:r>
            <a:r>
              <a:rPr lang="zh-cn" sz="2185" b="1">
                <a:solidFill>
                  <a:srgbClr val="E50515"/>
                </a:solidFill>
              </a:rPr>
              <a:t>和秋叶一起学</a:t>
            </a:r>
            <a:r>
              <a:rPr lang="en-us" sz="2185" b="1">
                <a:solidFill>
                  <a:srgbClr val="E50515"/>
                </a:solidFill>
              </a:rPr>
              <a:t>PPT#</a:t>
            </a:r>
            <a:endParaRPr lang="en-us" sz="2185" b="1">
              <a:solidFill>
                <a:srgbClr val="E50515"/>
              </a:solidFill>
            </a:endParaRPr>
          </a:p>
          <a:p>
            <a:pPr marL="0" marR="0" indent="0" algn="ctr" defTabSz="914400">
              <a:lnSpc>
                <a:spcPct val="100000"/>
              </a:lnSpc>
              <a:spcBef>
                <a:spcPts val="182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670" b="1">
                <a:solidFill>
                  <a:srgbClr val="000000"/>
                </a:solidFill>
              </a:rPr>
              <a:t>学员读书笔记</a:t>
            </a:r>
            <a:r>
              <a:rPr lang="en-us" sz="2670" b="1">
                <a:solidFill>
                  <a:srgbClr val="000000"/>
                </a:solidFill>
              </a:rPr>
              <a:t>185</a:t>
            </a:r>
            <a:r>
              <a:rPr lang="zh-cn" sz="2670" b="1">
                <a:solidFill>
                  <a:srgbClr val="000000"/>
                </a:solidFill>
              </a:rPr>
              <a:t>号</a:t>
            </a:r>
            <a:endParaRPr lang="en-us" sz="2670" b="1">
              <a:solidFill>
                <a:srgbClr val="000000"/>
              </a:solidFill>
            </a:endParaRPr>
          </a:p>
          <a:p>
            <a:pPr marL="0" marR="0" indent="0" algn="ctr" defTabSz="914400">
              <a:lnSpc>
                <a:spcPct val="100000"/>
              </a:lnSpc>
              <a:spcBef>
                <a:spcPts val="182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700" b="1">
                <a:solidFill>
                  <a:srgbClr val="000000"/>
                </a:solidFill>
              </a:rPr>
              <a:t>你也想做？请马上</a:t>
            </a:r>
            <a:r>
              <a:rPr lang="en-us" sz="1700" b="1">
                <a:solidFill>
                  <a:srgbClr val="000000"/>
                </a:solidFill>
              </a:rPr>
              <a:t>@</a:t>
            </a:r>
            <a:r>
              <a:rPr lang="zh-cn" sz="1700" b="1">
                <a:solidFill>
                  <a:srgbClr val="000000"/>
                </a:solidFill>
              </a:rPr>
              <a:t>时间卡片 约定</a:t>
            </a:r>
            <a:endParaRPr lang="en-us" sz="1700" b="1">
              <a:solidFill>
                <a:srgbClr val="000000"/>
              </a:solidFill>
            </a:endParaRPr>
          </a:p>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455" b="1">
                <a:solidFill>
                  <a:srgbClr val="000000"/>
                </a:solidFill>
              </a:rPr>
              <a:t>我们免费指导你做出好读书笔记</a:t>
            </a:r>
            <a:r>
              <a:rPr lang="en-us" sz="1455" b="1">
                <a:solidFill>
                  <a:srgbClr val="000000"/>
                </a:solidFill>
              </a:rPr>
              <a:t>PPT</a:t>
            </a:r>
            <a:r>
              <a:rPr lang="zh-cn" sz="1455" b="1">
                <a:solidFill>
                  <a:srgbClr val="000000"/>
                </a:solidFill>
              </a:rPr>
              <a:t>！</a:t>
            </a:r>
            <a:endParaRPr lang="zh-cn" sz="1455" b="1">
              <a:solidFill>
                <a:srgbClr val="000000"/>
              </a:solidFill>
            </a:endParaRPr>
          </a:p>
        </p:txBody>
      </p:sp>
    </p:spTree>
  </p:cSld>
  <p:clrMapOvr>
    <a:masterClrMapping/>
  </p:clrMapOvr>
  <p:transition spd="slow">
    <p:push dir="u"/>
    <p:extLst>
      <p:ext uri="smNativeData">
        <pr:smNativeData xmlns:pr="pr" val="cOsdVQAAAAAIBwAAAAAAABQAAAABAAAAAAAAAAAAAAAAAAAAAQAAAAAAAAAAAAAAAAAAAAAAAAAAAAAA"/>
      </p:ext>
    </p:extLs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1A98D"/>
        </a:solidFill>
        <a:effectLst/>
      </p:bgPr>
    </p:bg>
    <p:spTree>
      <p:nvGrpSpPr>
        <p:cNvPr id="1" name=""/>
        <p:cNvGrpSpPr/>
        <p:nvPr/>
      </p:nvGrpSpPr>
      <p:grpSpPr>
        <a:xfrm>
          <a:off x="0" y="0"/>
          <a:ext cx="0" cy="0"/>
          <a:chOff x="0" y="0"/>
          <a:chExt cx="0" cy="0"/>
        </a:xfrm>
      </p:grpSpPr>
      <p:sp>
        <p:nvSpPr>
          <p:cNvPr id="2" name="文本框 1"/>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uDAAA8xIAAAs0AACPJAAAAAAAAA=="/>
              </a:ext>
            </a:extLst>
          </p:cNvSpPr>
          <p:nvPr/>
        </p:nvSpPr>
        <p:spPr>
          <a:xfrm>
            <a:off x="2101850" y="3080385"/>
            <a:ext cx="6358255" cy="2862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r" defTabSz="914400">
              <a:lnSpc>
                <a:spcPct val="15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chemeClr val="bg1"/>
                </a:solidFill>
              </a:rPr>
              <a:t>满满干货的一本书，每个章节都让人受益匪浅，</a:t>
            </a:r>
            <a:br>
              <a:rPr lang="zh-cn" sz="2000">
                <a:solidFill>
                  <a:schemeClr val="bg1"/>
                </a:solidFill>
              </a:rPr>
            </a:br>
            <a:r>
              <a:rPr lang="zh-cn" sz="2000">
                <a:solidFill>
                  <a:schemeClr val="bg1"/>
                </a:solidFill>
              </a:rPr>
              <a:t>也不单适用学生，适用每一位学习者，</a:t>
            </a:r>
            <a:br>
              <a:rPr lang="zh-cn" sz="2000">
                <a:solidFill>
                  <a:schemeClr val="bg1"/>
                </a:solidFill>
              </a:rPr>
            </a:br>
            <a:r>
              <a:rPr lang="zh-cn" sz="2000">
                <a:solidFill>
                  <a:schemeClr val="bg1"/>
                </a:solidFill>
              </a:rPr>
              <a:t>这个</a:t>
            </a:r>
            <a:r>
              <a:rPr lang="en-us" sz="2000">
                <a:solidFill>
                  <a:schemeClr val="bg1"/>
                </a:solidFill>
              </a:rPr>
              <a:t>PPT</a:t>
            </a:r>
            <a:r>
              <a:rPr lang="zh-cn" sz="2000">
                <a:solidFill>
                  <a:schemeClr val="bg1"/>
                </a:solidFill>
              </a:rPr>
              <a:t>只是拣选其中</a:t>
            </a:r>
            <a:r>
              <a:rPr lang="en-us" sz="2000">
                <a:solidFill>
                  <a:schemeClr val="bg1"/>
                </a:solidFill>
              </a:rPr>
              <a:t>3</a:t>
            </a:r>
            <a:r>
              <a:rPr lang="zh-cn" sz="2000">
                <a:solidFill>
                  <a:schemeClr val="bg1"/>
                </a:solidFill>
              </a:rPr>
              <a:t>个章节，</a:t>
            </a:r>
            <a:br>
              <a:rPr lang="zh-cn" sz="2000">
                <a:solidFill>
                  <a:schemeClr val="bg1"/>
                </a:solidFill>
              </a:rPr>
            </a:br>
            <a:r>
              <a:rPr lang="zh-cn" sz="2000">
                <a:solidFill>
                  <a:schemeClr val="bg1"/>
                </a:solidFill>
              </a:rPr>
              <a:t>还有更多干货在原书中，</a:t>
            </a:r>
            <a:endParaRPr lang="zh-cn" sz="2000">
              <a:solidFill>
                <a:schemeClr val="bg1"/>
              </a:solidFill>
            </a:endParaRPr>
          </a:p>
          <a:p>
            <a:pPr marL="0" marR="0" indent="0" algn="r" defTabSz="914400">
              <a:lnSpc>
                <a:spcPct val="15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chemeClr val="bg1"/>
                </a:solidFill>
              </a:rPr>
              <a:t>推荐去读原书，</a:t>
            </a:r>
            <a:endParaRPr lang="zh-cn" sz="2000">
              <a:solidFill>
                <a:schemeClr val="bg1"/>
              </a:solidFill>
            </a:endParaRPr>
          </a:p>
          <a:p>
            <a:pPr marL="0" marR="0" indent="0" algn="r" defTabSz="914400">
              <a:lnSpc>
                <a:spcPct val="15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chemeClr val="bg1"/>
                </a:solidFill>
              </a:rPr>
              <a:t>强烈推荐！</a:t>
            </a:r>
            <a:endParaRPr lang="zh-cn" sz="2000">
              <a:solidFill>
                <a:schemeClr val="bg1"/>
              </a:solidFill>
            </a:endParaRPr>
          </a:p>
        </p:txBody>
      </p:sp>
      <p:sp>
        <p:nvSpPr>
          <p:cNvPr id="3" name="矩形 2"/>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B////AQAAAAAAAAAAAAAAAAAAAAAAAAAAAAAAAAAAAAAAAAAARHOeAH9/fwDn5uYDzMzMAMDA/wB/f38AAAAAAAAAAAAAAAAAAAAAAAAAAAAhAAAAGAAAABQAAAC5MgAABQoAAAs0AADNDQAAAAAAAA=="/>
              </a:ext>
            </a:extLst>
          </p:cNvSpPr>
          <p:nvPr/>
        </p:nvSpPr>
        <p:spPr>
          <a:xfrm>
            <a:off x="8245475" y="1628775"/>
            <a:ext cx="214630" cy="614680"/>
          </a:xfrm>
          <a:prstGeom prst="rect">
            <a:avLst/>
          </a:prstGeom>
          <a:solidFill>
            <a:schemeClr val="bg1"/>
          </a:solidFill>
          <a:ln w="12700" cap="flat" cmpd="sng" algn="ctr">
            <a:noFill/>
            <a:prstDash val="solid"/>
            <a:miter lim="800000"/>
            <a:headEnd type="none" w="med" len="med"/>
            <a:tailEnd type="none" w="med" len="med"/>
          </a:ln>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KQAA7AkAAN0zAADmDQAAAAAAAA=="/>
              </a:ext>
            </a:extLst>
          </p:cNvSpPr>
          <p:nvPr/>
        </p:nvSpPr>
        <p:spPr>
          <a:xfrm>
            <a:off x="6744970" y="1612900"/>
            <a:ext cx="1685925" cy="64643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3600">
                <a:solidFill>
                  <a:schemeClr val="bg1"/>
                </a:solidFill>
              </a:rPr>
              <a:t>读者序</a:t>
            </a:r>
            <a:endParaRPr lang="zh-cn" sz="3600">
              <a:solidFill>
                <a:schemeClr val="bg1"/>
              </a:solidFill>
            </a:endParaRPr>
          </a:p>
        </p:txBody>
      </p:sp>
      <p:sp>
        <p:nvSpPr>
          <p:cNvPr id="5"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uLgAAsiUAACE0AAAoKAAAAAAAAA=="/>
              </a:ext>
            </a:extLst>
          </p:cNvSpPr>
          <p:nvPr/>
        </p:nvSpPr>
        <p:spPr>
          <a:xfrm>
            <a:off x="7588250" y="6127750"/>
            <a:ext cx="885825" cy="40005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000">
                <a:solidFill>
                  <a:schemeClr val="bg1"/>
                </a:solidFill>
              </a:rPr>
              <a:t>大林</a:t>
            </a:r>
            <a:endParaRPr lang="zh-cn" sz="200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noChangeArrowheads="1"/>
            <a:extLst>
              <a:ext uri="smNativeData">
                <pr:smNativeData xmlns:pr="pr" val="SMDATA_12_cOsdVRMAAAAlAAAAZAAAAA0AAAAAkAAAAEgAAACQAAAASAAAAAAAAAAB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xhOn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eAwAAPwIAAGI0AABnCgAAAAAAAA=="/>
              </a:ext>
            </a:extLst>
          </p:cNvSpPr>
          <p:nvPr>
            <p:ph type="title"/>
          </p:nvPr>
        </p:nvSpPr>
        <p:spPr>
          <a:xfrm>
            <a:off x="628650" y="365125"/>
            <a:ext cx="7886700" cy="1325880"/>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ctr">
            <a:prstTxWarp prst="textNoShape">
              <a:avLst/>
            </a:prstTxWarp>
          </a:bodyPr>
          <a:lstStyle/>
          <a:p>
            <a:pPr>
              <a:defRPr lang="zh-cn"/>
            </a:pPr>
          </a:p>
        </p:txBody>
      </p:sp>
      <p:sp>
        <p:nvSpPr>
          <p:cNvPr id="3" name="内容占位符 2"/>
          <p:cNvSpPr>
            <a:spLocks noGrp="1" noChangeArrowheads="1"/>
            <a:extLst>
              <a:ext uri="smNativeData">
                <pr:smNativeData xmlns:pr="pr" val="SMDATA_12_cOsdVRMAAAAlAAAAZAAAAA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DxhOmU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eAwAAOwsAAGI0AAAAJgAAAAAAAA=="/>
              </a:ext>
            </a:extLst>
          </p:cNvSpPr>
          <p:nvPr>
            <p:ph type="body" idx="1"/>
          </p:nvPr>
        </p:nvSpPr>
        <p:spPr>
          <a:xfrm>
            <a:off x="628650" y="1825625"/>
            <a:ext cx="7886700" cy="4351655"/>
          </a:xfrm>
          <a:prstGeom prst="rect">
            <a:avLst/>
          </a:prstGeom>
          <a:noFill/>
          <a:ln w="12700" cap="flat" cmpd="sng" algn="ctr">
            <a:noFill/>
            <a:prstDash val="solid"/>
            <a:miter lim="800000"/>
            <a:headEnd type="none" w="med" len="med"/>
            <a:tailEnd type="none" w="med" len="med"/>
          </a:ln>
          <a:effectLst/>
        </p:spPr>
        <p:txBody>
          <a:bodyPr vert="horz" wrap="square" lIns="91440" tIns="45720" rIns="91440" bIns="45720" numCol="1" anchor="t">
            <a:prstTxWarp prst="textNoShape">
              <a:avLst/>
            </a:prstTxWarp>
          </a:bodyPr>
          <a:lstStyle/>
          <a:p>
            <a:pPr>
              <a:defRPr lang="zh-cn"/>
            </a:pPr>
            <a:r>
              <a:rPr lang="en-us">
                <a:hlinkClick r:id="rId2"/>
              </a:rPr>
              <a:t>www.51pptmoban.com</a:t>
            </a:r>
            <a:r>
              <a:t> </a:t>
            </a:r>
            <a:r>
              <a:t>整理发布</a:t>
            </a:r>
          </a:p>
        </p:txBody>
      </p:sp>
    </p:spTree>
  </p:cSld>
  <p:clrMapOvr>
    <a:masterClrMapping/>
  </p:clrMapOvr>
  <p:transition spd="slow">
    <p:push dir="u"/>
    <p:extLst>
      <p:ext uri="smNativeData">
        <pr:smNativeData xmlns:pr="pr" val="cOsdVQAAAAAIBwAAAAAAABQAAAABAAAAAAAAAAAAAAAAAAAAAQAAAAAAAAAAAAAAAAAAAAAAAAAAAAAA"/>
      </p:ext>
    </p:extLs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4"/>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HQFAAAAAAAAgAMAAAAAAABkAAAAZAAAAAAAAAAXAAAAFAAAAAAAAAAAAAAA/38AAP9/AAAAAAAACQAAAAQAAAAGM7M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AUAAG4LAADAGQAATyIAAAAAAAA="/>
              </a:ext>
            </a:extLst>
          </p:cNvPicPr>
          <p:nvPr/>
        </p:nvPicPr>
        <p:blipFill>
          <a:blip xmlns:r="http://schemas.openxmlformats.org/officeDocument/2006/relationships" r:embed="rId2"/>
          <a:srcRect l="0" t="13960" r="0" b="8960"/>
          <a:stretch>
            <a:fillRect/>
          </a:stretch>
        </p:blipFill>
        <p:spPr>
          <a:xfrm flipH="1">
            <a:off x="972820" y="1858010"/>
            <a:ext cx="3213100" cy="3719195"/>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HT///8AAAAAZAAAAGQAAAAAAAAAy8vLAFoAAAB0////AAAAAGQAAABkAAAAAAAAABcAAAAUAAAAAAAAAAAAAAD/fwAA/38AAAAAAAAJAAAABAAAAAE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889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endParaRPr lang="zh-cn">
              <a:latin typeface="MStiffHeiHK-UltraBold" pitchFamily="0" charset="0"/>
              <a:ea typeface="MStiffHeiHK-UltraBold" pitchFamily="0" charset="0"/>
              <a:cs typeface="微软雅黑" pitchFamily="2" charset="134"/>
            </a:endParaRPr>
          </a:p>
        </p:txBody>
      </p:sp>
      <p:sp>
        <p:nvSpPr>
          <p:cNvPr id="4" name="文本框 9"/>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Q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SHwAAHQ0AAIY1AADSFQAAAAAAAA=="/>
              </a:ext>
            </a:extLst>
          </p:cNvSpPr>
          <p:nvPr/>
        </p:nvSpPr>
        <p:spPr>
          <a:xfrm>
            <a:off x="5050790" y="2131695"/>
            <a:ext cx="3649980" cy="141541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5800" b="1" spc="-28">
                <a:latin typeface="Adobe Myungjo Std M" pitchFamily="0" charset="0"/>
                <a:ea typeface="Adobe Myungjo Std M" pitchFamily="0" charset="0"/>
                <a:cs typeface="微软雅黑" pitchFamily="2" charset="134"/>
              </a:rPr>
              <a:t>HOW TO </a:t>
            </a:r>
            <a:endParaRPr lang="en-us" sz="5800" b="1" spc="-28">
              <a:latin typeface="Adobe Myungjo Std M" pitchFamily="0" charset="0"/>
              <a:ea typeface="Adobe Myungjo Std M" pitchFamily="0" charset="0"/>
              <a:cs typeface="微软雅黑" pitchFamily="2" charset="134"/>
            </a:endParaRPr>
          </a:p>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800" b="1">
                <a:solidFill>
                  <a:srgbClr val="43975D"/>
                </a:solidFill>
                <a:latin typeface="Adobe Myungjo Std M" pitchFamily="0" charset="0"/>
                <a:ea typeface="GungsuhChe" pitchFamily="3" charset="0"/>
                <a:cs typeface="微软雅黑" pitchFamily="2" charset="134"/>
              </a:rPr>
              <a:t>ASK</a:t>
            </a:r>
            <a:r>
              <a:rPr lang="en-us" sz="2800" b="1">
                <a:latin typeface="Adobe Myungjo Std M" pitchFamily="0" charset="0"/>
                <a:ea typeface="GungsuhChe" pitchFamily="3" charset="0"/>
                <a:cs typeface="微软雅黑" pitchFamily="2" charset="134"/>
              </a:rPr>
              <a:t>  QUESTION</a:t>
            </a:r>
            <a:endParaRPr lang="zh-cn" sz="2800" b="1">
              <a:latin typeface="Adobe Myungjo Std M" pitchFamily="0" charset="0"/>
              <a:ea typeface="GungsuhChe" pitchFamily="3" charset="0"/>
              <a:cs typeface="微软雅黑" pitchFamily="2" charset="134"/>
            </a:endParaRPr>
          </a:p>
        </p:txBody>
      </p:sp>
      <p:sp>
        <p:nvSpPr>
          <p:cNvPr id="5" name="文本框 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M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HgAAIBUAAOA1AABgGwAAAAAAAA=="/>
              </a:ext>
            </a:extLst>
          </p:cNvSpPr>
          <p:nvPr/>
        </p:nvSpPr>
        <p:spPr>
          <a:xfrm>
            <a:off x="4957445" y="3434080"/>
            <a:ext cx="3800475" cy="101600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000" b="1">
                <a:solidFill>
                  <a:srgbClr val="43975D"/>
                </a:solidFill>
                <a:latin typeface="华康俪金黑W8(P)" pitchFamily="0" charset="0"/>
                <a:ea typeface="华康俪金黑W8(P)" pitchFamily="0" charset="0"/>
                <a:cs typeface="微软雅黑" pitchFamily="2" charset="134"/>
              </a:rPr>
              <a:t>学会提问</a:t>
            </a:r>
            <a:endParaRPr lang="zh-cn" sz="6000" b="1">
              <a:solidFill>
                <a:srgbClr val="43975D"/>
              </a:solidFill>
              <a:latin typeface="华康俪金黑W8(P)" pitchFamily="0" charset="0"/>
              <a:ea typeface="华康俪金黑W8(P)" pitchFamily="0" charset="0"/>
              <a:cs typeface="微软雅黑" pitchFamily="2" charset="134"/>
            </a:endParaRPr>
          </a:p>
        </p:txBody>
      </p:sp>
      <p:sp>
        <p:nvSpPr>
          <p:cNvPr id="6" name="直接连接符 5"/>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k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UxAAAMAAAAEAAAAAAAAAAAAAAAAAAAAAAAAAAeAAAAaAAAAAAAAAAAAAAAAAAAAAAAAAAAAAAAECcAABAnAAAAAAAAAAAAAAAAAAAAAAAAAAAAAAAAAAAAAAAAAAAAABQAAAAAAAAAwMD/AAAAAABkAAAAMgAAAAAAAABkAAAAAAAAAH9/fwAKAAAAHwAAAFQAAAD///8A////AQAAAAAAAAAAAAAAAAAAAAAAAAAAAAAAAAAAAAAAAAAAAAAAAn9/fwDn5uYDzMzMAMDA/wB/f38AAAAAAAAAAAAAAAAAAAAAAAAAAAAhAAAAGAAAABQAAACyIAAAvhUAAK4zAAC+FQAAAAAAAA=="/>
              </a:ext>
            </a:extLst>
          </p:cNvSpPr>
          <p:nvPr/>
        </p:nvSpPr>
        <p:spPr>
          <a:xfrm>
            <a:off x="5314950" y="3534410"/>
            <a:ext cx="3086100" cy="0"/>
          </a:xfrm>
          <a:prstGeom prst="line">
            <a:avLst/>
          </a:prstGeom>
          <a:noFill/>
          <a:ln w="6350" cap="flat" cmpd="sng" algn="ctr">
            <a:solidFill>
              <a:schemeClr val="tx1"/>
            </a:solidFill>
            <a:prstDash val="solid"/>
            <a:miter lim="800000"/>
            <a:headEnd type="none" w="med" len="med"/>
            <a:tailEnd type="none" w="med" len="med"/>
          </a:ln>
          <a:effectLst/>
        </p:spPr>
      </p:sp>
      <p:sp>
        <p:nvSpPr>
          <p:cNvPr id="7" name="直接连接符 7"/>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k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Dn5uYDzMzMAMDA/wB/f38AAAAAAAAAAAAAAAAAAAAAAAAAAAAhAAAAGAAAABQAAACyIAAAaBsAAK4zAABoGwAAAAAAAA=="/>
              </a:ext>
            </a:extLst>
          </p:cNvSpPr>
          <p:nvPr/>
        </p:nvSpPr>
        <p:spPr>
          <a:xfrm>
            <a:off x="5314950" y="4455160"/>
            <a:ext cx="3086100" cy="0"/>
          </a:xfrm>
          <a:prstGeom prst="line">
            <a:avLst/>
          </a:prstGeom>
          <a:noFill/>
          <a:ln w="6350" cap="flat" cmpd="sng" algn="ctr">
            <a:solidFill>
              <a:schemeClr val="tx1"/>
            </a:solidFill>
            <a:prstDash val="solid"/>
            <a:miter lim="800000"/>
            <a:headEnd type="none" w="med" len="med"/>
            <a:tailEnd type="none" w="med" len="med"/>
          </a:ln>
          <a:effectLst/>
        </p:spPr>
      </p:sp>
      <p:sp>
        <p:nvSpPr>
          <p:cNvPr id="8" name="文本框 8"/>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BISEhI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fIAAA0hsAANszAAAYHgAAAAAAAA=="/>
              </a:ext>
            </a:extLst>
          </p:cNvSpPr>
          <p:nvPr/>
        </p:nvSpPr>
        <p:spPr>
          <a:xfrm>
            <a:off x="5343525" y="4522470"/>
            <a:ext cx="3086100" cy="36957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pc="61">
                <a:solidFill>
                  <a:schemeClr val="accent3"/>
                </a:solidFill>
              </a:rPr>
              <a:t>更好地提出问题</a:t>
            </a:r>
            <a:endParaRPr lang="zh-cn" spc="61">
              <a:solidFill>
                <a:schemeClr val="accent3"/>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2"/>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AAAAA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AwAAAEINAAAxHQAAtCAAAAAAAAA="/>
              </a:ext>
            </a:extLst>
          </p:cNvPicPr>
          <p:nvPr/>
        </p:nvPicPr>
        <p:blipFill>
          <a:blip xmlns:r="http://schemas.openxmlformats.org/officeDocument/2006/relationships" r:embed="rId2"/>
          <a:stretch>
            <a:fillRect/>
          </a:stretch>
        </p:blipFill>
        <p:spPr>
          <a:xfrm flipH="1">
            <a:off x="1905" y="2155190"/>
            <a:ext cx="4743450" cy="3161030"/>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M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I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mREAAJw1AAAqFwAAAAAAAA=="/>
              </a:ext>
            </a:extLst>
          </p:cNvSpPr>
          <p:nvPr/>
        </p:nvSpPr>
        <p:spPr>
          <a:xfrm>
            <a:off x="5249545" y="2860675"/>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200">
                <a:solidFill>
                  <a:srgbClr val="222B35"/>
                </a:solidFill>
              </a:rPr>
              <a:t>为什么老师回答你问题的答案会让你很失望？</a:t>
            </a:r>
            <a:endParaRPr lang="zh-cn" sz="2200">
              <a:solidFill>
                <a:srgbClr val="222B35"/>
              </a:solidFill>
            </a:endParaRPr>
          </a:p>
        </p:txBody>
      </p:sp>
      <p:sp>
        <p:nvSpPr>
          <p:cNvPr id="5"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g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43975D"/>
                </a:solidFill>
                <a:latin typeface="华康俪金黑W8(P)" pitchFamily="0" charset="0"/>
                <a:ea typeface="华康俪金黑W8(P)" pitchFamily="0" charset="0"/>
                <a:cs typeface="微软雅黑" pitchFamily="2" charset="134"/>
              </a:rPr>
              <a:t>反思问题</a:t>
            </a:r>
            <a:endParaRPr lang="zh-cn" sz="6200">
              <a:solidFill>
                <a:srgbClr val="43975D"/>
              </a:solidFill>
              <a:latin typeface="华康俪金黑W8(P)" pitchFamily="0" charset="0"/>
              <a:ea typeface="华康俪金黑W8(P)" pitchFamily="0" charset="0"/>
              <a:cs typeface="微软雅黑" pitchFamily="2" charset="134"/>
            </a:endParaRPr>
          </a:p>
        </p:txBody>
      </p:sp>
      <p:sp>
        <p:nvSpPr>
          <p:cNvPr id="6"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TBcAAJw1AACnHAAAAAAAAA=="/>
              </a:ext>
            </a:extLst>
          </p:cNvSpPr>
          <p:nvPr/>
        </p:nvSpPr>
        <p:spPr>
          <a:xfrm>
            <a:off x="5249545" y="3787140"/>
            <a:ext cx="3465195" cy="8705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为什么专业人士不回复你的问题？</a:t>
            </a:r>
          </a:p>
        </p:txBody>
      </p:sp>
      <p:sp>
        <p:nvSpPr>
          <p:cNvPr id="7"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4hwAAJw1AAA9IgAAAAAAAA=="/>
              </a:ext>
            </a:extLst>
          </p:cNvSpPr>
          <p:nvPr/>
        </p:nvSpPr>
        <p:spPr>
          <a:xfrm>
            <a:off x="5249545" y="4695190"/>
            <a:ext cx="3465195" cy="8705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为什么私信名人得不到回复？</a:t>
            </a:r>
          </a:p>
        </p:txBody>
      </p:sp>
      <p:sp>
        <p:nvSpPr>
          <p:cNvPr id="8" name="直接连接符 8"/>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Yzsw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8xYAAMczAADzFgAAAAAAAA=="/>
              </a:ext>
            </a:extLst>
          </p:cNvSpPr>
          <p:nvPr/>
        </p:nvSpPr>
        <p:spPr>
          <a:xfrm>
            <a:off x="5386070" y="373062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9"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BAQE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qhwAAMczAACqHAAAAAAAAA=="/>
              </a:ext>
            </a:extLst>
          </p:cNvSpPr>
          <p:nvPr/>
        </p:nvSpPr>
        <p:spPr>
          <a:xfrm>
            <a:off x="5386070" y="4659630"/>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0" name="直接连接符 11"/>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wMDAw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PSIAAMczAAA9IgAAAAAAAA=="/>
              </a:ext>
            </a:extLst>
          </p:cNvSpPr>
          <p:nvPr/>
        </p:nvSpPr>
        <p:spPr>
          <a:xfrm>
            <a:off x="5386070" y="556577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1"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JTZJw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iAcAALI5AACkDAAAAAAAAA=="/>
              </a:ext>
            </a:extLst>
          </p:cNvSpPr>
          <p:nvPr/>
        </p:nvSpPr>
        <p:spPr>
          <a:xfrm>
            <a:off x="5220970" y="1224280"/>
            <a:ext cx="415798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800" b="1" spc="-28">
                <a:solidFill>
                  <a:srgbClr val="171717"/>
                </a:solidFill>
                <a:latin typeface="Adobe Myungjo Std M" pitchFamily="0" charset="0"/>
                <a:ea typeface="Adobe Myungjo Std M" pitchFamily="0" charset="0"/>
                <a:cs typeface="微软雅黑" pitchFamily="2" charset="134"/>
              </a:rPr>
              <a:t>PROBLEM</a:t>
            </a:r>
            <a:endParaRPr lang="zh-cn" sz="4800" b="1" spc="-28">
              <a:solidFill>
                <a:srgbClr val="171717"/>
              </a:solidFill>
              <a:latin typeface="Adobe Myungjo Std M" pitchFamily="0" charset="0"/>
              <a:ea typeface="GungsuhChe" pitchFamily="3" charset="0"/>
              <a:cs typeface="微软雅黑" pitchFamily="2" charset="134"/>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8"/>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DV1TcZ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9wEAALsLAACEHwAAbB8AAAAAAAA="/>
              </a:ext>
            </a:extLst>
          </p:cNvPicPr>
          <p:nvPr/>
        </p:nvPicPr>
        <p:blipFill>
          <a:blip xmlns:r="http://schemas.openxmlformats.org/officeDocument/2006/relationships" r:embed="rId2"/>
          <a:stretch>
            <a:fillRect/>
          </a:stretch>
        </p:blipFill>
        <p:spPr>
          <a:xfrm>
            <a:off x="319405" y="1906905"/>
            <a:ext cx="4803775" cy="3201035"/>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ghEAAJw1AAATFwAAAAAAAA=="/>
              </a:ext>
            </a:extLst>
          </p:cNvSpPr>
          <p:nvPr/>
        </p:nvSpPr>
        <p:spPr>
          <a:xfrm>
            <a:off x="5249545" y="284607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200">
                <a:solidFill>
                  <a:srgbClr val="222B35"/>
                </a:solidFill>
              </a:rPr>
              <a:t>要问什么，想得到什么结果，解决什么疑惑？</a:t>
            </a:r>
            <a:endParaRPr lang="zh-cn" sz="2200">
              <a:solidFill>
                <a:srgbClr val="222B35"/>
              </a:solidFill>
            </a:endParaRPr>
          </a:p>
        </p:txBody>
      </p:sp>
      <p:sp>
        <p:nvSpPr>
          <p:cNvPr id="5"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43975D"/>
                </a:solidFill>
                <a:latin typeface="华康俪金黑W8(P)" pitchFamily="0" charset="0"/>
                <a:ea typeface="华康俪金黑W8(P)" pitchFamily="0" charset="0"/>
                <a:cs typeface="微软雅黑" pitchFamily="2" charset="134"/>
              </a:rPr>
              <a:t>清楚问题</a:t>
            </a:r>
            <a:endParaRPr lang="zh-cn" sz="6200">
              <a:solidFill>
                <a:srgbClr val="43975D"/>
              </a:solidFill>
              <a:latin typeface="华康俪金黑W8(P)" pitchFamily="0" charset="0"/>
              <a:ea typeface="华康俪金黑W8(P)" pitchFamily="0" charset="0"/>
              <a:cs typeface="微软雅黑" pitchFamily="2" charset="134"/>
            </a:endParaRPr>
          </a:p>
        </p:txBody>
      </p:sp>
      <p:sp>
        <p:nvSpPr>
          <p:cNvPr id="6"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NhcAAJw1AADHHAAAAAAAAA=="/>
              </a:ext>
            </a:extLst>
          </p:cNvSpPr>
          <p:nvPr/>
        </p:nvSpPr>
        <p:spPr>
          <a:xfrm>
            <a:off x="5249545" y="377317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问题是否够具体？能否拆分为更具体的小问题？</a:t>
            </a:r>
          </a:p>
        </p:txBody>
      </p:sp>
      <p:sp>
        <p:nvSpPr>
          <p:cNvPr id="7"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zBwAAJw1AABdIgAAAAAAAA=="/>
              </a:ext>
            </a:extLst>
          </p:cNvSpPr>
          <p:nvPr/>
        </p:nvSpPr>
        <p:spPr>
          <a:xfrm>
            <a:off x="5249545" y="468122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自己是否有事先做好准备工作？</a:t>
            </a:r>
          </a:p>
        </p:txBody>
      </p:sp>
      <p:sp>
        <p:nvSpPr>
          <p:cNvPr id="8" name="直接连接符 8"/>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GTAwyU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3RYAAMczAADdFgAAAAAAAA=="/>
              </a:ext>
            </a:extLst>
          </p:cNvSpPr>
          <p:nvPr/>
        </p:nvSpPr>
        <p:spPr>
          <a:xfrm>
            <a:off x="5386070" y="371665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9"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KcRyRE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lBwAAMczAACUHAAAAAAAAA=="/>
              </a:ext>
            </a:extLst>
          </p:cNvSpPr>
          <p:nvPr/>
        </p:nvSpPr>
        <p:spPr>
          <a:xfrm>
            <a:off x="5386070" y="4645660"/>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0" name="直接连接符 11"/>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FOOhQU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JiIAAMczAAAmIgAAAAAAAA=="/>
              </a:ext>
            </a:extLst>
          </p:cNvSpPr>
          <p:nvPr/>
        </p:nvSpPr>
        <p:spPr>
          <a:xfrm>
            <a:off x="5386070" y="5551170"/>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1"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iAcAALI5AACkDAAAAAAAAA=="/>
              </a:ext>
            </a:extLst>
          </p:cNvSpPr>
          <p:nvPr/>
        </p:nvSpPr>
        <p:spPr>
          <a:xfrm>
            <a:off x="5220970" y="1224280"/>
            <a:ext cx="415798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800" b="1" spc="-28">
                <a:solidFill>
                  <a:srgbClr val="171717"/>
                </a:solidFill>
                <a:latin typeface="Adobe Myungjo Std M" pitchFamily="0" charset="0"/>
                <a:ea typeface="Adobe Myungjo Std M" pitchFamily="0" charset="0"/>
                <a:cs typeface="微软雅黑" pitchFamily="2" charset="134"/>
              </a:rPr>
              <a:t>PROBLEM</a:t>
            </a:r>
            <a:endParaRPr lang="zh-cn" sz="4800" b="1" spc="-28">
              <a:solidFill>
                <a:srgbClr val="171717"/>
              </a:solidFill>
              <a:latin typeface="Adobe Myungjo Std M" pitchFamily="0" charset="0"/>
              <a:ea typeface="GungsuhChe" pitchFamily="3" charset="0"/>
              <a:cs typeface="微软雅黑" pitchFamily="2" charset="134"/>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B7pTTW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JwEAANoKAABRHgAAkB8AAAAAAAA="/>
              </a:ext>
            </a:extLst>
          </p:cNvPicPr>
          <p:nvPr/>
        </p:nvPicPr>
        <p:blipFill>
          <a:blip xmlns:r="http://schemas.openxmlformats.org/officeDocument/2006/relationships" r:embed="rId2"/>
          <a:stretch>
            <a:fillRect/>
          </a:stretch>
        </p:blipFill>
        <p:spPr>
          <a:xfrm>
            <a:off x="187325" y="1764030"/>
            <a:ext cx="4740910" cy="3366770"/>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bBEAAJw1AAD9FgAAAAAAAA=="/>
              </a:ext>
            </a:extLst>
          </p:cNvSpPr>
          <p:nvPr/>
        </p:nvSpPr>
        <p:spPr>
          <a:xfrm>
            <a:off x="5249545" y="283210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200">
                <a:solidFill>
                  <a:srgbClr val="222B35"/>
                </a:solidFill>
              </a:rPr>
              <a:t>老师的专业背景是否适合回答你的问题？</a:t>
            </a:r>
            <a:endParaRPr lang="zh-cn" sz="2200">
              <a:solidFill>
                <a:srgbClr val="222B35"/>
              </a:solidFill>
            </a:endParaRPr>
          </a:p>
        </p:txBody>
      </p:sp>
      <p:sp>
        <p:nvSpPr>
          <p:cNvPr id="5"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43975D"/>
                </a:solidFill>
                <a:latin typeface="华康俪金黑W8(P)" pitchFamily="0" charset="0"/>
                <a:ea typeface="华康俪金黑W8(P)" pitchFamily="0" charset="0"/>
                <a:cs typeface="微软雅黑" pitchFamily="2" charset="134"/>
              </a:rPr>
              <a:t>了解对象</a:t>
            </a:r>
            <a:endParaRPr lang="zh-cn" sz="6200">
              <a:solidFill>
                <a:srgbClr val="43975D"/>
              </a:solidFill>
              <a:latin typeface="华康俪金黑W8(P)" pitchFamily="0" charset="0"/>
              <a:ea typeface="华康俪金黑W8(P)" pitchFamily="0" charset="0"/>
              <a:cs typeface="微软雅黑" pitchFamily="2" charset="134"/>
            </a:endParaRPr>
          </a:p>
        </p:txBody>
      </p:sp>
      <p:sp>
        <p:nvSpPr>
          <p:cNvPr id="6"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HxcAAJw1AACwHAAAAAAAAA=="/>
              </a:ext>
            </a:extLst>
          </p:cNvSpPr>
          <p:nvPr/>
        </p:nvSpPr>
        <p:spPr>
          <a:xfrm>
            <a:off x="5249545" y="3758565"/>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老师经常通过什么方式与学生互动？</a:t>
            </a:r>
          </a:p>
        </p:txBody>
      </p:sp>
      <p:sp>
        <p:nvSpPr>
          <p:cNvPr id="7"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tRwAAJw1AACQHwAAAAAAAA=="/>
              </a:ext>
            </a:extLst>
          </p:cNvSpPr>
          <p:nvPr/>
        </p:nvSpPr>
        <p:spPr>
          <a:xfrm>
            <a:off x="5249545" y="4666615"/>
            <a:ext cx="3465195" cy="4641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老师的性格特点？热情？</a:t>
            </a:r>
          </a:p>
        </p:txBody>
      </p:sp>
      <p:sp>
        <p:nvSpPr>
          <p:cNvPr id="8" name="直接连接符 8"/>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Yzsw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xhYAAMczAADGFgAAAAAAAA=="/>
              </a:ext>
            </a:extLst>
          </p:cNvSpPr>
          <p:nvPr/>
        </p:nvSpPr>
        <p:spPr>
          <a:xfrm>
            <a:off x="5386070" y="3702050"/>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9"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EBAQE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fRwAAMczAAB9HAAAAAAAAA=="/>
              </a:ext>
            </a:extLst>
          </p:cNvSpPr>
          <p:nvPr/>
        </p:nvSpPr>
        <p:spPr>
          <a:xfrm>
            <a:off x="5386070" y="463105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0" name="直接连接符 11"/>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IgCIi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0x8AAMczAADTHwAAAAAAAA=="/>
              </a:ext>
            </a:extLst>
          </p:cNvSpPr>
          <p:nvPr/>
        </p:nvSpPr>
        <p:spPr>
          <a:xfrm>
            <a:off x="5386070" y="517334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1"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iAcAALI5AACkDAAAAAAAAA=="/>
              </a:ext>
            </a:extLst>
          </p:cNvSpPr>
          <p:nvPr/>
        </p:nvSpPr>
        <p:spPr>
          <a:xfrm>
            <a:off x="5220970" y="1224280"/>
            <a:ext cx="415798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800" b="1" spc="-28">
                <a:solidFill>
                  <a:srgbClr val="171717"/>
                </a:solidFill>
                <a:latin typeface="Adobe Myungjo Std M" pitchFamily="0" charset="0"/>
                <a:ea typeface="Adobe Myungjo Std M" pitchFamily="0" charset="0"/>
                <a:cs typeface="微软雅黑" pitchFamily="2" charset="134"/>
              </a:rPr>
              <a:t>PROBLEM</a:t>
            </a:r>
            <a:endParaRPr lang="zh-cn" sz="4800" b="1" spc="-28">
              <a:solidFill>
                <a:srgbClr val="171717"/>
              </a:solidFill>
              <a:latin typeface="Adobe Myungjo Std M" pitchFamily="0" charset="0"/>
              <a:ea typeface="GungsuhChe" pitchFamily="3" charset="0"/>
              <a:cs typeface="微软雅黑" pitchFamily="2" charset="134"/>
            </a:endParaRPr>
          </a:p>
        </p:txBody>
      </p:sp>
      <p:sp>
        <p:nvSpPr>
          <p:cNvPr id="12" name="文本框 1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6h8AAJw1AADFIgAAAAAAAA=="/>
              </a:ext>
            </a:extLst>
          </p:cNvSpPr>
          <p:nvPr/>
        </p:nvSpPr>
        <p:spPr>
          <a:xfrm>
            <a:off x="5249545" y="5187950"/>
            <a:ext cx="3465195" cy="46418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老师什么时间比较活跃？</a:t>
            </a:r>
          </a:p>
        </p:txBody>
      </p:sp>
      <p:sp>
        <p:nvSpPr>
          <p:cNvPr id="13" name="直接连接符 15"/>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CCMAAMczAAAIIwAAAAAAAA=="/>
              </a:ext>
            </a:extLst>
          </p:cNvSpPr>
          <p:nvPr/>
        </p:nvSpPr>
        <p:spPr>
          <a:xfrm>
            <a:off x="5386070" y="5694680"/>
            <a:ext cx="3030855" cy="0"/>
          </a:xfrm>
          <a:prstGeom prst="line">
            <a:avLst/>
          </a:prstGeom>
          <a:noFill/>
          <a:ln w="6350" cap="flat" cmpd="sng" algn="ctr">
            <a:solidFill>
              <a:srgbClr val="171717"/>
            </a:solidFill>
            <a:prstDash val="dash"/>
            <a:miter lim="800000"/>
            <a:headEnd type="none" w="med" len="med"/>
            <a:tailEnd type="none" w="med" len="med"/>
          </a:ln>
          <a:effectLst/>
        </p:spPr>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3"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ghEAAJw1AACTGQAAAAAAAA=="/>
              </a:ext>
            </a:extLst>
          </p:cNvSpPr>
          <p:nvPr/>
        </p:nvSpPr>
        <p:spPr>
          <a:xfrm>
            <a:off x="5249545" y="2846070"/>
            <a:ext cx="3465195" cy="13112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200">
                <a:solidFill>
                  <a:srgbClr val="222B35"/>
                </a:solidFill>
              </a:rPr>
              <a:t>用什么样的方式可以更好更有效地达到目的？</a:t>
            </a:r>
            <a:endParaRPr lang="en-us" sz="2200">
              <a:solidFill>
                <a:srgbClr val="222B35"/>
              </a:solidFill>
            </a:endParaRPr>
          </a:p>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200">
                <a:solidFill>
                  <a:srgbClr val="222B35"/>
                </a:solidFill>
              </a:rPr>
              <a:t>   </a:t>
            </a:r>
            <a:r>
              <a:rPr lang="zh-cn" sz="2200">
                <a:solidFill>
                  <a:srgbClr val="1A7D3C"/>
                </a:solidFill>
              </a:rPr>
              <a:t>各方式优缺点对比图</a:t>
            </a:r>
            <a:endParaRPr lang="zh-cn" sz="2200">
              <a:solidFill>
                <a:srgbClr val="1A7D3C"/>
              </a:solidFill>
            </a:endParaRPr>
          </a:p>
        </p:txBody>
      </p:sp>
      <p:sp>
        <p:nvSpPr>
          <p:cNvPr id="4"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43975D"/>
                </a:solidFill>
                <a:latin typeface="华康俪金黑W8(P)" pitchFamily="0" charset="0"/>
                <a:ea typeface="华康俪金黑W8(P)" pitchFamily="0" charset="0"/>
                <a:cs typeface="微软雅黑" pitchFamily="2" charset="134"/>
              </a:rPr>
              <a:t>提问方式</a:t>
            </a:r>
            <a:endParaRPr lang="zh-cn" sz="6200">
              <a:solidFill>
                <a:srgbClr val="43975D"/>
              </a:solidFill>
              <a:latin typeface="华康俪金黑W8(P)" pitchFamily="0" charset="0"/>
              <a:ea typeface="华康俪金黑W8(P)" pitchFamily="0" charset="0"/>
              <a:cs typeface="微软雅黑" pitchFamily="2" charset="134"/>
            </a:endParaRPr>
          </a:p>
        </p:txBody>
      </p:sp>
      <p:sp>
        <p:nvSpPr>
          <p:cNvPr id="5"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4IAAARRwAAAA1AAAbJAAAAAAAAA=="/>
              </a:ext>
            </a:extLst>
          </p:cNvSpPr>
          <p:nvPr/>
        </p:nvSpPr>
        <p:spPr>
          <a:xfrm>
            <a:off x="5278120" y="4595495"/>
            <a:ext cx="3337560" cy="127381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rPr lang="zh-cn" sz="1600">
                <a:solidFill>
                  <a:schemeClr val="accent3"/>
                </a:solidFill>
              </a:rPr>
              <a:t>注意：提问的目的绝不是为了轻而易举地获得答案，而是为了逐步培养自己的思考能力，去形成分析自己的问题、解决问题的思路。</a:t>
            </a:r>
            <a:endParaRPr lang="zh-cn" sz="1600">
              <a:solidFill>
                <a:schemeClr val="accent3"/>
              </a:solidFill>
            </a:endParaRPr>
          </a:p>
        </p:txBody>
      </p:sp>
      <p:sp>
        <p:nvSpPr>
          <p:cNvPr id="6"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DRwAAMczAAANHAAAAAAAAA=="/>
              </a:ext>
            </a:extLst>
          </p:cNvSpPr>
          <p:nvPr/>
        </p:nvSpPr>
        <p:spPr>
          <a:xfrm>
            <a:off x="5386070" y="455993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7"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iAcAALI5AACkDAAAAAAAAA=="/>
              </a:ext>
            </a:extLst>
          </p:cNvSpPr>
          <p:nvPr/>
        </p:nvSpPr>
        <p:spPr>
          <a:xfrm>
            <a:off x="5220970" y="1224280"/>
            <a:ext cx="4157980" cy="8305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800" b="1" spc="-28">
                <a:solidFill>
                  <a:srgbClr val="171717"/>
                </a:solidFill>
                <a:latin typeface="Adobe Myungjo Std M" pitchFamily="0" charset="0"/>
                <a:ea typeface="Adobe Myungjo Std M" pitchFamily="0" charset="0"/>
                <a:cs typeface="微软雅黑" pitchFamily="2" charset="134"/>
              </a:rPr>
              <a:t>PROBLEM</a:t>
            </a:r>
            <a:endParaRPr lang="zh-cn" sz="4800" b="1" spc="-28">
              <a:solidFill>
                <a:srgbClr val="171717"/>
              </a:solidFill>
              <a:latin typeface="Adobe Myungjo Std M" pitchFamily="0" charset="0"/>
              <a:ea typeface="GungsuhChe" pitchFamily="3" charset="0"/>
              <a:cs typeface="微软雅黑" pitchFamily="2" charset="134"/>
            </a:endParaRPr>
          </a:p>
        </p:txBody>
      </p:sp>
      <p:cxnSp>
        <p:nvCxnSpPr>
          <p:cNvPr id="8" name="直接箭头连接符 5"/>
          <p:cNvCxnSpPr>
            <a:extLst>
              <a:ext uri="smNativeData">
                <pr:smNativeData xmlns:pr="pr" val="SMDATA_12_cOsdVRMAAAAlAAAADQ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Bp9PAAoAAAAAQAAABQAAAAUAAAAFAAAAAEAAAAAAAAAZAAAAGQAAAAD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Gn08AH9/fwDn5uYDzMzMAMDA/wB/f38AAAAAAAAAAAAAAAAAAAAAAAAAAAAhAAAAGAAAABQAAAAUKAAAwBkAAGsrAADAGQAAAAAAAA=="/>
              </a:ext>
            </a:extLst>
          </p:cNvCxnSpPr>
          <p:nvPr/>
        </p:nvCxnSpPr>
        <p:spPr>
          <a:xfrm flipH="1">
            <a:off x="6515100" y="4185920"/>
            <a:ext cx="542925" cy="0"/>
          </a:xfrm>
          <a:prstGeom prst="straightConnector1">
            <a:avLst/>
          </a:prstGeom>
          <a:noFill/>
          <a:ln w="25400" cap="flat" cmpd="sng" algn="ctr">
            <a:solidFill>
              <a:srgbClr val="1A7D3C"/>
            </a:solidFill>
            <a:prstDash val="solid"/>
            <a:miter lim="800000"/>
            <a:headEnd type="none" w="med" len="med"/>
            <a:tailEnd type="arrow" w="med" len="med"/>
          </a:ln>
          <a:effectLst/>
        </p:spPr>
      </p:cxnSp>
      <p:graphicFrame>
        <p:nvGraphicFramePr>
          <p:cNvPr id="9" name="表格1"/>
          <p:cNvGraphicFramePr>
            <a:graphicFrameLocks noGrp="1"/>
          </p:cNvGraphicFramePr>
          <p:nvPr/>
        </p:nvGraphicFramePr>
        <p:xfrm>
          <a:off x="767715" y="1715770"/>
          <a:ext cx="3499485" cy="3528060"/>
        </p:xfrm>
        <a:graphic>
          <a:graphicData uri="http://schemas.openxmlformats.org/drawingml/2006/table">
            <a:tbl>
              <a:tblPr/>
              <a:tblGrid>
                <a:gridCol w="1166495"/>
                <a:gridCol w="1166495"/>
                <a:gridCol w="1166495"/>
              </a:tblGrid>
              <a:tr h="357505">
                <a:tc>
                  <a:txBody>
                    <a:bodyPr vert="horz" wrap="square" lIns="53975" tIns="26670" rIns="53975" bIns="26670" numCol="1" anchor="ctr"/>
                    <a:lstStyle/>
                    <a:p>
                      <a:pPr marL="0" marR="0" indent="0" algn="ctr"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500"/>
                        <a:t>方式</a:t>
                      </a:r>
                      <a:endParaRPr lang="zh-cn" sz="1500"/>
                    </a:p>
                  </a:txBody>
                  <a:tcPr>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43975D"/>
                    </a:solidFill>
                  </a:tcPr>
                </a:tc>
                <a:tc>
                  <a:txBody>
                    <a:bodyPr vert="horz" wrap="square" lIns="53975" tIns="26670" rIns="53975" bIns="26670" numCol="1" anchor="ctr"/>
                    <a:lstStyle/>
                    <a:p>
                      <a:pPr marL="0" marR="0" indent="0" algn="ctr"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500"/>
                        <a:t>优点</a:t>
                      </a:r>
                      <a:endParaRPr lang="zh-cn" sz="1500"/>
                    </a:p>
                  </a:txBody>
                  <a:tcPr>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43975D"/>
                    </a:solidFill>
                  </a:tcPr>
                </a:tc>
                <a:tc>
                  <a:txBody>
                    <a:bodyPr vert="horz" wrap="square" lIns="53975" tIns="26670" rIns="53975" bIns="26670" numCol="1" anchor="ctr"/>
                    <a:lstStyle/>
                    <a:p>
                      <a:pPr marL="0" marR="0" indent="0" algn="ctr"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500"/>
                        <a:t>缺点</a:t>
                      </a:r>
                      <a:endParaRPr lang="zh-cn" sz="1500"/>
                    </a:p>
                  </a:txBody>
                  <a:tcPr>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43975D"/>
                    </a:solidFill>
                  </a:tcPr>
                </a:tc>
              </a:tr>
              <a:tr h="792480">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600"/>
                        <a:t>QQ/</a:t>
                      </a:r>
                      <a:r>
                        <a:rPr lang="zh-cn" sz="1600"/>
                        <a:t>微信 微博私信</a:t>
                      </a:r>
                      <a:endParaRPr lang="zh-cn" sz="1600"/>
                    </a:p>
                  </a:txBody>
                  <a:tcPr>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E1F0D9"/>
                    </a:solid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便捷，容易在线互动，方便查阅对话</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E1F0D9"/>
                    </a:solid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没有面对面深入交谈，上线时间一般不会很长</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E1F0D9"/>
                    </a:solidFill>
                  </a:tcPr>
                </a:tc>
              </a:tr>
              <a:tr h="792480">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1600">
                          <a:solidFill>
                            <a:srgbClr val="000000"/>
                          </a:solidFill>
                        </a:rPr>
                        <a:t>Email</a:t>
                      </a:r>
                      <a:endParaRPr lang="zh-cn" sz="1600">
                        <a:solidFill>
                          <a:srgbClr val="000000"/>
                        </a:solidFill>
                      </a:endParaRPr>
                    </a:p>
                  </a:txBody>
                  <a:tcPr>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no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能深入系统表达观点，被问者有足够思考时间</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no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不一定能及时回复，容易被当做垃圾邮件</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noFill/>
                  </a:tcPr>
                </a:tc>
              </a:tr>
              <a:tr h="793115">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rgbClr val="000000"/>
                          </a:solidFill>
                        </a:rPr>
                        <a:t>专业论坛</a:t>
                      </a:r>
                      <a:endParaRPr lang="zh-cn" sz="1600">
                        <a:solidFill>
                          <a:srgbClr val="000000"/>
                        </a:solidFill>
                      </a:endParaRPr>
                    </a:p>
                  </a:txBody>
                  <a:tcPr>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E1F0D9"/>
                    </a:solid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看到问题的人更多</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E1F0D9"/>
                    </a:solid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不适合涉及隐私的问题，回答也可能参差不齐。</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solidFill>
                      <a:srgbClr val="E1F0D9"/>
                    </a:solidFill>
                  </a:tcPr>
                </a:tc>
              </a:tr>
              <a:tr h="792480">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rgbClr val="000000"/>
                          </a:solidFill>
                        </a:rPr>
                        <a:t>专门答疑</a:t>
                      </a:r>
                      <a:endParaRPr lang="zh-cn" sz="1600">
                        <a:solidFill>
                          <a:srgbClr val="000000"/>
                        </a:solidFill>
                      </a:endParaRPr>
                    </a:p>
                  </a:txBody>
                  <a:tcPr>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no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可以长时间充分当面交路</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noFill/>
                  </a:tcPr>
                </a:tc>
                <a:tc>
                  <a:txBody>
                    <a:bodyPr vert="horz" wrap="square" lIns="53975" tIns="26670" rIns="53975" bIns="26670" numCol="1" anchor="ctr"/>
                    <a:lstStyle/>
                    <a:p>
                      <a:pPr marL="0" marR="0" indent="0" algn="l" defTabSz="914400">
                        <a:lnSpc>
                          <a:spcPct val="100000"/>
                        </a:lnSpc>
                        <a:spcBef>
                          <a:spcPts val="0"/>
                        </a:spcBef>
                        <a:spcAft>
                          <a:spcPts val="0"/>
                        </a:spcAft>
                        <a:buNone/>
                        <a:tabLst/>
                        <a:defRPr lang="en-us"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200">
                          <a:solidFill>
                            <a:srgbClr val="000000"/>
                          </a:solidFill>
                        </a:rPr>
                        <a:t>机会难得，多留意被问者行程安排，充分准备</a:t>
                      </a:r>
                      <a:endParaRPr lang="zh-cn" sz="1200">
                        <a:solidFill>
                          <a:srgbClr val="000000"/>
                        </a:solidFill>
                      </a:endParaRPr>
                    </a:p>
                  </a:txBody>
                  <a:tcPr>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w="12700" cap="flat" cmpd="sng" algn="ctr">
                      <a:noFill/>
                      <a:prstDash val="solid"/>
                      <a:miter lim="800000"/>
                      <a:headEnd type="none" w="med" len="med"/>
                      <a:tailEnd type="none" w="med" len="med"/>
                    </a:lnTlToBr>
                    <a:lnBlToTr w="12700" cap="flat" cmpd="sng" algn="ctr">
                      <a:noFill/>
                      <a:prstDash val="solid"/>
                      <a:miter lim="800000"/>
                      <a:headEnd type="none" w="med" len="med"/>
                      <a:tailEnd type="none" w="med" len="med"/>
                    </a:lnBlToTr>
                    <a:no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4"/>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Do/wAADAAAABAAAAAAAAAAAAAAAAAAAAAAAAAAHgAAAGgAAAAAAAAAAAAAAAAAAAAAAAAAAAAAABAnAAAQJwAAAAAAAAAAAAAAAAAAAAAAAAAAAAAAAAAAAAAAAAAAAAAUAAAAAAAAAMDA/wAAAAAAZAAAADIAAAAAAAAAZAAAAAAAAAB/f38ACgAAAB8AAABUAAAA////AP///wEAAAAAAAAAAAAAAAAAAAAAAAAAAAAAAAAAAAAAAAAAAAAAAAB/f38A5+bmA8zMzADAwP8Af39/AAAAAAAAAAAAAAAAAP///wAAAAAAIQAAABgAAAAUAAAA0AAAADgMAACvHwAAzyAAAAAAAAA="/>
              </a:ext>
            </a:extLst>
          </p:cNvPicPr>
          <p:nvPr/>
        </p:nvPicPr>
        <p:blipFill>
          <a:blip xmlns:r="http://schemas.openxmlformats.org/officeDocument/2006/relationships" r:embed="rId2"/>
          <a:stretch>
            <a:fillRect/>
          </a:stretch>
        </p:blipFill>
        <p:spPr>
          <a:xfrm>
            <a:off x="132080" y="1986280"/>
            <a:ext cx="5018405" cy="3347085"/>
          </a:xfrm>
          <a:prstGeom prst="rect">
            <a:avLst/>
          </a:prstGeom>
          <a:noFill/>
          <a:ln w="9525" cap="flat" cmpd="sng" algn="ctr">
            <a:noFill/>
            <a:prstDash val="solid"/>
            <a:miter lim="800000"/>
            <a:headEnd type="none" w="med" len="med"/>
            <a:tailEnd type="none" w="med" len="med"/>
          </a:ln>
          <a:effectLst/>
        </p:spPr>
      </p:pic>
      <p:sp>
        <p:nvSpPr>
          <p:cNvPr id="3"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HT///8AAAAAZAAAAGQAAAAAAAAAy8vLAFoAAAB0////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889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4" name="文本框 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HgAANxUAAOA1AAB2GwAAAAAAAA=="/>
              </a:ext>
            </a:extLst>
          </p:cNvSpPr>
          <p:nvPr/>
        </p:nvSpPr>
        <p:spPr>
          <a:xfrm>
            <a:off x="4957445" y="3448685"/>
            <a:ext cx="3800475" cy="101536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000" b="1">
                <a:solidFill>
                  <a:srgbClr val="679AC9"/>
                </a:solidFill>
                <a:latin typeface="华康俪金黑W8(P)" pitchFamily="0" charset="0"/>
                <a:ea typeface="华康俪金黑W8(P)" pitchFamily="0" charset="0"/>
                <a:cs typeface="微软雅黑" pitchFamily="2" charset="134"/>
              </a:rPr>
              <a:t>学会学习</a:t>
            </a:r>
            <a:endParaRPr lang="zh-cn" sz="6000" b="1">
              <a:solidFill>
                <a:srgbClr val="679AC9"/>
              </a:solidFill>
              <a:latin typeface="华康俪金黑W8(P)" pitchFamily="0" charset="0"/>
              <a:ea typeface="华康俪金黑W8(P)" pitchFamily="0" charset="0"/>
              <a:cs typeface="微软雅黑" pitchFamily="2" charset="134"/>
            </a:endParaRPr>
          </a:p>
        </p:txBody>
      </p:sp>
      <p:sp>
        <p:nvSpPr>
          <p:cNvPr id="5"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sHwAAHQ0AAE41AADSFQAAAAAAAA=="/>
              </a:ext>
            </a:extLst>
          </p:cNvSpPr>
          <p:nvPr/>
        </p:nvSpPr>
        <p:spPr>
          <a:xfrm>
            <a:off x="5107940" y="2131695"/>
            <a:ext cx="3557270" cy="141541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5800" b="1" spc="-28">
                <a:latin typeface="Adobe Myungjo Std M" pitchFamily="0" charset="0"/>
                <a:ea typeface="Adobe Myungjo Std M" pitchFamily="0" charset="0"/>
                <a:cs typeface="微软雅黑" pitchFamily="2" charset="134"/>
              </a:rPr>
              <a:t>HOW TO </a:t>
            </a:r>
            <a:endParaRPr lang="en-us" sz="5800" b="1" spc="-28">
              <a:latin typeface="Adobe Myungjo Std M" pitchFamily="0" charset="0"/>
              <a:ea typeface="Adobe Myungjo Std M" pitchFamily="0" charset="0"/>
              <a:cs typeface="微软雅黑" pitchFamily="2" charset="134"/>
            </a:endParaRPr>
          </a:p>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2800" b="1">
                <a:solidFill>
                  <a:schemeClr val="accent1"/>
                </a:solidFill>
                <a:latin typeface="Adobe Myungjo Std M" pitchFamily="0" charset="0"/>
                <a:ea typeface="GungsuhChe" pitchFamily="3" charset="0"/>
                <a:cs typeface="微软雅黑" pitchFamily="2" charset="134"/>
              </a:rPr>
              <a:t>STUDY</a:t>
            </a:r>
            <a:r>
              <a:rPr lang="en-us" sz="2800" b="1">
                <a:latin typeface="Adobe Myungjo Std M" pitchFamily="0" charset="0"/>
                <a:ea typeface="GungsuhChe" pitchFamily="3" charset="0"/>
                <a:cs typeface="微软雅黑" pitchFamily="2" charset="134"/>
              </a:rPr>
              <a:t>  BETTER</a:t>
            </a:r>
            <a:endParaRPr lang="zh-cn" sz="2800" b="1">
              <a:latin typeface="Adobe Myungjo Std M" pitchFamily="0" charset="0"/>
              <a:ea typeface="GungsuhChe" pitchFamily="3" charset="0"/>
              <a:cs typeface="微软雅黑" pitchFamily="2" charset="134"/>
            </a:endParaRPr>
          </a:p>
        </p:txBody>
      </p:sp>
      <p:sp>
        <p:nvSpPr>
          <p:cNvPr id="6" name="直接连接符 5"/>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k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Dn5uYDzMzMAMDA/wB/f38AAAAAAAAAAAAAAAAAAAAAAAAAAAAhAAAAGAAAABQAAACyIAAA1BUAAK4zAADUFQAAAAAAAA=="/>
              </a:ext>
            </a:extLst>
          </p:cNvSpPr>
          <p:nvPr/>
        </p:nvSpPr>
        <p:spPr>
          <a:xfrm>
            <a:off x="5314950" y="3548380"/>
            <a:ext cx="3086100" cy="0"/>
          </a:xfrm>
          <a:prstGeom prst="line">
            <a:avLst/>
          </a:prstGeom>
          <a:noFill/>
          <a:ln w="6350" cap="flat" cmpd="sng" algn="ctr">
            <a:solidFill>
              <a:schemeClr val="tx1"/>
            </a:solidFill>
            <a:prstDash val="solid"/>
            <a:miter lim="800000"/>
            <a:headEnd type="none" w="med" len="med"/>
            <a:tailEnd type="none" w="med" len="med"/>
          </a:ln>
          <a:effectLst/>
        </p:spPr>
      </p:sp>
      <p:sp>
        <p:nvSpPr>
          <p:cNvPr id="7" name="直接连接符 7"/>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AAAAAAAAAk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AAAAAn9/fwDn5uYDzMzMAMDA/wB/f38AAAAAAAAAAAAAAAAAAAAAAAAAAAAhAAAAGAAAABQAAACyIAAAfxsAAK4zAAB/GwAAAAAAAA=="/>
              </a:ext>
            </a:extLst>
          </p:cNvSpPr>
          <p:nvPr/>
        </p:nvSpPr>
        <p:spPr>
          <a:xfrm>
            <a:off x="5314950" y="4469765"/>
            <a:ext cx="3086100" cy="0"/>
          </a:xfrm>
          <a:prstGeom prst="line">
            <a:avLst/>
          </a:prstGeom>
          <a:noFill/>
          <a:ln w="6350" cap="flat" cmpd="sng" algn="ctr">
            <a:solidFill>
              <a:schemeClr val="tx1"/>
            </a:solidFill>
            <a:prstDash val="solid"/>
            <a:miter lim="800000"/>
            <a:headEnd type="none" w="med" len="med"/>
            <a:tailEnd type="none" w="med" len="med"/>
          </a:ln>
          <a:effectLst/>
        </p:spPr>
      </p:sp>
      <p:sp>
        <p:nvSpPr>
          <p:cNvPr id="8"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DfIAAA6RsAANszAAAuHgAAAAAAAA=="/>
              </a:ext>
            </a:extLst>
          </p:cNvSpPr>
          <p:nvPr/>
        </p:nvSpPr>
        <p:spPr>
          <a:xfrm>
            <a:off x="5343525" y="4537075"/>
            <a:ext cx="3086100" cy="36893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pc="61">
                <a:solidFill>
                  <a:schemeClr val="accent3"/>
                </a:solidFill>
              </a:rPr>
              <a:t>更高效地学习方法</a:t>
            </a:r>
            <a:endParaRPr lang="zh-cn" spc="61">
              <a:solidFill>
                <a:schemeClr val="accent3"/>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extLst>
              <a:ext uri="smNativeData">
                <pr:smNativeData xmlns:pr="pr" val="SMDATA_12_cOsdVRMAAAAlAAAAZAAAAA0AAAAAkAAAAEgAAACQAAAASAAAAAAAAAABAAAAAAAAAAEAAABQAAAAAAAAAAAA4D8AAAAAAADgPwAAAAAAAOA/AAAAAAAA4D8AAAAAAADgPwAAAAAAAOA/AAAAAAAA4D8AAAAAAADgPwAAAAAAAOA/AAAAAAAA4D8CAAAAjAAAAAEAAAAAAAAA////CP///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8BAAAAf39/AAEAAABkAAAAAAAAABQAAABAHwAAAAAAACYAAAAAAAAAwOD//wAAAAAmAAAAZAAAABYAAABMAAAAAQAAAAAAAAAFAAAAAAAAAAEAAAAAAAAAWgAAAEz///8AAAAAZAAAAGQAAAAAAAAAy8vLAFoAAABM////AAAAAGQAAABkAAAAAAAAABcAAAAUAAAAAAAAAAAAAAD/fwAA/38AAAAAAAAJAAAABAAAAAAAAAAMAAAAEAAAAAAAAAAAAAAAAAAAAAAAAAAeAAAAaAAAAAAAAAAAAAAAAAAAAAAAAAAAAAAAECcAABAnAAAAAAAAAAAAAAAAAAAAAAAAAAAAAAAAAAAAAAAAAAAAAKAAAAAAAAAAwMD/AAAAAABkAAAAMgAAAAAAAABkAAAAAAAAAH9/fwAKAAAAHwAAAFQAAAD///8B////AQAAAAAAAAAAAAAAAAAAAAAAAAAAAAAAAAAAAAAAAAAARHOeAH9/fwAAAAAAy8vLAMDA/wB/f38AAAAAAAAAAAAAAAAAAAAAAAAAAAAhAAAAGAAAABQAAAAgHAAAAAAAAEA4AAAwKgAAAAAAAA=="/>
              </a:ext>
            </a:extLst>
          </p:cNvSpPr>
          <p:nvPr/>
        </p:nvSpPr>
        <p:spPr>
          <a:xfrm>
            <a:off x="4572000" y="0"/>
            <a:ext cx="4572000" cy="6858000"/>
          </a:xfrm>
          <a:prstGeom prst="rect">
            <a:avLst/>
          </a:prstGeom>
          <a:solidFill>
            <a:schemeClr val="bg1"/>
          </a:solidFill>
          <a:ln w="12700" cap="flat" cmpd="sng" algn="ctr">
            <a:noFill/>
            <a:prstDash val="solid"/>
            <a:miter lim="800000"/>
            <a:headEnd type="none" w="med" len="med"/>
            <a:tailEnd type="none" w="med" len="med"/>
          </a:ln>
          <a:effectLst>
            <a:outerShdw blurRad="101600" dist="114300" dir="10800000" algn="r">
              <a:srgbClr val="000000">
                <a:alpha val="10000"/>
              </a:srgbClr>
            </a:outerShdw>
          </a:effectLst>
        </p:spPr>
        <p:txBody>
          <a:bodyPr vert="horz" wrap="square" lIns="91440" tIns="45720" rIns="91440" bIns="45720" numCol="1" anchor="ctr"/>
          <a:lstStyle/>
          <a:p>
            <a:pPr marL="0" marR="0" indent="0" algn="ctr" defTabSz="914400">
              <a:lnSpc>
                <a:spcPct val="100000"/>
              </a:lnSpc>
              <a:spcBef>
                <a:spcPts val="0"/>
              </a:spcBef>
              <a:spcAft>
                <a:spcPts val="0"/>
              </a:spcAft>
              <a:buNone/>
              <a:tabLst/>
              <a:defRPr lang="zh-cn" sz="1800" b="0" i="0" u="none" strike="noStrike" kern="1" spc="0" baseline="0">
                <a:solidFill>
                  <a:srgbClr val="FFFFFF"/>
                </a:solidFill>
                <a:effectLst/>
                <a:latin typeface="微软雅黑" pitchFamily="2" charset="134"/>
                <a:ea typeface="微软雅黑" pitchFamily="2" charset="134"/>
                <a:cs typeface="微软雅黑" pitchFamily="2" charset="134"/>
              </a:defRPr>
            </a:pPr>
          </a:p>
        </p:txBody>
      </p:sp>
      <p:sp>
        <p:nvSpPr>
          <p:cNvPr id="3" name="文本框 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ghEAAJw1AAATFwAAAAAAAA=="/>
              </a:ext>
            </a:extLst>
          </p:cNvSpPr>
          <p:nvPr/>
        </p:nvSpPr>
        <p:spPr>
          <a:xfrm>
            <a:off x="5249545" y="284607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2200">
                <a:solidFill>
                  <a:srgbClr val="222B35"/>
                </a:solidFill>
              </a:rPr>
              <a:t>平时敷衍了事，考试周再死记硬背？</a:t>
            </a:r>
            <a:endParaRPr lang="zh-cn" sz="2200">
              <a:solidFill>
                <a:srgbClr val="222B35"/>
              </a:solidFill>
            </a:endParaRPr>
          </a:p>
        </p:txBody>
      </p:sp>
      <p:sp>
        <p:nvSpPr>
          <p:cNvPr id="4" name="文本框 4"/>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CcHgAASgsAAP01AAC6EQAAAAAAAA=="/>
              </a:ext>
            </a:extLst>
          </p:cNvSpPr>
          <p:nvPr/>
        </p:nvSpPr>
        <p:spPr>
          <a:xfrm>
            <a:off x="4975860" y="1835150"/>
            <a:ext cx="3800475" cy="1046480"/>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6200">
                <a:solidFill>
                  <a:srgbClr val="679AC9"/>
                </a:solidFill>
                <a:latin typeface="华康俪金黑W8(P)" pitchFamily="0" charset="0"/>
                <a:ea typeface="华康俪金黑W8(P)" pitchFamily="0" charset="0"/>
                <a:cs typeface="微软雅黑" pitchFamily="2" charset="134"/>
              </a:rPr>
              <a:t>反思学习</a:t>
            </a:r>
            <a:endParaRPr lang="zh-cn" sz="6200">
              <a:solidFill>
                <a:srgbClr val="679AC9"/>
              </a:solidFill>
              <a:latin typeface="华康俪金黑W8(P)" pitchFamily="0" charset="0"/>
              <a:ea typeface="华康俪金黑W8(P)" pitchFamily="0" charset="0"/>
              <a:cs typeface="微软雅黑" pitchFamily="2" charset="134"/>
            </a:endParaRPr>
          </a:p>
        </p:txBody>
      </p:sp>
      <p:sp>
        <p:nvSpPr>
          <p:cNvPr id="5" name="文本框 6"/>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NhcAAJw1AADHHAAAAAAAAA=="/>
              </a:ext>
            </a:extLst>
          </p:cNvSpPr>
          <p:nvPr/>
        </p:nvSpPr>
        <p:spPr>
          <a:xfrm>
            <a:off x="5249545" y="377317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明明很努力，成绩却总是提不上去？</a:t>
            </a:r>
          </a:p>
        </p:txBody>
      </p:sp>
      <p:sp>
        <p:nvSpPr>
          <p:cNvPr id="6" name="文本框 7"/>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LIAAAzBwAAJw1AABdIgAAAAAAAA=="/>
              </a:ext>
            </a:extLst>
          </p:cNvSpPr>
          <p:nvPr/>
        </p:nvSpPr>
        <p:spPr>
          <a:xfrm>
            <a:off x="5249545" y="4681220"/>
            <a:ext cx="3465195" cy="90487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20000"/>
              </a:lnSpc>
              <a:spcBef>
                <a:spcPts val="0"/>
              </a:spcBef>
              <a:spcAft>
                <a:spcPts val="0"/>
              </a:spcAft>
              <a:buNone/>
              <a:tabLst/>
              <a:defRPr lang="zh-cn" sz="2200" b="0" i="0" u="none" strike="noStrike" kern="1" spc="0" baseline="0">
                <a:solidFill>
                  <a:srgbClr val="222B35"/>
                </a:solidFill>
                <a:effectLst/>
                <a:latin typeface="微软雅黑" pitchFamily="2" charset="134"/>
                <a:ea typeface="微软雅黑" pitchFamily="2" charset="134"/>
                <a:cs typeface="微软雅黑" pitchFamily="2" charset="134"/>
              </a:defRPr>
            </a:pPr>
            <a:r>
              <a:t>学期一过，学过的知识也顺带忘光了？</a:t>
            </a:r>
          </a:p>
        </p:txBody>
      </p:sp>
      <p:sp>
        <p:nvSpPr>
          <p:cNvPr id="7" name="直接连接符 8"/>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3RYAAMczAADdFgAAAAAAAA=="/>
              </a:ext>
            </a:extLst>
          </p:cNvSpPr>
          <p:nvPr/>
        </p:nvSpPr>
        <p:spPr>
          <a:xfrm>
            <a:off x="5386070" y="3716655"/>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8" name="直接连接符 10"/>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lBwAAMczAACUHAAAAAAAAA=="/>
              </a:ext>
            </a:extLst>
          </p:cNvSpPr>
          <p:nvPr/>
        </p:nvSpPr>
        <p:spPr>
          <a:xfrm>
            <a:off x="5386070" y="4645660"/>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9" name="直接连接符 11"/>
          <p:cNvSpPr>
            <a:extLst>
              <a:ext uri="smNativeData">
                <pr:smNativeData xmlns:pr="pr" val="SMDATA_12_cOsdVRMAAAAlAAAACgAAAA0AAAAAkAAAAEgAAACQAAAASAAAAAAAAAAAAAAAAAAAAAEAAABQAAAAAAAAAAAA4D8AAAAAAADgPwAAAAAAAOA/AAAAAAAA4D8AAAAAAADgPwAAAAAAAOA/AAAAAAAA4D8AAAAAAADgPwAAAAAAAOA/AAAAAAAA4D8CAAAAjAAAAAAAAAAAAAAA////AP///wgAAAAAAAAAAAAAAAAAAAAAAAAAAAAAAAAAAAAAeAAAAAEAAABAAAAAAAAAAAAAAABaAAAAAAAAAAAAAAAAAAAAAAAAAAAAAAAAAAAAAAAAAAAAAAAAAAAAAAAAAAAAAAAAAAAAAAAAAAAAAAAAAAAAAAAAAAAAAAAAAAAAFAAAADwAAAABAAAAAwAAABcXFwAKAAAAAQAAABQAAAAUAAAAFAAAAAE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D///8A////AQAAAAAAAAAAAAAAAAAAAAAAAAAAAAAAAAAAAAAAAAAAFxcXAH9/fwDn5uYDzMzMAMDA/wB/f38AAAAAAAAAAAAAAAAAAAAAAAAAAAAhAAAAGAAAABQAAAAiIQAAJiIAAMczAAAmIgAAAAAAAA=="/>
              </a:ext>
            </a:extLst>
          </p:cNvSpPr>
          <p:nvPr/>
        </p:nvSpPr>
        <p:spPr>
          <a:xfrm>
            <a:off x="5386070" y="5551170"/>
            <a:ext cx="3030855" cy="0"/>
          </a:xfrm>
          <a:prstGeom prst="line">
            <a:avLst/>
          </a:prstGeom>
          <a:noFill/>
          <a:ln w="6350" cap="flat" cmpd="sng" algn="ctr">
            <a:solidFill>
              <a:srgbClr val="171717"/>
            </a:solidFill>
            <a:prstDash val="dash"/>
            <a:miter lim="800000"/>
            <a:headEnd type="none" w="med" len="med"/>
            <a:tailEnd type="none" w="med" len="med"/>
          </a:ln>
          <a:effectLst/>
        </p:spPr>
      </p:sp>
      <p:sp>
        <p:nvSpPr>
          <p:cNvPr id="10" name="文本框 13"/>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AeIAAA+AcAALI5AAAVDQAAAAAAAA=="/>
              </a:ext>
            </a:extLst>
          </p:cNvSpPr>
          <p:nvPr/>
        </p:nvSpPr>
        <p:spPr>
          <a:xfrm>
            <a:off x="5220970" y="1295400"/>
            <a:ext cx="4157980" cy="83121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l" defTabSz="914400">
              <a:lnSpc>
                <a:spcPct val="10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en-us" sz="4600" b="1" spc="-57">
                <a:solidFill>
                  <a:srgbClr val="171717"/>
                </a:solidFill>
                <a:latin typeface="Adobe Myungjo Std M" pitchFamily="0" charset="0"/>
                <a:ea typeface="Adobe Myungjo Std M" pitchFamily="0" charset="0"/>
                <a:cs typeface="微软雅黑" pitchFamily="2" charset="134"/>
              </a:rPr>
              <a:t>LEARNING</a:t>
            </a:r>
            <a:endParaRPr lang="zh-cn" sz="4600" b="1" spc="-57">
              <a:solidFill>
                <a:srgbClr val="171717"/>
              </a:solidFill>
              <a:latin typeface="Adobe Myungjo Std M" pitchFamily="0" charset="0"/>
              <a:ea typeface="GungsuhChe" pitchFamily="3" charset="0"/>
              <a:cs typeface="微软雅黑" pitchFamily="2" charset="134"/>
            </a:endParaRPr>
          </a:p>
        </p:txBody>
      </p:sp>
      <p:sp>
        <p:nvSpPr>
          <p:cNvPr id="11" name="文本框 12"/>
          <p:cNvSpPr>
            <a:extLst>
              <a:ext uri="smNativeData">
                <pr:smNativeData xmlns:pr="pr" val="SMDATA_12_cOsdVRMAAAAlAAAAZAAAAE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Bbm9UF////AQAAAAAAAAAAAAAAAAAAAAAAAAAAAAAAAAAAAAAAAAAAAAAAAH9/fwDn5uYDzMzMAMDA/wB/f38AAAAAAAAAAAAAAAAAAAAAAAAAAAAhAAAAGAAAABQAAABjHgAA4CIAAGI2AADtJgAAAAAAAA=="/>
              </a:ext>
            </a:extLst>
          </p:cNvSpPr>
          <p:nvPr/>
        </p:nvSpPr>
        <p:spPr>
          <a:xfrm>
            <a:off x="4939665" y="5669280"/>
            <a:ext cx="3900805" cy="65849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t"/>
          <a:lstStyle/>
          <a:p>
            <a:pPr marL="0" marR="0" indent="0" algn="ctr"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chemeClr val="accent3"/>
                </a:solidFill>
              </a:rPr>
              <a:t>学得累</a:t>
            </a:r>
            <a:r>
              <a:rPr lang="en-us" sz="1600">
                <a:solidFill>
                  <a:schemeClr val="accent3"/>
                </a:solidFill>
              </a:rPr>
              <a:t>——</a:t>
            </a:r>
            <a:r>
              <a:rPr lang="zh-cn" sz="1600">
                <a:solidFill>
                  <a:schemeClr val="accent3"/>
                </a:solidFill>
              </a:rPr>
              <a:t>忘得快</a:t>
            </a:r>
            <a:r>
              <a:rPr lang="en-us" sz="1600">
                <a:solidFill>
                  <a:schemeClr val="accent3"/>
                </a:solidFill>
              </a:rPr>
              <a:t>——</a:t>
            </a:r>
            <a:r>
              <a:rPr lang="zh-cn" sz="1600">
                <a:solidFill>
                  <a:schemeClr val="accent3"/>
                </a:solidFill>
              </a:rPr>
              <a:t>用得少</a:t>
            </a:r>
            <a:endParaRPr lang="zh-cn" sz="1600">
              <a:solidFill>
                <a:schemeClr val="accent3"/>
              </a:solidFill>
            </a:endParaRPr>
          </a:p>
          <a:p>
            <a:pPr marL="0" marR="0" indent="0" algn="ctr" defTabSz="914400">
              <a:lnSpc>
                <a:spcPct val="120000"/>
              </a:lnSpc>
              <a:spcBef>
                <a:spcPts val="0"/>
              </a:spcBef>
              <a:spcAft>
                <a:spcPts val="0"/>
              </a:spcAft>
              <a:buNone/>
              <a:tabLst/>
              <a:defRPr lang="zh-cn" sz="1800" b="0" i="0" u="none" strike="noStrike" kern="1" spc="0" baseline="0">
                <a:solidFill>
                  <a:schemeClr val="tx1"/>
                </a:solidFill>
                <a:effectLst/>
                <a:latin typeface="微软雅黑" pitchFamily="2" charset="134"/>
                <a:ea typeface="微软雅黑" pitchFamily="2" charset="134"/>
                <a:cs typeface="微软雅黑" pitchFamily="2" charset="134"/>
              </a:defRPr>
            </a:pPr>
            <a:r>
              <a:rPr lang="zh-cn" sz="1600">
                <a:solidFill>
                  <a:schemeClr val="accent3"/>
                </a:solidFill>
              </a:rPr>
              <a:t>中枪？</a:t>
            </a:r>
            <a:endParaRPr lang="zh-cn" sz="1600">
              <a:solidFill>
                <a:schemeClr val="accent3"/>
              </a:solidFill>
            </a:endParaRPr>
          </a:p>
        </p:txBody>
      </p:sp>
      <p:pic>
        <p:nvPicPr>
          <p:cNvPr id="12" name="Picture 2" descr="http://distribute.quanjing.com/top-742968.jpg?seid=Dg9WltC0mJK2ohX0B3aWmJb8mtj8FhX8FdmWmhWYmdeZltiTmJuGmtq6ndy6mdD8mhW%3d06925cf5fe9264265a5f09c41f8207cc"/>
          <p:cNvPicPr>
            <a:picLocks noChangeAspect="1"/>
            <a:extLst>
              <a:ext uri="smNativeData">
                <pr:smNativeData xmlns:pr="pr" val="SMDATA_13_cOsdVRMAAAAlAAAAEQAAAC0AAAAAkAAAAEgAAACQAAAASAAAAAAAAAAAAAAAAAAAAAEAAABQAAAAAAAAAAAA4D8AAAAAAADgPwAAAAAAAOA/AAAAAAAA4D8AAAAAAADgPwAAAAAAAOA/AAAAAAAA4D8AAAAAAADgPwAAAAAAAOA/AAAAAAAA4D8CAAAAjAAAAAAAAAAAAAAAW5vVDP///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8BAAAAf39/AAEAAABkAAAAAAAAABQAAABAHwAAAAAAACYAAAAAAAAAwOD//wAAAAAmAAAAZAAAABYAAABMAAAAAAAAAAAAAAAEAAAAAAAAAAEAAADn5uYKAAAAACgAAAAoAAAAZAAAAGQAAAAAAAAAzMzMAAAAAABQAAAAUAAAAGQAAABkAAAAAAAAAAcAAAA4AAAAAAAAAAAAAAAAAAAA////AAAAAAAAAAAAAAAAAAAAAAAAAAAAAAAAAAAAAABkAAAAZAAAAAAAAAAXAAAAFAAAAAAAAAAAAAAA/38AAP9/AAAAAAAACQAAAAQAAACOAwAADAAAABAAAAAAAAAAAAAAAAAAAAAAAAAAHgAAAGgAAAAAAAAAAAAAAAAAAAAAAAAAAAAAABAnAAAQJwAAAAAAAAAAAAAAAAAAAAAAAAAAAAAAAAAAAAAAAAAAAAAUAAAAAAAAAMDA/wAAAAAAZAAAADIAAAAAAAAAZAAAAAAAAAB/f38ACgAAAB8AAABUAAAAW5vVBf///wEAAAAAAAAAAAAAAAAAAAAAAAAAAAAAAAAAAAAAAAAAAAAAAAB/f38A5+bmA8zMzADAwP8Af39/AAAAAAAAAAAAAAAAAP///wAAAAAAIQAAABgAAAAUAAAAdQcAAPgHAAB8GQAABSMAAAAAAAA="/>
              </a:ext>
            </a:extLst>
          </p:cNvPicPr>
          <p:nvPr/>
        </p:nvPicPr>
        <p:blipFill>
          <a:blip xmlns:r="http://schemas.openxmlformats.org/officeDocument/2006/relationships" r:embed="rId2"/>
          <a:stretch>
            <a:fillRect/>
          </a:stretch>
        </p:blipFill>
        <p:spPr>
          <a:xfrm>
            <a:off x="1212215" y="1295400"/>
            <a:ext cx="2930525" cy="4397375"/>
          </a:xfrm>
          <a:prstGeom prst="rect">
            <a:avLst/>
          </a:prstGeom>
          <a:noFill/>
          <a:ln w="9525" cap="flat" cmpd="sng" algn="ctr">
            <a:noFill/>
            <a:prstDash val="solid"/>
            <a:miter lim="800000"/>
            <a:headEnd type="none" w="med" len="med"/>
            <a:tailEnd type="none" w="med" len="me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resentation">
      <a:majorFont>
        <a:latin typeface="微软雅黑"/>
        <a:ea typeface="微软雅黑"/>
        <a:cs typeface="微软雅黑"/>
      </a:majorFont>
      <a:minorFont>
        <a:latin typeface="微软雅黑"/>
        <a:ea typeface="微软雅黑"/>
        <a:cs typeface="微软雅黑"/>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Presentation">
  <a:themeElements>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resentation">
      <a:majorFont>
        <a:latin typeface="Calibri Light"/>
        <a:ea typeface="Calibri Light"/>
        <a:cs typeface="Calibri Light"/>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Sky123.Org</dc:creator>
  <cp:keywords/>
  <dc:description/>
  <cp:lastModifiedBy>Administrator</cp:lastModifiedBy>
  <cp:revision>0</cp:revision>
  <dcterms:created xsi:type="dcterms:W3CDTF">2015-01-16T11:52:36Z</dcterms:created>
  <dcterms:modified xsi:type="dcterms:W3CDTF">2015-04-03T09:22:56Z</dcterms:modified>
</cp:coreProperties>
</file>