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64D91-0439-45A6-8C02-CBAF371F9092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E69D8-34CC-430B-B603-59FE00A09D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894F1-EE50-40DE-AFFC-54E184DDCA0E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4BF3D-364D-4DC9-9633-F9E5BC70ED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9A0ED-97D4-4263-B059-F63319040D8B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5B56-9799-4038-AADD-B7CA27AA6E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362B2-B3D7-4F99-B0B7-13F9F28ED9AE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0B82D-00BC-4883-BF32-7082B235BA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28616-3BF3-4B04-9485-261967C5DC80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954E8-7FF0-477B-B6C6-3CE55F7B04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1E20-8A93-426E-B70A-5354D0857C61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F76A-1770-4902-98A3-40BB25A838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FD96B-51EC-473E-894E-2D2151747F03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CC37D-B2D9-44F0-B7E9-FC2E713358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BE87B-471A-4B35-9E83-651ED559F96F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7DBA9-DDFE-4527-B04C-77B21113BD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D10EA-1D5F-4EF6-A72A-B0954EE0DE40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86113-48FD-455E-AFA9-722CF2F84D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C2993-CEFA-41CB-B3C4-73C2A7787C63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CFD24-7E41-4844-89E1-43117BDB60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C9B2-08ED-4833-AADE-9A3865B07E09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322CD-6B08-474D-A1E4-5E86981351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8016492-34FA-4826-96E7-ED8DF5A2A9E1}" type="datetimeFigureOut">
              <a:rPr lang="zh-CN" altLang="en-US"/>
              <a:pPr>
                <a:defRPr/>
              </a:pPr>
              <a:t>2014-3-31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E7D2C30-CD2D-45C0-8952-36FE06C91E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3286125" y="5072063"/>
            <a:ext cx="5286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Calibri" pitchFamily="34" charset="0"/>
              </a:rPr>
              <a:t>POWEPOINT</a:t>
            </a:r>
            <a:endParaRPr lang="zh-CN" altLang="en-US" sz="4000">
              <a:latin typeface="Calibri" pitchFamily="34" charset="0"/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3286125" y="5715000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适用于清明节主题及相关类别演示</a:t>
            </a:r>
          </a:p>
        </p:txBody>
      </p:sp>
      <p:pic>
        <p:nvPicPr>
          <p:cNvPr id="13316" name="Picture 4" descr="幻灯片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8"/>
          <p:cNvSpPr>
            <a:spLocks noChangeArrowheads="1"/>
          </p:cNvSpPr>
          <p:nvPr/>
        </p:nvSpPr>
        <p:spPr bwMode="auto">
          <a:xfrm>
            <a:off x="1000125" y="571500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2531" name="矩形 7"/>
          <p:cNvSpPr>
            <a:spLocks noChangeArrowheads="1"/>
          </p:cNvSpPr>
          <p:nvPr/>
        </p:nvSpPr>
        <p:spPr bwMode="auto">
          <a:xfrm>
            <a:off x="4071938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2" name="矩形 6"/>
          <p:cNvSpPr>
            <a:spLocks noChangeArrowheads="1"/>
          </p:cNvSpPr>
          <p:nvPr/>
        </p:nvSpPr>
        <p:spPr bwMode="auto">
          <a:xfrm>
            <a:off x="6500813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3" name="矩形 9"/>
          <p:cNvSpPr>
            <a:spLocks noChangeArrowheads="1"/>
          </p:cNvSpPr>
          <p:nvPr/>
        </p:nvSpPr>
        <p:spPr bwMode="auto">
          <a:xfrm>
            <a:off x="6500813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4" name="矩形 9"/>
          <p:cNvSpPr>
            <a:spLocks noChangeArrowheads="1"/>
          </p:cNvSpPr>
          <p:nvPr/>
        </p:nvSpPr>
        <p:spPr bwMode="auto">
          <a:xfrm>
            <a:off x="4071938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1143000" y="500063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4339" name="矩形 2"/>
          <p:cNvSpPr>
            <a:spLocks noChangeArrowheads="1"/>
          </p:cNvSpPr>
          <p:nvPr/>
        </p:nvSpPr>
        <p:spPr bwMode="auto">
          <a:xfrm>
            <a:off x="500062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5072063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4341" name="矩形 4"/>
          <p:cNvSpPr>
            <a:spLocks noChangeArrowheads="1"/>
          </p:cNvSpPr>
          <p:nvPr/>
        </p:nvSpPr>
        <p:spPr bwMode="auto">
          <a:xfrm>
            <a:off x="5000625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4342" name="矩形 5"/>
          <p:cNvSpPr>
            <a:spLocks noChangeArrowheads="1"/>
          </p:cNvSpPr>
          <p:nvPr/>
        </p:nvSpPr>
        <p:spPr bwMode="auto">
          <a:xfrm>
            <a:off x="4929188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8"/>
          <p:cNvSpPr>
            <a:spLocks noChangeArrowheads="1"/>
          </p:cNvSpPr>
          <p:nvPr/>
        </p:nvSpPr>
        <p:spPr bwMode="auto">
          <a:xfrm>
            <a:off x="928688" y="57150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5363" name="矩形 9"/>
          <p:cNvSpPr>
            <a:spLocks noChangeArrowheads="1"/>
          </p:cNvSpPr>
          <p:nvPr/>
        </p:nvSpPr>
        <p:spPr bwMode="auto">
          <a:xfrm>
            <a:off x="3571875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4" name="矩形 7"/>
          <p:cNvSpPr>
            <a:spLocks noChangeArrowheads="1"/>
          </p:cNvSpPr>
          <p:nvPr/>
        </p:nvSpPr>
        <p:spPr bwMode="auto">
          <a:xfrm>
            <a:off x="4286250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5" name="矩形 5"/>
          <p:cNvSpPr>
            <a:spLocks noChangeArrowheads="1"/>
          </p:cNvSpPr>
          <p:nvPr/>
        </p:nvSpPr>
        <p:spPr bwMode="auto">
          <a:xfrm>
            <a:off x="4500563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8"/>
          <p:cNvSpPr>
            <a:spLocks noChangeArrowheads="1"/>
          </p:cNvSpPr>
          <p:nvPr/>
        </p:nvSpPr>
        <p:spPr bwMode="auto">
          <a:xfrm>
            <a:off x="1000125" y="571500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387" name="矩形 7"/>
          <p:cNvSpPr>
            <a:spLocks noChangeArrowheads="1"/>
          </p:cNvSpPr>
          <p:nvPr/>
        </p:nvSpPr>
        <p:spPr bwMode="auto">
          <a:xfrm>
            <a:off x="4357688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88" name="矩形 5"/>
          <p:cNvSpPr>
            <a:spLocks noChangeArrowheads="1"/>
          </p:cNvSpPr>
          <p:nvPr/>
        </p:nvSpPr>
        <p:spPr bwMode="auto">
          <a:xfrm>
            <a:off x="6286500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89" name="矩形 5"/>
          <p:cNvSpPr>
            <a:spLocks noChangeArrowheads="1"/>
          </p:cNvSpPr>
          <p:nvPr/>
        </p:nvSpPr>
        <p:spPr bwMode="auto">
          <a:xfrm>
            <a:off x="4214813" y="1643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90" name="矩形 5"/>
          <p:cNvSpPr>
            <a:spLocks noChangeArrowheads="1"/>
          </p:cNvSpPr>
          <p:nvPr/>
        </p:nvSpPr>
        <p:spPr bwMode="auto">
          <a:xfrm>
            <a:off x="6215063" y="5072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8"/>
          <p:cNvSpPr>
            <a:spLocks noChangeArrowheads="1"/>
          </p:cNvSpPr>
          <p:nvPr/>
        </p:nvSpPr>
        <p:spPr bwMode="auto">
          <a:xfrm>
            <a:off x="928688" y="57150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7411" name="矩形 7"/>
          <p:cNvSpPr>
            <a:spLocks noChangeArrowheads="1"/>
          </p:cNvSpPr>
          <p:nvPr/>
        </p:nvSpPr>
        <p:spPr bwMode="auto">
          <a:xfrm>
            <a:off x="6929438" y="428625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2" name="矩形 7"/>
          <p:cNvSpPr>
            <a:spLocks noChangeArrowheads="1"/>
          </p:cNvSpPr>
          <p:nvPr/>
        </p:nvSpPr>
        <p:spPr bwMode="auto">
          <a:xfrm>
            <a:off x="364331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3" name="矩形 5"/>
          <p:cNvSpPr>
            <a:spLocks noChangeArrowheads="1"/>
          </p:cNvSpPr>
          <p:nvPr/>
        </p:nvSpPr>
        <p:spPr bwMode="auto">
          <a:xfrm>
            <a:off x="6072188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4" name="矩形 5"/>
          <p:cNvSpPr>
            <a:spLocks noChangeArrowheads="1"/>
          </p:cNvSpPr>
          <p:nvPr/>
        </p:nvSpPr>
        <p:spPr bwMode="auto">
          <a:xfrm>
            <a:off x="4000500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8"/>
          <p:cNvSpPr>
            <a:spLocks noChangeArrowheads="1"/>
          </p:cNvSpPr>
          <p:nvPr/>
        </p:nvSpPr>
        <p:spPr bwMode="auto">
          <a:xfrm>
            <a:off x="1000125" y="571500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8435" name="矩形 7"/>
          <p:cNvSpPr>
            <a:spLocks noChangeArrowheads="1"/>
          </p:cNvSpPr>
          <p:nvPr/>
        </p:nvSpPr>
        <p:spPr bwMode="auto">
          <a:xfrm>
            <a:off x="6072188" y="278606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6" name="矩形 7"/>
          <p:cNvSpPr>
            <a:spLocks noChangeArrowheads="1"/>
          </p:cNvSpPr>
          <p:nvPr/>
        </p:nvSpPr>
        <p:spPr bwMode="auto">
          <a:xfrm>
            <a:off x="4714875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7" name="矩形 6"/>
          <p:cNvSpPr>
            <a:spLocks noChangeArrowheads="1"/>
          </p:cNvSpPr>
          <p:nvPr/>
        </p:nvSpPr>
        <p:spPr bwMode="auto">
          <a:xfrm>
            <a:off x="5357813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8"/>
          <p:cNvSpPr>
            <a:spLocks noChangeArrowheads="1"/>
          </p:cNvSpPr>
          <p:nvPr/>
        </p:nvSpPr>
        <p:spPr bwMode="auto">
          <a:xfrm>
            <a:off x="1000125" y="571500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9459" name="矩形 6"/>
          <p:cNvSpPr>
            <a:spLocks noChangeArrowheads="1"/>
          </p:cNvSpPr>
          <p:nvPr/>
        </p:nvSpPr>
        <p:spPr bwMode="auto">
          <a:xfrm>
            <a:off x="6500813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0" name="矩形 9"/>
          <p:cNvSpPr>
            <a:spLocks noChangeArrowheads="1"/>
          </p:cNvSpPr>
          <p:nvPr/>
        </p:nvSpPr>
        <p:spPr bwMode="auto">
          <a:xfrm>
            <a:off x="7143750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1" name="矩形 9"/>
          <p:cNvSpPr>
            <a:spLocks noChangeArrowheads="1"/>
          </p:cNvSpPr>
          <p:nvPr/>
        </p:nvSpPr>
        <p:spPr bwMode="auto">
          <a:xfrm>
            <a:off x="342900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8"/>
          <p:cNvSpPr>
            <a:spLocks noChangeArrowheads="1"/>
          </p:cNvSpPr>
          <p:nvPr/>
        </p:nvSpPr>
        <p:spPr bwMode="auto">
          <a:xfrm>
            <a:off x="1000125" y="571500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0483" name="矩形 7"/>
          <p:cNvSpPr>
            <a:spLocks noChangeArrowheads="1"/>
          </p:cNvSpPr>
          <p:nvPr/>
        </p:nvSpPr>
        <p:spPr bwMode="auto">
          <a:xfrm>
            <a:off x="514350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4" name="矩形 6"/>
          <p:cNvSpPr>
            <a:spLocks noChangeArrowheads="1"/>
          </p:cNvSpPr>
          <p:nvPr/>
        </p:nvSpPr>
        <p:spPr bwMode="auto">
          <a:xfrm>
            <a:off x="692943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5" name="矩形 9"/>
          <p:cNvSpPr>
            <a:spLocks noChangeArrowheads="1"/>
          </p:cNvSpPr>
          <p:nvPr/>
        </p:nvSpPr>
        <p:spPr bwMode="auto">
          <a:xfrm>
            <a:off x="400050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8"/>
          <p:cNvSpPr>
            <a:spLocks noChangeArrowheads="1"/>
          </p:cNvSpPr>
          <p:nvPr/>
        </p:nvSpPr>
        <p:spPr bwMode="auto">
          <a:xfrm>
            <a:off x="1000125" y="571500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1507" name="矩形 7"/>
          <p:cNvSpPr>
            <a:spLocks noChangeArrowheads="1"/>
          </p:cNvSpPr>
          <p:nvPr/>
        </p:nvSpPr>
        <p:spPr bwMode="auto">
          <a:xfrm>
            <a:off x="471487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08" name="矩形 9"/>
          <p:cNvSpPr>
            <a:spLocks noChangeArrowheads="1"/>
          </p:cNvSpPr>
          <p:nvPr/>
        </p:nvSpPr>
        <p:spPr bwMode="auto">
          <a:xfrm>
            <a:off x="6715125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09" name="矩形 9"/>
          <p:cNvSpPr>
            <a:spLocks noChangeArrowheads="1"/>
          </p:cNvSpPr>
          <p:nvPr/>
        </p:nvSpPr>
        <p:spPr bwMode="auto">
          <a:xfrm>
            <a:off x="3500438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236</Words>
  <Application>Microsoft Office PowerPoint</Application>
  <PresentationFormat>全屏显示(4:3)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微软用户</cp:lastModifiedBy>
  <cp:revision>36</cp:revision>
  <dcterms:created xsi:type="dcterms:W3CDTF">2013-10-30T09:04:50Z</dcterms:created>
  <dcterms:modified xsi:type="dcterms:W3CDTF">2014-03-31T07:01:48Z</dcterms:modified>
</cp:coreProperties>
</file>