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Default Extension="mp3" ContentType="audio/unknown"/>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8"/>
  </p:notesMasterIdLst>
  <p:sldIdLst>
    <p:sldId id="260" r:id="rId2"/>
    <p:sldId id="289" r:id="rId3"/>
    <p:sldId id="262" r:id="rId4"/>
    <p:sldId id="263" r:id="rId5"/>
    <p:sldId id="264" r:id="rId6"/>
    <p:sldId id="270" r:id="rId7"/>
    <p:sldId id="265" r:id="rId8"/>
    <p:sldId id="271" r:id="rId9"/>
    <p:sldId id="285" r:id="rId10"/>
    <p:sldId id="288" r:id="rId11"/>
    <p:sldId id="277" r:id="rId12"/>
    <p:sldId id="279" r:id="rId13"/>
    <p:sldId id="280" r:id="rId14"/>
    <p:sldId id="284" r:id="rId15"/>
    <p:sldId id="286" r:id="rId16"/>
    <p:sldId id="287" r:id="rId17"/>
  </p:sldIdLst>
  <p:sldSz cx="12192000" cy="6858000"/>
  <p:notesSz cx="6858000" cy="9144000"/>
  <p:embeddedFontLst>
    <p:embeddedFont>
      <p:font typeface="Calibri" pitchFamily="34" charset="0"/>
      <p:regular r:id="rId19"/>
      <p:bold r:id="rId20"/>
      <p:italic r:id="rId21"/>
      <p:boldItalic r:id="rId22"/>
    </p:embeddedFont>
    <p:embeddedFont>
      <p:font typeface="方正正纤黑简体" charset="-122"/>
      <p:regular r:id="rId23"/>
    </p:embeddedFont>
    <p:embeddedFont>
      <p:font typeface="Philosopher" charset="0"/>
      <p:regular r:id="rId24"/>
      <p:bold r:id="rId25"/>
      <p:boldItalic r:id="rId26"/>
    </p:embeddedFont>
    <p:embeddedFont>
      <p:font typeface="Arial Unicode MS" charset="-122"/>
      <p:regular r:id="rId27"/>
    </p:embeddedFont>
    <p:embeddedFont>
      <p:font typeface="Calibri Light" charset="0"/>
      <p:regular r:id="rId2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092" userDrawn="1">
          <p15:clr>
            <a:srgbClr val="A4A3A4"/>
          </p15:clr>
        </p15:guide>
        <p15:guide id="2" pos="3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2D062"/>
    <a:srgbClr val="BC2B2B"/>
    <a:srgbClr val="184640"/>
    <a:srgbClr val="5A7083"/>
    <a:srgbClr val="F1CC59"/>
    <a:srgbClr val="8E6D4E"/>
    <a:srgbClr val="641717"/>
    <a:srgbClr val="70695F"/>
    <a:srgbClr val="5C6573"/>
    <a:srgbClr val="2E313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50" d="100"/>
          <a:sy n="50" d="100"/>
        </p:scale>
        <p:origin x="-312" y="-498"/>
      </p:cViewPr>
      <p:guideLst>
        <p:guide orient="horz" pos="2092"/>
        <p:guide pos="3795"/>
      </p:guideLst>
    </p:cSldViewPr>
  </p:slideViewPr>
  <p:notesTextViewPr>
    <p:cViewPr>
      <p:scale>
        <a:sx n="1" d="1"/>
        <a:sy n="1" d="1"/>
      </p:scale>
      <p:origin x="0" y="0"/>
    </p:cViewPr>
  </p:notesTextViewPr>
  <p:sorterViewPr>
    <p:cViewPr varScale="1">
      <p:scale>
        <a:sx n="1" d="1"/>
        <a:sy n="1" d="1"/>
      </p:scale>
      <p:origin x="0" y="-2706"/>
    </p:cViewPr>
  </p:sorterViewPr>
  <p:gridSpacing cx="46080363" cy="4608036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9FB8E-BDFF-48F7-8696-CB6AD03E699C}" type="datetimeFigureOut">
              <a:rPr lang="zh-CN" altLang="en-US" smtClean="0"/>
              <a:pPr/>
              <a:t>2015/4/11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FCA348-6A6C-476F-AAD5-26FD877AA024}" type="slidenum">
              <a:rPr lang="zh-CN" altLang="en-US" smtClean="0"/>
              <a:pPr/>
              <a:t>‹#›</a:t>
            </a:fld>
            <a:endParaRPr lang="zh-CN" altLang="en-US"/>
          </a:p>
        </p:txBody>
      </p:sp>
    </p:spTree>
    <p:extLst>
      <p:ext uri="{BB962C8B-B14F-4D97-AF65-F5344CB8AC3E}">
        <p14:creationId xmlns:p14="http://schemas.microsoft.com/office/powerpoint/2010/main" xmlns="" val="697468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FCA348-6A6C-476F-AAD5-26FD877AA024}" type="slidenum">
              <a:rPr lang="zh-CN" altLang="en-US" smtClean="0"/>
              <a:pPr/>
              <a:t>12</a:t>
            </a:fld>
            <a:endParaRPr lang="zh-CN" altLang="en-US"/>
          </a:p>
        </p:txBody>
      </p:sp>
    </p:spTree>
    <p:extLst>
      <p:ext uri="{BB962C8B-B14F-4D97-AF65-F5344CB8AC3E}">
        <p14:creationId xmlns:p14="http://schemas.microsoft.com/office/powerpoint/2010/main" xmlns="" val="123904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943244D-4C26-4274-98CF-F74F89C27BD5}" type="datetimeFigureOut">
              <a:rPr lang="zh-CN" altLang="en-US" smtClean="0"/>
              <a:pPr/>
              <a:t>2015/4/11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9396B7-9972-40C3-985F-F676EC41BDEB}" type="slidenum">
              <a:rPr lang="zh-CN" altLang="en-US" smtClean="0"/>
              <a:pPr/>
              <a:t>‹#›</a:t>
            </a:fld>
            <a:endParaRPr lang="zh-CN" altLang="en-US"/>
          </a:p>
        </p:txBody>
      </p:sp>
    </p:spTree>
    <p:extLst>
      <p:ext uri="{BB962C8B-B14F-4D97-AF65-F5344CB8AC3E}">
        <p14:creationId xmlns:p14="http://schemas.microsoft.com/office/powerpoint/2010/main" xmlns="" val="4409886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43244D-4C26-4274-98CF-F74F89C27BD5}" type="datetimeFigureOut">
              <a:rPr lang="zh-CN" altLang="en-US" smtClean="0"/>
              <a:pPr/>
              <a:t>2015/4/11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9396B7-9972-40C3-985F-F676EC41BDEB}" type="slidenum">
              <a:rPr lang="zh-CN" altLang="en-US" smtClean="0"/>
              <a:pPr/>
              <a:t>‹#›</a:t>
            </a:fld>
            <a:endParaRPr lang="zh-CN" altLang="en-US"/>
          </a:p>
        </p:txBody>
      </p:sp>
    </p:spTree>
    <p:extLst>
      <p:ext uri="{BB962C8B-B14F-4D97-AF65-F5344CB8AC3E}">
        <p14:creationId xmlns:p14="http://schemas.microsoft.com/office/powerpoint/2010/main" xmlns="" val="2271553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43244D-4C26-4274-98CF-F74F89C27BD5}" type="datetimeFigureOut">
              <a:rPr lang="zh-CN" altLang="en-US" smtClean="0"/>
              <a:pPr/>
              <a:t>2015/4/11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9396B7-9972-40C3-985F-F676EC41BDEB}" type="slidenum">
              <a:rPr lang="zh-CN" altLang="en-US" smtClean="0"/>
              <a:pPr/>
              <a:t>‹#›</a:t>
            </a:fld>
            <a:endParaRPr lang="zh-CN" altLang="en-US"/>
          </a:p>
        </p:txBody>
      </p:sp>
    </p:spTree>
    <p:extLst>
      <p:ext uri="{BB962C8B-B14F-4D97-AF65-F5344CB8AC3E}">
        <p14:creationId xmlns:p14="http://schemas.microsoft.com/office/powerpoint/2010/main" xmlns="" val="2078546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43244D-4C26-4274-98CF-F74F89C27BD5}" type="datetimeFigureOut">
              <a:rPr lang="zh-CN" altLang="en-US" smtClean="0"/>
              <a:pPr/>
              <a:t>2015/4/11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9396B7-9972-40C3-985F-F676EC41BDEB}" type="slidenum">
              <a:rPr lang="zh-CN" altLang="en-US" smtClean="0"/>
              <a:pPr/>
              <a:t>‹#›</a:t>
            </a:fld>
            <a:endParaRPr lang="zh-CN" altLang="en-US"/>
          </a:p>
        </p:txBody>
      </p:sp>
    </p:spTree>
    <p:extLst>
      <p:ext uri="{BB962C8B-B14F-4D97-AF65-F5344CB8AC3E}">
        <p14:creationId xmlns:p14="http://schemas.microsoft.com/office/powerpoint/2010/main" xmlns="" val="569967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943244D-4C26-4274-98CF-F74F89C27BD5}" type="datetimeFigureOut">
              <a:rPr lang="zh-CN" altLang="en-US" smtClean="0"/>
              <a:pPr/>
              <a:t>2015/4/11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9396B7-9972-40C3-985F-F676EC41BDEB}" type="slidenum">
              <a:rPr lang="zh-CN" altLang="en-US" smtClean="0"/>
              <a:pPr/>
              <a:t>‹#›</a:t>
            </a:fld>
            <a:endParaRPr lang="zh-CN" altLang="en-US"/>
          </a:p>
        </p:txBody>
      </p:sp>
    </p:spTree>
    <p:extLst>
      <p:ext uri="{BB962C8B-B14F-4D97-AF65-F5344CB8AC3E}">
        <p14:creationId xmlns:p14="http://schemas.microsoft.com/office/powerpoint/2010/main" xmlns="" val="1905277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943244D-4C26-4274-98CF-F74F89C27BD5}" type="datetimeFigureOut">
              <a:rPr lang="zh-CN" altLang="en-US" smtClean="0"/>
              <a:pPr/>
              <a:t>2015/4/11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9396B7-9972-40C3-985F-F676EC41BDEB}" type="slidenum">
              <a:rPr lang="zh-CN" altLang="en-US" smtClean="0"/>
              <a:pPr/>
              <a:t>‹#›</a:t>
            </a:fld>
            <a:endParaRPr lang="zh-CN" altLang="en-US"/>
          </a:p>
        </p:txBody>
      </p:sp>
    </p:spTree>
    <p:extLst>
      <p:ext uri="{BB962C8B-B14F-4D97-AF65-F5344CB8AC3E}">
        <p14:creationId xmlns:p14="http://schemas.microsoft.com/office/powerpoint/2010/main" xmlns="" val="1651120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943244D-4C26-4274-98CF-F74F89C27BD5}" type="datetimeFigureOut">
              <a:rPr lang="zh-CN" altLang="en-US" smtClean="0"/>
              <a:pPr/>
              <a:t>2015/4/11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D9396B7-9972-40C3-985F-F676EC41BDEB}" type="slidenum">
              <a:rPr lang="zh-CN" altLang="en-US" smtClean="0"/>
              <a:pPr/>
              <a:t>‹#›</a:t>
            </a:fld>
            <a:endParaRPr lang="zh-CN" altLang="en-US"/>
          </a:p>
        </p:txBody>
      </p:sp>
    </p:spTree>
    <p:extLst>
      <p:ext uri="{BB962C8B-B14F-4D97-AF65-F5344CB8AC3E}">
        <p14:creationId xmlns:p14="http://schemas.microsoft.com/office/powerpoint/2010/main" xmlns="" val="1124571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943244D-4C26-4274-98CF-F74F89C27BD5}" type="datetimeFigureOut">
              <a:rPr lang="zh-CN" altLang="en-US" smtClean="0"/>
              <a:pPr/>
              <a:t>2015/4/11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D9396B7-9972-40C3-985F-F676EC41BDEB}" type="slidenum">
              <a:rPr lang="zh-CN" altLang="en-US" smtClean="0"/>
              <a:pPr/>
              <a:t>‹#›</a:t>
            </a:fld>
            <a:endParaRPr lang="zh-CN" altLang="en-US"/>
          </a:p>
        </p:txBody>
      </p:sp>
    </p:spTree>
    <p:extLst>
      <p:ext uri="{BB962C8B-B14F-4D97-AF65-F5344CB8AC3E}">
        <p14:creationId xmlns:p14="http://schemas.microsoft.com/office/powerpoint/2010/main" xmlns="" val="308625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43244D-4C26-4274-98CF-F74F89C27BD5}" type="datetimeFigureOut">
              <a:rPr lang="zh-CN" altLang="en-US" smtClean="0"/>
              <a:pPr/>
              <a:t>2015/4/11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D9396B7-9972-40C3-985F-F676EC41BDEB}" type="slidenum">
              <a:rPr lang="zh-CN" altLang="en-US" smtClean="0"/>
              <a:pPr/>
              <a:t>‹#›</a:t>
            </a:fld>
            <a:endParaRPr lang="zh-CN" altLang="en-US"/>
          </a:p>
        </p:txBody>
      </p:sp>
    </p:spTree>
    <p:extLst>
      <p:ext uri="{BB962C8B-B14F-4D97-AF65-F5344CB8AC3E}">
        <p14:creationId xmlns:p14="http://schemas.microsoft.com/office/powerpoint/2010/main" xmlns="" val="1267237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43244D-4C26-4274-98CF-F74F89C27BD5}" type="datetimeFigureOut">
              <a:rPr lang="zh-CN" altLang="en-US" smtClean="0"/>
              <a:pPr/>
              <a:t>2015/4/11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9396B7-9972-40C3-985F-F676EC41BDEB}" type="slidenum">
              <a:rPr lang="zh-CN" altLang="en-US" smtClean="0"/>
              <a:pPr/>
              <a:t>‹#›</a:t>
            </a:fld>
            <a:endParaRPr lang="zh-CN" altLang="en-US"/>
          </a:p>
        </p:txBody>
      </p:sp>
    </p:spTree>
    <p:extLst>
      <p:ext uri="{BB962C8B-B14F-4D97-AF65-F5344CB8AC3E}">
        <p14:creationId xmlns:p14="http://schemas.microsoft.com/office/powerpoint/2010/main" xmlns="" val="2307693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43244D-4C26-4274-98CF-F74F89C27BD5}" type="datetimeFigureOut">
              <a:rPr lang="zh-CN" altLang="en-US" smtClean="0"/>
              <a:pPr/>
              <a:t>2015/4/11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9396B7-9972-40C3-985F-F676EC41BDEB}" type="slidenum">
              <a:rPr lang="zh-CN" altLang="en-US" smtClean="0"/>
              <a:pPr/>
              <a:t>‹#›</a:t>
            </a:fld>
            <a:endParaRPr lang="zh-CN" altLang="en-US"/>
          </a:p>
        </p:txBody>
      </p:sp>
    </p:spTree>
    <p:extLst>
      <p:ext uri="{BB962C8B-B14F-4D97-AF65-F5344CB8AC3E}">
        <p14:creationId xmlns:p14="http://schemas.microsoft.com/office/powerpoint/2010/main" xmlns="" val="24888096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43244D-4C26-4274-98CF-F74F89C27BD5}" type="datetimeFigureOut">
              <a:rPr lang="zh-CN" altLang="en-US" smtClean="0"/>
              <a:pPr/>
              <a:t>2015/4/11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9396B7-9972-40C3-985F-F676EC41BDEB}" type="slidenum">
              <a:rPr lang="zh-CN" altLang="en-US" smtClean="0"/>
              <a:pPr/>
              <a:t>‹#›</a:t>
            </a:fld>
            <a:endParaRPr lang="zh-CN" altLang="en-US"/>
          </a:p>
        </p:txBody>
      </p:sp>
    </p:spTree>
    <p:extLst>
      <p:ext uri="{BB962C8B-B14F-4D97-AF65-F5344CB8AC3E}">
        <p14:creationId xmlns:p14="http://schemas.microsoft.com/office/powerpoint/2010/main" xmlns="" val="2118834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NULL" TargetMode="External"/><Relationship Id="rId1" Type="http://schemas.openxmlformats.org/officeDocument/2006/relationships/themeOverride" Target="../theme/themeOverride1.xm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16.png"/><Relationship Id="rId4" Type="http://schemas.microsoft.com/office/2007/relationships/hdphoto" Target="../media/hdphoto7.wdp"/></Relationships>
</file>

<file path=ppt/slides/_rels/slide1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9.wdp"/></Relationships>
</file>

<file path=ppt/slides/_rels/slide1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3.png"/><Relationship Id="rId5" Type="http://schemas.microsoft.com/office/2007/relationships/hdphoto" Target="../media/hdphoto5.wdp"/><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1000" b="-1000"/>
          </a:stretch>
        </a:blipFill>
        <a:effectLst/>
      </p:bgPr>
    </p:bg>
    <p:spTree>
      <p:nvGrpSpPr>
        <p:cNvPr id="1" name=""/>
        <p:cNvGrpSpPr/>
        <p:nvPr/>
      </p:nvGrpSpPr>
      <p:grpSpPr>
        <a:xfrm>
          <a:off x="0" y="0"/>
          <a:ext cx="0" cy="0"/>
          <a:chOff x="0" y="0"/>
          <a:chExt cx="0" cy="0"/>
        </a:xfrm>
      </p:grpSpPr>
      <p:sp>
        <p:nvSpPr>
          <p:cNvPr id="115" name="矩形 114"/>
          <p:cNvSpPr/>
          <p:nvPr/>
        </p:nvSpPr>
        <p:spPr>
          <a:xfrm>
            <a:off x="0" y="0"/>
            <a:ext cx="12192000" cy="6858000"/>
          </a:xfrm>
          <a:prstGeom prst="rect">
            <a:avLst/>
          </a:pr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文本框 119"/>
          <p:cNvSpPr txBox="1"/>
          <p:nvPr/>
        </p:nvSpPr>
        <p:spPr>
          <a:xfrm rot="19867349">
            <a:off x="5142508" y="4231595"/>
            <a:ext cx="3358125" cy="830997"/>
          </a:xfrm>
          <a:prstGeom prst="rect">
            <a:avLst/>
          </a:prstGeom>
          <a:noFill/>
        </p:spPr>
        <p:txBody>
          <a:bodyPr wrap="square" rtlCol="0">
            <a:spAutoFit/>
          </a:bodyPr>
          <a:lstStyle/>
          <a:p>
            <a:r>
              <a:rPr lang="zh-CN" altLang="en-US" sz="4800" b="1" dirty="0" smtClean="0">
                <a:solidFill>
                  <a:schemeClr val="accent4">
                    <a:lumMod val="75000"/>
                  </a:schemeClr>
                </a:solidFill>
                <a:latin typeface="造字工房悦圆演示版常规体" pitchFamily="2" charset="-122"/>
                <a:ea typeface="造字工房悦圆演示版常规体" pitchFamily="2" charset="-122"/>
              </a:rPr>
              <a:t>乌龟</a:t>
            </a:r>
            <a:r>
              <a:rPr lang="zh-CN" altLang="en-US" sz="4000" dirty="0" smtClean="0">
                <a:solidFill>
                  <a:schemeClr val="bg1"/>
                </a:solidFill>
                <a:latin typeface="造字工房悦圆演示版常规体" pitchFamily="2" charset="-122"/>
                <a:ea typeface="造字工房悦圆演示版常规体" pitchFamily="2" charset="-122"/>
              </a:rPr>
              <a:t>怎么办</a:t>
            </a:r>
            <a:r>
              <a:rPr lang="en-US" altLang="zh-CN" sz="4000" dirty="0" smtClean="0">
                <a:solidFill>
                  <a:schemeClr val="bg1"/>
                </a:solidFill>
                <a:latin typeface="造字工房悦圆演示版常规体" pitchFamily="2" charset="-122"/>
                <a:ea typeface="造字工房悦圆演示版常规体" pitchFamily="2" charset="-122"/>
              </a:rPr>
              <a:t>?</a:t>
            </a:r>
          </a:p>
        </p:txBody>
      </p:sp>
      <p:grpSp>
        <p:nvGrpSpPr>
          <p:cNvPr id="125" name="组合 124"/>
          <p:cNvGrpSpPr/>
          <p:nvPr/>
        </p:nvGrpSpPr>
        <p:grpSpPr>
          <a:xfrm rot="21351608">
            <a:off x="3299145" y="2001439"/>
            <a:ext cx="5593710" cy="2855123"/>
            <a:chOff x="2729191" y="1842123"/>
            <a:chExt cx="5593710" cy="2855123"/>
          </a:xfrm>
        </p:grpSpPr>
        <p:grpSp>
          <p:nvGrpSpPr>
            <p:cNvPr id="123" name="组合 122"/>
            <p:cNvGrpSpPr/>
            <p:nvPr/>
          </p:nvGrpSpPr>
          <p:grpSpPr>
            <a:xfrm rot="351202">
              <a:off x="2729191" y="1842123"/>
              <a:ext cx="5593710" cy="2855123"/>
              <a:chOff x="3078055" y="973517"/>
              <a:chExt cx="5593710" cy="2855123"/>
            </a:xfrm>
          </p:grpSpPr>
          <p:grpSp>
            <p:nvGrpSpPr>
              <p:cNvPr id="117" name="组合 116"/>
              <p:cNvGrpSpPr/>
              <p:nvPr/>
            </p:nvGrpSpPr>
            <p:grpSpPr>
              <a:xfrm rot="19706055">
                <a:off x="4521199" y="1709058"/>
                <a:ext cx="1611086" cy="1611086"/>
                <a:chOff x="3497942" y="1146628"/>
                <a:chExt cx="1611086" cy="1611086"/>
              </a:xfrm>
            </p:grpSpPr>
            <p:sp>
              <p:nvSpPr>
                <p:cNvPr id="116" name="椭圆 115"/>
                <p:cNvSpPr/>
                <p:nvPr/>
              </p:nvSpPr>
              <p:spPr>
                <a:xfrm>
                  <a:off x="3497942" y="1146628"/>
                  <a:ext cx="1611086" cy="1611086"/>
                </a:xfrm>
                <a:prstGeom prst="ellipse">
                  <a:avLst/>
                </a:prstGeom>
                <a:solidFill>
                  <a:schemeClr val="accent4">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a:spLocks/>
                </p:cNvSpPr>
                <p:nvPr/>
              </p:nvSpPr>
              <p:spPr bwMode="auto">
                <a:xfrm rot="1500651">
                  <a:off x="3750268" y="1483697"/>
                  <a:ext cx="1106435" cy="991116"/>
                </a:xfrm>
                <a:custGeom>
                  <a:avLst/>
                  <a:gdLst>
                    <a:gd name="connsiteX0" fmla="*/ 1593116 w 3332252"/>
                    <a:gd name="connsiteY0" fmla="*/ 1986971 h 2984944"/>
                    <a:gd name="connsiteX1" fmla="*/ 1594817 w 3332252"/>
                    <a:gd name="connsiteY1" fmla="*/ 1986133 h 2984944"/>
                    <a:gd name="connsiteX2" fmla="*/ 1678595 w 3332252"/>
                    <a:gd name="connsiteY2" fmla="*/ 2014607 h 2984944"/>
                    <a:gd name="connsiteX3" fmla="*/ 1729709 w 3332252"/>
                    <a:gd name="connsiteY3" fmla="*/ 2118352 h 2984944"/>
                    <a:gd name="connsiteX4" fmla="*/ 1701237 w 3332252"/>
                    <a:gd name="connsiteY4" fmla="*/ 2202129 h 2984944"/>
                    <a:gd name="connsiteX5" fmla="*/ 1699536 w 3332252"/>
                    <a:gd name="connsiteY5" fmla="*/ 2202967 h 2984944"/>
                    <a:gd name="connsiteX6" fmla="*/ 1615759 w 3332252"/>
                    <a:gd name="connsiteY6" fmla="*/ 2174494 h 2984944"/>
                    <a:gd name="connsiteX7" fmla="*/ 1564645 w 3332252"/>
                    <a:gd name="connsiteY7" fmla="*/ 2070750 h 2984944"/>
                    <a:gd name="connsiteX8" fmla="*/ 1593116 w 3332252"/>
                    <a:gd name="connsiteY8" fmla="*/ 1986971 h 2984944"/>
                    <a:gd name="connsiteX9" fmla="*/ 846961 w 3332252"/>
                    <a:gd name="connsiteY9" fmla="*/ 1695152 h 2984944"/>
                    <a:gd name="connsiteX10" fmla="*/ 849450 w 3332252"/>
                    <a:gd name="connsiteY10" fmla="*/ 1704494 h 2984944"/>
                    <a:gd name="connsiteX11" fmla="*/ 913692 w 3332252"/>
                    <a:gd name="connsiteY11" fmla="*/ 2027928 h 2984944"/>
                    <a:gd name="connsiteX12" fmla="*/ 916082 w 3332252"/>
                    <a:gd name="connsiteY12" fmla="*/ 2054227 h 2984944"/>
                    <a:gd name="connsiteX13" fmla="*/ 916032 w 3332252"/>
                    <a:gd name="connsiteY13" fmla="*/ 2062707 h 2984944"/>
                    <a:gd name="connsiteX14" fmla="*/ 1433061 w 3332252"/>
                    <a:gd name="connsiteY14" fmla="*/ 1807970 h 2984944"/>
                    <a:gd name="connsiteX15" fmla="*/ 1473165 w 3332252"/>
                    <a:gd name="connsiteY15" fmla="*/ 1764961 h 2984944"/>
                    <a:gd name="connsiteX16" fmla="*/ 1468411 w 3332252"/>
                    <a:gd name="connsiteY16" fmla="*/ 1708123 h 2984944"/>
                    <a:gd name="connsiteX17" fmla="*/ 1374561 w 3332252"/>
                    <a:gd name="connsiteY17" fmla="*/ 1517638 h 2984944"/>
                    <a:gd name="connsiteX18" fmla="*/ 1333228 w 3332252"/>
                    <a:gd name="connsiteY18" fmla="*/ 1480935 h 2984944"/>
                    <a:gd name="connsiteX19" fmla="*/ 1273850 w 3332252"/>
                    <a:gd name="connsiteY19" fmla="*/ 1484826 h 2984944"/>
                    <a:gd name="connsiteX20" fmla="*/ 352043 w 3332252"/>
                    <a:gd name="connsiteY20" fmla="*/ 1938995 h 2984944"/>
                    <a:gd name="connsiteX21" fmla="*/ 314476 w 3332252"/>
                    <a:gd name="connsiteY21" fmla="*/ 1982867 h 2984944"/>
                    <a:gd name="connsiteX22" fmla="*/ 318391 w 3332252"/>
                    <a:gd name="connsiteY22" fmla="*/ 2038005 h 2984944"/>
                    <a:gd name="connsiteX23" fmla="*/ 412242 w 3332252"/>
                    <a:gd name="connsiteY23" fmla="*/ 2228490 h 2984944"/>
                    <a:gd name="connsiteX24" fmla="*/ 454414 w 3332252"/>
                    <a:gd name="connsiteY24" fmla="*/ 2266893 h 2984944"/>
                    <a:gd name="connsiteX25" fmla="*/ 511253 w 3332252"/>
                    <a:gd name="connsiteY25" fmla="*/ 2262139 h 2984944"/>
                    <a:gd name="connsiteX26" fmla="*/ 791877 w 3332252"/>
                    <a:gd name="connsiteY26" fmla="*/ 2123877 h 2984944"/>
                    <a:gd name="connsiteX27" fmla="*/ 785644 w 3332252"/>
                    <a:gd name="connsiteY27" fmla="*/ 2029722 h 2984944"/>
                    <a:gd name="connsiteX28" fmla="*/ 731310 w 3332252"/>
                    <a:gd name="connsiteY28" fmla="*/ 1752132 h 2984944"/>
                    <a:gd name="connsiteX29" fmla="*/ 1061222 w 3332252"/>
                    <a:gd name="connsiteY29" fmla="*/ 1434515 h 2984944"/>
                    <a:gd name="connsiteX30" fmla="*/ 1185301 w 3332252"/>
                    <a:gd name="connsiteY30" fmla="*/ 1373382 h 2984944"/>
                    <a:gd name="connsiteX31" fmla="*/ 1186256 w 3332252"/>
                    <a:gd name="connsiteY31" fmla="*/ 1384259 h 2984944"/>
                    <a:gd name="connsiteX32" fmla="*/ 1216870 w 3332252"/>
                    <a:gd name="connsiteY32" fmla="*/ 1369175 h 2984944"/>
                    <a:gd name="connsiteX33" fmla="*/ 1371240 w 3332252"/>
                    <a:gd name="connsiteY33" fmla="*/ 1360752 h 2984944"/>
                    <a:gd name="connsiteX34" fmla="*/ 1490212 w 3332252"/>
                    <a:gd name="connsiteY34" fmla="*/ 1460657 h 2984944"/>
                    <a:gd name="connsiteX35" fmla="*/ 1584062 w 3332252"/>
                    <a:gd name="connsiteY35" fmla="*/ 1651142 h 2984944"/>
                    <a:gd name="connsiteX36" fmla="*/ 1590783 w 3332252"/>
                    <a:gd name="connsiteY36" fmla="*/ 1806350 h 2984944"/>
                    <a:gd name="connsiteX37" fmla="*/ 1490042 w 3332252"/>
                    <a:gd name="connsiteY37" fmla="*/ 1923621 h 2984944"/>
                    <a:gd name="connsiteX38" fmla="*/ 1204314 w 3332252"/>
                    <a:gd name="connsiteY38" fmla="*/ 2064397 h 2984944"/>
                    <a:gd name="connsiteX39" fmla="*/ 1346765 w 3332252"/>
                    <a:gd name="connsiteY39" fmla="*/ 2353525 h 2984944"/>
                    <a:gd name="connsiteX40" fmla="*/ 1408333 w 3332252"/>
                    <a:gd name="connsiteY40" fmla="*/ 2409850 h 2984944"/>
                    <a:gd name="connsiteX41" fmla="*/ 1492310 w 3332252"/>
                    <a:gd name="connsiteY41" fmla="*/ 2404405 h 2984944"/>
                    <a:gd name="connsiteX42" fmla="*/ 1915798 w 3332252"/>
                    <a:gd name="connsiteY42" fmla="*/ 2195755 h 2984944"/>
                    <a:gd name="connsiteX43" fmla="*/ 1999575 w 3332252"/>
                    <a:gd name="connsiteY43" fmla="*/ 2224228 h 2984944"/>
                    <a:gd name="connsiteX44" fmla="*/ 2001252 w 3332252"/>
                    <a:gd name="connsiteY44" fmla="*/ 2227630 h 2984944"/>
                    <a:gd name="connsiteX45" fmla="*/ 1971941 w 3332252"/>
                    <a:gd name="connsiteY45" fmla="*/ 2309706 h 2984944"/>
                    <a:gd name="connsiteX46" fmla="*/ 1548452 w 3332252"/>
                    <a:gd name="connsiteY46" fmla="*/ 2518356 h 2984944"/>
                    <a:gd name="connsiteX47" fmla="*/ 1457575 w 3332252"/>
                    <a:gd name="connsiteY47" fmla="*/ 2544109 h 2984944"/>
                    <a:gd name="connsiteX48" fmla="*/ 1289181 w 3332252"/>
                    <a:gd name="connsiteY48" fmla="*/ 2485465 h 2984944"/>
                    <a:gd name="connsiteX49" fmla="*/ 1231114 w 3332252"/>
                    <a:gd name="connsiteY49" fmla="*/ 2410505 h 2984944"/>
                    <a:gd name="connsiteX50" fmla="*/ 1088663 w 3332252"/>
                    <a:gd name="connsiteY50" fmla="*/ 2121378 h 2984944"/>
                    <a:gd name="connsiteX51" fmla="*/ 920288 w 3332252"/>
                    <a:gd name="connsiteY51" fmla="*/ 2204335 h 2984944"/>
                    <a:gd name="connsiteX52" fmla="*/ 793722 w 3332252"/>
                    <a:gd name="connsiteY52" fmla="*/ 2676732 h 2984944"/>
                    <a:gd name="connsiteX53" fmla="*/ 615701 w 3332252"/>
                    <a:gd name="connsiteY53" fmla="*/ 2958894 h 2984944"/>
                    <a:gd name="connsiteX54" fmla="*/ 575696 w 3332252"/>
                    <a:gd name="connsiteY54" fmla="*/ 2984944 h 2984944"/>
                    <a:gd name="connsiteX55" fmla="*/ 528298 w 3332252"/>
                    <a:gd name="connsiteY55" fmla="*/ 2970252 h 2984944"/>
                    <a:gd name="connsiteX56" fmla="*/ 515240 w 3332252"/>
                    <a:gd name="connsiteY56" fmla="*/ 2883687 h 2984944"/>
                    <a:gd name="connsiteX57" fmla="*/ 677856 w 3332252"/>
                    <a:gd name="connsiteY57" fmla="*/ 2626026 h 2984944"/>
                    <a:gd name="connsiteX58" fmla="*/ 785929 w 3332252"/>
                    <a:gd name="connsiteY58" fmla="*/ 2270533 h 2984944"/>
                    <a:gd name="connsiteX59" fmla="*/ 568234 w 3332252"/>
                    <a:gd name="connsiteY59" fmla="*/ 2377790 h 2984944"/>
                    <a:gd name="connsiteX60" fmla="*/ 413862 w 3332252"/>
                    <a:gd name="connsiteY60" fmla="*/ 2386211 h 2984944"/>
                    <a:gd name="connsiteX61" fmla="*/ 296591 w 3332252"/>
                    <a:gd name="connsiteY61" fmla="*/ 2285471 h 2984944"/>
                    <a:gd name="connsiteX62" fmla="*/ 202740 w 3332252"/>
                    <a:gd name="connsiteY62" fmla="*/ 2094986 h 2984944"/>
                    <a:gd name="connsiteX63" fmla="*/ 194319 w 3332252"/>
                    <a:gd name="connsiteY63" fmla="*/ 1940614 h 2984944"/>
                    <a:gd name="connsiteX64" fmla="*/ 295062 w 3332252"/>
                    <a:gd name="connsiteY64" fmla="*/ 1823344 h 2984944"/>
                    <a:gd name="connsiteX65" fmla="*/ 1062101 w 3332252"/>
                    <a:gd name="connsiteY65" fmla="*/ 1445429 h 2984944"/>
                    <a:gd name="connsiteX66" fmla="*/ 522995 w 3332252"/>
                    <a:gd name="connsiteY66" fmla="*/ 1223469 h 2984944"/>
                    <a:gd name="connsiteX67" fmla="*/ 1260219 w 3332252"/>
                    <a:gd name="connsiteY67" fmla="*/ 1283280 h 2984944"/>
                    <a:gd name="connsiteX68" fmla="*/ 546649 w 3332252"/>
                    <a:gd name="connsiteY68" fmla="*/ 1354543 h 2984944"/>
                    <a:gd name="connsiteX69" fmla="*/ 327553 w 3332252"/>
                    <a:gd name="connsiteY69" fmla="*/ 1362124 h 2984944"/>
                    <a:gd name="connsiteX70" fmla="*/ 522995 w 3332252"/>
                    <a:gd name="connsiteY70" fmla="*/ 1223469 h 2984944"/>
                    <a:gd name="connsiteX71" fmla="*/ 1693057 w 3332252"/>
                    <a:gd name="connsiteY71" fmla="*/ 559659 h 2984944"/>
                    <a:gd name="connsiteX72" fmla="*/ 2810453 w 3332252"/>
                    <a:gd name="connsiteY72" fmla="*/ 9126 h 2984944"/>
                    <a:gd name="connsiteX73" fmla="*/ 2894231 w 3332252"/>
                    <a:gd name="connsiteY73" fmla="*/ 37600 h 2984944"/>
                    <a:gd name="connsiteX74" fmla="*/ 2901698 w 3332252"/>
                    <a:gd name="connsiteY74" fmla="*/ 65624 h 2984944"/>
                    <a:gd name="connsiteX75" fmla="*/ 2877377 w 3332252"/>
                    <a:gd name="connsiteY75" fmla="*/ 453829 h 2984944"/>
                    <a:gd name="connsiteX76" fmla="*/ 2805657 w 3332252"/>
                    <a:gd name="connsiteY76" fmla="*/ 827342 h 2984944"/>
                    <a:gd name="connsiteX77" fmla="*/ 3239348 w 3332252"/>
                    <a:gd name="connsiteY77" fmla="*/ 613665 h 2984944"/>
                    <a:gd name="connsiteX78" fmla="*/ 3322287 w 3332252"/>
                    <a:gd name="connsiteY78" fmla="*/ 640436 h 2984944"/>
                    <a:gd name="connsiteX79" fmla="*/ 3323125 w 3332252"/>
                    <a:gd name="connsiteY79" fmla="*/ 642138 h 2984944"/>
                    <a:gd name="connsiteX80" fmla="*/ 3294652 w 3332252"/>
                    <a:gd name="connsiteY80" fmla="*/ 725914 h 2984944"/>
                    <a:gd name="connsiteX81" fmla="*/ 2794632 w 3332252"/>
                    <a:gd name="connsiteY81" fmla="*/ 972270 h 2984944"/>
                    <a:gd name="connsiteX82" fmla="*/ 3058587 w 3332252"/>
                    <a:gd name="connsiteY82" fmla="*/ 1508008 h 2984944"/>
                    <a:gd name="connsiteX83" fmla="*/ 3068560 w 3332252"/>
                    <a:gd name="connsiteY83" fmla="*/ 1686979 h 2984944"/>
                    <a:gd name="connsiteX84" fmla="*/ 2948198 w 3332252"/>
                    <a:gd name="connsiteY84" fmla="*/ 1824485 h 2984944"/>
                    <a:gd name="connsiteX85" fmla="*/ 2723699 w 3332252"/>
                    <a:gd name="connsiteY85" fmla="*/ 1935095 h 2984944"/>
                    <a:gd name="connsiteX86" fmla="*/ 2639921 w 3332252"/>
                    <a:gd name="connsiteY86" fmla="*/ 1906620 h 2984944"/>
                    <a:gd name="connsiteX87" fmla="*/ 2638245 w 3332252"/>
                    <a:gd name="connsiteY87" fmla="*/ 1903220 h 2984944"/>
                    <a:gd name="connsiteX88" fmla="*/ 2666717 w 3332252"/>
                    <a:gd name="connsiteY88" fmla="*/ 1819441 h 2984944"/>
                    <a:gd name="connsiteX89" fmla="*/ 2891217 w 3332252"/>
                    <a:gd name="connsiteY89" fmla="*/ 1708832 h 2984944"/>
                    <a:gd name="connsiteX90" fmla="*/ 2942936 w 3332252"/>
                    <a:gd name="connsiteY90" fmla="*/ 1564989 h 2984944"/>
                    <a:gd name="connsiteX91" fmla="*/ 2678981 w 3332252"/>
                    <a:gd name="connsiteY91" fmla="*/ 1029251 h 2984944"/>
                    <a:gd name="connsiteX92" fmla="*/ 1905137 w 3332252"/>
                    <a:gd name="connsiteY92" fmla="*/ 1410518 h 2984944"/>
                    <a:gd name="connsiteX93" fmla="*/ 1821361 w 3332252"/>
                    <a:gd name="connsiteY93" fmla="*/ 1382047 h 2984944"/>
                    <a:gd name="connsiteX94" fmla="*/ 1820522 w 3332252"/>
                    <a:gd name="connsiteY94" fmla="*/ 1380345 h 2984944"/>
                    <a:gd name="connsiteX95" fmla="*/ 1849833 w 3332252"/>
                    <a:gd name="connsiteY95" fmla="*/ 1298270 h 2984944"/>
                    <a:gd name="connsiteX96" fmla="*/ 2647486 w 3332252"/>
                    <a:gd name="connsiteY96" fmla="*/ 905271 h 2984944"/>
                    <a:gd name="connsiteX97" fmla="*/ 2761988 w 3332252"/>
                    <a:gd name="connsiteY97" fmla="*/ 176731 h 2984944"/>
                    <a:gd name="connsiteX98" fmla="*/ 1750039 w 3332252"/>
                    <a:gd name="connsiteY98" fmla="*/ 675311 h 2984944"/>
                    <a:gd name="connsiteX99" fmla="*/ 1666262 w 3332252"/>
                    <a:gd name="connsiteY99" fmla="*/ 646837 h 2984944"/>
                    <a:gd name="connsiteX100" fmla="*/ 1664587 w 3332252"/>
                    <a:gd name="connsiteY100" fmla="*/ 643437 h 2984944"/>
                    <a:gd name="connsiteX101" fmla="*/ 1693057 w 3332252"/>
                    <a:gd name="connsiteY101" fmla="*/ 559659 h 2984944"/>
                    <a:gd name="connsiteX102" fmla="*/ 210461 w 3332252"/>
                    <a:gd name="connsiteY102" fmla="*/ 784946 h 2984944"/>
                    <a:gd name="connsiteX103" fmla="*/ 238899 w 3332252"/>
                    <a:gd name="connsiteY103" fmla="*/ 987963 h 2984944"/>
                    <a:gd name="connsiteX104" fmla="*/ 272076 w 3332252"/>
                    <a:gd name="connsiteY104" fmla="*/ 1655019 h 2984944"/>
                    <a:gd name="connsiteX105" fmla="*/ 210461 w 3332252"/>
                    <a:gd name="connsiteY105" fmla="*/ 784946 h 2984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32252" h="2984944">
                      <a:moveTo>
                        <a:pt x="1593116" y="1986971"/>
                      </a:moveTo>
                      <a:lnTo>
                        <a:pt x="1594817" y="1986133"/>
                      </a:lnTo>
                      <a:cubicBezTo>
                        <a:pt x="1632233" y="1967698"/>
                        <a:pt x="1660159" y="1977189"/>
                        <a:pt x="1678595" y="2014607"/>
                      </a:cubicBezTo>
                      <a:lnTo>
                        <a:pt x="1729709" y="2118352"/>
                      </a:lnTo>
                      <a:cubicBezTo>
                        <a:pt x="1748144" y="2155768"/>
                        <a:pt x="1738653" y="2183694"/>
                        <a:pt x="1701237" y="2202129"/>
                      </a:cubicBezTo>
                      <a:lnTo>
                        <a:pt x="1699536" y="2202967"/>
                      </a:lnTo>
                      <a:cubicBezTo>
                        <a:pt x="1662120" y="2221402"/>
                        <a:pt x="1634193" y="2211911"/>
                        <a:pt x="1615759" y="2174494"/>
                      </a:cubicBezTo>
                      <a:lnTo>
                        <a:pt x="1564645" y="2070750"/>
                      </a:lnTo>
                      <a:cubicBezTo>
                        <a:pt x="1546208" y="2033331"/>
                        <a:pt x="1555700" y="2005406"/>
                        <a:pt x="1593116" y="1986971"/>
                      </a:cubicBezTo>
                      <a:close/>
                      <a:moveTo>
                        <a:pt x="846961" y="1695152"/>
                      </a:moveTo>
                      <a:lnTo>
                        <a:pt x="849450" y="1704494"/>
                      </a:lnTo>
                      <a:cubicBezTo>
                        <a:pt x="881011" y="1817169"/>
                        <a:pt x="902423" y="1924980"/>
                        <a:pt x="913692" y="2027928"/>
                      </a:cubicBezTo>
                      <a:lnTo>
                        <a:pt x="916082" y="2054227"/>
                      </a:lnTo>
                      <a:cubicBezTo>
                        <a:pt x="916065" y="2057054"/>
                        <a:pt x="916047" y="2059881"/>
                        <a:pt x="916032" y="2062707"/>
                      </a:cubicBezTo>
                      <a:lnTo>
                        <a:pt x="1433061" y="1807970"/>
                      </a:lnTo>
                      <a:cubicBezTo>
                        <a:pt x="1453470" y="1797915"/>
                        <a:pt x="1466839" y="1783578"/>
                        <a:pt x="1473165" y="1764961"/>
                      </a:cubicBezTo>
                      <a:cubicBezTo>
                        <a:pt x="1478376" y="1744077"/>
                        <a:pt x="1476790" y="1725130"/>
                        <a:pt x="1468411" y="1708123"/>
                      </a:cubicBezTo>
                      <a:lnTo>
                        <a:pt x="1374561" y="1517638"/>
                      </a:lnTo>
                      <a:cubicBezTo>
                        <a:pt x="1365622" y="1499495"/>
                        <a:pt x="1351845" y="1487263"/>
                        <a:pt x="1333228" y="1480935"/>
                      </a:cubicBezTo>
                      <a:cubicBezTo>
                        <a:pt x="1314052" y="1473473"/>
                        <a:pt x="1294260" y="1474771"/>
                        <a:pt x="1273850" y="1484826"/>
                      </a:cubicBezTo>
                      <a:close/>
                      <a:moveTo>
                        <a:pt x="352043" y="1938995"/>
                      </a:moveTo>
                      <a:cubicBezTo>
                        <a:pt x="332765" y="1948493"/>
                        <a:pt x="320245" y="1963115"/>
                        <a:pt x="314476" y="1982867"/>
                      </a:cubicBezTo>
                      <a:cubicBezTo>
                        <a:pt x="307588" y="2000351"/>
                        <a:pt x="308895" y="2018731"/>
                        <a:pt x="318391" y="2038005"/>
                      </a:cubicBezTo>
                      <a:lnTo>
                        <a:pt x="412242" y="2228490"/>
                      </a:lnTo>
                      <a:cubicBezTo>
                        <a:pt x="421739" y="2247765"/>
                        <a:pt x="435795" y="2260567"/>
                        <a:pt x="454414" y="2266893"/>
                      </a:cubicBezTo>
                      <a:cubicBezTo>
                        <a:pt x="473031" y="2273220"/>
                        <a:pt x="491976" y="2271636"/>
                        <a:pt x="511253" y="2262139"/>
                      </a:cubicBezTo>
                      <a:lnTo>
                        <a:pt x="791877" y="2123877"/>
                      </a:lnTo>
                      <a:cubicBezTo>
                        <a:pt x="791467" y="2097306"/>
                        <a:pt x="789391" y="2065922"/>
                        <a:pt x="785644" y="2029722"/>
                      </a:cubicBezTo>
                      <a:cubicBezTo>
                        <a:pt x="774903" y="1933560"/>
                        <a:pt x="756790" y="1841033"/>
                        <a:pt x="731310" y="1752132"/>
                      </a:cubicBezTo>
                      <a:close/>
                      <a:moveTo>
                        <a:pt x="1061222" y="1434515"/>
                      </a:moveTo>
                      <a:lnTo>
                        <a:pt x="1185301" y="1373382"/>
                      </a:lnTo>
                      <a:lnTo>
                        <a:pt x="1186256" y="1384259"/>
                      </a:lnTo>
                      <a:lnTo>
                        <a:pt x="1216870" y="1369175"/>
                      </a:lnTo>
                      <a:cubicBezTo>
                        <a:pt x="1265624" y="1345155"/>
                        <a:pt x="1317081" y="1342347"/>
                        <a:pt x="1371240" y="1360752"/>
                      </a:cubicBezTo>
                      <a:cubicBezTo>
                        <a:pt x="1425974" y="1377467"/>
                        <a:pt x="1465632" y="1410769"/>
                        <a:pt x="1490212" y="1460657"/>
                      </a:cubicBezTo>
                      <a:lnTo>
                        <a:pt x="1584062" y="1651142"/>
                      </a:lnTo>
                      <a:cubicBezTo>
                        <a:pt x="1608642" y="1701031"/>
                        <a:pt x="1610882" y="1752766"/>
                        <a:pt x="1590783" y="1806350"/>
                      </a:cubicBezTo>
                      <a:cubicBezTo>
                        <a:pt x="1572377" y="1860510"/>
                        <a:pt x="1538795" y="1899601"/>
                        <a:pt x="1490042" y="1923621"/>
                      </a:cubicBezTo>
                      <a:lnTo>
                        <a:pt x="1204314" y="2064397"/>
                      </a:lnTo>
                      <a:lnTo>
                        <a:pt x="1346765" y="2353525"/>
                      </a:lnTo>
                      <a:cubicBezTo>
                        <a:pt x="1360732" y="2381872"/>
                        <a:pt x="1381255" y="2400645"/>
                        <a:pt x="1408333" y="2409850"/>
                      </a:cubicBezTo>
                      <a:cubicBezTo>
                        <a:pt x="1435972" y="2420185"/>
                        <a:pt x="1463963" y="2418371"/>
                        <a:pt x="1492310" y="2404405"/>
                      </a:cubicBezTo>
                      <a:lnTo>
                        <a:pt x="1915798" y="2195755"/>
                      </a:lnTo>
                      <a:cubicBezTo>
                        <a:pt x="1953215" y="2177321"/>
                        <a:pt x="1981141" y="2186812"/>
                        <a:pt x="1999575" y="2224228"/>
                      </a:cubicBezTo>
                      <a:lnTo>
                        <a:pt x="2001252" y="2227630"/>
                      </a:lnTo>
                      <a:cubicBezTo>
                        <a:pt x="2019127" y="2263912"/>
                        <a:pt x="2009357" y="2291271"/>
                        <a:pt x="1971941" y="2309706"/>
                      </a:cubicBezTo>
                      <a:lnTo>
                        <a:pt x="1548452" y="2518356"/>
                      </a:lnTo>
                      <a:cubicBezTo>
                        <a:pt x="1520106" y="2532322"/>
                        <a:pt x="1489814" y="2540906"/>
                        <a:pt x="1457575" y="2544109"/>
                      </a:cubicBezTo>
                      <a:cubicBezTo>
                        <a:pt x="1393127" y="2544863"/>
                        <a:pt x="1336996" y="2525313"/>
                        <a:pt x="1289181" y="2485465"/>
                      </a:cubicBezTo>
                      <a:cubicBezTo>
                        <a:pt x="1264995" y="2464971"/>
                        <a:pt x="1245638" y="2439984"/>
                        <a:pt x="1231114" y="2410505"/>
                      </a:cubicBezTo>
                      <a:lnTo>
                        <a:pt x="1088663" y="2121378"/>
                      </a:lnTo>
                      <a:lnTo>
                        <a:pt x="920288" y="2204335"/>
                      </a:lnTo>
                      <a:cubicBezTo>
                        <a:pt x="914266" y="2363708"/>
                        <a:pt x="872079" y="2521173"/>
                        <a:pt x="793722" y="2676732"/>
                      </a:cubicBezTo>
                      <a:cubicBezTo>
                        <a:pt x="742828" y="2776488"/>
                        <a:pt x="683488" y="2870542"/>
                        <a:pt x="615701" y="2958894"/>
                      </a:cubicBezTo>
                      <a:cubicBezTo>
                        <a:pt x="605447" y="2972401"/>
                        <a:pt x="592112" y="2981084"/>
                        <a:pt x="575696" y="2984944"/>
                      </a:cubicBezTo>
                      <a:cubicBezTo>
                        <a:pt x="557046" y="2984269"/>
                        <a:pt x="541246" y="2979374"/>
                        <a:pt x="528298" y="2970252"/>
                      </a:cubicBezTo>
                      <a:cubicBezTo>
                        <a:pt x="496224" y="2945192"/>
                        <a:pt x="491870" y="2916337"/>
                        <a:pt x="515240" y="2883687"/>
                      </a:cubicBezTo>
                      <a:cubicBezTo>
                        <a:pt x="583044" y="2792510"/>
                        <a:pt x="637246" y="2706622"/>
                        <a:pt x="677856" y="2626026"/>
                      </a:cubicBezTo>
                      <a:cubicBezTo>
                        <a:pt x="736753" y="2511053"/>
                        <a:pt x="772778" y="2392556"/>
                        <a:pt x="785929" y="2270533"/>
                      </a:cubicBezTo>
                      <a:lnTo>
                        <a:pt x="568234" y="2377790"/>
                      </a:lnTo>
                      <a:cubicBezTo>
                        <a:pt x="519477" y="2401812"/>
                        <a:pt x="468020" y="2404619"/>
                        <a:pt x="413862" y="2386211"/>
                      </a:cubicBezTo>
                      <a:cubicBezTo>
                        <a:pt x="359702" y="2367806"/>
                        <a:pt x="320612" y="2334224"/>
                        <a:pt x="296591" y="2285471"/>
                      </a:cubicBezTo>
                      <a:lnTo>
                        <a:pt x="202740" y="2094986"/>
                      </a:lnTo>
                      <a:cubicBezTo>
                        <a:pt x="178719" y="2046230"/>
                        <a:pt x="175912" y="1994774"/>
                        <a:pt x="194319" y="1940614"/>
                      </a:cubicBezTo>
                      <a:cubicBezTo>
                        <a:pt x="212724" y="1886456"/>
                        <a:pt x="246306" y="1847366"/>
                        <a:pt x="295062" y="1823344"/>
                      </a:cubicBezTo>
                      <a:lnTo>
                        <a:pt x="1062101" y="1445429"/>
                      </a:lnTo>
                      <a:close/>
                      <a:moveTo>
                        <a:pt x="522995" y="1223469"/>
                      </a:moveTo>
                      <a:cubicBezTo>
                        <a:pt x="960457" y="982934"/>
                        <a:pt x="1260219" y="1283280"/>
                        <a:pt x="1260219" y="1283280"/>
                      </a:cubicBezTo>
                      <a:cubicBezTo>
                        <a:pt x="943299" y="1207635"/>
                        <a:pt x="673622" y="1363233"/>
                        <a:pt x="546649" y="1354543"/>
                      </a:cubicBezTo>
                      <a:cubicBezTo>
                        <a:pt x="424033" y="1348973"/>
                        <a:pt x="327553" y="1362124"/>
                        <a:pt x="327553" y="1362124"/>
                      </a:cubicBezTo>
                      <a:cubicBezTo>
                        <a:pt x="395195" y="1303232"/>
                        <a:pt x="460500" y="1257831"/>
                        <a:pt x="522995" y="1223469"/>
                      </a:cubicBezTo>
                      <a:close/>
                      <a:moveTo>
                        <a:pt x="1693057" y="559659"/>
                      </a:moveTo>
                      <a:lnTo>
                        <a:pt x="2810453" y="9126"/>
                      </a:lnTo>
                      <a:cubicBezTo>
                        <a:pt x="2847869" y="-9309"/>
                        <a:pt x="2875796" y="184"/>
                        <a:pt x="2894231" y="37600"/>
                      </a:cubicBezTo>
                      <a:cubicBezTo>
                        <a:pt x="2898141" y="45537"/>
                        <a:pt x="2900632" y="54878"/>
                        <a:pt x="2901698" y="65624"/>
                      </a:cubicBezTo>
                      <a:cubicBezTo>
                        <a:pt x="2899769" y="201846"/>
                        <a:pt x="2891662" y="331247"/>
                        <a:pt x="2877377" y="453829"/>
                      </a:cubicBezTo>
                      <a:cubicBezTo>
                        <a:pt x="2861333" y="587141"/>
                        <a:pt x="2837426" y="711645"/>
                        <a:pt x="2805657" y="827342"/>
                      </a:cubicBezTo>
                      <a:lnTo>
                        <a:pt x="3239348" y="613665"/>
                      </a:lnTo>
                      <a:cubicBezTo>
                        <a:pt x="3276765" y="595230"/>
                        <a:pt x="3304411" y="604155"/>
                        <a:pt x="3322287" y="640436"/>
                      </a:cubicBezTo>
                      <a:lnTo>
                        <a:pt x="3323125" y="642138"/>
                      </a:lnTo>
                      <a:cubicBezTo>
                        <a:pt x="3341560" y="679554"/>
                        <a:pt x="3332069" y="707479"/>
                        <a:pt x="3294652" y="725914"/>
                      </a:cubicBezTo>
                      <a:lnTo>
                        <a:pt x="2794632" y="972270"/>
                      </a:lnTo>
                      <a:lnTo>
                        <a:pt x="3058587" y="1508008"/>
                      </a:lnTo>
                      <a:cubicBezTo>
                        <a:pt x="3086519" y="1564701"/>
                        <a:pt x="3089844" y="1624358"/>
                        <a:pt x="3068560" y="1686979"/>
                      </a:cubicBezTo>
                      <a:cubicBezTo>
                        <a:pt x="3046143" y="1750158"/>
                        <a:pt x="3006024" y="1795995"/>
                        <a:pt x="2948198" y="1824485"/>
                      </a:cubicBezTo>
                      <a:lnTo>
                        <a:pt x="2723699" y="1935095"/>
                      </a:lnTo>
                      <a:cubicBezTo>
                        <a:pt x="2686283" y="1953529"/>
                        <a:pt x="2658356" y="1944038"/>
                        <a:pt x="2639921" y="1906620"/>
                      </a:cubicBezTo>
                      <a:lnTo>
                        <a:pt x="2638245" y="1903220"/>
                      </a:lnTo>
                      <a:cubicBezTo>
                        <a:pt x="2619811" y="1865804"/>
                        <a:pt x="2629301" y="1837876"/>
                        <a:pt x="2666717" y="1819441"/>
                      </a:cubicBezTo>
                      <a:lnTo>
                        <a:pt x="2891217" y="1708832"/>
                      </a:lnTo>
                      <a:cubicBezTo>
                        <a:pt x="2956979" y="1676431"/>
                        <a:pt x="2974220" y="1628484"/>
                        <a:pt x="2942936" y="1564989"/>
                      </a:cubicBezTo>
                      <a:lnTo>
                        <a:pt x="2678981" y="1029251"/>
                      </a:lnTo>
                      <a:lnTo>
                        <a:pt x="1905137" y="1410518"/>
                      </a:lnTo>
                      <a:cubicBezTo>
                        <a:pt x="1867720" y="1428953"/>
                        <a:pt x="1839796" y="1419463"/>
                        <a:pt x="1821361" y="1382047"/>
                      </a:cubicBezTo>
                      <a:lnTo>
                        <a:pt x="1820522" y="1380345"/>
                      </a:lnTo>
                      <a:cubicBezTo>
                        <a:pt x="1802647" y="1344064"/>
                        <a:pt x="1812416" y="1316705"/>
                        <a:pt x="1849833" y="1298270"/>
                      </a:cubicBezTo>
                      <a:lnTo>
                        <a:pt x="2647486" y="905271"/>
                      </a:lnTo>
                      <a:cubicBezTo>
                        <a:pt x="2733884" y="631617"/>
                        <a:pt x="2772050" y="388769"/>
                        <a:pt x="2761988" y="176731"/>
                      </a:cubicBezTo>
                      <a:lnTo>
                        <a:pt x="1750039" y="675311"/>
                      </a:lnTo>
                      <a:cubicBezTo>
                        <a:pt x="1712623" y="693746"/>
                        <a:pt x="1684697" y="684254"/>
                        <a:pt x="1666262" y="646837"/>
                      </a:cubicBezTo>
                      <a:lnTo>
                        <a:pt x="1664587" y="643437"/>
                      </a:lnTo>
                      <a:cubicBezTo>
                        <a:pt x="1646152" y="606021"/>
                        <a:pt x="1655641" y="578093"/>
                        <a:pt x="1693057" y="559659"/>
                      </a:cubicBezTo>
                      <a:close/>
                      <a:moveTo>
                        <a:pt x="210461" y="784946"/>
                      </a:moveTo>
                      <a:cubicBezTo>
                        <a:pt x="210461" y="784946"/>
                        <a:pt x="210461" y="875579"/>
                        <a:pt x="238899" y="987963"/>
                      </a:cubicBezTo>
                      <a:cubicBezTo>
                        <a:pt x="272076" y="1103973"/>
                        <a:pt x="120408" y="1372245"/>
                        <a:pt x="272076" y="1655019"/>
                      </a:cubicBezTo>
                      <a:cubicBezTo>
                        <a:pt x="272076" y="1655019"/>
                        <a:pt x="-296679" y="1343243"/>
                        <a:pt x="210461" y="784946"/>
                      </a:cubicBezTo>
                      <a:close/>
                    </a:path>
                  </a:pathLst>
                </a:custGeom>
                <a:solidFill>
                  <a:srgbClr val="F7BE85">
                    <a:alpha val="92941"/>
                  </a:srgb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sp>
            <p:nvSpPr>
              <p:cNvPr id="118" name="文本框 117"/>
              <p:cNvSpPr txBox="1"/>
              <p:nvPr/>
            </p:nvSpPr>
            <p:spPr>
              <a:xfrm rot="19948378">
                <a:off x="3078055" y="3120754"/>
                <a:ext cx="1538515" cy="707886"/>
              </a:xfrm>
              <a:prstGeom prst="rect">
                <a:avLst/>
              </a:prstGeom>
              <a:noFill/>
            </p:spPr>
            <p:txBody>
              <a:bodyPr wrap="square" rtlCol="0">
                <a:spAutoFit/>
              </a:bodyPr>
              <a:lstStyle/>
              <a:p>
                <a:r>
                  <a:rPr lang="zh-CN" altLang="en-US" sz="4000" dirty="0" smtClean="0">
                    <a:solidFill>
                      <a:schemeClr val="bg1"/>
                    </a:solidFill>
                    <a:latin typeface="造字工房悦圆演示版常规体" pitchFamily="2" charset="-122"/>
                    <a:ea typeface="造字工房悦圆演示版常规体" pitchFamily="2" charset="-122"/>
                  </a:rPr>
                  <a:t>如果</a:t>
                </a:r>
              </a:p>
            </p:txBody>
          </p:sp>
          <p:sp>
            <p:nvSpPr>
              <p:cNvPr id="119" name="文本框 118"/>
              <p:cNvSpPr txBox="1"/>
              <p:nvPr/>
            </p:nvSpPr>
            <p:spPr>
              <a:xfrm rot="19802638">
                <a:off x="6334964" y="973517"/>
                <a:ext cx="2336801" cy="707886"/>
              </a:xfrm>
              <a:prstGeom prst="rect">
                <a:avLst/>
              </a:prstGeom>
              <a:noFill/>
            </p:spPr>
            <p:txBody>
              <a:bodyPr wrap="square" rtlCol="0">
                <a:spAutoFit/>
              </a:bodyPr>
              <a:lstStyle/>
              <a:p>
                <a:r>
                  <a:rPr lang="zh-CN" altLang="en-US" sz="4000" dirty="0" smtClean="0">
                    <a:solidFill>
                      <a:schemeClr val="bg1"/>
                    </a:solidFill>
                    <a:latin typeface="造字工房悦圆演示版常规体" pitchFamily="2" charset="-122"/>
                    <a:ea typeface="造字工房悦圆演示版常规体" pitchFamily="2" charset="-122"/>
                  </a:rPr>
                  <a:t>拼命奔跑，</a:t>
                </a:r>
              </a:p>
            </p:txBody>
          </p:sp>
        </p:grpSp>
        <p:sp>
          <p:nvSpPr>
            <p:cNvPr id="124" name="双括号 123"/>
            <p:cNvSpPr/>
            <p:nvPr/>
          </p:nvSpPr>
          <p:spPr>
            <a:xfrm rot="20141191">
              <a:off x="3874101" y="2931080"/>
              <a:ext cx="2313397" cy="962959"/>
            </a:xfrm>
            <a:prstGeom prst="bracketPair">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127" name="直接连接符 126"/>
          <p:cNvCxnSpPr>
            <a:stCxn id="115" idx="1"/>
          </p:cNvCxnSpPr>
          <p:nvPr/>
        </p:nvCxnSpPr>
        <p:spPr>
          <a:xfrm>
            <a:off x="0" y="3429000"/>
            <a:ext cx="4445054"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7097486" y="3429000"/>
            <a:ext cx="5094514"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a:xfrm>
            <a:off x="4365988" y="3349990"/>
            <a:ext cx="150190" cy="150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7058388" y="3357247"/>
            <a:ext cx="150190" cy="150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泪滴形 133"/>
          <p:cNvSpPr/>
          <p:nvPr/>
        </p:nvSpPr>
        <p:spPr>
          <a:xfrm>
            <a:off x="10334171" y="4927150"/>
            <a:ext cx="1922541" cy="1930850"/>
          </a:xfrm>
          <a:prstGeom prst="teardrop">
            <a:avLst/>
          </a:prstGeom>
          <a:solidFill>
            <a:schemeClr val="accent2">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文本框 134"/>
          <p:cNvSpPr txBox="1"/>
          <p:nvPr/>
        </p:nvSpPr>
        <p:spPr>
          <a:xfrm>
            <a:off x="10471453" y="5230119"/>
            <a:ext cx="2065738" cy="400110"/>
          </a:xfrm>
          <a:prstGeom prst="rect">
            <a:avLst/>
          </a:prstGeom>
          <a:noFill/>
        </p:spPr>
        <p:txBody>
          <a:bodyPr wrap="square" rtlCol="0">
            <a:spAutoFit/>
          </a:bodyPr>
          <a:lstStyle/>
          <a:p>
            <a:pPr marL="342900" indent="-342900">
              <a:buFont typeface="Arial" panose="020B0604020202020204" pitchFamily="34" charset="0"/>
              <a:buChar char="•"/>
            </a:pPr>
            <a:r>
              <a:rPr lang="zh-CN" altLang="en-US" sz="2000" b="1" dirty="0">
                <a:solidFill>
                  <a:schemeClr val="bg1">
                    <a:lumMod val="95000"/>
                  </a:schemeClr>
                </a:solidFill>
                <a:latin typeface="造字工房悦圆演示版常规体" pitchFamily="2" charset="-122"/>
                <a:ea typeface="造字工房悦圆演示版常规体" pitchFamily="2" charset="-122"/>
              </a:rPr>
              <a:t>文 </a:t>
            </a:r>
            <a:r>
              <a:rPr lang="en-US" altLang="zh-CN" sz="2000" b="1" dirty="0">
                <a:solidFill>
                  <a:schemeClr val="bg1">
                    <a:lumMod val="95000"/>
                  </a:schemeClr>
                </a:solidFill>
                <a:latin typeface="造字工房悦圆演示版常规体" pitchFamily="2" charset="-122"/>
                <a:ea typeface="造字工房悦圆演示版常规体" pitchFamily="2" charset="-122"/>
              </a:rPr>
              <a:t>/ </a:t>
            </a:r>
            <a:r>
              <a:rPr lang="zh-CN" altLang="en-US" sz="2000" b="1" dirty="0">
                <a:solidFill>
                  <a:schemeClr val="bg1">
                    <a:lumMod val="95000"/>
                  </a:schemeClr>
                </a:solidFill>
                <a:latin typeface="造字工房悦圆演示版常规体" pitchFamily="2" charset="-122"/>
                <a:ea typeface="造字工房悦圆演示版常规体" pitchFamily="2" charset="-122"/>
              </a:rPr>
              <a:t>余亦多</a:t>
            </a:r>
            <a:endParaRPr lang="zh-CN" altLang="en-US" sz="2000" b="1" dirty="0" smtClean="0">
              <a:solidFill>
                <a:schemeClr val="bg1">
                  <a:lumMod val="95000"/>
                </a:schemeClr>
              </a:solidFill>
              <a:latin typeface="造字工房悦圆演示版常规体" pitchFamily="2" charset="-122"/>
              <a:ea typeface="造字工房悦圆演示版常规体" pitchFamily="2" charset="-122"/>
            </a:endParaRPr>
          </a:p>
        </p:txBody>
      </p:sp>
      <p:sp>
        <p:nvSpPr>
          <p:cNvPr id="136" name="文本框 135"/>
          <p:cNvSpPr txBox="1"/>
          <p:nvPr/>
        </p:nvSpPr>
        <p:spPr>
          <a:xfrm>
            <a:off x="10805282" y="5663042"/>
            <a:ext cx="1843314" cy="400110"/>
          </a:xfrm>
          <a:prstGeom prst="rect">
            <a:avLst/>
          </a:prstGeom>
          <a:noFill/>
        </p:spPr>
        <p:txBody>
          <a:bodyPr wrap="square" rtlCol="0">
            <a:spAutoFit/>
          </a:bodyPr>
          <a:lstStyle/>
          <a:p>
            <a:r>
              <a:rPr lang="zh-CN" altLang="en-US" sz="2000" b="1" dirty="0">
                <a:solidFill>
                  <a:schemeClr val="bg1">
                    <a:lumMod val="95000"/>
                  </a:schemeClr>
                </a:solidFill>
                <a:latin typeface="造字工房悦圆演示版常规体" pitchFamily="2" charset="-122"/>
                <a:ea typeface="造字工房悦圆演示版常规体" pitchFamily="2" charset="-122"/>
              </a:rPr>
              <a:t>编辑</a:t>
            </a:r>
            <a:r>
              <a:rPr lang="en-US" altLang="zh-CN" sz="2000" b="1" dirty="0" smtClean="0">
                <a:solidFill>
                  <a:schemeClr val="bg1">
                    <a:lumMod val="95000"/>
                  </a:schemeClr>
                </a:solidFill>
                <a:latin typeface="造字工房悦圆演示版常规体" pitchFamily="2" charset="-122"/>
                <a:ea typeface="造字工房悦圆演示版常规体" pitchFamily="2" charset="-122"/>
              </a:rPr>
              <a:t>/ h r z</a:t>
            </a:r>
            <a:endParaRPr lang="zh-CN" altLang="en-US" sz="2000" b="1" dirty="0">
              <a:solidFill>
                <a:schemeClr val="bg1">
                  <a:lumMod val="95000"/>
                </a:schemeClr>
              </a:solidFill>
              <a:latin typeface="造字工房悦圆演示版常规体" pitchFamily="2" charset="-122"/>
              <a:ea typeface="造字工房悦圆演示版常规体" pitchFamily="2" charset="-122"/>
            </a:endParaRPr>
          </a:p>
        </p:txBody>
      </p:sp>
      <p:sp>
        <p:nvSpPr>
          <p:cNvPr id="19" name="文本框 18"/>
          <p:cNvSpPr txBox="1"/>
          <p:nvPr/>
        </p:nvSpPr>
        <p:spPr>
          <a:xfrm>
            <a:off x="10819796" y="6081451"/>
            <a:ext cx="1843314" cy="400110"/>
          </a:xfrm>
          <a:prstGeom prst="rect">
            <a:avLst/>
          </a:prstGeom>
          <a:noFill/>
        </p:spPr>
        <p:txBody>
          <a:bodyPr wrap="square" rtlCol="0">
            <a:spAutoFit/>
          </a:bodyPr>
          <a:lstStyle/>
          <a:p>
            <a:r>
              <a:rPr lang="zh-CN" altLang="en-US" sz="2000" b="1" dirty="0" smtClean="0">
                <a:solidFill>
                  <a:schemeClr val="bg1">
                    <a:lumMod val="95000"/>
                  </a:schemeClr>
                </a:solidFill>
                <a:latin typeface="造字工房悦圆演示版常规体" pitchFamily="2" charset="-122"/>
                <a:ea typeface="造字工房悦圆演示版常规体" pitchFamily="2" charset="-122"/>
              </a:rPr>
              <a:t>设计</a:t>
            </a:r>
            <a:r>
              <a:rPr lang="en-US" altLang="zh-CN" sz="2000" b="1" dirty="0" smtClean="0">
                <a:solidFill>
                  <a:schemeClr val="bg1">
                    <a:lumMod val="95000"/>
                  </a:schemeClr>
                </a:solidFill>
                <a:latin typeface="造字工房悦圆演示版常规体" pitchFamily="2" charset="-122"/>
                <a:ea typeface="造字工房悦圆演示版常规体" pitchFamily="2" charset="-122"/>
              </a:rPr>
              <a:t>/ h r z</a:t>
            </a:r>
            <a:endParaRPr lang="zh-CN" altLang="en-US" sz="2000" b="1" dirty="0">
              <a:solidFill>
                <a:schemeClr val="bg1">
                  <a:lumMod val="95000"/>
                </a:schemeClr>
              </a:solidFill>
              <a:latin typeface="造字工房悦圆演示版常规体" pitchFamily="2" charset="-122"/>
              <a:ea typeface="造字工房悦圆演示版常规体" pitchFamily="2" charset="-122"/>
            </a:endParaRPr>
          </a:p>
        </p:txBody>
      </p:sp>
      <p:pic>
        <p:nvPicPr>
          <p:cNvPr id="2" name="And Then You">
            <a:hlinkClick r:id="" action="ppaction://media"/>
          </p:cNvPr>
          <p:cNvPicPr>
            <a:picLocks noChangeAspect="1"/>
          </p:cNvPicPr>
          <p:nvPr>
            <a:videoFile r:link="rId2"/>
            <p:extLst>
              <p:ext uri="{DAA4B4D4-6D71-4841-9C94-3DE7FCFB9230}">
                <p14:media xmlns:p14="http://schemas.microsoft.com/office/powerpoint/2010/main" xmlns="" r:embed="rId5"/>
              </p:ext>
            </p:extLst>
          </p:nvPr>
        </p:nvPicPr>
        <p:blipFill>
          <a:blip r:embed="rId6" cstate="print"/>
          <a:stretch>
            <a:fillRect/>
          </a:stretch>
        </p:blipFill>
        <p:spPr>
          <a:xfrm>
            <a:off x="-957943" y="1794956"/>
            <a:ext cx="609600" cy="609600"/>
          </a:xfrm>
          <a:prstGeom prst="rect">
            <a:avLst/>
          </a:prstGeom>
        </p:spPr>
      </p:pic>
    </p:spTree>
    <p:extLst>
      <p:ext uri="{BB962C8B-B14F-4D97-AF65-F5344CB8AC3E}">
        <p14:creationId xmlns:p14="http://schemas.microsoft.com/office/powerpoint/2010/main" xmlns="" val="2888411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7" repeatCount="indefinite" fill="hold" display="0">
                  <p:stCondLst>
                    <p:cond delay="indefinite"/>
                  </p:stCondLst>
                  <p:endCondLst>
                    <p:cond evt="onStopAudio" delay="0">
                      <p:tgtEl>
                        <p:sldTgt/>
                      </p:tgtEl>
                    </p:cond>
                  </p:endCondLst>
                </p:cTn>
                <p:tgtEl>
                  <p:spTgt spid="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dotGrid">
          <a:fgClr>
            <a:schemeClr val="accent1">
              <a:lumMod val="40000"/>
              <a:lumOff val="60000"/>
            </a:schemeClr>
          </a:fgClr>
          <a:bgClr>
            <a:schemeClr val="bg1"/>
          </a:bgClr>
        </a:pattFill>
        <a:effectLst/>
      </p:bgPr>
    </p:bg>
    <p:spTree>
      <p:nvGrpSpPr>
        <p:cNvPr id="1" name=""/>
        <p:cNvGrpSpPr/>
        <p:nvPr/>
      </p:nvGrpSpPr>
      <p:grpSpPr>
        <a:xfrm>
          <a:off x="0" y="0"/>
          <a:ext cx="0" cy="0"/>
          <a:chOff x="0" y="0"/>
          <a:chExt cx="0" cy="0"/>
        </a:xfrm>
      </p:grpSpPr>
      <p:cxnSp>
        <p:nvCxnSpPr>
          <p:cNvPr id="12" name="直接连接符 11"/>
          <p:cNvCxnSpPr/>
          <p:nvPr/>
        </p:nvCxnSpPr>
        <p:spPr>
          <a:xfrm>
            <a:off x="5773932" y="-17929"/>
            <a:ext cx="1505407" cy="6884695"/>
          </a:xfrm>
          <a:prstGeom prst="line">
            <a:avLst/>
          </a:prstGeom>
          <a:ln w="762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92804" y="1533082"/>
            <a:ext cx="2528938" cy="3180929"/>
          </a:xfrm>
          <a:prstGeom prst="rect">
            <a:avLst/>
          </a:prstGeom>
        </p:spPr>
      </p:pic>
      <p:pic>
        <p:nvPicPr>
          <p:cNvPr id="7" name="图片 6"/>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66000"/>
                    </a14:imgEffect>
                  </a14:imgLayer>
                </a14:imgProps>
              </a:ext>
              <a:ext uri="{28A0092B-C50C-407E-A947-70E740481C1C}">
                <a14:useLocalDpi xmlns:a14="http://schemas.microsoft.com/office/drawing/2010/main" xmlns="" val="0"/>
              </a:ext>
            </a:extLst>
          </a:blip>
          <a:srcRect l="2880" r="43843" b="386"/>
          <a:stretch/>
        </p:blipFill>
        <p:spPr>
          <a:xfrm>
            <a:off x="17929" y="-17929"/>
            <a:ext cx="7189694" cy="6884695"/>
          </a:xfrm>
          <a:custGeom>
            <a:avLst/>
            <a:gdLst>
              <a:gd name="connsiteX0" fmla="*/ 0 w 7189694"/>
              <a:gd name="connsiteY0" fmla="*/ 0 h 6884695"/>
              <a:gd name="connsiteX1" fmla="*/ 5684287 w 7189694"/>
              <a:gd name="connsiteY1" fmla="*/ 0 h 6884695"/>
              <a:gd name="connsiteX2" fmla="*/ 7189694 w 7189694"/>
              <a:gd name="connsiteY2" fmla="*/ 6884695 h 6884695"/>
              <a:gd name="connsiteX3" fmla="*/ 0 w 7189694"/>
              <a:gd name="connsiteY3" fmla="*/ 6884695 h 6884695"/>
            </a:gdLst>
            <a:ahLst/>
            <a:cxnLst>
              <a:cxn ang="0">
                <a:pos x="connsiteX0" y="connsiteY0"/>
              </a:cxn>
              <a:cxn ang="0">
                <a:pos x="connsiteX1" y="connsiteY1"/>
              </a:cxn>
              <a:cxn ang="0">
                <a:pos x="connsiteX2" y="connsiteY2"/>
              </a:cxn>
              <a:cxn ang="0">
                <a:pos x="connsiteX3" y="connsiteY3"/>
              </a:cxn>
            </a:cxnLst>
            <a:rect l="l" t="t" r="r" b="b"/>
            <a:pathLst>
              <a:path w="7189694" h="6884695">
                <a:moveTo>
                  <a:pt x="0" y="0"/>
                </a:moveTo>
                <a:lnTo>
                  <a:pt x="5684287" y="0"/>
                </a:lnTo>
                <a:lnTo>
                  <a:pt x="7189694" y="6884695"/>
                </a:lnTo>
                <a:lnTo>
                  <a:pt x="0" y="6884695"/>
                </a:lnTo>
                <a:close/>
              </a:path>
            </a:pathLst>
          </a:custGeom>
        </p:spPr>
      </p:pic>
      <p:pic>
        <p:nvPicPr>
          <p:cNvPr id="8" name="图片 7"/>
          <p:cNvPicPr>
            <a:picLocks noChangeAspect="1"/>
          </p:cNvPicPr>
          <p:nvPr/>
        </p:nvPicPr>
        <p:blipFill rotWithShape="1">
          <a:blip r:embed="rId5" cstate="print">
            <a:extLst>
              <a:ext uri="{BEBA8EAE-BF5A-486C-A8C5-ECC9F3942E4B}">
                <a14:imgProps xmlns:a14="http://schemas.microsoft.com/office/drawing/2010/main" xmlns="">
                  <a14:imgLayer r:embed="rId6">
                    <a14:imgEffect>
                      <a14:saturation sat="66000"/>
                    </a14:imgEffect>
                  </a14:imgLayer>
                </a14:imgProps>
              </a:ext>
              <a:ext uri="{28A0092B-C50C-407E-A947-70E740481C1C}">
                <a14:useLocalDpi xmlns:a14="http://schemas.microsoft.com/office/drawing/2010/main" xmlns="" val="0"/>
              </a:ext>
            </a:extLst>
          </a:blip>
          <a:srcRect b="17775"/>
          <a:stretch/>
        </p:blipFill>
        <p:spPr>
          <a:xfrm>
            <a:off x="5066962" y="2068497"/>
            <a:ext cx="2630929" cy="2721006"/>
          </a:xfrm>
          <a:prstGeom prst="ellipse">
            <a:avLst/>
          </a:prstGeom>
          <a:ln>
            <a:solidFill>
              <a:schemeClr val="tx1">
                <a:lumMod val="95000"/>
                <a:lumOff val="5000"/>
              </a:schemeClr>
            </a:solidFill>
          </a:ln>
          <a:effectLst>
            <a:softEdge rad="112500"/>
          </a:effectLst>
        </p:spPr>
      </p:pic>
      <p:sp>
        <p:nvSpPr>
          <p:cNvPr id="9" name="椭圆 8"/>
          <p:cNvSpPr/>
          <p:nvPr/>
        </p:nvSpPr>
        <p:spPr>
          <a:xfrm>
            <a:off x="5019346" y="2065920"/>
            <a:ext cx="2726161" cy="2726161"/>
          </a:xfrm>
          <a:prstGeom prst="ellipse">
            <a:avLst/>
          </a:prstGeom>
          <a:solidFill>
            <a:schemeClr val="accent1">
              <a:lumMod val="75000"/>
              <a:alpha val="10000"/>
            </a:schemeClr>
          </a:solidFill>
          <a:ln w="28575">
            <a:solidFill>
              <a:schemeClr val="accent1">
                <a:lumMod val="75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996518" y="1676514"/>
            <a:ext cx="3975198" cy="646331"/>
          </a:xfrm>
          <a:prstGeom prst="rect">
            <a:avLst/>
          </a:prstGeom>
          <a:noFill/>
        </p:spPr>
        <p:txBody>
          <a:bodyPr wrap="square" rtlCol="0">
            <a:spAutoFit/>
          </a:bodyPr>
          <a:lstStyle/>
          <a:p>
            <a:r>
              <a:rPr lang="zh-CN" altLang="en-US" dirty="0">
                <a:latin typeface="方正正纤黑简体" panose="02000000000000000000" pitchFamily="2" charset="-122"/>
                <a:ea typeface="方正正纤黑简体" panose="02000000000000000000" pitchFamily="2" charset="-122"/>
              </a:rPr>
              <a:t>当樱木花道完成两万球的训练之后，他才知道流川枫有多厉害。</a:t>
            </a:r>
          </a:p>
        </p:txBody>
      </p:sp>
      <p:sp>
        <p:nvSpPr>
          <p:cNvPr id="14" name="文本框 13"/>
          <p:cNvSpPr txBox="1"/>
          <p:nvPr/>
        </p:nvSpPr>
        <p:spPr>
          <a:xfrm>
            <a:off x="7996518" y="2557182"/>
            <a:ext cx="3975197" cy="2308324"/>
          </a:xfrm>
          <a:prstGeom prst="rect">
            <a:avLst/>
          </a:prstGeom>
          <a:noFill/>
        </p:spPr>
        <p:txBody>
          <a:bodyPr wrap="square" rtlCol="0">
            <a:spAutoFit/>
          </a:bodyPr>
          <a:lstStyle/>
          <a:p>
            <a:r>
              <a:rPr lang="zh-CN" altLang="en-US" dirty="0">
                <a:latin typeface="方正正纤黑简体" panose="02000000000000000000" pitchFamily="2" charset="-122"/>
                <a:ea typeface="方正正纤黑简体" panose="02000000000000000000" pitchFamily="2" charset="-122"/>
              </a:rPr>
              <a:t>因为在一次比赛中，他看到流川枫的一个中投，这个起跳，这个姿势，这个弧线，竟然是他训练中想象的最完美的画面。他很气，紧握这拳头，又不甘心，他问教练：这只狐狸是从什么时候开始打篮球的？</a:t>
            </a:r>
          </a:p>
          <a:p>
            <a:endParaRPr lang="en-US" altLang="zh-CN" dirty="0" smtClean="0">
              <a:latin typeface="造字工房悦圆演示版常规体" pitchFamily="2" charset="-122"/>
              <a:ea typeface="造字工房悦圆演示版常规体" pitchFamily="2" charset="-122"/>
            </a:endParaRPr>
          </a:p>
          <a:p>
            <a:r>
              <a:rPr lang="zh-CN" altLang="en-US" dirty="0" smtClean="0">
                <a:latin typeface="造字工房悦圆演示版常规体" pitchFamily="2" charset="-122"/>
                <a:ea typeface="造字工房悦圆演示版常规体" pitchFamily="2" charset="-122"/>
              </a:rPr>
              <a:t>  </a:t>
            </a:r>
            <a:endParaRPr lang="zh-CN" altLang="en-US" dirty="0">
              <a:latin typeface="造字工房悦圆演示版常规体" pitchFamily="2" charset="-122"/>
              <a:ea typeface="造字工房悦圆演示版常规体" pitchFamily="2" charset="-122"/>
            </a:endParaRPr>
          </a:p>
        </p:txBody>
      </p:sp>
      <p:sp>
        <p:nvSpPr>
          <p:cNvPr id="15" name="文本框 14"/>
          <p:cNvSpPr txBox="1"/>
          <p:nvPr/>
        </p:nvSpPr>
        <p:spPr>
          <a:xfrm>
            <a:off x="7996517" y="5906871"/>
            <a:ext cx="3975197" cy="646331"/>
          </a:xfrm>
          <a:prstGeom prst="rect">
            <a:avLst/>
          </a:prstGeom>
          <a:noFill/>
        </p:spPr>
        <p:txBody>
          <a:bodyPr wrap="square" rtlCol="0">
            <a:spAutoFit/>
          </a:bodyPr>
          <a:lstStyle/>
          <a:p>
            <a:r>
              <a:rPr lang="zh-CN" altLang="en-US" dirty="0" smtClean="0">
                <a:solidFill>
                  <a:schemeClr val="tx1">
                    <a:lumMod val="95000"/>
                    <a:lumOff val="5000"/>
                  </a:schemeClr>
                </a:solidFill>
                <a:latin typeface="造字工房悦圆演示版常规体" pitchFamily="2" charset="-122"/>
                <a:ea typeface="造字工房悦圆演示版常规体" pitchFamily="2" charset="-122"/>
              </a:rPr>
              <a:t>我的困惑</a:t>
            </a:r>
            <a:r>
              <a:rPr lang="zh-CN" altLang="en-US" dirty="0">
                <a:solidFill>
                  <a:schemeClr val="tx1">
                    <a:lumMod val="95000"/>
                    <a:lumOff val="5000"/>
                  </a:schemeClr>
                </a:solidFill>
                <a:latin typeface="造字工房悦圆演示版常规体" pitchFamily="2" charset="-122"/>
                <a:ea typeface="造字工房悦圆演示版常规体" pitchFamily="2" charset="-122"/>
              </a:rPr>
              <a:t>在于，樱木是个天才，尚且如此，而你，可能只是</a:t>
            </a:r>
            <a:r>
              <a:rPr lang="zh-CN" altLang="en-US" dirty="0">
                <a:solidFill>
                  <a:schemeClr val="accent2">
                    <a:lumMod val="50000"/>
                  </a:schemeClr>
                </a:solidFill>
                <a:latin typeface="造字工房悦圆演示版常规体" pitchFamily="2" charset="-122"/>
                <a:ea typeface="造字工房悦圆演示版常规体" pitchFamily="2" charset="-122"/>
              </a:rPr>
              <a:t>木暮</a:t>
            </a:r>
            <a:r>
              <a:rPr lang="zh-CN" altLang="en-US" dirty="0">
                <a:solidFill>
                  <a:schemeClr val="tx1">
                    <a:lumMod val="95000"/>
                    <a:lumOff val="5000"/>
                  </a:schemeClr>
                </a:solidFill>
                <a:latin typeface="造字工房悦圆演示版常规体" pitchFamily="2" charset="-122"/>
                <a:ea typeface="造字工房悦圆演示版常规体" pitchFamily="2" charset="-122"/>
              </a:rPr>
              <a:t>。</a:t>
            </a:r>
          </a:p>
        </p:txBody>
      </p:sp>
      <p:sp>
        <p:nvSpPr>
          <p:cNvPr id="16" name="文本框 15"/>
          <p:cNvSpPr txBox="1"/>
          <p:nvPr/>
        </p:nvSpPr>
        <p:spPr>
          <a:xfrm>
            <a:off x="7996518" y="4537956"/>
            <a:ext cx="3975197" cy="1200329"/>
          </a:xfrm>
          <a:prstGeom prst="rect">
            <a:avLst/>
          </a:prstGeom>
          <a:noFill/>
        </p:spPr>
        <p:txBody>
          <a:bodyPr wrap="square" rtlCol="0">
            <a:spAutoFit/>
          </a:bodyPr>
          <a:lstStyle/>
          <a:p>
            <a:r>
              <a:rPr lang="zh-CN" altLang="en-US" dirty="0">
                <a:latin typeface="方正正纤黑简体" panose="02000000000000000000" pitchFamily="2" charset="-122"/>
                <a:ea typeface="方正正纤黑简体" panose="02000000000000000000" pitchFamily="2" charset="-122"/>
              </a:rPr>
              <a:t>安西教练：你应该好好的盯着流川枫的  姿势，尽可能的模仿他，然后用</a:t>
            </a:r>
            <a:r>
              <a:rPr lang="en-US" altLang="zh-CN" dirty="0">
                <a:latin typeface="方正正纤黑简体" panose="02000000000000000000" pitchFamily="2" charset="-122"/>
                <a:ea typeface="方正正纤黑简体" panose="02000000000000000000" pitchFamily="2" charset="-122"/>
              </a:rPr>
              <a:t>3</a:t>
            </a:r>
            <a:r>
              <a:rPr lang="zh-CN" altLang="en-US" dirty="0">
                <a:latin typeface="方正正纤黑简体" panose="02000000000000000000" pitchFamily="2" charset="-122"/>
                <a:ea typeface="方正正纤黑简体" panose="02000000000000000000" pitchFamily="2" charset="-122"/>
              </a:rPr>
              <a:t>倍于他的训练量训练。这样，你才有可能在高中阶段之内超越他。</a:t>
            </a:r>
          </a:p>
        </p:txBody>
      </p:sp>
      <p:grpSp>
        <p:nvGrpSpPr>
          <p:cNvPr id="29" name="组合 28"/>
          <p:cNvGrpSpPr/>
          <p:nvPr/>
        </p:nvGrpSpPr>
        <p:grpSpPr>
          <a:xfrm>
            <a:off x="7473298" y="1624802"/>
            <a:ext cx="487362" cy="495300"/>
            <a:chOff x="7473298" y="1624802"/>
            <a:chExt cx="487362" cy="495300"/>
          </a:xfrm>
        </p:grpSpPr>
        <p:sp>
          <p:nvSpPr>
            <p:cNvPr id="24" name="Freeform 5"/>
            <p:cNvSpPr>
              <a:spLocks/>
            </p:cNvSpPr>
            <p:nvPr/>
          </p:nvSpPr>
          <p:spPr bwMode="auto">
            <a:xfrm>
              <a:off x="7528860" y="1624802"/>
              <a:ext cx="431800" cy="495300"/>
            </a:xfrm>
            <a:custGeom>
              <a:avLst/>
              <a:gdLst>
                <a:gd name="T0" fmla="*/ 0 w 272"/>
                <a:gd name="T1" fmla="*/ 0 h 312"/>
                <a:gd name="T2" fmla="*/ 0 w 272"/>
                <a:gd name="T3" fmla="*/ 107 h 312"/>
                <a:gd name="T4" fmla="*/ 85 w 272"/>
                <a:gd name="T5" fmla="*/ 155 h 312"/>
                <a:gd name="T6" fmla="*/ 0 w 272"/>
                <a:gd name="T7" fmla="*/ 203 h 312"/>
                <a:gd name="T8" fmla="*/ 0 w 272"/>
                <a:gd name="T9" fmla="*/ 312 h 312"/>
                <a:gd name="T10" fmla="*/ 272 w 272"/>
                <a:gd name="T11" fmla="*/ 155 h 312"/>
                <a:gd name="T12" fmla="*/ 0 w 272"/>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272" h="312">
                  <a:moveTo>
                    <a:pt x="0" y="0"/>
                  </a:moveTo>
                  <a:lnTo>
                    <a:pt x="0" y="107"/>
                  </a:lnTo>
                  <a:lnTo>
                    <a:pt x="85" y="155"/>
                  </a:lnTo>
                  <a:lnTo>
                    <a:pt x="0" y="203"/>
                  </a:lnTo>
                  <a:lnTo>
                    <a:pt x="0" y="312"/>
                  </a:lnTo>
                  <a:lnTo>
                    <a:pt x="272" y="155"/>
                  </a:lnTo>
                  <a:lnTo>
                    <a:pt x="0" y="0"/>
                  </a:lnTo>
                  <a:close/>
                </a:path>
              </a:pathLst>
            </a:custGeom>
            <a:solidFill>
              <a:schemeClr val="accent6">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6"/>
            <p:cNvSpPr>
              <a:spLocks/>
            </p:cNvSpPr>
            <p:nvPr/>
          </p:nvSpPr>
          <p:spPr bwMode="auto">
            <a:xfrm>
              <a:off x="7670148" y="1802602"/>
              <a:ext cx="71437" cy="139700"/>
            </a:xfrm>
            <a:custGeom>
              <a:avLst/>
              <a:gdLst>
                <a:gd name="T0" fmla="*/ 1 w 23"/>
                <a:gd name="T1" fmla="*/ 5 h 45"/>
                <a:gd name="T2" fmla="*/ 16 w 23"/>
                <a:gd name="T3" fmla="*/ 22 h 45"/>
                <a:gd name="T4" fmla="*/ 1 w 23"/>
                <a:gd name="T5" fmla="*/ 39 h 45"/>
                <a:gd name="T6" fmla="*/ 1 w 23"/>
                <a:gd name="T7" fmla="*/ 43 h 45"/>
                <a:gd name="T8" fmla="*/ 5 w 23"/>
                <a:gd name="T9" fmla="*/ 43 h 45"/>
                <a:gd name="T10" fmla="*/ 22 w 23"/>
                <a:gd name="T11" fmla="*/ 24 h 45"/>
                <a:gd name="T12" fmla="*/ 23 w 23"/>
                <a:gd name="T13" fmla="*/ 22 h 45"/>
                <a:gd name="T14" fmla="*/ 22 w 23"/>
                <a:gd name="T15" fmla="*/ 20 h 45"/>
                <a:gd name="T16" fmla="*/ 5 w 23"/>
                <a:gd name="T17" fmla="*/ 1 h 45"/>
                <a:gd name="T18" fmla="*/ 1 w 23"/>
                <a:gd name="T19" fmla="*/ 1 h 45"/>
                <a:gd name="T20" fmla="*/ 1 w 23"/>
                <a:gd name="T2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45">
                  <a:moveTo>
                    <a:pt x="1" y="5"/>
                  </a:moveTo>
                  <a:cubicBezTo>
                    <a:pt x="16" y="22"/>
                    <a:pt x="16" y="22"/>
                    <a:pt x="16" y="22"/>
                  </a:cubicBezTo>
                  <a:cubicBezTo>
                    <a:pt x="1" y="39"/>
                    <a:pt x="1" y="39"/>
                    <a:pt x="1" y="39"/>
                  </a:cubicBezTo>
                  <a:cubicBezTo>
                    <a:pt x="0" y="40"/>
                    <a:pt x="0" y="42"/>
                    <a:pt x="1" y="43"/>
                  </a:cubicBezTo>
                  <a:cubicBezTo>
                    <a:pt x="2" y="45"/>
                    <a:pt x="4" y="45"/>
                    <a:pt x="5" y="43"/>
                  </a:cubicBezTo>
                  <a:cubicBezTo>
                    <a:pt x="22" y="24"/>
                    <a:pt x="22" y="24"/>
                    <a:pt x="22" y="24"/>
                  </a:cubicBezTo>
                  <a:cubicBezTo>
                    <a:pt x="23" y="24"/>
                    <a:pt x="23" y="23"/>
                    <a:pt x="23" y="22"/>
                  </a:cubicBezTo>
                  <a:cubicBezTo>
                    <a:pt x="23" y="21"/>
                    <a:pt x="23" y="21"/>
                    <a:pt x="22" y="20"/>
                  </a:cubicBezTo>
                  <a:cubicBezTo>
                    <a:pt x="5" y="1"/>
                    <a:pt x="5" y="1"/>
                    <a:pt x="5" y="1"/>
                  </a:cubicBezTo>
                  <a:cubicBezTo>
                    <a:pt x="4" y="0"/>
                    <a:pt x="2" y="0"/>
                    <a:pt x="1" y="1"/>
                  </a:cubicBezTo>
                  <a:cubicBezTo>
                    <a:pt x="0" y="2"/>
                    <a:pt x="0" y="4"/>
                    <a:pt x="1" y="5"/>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7"/>
            <p:cNvSpPr>
              <a:spLocks/>
            </p:cNvSpPr>
            <p:nvPr/>
          </p:nvSpPr>
          <p:spPr bwMode="auto">
            <a:xfrm>
              <a:off x="7571723" y="1802602"/>
              <a:ext cx="71437" cy="139700"/>
            </a:xfrm>
            <a:custGeom>
              <a:avLst/>
              <a:gdLst>
                <a:gd name="T0" fmla="*/ 1 w 23"/>
                <a:gd name="T1" fmla="*/ 5 h 45"/>
                <a:gd name="T2" fmla="*/ 16 w 23"/>
                <a:gd name="T3" fmla="*/ 22 h 45"/>
                <a:gd name="T4" fmla="*/ 1 w 23"/>
                <a:gd name="T5" fmla="*/ 39 h 45"/>
                <a:gd name="T6" fmla="*/ 1 w 23"/>
                <a:gd name="T7" fmla="*/ 43 h 45"/>
                <a:gd name="T8" fmla="*/ 5 w 23"/>
                <a:gd name="T9" fmla="*/ 43 h 45"/>
                <a:gd name="T10" fmla="*/ 22 w 23"/>
                <a:gd name="T11" fmla="*/ 24 h 45"/>
                <a:gd name="T12" fmla="*/ 23 w 23"/>
                <a:gd name="T13" fmla="*/ 22 h 45"/>
                <a:gd name="T14" fmla="*/ 22 w 23"/>
                <a:gd name="T15" fmla="*/ 20 h 45"/>
                <a:gd name="T16" fmla="*/ 5 w 23"/>
                <a:gd name="T17" fmla="*/ 1 h 45"/>
                <a:gd name="T18" fmla="*/ 1 w 23"/>
                <a:gd name="T19" fmla="*/ 1 h 45"/>
                <a:gd name="T20" fmla="*/ 1 w 23"/>
                <a:gd name="T2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45">
                  <a:moveTo>
                    <a:pt x="1" y="5"/>
                  </a:moveTo>
                  <a:cubicBezTo>
                    <a:pt x="16" y="22"/>
                    <a:pt x="16" y="22"/>
                    <a:pt x="16" y="22"/>
                  </a:cubicBezTo>
                  <a:cubicBezTo>
                    <a:pt x="1" y="39"/>
                    <a:pt x="1" y="39"/>
                    <a:pt x="1" y="39"/>
                  </a:cubicBezTo>
                  <a:cubicBezTo>
                    <a:pt x="0" y="40"/>
                    <a:pt x="0" y="42"/>
                    <a:pt x="1" y="43"/>
                  </a:cubicBezTo>
                  <a:cubicBezTo>
                    <a:pt x="2" y="45"/>
                    <a:pt x="4" y="45"/>
                    <a:pt x="5" y="43"/>
                  </a:cubicBezTo>
                  <a:cubicBezTo>
                    <a:pt x="22" y="24"/>
                    <a:pt x="22" y="24"/>
                    <a:pt x="22" y="24"/>
                  </a:cubicBezTo>
                  <a:cubicBezTo>
                    <a:pt x="23" y="24"/>
                    <a:pt x="23" y="23"/>
                    <a:pt x="23" y="22"/>
                  </a:cubicBezTo>
                  <a:cubicBezTo>
                    <a:pt x="23" y="21"/>
                    <a:pt x="23" y="21"/>
                    <a:pt x="22" y="20"/>
                  </a:cubicBezTo>
                  <a:cubicBezTo>
                    <a:pt x="5" y="1"/>
                    <a:pt x="5" y="1"/>
                    <a:pt x="5" y="1"/>
                  </a:cubicBezTo>
                  <a:cubicBezTo>
                    <a:pt x="4" y="0"/>
                    <a:pt x="2" y="0"/>
                    <a:pt x="1" y="1"/>
                  </a:cubicBezTo>
                  <a:cubicBezTo>
                    <a:pt x="0" y="2"/>
                    <a:pt x="0" y="4"/>
                    <a:pt x="1" y="5"/>
                  </a:cubicBezTo>
                  <a:close/>
                </a:path>
              </a:pathLst>
            </a:custGeom>
            <a:solidFill>
              <a:schemeClr val="accent6">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8"/>
            <p:cNvSpPr>
              <a:spLocks/>
            </p:cNvSpPr>
            <p:nvPr/>
          </p:nvSpPr>
          <p:spPr bwMode="auto">
            <a:xfrm>
              <a:off x="7473298" y="1802602"/>
              <a:ext cx="71437" cy="139700"/>
            </a:xfrm>
            <a:custGeom>
              <a:avLst/>
              <a:gdLst>
                <a:gd name="T0" fmla="*/ 2 w 23"/>
                <a:gd name="T1" fmla="*/ 5 h 45"/>
                <a:gd name="T2" fmla="*/ 17 w 23"/>
                <a:gd name="T3" fmla="*/ 22 h 45"/>
                <a:gd name="T4" fmla="*/ 2 w 23"/>
                <a:gd name="T5" fmla="*/ 39 h 45"/>
                <a:gd name="T6" fmla="*/ 2 w 23"/>
                <a:gd name="T7" fmla="*/ 43 h 45"/>
                <a:gd name="T8" fmla="*/ 6 w 23"/>
                <a:gd name="T9" fmla="*/ 43 h 45"/>
                <a:gd name="T10" fmla="*/ 23 w 23"/>
                <a:gd name="T11" fmla="*/ 24 h 45"/>
                <a:gd name="T12" fmla="*/ 23 w 23"/>
                <a:gd name="T13" fmla="*/ 22 h 45"/>
                <a:gd name="T14" fmla="*/ 23 w 23"/>
                <a:gd name="T15" fmla="*/ 20 h 45"/>
                <a:gd name="T16" fmla="*/ 6 w 23"/>
                <a:gd name="T17" fmla="*/ 1 h 45"/>
                <a:gd name="T18" fmla="*/ 2 w 23"/>
                <a:gd name="T19" fmla="*/ 1 h 45"/>
                <a:gd name="T20" fmla="*/ 2 w 23"/>
                <a:gd name="T2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45">
                  <a:moveTo>
                    <a:pt x="2" y="5"/>
                  </a:moveTo>
                  <a:cubicBezTo>
                    <a:pt x="17" y="22"/>
                    <a:pt x="17" y="22"/>
                    <a:pt x="17" y="22"/>
                  </a:cubicBezTo>
                  <a:cubicBezTo>
                    <a:pt x="2" y="39"/>
                    <a:pt x="2" y="39"/>
                    <a:pt x="2" y="39"/>
                  </a:cubicBezTo>
                  <a:cubicBezTo>
                    <a:pt x="0" y="40"/>
                    <a:pt x="0" y="42"/>
                    <a:pt x="2" y="43"/>
                  </a:cubicBezTo>
                  <a:cubicBezTo>
                    <a:pt x="3" y="45"/>
                    <a:pt x="4" y="45"/>
                    <a:pt x="6" y="43"/>
                  </a:cubicBezTo>
                  <a:cubicBezTo>
                    <a:pt x="23" y="24"/>
                    <a:pt x="23" y="24"/>
                    <a:pt x="23" y="24"/>
                  </a:cubicBezTo>
                  <a:cubicBezTo>
                    <a:pt x="23" y="24"/>
                    <a:pt x="23" y="23"/>
                    <a:pt x="23" y="22"/>
                  </a:cubicBezTo>
                  <a:cubicBezTo>
                    <a:pt x="23" y="21"/>
                    <a:pt x="23" y="21"/>
                    <a:pt x="23" y="20"/>
                  </a:cubicBezTo>
                  <a:cubicBezTo>
                    <a:pt x="6" y="1"/>
                    <a:pt x="6" y="1"/>
                    <a:pt x="6" y="1"/>
                  </a:cubicBezTo>
                  <a:cubicBezTo>
                    <a:pt x="4" y="0"/>
                    <a:pt x="3" y="0"/>
                    <a:pt x="2" y="1"/>
                  </a:cubicBezTo>
                  <a:cubicBezTo>
                    <a:pt x="0" y="2"/>
                    <a:pt x="0" y="4"/>
                    <a:pt x="2" y="5"/>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0" name="文本框 29"/>
          <p:cNvSpPr txBox="1"/>
          <p:nvPr/>
        </p:nvSpPr>
        <p:spPr>
          <a:xfrm>
            <a:off x="6776075" y="502024"/>
            <a:ext cx="2241177" cy="707886"/>
          </a:xfrm>
          <a:prstGeom prst="rect">
            <a:avLst/>
          </a:prstGeom>
          <a:noFill/>
        </p:spPr>
        <p:txBody>
          <a:bodyPr wrap="square" rtlCol="0">
            <a:spAutoFit/>
          </a:bodyPr>
          <a:lstStyle/>
          <a:p>
            <a:r>
              <a:rPr lang="zh-CN" altLang="en-US" sz="4000" dirty="0">
                <a:solidFill>
                  <a:schemeClr val="accent1">
                    <a:lumMod val="50000"/>
                  </a:schemeClr>
                </a:solidFill>
                <a:latin typeface="造字工房悦圆演示版常规体" pitchFamily="2" charset="-122"/>
                <a:ea typeface="造字工房悦圆演示版常规体" pitchFamily="2" charset="-122"/>
              </a:rPr>
              <a:t>流川枫</a:t>
            </a:r>
          </a:p>
        </p:txBody>
      </p:sp>
      <p:sp>
        <p:nvSpPr>
          <p:cNvPr id="31" name="文本框 30"/>
          <p:cNvSpPr txBox="1"/>
          <p:nvPr/>
        </p:nvSpPr>
        <p:spPr>
          <a:xfrm>
            <a:off x="9730537" y="519953"/>
            <a:ext cx="2241177" cy="707886"/>
          </a:xfrm>
          <a:prstGeom prst="rect">
            <a:avLst/>
          </a:prstGeom>
          <a:noFill/>
        </p:spPr>
        <p:txBody>
          <a:bodyPr wrap="square" rtlCol="0">
            <a:spAutoFit/>
          </a:bodyPr>
          <a:lstStyle/>
          <a:p>
            <a:r>
              <a:rPr lang="zh-CN" altLang="en-US" sz="4000" dirty="0">
                <a:solidFill>
                  <a:schemeClr val="accent1">
                    <a:lumMod val="50000"/>
                  </a:schemeClr>
                </a:solidFill>
                <a:latin typeface="造字工房悦圆演示版常规体" pitchFamily="2" charset="-122"/>
                <a:ea typeface="造字工房悦圆演示版常规体" pitchFamily="2" charset="-122"/>
              </a:rPr>
              <a:t>樱木花道</a:t>
            </a:r>
          </a:p>
        </p:txBody>
      </p:sp>
      <p:sp>
        <p:nvSpPr>
          <p:cNvPr id="32" name="矩形 31"/>
          <p:cNvSpPr/>
          <p:nvPr/>
        </p:nvSpPr>
        <p:spPr>
          <a:xfrm>
            <a:off x="8696425" y="471246"/>
            <a:ext cx="945126" cy="769441"/>
          </a:xfrm>
          <a:prstGeom prst="rect">
            <a:avLst/>
          </a:prstGeom>
          <a:noFill/>
        </p:spPr>
        <p:txBody>
          <a:bodyPr wrap="square" lIns="91440" tIns="45720" rIns="91440" bIns="45720">
            <a:spAutoFit/>
          </a:bodyPr>
          <a:lstStyle/>
          <a:p>
            <a:pPr algn="ctr"/>
            <a:r>
              <a:rPr lang="en-US" altLang="zh-CN" sz="4400" dirty="0" smtClean="0">
                <a:ln w="0"/>
                <a:effectLst>
                  <a:outerShdw blurRad="50800" dist="38100" dir="5400000" algn="t" rotWithShape="0">
                    <a:prstClr val="black">
                      <a:alpha val="40000"/>
                    </a:prstClr>
                  </a:outerShdw>
                </a:effectLst>
              </a:rPr>
              <a:t>VS</a:t>
            </a:r>
            <a:endParaRPr lang="zh-CN" altLang="en-US" sz="4400" dirty="0">
              <a:ln w="0"/>
              <a:effectLst>
                <a:outerShdw blurRad="50800" dist="38100" dir="5400000" algn="t" rotWithShape="0">
                  <a:prstClr val="black">
                    <a:alpha val="40000"/>
                  </a:prstClr>
                </a:outerShdw>
              </a:effectLst>
            </a:endParaRPr>
          </a:p>
        </p:txBody>
      </p:sp>
      <p:sp>
        <p:nvSpPr>
          <p:cNvPr id="33" name="矩形 32"/>
          <p:cNvSpPr/>
          <p:nvPr/>
        </p:nvSpPr>
        <p:spPr>
          <a:xfrm>
            <a:off x="0" y="-17929"/>
            <a:ext cx="339767" cy="6875929"/>
          </a:xfrm>
          <a:prstGeom prst="rect">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707227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dotGrid">
          <a:fgClr>
            <a:schemeClr val="accent1">
              <a:lumMod val="40000"/>
              <a:lumOff val="60000"/>
            </a:schemeClr>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xmlns="">
                  <a14:imgLayer r:embed="rId3">
                    <a14:imgEffect>
                      <a14:saturation sat="33000"/>
                    </a14:imgEffect>
                  </a14:imgLayer>
                </a14:imgProps>
              </a:ext>
              <a:ext uri="{28A0092B-C50C-407E-A947-70E740481C1C}">
                <a14:useLocalDpi xmlns:a14="http://schemas.microsoft.com/office/drawing/2010/main" xmlns="" val="0"/>
              </a:ext>
            </a:extLst>
          </a:blip>
          <a:srcRect l="45164" t="88" r="4996" b="261"/>
          <a:stretch/>
        </p:blipFill>
        <p:spPr>
          <a:xfrm>
            <a:off x="5396758" y="6071"/>
            <a:ext cx="6831100" cy="6858000"/>
          </a:xfrm>
          <a:custGeom>
            <a:avLst/>
            <a:gdLst>
              <a:gd name="connsiteX0" fmla="*/ 1714499 w 6831100"/>
              <a:gd name="connsiteY0" fmla="*/ 0 h 6858000"/>
              <a:gd name="connsiteX1" fmla="*/ 6831100 w 6831100"/>
              <a:gd name="connsiteY1" fmla="*/ 0 h 6858000"/>
              <a:gd name="connsiteX2" fmla="*/ 6831100 w 6831100"/>
              <a:gd name="connsiteY2" fmla="*/ 6858000 h 6858000"/>
              <a:gd name="connsiteX3" fmla="*/ 0 w 68311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100" h="6858000">
                <a:moveTo>
                  <a:pt x="1714499" y="0"/>
                </a:moveTo>
                <a:lnTo>
                  <a:pt x="6831100" y="0"/>
                </a:lnTo>
                <a:lnTo>
                  <a:pt x="6831100" y="6858000"/>
                </a:lnTo>
                <a:lnTo>
                  <a:pt x="0" y="6858000"/>
                </a:lnTo>
                <a:close/>
              </a:path>
            </a:pathLst>
          </a:custGeom>
        </p:spPr>
      </p:pic>
      <p:cxnSp>
        <p:nvCxnSpPr>
          <p:cNvPr id="6" name="直接连接符 5"/>
          <p:cNvCxnSpPr/>
          <p:nvPr/>
        </p:nvCxnSpPr>
        <p:spPr>
          <a:xfrm flipH="1">
            <a:off x="5332413" y="6071"/>
            <a:ext cx="1714499" cy="6858000"/>
          </a:xfrm>
          <a:prstGeom prst="line">
            <a:avLst/>
          </a:prstGeom>
          <a:ln w="76200">
            <a:solidFill>
              <a:schemeClr val="accent1">
                <a:lumMod val="75000"/>
                <a:alpha val="70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833117" y="2758557"/>
            <a:ext cx="2139632" cy="1565755"/>
            <a:chOff x="2210920" y="1679014"/>
            <a:chExt cx="958851" cy="701675"/>
          </a:xfrm>
          <a:solidFill>
            <a:schemeClr val="accent1">
              <a:lumMod val="50000"/>
              <a:alpha val="92000"/>
            </a:schemeClr>
          </a:solidFill>
        </p:grpSpPr>
        <p:sp>
          <p:nvSpPr>
            <p:cNvPr id="10" name="Oval 5"/>
            <p:cNvSpPr>
              <a:spLocks noChangeArrowheads="1"/>
            </p:cNvSpPr>
            <p:nvPr/>
          </p:nvSpPr>
          <p:spPr bwMode="auto">
            <a:xfrm>
              <a:off x="2790358" y="1999689"/>
              <a:ext cx="57150" cy="571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noEditPoints="1"/>
            </p:cNvSpPr>
            <p:nvPr/>
          </p:nvSpPr>
          <p:spPr bwMode="auto">
            <a:xfrm>
              <a:off x="2703045" y="1912377"/>
              <a:ext cx="236538" cy="234950"/>
            </a:xfrm>
            <a:custGeom>
              <a:avLst/>
              <a:gdLst>
                <a:gd name="T0" fmla="*/ 31 w 62"/>
                <a:gd name="T1" fmla="*/ 0 h 62"/>
                <a:gd name="T2" fmla="*/ 0 w 62"/>
                <a:gd name="T3" fmla="*/ 31 h 62"/>
                <a:gd name="T4" fmla="*/ 31 w 62"/>
                <a:gd name="T5" fmla="*/ 62 h 62"/>
                <a:gd name="T6" fmla="*/ 62 w 62"/>
                <a:gd name="T7" fmla="*/ 31 h 62"/>
                <a:gd name="T8" fmla="*/ 31 w 62"/>
                <a:gd name="T9" fmla="*/ 0 h 62"/>
                <a:gd name="T10" fmla="*/ 31 w 62"/>
                <a:gd name="T11" fmla="*/ 48 h 62"/>
                <a:gd name="T12" fmla="*/ 13 w 62"/>
                <a:gd name="T13" fmla="*/ 31 h 62"/>
                <a:gd name="T14" fmla="*/ 31 w 62"/>
                <a:gd name="T15" fmla="*/ 13 h 62"/>
                <a:gd name="T16" fmla="*/ 49 w 62"/>
                <a:gd name="T17" fmla="*/ 31 h 62"/>
                <a:gd name="T18" fmla="*/ 31 w 62"/>
                <a:gd name="T19" fmla="*/ 4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0"/>
                  </a:moveTo>
                  <a:cubicBezTo>
                    <a:pt x="14" y="0"/>
                    <a:pt x="0" y="14"/>
                    <a:pt x="0" y="31"/>
                  </a:cubicBezTo>
                  <a:cubicBezTo>
                    <a:pt x="0" y="48"/>
                    <a:pt x="14" y="62"/>
                    <a:pt x="31" y="62"/>
                  </a:cubicBezTo>
                  <a:cubicBezTo>
                    <a:pt x="48" y="62"/>
                    <a:pt x="62" y="48"/>
                    <a:pt x="62" y="31"/>
                  </a:cubicBezTo>
                  <a:cubicBezTo>
                    <a:pt x="62" y="14"/>
                    <a:pt x="48" y="0"/>
                    <a:pt x="31" y="0"/>
                  </a:cubicBezTo>
                  <a:close/>
                  <a:moveTo>
                    <a:pt x="31" y="48"/>
                  </a:moveTo>
                  <a:cubicBezTo>
                    <a:pt x="21" y="48"/>
                    <a:pt x="13" y="41"/>
                    <a:pt x="13" y="31"/>
                  </a:cubicBezTo>
                  <a:cubicBezTo>
                    <a:pt x="13" y="21"/>
                    <a:pt x="21" y="13"/>
                    <a:pt x="31" y="13"/>
                  </a:cubicBezTo>
                  <a:cubicBezTo>
                    <a:pt x="41" y="13"/>
                    <a:pt x="49" y="21"/>
                    <a:pt x="49" y="31"/>
                  </a:cubicBezTo>
                  <a:cubicBezTo>
                    <a:pt x="49" y="41"/>
                    <a:pt x="41" y="48"/>
                    <a:pt x="31"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noEditPoints="1"/>
            </p:cNvSpPr>
            <p:nvPr/>
          </p:nvSpPr>
          <p:spPr bwMode="auto">
            <a:xfrm>
              <a:off x="2472858" y="1679014"/>
              <a:ext cx="696913" cy="701675"/>
            </a:xfrm>
            <a:custGeom>
              <a:avLst/>
              <a:gdLst>
                <a:gd name="T0" fmla="*/ 92 w 184"/>
                <a:gd name="T1" fmla="*/ 0 h 184"/>
                <a:gd name="T2" fmla="*/ 3 w 184"/>
                <a:gd name="T3" fmla="*/ 69 h 184"/>
                <a:gd name="T4" fmla="*/ 1 w 184"/>
                <a:gd name="T5" fmla="*/ 79 h 184"/>
                <a:gd name="T6" fmla="*/ 2 w 184"/>
                <a:gd name="T7" fmla="*/ 79 h 184"/>
                <a:gd name="T8" fmla="*/ 10 w 184"/>
                <a:gd name="T9" fmla="*/ 81 h 184"/>
                <a:gd name="T10" fmla="*/ 29 w 184"/>
                <a:gd name="T11" fmla="*/ 96 h 184"/>
                <a:gd name="T12" fmla="*/ 30 w 184"/>
                <a:gd name="T13" fmla="*/ 98 h 184"/>
                <a:gd name="T14" fmla="*/ 33 w 184"/>
                <a:gd name="T15" fmla="*/ 98 h 184"/>
                <a:gd name="T16" fmla="*/ 37 w 184"/>
                <a:gd name="T17" fmla="*/ 106 h 184"/>
                <a:gd name="T18" fmla="*/ 39 w 184"/>
                <a:gd name="T19" fmla="*/ 125 h 184"/>
                <a:gd name="T20" fmla="*/ 37 w 184"/>
                <a:gd name="T21" fmla="*/ 125 h 184"/>
                <a:gd name="T22" fmla="*/ 24 w 184"/>
                <a:gd name="T23" fmla="*/ 114 h 184"/>
                <a:gd name="T24" fmla="*/ 20 w 184"/>
                <a:gd name="T25" fmla="*/ 106 h 184"/>
                <a:gd name="T26" fmla="*/ 21 w 184"/>
                <a:gd name="T27" fmla="*/ 103 h 184"/>
                <a:gd name="T28" fmla="*/ 20 w 184"/>
                <a:gd name="T29" fmla="*/ 101 h 184"/>
                <a:gd name="T30" fmla="*/ 7 w 184"/>
                <a:gd name="T31" fmla="*/ 91 h 184"/>
                <a:gd name="T32" fmla="*/ 4 w 184"/>
                <a:gd name="T33" fmla="*/ 90 h 184"/>
                <a:gd name="T34" fmla="*/ 0 w 184"/>
                <a:gd name="T35" fmla="*/ 91 h 184"/>
                <a:gd name="T36" fmla="*/ 0 w 184"/>
                <a:gd name="T37" fmla="*/ 92 h 184"/>
                <a:gd name="T38" fmla="*/ 92 w 184"/>
                <a:gd name="T39" fmla="*/ 184 h 184"/>
                <a:gd name="T40" fmla="*/ 184 w 184"/>
                <a:gd name="T41" fmla="*/ 92 h 184"/>
                <a:gd name="T42" fmla="*/ 92 w 184"/>
                <a:gd name="T43" fmla="*/ 0 h 184"/>
                <a:gd name="T44" fmla="*/ 92 w 184"/>
                <a:gd name="T45" fmla="*/ 135 h 184"/>
                <a:gd name="T46" fmla="*/ 48 w 184"/>
                <a:gd name="T47" fmla="*/ 91 h 184"/>
                <a:gd name="T48" fmla="*/ 92 w 184"/>
                <a:gd name="T49" fmla="*/ 47 h 184"/>
                <a:gd name="T50" fmla="*/ 136 w 184"/>
                <a:gd name="T51" fmla="*/ 91 h 184"/>
                <a:gd name="T52" fmla="*/ 92 w 184"/>
                <a:gd name="T53" fmla="*/ 13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84">
                  <a:moveTo>
                    <a:pt x="92" y="0"/>
                  </a:moveTo>
                  <a:cubicBezTo>
                    <a:pt x="49" y="0"/>
                    <a:pt x="13" y="29"/>
                    <a:pt x="3" y="69"/>
                  </a:cubicBezTo>
                  <a:cubicBezTo>
                    <a:pt x="1" y="74"/>
                    <a:pt x="1" y="78"/>
                    <a:pt x="1" y="79"/>
                  </a:cubicBezTo>
                  <a:cubicBezTo>
                    <a:pt x="1" y="79"/>
                    <a:pt x="2" y="79"/>
                    <a:pt x="2" y="79"/>
                  </a:cubicBezTo>
                  <a:cubicBezTo>
                    <a:pt x="10" y="81"/>
                    <a:pt x="10" y="81"/>
                    <a:pt x="10" y="81"/>
                  </a:cubicBezTo>
                  <a:cubicBezTo>
                    <a:pt x="19" y="83"/>
                    <a:pt x="25" y="88"/>
                    <a:pt x="29" y="96"/>
                  </a:cubicBezTo>
                  <a:cubicBezTo>
                    <a:pt x="30" y="98"/>
                    <a:pt x="30" y="98"/>
                    <a:pt x="30" y="98"/>
                  </a:cubicBezTo>
                  <a:cubicBezTo>
                    <a:pt x="31" y="98"/>
                    <a:pt x="32" y="99"/>
                    <a:pt x="33" y="98"/>
                  </a:cubicBezTo>
                  <a:cubicBezTo>
                    <a:pt x="34" y="98"/>
                    <a:pt x="36" y="101"/>
                    <a:pt x="37" y="106"/>
                  </a:cubicBezTo>
                  <a:cubicBezTo>
                    <a:pt x="38" y="111"/>
                    <a:pt x="39" y="124"/>
                    <a:pt x="39" y="125"/>
                  </a:cubicBezTo>
                  <a:cubicBezTo>
                    <a:pt x="39" y="125"/>
                    <a:pt x="38" y="126"/>
                    <a:pt x="37" y="125"/>
                  </a:cubicBezTo>
                  <a:cubicBezTo>
                    <a:pt x="37" y="125"/>
                    <a:pt x="27" y="118"/>
                    <a:pt x="24" y="114"/>
                  </a:cubicBezTo>
                  <a:cubicBezTo>
                    <a:pt x="21" y="110"/>
                    <a:pt x="19" y="106"/>
                    <a:pt x="20" y="106"/>
                  </a:cubicBezTo>
                  <a:cubicBezTo>
                    <a:pt x="21" y="105"/>
                    <a:pt x="22" y="104"/>
                    <a:pt x="21" y="103"/>
                  </a:cubicBezTo>
                  <a:cubicBezTo>
                    <a:pt x="21" y="102"/>
                    <a:pt x="20" y="101"/>
                    <a:pt x="20" y="101"/>
                  </a:cubicBezTo>
                  <a:cubicBezTo>
                    <a:pt x="17" y="96"/>
                    <a:pt x="13" y="93"/>
                    <a:pt x="7" y="91"/>
                  </a:cubicBezTo>
                  <a:cubicBezTo>
                    <a:pt x="4" y="90"/>
                    <a:pt x="4" y="90"/>
                    <a:pt x="4" y="90"/>
                  </a:cubicBezTo>
                  <a:cubicBezTo>
                    <a:pt x="2" y="90"/>
                    <a:pt x="0" y="90"/>
                    <a:pt x="0" y="91"/>
                  </a:cubicBezTo>
                  <a:cubicBezTo>
                    <a:pt x="0" y="91"/>
                    <a:pt x="0" y="92"/>
                    <a:pt x="0" y="92"/>
                  </a:cubicBezTo>
                  <a:cubicBezTo>
                    <a:pt x="0" y="143"/>
                    <a:pt x="41" y="184"/>
                    <a:pt x="92" y="184"/>
                  </a:cubicBezTo>
                  <a:cubicBezTo>
                    <a:pt x="142" y="184"/>
                    <a:pt x="184" y="143"/>
                    <a:pt x="184" y="92"/>
                  </a:cubicBezTo>
                  <a:cubicBezTo>
                    <a:pt x="184" y="41"/>
                    <a:pt x="142" y="0"/>
                    <a:pt x="92" y="0"/>
                  </a:cubicBezTo>
                  <a:close/>
                  <a:moveTo>
                    <a:pt x="92" y="135"/>
                  </a:moveTo>
                  <a:cubicBezTo>
                    <a:pt x="67" y="135"/>
                    <a:pt x="48" y="116"/>
                    <a:pt x="48" y="91"/>
                  </a:cubicBezTo>
                  <a:cubicBezTo>
                    <a:pt x="48" y="67"/>
                    <a:pt x="67" y="47"/>
                    <a:pt x="92" y="47"/>
                  </a:cubicBezTo>
                  <a:cubicBezTo>
                    <a:pt x="116" y="47"/>
                    <a:pt x="136" y="67"/>
                    <a:pt x="136" y="91"/>
                  </a:cubicBezTo>
                  <a:cubicBezTo>
                    <a:pt x="136" y="116"/>
                    <a:pt x="116" y="135"/>
                    <a:pt x="92" y="13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p:nvSpPr>
          <p:spPr bwMode="auto">
            <a:xfrm>
              <a:off x="2276008" y="1779027"/>
              <a:ext cx="188913" cy="234950"/>
            </a:xfrm>
            <a:custGeom>
              <a:avLst/>
              <a:gdLst>
                <a:gd name="T0" fmla="*/ 43 w 50"/>
                <a:gd name="T1" fmla="*/ 43 h 62"/>
                <a:gd name="T2" fmla="*/ 35 w 50"/>
                <a:gd name="T3" fmla="*/ 33 h 62"/>
                <a:gd name="T4" fmla="*/ 37 w 50"/>
                <a:gd name="T5" fmla="*/ 30 h 62"/>
                <a:gd name="T6" fmla="*/ 36 w 50"/>
                <a:gd name="T7" fmla="*/ 26 h 62"/>
                <a:gd name="T8" fmla="*/ 19 w 50"/>
                <a:gd name="T9" fmla="*/ 0 h 62"/>
                <a:gd name="T10" fmla="*/ 0 w 50"/>
                <a:gd name="T11" fmla="*/ 12 h 62"/>
                <a:gd name="T12" fmla="*/ 18 w 50"/>
                <a:gd name="T13" fmla="*/ 38 h 62"/>
                <a:gd name="T14" fmla="*/ 25 w 50"/>
                <a:gd name="T15" fmla="*/ 39 h 62"/>
                <a:gd name="T16" fmla="*/ 38 w 50"/>
                <a:gd name="T17" fmla="*/ 56 h 62"/>
                <a:gd name="T18" fmla="*/ 49 w 50"/>
                <a:gd name="T19" fmla="*/ 62 h 62"/>
                <a:gd name="T20" fmla="*/ 50 w 50"/>
                <a:gd name="T21" fmla="*/ 51 h 62"/>
                <a:gd name="T22" fmla="*/ 43 w 50"/>
                <a:gd name="T23"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62">
                  <a:moveTo>
                    <a:pt x="43" y="43"/>
                  </a:moveTo>
                  <a:cubicBezTo>
                    <a:pt x="40" y="40"/>
                    <a:pt x="37" y="36"/>
                    <a:pt x="35" y="33"/>
                  </a:cubicBezTo>
                  <a:cubicBezTo>
                    <a:pt x="36" y="32"/>
                    <a:pt x="37" y="31"/>
                    <a:pt x="37" y="30"/>
                  </a:cubicBezTo>
                  <a:cubicBezTo>
                    <a:pt x="37" y="28"/>
                    <a:pt x="37" y="27"/>
                    <a:pt x="36" y="26"/>
                  </a:cubicBezTo>
                  <a:cubicBezTo>
                    <a:pt x="19" y="0"/>
                    <a:pt x="19" y="0"/>
                    <a:pt x="19" y="0"/>
                  </a:cubicBezTo>
                  <a:cubicBezTo>
                    <a:pt x="13" y="4"/>
                    <a:pt x="7" y="8"/>
                    <a:pt x="0" y="12"/>
                  </a:cubicBezTo>
                  <a:cubicBezTo>
                    <a:pt x="18" y="38"/>
                    <a:pt x="18" y="38"/>
                    <a:pt x="18" y="38"/>
                  </a:cubicBezTo>
                  <a:cubicBezTo>
                    <a:pt x="19" y="41"/>
                    <a:pt x="23" y="41"/>
                    <a:pt x="25" y="39"/>
                  </a:cubicBezTo>
                  <a:cubicBezTo>
                    <a:pt x="30" y="46"/>
                    <a:pt x="36" y="53"/>
                    <a:pt x="38" y="56"/>
                  </a:cubicBezTo>
                  <a:cubicBezTo>
                    <a:pt x="41" y="58"/>
                    <a:pt x="45" y="60"/>
                    <a:pt x="49" y="62"/>
                  </a:cubicBezTo>
                  <a:cubicBezTo>
                    <a:pt x="49" y="58"/>
                    <a:pt x="50" y="55"/>
                    <a:pt x="50" y="51"/>
                  </a:cubicBezTo>
                  <a:cubicBezTo>
                    <a:pt x="48" y="49"/>
                    <a:pt x="45" y="47"/>
                    <a:pt x="43" y="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p:cNvSpPr>
            <p:nvPr/>
          </p:nvSpPr>
          <p:spPr bwMode="auto">
            <a:xfrm>
              <a:off x="2210920" y="1694889"/>
              <a:ext cx="136525" cy="117475"/>
            </a:xfrm>
            <a:custGeom>
              <a:avLst/>
              <a:gdLst>
                <a:gd name="T0" fmla="*/ 29 w 36"/>
                <a:gd name="T1" fmla="*/ 0 h 31"/>
                <a:gd name="T2" fmla="*/ 0 w 36"/>
                <a:gd name="T3" fmla="*/ 20 h 31"/>
                <a:gd name="T4" fmla="*/ 4 w 36"/>
                <a:gd name="T5" fmla="*/ 26 h 31"/>
                <a:gd name="T6" fmla="*/ 16 w 36"/>
                <a:gd name="T7" fmla="*/ 29 h 31"/>
                <a:gd name="T8" fmla="*/ 31 w 36"/>
                <a:gd name="T9" fmla="*/ 19 h 31"/>
                <a:gd name="T10" fmla="*/ 35 w 36"/>
                <a:gd name="T11" fmla="*/ 13 h 31"/>
                <a:gd name="T12" fmla="*/ 34 w 36"/>
                <a:gd name="T13" fmla="*/ 7 h 31"/>
                <a:gd name="T14" fmla="*/ 29 w 36"/>
                <a:gd name="T15" fmla="*/ 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1">
                  <a:moveTo>
                    <a:pt x="29" y="0"/>
                  </a:moveTo>
                  <a:cubicBezTo>
                    <a:pt x="0" y="20"/>
                    <a:pt x="0" y="20"/>
                    <a:pt x="0" y="20"/>
                  </a:cubicBezTo>
                  <a:cubicBezTo>
                    <a:pt x="4" y="26"/>
                    <a:pt x="4" y="26"/>
                    <a:pt x="4" y="26"/>
                  </a:cubicBezTo>
                  <a:cubicBezTo>
                    <a:pt x="6" y="30"/>
                    <a:pt x="12" y="31"/>
                    <a:pt x="16" y="29"/>
                  </a:cubicBezTo>
                  <a:cubicBezTo>
                    <a:pt x="21" y="26"/>
                    <a:pt x="26" y="22"/>
                    <a:pt x="31" y="19"/>
                  </a:cubicBezTo>
                  <a:cubicBezTo>
                    <a:pt x="33" y="18"/>
                    <a:pt x="35" y="16"/>
                    <a:pt x="35" y="13"/>
                  </a:cubicBezTo>
                  <a:cubicBezTo>
                    <a:pt x="36" y="11"/>
                    <a:pt x="35" y="9"/>
                    <a:pt x="34" y="7"/>
                  </a:cubicBezTo>
                  <a:lnTo>
                    <a:pt x="2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文本框 18"/>
          <p:cNvSpPr txBox="1"/>
          <p:nvPr/>
        </p:nvSpPr>
        <p:spPr>
          <a:xfrm>
            <a:off x="2639184" y="945577"/>
            <a:ext cx="3385379" cy="1200329"/>
          </a:xfrm>
          <a:prstGeom prst="rect">
            <a:avLst/>
          </a:prstGeom>
          <a:noFill/>
        </p:spPr>
        <p:txBody>
          <a:bodyPr wrap="square" rtlCol="0">
            <a:spAutoFit/>
          </a:bodyPr>
          <a:lstStyle/>
          <a:p>
            <a:r>
              <a:rPr lang="zh-CN" altLang="en-US" dirty="0" smtClean="0">
                <a:latin typeface="造字工房悦圆演示版常规体" pitchFamily="2" charset="-122"/>
                <a:ea typeface="造字工房悦圆演示版常规体" pitchFamily="2" charset="-122"/>
              </a:rPr>
              <a:t>最近</a:t>
            </a:r>
            <a:r>
              <a:rPr lang="zh-CN" altLang="en-US" dirty="0">
                <a:latin typeface="造字工房悦圆演示版常规体" pitchFamily="2" charset="-122"/>
                <a:ea typeface="造字工房悦圆演示版常规体" pitchFamily="2" charset="-122"/>
              </a:rPr>
              <a:t>比较烦比较烦比较烦，我看那远方怎么也看不到岸，那个后面还有一班天才追赶，写一首皆大欢喜的歌，是越来越难</a:t>
            </a:r>
            <a:r>
              <a:rPr lang="zh-CN" altLang="en-US" dirty="0" smtClean="0">
                <a:latin typeface="造字工房悦圆演示版常规体" pitchFamily="2" charset="-122"/>
                <a:ea typeface="造字工房悦圆演示版常规体" pitchFamily="2" charset="-122"/>
              </a:rPr>
              <a:t>。</a:t>
            </a:r>
          </a:p>
        </p:txBody>
      </p:sp>
      <p:sp>
        <p:nvSpPr>
          <p:cNvPr id="20" name="矩形 19"/>
          <p:cNvSpPr/>
          <p:nvPr/>
        </p:nvSpPr>
        <p:spPr>
          <a:xfrm>
            <a:off x="2361900" y="588503"/>
            <a:ext cx="415498" cy="923330"/>
          </a:xfrm>
          <a:prstGeom prst="rect">
            <a:avLst/>
          </a:prstGeom>
        </p:spPr>
        <p:txBody>
          <a:bodyPr wrap="none">
            <a:spAutoFit/>
          </a:bodyPr>
          <a:lstStyle/>
          <a:p>
            <a:r>
              <a:rPr lang="zh-CN" altLang="en-US" sz="5400" dirty="0">
                <a:solidFill>
                  <a:schemeClr val="accent5">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5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 name="矩形 20"/>
          <p:cNvSpPr/>
          <p:nvPr/>
        </p:nvSpPr>
        <p:spPr>
          <a:xfrm rot="10800000">
            <a:off x="5421308" y="1527813"/>
            <a:ext cx="637469" cy="923330"/>
          </a:xfrm>
          <a:prstGeom prst="rect">
            <a:avLst/>
          </a:prstGeom>
        </p:spPr>
        <p:txBody>
          <a:bodyPr wrap="square">
            <a:spAutoFit/>
          </a:bodyPr>
          <a:lstStyle/>
          <a:p>
            <a:r>
              <a:rPr lang="zh-CN" altLang="en-US" sz="5400" dirty="0">
                <a:solidFill>
                  <a:schemeClr val="accent5">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54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 name="文本框 1"/>
          <p:cNvSpPr txBox="1"/>
          <p:nvPr/>
        </p:nvSpPr>
        <p:spPr>
          <a:xfrm>
            <a:off x="4395896" y="2342987"/>
            <a:ext cx="2178515" cy="369332"/>
          </a:xfrm>
          <a:prstGeom prst="rect">
            <a:avLst/>
          </a:prstGeom>
          <a:noFill/>
        </p:spPr>
        <p:txBody>
          <a:bodyPr wrap="square" rtlCol="0">
            <a:spAutoFit/>
          </a:bodyPr>
          <a:lstStyle/>
          <a:p>
            <a:r>
              <a:rPr lang="en-US" altLang="zh-CN" b="1" dirty="0" smtClean="0">
                <a:latin typeface="造字工房悦圆演示版常规体" pitchFamily="2" charset="-122"/>
                <a:ea typeface="造字工房悦圆演示版常规体" pitchFamily="2" charset="-122"/>
              </a:rPr>
              <a:t>----&lt;</a:t>
            </a:r>
            <a:r>
              <a:rPr lang="zh-CN" altLang="en-US" b="1" dirty="0" smtClean="0">
                <a:latin typeface="造字工房悦圆演示版常规体" pitchFamily="2" charset="-122"/>
                <a:ea typeface="造字工房悦圆演示版常规体" pitchFamily="2" charset="-122"/>
              </a:rPr>
              <a:t>最近</a:t>
            </a:r>
            <a:r>
              <a:rPr lang="zh-CN" altLang="en-US" b="1" dirty="0">
                <a:latin typeface="造字工房悦圆演示版常规体" pitchFamily="2" charset="-122"/>
                <a:ea typeface="造字工房悦圆演示版常规体" pitchFamily="2" charset="-122"/>
              </a:rPr>
              <a:t>比较</a:t>
            </a:r>
            <a:r>
              <a:rPr lang="zh-CN" altLang="en-US" b="1" dirty="0" smtClean="0">
                <a:latin typeface="造字工房悦圆演示版常规体" pitchFamily="2" charset="-122"/>
                <a:ea typeface="造字工房悦圆演示版常规体" pitchFamily="2" charset="-122"/>
              </a:rPr>
              <a:t>烦</a:t>
            </a:r>
            <a:r>
              <a:rPr lang="en-US" altLang="zh-CN" b="1" dirty="0" smtClean="0">
                <a:latin typeface="造字工房悦圆演示版常规体" pitchFamily="2" charset="-122"/>
                <a:ea typeface="造字工房悦圆演示版常规体" pitchFamily="2" charset="-122"/>
              </a:rPr>
              <a:t>&gt;</a:t>
            </a:r>
            <a:endParaRPr lang="zh-CN" altLang="en-US" b="1" dirty="0" smtClean="0">
              <a:latin typeface="造字工房悦圆演示版常规体" pitchFamily="2" charset="-122"/>
              <a:ea typeface="造字工房悦圆演示版常规体" pitchFamily="2" charset="-122"/>
            </a:endParaRPr>
          </a:p>
        </p:txBody>
      </p:sp>
      <p:sp>
        <p:nvSpPr>
          <p:cNvPr id="7" name="文本框 6"/>
          <p:cNvSpPr txBox="1"/>
          <p:nvPr/>
        </p:nvSpPr>
        <p:spPr>
          <a:xfrm>
            <a:off x="984627" y="3216793"/>
            <a:ext cx="4168461" cy="1569660"/>
          </a:xfrm>
          <a:prstGeom prst="rect">
            <a:avLst/>
          </a:prstGeom>
          <a:noFill/>
        </p:spPr>
        <p:txBody>
          <a:bodyPr wrap="square" rtlCol="0">
            <a:spAutoFit/>
          </a:bodyPr>
          <a:lstStyle/>
          <a:p>
            <a:r>
              <a:rPr lang="zh-CN" altLang="en-US" sz="1600" dirty="0">
                <a:latin typeface="造字工房悦圆演示版常规体" pitchFamily="2" charset="-122"/>
                <a:ea typeface="造字工房悦圆演示版常规体" pitchFamily="2" charset="-122"/>
              </a:rPr>
              <a:t>中年危机全都是这样的：前面比你牛逼的人一眼都望不到岸，后面一班天才，比你有精力，比你聪明，比你学历高，比你国际化。而你，小孩成绩你得操心，老婆吃秘书的醋你也得操心，父母身体逐渐糟糕，最可怕的是你头发越来越少，身体越来越胖</a:t>
            </a:r>
            <a:r>
              <a:rPr lang="zh-CN" altLang="en-US" sz="1600" dirty="0" smtClean="0">
                <a:latin typeface="造字工房悦圆演示版常规体" pitchFamily="2" charset="-122"/>
                <a:ea typeface="造字工房悦圆演示版常规体" pitchFamily="2" charset="-122"/>
              </a:rPr>
              <a:t>。</a:t>
            </a:r>
            <a:endParaRPr lang="zh-CN" altLang="en-US" sz="1600" dirty="0">
              <a:latin typeface="造字工房悦圆演示版常规体" pitchFamily="2" charset="-122"/>
              <a:ea typeface="造字工房悦圆演示版常规体" pitchFamily="2" charset="-122"/>
            </a:endParaRPr>
          </a:p>
        </p:txBody>
      </p:sp>
      <p:sp>
        <p:nvSpPr>
          <p:cNvPr id="8" name="文本框 7"/>
          <p:cNvSpPr txBox="1"/>
          <p:nvPr/>
        </p:nvSpPr>
        <p:spPr>
          <a:xfrm>
            <a:off x="934220" y="4995385"/>
            <a:ext cx="4208790" cy="1323439"/>
          </a:xfrm>
          <a:prstGeom prst="rect">
            <a:avLst/>
          </a:prstGeom>
          <a:noFill/>
        </p:spPr>
        <p:txBody>
          <a:bodyPr wrap="square" rtlCol="0">
            <a:spAutoFit/>
          </a:bodyPr>
          <a:lstStyle/>
          <a:p>
            <a:r>
              <a:rPr lang="zh-CN" altLang="en-US" sz="1600" dirty="0">
                <a:latin typeface="造字工房悦圆演示版常规体" pitchFamily="2" charset="-122"/>
                <a:ea typeface="造字工房悦圆演示版常规体" pitchFamily="2" charset="-122"/>
              </a:rPr>
              <a:t>我</a:t>
            </a:r>
            <a:r>
              <a:rPr lang="zh-CN" altLang="en-US" sz="1600" dirty="0" smtClean="0">
                <a:latin typeface="造字工房悦圆演示版常规体" pitchFamily="2" charset="-122"/>
                <a:ea typeface="造字工房悦圆演示版常规体" pitchFamily="2" charset="-122"/>
              </a:rPr>
              <a:t>的</a:t>
            </a:r>
            <a:r>
              <a:rPr lang="zh-CN" altLang="en-US" sz="1600" dirty="0">
                <a:latin typeface="造字工房悦圆演示版常规体" pitchFamily="2" charset="-122"/>
                <a:ea typeface="造字工房悦圆演示版常规体" pitchFamily="2" charset="-122"/>
              </a:rPr>
              <a:t>困惑在于，比你天才的那个人，还比你</a:t>
            </a:r>
            <a:r>
              <a:rPr lang="zh-CN" altLang="en-US" sz="1600" dirty="0" smtClean="0">
                <a:latin typeface="造字工房悦圆演示版常规体" pitchFamily="2" charset="-122"/>
                <a:ea typeface="造字工房悦圆演示版常规体" pitchFamily="2" charset="-122"/>
              </a:rPr>
              <a:t>努力，而更</a:t>
            </a:r>
            <a:r>
              <a:rPr lang="zh-CN" altLang="en-US" sz="1600" dirty="0">
                <a:latin typeface="造字工房悦圆演示版常规体" pitchFamily="2" charset="-122"/>
                <a:ea typeface="造字工房悦圆演示版常规体" pitchFamily="2" charset="-122"/>
              </a:rPr>
              <a:t>可怕的是，这个比你努力的天才，还比你年轻，比你有精力，这意味着，即使你想努力，你也没有那个精力努力。这就更无力了。</a:t>
            </a:r>
          </a:p>
        </p:txBody>
      </p:sp>
      <p:grpSp>
        <p:nvGrpSpPr>
          <p:cNvPr id="41" name="组合 40"/>
          <p:cNvGrpSpPr/>
          <p:nvPr/>
        </p:nvGrpSpPr>
        <p:grpSpPr>
          <a:xfrm>
            <a:off x="461851" y="559089"/>
            <a:ext cx="1661699" cy="2234892"/>
            <a:chOff x="544472" y="406400"/>
            <a:chExt cx="1661699" cy="2234892"/>
          </a:xfrm>
        </p:grpSpPr>
        <p:pic>
          <p:nvPicPr>
            <p:cNvPr id="17" name="图片 1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34700" y="708030"/>
              <a:ext cx="1498899" cy="1878621"/>
            </a:xfrm>
            <a:prstGeom prst="rect">
              <a:avLst/>
            </a:prstGeom>
            <a:ln w="38100">
              <a:solidFill>
                <a:schemeClr val="accent5">
                  <a:lumMod val="50000"/>
                </a:schemeClr>
              </a:solidFill>
            </a:ln>
          </p:spPr>
        </p:pic>
        <p:sp>
          <p:nvSpPr>
            <p:cNvPr id="5" name="矩形 4"/>
            <p:cNvSpPr/>
            <p:nvPr/>
          </p:nvSpPr>
          <p:spPr>
            <a:xfrm>
              <a:off x="634700" y="646559"/>
              <a:ext cx="1294899" cy="1994733"/>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离页连接符 8"/>
            <p:cNvSpPr/>
            <p:nvPr/>
          </p:nvSpPr>
          <p:spPr>
            <a:xfrm>
              <a:off x="544472" y="406400"/>
              <a:ext cx="1661699" cy="524663"/>
            </a:xfrm>
            <a:prstGeom prst="flowChartOffpageConnector">
              <a:avLst/>
            </a:prstGeom>
            <a:solidFill>
              <a:schemeClr val="tx1">
                <a:lumMod val="75000"/>
                <a:lumOff val="2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36720" y="466477"/>
              <a:ext cx="1272203" cy="400110"/>
            </a:xfrm>
            <a:prstGeom prst="rect">
              <a:avLst/>
            </a:prstGeom>
            <a:noFill/>
          </p:spPr>
          <p:txBody>
            <a:bodyPr wrap="square" rtlCol="0">
              <a:spAutoFit/>
            </a:bodyPr>
            <a:lstStyle/>
            <a:p>
              <a:r>
                <a:rPr lang="zh-CN" altLang="en-US" sz="2000" b="1" dirty="0" smtClean="0">
                  <a:solidFill>
                    <a:schemeClr val="bg1"/>
                  </a:solidFill>
                  <a:latin typeface="造字工房悦圆演示版常规体" pitchFamily="2" charset="-122"/>
                  <a:ea typeface="造字工房悦圆演示版常规体" pitchFamily="2" charset="-122"/>
                </a:rPr>
                <a:t>李 宗 盛 </a:t>
              </a:r>
            </a:p>
          </p:txBody>
        </p:sp>
      </p:grpSp>
      <p:grpSp>
        <p:nvGrpSpPr>
          <p:cNvPr id="40" name="组合 39"/>
          <p:cNvGrpSpPr/>
          <p:nvPr/>
        </p:nvGrpSpPr>
        <p:grpSpPr>
          <a:xfrm>
            <a:off x="587466" y="3232458"/>
            <a:ext cx="397161" cy="326105"/>
            <a:chOff x="306388" y="2996116"/>
            <a:chExt cx="597522" cy="566234"/>
          </a:xfrm>
        </p:grpSpPr>
        <p:sp>
          <p:nvSpPr>
            <p:cNvPr id="38" name="Freeform 5"/>
            <p:cNvSpPr>
              <a:spLocks/>
            </p:cNvSpPr>
            <p:nvPr/>
          </p:nvSpPr>
          <p:spPr bwMode="auto">
            <a:xfrm>
              <a:off x="422898" y="2996116"/>
              <a:ext cx="481012" cy="557212"/>
            </a:xfrm>
            <a:custGeom>
              <a:avLst/>
              <a:gdLst>
                <a:gd name="T0" fmla="*/ 0 w 303"/>
                <a:gd name="T1" fmla="*/ 0 h 351"/>
                <a:gd name="T2" fmla="*/ 0 w 303"/>
                <a:gd name="T3" fmla="*/ 70 h 351"/>
                <a:gd name="T4" fmla="*/ 185 w 303"/>
                <a:gd name="T5" fmla="*/ 176 h 351"/>
                <a:gd name="T6" fmla="*/ 0 w 303"/>
                <a:gd name="T7" fmla="*/ 284 h 351"/>
                <a:gd name="T8" fmla="*/ 0 w 303"/>
                <a:gd name="T9" fmla="*/ 351 h 351"/>
                <a:gd name="T10" fmla="*/ 303 w 303"/>
                <a:gd name="T11" fmla="*/ 176 h 351"/>
                <a:gd name="T12" fmla="*/ 0 w 303"/>
                <a:gd name="T13" fmla="*/ 0 h 351"/>
              </a:gdLst>
              <a:ahLst/>
              <a:cxnLst>
                <a:cxn ang="0">
                  <a:pos x="T0" y="T1"/>
                </a:cxn>
                <a:cxn ang="0">
                  <a:pos x="T2" y="T3"/>
                </a:cxn>
                <a:cxn ang="0">
                  <a:pos x="T4" y="T5"/>
                </a:cxn>
                <a:cxn ang="0">
                  <a:pos x="T6" y="T7"/>
                </a:cxn>
                <a:cxn ang="0">
                  <a:pos x="T8" y="T9"/>
                </a:cxn>
                <a:cxn ang="0">
                  <a:pos x="T10" y="T11"/>
                </a:cxn>
                <a:cxn ang="0">
                  <a:pos x="T12" y="T13"/>
                </a:cxn>
              </a:cxnLst>
              <a:rect l="0" t="0" r="r" b="b"/>
              <a:pathLst>
                <a:path w="303" h="351">
                  <a:moveTo>
                    <a:pt x="0" y="0"/>
                  </a:moveTo>
                  <a:lnTo>
                    <a:pt x="0" y="70"/>
                  </a:lnTo>
                  <a:lnTo>
                    <a:pt x="185" y="176"/>
                  </a:lnTo>
                  <a:lnTo>
                    <a:pt x="0" y="284"/>
                  </a:lnTo>
                  <a:lnTo>
                    <a:pt x="0" y="351"/>
                  </a:lnTo>
                  <a:lnTo>
                    <a:pt x="303" y="176"/>
                  </a:lnTo>
                  <a:lnTo>
                    <a:pt x="0" y="0"/>
                  </a:ln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6"/>
            <p:cNvSpPr>
              <a:spLocks/>
            </p:cNvSpPr>
            <p:nvPr/>
          </p:nvSpPr>
          <p:spPr bwMode="auto">
            <a:xfrm>
              <a:off x="306388" y="3014663"/>
              <a:ext cx="471487" cy="547687"/>
            </a:xfrm>
            <a:custGeom>
              <a:avLst/>
              <a:gdLst>
                <a:gd name="T0" fmla="*/ 0 w 297"/>
                <a:gd name="T1" fmla="*/ 0 h 345"/>
                <a:gd name="T2" fmla="*/ 0 w 297"/>
                <a:gd name="T3" fmla="*/ 68 h 345"/>
                <a:gd name="T4" fmla="*/ 180 w 297"/>
                <a:gd name="T5" fmla="*/ 172 h 345"/>
                <a:gd name="T6" fmla="*/ 0 w 297"/>
                <a:gd name="T7" fmla="*/ 278 h 345"/>
                <a:gd name="T8" fmla="*/ 0 w 297"/>
                <a:gd name="T9" fmla="*/ 345 h 345"/>
                <a:gd name="T10" fmla="*/ 297 w 297"/>
                <a:gd name="T11" fmla="*/ 172 h 345"/>
                <a:gd name="T12" fmla="*/ 0 w 297"/>
                <a:gd name="T13" fmla="*/ 0 h 345"/>
              </a:gdLst>
              <a:ahLst/>
              <a:cxnLst>
                <a:cxn ang="0">
                  <a:pos x="T0" y="T1"/>
                </a:cxn>
                <a:cxn ang="0">
                  <a:pos x="T2" y="T3"/>
                </a:cxn>
                <a:cxn ang="0">
                  <a:pos x="T4" y="T5"/>
                </a:cxn>
                <a:cxn ang="0">
                  <a:pos x="T6" y="T7"/>
                </a:cxn>
                <a:cxn ang="0">
                  <a:pos x="T8" y="T9"/>
                </a:cxn>
                <a:cxn ang="0">
                  <a:pos x="T10" y="T11"/>
                </a:cxn>
                <a:cxn ang="0">
                  <a:pos x="T12" y="T13"/>
                </a:cxn>
              </a:cxnLst>
              <a:rect l="0" t="0" r="r" b="b"/>
              <a:pathLst>
                <a:path w="297" h="345">
                  <a:moveTo>
                    <a:pt x="0" y="0"/>
                  </a:moveTo>
                  <a:lnTo>
                    <a:pt x="0" y="68"/>
                  </a:lnTo>
                  <a:lnTo>
                    <a:pt x="180" y="172"/>
                  </a:lnTo>
                  <a:lnTo>
                    <a:pt x="0" y="278"/>
                  </a:lnTo>
                  <a:lnTo>
                    <a:pt x="0" y="345"/>
                  </a:lnTo>
                  <a:lnTo>
                    <a:pt x="297" y="172"/>
                  </a:lnTo>
                  <a:lnTo>
                    <a:pt x="0" y="0"/>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p:cNvGrpSpPr/>
          <p:nvPr/>
        </p:nvGrpSpPr>
        <p:grpSpPr>
          <a:xfrm>
            <a:off x="9688265" y="5974080"/>
            <a:ext cx="2493873" cy="673624"/>
            <a:chOff x="8013909" y="5791200"/>
            <a:chExt cx="2493873" cy="673624"/>
          </a:xfrm>
        </p:grpSpPr>
        <p:sp>
          <p:nvSpPr>
            <p:cNvPr id="45" name="矩形 44"/>
            <p:cNvSpPr/>
            <p:nvPr/>
          </p:nvSpPr>
          <p:spPr>
            <a:xfrm>
              <a:off x="8013909" y="5791200"/>
              <a:ext cx="2410251" cy="67362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8121549" y="5866402"/>
              <a:ext cx="2386233" cy="523220"/>
            </a:xfrm>
            <a:prstGeom prst="rect">
              <a:avLst/>
            </a:prstGeom>
            <a:noFill/>
          </p:spPr>
          <p:txBody>
            <a:bodyPr wrap="square" rtlCol="0">
              <a:spAutoFit/>
            </a:bodyPr>
            <a:lstStyle/>
            <a:p>
              <a:r>
                <a:rPr lang="zh-CN" altLang="en-US" sz="2800" dirty="0" smtClean="0">
                  <a:solidFill>
                    <a:schemeClr val="bg1"/>
                  </a:solidFill>
                  <a:latin typeface="造字工房悦圆演示版常规体" pitchFamily="2" charset="-122"/>
                  <a:ea typeface="造字工房悦圆演示版常规体" pitchFamily="2" charset="-122"/>
                </a:rPr>
                <a:t>中  年  危  机</a:t>
              </a:r>
            </a:p>
          </p:txBody>
        </p:sp>
      </p:grpSp>
      <p:grpSp>
        <p:nvGrpSpPr>
          <p:cNvPr id="48" name="组合 47"/>
          <p:cNvGrpSpPr/>
          <p:nvPr/>
        </p:nvGrpSpPr>
        <p:grpSpPr>
          <a:xfrm>
            <a:off x="9019037" y="6049282"/>
            <a:ext cx="582890" cy="478606"/>
            <a:chOff x="306388" y="2996116"/>
            <a:chExt cx="597522" cy="566234"/>
          </a:xfrm>
        </p:grpSpPr>
        <p:sp>
          <p:nvSpPr>
            <p:cNvPr id="49" name="Freeform 5"/>
            <p:cNvSpPr>
              <a:spLocks/>
            </p:cNvSpPr>
            <p:nvPr/>
          </p:nvSpPr>
          <p:spPr bwMode="auto">
            <a:xfrm>
              <a:off x="422898" y="2996116"/>
              <a:ext cx="481012" cy="557212"/>
            </a:xfrm>
            <a:custGeom>
              <a:avLst/>
              <a:gdLst>
                <a:gd name="T0" fmla="*/ 0 w 303"/>
                <a:gd name="T1" fmla="*/ 0 h 351"/>
                <a:gd name="T2" fmla="*/ 0 w 303"/>
                <a:gd name="T3" fmla="*/ 70 h 351"/>
                <a:gd name="T4" fmla="*/ 185 w 303"/>
                <a:gd name="T5" fmla="*/ 176 h 351"/>
                <a:gd name="T6" fmla="*/ 0 w 303"/>
                <a:gd name="T7" fmla="*/ 284 h 351"/>
                <a:gd name="T8" fmla="*/ 0 w 303"/>
                <a:gd name="T9" fmla="*/ 351 h 351"/>
                <a:gd name="T10" fmla="*/ 303 w 303"/>
                <a:gd name="T11" fmla="*/ 176 h 351"/>
                <a:gd name="T12" fmla="*/ 0 w 303"/>
                <a:gd name="T13" fmla="*/ 0 h 351"/>
              </a:gdLst>
              <a:ahLst/>
              <a:cxnLst>
                <a:cxn ang="0">
                  <a:pos x="T0" y="T1"/>
                </a:cxn>
                <a:cxn ang="0">
                  <a:pos x="T2" y="T3"/>
                </a:cxn>
                <a:cxn ang="0">
                  <a:pos x="T4" y="T5"/>
                </a:cxn>
                <a:cxn ang="0">
                  <a:pos x="T6" y="T7"/>
                </a:cxn>
                <a:cxn ang="0">
                  <a:pos x="T8" y="T9"/>
                </a:cxn>
                <a:cxn ang="0">
                  <a:pos x="T10" y="T11"/>
                </a:cxn>
                <a:cxn ang="0">
                  <a:pos x="T12" y="T13"/>
                </a:cxn>
              </a:cxnLst>
              <a:rect l="0" t="0" r="r" b="b"/>
              <a:pathLst>
                <a:path w="303" h="351">
                  <a:moveTo>
                    <a:pt x="0" y="0"/>
                  </a:moveTo>
                  <a:lnTo>
                    <a:pt x="0" y="70"/>
                  </a:lnTo>
                  <a:lnTo>
                    <a:pt x="185" y="176"/>
                  </a:lnTo>
                  <a:lnTo>
                    <a:pt x="0" y="284"/>
                  </a:lnTo>
                  <a:lnTo>
                    <a:pt x="0" y="351"/>
                  </a:lnTo>
                  <a:lnTo>
                    <a:pt x="303" y="176"/>
                  </a:lnTo>
                  <a:lnTo>
                    <a:pt x="0"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6"/>
            <p:cNvSpPr>
              <a:spLocks/>
            </p:cNvSpPr>
            <p:nvPr/>
          </p:nvSpPr>
          <p:spPr bwMode="auto">
            <a:xfrm>
              <a:off x="306388" y="3014663"/>
              <a:ext cx="471487" cy="547687"/>
            </a:xfrm>
            <a:custGeom>
              <a:avLst/>
              <a:gdLst>
                <a:gd name="T0" fmla="*/ 0 w 297"/>
                <a:gd name="T1" fmla="*/ 0 h 345"/>
                <a:gd name="T2" fmla="*/ 0 w 297"/>
                <a:gd name="T3" fmla="*/ 68 h 345"/>
                <a:gd name="T4" fmla="*/ 180 w 297"/>
                <a:gd name="T5" fmla="*/ 172 h 345"/>
                <a:gd name="T6" fmla="*/ 0 w 297"/>
                <a:gd name="T7" fmla="*/ 278 h 345"/>
                <a:gd name="T8" fmla="*/ 0 w 297"/>
                <a:gd name="T9" fmla="*/ 345 h 345"/>
                <a:gd name="T10" fmla="*/ 297 w 297"/>
                <a:gd name="T11" fmla="*/ 172 h 345"/>
                <a:gd name="T12" fmla="*/ 0 w 297"/>
                <a:gd name="T13" fmla="*/ 0 h 345"/>
              </a:gdLst>
              <a:ahLst/>
              <a:cxnLst>
                <a:cxn ang="0">
                  <a:pos x="T0" y="T1"/>
                </a:cxn>
                <a:cxn ang="0">
                  <a:pos x="T2" y="T3"/>
                </a:cxn>
                <a:cxn ang="0">
                  <a:pos x="T4" y="T5"/>
                </a:cxn>
                <a:cxn ang="0">
                  <a:pos x="T6" y="T7"/>
                </a:cxn>
                <a:cxn ang="0">
                  <a:pos x="T8" y="T9"/>
                </a:cxn>
                <a:cxn ang="0">
                  <a:pos x="T10" y="T11"/>
                </a:cxn>
                <a:cxn ang="0">
                  <a:pos x="T12" y="T13"/>
                </a:cxn>
              </a:cxnLst>
              <a:rect l="0" t="0" r="r" b="b"/>
              <a:pathLst>
                <a:path w="297" h="345">
                  <a:moveTo>
                    <a:pt x="0" y="0"/>
                  </a:moveTo>
                  <a:lnTo>
                    <a:pt x="0" y="68"/>
                  </a:lnTo>
                  <a:lnTo>
                    <a:pt x="180" y="172"/>
                  </a:lnTo>
                  <a:lnTo>
                    <a:pt x="0" y="278"/>
                  </a:lnTo>
                  <a:lnTo>
                    <a:pt x="0" y="345"/>
                  </a:lnTo>
                  <a:lnTo>
                    <a:pt x="297" y="172"/>
                  </a:lnTo>
                  <a:lnTo>
                    <a:pt x="0"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5488390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dkUpDiag">
          <a:fgClr>
            <a:schemeClr val="accent4">
              <a:lumMod val="20000"/>
              <a:lumOff val="80000"/>
            </a:schemeClr>
          </a:fgClr>
          <a:bgClr>
            <a:schemeClr val="bg1"/>
          </a:bgClr>
        </a:patt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BEBA8EAE-BF5A-486C-A8C5-ECC9F3942E4B}">
                <a14:imgProps xmlns:a14="http://schemas.microsoft.com/office/drawing/2010/main" xmlns="">
                  <a14:imgLayer r:embed="rId4">
                    <a14:imgEffect>
                      <a14:colorTemperature colorTemp="4700"/>
                    </a14:imgEffect>
                    <a14:imgEffect>
                      <a14:saturation sat="0"/>
                    </a14:imgEffect>
                  </a14:imgLayer>
                </a14:imgProps>
              </a:ext>
              <a:ext uri="{28A0092B-C50C-407E-A947-70E740481C1C}">
                <a14:useLocalDpi xmlns:a14="http://schemas.microsoft.com/office/drawing/2010/main" xmlns="" val="0"/>
              </a:ext>
            </a:extLst>
          </a:blip>
          <a:srcRect l="15652" t="358" r="20404"/>
          <a:stretch/>
        </p:blipFill>
        <p:spPr>
          <a:xfrm>
            <a:off x="0" y="0"/>
            <a:ext cx="7004249" cy="6858000"/>
          </a:xfrm>
          <a:custGeom>
            <a:avLst/>
            <a:gdLst>
              <a:gd name="connsiteX0" fmla="*/ 6152 w 7004249"/>
              <a:gd name="connsiteY0" fmla="*/ 0 h 6858000"/>
              <a:gd name="connsiteX1" fmla="*/ 5289749 w 7004249"/>
              <a:gd name="connsiteY1" fmla="*/ 0 h 6858000"/>
              <a:gd name="connsiteX2" fmla="*/ 7004249 w 7004249"/>
              <a:gd name="connsiteY2" fmla="*/ 6858000 h 6858000"/>
              <a:gd name="connsiteX3" fmla="*/ 0 w 7004249"/>
              <a:gd name="connsiteY3" fmla="*/ 6858000 h 6858000"/>
              <a:gd name="connsiteX4" fmla="*/ 0 w 7004249"/>
              <a:gd name="connsiteY4" fmla="*/ 246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4249" h="6858000">
                <a:moveTo>
                  <a:pt x="6152" y="0"/>
                </a:moveTo>
                <a:lnTo>
                  <a:pt x="5289749" y="0"/>
                </a:lnTo>
                <a:lnTo>
                  <a:pt x="7004249" y="6858000"/>
                </a:lnTo>
                <a:lnTo>
                  <a:pt x="0" y="6858000"/>
                </a:lnTo>
                <a:lnTo>
                  <a:pt x="0" y="24608"/>
                </a:lnTo>
                <a:close/>
              </a:path>
            </a:pathLst>
          </a:custGeom>
        </p:spPr>
      </p:pic>
      <p:cxnSp>
        <p:nvCxnSpPr>
          <p:cNvPr id="12" name="直接连接符 11"/>
          <p:cNvCxnSpPr/>
          <p:nvPr/>
        </p:nvCxnSpPr>
        <p:spPr>
          <a:xfrm>
            <a:off x="5365949" y="0"/>
            <a:ext cx="1714500" cy="685800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a:off x="4876800" y="2381251"/>
            <a:ext cx="2332209" cy="2400784"/>
          </a:xfrm>
          <a:custGeom>
            <a:avLst/>
            <a:gdLst>
              <a:gd name="connsiteX0" fmla="*/ 1295642 w 2591286"/>
              <a:gd name="connsiteY0" fmla="*/ 323850 h 2591286"/>
              <a:gd name="connsiteX1" fmla="*/ 323850 w 2591286"/>
              <a:gd name="connsiteY1" fmla="*/ 1295642 h 2591286"/>
              <a:gd name="connsiteX2" fmla="*/ 1295642 w 2591286"/>
              <a:gd name="connsiteY2" fmla="*/ 2267434 h 2591286"/>
              <a:gd name="connsiteX3" fmla="*/ 2267434 w 2591286"/>
              <a:gd name="connsiteY3" fmla="*/ 1295642 h 2591286"/>
              <a:gd name="connsiteX4" fmla="*/ 1295642 w 2591286"/>
              <a:gd name="connsiteY4" fmla="*/ 323850 h 2591286"/>
              <a:gd name="connsiteX5" fmla="*/ 1295643 w 2591286"/>
              <a:gd name="connsiteY5" fmla="*/ 0 h 2591286"/>
              <a:gd name="connsiteX6" fmla="*/ 2591286 w 2591286"/>
              <a:gd name="connsiteY6" fmla="*/ 1295643 h 2591286"/>
              <a:gd name="connsiteX7" fmla="*/ 1295643 w 2591286"/>
              <a:gd name="connsiteY7" fmla="*/ 2591286 h 2591286"/>
              <a:gd name="connsiteX8" fmla="*/ 0 w 2591286"/>
              <a:gd name="connsiteY8" fmla="*/ 1295643 h 2591286"/>
              <a:gd name="connsiteX9" fmla="*/ 1295643 w 2591286"/>
              <a:gd name="connsiteY9" fmla="*/ 0 h 2591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91286" h="2591286">
                <a:moveTo>
                  <a:pt x="1295642" y="323850"/>
                </a:moveTo>
                <a:cubicBezTo>
                  <a:pt x="758936" y="323850"/>
                  <a:pt x="323850" y="758936"/>
                  <a:pt x="323850" y="1295642"/>
                </a:cubicBezTo>
                <a:cubicBezTo>
                  <a:pt x="323850" y="1832348"/>
                  <a:pt x="758936" y="2267434"/>
                  <a:pt x="1295642" y="2267434"/>
                </a:cubicBezTo>
                <a:cubicBezTo>
                  <a:pt x="1832348" y="2267434"/>
                  <a:pt x="2267434" y="1832348"/>
                  <a:pt x="2267434" y="1295642"/>
                </a:cubicBezTo>
                <a:cubicBezTo>
                  <a:pt x="2267434" y="758936"/>
                  <a:pt x="1832348" y="323850"/>
                  <a:pt x="1295642" y="323850"/>
                </a:cubicBezTo>
                <a:close/>
                <a:moveTo>
                  <a:pt x="1295643" y="0"/>
                </a:moveTo>
                <a:cubicBezTo>
                  <a:pt x="2011207" y="0"/>
                  <a:pt x="2591286" y="580079"/>
                  <a:pt x="2591286" y="1295643"/>
                </a:cubicBezTo>
                <a:cubicBezTo>
                  <a:pt x="2591286" y="2011207"/>
                  <a:pt x="2011207" y="2591286"/>
                  <a:pt x="1295643" y="2591286"/>
                </a:cubicBezTo>
                <a:cubicBezTo>
                  <a:pt x="580079" y="2591286"/>
                  <a:pt x="0" y="2011207"/>
                  <a:pt x="0" y="1295643"/>
                </a:cubicBezTo>
                <a:cubicBezTo>
                  <a:pt x="0" y="580079"/>
                  <a:pt x="580079" y="0"/>
                  <a:pt x="1295643" y="0"/>
                </a:cubicBezTo>
                <a:close/>
              </a:path>
            </a:pathLst>
          </a:custGeom>
          <a:solidFill>
            <a:schemeClr val="accent4">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392301" y="3316288"/>
            <a:ext cx="716868" cy="587118"/>
          </a:xfrm>
          <a:custGeom>
            <a:avLst/>
            <a:gdLst/>
            <a:ahLst/>
            <a:cxnLst/>
            <a:rect l="l" t="t" r="r" b="b"/>
            <a:pathLst>
              <a:path w="592039" h="484882">
                <a:moveTo>
                  <a:pt x="107157" y="48220"/>
                </a:moveTo>
                <a:lnTo>
                  <a:pt x="107157" y="342900"/>
                </a:lnTo>
                <a:lnTo>
                  <a:pt x="163414" y="342900"/>
                </a:lnTo>
                <a:lnTo>
                  <a:pt x="163414" y="48220"/>
                </a:lnTo>
                <a:close/>
                <a:moveTo>
                  <a:pt x="24111" y="48220"/>
                </a:moveTo>
                <a:lnTo>
                  <a:pt x="24111" y="342900"/>
                </a:lnTo>
                <a:lnTo>
                  <a:pt x="83047" y="342900"/>
                </a:lnTo>
                <a:lnTo>
                  <a:pt x="83047" y="48220"/>
                </a:lnTo>
                <a:close/>
                <a:moveTo>
                  <a:pt x="249139" y="24110"/>
                </a:moveTo>
                <a:lnTo>
                  <a:pt x="249139" y="83046"/>
                </a:lnTo>
                <a:lnTo>
                  <a:pt x="565250" y="83046"/>
                </a:lnTo>
                <a:lnTo>
                  <a:pt x="565250" y="24110"/>
                </a:lnTo>
                <a:close/>
                <a:moveTo>
                  <a:pt x="225029" y="0"/>
                </a:moveTo>
                <a:lnTo>
                  <a:pt x="592039" y="0"/>
                </a:lnTo>
                <a:lnTo>
                  <a:pt x="592039" y="107156"/>
                </a:lnTo>
                <a:lnTo>
                  <a:pt x="436662" y="107156"/>
                </a:lnTo>
                <a:lnTo>
                  <a:pt x="420589" y="152698"/>
                </a:lnTo>
                <a:lnTo>
                  <a:pt x="592039" y="152698"/>
                </a:lnTo>
                <a:lnTo>
                  <a:pt x="592039" y="484882"/>
                </a:lnTo>
                <a:lnTo>
                  <a:pt x="565250" y="484882"/>
                </a:lnTo>
                <a:lnTo>
                  <a:pt x="565250" y="179487"/>
                </a:lnTo>
                <a:lnTo>
                  <a:pt x="409873" y="179487"/>
                </a:lnTo>
                <a:lnTo>
                  <a:pt x="399157" y="211634"/>
                </a:lnTo>
                <a:lnTo>
                  <a:pt x="527745" y="439341"/>
                </a:lnTo>
                <a:lnTo>
                  <a:pt x="506314" y="450056"/>
                </a:lnTo>
                <a:lnTo>
                  <a:pt x="388442" y="243781"/>
                </a:lnTo>
                <a:lnTo>
                  <a:pt x="308075" y="450056"/>
                </a:lnTo>
                <a:lnTo>
                  <a:pt x="286643" y="442020"/>
                </a:lnTo>
                <a:lnTo>
                  <a:pt x="385763" y="179487"/>
                </a:lnTo>
                <a:lnTo>
                  <a:pt x="249139" y="179487"/>
                </a:lnTo>
                <a:lnTo>
                  <a:pt x="249139" y="484882"/>
                </a:lnTo>
                <a:lnTo>
                  <a:pt x="222350" y="484882"/>
                </a:lnTo>
                <a:lnTo>
                  <a:pt x="222350" y="152698"/>
                </a:lnTo>
                <a:lnTo>
                  <a:pt x="393800" y="152698"/>
                </a:lnTo>
                <a:lnTo>
                  <a:pt x="412552" y="107156"/>
                </a:lnTo>
                <a:lnTo>
                  <a:pt x="225029" y="107156"/>
                </a:lnTo>
                <a:close/>
                <a:moveTo>
                  <a:pt x="83047" y="0"/>
                </a:moveTo>
                <a:lnTo>
                  <a:pt x="107157" y="0"/>
                </a:lnTo>
                <a:lnTo>
                  <a:pt x="107157" y="24110"/>
                </a:lnTo>
                <a:lnTo>
                  <a:pt x="187524" y="24110"/>
                </a:lnTo>
                <a:lnTo>
                  <a:pt x="187524" y="367010"/>
                </a:lnTo>
                <a:lnTo>
                  <a:pt x="107157" y="367010"/>
                </a:lnTo>
                <a:lnTo>
                  <a:pt x="107157" y="466130"/>
                </a:lnTo>
                <a:lnTo>
                  <a:pt x="158056" y="466130"/>
                </a:lnTo>
                <a:lnTo>
                  <a:pt x="158056" y="415231"/>
                </a:lnTo>
                <a:lnTo>
                  <a:pt x="182166" y="415231"/>
                </a:lnTo>
                <a:lnTo>
                  <a:pt x="182166" y="484882"/>
                </a:lnTo>
                <a:lnTo>
                  <a:pt x="2679" y="484882"/>
                </a:lnTo>
                <a:lnTo>
                  <a:pt x="2679" y="466130"/>
                </a:lnTo>
                <a:lnTo>
                  <a:pt x="83047" y="466130"/>
                </a:lnTo>
                <a:lnTo>
                  <a:pt x="83047" y="367010"/>
                </a:lnTo>
                <a:lnTo>
                  <a:pt x="0" y="367010"/>
                </a:lnTo>
                <a:lnTo>
                  <a:pt x="0" y="24110"/>
                </a:lnTo>
                <a:lnTo>
                  <a:pt x="83047" y="241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6400591" y="3448050"/>
            <a:ext cx="377544" cy="312034"/>
          </a:xfrm>
          <a:custGeom>
            <a:avLst/>
            <a:gdLst/>
            <a:ahLst/>
            <a:cxnLst/>
            <a:rect l="l" t="t" r="r" b="b"/>
            <a:pathLst>
              <a:path w="521493" h="431006">
                <a:moveTo>
                  <a:pt x="107156" y="235744"/>
                </a:moveTo>
                <a:lnTo>
                  <a:pt x="107156" y="414337"/>
                </a:lnTo>
                <a:lnTo>
                  <a:pt x="500062" y="414337"/>
                </a:lnTo>
                <a:lnTo>
                  <a:pt x="500062" y="235744"/>
                </a:lnTo>
                <a:close/>
                <a:moveTo>
                  <a:pt x="21431" y="21431"/>
                </a:moveTo>
                <a:lnTo>
                  <a:pt x="21431" y="97631"/>
                </a:lnTo>
                <a:lnTo>
                  <a:pt x="500062" y="97631"/>
                </a:lnTo>
                <a:lnTo>
                  <a:pt x="500062" y="21431"/>
                </a:lnTo>
                <a:close/>
                <a:moveTo>
                  <a:pt x="0" y="0"/>
                </a:moveTo>
                <a:lnTo>
                  <a:pt x="521493" y="0"/>
                </a:lnTo>
                <a:lnTo>
                  <a:pt x="521493" y="119062"/>
                </a:lnTo>
                <a:lnTo>
                  <a:pt x="314325" y="119062"/>
                </a:lnTo>
                <a:lnTo>
                  <a:pt x="314325" y="154781"/>
                </a:lnTo>
                <a:lnTo>
                  <a:pt x="521493" y="154781"/>
                </a:lnTo>
                <a:lnTo>
                  <a:pt x="521493" y="176212"/>
                </a:lnTo>
                <a:lnTo>
                  <a:pt x="314325" y="176212"/>
                </a:lnTo>
                <a:lnTo>
                  <a:pt x="314325" y="214312"/>
                </a:lnTo>
                <a:lnTo>
                  <a:pt x="521493" y="214312"/>
                </a:lnTo>
                <a:lnTo>
                  <a:pt x="521493" y="431006"/>
                </a:lnTo>
                <a:lnTo>
                  <a:pt x="85725" y="431006"/>
                </a:lnTo>
                <a:lnTo>
                  <a:pt x="85725" y="214312"/>
                </a:lnTo>
                <a:lnTo>
                  <a:pt x="292893" y="214312"/>
                </a:lnTo>
                <a:lnTo>
                  <a:pt x="292893" y="176212"/>
                </a:lnTo>
                <a:lnTo>
                  <a:pt x="85725" y="176212"/>
                </a:lnTo>
                <a:lnTo>
                  <a:pt x="85725" y="154781"/>
                </a:lnTo>
                <a:lnTo>
                  <a:pt x="292893" y="154781"/>
                </a:lnTo>
                <a:lnTo>
                  <a:pt x="292893" y="119062"/>
                </a:lnTo>
                <a:lnTo>
                  <a:pt x="21431" y="119062"/>
                </a:lnTo>
                <a:lnTo>
                  <a:pt x="21431" y="431006"/>
                </a:lnTo>
                <a:lnTo>
                  <a:pt x="0" y="431006"/>
                </a:lnTo>
                <a:close/>
              </a:path>
            </a:pathLst>
          </a:custGeom>
          <a:solidFill>
            <a:srgbClr val="595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381878" y="1001945"/>
            <a:ext cx="1169529" cy="300782"/>
          </a:xfrm>
          <a:custGeom>
            <a:avLst/>
            <a:gdLst/>
            <a:ahLst/>
            <a:cxnLst/>
            <a:rect l="l" t="t" r="r" b="b"/>
            <a:pathLst>
              <a:path w="1169529" h="300782">
                <a:moveTo>
                  <a:pt x="606363" y="156791"/>
                </a:moveTo>
                <a:lnTo>
                  <a:pt x="622362" y="156791"/>
                </a:lnTo>
                <a:lnTo>
                  <a:pt x="622362" y="271984"/>
                </a:lnTo>
                <a:lnTo>
                  <a:pt x="606363" y="271984"/>
                </a:lnTo>
                <a:close/>
                <a:moveTo>
                  <a:pt x="745555" y="155191"/>
                </a:moveTo>
                <a:lnTo>
                  <a:pt x="759954" y="155191"/>
                </a:lnTo>
                <a:lnTo>
                  <a:pt x="759954" y="299182"/>
                </a:lnTo>
                <a:lnTo>
                  <a:pt x="745555" y="299182"/>
                </a:lnTo>
                <a:close/>
                <a:moveTo>
                  <a:pt x="473571" y="155191"/>
                </a:moveTo>
                <a:lnTo>
                  <a:pt x="487970" y="155191"/>
                </a:lnTo>
                <a:lnTo>
                  <a:pt x="487970" y="287983"/>
                </a:lnTo>
                <a:lnTo>
                  <a:pt x="715157" y="287983"/>
                </a:lnTo>
                <a:lnTo>
                  <a:pt x="715157" y="299182"/>
                </a:lnTo>
                <a:lnTo>
                  <a:pt x="473571" y="299182"/>
                </a:lnTo>
                <a:close/>
                <a:moveTo>
                  <a:pt x="409575" y="155191"/>
                </a:moveTo>
                <a:lnTo>
                  <a:pt x="423974" y="155191"/>
                </a:lnTo>
                <a:lnTo>
                  <a:pt x="423974" y="299182"/>
                </a:lnTo>
                <a:lnTo>
                  <a:pt x="409575" y="299182"/>
                </a:lnTo>
                <a:close/>
                <a:moveTo>
                  <a:pt x="833549" y="118393"/>
                </a:moveTo>
                <a:lnTo>
                  <a:pt x="833549" y="287983"/>
                </a:lnTo>
                <a:lnTo>
                  <a:pt x="905545" y="287983"/>
                </a:lnTo>
                <a:lnTo>
                  <a:pt x="905545" y="118393"/>
                </a:lnTo>
                <a:close/>
                <a:moveTo>
                  <a:pt x="966341" y="91195"/>
                </a:moveTo>
                <a:lnTo>
                  <a:pt x="966341" y="164790"/>
                </a:lnTo>
                <a:lnTo>
                  <a:pt x="1155130" y="164790"/>
                </a:lnTo>
                <a:lnTo>
                  <a:pt x="1155130" y="91195"/>
                </a:lnTo>
                <a:close/>
                <a:moveTo>
                  <a:pt x="591964" y="78396"/>
                </a:moveTo>
                <a:lnTo>
                  <a:pt x="591964" y="118393"/>
                </a:lnTo>
                <a:lnTo>
                  <a:pt x="745555" y="118393"/>
                </a:lnTo>
                <a:lnTo>
                  <a:pt x="745555" y="78396"/>
                </a:lnTo>
                <a:close/>
                <a:moveTo>
                  <a:pt x="423974" y="78396"/>
                </a:moveTo>
                <a:lnTo>
                  <a:pt x="423974" y="118393"/>
                </a:lnTo>
                <a:lnTo>
                  <a:pt x="577565" y="118393"/>
                </a:lnTo>
                <a:lnTo>
                  <a:pt x="577565" y="78396"/>
                </a:lnTo>
                <a:close/>
                <a:moveTo>
                  <a:pt x="167990" y="62396"/>
                </a:moveTo>
                <a:lnTo>
                  <a:pt x="182389" y="62396"/>
                </a:lnTo>
                <a:lnTo>
                  <a:pt x="182389" y="86395"/>
                </a:lnTo>
                <a:lnTo>
                  <a:pt x="350379" y="86395"/>
                </a:lnTo>
                <a:lnTo>
                  <a:pt x="350379" y="100794"/>
                </a:lnTo>
                <a:lnTo>
                  <a:pt x="326380" y="100794"/>
                </a:lnTo>
                <a:lnTo>
                  <a:pt x="350379" y="299182"/>
                </a:lnTo>
                <a:lnTo>
                  <a:pt x="335980" y="300782"/>
                </a:lnTo>
                <a:lnTo>
                  <a:pt x="311981" y="100794"/>
                </a:lnTo>
                <a:lnTo>
                  <a:pt x="182389" y="100794"/>
                </a:lnTo>
                <a:lnTo>
                  <a:pt x="182389" y="299182"/>
                </a:lnTo>
                <a:lnTo>
                  <a:pt x="167990" y="299182"/>
                </a:lnTo>
                <a:lnTo>
                  <a:pt x="167990" y="100794"/>
                </a:lnTo>
                <a:lnTo>
                  <a:pt x="36798" y="100794"/>
                </a:lnTo>
                <a:lnTo>
                  <a:pt x="14400" y="300782"/>
                </a:lnTo>
                <a:lnTo>
                  <a:pt x="0" y="299182"/>
                </a:lnTo>
                <a:lnTo>
                  <a:pt x="22399" y="100794"/>
                </a:lnTo>
                <a:lnTo>
                  <a:pt x="0" y="100794"/>
                </a:lnTo>
                <a:lnTo>
                  <a:pt x="0" y="86395"/>
                </a:lnTo>
                <a:lnTo>
                  <a:pt x="167990" y="86395"/>
                </a:lnTo>
                <a:close/>
                <a:moveTo>
                  <a:pt x="966341" y="23999"/>
                </a:moveTo>
                <a:lnTo>
                  <a:pt x="966341" y="76796"/>
                </a:lnTo>
                <a:lnTo>
                  <a:pt x="1155130" y="76796"/>
                </a:lnTo>
                <a:lnTo>
                  <a:pt x="1155130" y="23999"/>
                </a:lnTo>
                <a:close/>
                <a:moveTo>
                  <a:pt x="833549" y="23999"/>
                </a:moveTo>
                <a:lnTo>
                  <a:pt x="833549" y="103994"/>
                </a:lnTo>
                <a:lnTo>
                  <a:pt x="905545" y="103994"/>
                </a:lnTo>
                <a:lnTo>
                  <a:pt x="905545" y="23999"/>
                </a:lnTo>
                <a:close/>
                <a:moveTo>
                  <a:pt x="591964" y="23999"/>
                </a:moveTo>
                <a:lnTo>
                  <a:pt x="591964" y="63996"/>
                </a:lnTo>
                <a:lnTo>
                  <a:pt x="745555" y="63996"/>
                </a:lnTo>
                <a:lnTo>
                  <a:pt x="745555" y="23999"/>
                </a:lnTo>
                <a:close/>
                <a:moveTo>
                  <a:pt x="423974" y="23999"/>
                </a:moveTo>
                <a:lnTo>
                  <a:pt x="423974" y="63996"/>
                </a:lnTo>
                <a:lnTo>
                  <a:pt x="577565" y="63996"/>
                </a:lnTo>
                <a:lnTo>
                  <a:pt x="577565" y="23999"/>
                </a:lnTo>
                <a:close/>
                <a:moveTo>
                  <a:pt x="950342" y="9600"/>
                </a:moveTo>
                <a:lnTo>
                  <a:pt x="1169529" y="9600"/>
                </a:lnTo>
                <a:lnTo>
                  <a:pt x="1169529" y="299182"/>
                </a:lnTo>
                <a:lnTo>
                  <a:pt x="1155130" y="299182"/>
                </a:lnTo>
                <a:lnTo>
                  <a:pt x="1155130" y="179189"/>
                </a:lnTo>
                <a:lnTo>
                  <a:pt x="966341" y="179189"/>
                </a:lnTo>
                <a:lnTo>
                  <a:pt x="966341" y="299182"/>
                </a:lnTo>
                <a:lnTo>
                  <a:pt x="950342" y="299182"/>
                </a:lnTo>
                <a:close/>
                <a:moveTo>
                  <a:pt x="819150" y="9600"/>
                </a:moveTo>
                <a:lnTo>
                  <a:pt x="919944" y="9600"/>
                </a:lnTo>
                <a:lnTo>
                  <a:pt x="919944" y="299182"/>
                </a:lnTo>
                <a:lnTo>
                  <a:pt x="819150" y="299182"/>
                </a:lnTo>
                <a:close/>
                <a:moveTo>
                  <a:pt x="409575" y="9600"/>
                </a:moveTo>
                <a:lnTo>
                  <a:pt x="759954" y="9600"/>
                </a:lnTo>
                <a:lnTo>
                  <a:pt x="759954" y="132792"/>
                </a:lnTo>
                <a:lnTo>
                  <a:pt x="409575" y="132792"/>
                </a:lnTo>
                <a:close/>
                <a:moveTo>
                  <a:pt x="174390" y="0"/>
                </a:moveTo>
                <a:lnTo>
                  <a:pt x="182389" y="23999"/>
                </a:lnTo>
                <a:lnTo>
                  <a:pt x="350379" y="23999"/>
                </a:lnTo>
                <a:lnTo>
                  <a:pt x="350379" y="68796"/>
                </a:lnTo>
                <a:lnTo>
                  <a:pt x="335980" y="68796"/>
                </a:lnTo>
                <a:lnTo>
                  <a:pt x="335980" y="38398"/>
                </a:lnTo>
                <a:lnTo>
                  <a:pt x="14400" y="38398"/>
                </a:lnTo>
                <a:lnTo>
                  <a:pt x="14400" y="68796"/>
                </a:lnTo>
                <a:lnTo>
                  <a:pt x="0" y="68796"/>
                </a:lnTo>
                <a:lnTo>
                  <a:pt x="0" y="23999"/>
                </a:lnTo>
                <a:lnTo>
                  <a:pt x="166390" y="23999"/>
                </a:lnTo>
                <a:lnTo>
                  <a:pt x="159991" y="32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1159294" y="742356"/>
            <a:ext cx="1148965" cy="1148965"/>
            <a:chOff x="1025944" y="742356"/>
            <a:chExt cx="1148965" cy="1148965"/>
          </a:xfrm>
        </p:grpSpPr>
        <p:cxnSp>
          <p:nvCxnSpPr>
            <p:cNvPr id="26" name="直接连接符 25"/>
            <p:cNvCxnSpPr/>
            <p:nvPr/>
          </p:nvCxnSpPr>
          <p:spPr>
            <a:xfrm flipH="1">
              <a:off x="1066800" y="763376"/>
              <a:ext cx="628650" cy="790907"/>
            </a:xfrm>
            <a:prstGeom prst="line">
              <a:avLst/>
            </a:prstGeom>
            <a:ln w="57150">
              <a:solidFill>
                <a:schemeClr val="accent4">
                  <a:lumMod val="75000"/>
                  <a:alpha val="80000"/>
                </a:schemeClr>
              </a:solidFill>
            </a:ln>
          </p:spPr>
          <p:style>
            <a:lnRef idx="1">
              <a:schemeClr val="accent1"/>
            </a:lnRef>
            <a:fillRef idx="0">
              <a:schemeClr val="accent1"/>
            </a:fillRef>
            <a:effectRef idx="0">
              <a:schemeClr val="accent1"/>
            </a:effectRef>
            <a:fontRef idx="minor">
              <a:schemeClr val="tx1"/>
            </a:fontRef>
          </p:style>
        </p:cxnSp>
        <p:sp>
          <p:nvSpPr>
            <p:cNvPr id="27" name="弦形 26"/>
            <p:cNvSpPr/>
            <p:nvPr/>
          </p:nvSpPr>
          <p:spPr>
            <a:xfrm rot="14475583">
              <a:off x="1025944" y="742356"/>
              <a:ext cx="1148965" cy="1148965"/>
            </a:xfrm>
            <a:prstGeom prst="chord">
              <a:avLst/>
            </a:prstGeom>
            <a:solidFill>
              <a:srgbClr val="0B0B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551407" y="1360397"/>
            <a:ext cx="594494" cy="193886"/>
          </a:xfrm>
          <a:custGeom>
            <a:avLst/>
            <a:gdLst/>
            <a:ahLst/>
            <a:cxnLst/>
            <a:rect l="l" t="t" r="r" b="b"/>
            <a:pathLst>
              <a:path w="594494" h="193886">
                <a:moveTo>
                  <a:pt x="504081" y="24111"/>
                </a:moveTo>
                <a:lnTo>
                  <a:pt x="511113" y="30138"/>
                </a:lnTo>
                <a:lnTo>
                  <a:pt x="482985" y="64294"/>
                </a:lnTo>
                <a:lnTo>
                  <a:pt x="594494" y="184845"/>
                </a:lnTo>
                <a:lnTo>
                  <a:pt x="587462" y="191877"/>
                </a:lnTo>
                <a:lnTo>
                  <a:pt x="476957" y="71326"/>
                </a:lnTo>
                <a:lnTo>
                  <a:pt x="372480" y="193886"/>
                </a:lnTo>
                <a:lnTo>
                  <a:pt x="365448" y="187859"/>
                </a:lnTo>
                <a:close/>
                <a:moveTo>
                  <a:pt x="210964" y="4019"/>
                </a:moveTo>
                <a:lnTo>
                  <a:pt x="221010" y="181831"/>
                </a:lnTo>
                <a:lnTo>
                  <a:pt x="210964" y="181831"/>
                </a:lnTo>
                <a:lnTo>
                  <a:pt x="201923" y="5023"/>
                </a:lnTo>
                <a:close/>
                <a:moveTo>
                  <a:pt x="9042" y="4019"/>
                </a:moveTo>
                <a:lnTo>
                  <a:pt x="18083" y="5023"/>
                </a:lnTo>
                <a:lnTo>
                  <a:pt x="9042" y="181831"/>
                </a:lnTo>
                <a:lnTo>
                  <a:pt x="0" y="181831"/>
                </a:lnTo>
                <a:close/>
                <a:moveTo>
                  <a:pt x="370471" y="0"/>
                </a:moveTo>
                <a:lnTo>
                  <a:pt x="591480" y="0"/>
                </a:lnTo>
                <a:lnTo>
                  <a:pt x="591480" y="128588"/>
                </a:lnTo>
                <a:lnTo>
                  <a:pt x="581435" y="128588"/>
                </a:lnTo>
                <a:lnTo>
                  <a:pt x="581435" y="9042"/>
                </a:lnTo>
                <a:lnTo>
                  <a:pt x="379512" y="9042"/>
                </a:lnTo>
                <a:lnTo>
                  <a:pt x="379512" y="128588"/>
                </a:lnTo>
                <a:lnTo>
                  <a:pt x="370471" y="128588"/>
                </a:lnTo>
                <a:close/>
                <a:moveTo>
                  <a:pt x="115528" y="0"/>
                </a:moveTo>
                <a:lnTo>
                  <a:pt x="124569" y="0"/>
                </a:lnTo>
                <a:lnTo>
                  <a:pt x="124569" y="181831"/>
                </a:lnTo>
                <a:lnTo>
                  <a:pt x="61280" y="181831"/>
                </a:lnTo>
                <a:lnTo>
                  <a:pt x="61280" y="174799"/>
                </a:lnTo>
                <a:lnTo>
                  <a:pt x="115528" y="174799"/>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8443742" y="1316838"/>
            <a:ext cx="3623216" cy="830997"/>
          </a:xfrm>
          <a:prstGeom prst="rect">
            <a:avLst/>
          </a:prstGeom>
          <a:noFill/>
        </p:spPr>
        <p:txBody>
          <a:bodyPr wrap="square" rtlCol="0">
            <a:spAutoFit/>
          </a:bodyPr>
          <a:lstStyle/>
          <a:p>
            <a:r>
              <a:rPr lang="en-US" altLang="zh-CN" sz="2400" b="1" dirty="0" smtClean="0">
                <a:solidFill>
                  <a:schemeClr val="accent4">
                    <a:lumMod val="50000"/>
                  </a:schemeClr>
                </a:solidFill>
                <a:latin typeface="造字工房悦圆演示版常规体" pitchFamily="2" charset="-122"/>
                <a:ea typeface="造字工房悦圆演示版常规体" pitchFamily="2" charset="-122"/>
              </a:rPr>
              <a:t>《</a:t>
            </a:r>
            <a:r>
              <a:rPr lang="zh-CN" altLang="en-US" sz="2400" b="1" dirty="0" smtClean="0">
                <a:solidFill>
                  <a:schemeClr val="accent4">
                    <a:lumMod val="50000"/>
                  </a:schemeClr>
                </a:solidFill>
                <a:latin typeface="造字工房悦圆演示版常规体" pitchFamily="2" charset="-122"/>
                <a:ea typeface="造字工房悦圆演示版常规体" pitchFamily="2" charset="-122"/>
              </a:rPr>
              <a:t>蜗居</a:t>
            </a:r>
            <a:r>
              <a:rPr lang="en-US" altLang="zh-CN" sz="2400" b="1" dirty="0" smtClean="0">
                <a:solidFill>
                  <a:schemeClr val="accent4">
                    <a:lumMod val="50000"/>
                  </a:schemeClr>
                </a:solidFill>
                <a:latin typeface="造字工房悦圆演示版常规体" pitchFamily="2" charset="-122"/>
                <a:ea typeface="造字工房悦圆演示版常规体" pitchFamily="2" charset="-122"/>
              </a:rPr>
              <a:t>》</a:t>
            </a:r>
            <a:r>
              <a:rPr lang="zh-CN" altLang="en-US" sz="2400" b="1" dirty="0" smtClean="0">
                <a:solidFill>
                  <a:schemeClr val="accent4">
                    <a:lumMod val="50000"/>
                  </a:schemeClr>
                </a:solidFill>
                <a:latin typeface="造字工房悦圆演示版常规体" pitchFamily="2" charset="-122"/>
                <a:ea typeface="造字工房悦圆演示版常规体" pitchFamily="2" charset="-122"/>
              </a:rPr>
              <a:t>中，</a:t>
            </a:r>
            <a:endParaRPr lang="en-US" altLang="zh-CN" sz="2400" b="1" dirty="0" smtClean="0">
              <a:solidFill>
                <a:schemeClr val="accent4">
                  <a:lumMod val="50000"/>
                </a:schemeClr>
              </a:solidFill>
              <a:latin typeface="造字工房悦圆演示版常规体" pitchFamily="2" charset="-122"/>
              <a:ea typeface="造字工房悦圆演示版常规体" pitchFamily="2" charset="-122"/>
            </a:endParaRPr>
          </a:p>
          <a:p>
            <a:r>
              <a:rPr lang="zh-CN" altLang="en-US" sz="2400" b="1" dirty="0" smtClean="0">
                <a:solidFill>
                  <a:schemeClr val="accent4">
                    <a:lumMod val="50000"/>
                  </a:schemeClr>
                </a:solidFill>
                <a:latin typeface="造字工房悦圆演示版常规体" pitchFamily="2" charset="-122"/>
                <a:ea typeface="造字工房悦圆演示版常规体" pitchFamily="2" charset="-122"/>
              </a:rPr>
              <a:t>宋思明想和小贝抢郭海藻</a:t>
            </a:r>
            <a:r>
              <a:rPr lang="zh-CN" altLang="en-US" sz="2400" b="1" dirty="0">
                <a:solidFill>
                  <a:schemeClr val="accent4">
                    <a:lumMod val="50000"/>
                  </a:schemeClr>
                </a:solidFill>
                <a:latin typeface="造字工房悦圆演示版常规体" pitchFamily="2" charset="-122"/>
                <a:ea typeface="造字工房悦圆演示版常规体" pitchFamily="2" charset="-122"/>
              </a:rPr>
              <a:t>。</a:t>
            </a:r>
            <a:endParaRPr lang="zh-CN" altLang="en-US" sz="2400" b="1" dirty="0" smtClean="0">
              <a:solidFill>
                <a:schemeClr val="accent4">
                  <a:lumMod val="50000"/>
                </a:schemeClr>
              </a:solidFill>
              <a:latin typeface="造字工房悦圆演示版常规体" pitchFamily="2" charset="-122"/>
              <a:ea typeface="造字工房悦圆演示版常规体" pitchFamily="2" charset="-122"/>
            </a:endParaRPr>
          </a:p>
        </p:txBody>
      </p:sp>
      <p:grpSp>
        <p:nvGrpSpPr>
          <p:cNvPr id="40" name="组合 39"/>
          <p:cNvGrpSpPr/>
          <p:nvPr/>
        </p:nvGrpSpPr>
        <p:grpSpPr>
          <a:xfrm>
            <a:off x="7698158" y="2381251"/>
            <a:ext cx="4498604" cy="2733275"/>
            <a:chOff x="7391400" y="2048760"/>
            <a:chExt cx="4498604" cy="2733275"/>
          </a:xfrm>
        </p:grpSpPr>
        <p:sp>
          <p:nvSpPr>
            <p:cNvPr id="39" name="矩形 38"/>
            <p:cNvSpPr/>
            <p:nvPr/>
          </p:nvSpPr>
          <p:spPr>
            <a:xfrm>
              <a:off x="7391400" y="2048760"/>
              <a:ext cx="4498604" cy="2733275"/>
            </a:xfrm>
            <a:prstGeom prst="rect">
              <a:avLst/>
            </a:prstGeom>
            <a:solidFill>
              <a:schemeClr val="bg2">
                <a:lumMod val="1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7919667" y="2304264"/>
              <a:ext cx="3960442" cy="2308324"/>
            </a:xfrm>
            <a:prstGeom prst="rect">
              <a:avLst/>
            </a:prstGeom>
            <a:noFill/>
          </p:spPr>
          <p:txBody>
            <a:bodyPr wrap="square" rtlCol="0">
              <a:spAutoFit/>
            </a:bodyPr>
            <a:lstStyle/>
            <a:p>
              <a:r>
                <a:rPr lang="zh-CN" altLang="en-US" dirty="0" smtClean="0">
                  <a:solidFill>
                    <a:schemeClr val="tx1">
                      <a:lumMod val="95000"/>
                      <a:lumOff val="5000"/>
                    </a:schemeClr>
                  </a:solidFill>
                  <a:latin typeface="造字工房悦圆演示版常规体" pitchFamily="2" charset="-122"/>
                  <a:ea typeface="造字工房悦圆演示版常规体" pitchFamily="2" charset="-122"/>
                </a:rPr>
                <a:t>宋思明比</a:t>
              </a:r>
              <a:r>
                <a:rPr lang="zh-CN" altLang="en-US" dirty="0">
                  <a:solidFill>
                    <a:schemeClr val="tx1">
                      <a:lumMod val="95000"/>
                      <a:lumOff val="5000"/>
                    </a:schemeClr>
                  </a:solidFill>
                  <a:latin typeface="造字工房悦圆演示版常规体" pitchFamily="2" charset="-122"/>
                  <a:ea typeface="造字工房悦圆演示版常规体" pitchFamily="2" charset="-122"/>
                </a:rPr>
                <a:t>小贝成熟、稳重、懂得女孩的心思，样貌也不比小贝差；他有钱，有势力，能帮海藻解决问题。</a:t>
              </a:r>
            </a:p>
            <a:p>
              <a:endParaRPr lang="en-US" altLang="zh-CN" dirty="0" smtClean="0">
                <a:solidFill>
                  <a:schemeClr val="tx1">
                    <a:lumMod val="95000"/>
                    <a:lumOff val="5000"/>
                  </a:schemeClr>
                </a:solidFill>
                <a:latin typeface="造字工房悦圆演示版常规体" pitchFamily="2" charset="-122"/>
                <a:ea typeface="造字工房悦圆演示版常规体" pitchFamily="2" charset="-122"/>
              </a:endParaRPr>
            </a:p>
            <a:p>
              <a:r>
                <a:rPr lang="zh-CN" altLang="en-US" dirty="0" smtClean="0">
                  <a:solidFill>
                    <a:schemeClr val="tx1">
                      <a:lumMod val="95000"/>
                      <a:lumOff val="5000"/>
                    </a:schemeClr>
                  </a:solidFill>
                  <a:latin typeface="造字工房悦圆演示版常规体" pitchFamily="2" charset="-122"/>
                  <a:ea typeface="造字工房悦圆演示版常规体" pitchFamily="2" charset="-122"/>
                </a:rPr>
                <a:t>若是</a:t>
              </a:r>
              <a:r>
                <a:rPr lang="zh-CN" altLang="en-US" dirty="0">
                  <a:solidFill>
                    <a:schemeClr val="tx1">
                      <a:lumMod val="95000"/>
                      <a:lumOff val="5000"/>
                    </a:schemeClr>
                  </a:solidFill>
                  <a:latin typeface="造字工房悦圆演示版常规体" pitchFamily="2" charset="-122"/>
                  <a:ea typeface="造字工房悦圆演示版常规体" pitchFamily="2" charset="-122"/>
                </a:rPr>
                <a:t>宋思明未婚，小贝拿什么跟人家拼？小贝可能一辈子都达不到宋思明的高度，即使拼尽全力。这才是无力感。</a:t>
              </a:r>
            </a:p>
          </p:txBody>
        </p:sp>
      </p:grpSp>
      <p:sp>
        <p:nvSpPr>
          <p:cNvPr id="44" name="Freeform 5"/>
          <p:cNvSpPr>
            <a:spLocks/>
          </p:cNvSpPr>
          <p:nvPr/>
        </p:nvSpPr>
        <p:spPr bwMode="auto">
          <a:xfrm>
            <a:off x="7697788" y="2132013"/>
            <a:ext cx="257175" cy="498475"/>
          </a:xfrm>
          <a:custGeom>
            <a:avLst/>
            <a:gdLst>
              <a:gd name="T0" fmla="*/ 3 w 67"/>
              <a:gd name="T1" fmla="*/ 59 h 130"/>
              <a:gd name="T2" fmla="*/ 0 w 67"/>
              <a:gd name="T3" fmla="*/ 65 h 130"/>
              <a:gd name="T4" fmla="*/ 3 w 67"/>
              <a:gd name="T5" fmla="*/ 71 h 130"/>
              <a:gd name="T6" fmla="*/ 52 w 67"/>
              <a:gd name="T7" fmla="*/ 127 h 130"/>
              <a:gd name="T8" fmla="*/ 64 w 67"/>
              <a:gd name="T9" fmla="*/ 127 h 130"/>
              <a:gd name="T10" fmla="*/ 64 w 67"/>
              <a:gd name="T11" fmla="*/ 115 h 130"/>
              <a:gd name="T12" fmla="*/ 20 w 67"/>
              <a:gd name="T13" fmla="*/ 65 h 130"/>
              <a:gd name="T14" fmla="*/ 64 w 67"/>
              <a:gd name="T15" fmla="*/ 15 h 130"/>
              <a:gd name="T16" fmla="*/ 64 w 67"/>
              <a:gd name="T17" fmla="*/ 3 h 130"/>
              <a:gd name="T18" fmla="*/ 52 w 67"/>
              <a:gd name="T19" fmla="*/ 3 h 130"/>
              <a:gd name="T20" fmla="*/ 3 w 67"/>
              <a:gd name="T21" fmla="*/ 5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130">
                <a:moveTo>
                  <a:pt x="3" y="59"/>
                </a:moveTo>
                <a:cubicBezTo>
                  <a:pt x="1" y="61"/>
                  <a:pt x="0" y="63"/>
                  <a:pt x="0" y="65"/>
                </a:cubicBezTo>
                <a:cubicBezTo>
                  <a:pt x="0" y="67"/>
                  <a:pt x="1" y="69"/>
                  <a:pt x="3" y="71"/>
                </a:cubicBezTo>
                <a:cubicBezTo>
                  <a:pt x="52" y="127"/>
                  <a:pt x="52" y="127"/>
                  <a:pt x="52" y="127"/>
                </a:cubicBezTo>
                <a:cubicBezTo>
                  <a:pt x="56" y="130"/>
                  <a:pt x="61" y="130"/>
                  <a:pt x="64" y="127"/>
                </a:cubicBezTo>
                <a:cubicBezTo>
                  <a:pt x="67" y="124"/>
                  <a:pt x="67" y="118"/>
                  <a:pt x="64" y="115"/>
                </a:cubicBezTo>
                <a:cubicBezTo>
                  <a:pt x="20" y="65"/>
                  <a:pt x="20" y="65"/>
                  <a:pt x="20" y="65"/>
                </a:cubicBezTo>
                <a:cubicBezTo>
                  <a:pt x="64" y="15"/>
                  <a:pt x="64" y="15"/>
                  <a:pt x="64" y="15"/>
                </a:cubicBezTo>
                <a:cubicBezTo>
                  <a:pt x="67" y="12"/>
                  <a:pt x="67" y="6"/>
                  <a:pt x="64" y="3"/>
                </a:cubicBezTo>
                <a:cubicBezTo>
                  <a:pt x="61" y="0"/>
                  <a:pt x="56" y="0"/>
                  <a:pt x="52" y="3"/>
                </a:cubicBezTo>
                <a:lnTo>
                  <a:pt x="3" y="59"/>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6"/>
          <p:cNvSpPr>
            <a:spLocks/>
          </p:cNvSpPr>
          <p:nvPr/>
        </p:nvSpPr>
        <p:spPr bwMode="auto">
          <a:xfrm>
            <a:off x="7835900" y="2132013"/>
            <a:ext cx="257175" cy="498475"/>
          </a:xfrm>
          <a:custGeom>
            <a:avLst/>
            <a:gdLst>
              <a:gd name="T0" fmla="*/ 2 w 67"/>
              <a:gd name="T1" fmla="*/ 59 h 130"/>
              <a:gd name="T2" fmla="*/ 0 w 67"/>
              <a:gd name="T3" fmla="*/ 65 h 130"/>
              <a:gd name="T4" fmla="*/ 2 w 67"/>
              <a:gd name="T5" fmla="*/ 71 h 130"/>
              <a:gd name="T6" fmla="*/ 52 w 67"/>
              <a:gd name="T7" fmla="*/ 127 h 130"/>
              <a:gd name="T8" fmla="*/ 63 w 67"/>
              <a:gd name="T9" fmla="*/ 127 h 130"/>
              <a:gd name="T10" fmla="*/ 63 w 67"/>
              <a:gd name="T11" fmla="*/ 115 h 130"/>
              <a:gd name="T12" fmla="*/ 19 w 67"/>
              <a:gd name="T13" fmla="*/ 65 h 130"/>
              <a:gd name="T14" fmla="*/ 63 w 67"/>
              <a:gd name="T15" fmla="*/ 15 h 130"/>
              <a:gd name="T16" fmla="*/ 63 w 67"/>
              <a:gd name="T17" fmla="*/ 3 h 130"/>
              <a:gd name="T18" fmla="*/ 52 w 67"/>
              <a:gd name="T19" fmla="*/ 3 h 130"/>
              <a:gd name="T20" fmla="*/ 2 w 67"/>
              <a:gd name="T21" fmla="*/ 5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130">
                <a:moveTo>
                  <a:pt x="2" y="59"/>
                </a:moveTo>
                <a:cubicBezTo>
                  <a:pt x="1" y="61"/>
                  <a:pt x="0" y="63"/>
                  <a:pt x="0" y="65"/>
                </a:cubicBezTo>
                <a:cubicBezTo>
                  <a:pt x="0" y="67"/>
                  <a:pt x="1" y="69"/>
                  <a:pt x="2" y="71"/>
                </a:cubicBezTo>
                <a:cubicBezTo>
                  <a:pt x="52" y="127"/>
                  <a:pt x="52" y="127"/>
                  <a:pt x="52" y="127"/>
                </a:cubicBezTo>
                <a:cubicBezTo>
                  <a:pt x="55" y="130"/>
                  <a:pt x="60" y="130"/>
                  <a:pt x="63" y="127"/>
                </a:cubicBezTo>
                <a:cubicBezTo>
                  <a:pt x="67" y="124"/>
                  <a:pt x="67" y="118"/>
                  <a:pt x="63" y="115"/>
                </a:cubicBezTo>
                <a:cubicBezTo>
                  <a:pt x="19" y="65"/>
                  <a:pt x="19" y="65"/>
                  <a:pt x="19" y="65"/>
                </a:cubicBezTo>
                <a:cubicBezTo>
                  <a:pt x="63" y="15"/>
                  <a:pt x="63" y="15"/>
                  <a:pt x="63" y="15"/>
                </a:cubicBezTo>
                <a:cubicBezTo>
                  <a:pt x="67" y="12"/>
                  <a:pt x="67" y="6"/>
                  <a:pt x="63" y="3"/>
                </a:cubicBezTo>
                <a:cubicBezTo>
                  <a:pt x="60" y="0"/>
                  <a:pt x="55" y="0"/>
                  <a:pt x="52" y="3"/>
                </a:cubicBezTo>
                <a:lnTo>
                  <a:pt x="2" y="59"/>
                </a:lnTo>
                <a:close/>
              </a:path>
            </a:pathLst>
          </a:custGeom>
          <a:solidFill>
            <a:srgbClr val="AAA36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7"/>
          <p:cNvSpPr>
            <a:spLocks/>
          </p:cNvSpPr>
          <p:nvPr/>
        </p:nvSpPr>
        <p:spPr bwMode="auto">
          <a:xfrm>
            <a:off x="7969250" y="2132013"/>
            <a:ext cx="257175" cy="498475"/>
          </a:xfrm>
          <a:custGeom>
            <a:avLst/>
            <a:gdLst>
              <a:gd name="T0" fmla="*/ 2 w 67"/>
              <a:gd name="T1" fmla="*/ 59 h 130"/>
              <a:gd name="T2" fmla="*/ 0 w 67"/>
              <a:gd name="T3" fmla="*/ 65 h 130"/>
              <a:gd name="T4" fmla="*/ 2 w 67"/>
              <a:gd name="T5" fmla="*/ 71 h 130"/>
              <a:gd name="T6" fmla="*/ 52 w 67"/>
              <a:gd name="T7" fmla="*/ 127 h 130"/>
              <a:gd name="T8" fmla="*/ 64 w 67"/>
              <a:gd name="T9" fmla="*/ 127 h 130"/>
              <a:gd name="T10" fmla="*/ 64 w 67"/>
              <a:gd name="T11" fmla="*/ 115 h 130"/>
              <a:gd name="T12" fmla="*/ 20 w 67"/>
              <a:gd name="T13" fmla="*/ 65 h 130"/>
              <a:gd name="T14" fmla="*/ 64 w 67"/>
              <a:gd name="T15" fmla="*/ 15 h 130"/>
              <a:gd name="T16" fmla="*/ 64 w 67"/>
              <a:gd name="T17" fmla="*/ 3 h 130"/>
              <a:gd name="T18" fmla="*/ 52 w 67"/>
              <a:gd name="T19" fmla="*/ 3 h 130"/>
              <a:gd name="T20" fmla="*/ 2 w 67"/>
              <a:gd name="T21" fmla="*/ 5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130">
                <a:moveTo>
                  <a:pt x="2" y="59"/>
                </a:moveTo>
                <a:cubicBezTo>
                  <a:pt x="1" y="61"/>
                  <a:pt x="0" y="63"/>
                  <a:pt x="0" y="65"/>
                </a:cubicBezTo>
                <a:cubicBezTo>
                  <a:pt x="0" y="67"/>
                  <a:pt x="1" y="69"/>
                  <a:pt x="2" y="71"/>
                </a:cubicBezTo>
                <a:cubicBezTo>
                  <a:pt x="52" y="127"/>
                  <a:pt x="52" y="127"/>
                  <a:pt x="52" y="127"/>
                </a:cubicBezTo>
                <a:cubicBezTo>
                  <a:pt x="55" y="130"/>
                  <a:pt x="61" y="130"/>
                  <a:pt x="64" y="127"/>
                </a:cubicBezTo>
                <a:cubicBezTo>
                  <a:pt x="67" y="124"/>
                  <a:pt x="67" y="118"/>
                  <a:pt x="64" y="115"/>
                </a:cubicBezTo>
                <a:cubicBezTo>
                  <a:pt x="20" y="65"/>
                  <a:pt x="20" y="65"/>
                  <a:pt x="20" y="65"/>
                </a:cubicBezTo>
                <a:cubicBezTo>
                  <a:pt x="64" y="15"/>
                  <a:pt x="64" y="15"/>
                  <a:pt x="64" y="15"/>
                </a:cubicBezTo>
                <a:cubicBezTo>
                  <a:pt x="67" y="12"/>
                  <a:pt x="67" y="6"/>
                  <a:pt x="64" y="3"/>
                </a:cubicBezTo>
                <a:cubicBezTo>
                  <a:pt x="61" y="0"/>
                  <a:pt x="55" y="0"/>
                  <a:pt x="52" y="3"/>
                </a:cubicBezTo>
                <a:lnTo>
                  <a:pt x="2" y="59"/>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41170477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dotGrid">
          <a:fgClr>
            <a:schemeClr val="accent5">
              <a:lumMod val="20000"/>
              <a:lumOff val="80000"/>
            </a:schemeClr>
          </a:fgClr>
          <a:bgClr>
            <a:schemeClr val="bg1"/>
          </a:bgClr>
        </a:patt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5300"/>
                    </a14:imgEffect>
                  </a14:imgLayer>
                </a14:imgProps>
              </a:ext>
              <a:ext uri="{28A0092B-C50C-407E-A947-70E740481C1C}">
                <a14:useLocalDpi xmlns:a14="http://schemas.microsoft.com/office/drawing/2010/main" xmlns="" val="0"/>
              </a:ext>
            </a:extLst>
          </a:blip>
          <a:srcRect l="8172" r="9135"/>
          <a:stretch/>
        </p:blipFill>
        <p:spPr>
          <a:xfrm flipH="1">
            <a:off x="304800" y="0"/>
            <a:ext cx="3276600" cy="4953000"/>
          </a:xfrm>
          <a:prstGeom prst="rect">
            <a:avLst/>
          </a:prstGeom>
        </p:spPr>
      </p:pic>
      <p:pic>
        <p:nvPicPr>
          <p:cNvPr id="4" name="图片 3"/>
          <p:cNvPicPr>
            <a:picLocks noChangeAspect="1"/>
          </p:cNvPicPr>
          <p:nvPr/>
        </p:nvPicPr>
        <p:blipFill rotWithShape="1">
          <a:blip r:embed="rId4" cstate="print">
            <a:grayscl/>
            <a:extLst>
              <a:ext uri="{BEBA8EAE-BF5A-486C-A8C5-ECC9F3942E4B}">
                <a14:imgProps xmlns:a14="http://schemas.microsoft.com/office/drawing/2010/main" xmlns="">
                  <a14:imgLayer r:embed="rId3">
                    <a14:imgEffect>
                      <a14:colorTemperature colorTemp="11200"/>
                    </a14:imgEffect>
                  </a14:imgLayer>
                </a14:imgProps>
              </a:ext>
              <a:ext uri="{28A0092B-C50C-407E-A947-70E740481C1C}">
                <a14:useLocalDpi xmlns:a14="http://schemas.microsoft.com/office/drawing/2010/main" xmlns="" val="0"/>
              </a:ext>
            </a:extLst>
          </a:blip>
          <a:srcRect l="19230" t="10769" r="15866"/>
          <a:stretch/>
        </p:blipFill>
        <p:spPr>
          <a:xfrm flipH="1">
            <a:off x="3781425" y="0"/>
            <a:ext cx="2571750" cy="4419600"/>
          </a:xfrm>
          <a:prstGeom prst="rect">
            <a:avLst/>
          </a:prstGeom>
        </p:spPr>
      </p:pic>
      <p:pic>
        <p:nvPicPr>
          <p:cNvPr id="5" name="图片 4"/>
          <p:cNvPicPr>
            <a:picLocks noChangeAspect="1"/>
          </p:cNvPicPr>
          <p:nvPr/>
        </p:nvPicPr>
        <p:blipFill rotWithShape="1">
          <a:blip r:embed="rId5" cstate="print">
            <a:duotone>
              <a:prstClr val="black"/>
              <a:srgbClr val="D9C3A5">
                <a:tint val="50000"/>
                <a:satMod val="180000"/>
              </a:srgbClr>
            </a:duotone>
            <a:extLst>
              <a:ext uri="{BEBA8EAE-BF5A-486C-A8C5-ECC9F3942E4B}">
                <a14:imgProps xmlns:a14="http://schemas.microsoft.com/office/drawing/2010/main" xmlns="">
                  <a14:imgLayer r:embed="rId3">
                    <a14:imgEffect>
                      <a14:colorTemperature colorTemp="5900"/>
                    </a14:imgEffect>
                  </a14:imgLayer>
                </a14:imgProps>
              </a:ext>
              <a:ext uri="{28A0092B-C50C-407E-A947-70E740481C1C}">
                <a14:useLocalDpi xmlns:a14="http://schemas.microsoft.com/office/drawing/2010/main" xmlns="" val="0"/>
              </a:ext>
            </a:extLst>
          </a:blip>
          <a:srcRect l="24037" t="18461" r="21155" b="13077"/>
          <a:stretch/>
        </p:blipFill>
        <p:spPr>
          <a:xfrm flipH="1">
            <a:off x="6553200" y="0"/>
            <a:ext cx="2171700" cy="3390900"/>
          </a:xfrm>
          <a:prstGeom prst="rect">
            <a:avLst/>
          </a:prstGeom>
        </p:spPr>
      </p:pic>
      <p:sp>
        <p:nvSpPr>
          <p:cNvPr id="6" name="矩形 5"/>
          <p:cNvSpPr/>
          <p:nvPr/>
        </p:nvSpPr>
        <p:spPr>
          <a:xfrm>
            <a:off x="304800" y="4648200"/>
            <a:ext cx="3276600" cy="2209800"/>
          </a:xfrm>
          <a:prstGeom prst="rect">
            <a:avLst/>
          </a:prstGeom>
          <a:solidFill>
            <a:srgbClr val="C00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81425" y="4133850"/>
            <a:ext cx="2571750" cy="2724150"/>
          </a:xfrm>
          <a:prstGeom prst="rect">
            <a:avLst/>
          </a:prstGeom>
          <a:solidFill>
            <a:schemeClr val="accent5">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53200" y="3105150"/>
            <a:ext cx="2171700" cy="3752849"/>
          </a:xfrm>
          <a:prstGeom prst="rect">
            <a:avLst/>
          </a:prstGeom>
          <a:solidFill>
            <a:schemeClr val="accent5">
              <a:lumMod val="60000"/>
              <a:lumOff val="4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973687" y="5453043"/>
            <a:ext cx="2895600" cy="1446550"/>
          </a:xfrm>
          <a:prstGeom prst="rect">
            <a:avLst/>
          </a:prstGeom>
          <a:noFill/>
        </p:spPr>
        <p:txBody>
          <a:bodyPr wrap="square" rtlCol="0">
            <a:spAutoFit/>
          </a:bodyPr>
          <a:lstStyle/>
          <a:p>
            <a:r>
              <a:rPr lang="en-US" altLang="zh-CN" sz="8800" dirty="0" smtClean="0">
                <a:solidFill>
                  <a:schemeClr val="bg1">
                    <a:lumMod val="95000"/>
                  </a:schemeClr>
                </a:solidFill>
                <a:latin typeface="造字工房悦圆演示版常规体" pitchFamily="2" charset="-122"/>
                <a:ea typeface="造字工房悦圆演示版常规体" pitchFamily="2" charset="-122"/>
              </a:rPr>
              <a:t>part</a:t>
            </a:r>
            <a:endParaRPr lang="zh-CN" altLang="en-US" sz="8800" dirty="0" smtClean="0">
              <a:solidFill>
                <a:schemeClr val="bg1">
                  <a:lumMod val="95000"/>
                </a:schemeClr>
              </a:solidFill>
              <a:latin typeface="造字工房悦圆演示版常规体" pitchFamily="2" charset="-122"/>
              <a:ea typeface="造字工房悦圆演示版常规体" pitchFamily="2" charset="-122"/>
            </a:endParaRPr>
          </a:p>
        </p:txBody>
      </p:sp>
      <p:sp>
        <p:nvSpPr>
          <p:cNvPr id="12" name="任意多边形 11"/>
          <p:cNvSpPr/>
          <p:nvPr/>
        </p:nvSpPr>
        <p:spPr>
          <a:xfrm>
            <a:off x="7185373" y="4917560"/>
            <a:ext cx="1027177" cy="1754266"/>
          </a:xfrm>
          <a:custGeom>
            <a:avLst/>
            <a:gdLst/>
            <a:ahLst/>
            <a:cxnLst/>
            <a:rect l="l" t="t" r="r" b="b"/>
            <a:pathLst>
              <a:path w="315049" h="538057">
                <a:moveTo>
                  <a:pt x="135217" y="85"/>
                </a:moveTo>
                <a:cubicBezTo>
                  <a:pt x="160617" y="-423"/>
                  <a:pt x="183223" y="1355"/>
                  <a:pt x="203035" y="5419"/>
                </a:cubicBezTo>
                <a:cubicBezTo>
                  <a:pt x="225387" y="10499"/>
                  <a:pt x="243675" y="18373"/>
                  <a:pt x="257899" y="29041"/>
                </a:cubicBezTo>
                <a:cubicBezTo>
                  <a:pt x="285331" y="49869"/>
                  <a:pt x="302349" y="76793"/>
                  <a:pt x="308953" y="109813"/>
                </a:cubicBezTo>
                <a:lnTo>
                  <a:pt x="310477" y="136483"/>
                </a:lnTo>
                <a:cubicBezTo>
                  <a:pt x="310477" y="186775"/>
                  <a:pt x="291173" y="226399"/>
                  <a:pt x="252565" y="255355"/>
                </a:cubicBezTo>
                <a:cubicBezTo>
                  <a:pt x="294221" y="281263"/>
                  <a:pt x="315049" y="323173"/>
                  <a:pt x="315049" y="381085"/>
                </a:cubicBezTo>
                <a:cubicBezTo>
                  <a:pt x="315049" y="430869"/>
                  <a:pt x="296507" y="471001"/>
                  <a:pt x="259423" y="501481"/>
                </a:cubicBezTo>
                <a:cubicBezTo>
                  <a:pt x="243167" y="514181"/>
                  <a:pt x="222847" y="523579"/>
                  <a:pt x="198463" y="529675"/>
                </a:cubicBezTo>
                <a:cubicBezTo>
                  <a:pt x="177127" y="535263"/>
                  <a:pt x="153251" y="538057"/>
                  <a:pt x="126835" y="538057"/>
                </a:cubicBezTo>
                <a:cubicBezTo>
                  <a:pt x="99911" y="538057"/>
                  <a:pt x="79083" y="537041"/>
                  <a:pt x="64351" y="535009"/>
                </a:cubicBezTo>
                <a:cubicBezTo>
                  <a:pt x="52159" y="533485"/>
                  <a:pt x="40729" y="531453"/>
                  <a:pt x="30061" y="528913"/>
                </a:cubicBezTo>
                <a:lnTo>
                  <a:pt x="20155" y="525865"/>
                </a:lnTo>
                <a:cubicBezTo>
                  <a:pt x="1867" y="522309"/>
                  <a:pt x="-3975" y="511895"/>
                  <a:pt x="2629" y="494623"/>
                </a:cubicBezTo>
                <a:lnTo>
                  <a:pt x="2629" y="493099"/>
                </a:lnTo>
                <a:cubicBezTo>
                  <a:pt x="7201" y="479383"/>
                  <a:pt x="16853" y="474303"/>
                  <a:pt x="31585" y="477859"/>
                </a:cubicBezTo>
                <a:cubicBezTo>
                  <a:pt x="45809" y="481415"/>
                  <a:pt x="59017" y="483955"/>
                  <a:pt x="71209" y="485479"/>
                </a:cubicBezTo>
                <a:cubicBezTo>
                  <a:pt x="88989" y="488019"/>
                  <a:pt x="108039" y="489289"/>
                  <a:pt x="128359" y="489289"/>
                </a:cubicBezTo>
                <a:cubicBezTo>
                  <a:pt x="174587" y="489289"/>
                  <a:pt x="208115" y="480653"/>
                  <a:pt x="228943" y="463381"/>
                </a:cubicBezTo>
                <a:cubicBezTo>
                  <a:pt x="252819" y="444585"/>
                  <a:pt x="264757" y="416899"/>
                  <a:pt x="264757" y="380323"/>
                </a:cubicBezTo>
                <a:cubicBezTo>
                  <a:pt x="264757" y="358479"/>
                  <a:pt x="259169" y="338667"/>
                  <a:pt x="247993" y="320887"/>
                </a:cubicBezTo>
                <a:cubicBezTo>
                  <a:pt x="236309" y="302599"/>
                  <a:pt x="221069" y="291931"/>
                  <a:pt x="202273" y="288883"/>
                </a:cubicBezTo>
                <a:cubicBezTo>
                  <a:pt x="181953" y="286343"/>
                  <a:pt x="157315" y="284819"/>
                  <a:pt x="128359" y="284311"/>
                </a:cubicBezTo>
                <a:cubicBezTo>
                  <a:pt x="117183" y="283803"/>
                  <a:pt x="104483" y="283549"/>
                  <a:pt x="90259" y="283549"/>
                </a:cubicBezTo>
                <a:lnTo>
                  <a:pt x="39967" y="283549"/>
                </a:lnTo>
                <a:cubicBezTo>
                  <a:pt x="32347" y="283549"/>
                  <a:pt x="26505" y="281517"/>
                  <a:pt x="22441" y="277453"/>
                </a:cubicBezTo>
                <a:cubicBezTo>
                  <a:pt x="17869" y="272881"/>
                  <a:pt x="15583" y="266785"/>
                  <a:pt x="15583" y="259165"/>
                </a:cubicBezTo>
                <a:cubicBezTo>
                  <a:pt x="15583" y="242909"/>
                  <a:pt x="23457" y="234781"/>
                  <a:pt x="39205" y="234781"/>
                </a:cubicBezTo>
                <a:lnTo>
                  <a:pt x="100165" y="234781"/>
                </a:lnTo>
                <a:cubicBezTo>
                  <a:pt x="115913" y="234781"/>
                  <a:pt x="127851" y="235035"/>
                  <a:pt x="135979" y="235543"/>
                </a:cubicBezTo>
                <a:cubicBezTo>
                  <a:pt x="138011" y="234527"/>
                  <a:pt x="140043" y="234019"/>
                  <a:pt x="142075" y="234019"/>
                </a:cubicBezTo>
                <a:cubicBezTo>
                  <a:pt x="163411" y="232495"/>
                  <a:pt x="182207" y="229955"/>
                  <a:pt x="198463" y="226399"/>
                </a:cubicBezTo>
                <a:cubicBezTo>
                  <a:pt x="216751" y="222843"/>
                  <a:pt x="231991" y="211921"/>
                  <a:pt x="244183" y="193633"/>
                </a:cubicBezTo>
                <a:cubicBezTo>
                  <a:pt x="255867" y="176361"/>
                  <a:pt x="261709" y="157565"/>
                  <a:pt x="261709" y="137245"/>
                </a:cubicBezTo>
                <a:cubicBezTo>
                  <a:pt x="261709" y="109813"/>
                  <a:pt x="250533" y="87207"/>
                  <a:pt x="228181" y="69427"/>
                </a:cubicBezTo>
                <a:cubicBezTo>
                  <a:pt x="208369" y="55203"/>
                  <a:pt x="177635" y="48599"/>
                  <a:pt x="135979" y="49615"/>
                </a:cubicBezTo>
                <a:cubicBezTo>
                  <a:pt x="96863" y="50631"/>
                  <a:pt x="61557" y="53933"/>
                  <a:pt x="30061" y="59521"/>
                </a:cubicBezTo>
                <a:cubicBezTo>
                  <a:pt x="14313" y="62061"/>
                  <a:pt x="5169" y="55203"/>
                  <a:pt x="2629" y="38947"/>
                </a:cubicBezTo>
                <a:cubicBezTo>
                  <a:pt x="1613" y="31835"/>
                  <a:pt x="2629" y="25739"/>
                  <a:pt x="5677" y="20659"/>
                </a:cubicBezTo>
                <a:cubicBezTo>
                  <a:pt x="9233" y="15071"/>
                  <a:pt x="14821" y="11769"/>
                  <a:pt x="22441" y="10753"/>
                </a:cubicBezTo>
                <a:cubicBezTo>
                  <a:pt x="58509" y="4657"/>
                  <a:pt x="96101" y="1101"/>
                  <a:pt x="135217" y="85"/>
                </a:cubicBezTo>
                <a:close/>
              </a:path>
            </a:pathLst>
          </a:custGeom>
          <a:solidFill>
            <a:schemeClr val="accent5">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228689" y="6004640"/>
            <a:ext cx="1318046" cy="629086"/>
            <a:chOff x="10385425" y="1399381"/>
            <a:chExt cx="804863" cy="592137"/>
          </a:xfrm>
        </p:grpSpPr>
        <p:sp>
          <p:nvSpPr>
            <p:cNvPr id="16" name="Freeform 5"/>
            <p:cNvSpPr>
              <a:spLocks/>
            </p:cNvSpPr>
            <p:nvPr/>
          </p:nvSpPr>
          <p:spPr bwMode="auto">
            <a:xfrm>
              <a:off x="10544175" y="1562893"/>
              <a:ext cx="228600" cy="265112"/>
            </a:xfrm>
            <a:custGeom>
              <a:avLst/>
              <a:gdLst>
                <a:gd name="T0" fmla="*/ 0 w 144"/>
                <a:gd name="T1" fmla="*/ 0 h 167"/>
                <a:gd name="T2" fmla="*/ 144 w 144"/>
                <a:gd name="T3" fmla="*/ 82 h 167"/>
                <a:gd name="T4" fmla="*/ 0 w 144"/>
                <a:gd name="T5" fmla="*/ 167 h 167"/>
                <a:gd name="T6" fmla="*/ 22 w 144"/>
                <a:gd name="T7" fmla="*/ 82 h 167"/>
                <a:gd name="T8" fmla="*/ 0 w 144"/>
                <a:gd name="T9" fmla="*/ 0 h 167"/>
              </a:gdLst>
              <a:ahLst/>
              <a:cxnLst>
                <a:cxn ang="0">
                  <a:pos x="T0" y="T1"/>
                </a:cxn>
                <a:cxn ang="0">
                  <a:pos x="T2" y="T3"/>
                </a:cxn>
                <a:cxn ang="0">
                  <a:pos x="T4" y="T5"/>
                </a:cxn>
                <a:cxn ang="0">
                  <a:pos x="T6" y="T7"/>
                </a:cxn>
                <a:cxn ang="0">
                  <a:pos x="T8" y="T9"/>
                </a:cxn>
              </a:cxnLst>
              <a:rect l="0" t="0" r="r" b="b"/>
              <a:pathLst>
                <a:path w="144" h="167">
                  <a:moveTo>
                    <a:pt x="0" y="0"/>
                  </a:moveTo>
                  <a:lnTo>
                    <a:pt x="144" y="82"/>
                  </a:lnTo>
                  <a:lnTo>
                    <a:pt x="0" y="167"/>
                  </a:lnTo>
                  <a:lnTo>
                    <a:pt x="22" y="82"/>
                  </a:lnTo>
                  <a:lnTo>
                    <a:pt x="0" y="0"/>
                  </a:lnTo>
                  <a:close/>
                </a:path>
              </a:pathLst>
            </a:custGeom>
            <a:solidFill>
              <a:schemeClr val="bg1">
                <a:alpha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p:cNvSpPr>
            <p:nvPr/>
          </p:nvSpPr>
          <p:spPr bwMode="auto">
            <a:xfrm>
              <a:off x="10385425" y="1562893"/>
              <a:ext cx="227013" cy="265112"/>
            </a:xfrm>
            <a:custGeom>
              <a:avLst/>
              <a:gdLst>
                <a:gd name="T0" fmla="*/ 0 w 143"/>
                <a:gd name="T1" fmla="*/ 0 h 167"/>
                <a:gd name="T2" fmla="*/ 143 w 143"/>
                <a:gd name="T3" fmla="*/ 82 h 167"/>
                <a:gd name="T4" fmla="*/ 0 w 143"/>
                <a:gd name="T5" fmla="*/ 167 h 167"/>
                <a:gd name="T6" fmla="*/ 19 w 143"/>
                <a:gd name="T7" fmla="*/ 82 h 167"/>
                <a:gd name="T8" fmla="*/ 0 w 143"/>
                <a:gd name="T9" fmla="*/ 0 h 167"/>
              </a:gdLst>
              <a:ahLst/>
              <a:cxnLst>
                <a:cxn ang="0">
                  <a:pos x="T0" y="T1"/>
                </a:cxn>
                <a:cxn ang="0">
                  <a:pos x="T2" y="T3"/>
                </a:cxn>
                <a:cxn ang="0">
                  <a:pos x="T4" y="T5"/>
                </a:cxn>
                <a:cxn ang="0">
                  <a:pos x="T6" y="T7"/>
                </a:cxn>
                <a:cxn ang="0">
                  <a:pos x="T8" y="T9"/>
                </a:cxn>
              </a:cxnLst>
              <a:rect l="0" t="0" r="r" b="b"/>
              <a:pathLst>
                <a:path w="143" h="167">
                  <a:moveTo>
                    <a:pt x="0" y="0"/>
                  </a:moveTo>
                  <a:lnTo>
                    <a:pt x="143" y="82"/>
                  </a:lnTo>
                  <a:lnTo>
                    <a:pt x="0" y="167"/>
                  </a:lnTo>
                  <a:lnTo>
                    <a:pt x="19" y="82"/>
                  </a:lnTo>
                  <a:lnTo>
                    <a:pt x="0" y="0"/>
                  </a:lnTo>
                  <a:close/>
                </a:path>
              </a:pathLst>
            </a:custGeom>
            <a:solidFill>
              <a:schemeClr val="bg1">
                <a:alpha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7"/>
            <p:cNvSpPr>
              <a:spLocks/>
            </p:cNvSpPr>
            <p:nvPr/>
          </p:nvSpPr>
          <p:spPr bwMode="auto">
            <a:xfrm>
              <a:off x="10680700" y="1399381"/>
              <a:ext cx="509588" cy="592137"/>
            </a:xfrm>
            <a:custGeom>
              <a:avLst/>
              <a:gdLst>
                <a:gd name="T0" fmla="*/ 0 w 321"/>
                <a:gd name="T1" fmla="*/ 0 h 373"/>
                <a:gd name="T2" fmla="*/ 321 w 321"/>
                <a:gd name="T3" fmla="*/ 185 h 373"/>
                <a:gd name="T4" fmla="*/ 0 w 321"/>
                <a:gd name="T5" fmla="*/ 373 h 373"/>
                <a:gd name="T6" fmla="*/ 48 w 321"/>
                <a:gd name="T7" fmla="*/ 185 h 373"/>
                <a:gd name="T8" fmla="*/ 0 w 321"/>
                <a:gd name="T9" fmla="*/ 0 h 373"/>
              </a:gdLst>
              <a:ahLst/>
              <a:cxnLst>
                <a:cxn ang="0">
                  <a:pos x="T0" y="T1"/>
                </a:cxn>
                <a:cxn ang="0">
                  <a:pos x="T2" y="T3"/>
                </a:cxn>
                <a:cxn ang="0">
                  <a:pos x="T4" y="T5"/>
                </a:cxn>
                <a:cxn ang="0">
                  <a:pos x="T6" y="T7"/>
                </a:cxn>
                <a:cxn ang="0">
                  <a:pos x="T8" y="T9"/>
                </a:cxn>
              </a:cxnLst>
              <a:rect l="0" t="0" r="r" b="b"/>
              <a:pathLst>
                <a:path w="321" h="373">
                  <a:moveTo>
                    <a:pt x="0" y="0"/>
                  </a:moveTo>
                  <a:lnTo>
                    <a:pt x="321" y="185"/>
                  </a:lnTo>
                  <a:lnTo>
                    <a:pt x="0" y="373"/>
                  </a:lnTo>
                  <a:lnTo>
                    <a:pt x="48" y="185"/>
                  </a:lnTo>
                  <a:lnTo>
                    <a:pt x="0" y="0"/>
                  </a:lnTo>
                  <a:close/>
                </a:path>
              </a:pathLst>
            </a:custGeom>
            <a:solidFill>
              <a:schemeClr val="bg1">
                <a:alpha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p:cNvSpPr txBox="1"/>
          <p:nvPr/>
        </p:nvSpPr>
        <p:spPr>
          <a:xfrm>
            <a:off x="9789941" y="3357563"/>
            <a:ext cx="2552700" cy="1938992"/>
          </a:xfrm>
          <a:prstGeom prst="rect">
            <a:avLst/>
          </a:prstGeom>
          <a:noFill/>
        </p:spPr>
        <p:txBody>
          <a:bodyPr wrap="square" rtlCol="0">
            <a:spAutoFit/>
          </a:bodyPr>
          <a:lstStyle/>
          <a:p>
            <a:r>
              <a:rPr lang="en-US" altLang="zh-CN" sz="4000" dirty="0" smtClean="0">
                <a:solidFill>
                  <a:schemeClr val="accent5">
                    <a:lumMod val="75000"/>
                  </a:schemeClr>
                </a:solidFill>
                <a:latin typeface="造字工房悦圆演示版常规体" pitchFamily="2" charset="-122"/>
                <a:ea typeface="造字工房悦圆演示版常规体" pitchFamily="2" charset="-122"/>
              </a:rPr>
              <a:t>So,</a:t>
            </a:r>
          </a:p>
          <a:p>
            <a:r>
              <a:rPr lang="zh-CN" altLang="en-US" sz="4000" dirty="0" smtClean="0">
                <a:solidFill>
                  <a:schemeClr val="accent5">
                    <a:lumMod val="75000"/>
                  </a:schemeClr>
                </a:solidFill>
                <a:latin typeface="造字工房悦圆演示版常规体" pitchFamily="2" charset="-122"/>
                <a:ea typeface="造字工房悦圆演示版常规体" pitchFamily="2" charset="-122"/>
              </a:rPr>
              <a:t>我们能做什么？</a:t>
            </a:r>
          </a:p>
        </p:txBody>
      </p:sp>
      <p:sp>
        <p:nvSpPr>
          <p:cNvPr id="22" name="文本框 21"/>
          <p:cNvSpPr txBox="1"/>
          <p:nvPr/>
        </p:nvSpPr>
        <p:spPr>
          <a:xfrm>
            <a:off x="10132841" y="946639"/>
            <a:ext cx="2209800" cy="369332"/>
          </a:xfrm>
          <a:prstGeom prst="rect">
            <a:avLst/>
          </a:prstGeom>
          <a:noFill/>
        </p:spPr>
        <p:txBody>
          <a:bodyPr wrap="square" rtlCol="0">
            <a:spAutoFit/>
          </a:bodyPr>
          <a:lstStyle/>
          <a:p>
            <a:r>
              <a:rPr lang="zh-CN" altLang="en-US" dirty="0" smtClean="0">
                <a:solidFill>
                  <a:srgbClr val="70695F"/>
                </a:solidFill>
                <a:latin typeface="造字工房悦圆演示版常规体" pitchFamily="2" charset="-122"/>
                <a:ea typeface="造字工房悦圆演示版常规体" pitchFamily="2" charset="-122"/>
              </a:rPr>
              <a:t>面对此情此景</a:t>
            </a:r>
            <a:r>
              <a:rPr lang="en-US" altLang="zh-CN" dirty="0" smtClean="0">
                <a:solidFill>
                  <a:srgbClr val="70695F"/>
                </a:solidFill>
                <a:latin typeface="造字工房悦圆演示版常规体" pitchFamily="2" charset="-122"/>
                <a:ea typeface="造字工房悦圆演示版常规体" pitchFamily="2" charset="-122"/>
              </a:rPr>
              <a:t>……</a:t>
            </a:r>
            <a:endParaRPr lang="zh-CN" altLang="en-US" dirty="0" smtClean="0">
              <a:solidFill>
                <a:srgbClr val="70695F"/>
              </a:solidFill>
              <a:latin typeface="造字工房悦圆演示版常规体" pitchFamily="2" charset="-122"/>
              <a:ea typeface="造字工房悦圆演示版常规体" pitchFamily="2" charset="-122"/>
            </a:endParaRPr>
          </a:p>
        </p:txBody>
      </p:sp>
      <p:sp>
        <p:nvSpPr>
          <p:cNvPr id="23" name="任意多边形 22"/>
          <p:cNvSpPr/>
          <p:nvPr/>
        </p:nvSpPr>
        <p:spPr>
          <a:xfrm>
            <a:off x="9141736" y="2124384"/>
            <a:ext cx="574269" cy="980766"/>
          </a:xfrm>
          <a:custGeom>
            <a:avLst/>
            <a:gdLst/>
            <a:ahLst/>
            <a:cxnLst/>
            <a:rect l="l" t="t" r="r" b="b"/>
            <a:pathLst>
              <a:path w="315049" h="538057">
                <a:moveTo>
                  <a:pt x="135217" y="85"/>
                </a:moveTo>
                <a:cubicBezTo>
                  <a:pt x="160617" y="-423"/>
                  <a:pt x="183223" y="1355"/>
                  <a:pt x="203035" y="5419"/>
                </a:cubicBezTo>
                <a:cubicBezTo>
                  <a:pt x="225387" y="10499"/>
                  <a:pt x="243675" y="18373"/>
                  <a:pt x="257899" y="29041"/>
                </a:cubicBezTo>
                <a:cubicBezTo>
                  <a:pt x="285331" y="49869"/>
                  <a:pt x="302349" y="76793"/>
                  <a:pt x="308953" y="109813"/>
                </a:cubicBezTo>
                <a:lnTo>
                  <a:pt x="310477" y="136483"/>
                </a:lnTo>
                <a:cubicBezTo>
                  <a:pt x="310477" y="186775"/>
                  <a:pt x="291173" y="226399"/>
                  <a:pt x="252565" y="255355"/>
                </a:cubicBezTo>
                <a:cubicBezTo>
                  <a:pt x="294221" y="281263"/>
                  <a:pt x="315049" y="323173"/>
                  <a:pt x="315049" y="381085"/>
                </a:cubicBezTo>
                <a:cubicBezTo>
                  <a:pt x="315049" y="430869"/>
                  <a:pt x="296507" y="471001"/>
                  <a:pt x="259423" y="501481"/>
                </a:cubicBezTo>
                <a:cubicBezTo>
                  <a:pt x="243167" y="514181"/>
                  <a:pt x="222847" y="523579"/>
                  <a:pt x="198463" y="529675"/>
                </a:cubicBezTo>
                <a:cubicBezTo>
                  <a:pt x="177127" y="535263"/>
                  <a:pt x="153251" y="538057"/>
                  <a:pt x="126835" y="538057"/>
                </a:cubicBezTo>
                <a:cubicBezTo>
                  <a:pt x="99911" y="538057"/>
                  <a:pt x="79083" y="537041"/>
                  <a:pt x="64351" y="535009"/>
                </a:cubicBezTo>
                <a:cubicBezTo>
                  <a:pt x="52159" y="533485"/>
                  <a:pt x="40729" y="531453"/>
                  <a:pt x="30061" y="528913"/>
                </a:cubicBezTo>
                <a:lnTo>
                  <a:pt x="20155" y="525865"/>
                </a:lnTo>
                <a:cubicBezTo>
                  <a:pt x="1867" y="522309"/>
                  <a:pt x="-3975" y="511895"/>
                  <a:pt x="2629" y="494623"/>
                </a:cubicBezTo>
                <a:lnTo>
                  <a:pt x="2629" y="493099"/>
                </a:lnTo>
                <a:cubicBezTo>
                  <a:pt x="7201" y="479383"/>
                  <a:pt x="16853" y="474303"/>
                  <a:pt x="31585" y="477859"/>
                </a:cubicBezTo>
                <a:cubicBezTo>
                  <a:pt x="45809" y="481415"/>
                  <a:pt x="59017" y="483955"/>
                  <a:pt x="71209" y="485479"/>
                </a:cubicBezTo>
                <a:cubicBezTo>
                  <a:pt x="88989" y="488019"/>
                  <a:pt x="108039" y="489289"/>
                  <a:pt x="128359" y="489289"/>
                </a:cubicBezTo>
                <a:cubicBezTo>
                  <a:pt x="174587" y="489289"/>
                  <a:pt x="208115" y="480653"/>
                  <a:pt x="228943" y="463381"/>
                </a:cubicBezTo>
                <a:cubicBezTo>
                  <a:pt x="252819" y="444585"/>
                  <a:pt x="264757" y="416899"/>
                  <a:pt x="264757" y="380323"/>
                </a:cubicBezTo>
                <a:cubicBezTo>
                  <a:pt x="264757" y="358479"/>
                  <a:pt x="259169" y="338667"/>
                  <a:pt x="247993" y="320887"/>
                </a:cubicBezTo>
                <a:cubicBezTo>
                  <a:pt x="236309" y="302599"/>
                  <a:pt x="221069" y="291931"/>
                  <a:pt x="202273" y="288883"/>
                </a:cubicBezTo>
                <a:cubicBezTo>
                  <a:pt x="181953" y="286343"/>
                  <a:pt x="157315" y="284819"/>
                  <a:pt x="128359" y="284311"/>
                </a:cubicBezTo>
                <a:cubicBezTo>
                  <a:pt x="117183" y="283803"/>
                  <a:pt x="104483" y="283549"/>
                  <a:pt x="90259" y="283549"/>
                </a:cubicBezTo>
                <a:lnTo>
                  <a:pt x="39967" y="283549"/>
                </a:lnTo>
                <a:cubicBezTo>
                  <a:pt x="32347" y="283549"/>
                  <a:pt x="26505" y="281517"/>
                  <a:pt x="22441" y="277453"/>
                </a:cubicBezTo>
                <a:cubicBezTo>
                  <a:pt x="17869" y="272881"/>
                  <a:pt x="15583" y="266785"/>
                  <a:pt x="15583" y="259165"/>
                </a:cubicBezTo>
                <a:cubicBezTo>
                  <a:pt x="15583" y="242909"/>
                  <a:pt x="23457" y="234781"/>
                  <a:pt x="39205" y="234781"/>
                </a:cubicBezTo>
                <a:lnTo>
                  <a:pt x="100165" y="234781"/>
                </a:lnTo>
                <a:cubicBezTo>
                  <a:pt x="115913" y="234781"/>
                  <a:pt x="127851" y="235035"/>
                  <a:pt x="135979" y="235543"/>
                </a:cubicBezTo>
                <a:cubicBezTo>
                  <a:pt x="138011" y="234527"/>
                  <a:pt x="140043" y="234019"/>
                  <a:pt x="142075" y="234019"/>
                </a:cubicBezTo>
                <a:cubicBezTo>
                  <a:pt x="163411" y="232495"/>
                  <a:pt x="182207" y="229955"/>
                  <a:pt x="198463" y="226399"/>
                </a:cubicBezTo>
                <a:cubicBezTo>
                  <a:pt x="216751" y="222843"/>
                  <a:pt x="231991" y="211921"/>
                  <a:pt x="244183" y="193633"/>
                </a:cubicBezTo>
                <a:cubicBezTo>
                  <a:pt x="255867" y="176361"/>
                  <a:pt x="261709" y="157565"/>
                  <a:pt x="261709" y="137245"/>
                </a:cubicBezTo>
                <a:cubicBezTo>
                  <a:pt x="261709" y="109813"/>
                  <a:pt x="250533" y="87207"/>
                  <a:pt x="228181" y="69427"/>
                </a:cubicBezTo>
                <a:cubicBezTo>
                  <a:pt x="208369" y="55203"/>
                  <a:pt x="177635" y="48599"/>
                  <a:pt x="135979" y="49615"/>
                </a:cubicBezTo>
                <a:cubicBezTo>
                  <a:pt x="96863" y="50631"/>
                  <a:pt x="61557" y="53933"/>
                  <a:pt x="30061" y="59521"/>
                </a:cubicBezTo>
                <a:cubicBezTo>
                  <a:pt x="14313" y="62061"/>
                  <a:pt x="5169" y="55203"/>
                  <a:pt x="2629" y="38947"/>
                </a:cubicBezTo>
                <a:cubicBezTo>
                  <a:pt x="1613" y="31835"/>
                  <a:pt x="2629" y="25739"/>
                  <a:pt x="5677" y="20659"/>
                </a:cubicBezTo>
                <a:cubicBezTo>
                  <a:pt x="9233" y="15071"/>
                  <a:pt x="14821" y="11769"/>
                  <a:pt x="22441" y="10753"/>
                </a:cubicBezTo>
                <a:cubicBezTo>
                  <a:pt x="58509" y="4657"/>
                  <a:pt x="96101" y="1101"/>
                  <a:pt x="135217" y="85"/>
                </a:cubicBezTo>
                <a:close/>
              </a:path>
            </a:pathLst>
          </a:custGeom>
          <a:solidFill>
            <a:schemeClr val="accent5">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7"/>
          <p:cNvSpPr>
            <a:spLocks/>
          </p:cNvSpPr>
          <p:nvPr/>
        </p:nvSpPr>
        <p:spPr bwMode="auto">
          <a:xfrm>
            <a:off x="11421517" y="6358596"/>
            <a:ext cx="489048" cy="345539"/>
          </a:xfrm>
          <a:custGeom>
            <a:avLst/>
            <a:gdLst>
              <a:gd name="T0" fmla="*/ 0 w 321"/>
              <a:gd name="T1" fmla="*/ 0 h 373"/>
              <a:gd name="T2" fmla="*/ 321 w 321"/>
              <a:gd name="T3" fmla="*/ 185 h 373"/>
              <a:gd name="T4" fmla="*/ 0 w 321"/>
              <a:gd name="T5" fmla="*/ 373 h 373"/>
              <a:gd name="T6" fmla="*/ 48 w 321"/>
              <a:gd name="T7" fmla="*/ 185 h 373"/>
              <a:gd name="T8" fmla="*/ 0 w 321"/>
              <a:gd name="T9" fmla="*/ 0 h 373"/>
            </a:gdLst>
            <a:ahLst/>
            <a:cxnLst>
              <a:cxn ang="0">
                <a:pos x="T0" y="T1"/>
              </a:cxn>
              <a:cxn ang="0">
                <a:pos x="T2" y="T3"/>
              </a:cxn>
              <a:cxn ang="0">
                <a:pos x="T4" y="T5"/>
              </a:cxn>
              <a:cxn ang="0">
                <a:pos x="T6" y="T7"/>
              </a:cxn>
              <a:cxn ang="0">
                <a:pos x="T8" y="T9"/>
              </a:cxn>
            </a:cxnLst>
            <a:rect l="0" t="0" r="r" b="b"/>
            <a:pathLst>
              <a:path w="321" h="373">
                <a:moveTo>
                  <a:pt x="0" y="0"/>
                </a:moveTo>
                <a:lnTo>
                  <a:pt x="321" y="185"/>
                </a:lnTo>
                <a:lnTo>
                  <a:pt x="0" y="373"/>
                </a:lnTo>
                <a:lnTo>
                  <a:pt x="48" y="185"/>
                </a:lnTo>
                <a:lnTo>
                  <a:pt x="0" y="0"/>
                </a:lnTo>
                <a:close/>
              </a:path>
            </a:pathLst>
          </a:custGeom>
          <a:solidFill>
            <a:schemeClr val="accent5">
              <a:lumMod val="75000"/>
              <a:alpha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矩形 25"/>
          <p:cNvSpPr/>
          <p:nvPr/>
        </p:nvSpPr>
        <p:spPr>
          <a:xfrm>
            <a:off x="9874349" y="2950402"/>
            <a:ext cx="127782" cy="12778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9612894" y="3437162"/>
            <a:ext cx="0" cy="1758950"/>
          </a:xfrm>
          <a:prstGeom prst="line">
            <a:avLst/>
          </a:prstGeom>
          <a:ln w="57150">
            <a:solidFill>
              <a:srgbClr val="BC2B2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666381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dotGrid">
          <a:fgClr>
            <a:schemeClr val="accent5">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a:off x="-594912" y="5810462"/>
            <a:ext cx="8356209" cy="18288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30629" y="835986"/>
            <a:ext cx="8580144" cy="217497"/>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print">
            <a:duotone>
              <a:prstClr val="black"/>
              <a:srgbClr val="D9C3A5">
                <a:tint val="50000"/>
                <a:satMod val="180000"/>
              </a:srgbClr>
            </a:duotone>
            <a:extLst>
              <a:ext uri="{BEBA8EAE-BF5A-486C-A8C5-ECC9F3942E4B}">
                <a14:imgProps xmlns:a14="http://schemas.microsoft.com/office/drawing/2010/main" xmlns="">
                  <a14:imgLayer r:embed="rId3">
                    <a14:imgEffect>
                      <a14:sharpenSoften amount="-50000"/>
                    </a14:imgEffect>
                  </a14:imgLayer>
                </a14:imgProps>
              </a:ext>
              <a:ext uri="{28A0092B-C50C-407E-A947-70E740481C1C}">
                <a14:useLocalDpi xmlns:a14="http://schemas.microsoft.com/office/drawing/2010/main" xmlns="" val="0"/>
              </a:ext>
            </a:extLst>
          </a:blip>
          <a:srcRect l="-1060" t="5437" r="-1558" b="385"/>
          <a:stretch/>
        </p:blipFill>
        <p:spPr>
          <a:xfrm>
            <a:off x="6804256" y="-15454"/>
            <a:ext cx="6144562" cy="6858000"/>
          </a:xfrm>
          <a:custGeom>
            <a:avLst/>
            <a:gdLst>
              <a:gd name="connsiteX0" fmla="*/ 1714500 w 6144562"/>
              <a:gd name="connsiteY0" fmla="*/ 0 h 6858000"/>
              <a:gd name="connsiteX1" fmla="*/ 6144562 w 6144562"/>
              <a:gd name="connsiteY1" fmla="*/ 0 h 6858000"/>
              <a:gd name="connsiteX2" fmla="*/ 6144562 w 6144562"/>
              <a:gd name="connsiteY2" fmla="*/ 6858000 h 6858000"/>
              <a:gd name="connsiteX3" fmla="*/ 0 w 614456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44562" h="6858000">
                <a:moveTo>
                  <a:pt x="1714500" y="0"/>
                </a:moveTo>
                <a:lnTo>
                  <a:pt x="6144562" y="0"/>
                </a:lnTo>
                <a:lnTo>
                  <a:pt x="6144562" y="6858000"/>
                </a:lnTo>
                <a:lnTo>
                  <a:pt x="0" y="6858000"/>
                </a:lnTo>
                <a:close/>
              </a:path>
            </a:pathLst>
          </a:custGeom>
          <a:ln>
            <a:noFill/>
          </a:ln>
        </p:spPr>
      </p:pic>
      <p:sp>
        <p:nvSpPr>
          <p:cNvPr id="5" name="文本框 4"/>
          <p:cNvSpPr txBox="1"/>
          <p:nvPr/>
        </p:nvSpPr>
        <p:spPr>
          <a:xfrm>
            <a:off x="917533" y="1946482"/>
            <a:ext cx="6528298" cy="1200329"/>
          </a:xfrm>
          <a:prstGeom prst="rect">
            <a:avLst/>
          </a:prstGeom>
          <a:noFill/>
        </p:spPr>
        <p:txBody>
          <a:bodyPr wrap="square" rtlCol="0">
            <a:spAutoFit/>
          </a:bodyPr>
          <a:lstStyle/>
          <a:p>
            <a:r>
              <a:rPr lang="zh-CN" altLang="en-US" dirty="0">
                <a:latin typeface="造字工房悦圆演示版常规体" pitchFamily="2" charset="-122"/>
                <a:ea typeface="造字工房悦圆演示版常规体" pitchFamily="2" charset="-122"/>
              </a:rPr>
              <a:t>如果你是个绝对的蠢蛋，那我只能说，请你尽量少的认识这个世界，最好一辈子不要离开你生活的地方，有时候知道的越多，越痛苦。当你看到那么繁华的城市，那么美丽的女孩，那么高端大气上档次的生活都与你无关的时候，更多的痛苦便会袭来</a:t>
            </a:r>
            <a:r>
              <a:rPr lang="zh-CN" altLang="en-US" dirty="0" smtClean="0">
                <a:latin typeface="造字工房悦圆演示版常规体" pitchFamily="2" charset="-122"/>
                <a:ea typeface="造字工房悦圆演示版常规体" pitchFamily="2" charset="-122"/>
              </a:rPr>
              <a:t>。</a:t>
            </a:r>
            <a:endParaRPr lang="zh-CN" altLang="en-US" dirty="0">
              <a:latin typeface="造字工房悦圆演示版常规体" pitchFamily="2" charset="-122"/>
              <a:ea typeface="造字工房悦圆演示版常规体" pitchFamily="2" charset="-122"/>
            </a:endParaRPr>
          </a:p>
        </p:txBody>
      </p:sp>
      <p:sp>
        <p:nvSpPr>
          <p:cNvPr id="6" name="文本框 5"/>
          <p:cNvSpPr txBox="1"/>
          <p:nvPr/>
        </p:nvSpPr>
        <p:spPr>
          <a:xfrm>
            <a:off x="917533" y="3391205"/>
            <a:ext cx="7143832" cy="369332"/>
          </a:xfrm>
          <a:prstGeom prst="rect">
            <a:avLst/>
          </a:prstGeom>
          <a:noFill/>
        </p:spPr>
        <p:txBody>
          <a:bodyPr wrap="square" rtlCol="0">
            <a:spAutoFit/>
          </a:bodyPr>
          <a:lstStyle/>
          <a:p>
            <a:r>
              <a:rPr lang="zh-CN" altLang="en-US" dirty="0">
                <a:latin typeface="造字工房悦圆演示版常规体" pitchFamily="2" charset="-122"/>
                <a:ea typeface="造字工房悦圆演示版常规体" pitchFamily="2" charset="-122"/>
              </a:rPr>
              <a:t>如果你是个笨蛋，又不肯努力，那也请你知道少一点。</a:t>
            </a:r>
          </a:p>
        </p:txBody>
      </p:sp>
      <p:sp>
        <p:nvSpPr>
          <p:cNvPr id="7" name="文本框 6"/>
          <p:cNvSpPr txBox="1"/>
          <p:nvPr/>
        </p:nvSpPr>
        <p:spPr>
          <a:xfrm>
            <a:off x="917534" y="4148055"/>
            <a:ext cx="6528298" cy="1200329"/>
          </a:xfrm>
          <a:prstGeom prst="rect">
            <a:avLst/>
          </a:prstGeom>
          <a:noFill/>
        </p:spPr>
        <p:txBody>
          <a:bodyPr wrap="square" rtlCol="0">
            <a:spAutoFit/>
          </a:bodyPr>
          <a:lstStyle/>
          <a:p>
            <a:r>
              <a:rPr lang="zh-CN" altLang="en-US" dirty="0">
                <a:latin typeface="造字工房悦圆演示版常规体" pitchFamily="2" charset="-122"/>
                <a:ea typeface="造字工房悦圆演示版常规体" pitchFamily="2" charset="-122"/>
              </a:rPr>
              <a:t>如果你不是个绝对的蠢蛋，又愿意努力，请你</a:t>
            </a:r>
            <a:r>
              <a:rPr lang="zh-CN" altLang="en-US" dirty="0" smtClean="0">
                <a:latin typeface="造字工房悦圆演示版常规体" pitchFamily="2" charset="-122"/>
                <a:ea typeface="造字工房悦圆演示版常规体" pitchFamily="2" charset="-122"/>
              </a:rPr>
              <a:t>参考安西</a:t>
            </a:r>
            <a:r>
              <a:rPr lang="zh-CN" altLang="en-US" dirty="0">
                <a:latin typeface="造字工房悦圆演示版常规体" pitchFamily="2" charset="-122"/>
                <a:ea typeface="造字工房悦圆演示版常规体" pitchFamily="2" charset="-122"/>
              </a:rPr>
              <a:t>老师的话：</a:t>
            </a:r>
          </a:p>
          <a:p>
            <a:r>
              <a:rPr lang="zh-CN" altLang="en-US" dirty="0">
                <a:solidFill>
                  <a:schemeClr val="accent5">
                    <a:lumMod val="50000"/>
                  </a:schemeClr>
                </a:solidFill>
                <a:latin typeface="造字工房悦圆演示版常规体" pitchFamily="2" charset="-122"/>
                <a:ea typeface="造字工房悦圆演示版常规体" pitchFamily="2" charset="-122"/>
              </a:rPr>
              <a:t>盯着那只兔子的每一个动作，能学多少学多少，然后以他三倍的训练量训练。</a:t>
            </a:r>
          </a:p>
        </p:txBody>
      </p:sp>
      <p:sp>
        <p:nvSpPr>
          <p:cNvPr id="8" name="文本框 7"/>
          <p:cNvSpPr txBox="1"/>
          <p:nvPr/>
        </p:nvSpPr>
        <p:spPr>
          <a:xfrm>
            <a:off x="403486" y="1269339"/>
            <a:ext cx="1252024" cy="523220"/>
          </a:xfrm>
          <a:prstGeom prst="rect">
            <a:avLst/>
          </a:prstGeom>
          <a:noFill/>
        </p:spPr>
        <p:txBody>
          <a:bodyPr wrap="square" rtlCol="0">
            <a:spAutoFit/>
          </a:bodyPr>
          <a:lstStyle/>
          <a:p>
            <a:r>
              <a:rPr lang="zh-CN" altLang="en-US" sz="2800" dirty="0" smtClean="0">
                <a:solidFill>
                  <a:schemeClr val="accent5">
                    <a:lumMod val="50000"/>
                  </a:schemeClr>
                </a:solidFill>
                <a:latin typeface="造字工房悦圆演示版常规体" pitchFamily="2" charset="-122"/>
                <a:ea typeface="造字工房悦圆演示版常规体" pitchFamily="2" charset="-122"/>
              </a:rPr>
              <a:t>如果</a:t>
            </a:r>
            <a:r>
              <a:rPr lang="en-US" altLang="zh-CN" sz="2800" dirty="0" smtClean="0">
                <a:solidFill>
                  <a:schemeClr val="accent5">
                    <a:lumMod val="50000"/>
                  </a:schemeClr>
                </a:solidFill>
                <a:latin typeface="造字工房悦圆演示版常规体" pitchFamily="2" charset="-122"/>
                <a:ea typeface="造字工房悦圆演示版常规体" pitchFamily="2" charset="-122"/>
              </a:rPr>
              <a:t>…</a:t>
            </a:r>
            <a:endParaRPr lang="zh-CN" altLang="en-US" sz="2800" dirty="0" smtClean="0">
              <a:solidFill>
                <a:schemeClr val="accent5">
                  <a:lumMod val="50000"/>
                </a:schemeClr>
              </a:solidFill>
              <a:latin typeface="造字工房悦圆演示版常规体" pitchFamily="2" charset="-122"/>
              <a:ea typeface="造字工房悦圆演示版常规体" pitchFamily="2" charset="-122"/>
            </a:endParaRPr>
          </a:p>
        </p:txBody>
      </p:sp>
      <p:sp>
        <p:nvSpPr>
          <p:cNvPr id="9" name="流程图: 离页连接符 8"/>
          <p:cNvSpPr/>
          <p:nvPr/>
        </p:nvSpPr>
        <p:spPr>
          <a:xfrm rot="16200000">
            <a:off x="554120" y="1931855"/>
            <a:ext cx="225079" cy="305216"/>
          </a:xfrm>
          <a:prstGeom prst="flowChartOffpageConnector">
            <a:avLst/>
          </a:prstGeom>
          <a:solidFill>
            <a:schemeClr val="accent6">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离页连接符 9"/>
          <p:cNvSpPr/>
          <p:nvPr/>
        </p:nvSpPr>
        <p:spPr>
          <a:xfrm rot="16200000">
            <a:off x="554121" y="3361871"/>
            <a:ext cx="225079" cy="305216"/>
          </a:xfrm>
          <a:prstGeom prst="flowChartOffpageConnector">
            <a:avLst/>
          </a:prstGeom>
          <a:solidFill>
            <a:schemeClr val="accent6">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离页连接符 10"/>
          <p:cNvSpPr/>
          <p:nvPr/>
        </p:nvSpPr>
        <p:spPr>
          <a:xfrm rot="16200000">
            <a:off x="554120" y="4191062"/>
            <a:ext cx="225079" cy="305216"/>
          </a:xfrm>
          <a:prstGeom prst="flowChartOffpageConnector">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248955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dotGrid">
          <a:fgClr>
            <a:schemeClr val="accent5">
              <a:lumMod val="60000"/>
              <a:lumOff val="40000"/>
            </a:schemeClr>
          </a:fgClr>
          <a:bgClr>
            <a:schemeClr val="bg1"/>
          </a:bgClr>
        </a:pattFill>
        <a:effectLst/>
      </p:bgPr>
    </p:bg>
    <p:spTree>
      <p:nvGrpSpPr>
        <p:cNvPr id="1" name=""/>
        <p:cNvGrpSpPr/>
        <p:nvPr/>
      </p:nvGrpSpPr>
      <p:grpSpPr>
        <a:xfrm>
          <a:off x="0" y="0"/>
          <a:ext cx="0" cy="0"/>
          <a:chOff x="0" y="0"/>
          <a:chExt cx="0" cy="0"/>
        </a:xfrm>
      </p:grpSpPr>
      <p:sp>
        <p:nvSpPr>
          <p:cNvPr id="6" name="矩形 5"/>
          <p:cNvSpPr/>
          <p:nvPr/>
        </p:nvSpPr>
        <p:spPr>
          <a:xfrm>
            <a:off x="6254390" y="-34115"/>
            <a:ext cx="5937610" cy="6955827"/>
          </a:xfrm>
          <a:custGeom>
            <a:avLst/>
            <a:gdLst>
              <a:gd name="connsiteX0" fmla="*/ 0 w 5943505"/>
              <a:gd name="connsiteY0" fmla="*/ 0 h 6918505"/>
              <a:gd name="connsiteX1" fmla="*/ 5943505 w 5943505"/>
              <a:gd name="connsiteY1" fmla="*/ 0 h 6918505"/>
              <a:gd name="connsiteX2" fmla="*/ 5943505 w 5943505"/>
              <a:gd name="connsiteY2" fmla="*/ 6918505 h 6918505"/>
              <a:gd name="connsiteX3" fmla="*/ 0 w 5943505"/>
              <a:gd name="connsiteY3" fmla="*/ 6918505 h 6918505"/>
              <a:gd name="connsiteX4" fmla="*/ 0 w 5943505"/>
              <a:gd name="connsiteY4" fmla="*/ 0 h 6918505"/>
              <a:gd name="connsiteX0" fmla="*/ 877078 w 6820583"/>
              <a:gd name="connsiteY0" fmla="*/ 0 h 6955827"/>
              <a:gd name="connsiteX1" fmla="*/ 6820583 w 6820583"/>
              <a:gd name="connsiteY1" fmla="*/ 0 h 6955827"/>
              <a:gd name="connsiteX2" fmla="*/ 6820583 w 6820583"/>
              <a:gd name="connsiteY2" fmla="*/ 6918505 h 6955827"/>
              <a:gd name="connsiteX3" fmla="*/ 0 w 6820583"/>
              <a:gd name="connsiteY3" fmla="*/ 6955827 h 6955827"/>
              <a:gd name="connsiteX4" fmla="*/ 877078 w 6820583"/>
              <a:gd name="connsiteY4" fmla="*/ 0 h 6955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0583" h="6955827">
                <a:moveTo>
                  <a:pt x="877078" y="0"/>
                </a:moveTo>
                <a:lnTo>
                  <a:pt x="6820583" y="0"/>
                </a:lnTo>
                <a:lnTo>
                  <a:pt x="6820583" y="6918505"/>
                </a:lnTo>
                <a:lnTo>
                  <a:pt x="0" y="6955827"/>
                </a:lnTo>
                <a:lnTo>
                  <a:pt x="877078" y="0"/>
                </a:lnTo>
                <a:close/>
              </a:path>
            </a:pathLst>
          </a:custGeom>
          <a:solidFill>
            <a:schemeClr val="bg1">
              <a:lumMod val="5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BEBA8EAE-BF5A-486C-A8C5-ECC9F3942E4B}">
                <a14:imgProps xmlns:a14="http://schemas.microsoft.com/office/drawing/2010/main" xmlns="">
                  <a14:imgLayer r:embed="rId3">
                    <a14:imgEffect>
                      <a14:sharpenSoften amount="25000"/>
                    </a14:imgEffect>
                  </a14:imgLayer>
                </a14:imgProps>
              </a:ext>
              <a:ext uri="{28A0092B-C50C-407E-A947-70E740481C1C}">
                <a14:useLocalDpi xmlns:a14="http://schemas.microsoft.com/office/drawing/2010/main" xmlns="" val="0"/>
              </a:ext>
            </a:extLst>
          </a:blip>
          <a:srcRect l="415" t="8542"/>
          <a:stretch>
            <a:fillRect/>
          </a:stretch>
        </p:blipFill>
        <p:spPr>
          <a:xfrm flipH="1">
            <a:off x="0" y="-34115"/>
            <a:ext cx="6019895" cy="6910777"/>
          </a:xfrm>
          <a:custGeom>
            <a:avLst/>
            <a:gdLst>
              <a:gd name="connsiteX0" fmla="*/ 6019895 w 6019895"/>
              <a:gd name="connsiteY0" fmla="*/ 0 h 6910777"/>
              <a:gd name="connsiteX1" fmla="*/ 1727694 w 6019895"/>
              <a:gd name="connsiteY1" fmla="*/ 0 h 6910777"/>
              <a:gd name="connsiteX2" fmla="*/ 0 w 6019895"/>
              <a:gd name="connsiteY2" fmla="*/ 6910777 h 6910777"/>
              <a:gd name="connsiteX3" fmla="*/ 6019895 w 6019895"/>
              <a:gd name="connsiteY3" fmla="*/ 6910777 h 6910777"/>
            </a:gdLst>
            <a:ahLst/>
            <a:cxnLst>
              <a:cxn ang="0">
                <a:pos x="connsiteX0" y="connsiteY0"/>
              </a:cxn>
              <a:cxn ang="0">
                <a:pos x="connsiteX1" y="connsiteY1"/>
              </a:cxn>
              <a:cxn ang="0">
                <a:pos x="connsiteX2" y="connsiteY2"/>
              </a:cxn>
              <a:cxn ang="0">
                <a:pos x="connsiteX3" y="connsiteY3"/>
              </a:cxn>
            </a:cxnLst>
            <a:rect l="l" t="t" r="r" b="b"/>
            <a:pathLst>
              <a:path w="6019895" h="6910777">
                <a:moveTo>
                  <a:pt x="6019895" y="0"/>
                </a:moveTo>
                <a:lnTo>
                  <a:pt x="1727694" y="0"/>
                </a:lnTo>
                <a:lnTo>
                  <a:pt x="0" y="6910777"/>
                </a:lnTo>
                <a:lnTo>
                  <a:pt x="6019895" y="6910777"/>
                </a:lnTo>
                <a:close/>
              </a:path>
            </a:pathLst>
          </a:custGeom>
        </p:spPr>
      </p:pic>
      <p:sp>
        <p:nvSpPr>
          <p:cNvPr id="7" name="平行四边形 6"/>
          <p:cNvSpPr/>
          <p:nvPr/>
        </p:nvSpPr>
        <p:spPr>
          <a:xfrm>
            <a:off x="4593033" y="-41843"/>
            <a:ext cx="1362272" cy="6910777"/>
          </a:xfrm>
          <a:prstGeom prst="parallelogram">
            <a:avLst>
              <a:gd name="adj" fmla="val 62500"/>
            </a:avLst>
          </a:prstGeom>
          <a:solidFill>
            <a:schemeClr val="accent5">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497441" y="1938995"/>
            <a:ext cx="4483503" cy="1754326"/>
          </a:xfrm>
          <a:prstGeom prst="rect">
            <a:avLst/>
          </a:prstGeom>
          <a:noFill/>
        </p:spPr>
        <p:txBody>
          <a:bodyPr wrap="square" rtlCol="0">
            <a:spAutoFit/>
          </a:bodyPr>
          <a:lstStyle/>
          <a:p>
            <a:r>
              <a:rPr lang="zh-CN" altLang="en-US" dirty="0">
                <a:solidFill>
                  <a:schemeClr val="tx1">
                    <a:lumMod val="95000"/>
                    <a:lumOff val="5000"/>
                  </a:schemeClr>
                </a:solidFill>
                <a:latin typeface="造字工房悦圆演示版常规体" pitchFamily="2" charset="-122"/>
                <a:ea typeface="造字工房悦圆演示版常规体" pitchFamily="2" charset="-122"/>
              </a:rPr>
              <a:t>兔子一定会打盹的，</a:t>
            </a:r>
            <a:r>
              <a:rPr lang="zh-CN" altLang="en-US" dirty="0" smtClean="0">
                <a:solidFill>
                  <a:schemeClr val="tx1">
                    <a:lumMod val="95000"/>
                    <a:lumOff val="5000"/>
                  </a:schemeClr>
                </a:solidFill>
                <a:latin typeface="造字工房悦圆演示版常规体" pitchFamily="2" charset="-122"/>
                <a:ea typeface="造字工房悦圆演示版常规体" pitchFamily="2" charset="-122"/>
              </a:rPr>
              <a:t>即便是牛顿</a:t>
            </a:r>
            <a:r>
              <a:rPr lang="zh-CN" altLang="en-US" dirty="0">
                <a:solidFill>
                  <a:schemeClr val="tx1">
                    <a:lumMod val="95000"/>
                    <a:lumOff val="5000"/>
                  </a:schemeClr>
                </a:solidFill>
                <a:latin typeface="造字工房悦圆演示版常规体" pitchFamily="2" charset="-122"/>
                <a:ea typeface="造字工房悦圆演示版常规体" pitchFamily="2" charset="-122"/>
              </a:rPr>
              <a:t>，</a:t>
            </a:r>
            <a:r>
              <a:rPr lang="en-US" altLang="zh-CN" dirty="0">
                <a:solidFill>
                  <a:schemeClr val="tx1">
                    <a:lumMod val="95000"/>
                    <a:lumOff val="5000"/>
                  </a:schemeClr>
                </a:solidFill>
                <a:latin typeface="造字工房悦圆演示版常规体" pitchFamily="2" charset="-122"/>
                <a:ea typeface="造字工房悦圆演示版常规体" pitchFamily="2" charset="-122"/>
              </a:rPr>
              <a:t>30</a:t>
            </a:r>
            <a:r>
              <a:rPr lang="zh-CN" altLang="en-US" dirty="0">
                <a:solidFill>
                  <a:schemeClr val="tx1">
                    <a:lumMod val="95000"/>
                    <a:lumOff val="5000"/>
                  </a:schemeClr>
                </a:solidFill>
                <a:latin typeface="造字工房悦圆演示版常规体" pitchFamily="2" charset="-122"/>
                <a:ea typeface="造字工房悦圆演示版常规体" pitchFamily="2" charset="-122"/>
              </a:rPr>
              <a:t>岁之后也再无建树</a:t>
            </a:r>
            <a:r>
              <a:rPr lang="zh-CN" altLang="en-US" dirty="0" smtClean="0">
                <a:solidFill>
                  <a:schemeClr val="tx1">
                    <a:lumMod val="95000"/>
                    <a:lumOff val="5000"/>
                  </a:schemeClr>
                </a:solidFill>
                <a:latin typeface="造字工房悦圆演示版常规体" pitchFamily="2" charset="-122"/>
                <a:ea typeface="造字工房悦圆演示版常规体" pitchFamily="2" charset="-122"/>
              </a:rPr>
              <a:t>；也</a:t>
            </a:r>
            <a:r>
              <a:rPr lang="zh-CN" altLang="en-US" dirty="0">
                <a:solidFill>
                  <a:schemeClr val="tx1">
                    <a:lumMod val="95000"/>
                    <a:lumOff val="5000"/>
                  </a:schemeClr>
                </a:solidFill>
                <a:latin typeface="造字工房悦圆演示版常规体" pitchFamily="2" charset="-122"/>
                <a:ea typeface="造字工房悦圆演示版常规体" pitchFamily="2" charset="-122"/>
              </a:rPr>
              <a:t>不是</a:t>
            </a:r>
            <a:r>
              <a:rPr lang="zh-CN" altLang="en-US" dirty="0" smtClean="0">
                <a:solidFill>
                  <a:schemeClr val="tx1">
                    <a:lumMod val="95000"/>
                    <a:lumOff val="5000"/>
                  </a:schemeClr>
                </a:solidFill>
                <a:latin typeface="造字工房悦圆演示版常规体" pitchFamily="2" charset="-122"/>
                <a:ea typeface="造字工房悦圆演示版常规体" pitchFamily="2" charset="-122"/>
              </a:rPr>
              <a:t>每个像科</a:t>
            </a:r>
            <a:r>
              <a:rPr lang="zh-CN" altLang="en-US" dirty="0">
                <a:solidFill>
                  <a:schemeClr val="tx1">
                    <a:lumMod val="95000"/>
                    <a:lumOff val="5000"/>
                  </a:schemeClr>
                </a:solidFill>
                <a:latin typeface="造字工房悦圆演示版常规体" pitchFamily="2" charset="-122"/>
                <a:ea typeface="造字工房悦圆演示版常规体" pitchFamily="2" charset="-122"/>
              </a:rPr>
              <a:t>比一样的天才，都知道洛杉矶凌晨四点的样子</a:t>
            </a:r>
            <a:r>
              <a:rPr lang="zh-CN" altLang="en-US" dirty="0" smtClean="0">
                <a:solidFill>
                  <a:schemeClr val="tx1">
                    <a:lumMod val="95000"/>
                    <a:lumOff val="5000"/>
                  </a:schemeClr>
                </a:solidFill>
                <a:latin typeface="造字工房悦圆演示版常规体" pitchFamily="2" charset="-122"/>
                <a:ea typeface="造字工房悦圆演示版常规体" pitchFamily="2" charset="-122"/>
              </a:rPr>
              <a:t>；你</a:t>
            </a:r>
            <a:r>
              <a:rPr lang="zh-CN" altLang="en-US" dirty="0">
                <a:solidFill>
                  <a:schemeClr val="tx1">
                    <a:lumMod val="95000"/>
                    <a:lumOff val="5000"/>
                  </a:schemeClr>
                </a:solidFill>
                <a:latin typeface="造字工房悦圆演示版常规体" pitchFamily="2" charset="-122"/>
                <a:ea typeface="造字工房悦圆演示版常规体" pitchFamily="2" charset="-122"/>
              </a:rPr>
              <a:t>知道洛克李吗？他说，努力的天才也是天才。</a:t>
            </a:r>
          </a:p>
          <a:p>
            <a:endParaRPr lang="en-US" altLang="zh-CN" dirty="0" smtClean="0">
              <a:latin typeface="造字工房悦圆演示版常规体" pitchFamily="2" charset="-122"/>
              <a:ea typeface="造字工房悦圆演示版常规体" pitchFamily="2" charset="-122"/>
            </a:endParaRPr>
          </a:p>
        </p:txBody>
      </p:sp>
      <p:sp>
        <p:nvSpPr>
          <p:cNvPr id="12" name="文本框 11"/>
          <p:cNvSpPr txBox="1"/>
          <p:nvPr/>
        </p:nvSpPr>
        <p:spPr>
          <a:xfrm>
            <a:off x="7497441" y="3596183"/>
            <a:ext cx="4483503" cy="2308324"/>
          </a:xfrm>
          <a:prstGeom prst="rect">
            <a:avLst/>
          </a:prstGeom>
          <a:noFill/>
        </p:spPr>
        <p:txBody>
          <a:bodyPr wrap="square" rtlCol="0">
            <a:spAutoFit/>
          </a:bodyPr>
          <a:lstStyle/>
          <a:p>
            <a:r>
              <a:rPr lang="zh-CN" altLang="en-US" dirty="0">
                <a:latin typeface="造字工房悦圆演示版常规体" pitchFamily="2" charset="-122"/>
                <a:ea typeface="造字工房悦圆演示版常规体" pitchFamily="2" charset="-122"/>
              </a:rPr>
              <a:t>勤奋，可能是这个世界上最被高估的美德。但是对于一个毫无天赋的人来讲，可以依仗的就只有勤奋了</a:t>
            </a:r>
            <a:r>
              <a:rPr lang="zh-CN" altLang="en-US" dirty="0" smtClean="0">
                <a:latin typeface="造字工房悦圆演示版常规体" pitchFamily="2" charset="-122"/>
                <a:ea typeface="造字工房悦圆演示版常规体" pitchFamily="2" charset="-122"/>
              </a:rPr>
              <a:t>。</a:t>
            </a:r>
            <a:endParaRPr lang="en-US" altLang="zh-CN" dirty="0" smtClean="0">
              <a:latin typeface="造字工房悦圆演示版常规体" pitchFamily="2" charset="-122"/>
              <a:ea typeface="造字工房悦圆演示版常规体" pitchFamily="2" charset="-122"/>
            </a:endParaRPr>
          </a:p>
          <a:p>
            <a:endParaRPr lang="zh-CN" altLang="en-US" dirty="0">
              <a:latin typeface="造字工房悦圆演示版常规体" pitchFamily="2" charset="-122"/>
              <a:ea typeface="造字工房悦圆演示版常规体" pitchFamily="2" charset="-122"/>
            </a:endParaRPr>
          </a:p>
          <a:p>
            <a:r>
              <a:rPr lang="zh-CN" altLang="en-US" dirty="0">
                <a:latin typeface="造字工房悦圆演示版常规体" pitchFamily="2" charset="-122"/>
                <a:ea typeface="造字工房悦圆演示版常规体" pitchFamily="2" charset="-122"/>
              </a:rPr>
              <a:t>如此，即便你还是追不上兔子，你可以是乌龟里跑得快的那一个。你的每次努力，都会使得你成为更好的你。</a:t>
            </a:r>
          </a:p>
          <a:p>
            <a:endParaRPr lang="zh-CN" altLang="en-US" dirty="0">
              <a:latin typeface="造字工房悦圆演示版常规体" pitchFamily="2" charset="-122"/>
              <a:ea typeface="造字工房悦圆演示版常规体" pitchFamily="2" charset="-122"/>
            </a:endParaRPr>
          </a:p>
        </p:txBody>
      </p:sp>
      <p:sp>
        <p:nvSpPr>
          <p:cNvPr id="16" name="文本框 15"/>
          <p:cNvSpPr txBox="1"/>
          <p:nvPr/>
        </p:nvSpPr>
        <p:spPr>
          <a:xfrm>
            <a:off x="7497441" y="5904507"/>
            <a:ext cx="4172989" cy="646331"/>
          </a:xfrm>
          <a:prstGeom prst="rect">
            <a:avLst/>
          </a:prstGeom>
          <a:noFill/>
        </p:spPr>
        <p:txBody>
          <a:bodyPr wrap="square" rtlCol="0">
            <a:spAutoFit/>
          </a:bodyPr>
          <a:lstStyle/>
          <a:p>
            <a:r>
              <a:rPr lang="zh-CN" altLang="en-US" dirty="0" smtClean="0">
                <a:solidFill>
                  <a:schemeClr val="accent5">
                    <a:lumMod val="50000"/>
                  </a:schemeClr>
                </a:solidFill>
                <a:latin typeface="造字工房悦圆演示版常规体" pitchFamily="2" charset="-122"/>
                <a:ea typeface="造字工房悦圆演示版常规体" pitchFamily="2" charset="-122"/>
              </a:rPr>
              <a:t>作为“乌龟”的你，想要超越，你只能更加努力</a:t>
            </a:r>
            <a:r>
              <a:rPr lang="en-US" altLang="zh-CN" dirty="0" smtClean="0">
                <a:solidFill>
                  <a:schemeClr val="accent5">
                    <a:lumMod val="50000"/>
                  </a:schemeClr>
                </a:solidFill>
                <a:latin typeface="造字工房悦圆演示版常规体" pitchFamily="2" charset="-122"/>
                <a:ea typeface="造字工房悦圆演示版常规体" pitchFamily="2" charset="-122"/>
              </a:rPr>
              <a:t>,</a:t>
            </a:r>
            <a:r>
              <a:rPr lang="zh-CN" altLang="en-US" dirty="0" smtClean="0">
                <a:solidFill>
                  <a:schemeClr val="accent5">
                    <a:lumMod val="50000"/>
                  </a:schemeClr>
                </a:solidFill>
                <a:latin typeface="造字工房悦圆演示版常规体" pitchFamily="2" charset="-122"/>
                <a:ea typeface="造字工房悦圆演示版常规体" pitchFamily="2" charset="-122"/>
              </a:rPr>
              <a:t>那样你才有机会追上兔子！</a:t>
            </a:r>
          </a:p>
        </p:txBody>
      </p:sp>
      <p:sp>
        <p:nvSpPr>
          <p:cNvPr id="19" name="任意多边形 18"/>
          <p:cNvSpPr/>
          <p:nvPr/>
        </p:nvSpPr>
        <p:spPr>
          <a:xfrm>
            <a:off x="7127952" y="1087940"/>
            <a:ext cx="3648528" cy="409447"/>
          </a:xfrm>
          <a:custGeom>
            <a:avLst/>
            <a:gdLst/>
            <a:ahLst/>
            <a:cxnLst/>
            <a:rect l="l" t="t" r="r" b="b"/>
            <a:pathLst>
              <a:path w="2860923" h="321060">
                <a:moveTo>
                  <a:pt x="2849998" y="249870"/>
                </a:moveTo>
                <a:cubicBezTo>
                  <a:pt x="2857281" y="249870"/>
                  <a:pt x="2860923" y="253629"/>
                  <a:pt x="2860923" y="261147"/>
                </a:cubicBezTo>
                <a:lnTo>
                  <a:pt x="2860923" y="281940"/>
                </a:lnTo>
                <a:cubicBezTo>
                  <a:pt x="2860923" y="289459"/>
                  <a:pt x="2857046" y="293218"/>
                  <a:pt x="2849292" y="293218"/>
                </a:cubicBezTo>
                <a:cubicBezTo>
                  <a:pt x="2841774" y="293218"/>
                  <a:pt x="2838015" y="289459"/>
                  <a:pt x="2838015" y="281940"/>
                </a:cubicBezTo>
                <a:lnTo>
                  <a:pt x="2838015" y="261147"/>
                </a:lnTo>
                <a:cubicBezTo>
                  <a:pt x="2838015" y="253629"/>
                  <a:pt x="2842009" y="249870"/>
                  <a:pt x="2849998" y="249870"/>
                </a:cubicBezTo>
                <a:close/>
                <a:moveTo>
                  <a:pt x="1581268" y="244936"/>
                </a:moveTo>
                <a:lnTo>
                  <a:pt x="1581268" y="294275"/>
                </a:lnTo>
                <a:lnTo>
                  <a:pt x="1672898" y="294275"/>
                </a:lnTo>
                <a:cubicBezTo>
                  <a:pt x="1678537" y="294275"/>
                  <a:pt x="1683236" y="292396"/>
                  <a:pt x="1686995" y="288637"/>
                </a:cubicBezTo>
                <a:cubicBezTo>
                  <a:pt x="1691224" y="283937"/>
                  <a:pt x="1693339" y="279121"/>
                  <a:pt x="1693339" y="274187"/>
                </a:cubicBezTo>
                <a:lnTo>
                  <a:pt x="1693339" y="244936"/>
                </a:lnTo>
                <a:close/>
                <a:moveTo>
                  <a:pt x="1445936" y="244936"/>
                </a:moveTo>
                <a:lnTo>
                  <a:pt x="1445936" y="274187"/>
                </a:lnTo>
                <a:cubicBezTo>
                  <a:pt x="1445936" y="279826"/>
                  <a:pt x="1447816" y="284642"/>
                  <a:pt x="1451575" y="288637"/>
                </a:cubicBezTo>
                <a:cubicBezTo>
                  <a:pt x="1455334" y="292396"/>
                  <a:pt x="1460268" y="294275"/>
                  <a:pt x="1466377" y="294275"/>
                </a:cubicBezTo>
                <a:lnTo>
                  <a:pt x="1557303" y="294275"/>
                </a:lnTo>
                <a:lnTo>
                  <a:pt x="1557303" y="244936"/>
                </a:lnTo>
                <a:close/>
                <a:moveTo>
                  <a:pt x="2131403" y="230134"/>
                </a:moveTo>
                <a:lnTo>
                  <a:pt x="2347087" y="230134"/>
                </a:lnTo>
                <a:cubicBezTo>
                  <a:pt x="2354840" y="230134"/>
                  <a:pt x="2358717" y="234011"/>
                  <a:pt x="2358717" y="241764"/>
                </a:cubicBezTo>
                <a:lnTo>
                  <a:pt x="2358717" y="242116"/>
                </a:lnTo>
                <a:cubicBezTo>
                  <a:pt x="2358717" y="249870"/>
                  <a:pt x="2354840" y="253746"/>
                  <a:pt x="2347087" y="253746"/>
                </a:cubicBezTo>
                <a:lnTo>
                  <a:pt x="2131403" y="253746"/>
                </a:lnTo>
                <a:cubicBezTo>
                  <a:pt x="2123650" y="253746"/>
                  <a:pt x="2119773" y="249870"/>
                  <a:pt x="2119773" y="242116"/>
                </a:cubicBezTo>
                <a:lnTo>
                  <a:pt x="2119773" y="241764"/>
                </a:lnTo>
                <a:cubicBezTo>
                  <a:pt x="2119773" y="234011"/>
                  <a:pt x="2123650" y="230134"/>
                  <a:pt x="2131403" y="230134"/>
                </a:cubicBezTo>
                <a:close/>
                <a:moveTo>
                  <a:pt x="1783912" y="190310"/>
                </a:moveTo>
                <a:lnTo>
                  <a:pt x="1783912" y="280883"/>
                </a:lnTo>
                <a:cubicBezTo>
                  <a:pt x="1783912" y="284642"/>
                  <a:pt x="1785204" y="287814"/>
                  <a:pt x="1787789" y="290399"/>
                </a:cubicBezTo>
                <a:cubicBezTo>
                  <a:pt x="1790373" y="293218"/>
                  <a:pt x="1793662" y="294628"/>
                  <a:pt x="1797656" y="294628"/>
                </a:cubicBezTo>
                <a:lnTo>
                  <a:pt x="1867789" y="294628"/>
                </a:lnTo>
                <a:cubicBezTo>
                  <a:pt x="1871783" y="294628"/>
                  <a:pt x="1874955" y="293218"/>
                  <a:pt x="1877304" y="290399"/>
                </a:cubicBezTo>
                <a:cubicBezTo>
                  <a:pt x="1880124" y="287814"/>
                  <a:pt x="1881534" y="284642"/>
                  <a:pt x="1881534" y="280883"/>
                </a:cubicBezTo>
                <a:lnTo>
                  <a:pt x="1881534" y="190310"/>
                </a:lnTo>
                <a:close/>
                <a:moveTo>
                  <a:pt x="2625150" y="184671"/>
                </a:moveTo>
                <a:lnTo>
                  <a:pt x="2625150" y="234363"/>
                </a:lnTo>
                <a:lnTo>
                  <a:pt x="2705504" y="234363"/>
                </a:lnTo>
                <a:cubicBezTo>
                  <a:pt x="2710672" y="234363"/>
                  <a:pt x="2715254" y="232366"/>
                  <a:pt x="2719248" y="228372"/>
                </a:cubicBezTo>
                <a:cubicBezTo>
                  <a:pt x="2723242" y="224613"/>
                  <a:pt x="2725239" y="219796"/>
                  <a:pt x="2725239" y="213922"/>
                </a:cubicBezTo>
                <a:lnTo>
                  <a:pt x="2725239" y="184671"/>
                </a:lnTo>
                <a:close/>
                <a:moveTo>
                  <a:pt x="2500744" y="184671"/>
                </a:moveTo>
                <a:lnTo>
                  <a:pt x="2500744" y="213922"/>
                </a:lnTo>
                <a:cubicBezTo>
                  <a:pt x="2500744" y="219796"/>
                  <a:pt x="2502741" y="224613"/>
                  <a:pt x="2506736" y="228372"/>
                </a:cubicBezTo>
                <a:cubicBezTo>
                  <a:pt x="2510730" y="232366"/>
                  <a:pt x="2515546" y="234363"/>
                  <a:pt x="2521185" y="234363"/>
                </a:cubicBezTo>
                <a:lnTo>
                  <a:pt x="2601185" y="234363"/>
                </a:lnTo>
                <a:lnTo>
                  <a:pt x="2601185" y="184671"/>
                </a:lnTo>
                <a:close/>
                <a:moveTo>
                  <a:pt x="1581268" y="173393"/>
                </a:moveTo>
                <a:lnTo>
                  <a:pt x="1581268" y="221323"/>
                </a:lnTo>
                <a:lnTo>
                  <a:pt x="1693339" y="221323"/>
                </a:lnTo>
                <a:lnTo>
                  <a:pt x="1693339" y="193834"/>
                </a:lnTo>
                <a:cubicBezTo>
                  <a:pt x="1693339" y="188195"/>
                  <a:pt x="1691224" y="183261"/>
                  <a:pt x="1686995" y="179032"/>
                </a:cubicBezTo>
                <a:cubicBezTo>
                  <a:pt x="1683236" y="175273"/>
                  <a:pt x="1678537" y="173393"/>
                  <a:pt x="1672898" y="173393"/>
                </a:cubicBezTo>
                <a:close/>
                <a:moveTo>
                  <a:pt x="1466377" y="173393"/>
                </a:moveTo>
                <a:cubicBezTo>
                  <a:pt x="1460268" y="173393"/>
                  <a:pt x="1455334" y="175273"/>
                  <a:pt x="1451575" y="179032"/>
                </a:cubicBezTo>
                <a:cubicBezTo>
                  <a:pt x="1447816" y="182791"/>
                  <a:pt x="1445936" y="187725"/>
                  <a:pt x="1445936" y="193834"/>
                </a:cubicBezTo>
                <a:lnTo>
                  <a:pt x="1445936" y="221323"/>
                </a:lnTo>
                <a:lnTo>
                  <a:pt x="1557303" y="221323"/>
                </a:lnTo>
                <a:lnTo>
                  <a:pt x="1557303" y="173393"/>
                </a:lnTo>
                <a:close/>
                <a:moveTo>
                  <a:pt x="118704" y="164583"/>
                </a:moveTo>
                <a:cubicBezTo>
                  <a:pt x="117764" y="164583"/>
                  <a:pt x="116824" y="164700"/>
                  <a:pt x="115885" y="164935"/>
                </a:cubicBezTo>
                <a:cubicBezTo>
                  <a:pt x="114945" y="165405"/>
                  <a:pt x="114122" y="165993"/>
                  <a:pt x="113418" y="166697"/>
                </a:cubicBezTo>
                <a:lnTo>
                  <a:pt x="112008" y="168812"/>
                </a:lnTo>
                <a:cubicBezTo>
                  <a:pt x="111538" y="169752"/>
                  <a:pt x="111303" y="170692"/>
                  <a:pt x="111303" y="171631"/>
                </a:cubicBezTo>
                <a:lnTo>
                  <a:pt x="111303" y="285817"/>
                </a:lnTo>
                <a:cubicBezTo>
                  <a:pt x="111303" y="290986"/>
                  <a:pt x="113770" y="293570"/>
                  <a:pt x="118704" y="293570"/>
                </a:cubicBezTo>
                <a:lnTo>
                  <a:pt x="161347" y="293570"/>
                </a:lnTo>
                <a:cubicBezTo>
                  <a:pt x="166281" y="293570"/>
                  <a:pt x="168748" y="290986"/>
                  <a:pt x="168748" y="285817"/>
                </a:cubicBezTo>
                <a:lnTo>
                  <a:pt x="168748" y="171631"/>
                </a:lnTo>
                <a:cubicBezTo>
                  <a:pt x="168748" y="169987"/>
                  <a:pt x="168161" y="168342"/>
                  <a:pt x="166986" y="166697"/>
                </a:cubicBezTo>
                <a:cubicBezTo>
                  <a:pt x="165577" y="165288"/>
                  <a:pt x="163697" y="164583"/>
                  <a:pt x="161347" y="164583"/>
                </a:cubicBezTo>
                <a:close/>
                <a:moveTo>
                  <a:pt x="1466377" y="149781"/>
                </a:moveTo>
                <a:lnTo>
                  <a:pt x="1672898" y="149781"/>
                </a:lnTo>
                <a:cubicBezTo>
                  <a:pt x="1679007" y="149781"/>
                  <a:pt x="1684646" y="150838"/>
                  <a:pt x="1689814" y="152953"/>
                </a:cubicBezTo>
                <a:cubicBezTo>
                  <a:pt x="1701092" y="158122"/>
                  <a:pt x="1708845" y="165993"/>
                  <a:pt x="1713074" y="176565"/>
                </a:cubicBezTo>
                <a:cubicBezTo>
                  <a:pt x="1715424" y="181264"/>
                  <a:pt x="1716599" y="187021"/>
                  <a:pt x="1716599" y="193834"/>
                </a:cubicBezTo>
                <a:lnTo>
                  <a:pt x="1716599" y="274187"/>
                </a:lnTo>
                <a:cubicBezTo>
                  <a:pt x="1716599" y="281236"/>
                  <a:pt x="1715424" y="286874"/>
                  <a:pt x="1713074" y="291103"/>
                </a:cubicBezTo>
                <a:cubicBezTo>
                  <a:pt x="1708845" y="301676"/>
                  <a:pt x="1701092" y="309547"/>
                  <a:pt x="1689814" y="314716"/>
                </a:cubicBezTo>
                <a:cubicBezTo>
                  <a:pt x="1683941" y="317065"/>
                  <a:pt x="1678302" y="318240"/>
                  <a:pt x="1672898" y="318240"/>
                </a:cubicBezTo>
                <a:lnTo>
                  <a:pt x="1466377" y="318240"/>
                </a:lnTo>
                <a:cubicBezTo>
                  <a:pt x="1460738" y="318240"/>
                  <a:pt x="1454982" y="317065"/>
                  <a:pt x="1449108" y="314716"/>
                </a:cubicBezTo>
                <a:cubicBezTo>
                  <a:pt x="1438066" y="309782"/>
                  <a:pt x="1430195" y="301911"/>
                  <a:pt x="1425496" y="291103"/>
                </a:cubicBezTo>
                <a:cubicBezTo>
                  <a:pt x="1423146" y="285700"/>
                  <a:pt x="1421971" y="280061"/>
                  <a:pt x="1421971" y="274187"/>
                </a:cubicBezTo>
                <a:lnTo>
                  <a:pt x="1421971" y="193834"/>
                </a:lnTo>
                <a:cubicBezTo>
                  <a:pt x="1421971" y="188665"/>
                  <a:pt x="1423146" y="182909"/>
                  <a:pt x="1425496" y="176565"/>
                </a:cubicBezTo>
                <a:cubicBezTo>
                  <a:pt x="1430195" y="165758"/>
                  <a:pt x="1438066" y="157887"/>
                  <a:pt x="1449108" y="152953"/>
                </a:cubicBezTo>
                <a:cubicBezTo>
                  <a:pt x="1454512" y="150838"/>
                  <a:pt x="1460268" y="149781"/>
                  <a:pt x="1466377" y="149781"/>
                </a:cubicBezTo>
                <a:close/>
                <a:moveTo>
                  <a:pt x="367164" y="136036"/>
                </a:moveTo>
                <a:lnTo>
                  <a:pt x="651218" y="136036"/>
                </a:lnTo>
                <a:cubicBezTo>
                  <a:pt x="658972" y="136036"/>
                  <a:pt x="662848" y="139913"/>
                  <a:pt x="662848" y="147666"/>
                </a:cubicBezTo>
                <a:lnTo>
                  <a:pt x="662848" y="148371"/>
                </a:lnTo>
                <a:cubicBezTo>
                  <a:pt x="662848" y="156125"/>
                  <a:pt x="658972" y="160001"/>
                  <a:pt x="651218" y="160001"/>
                </a:cubicBezTo>
                <a:lnTo>
                  <a:pt x="367164" y="160001"/>
                </a:lnTo>
                <a:cubicBezTo>
                  <a:pt x="359410" y="160001"/>
                  <a:pt x="355534" y="156125"/>
                  <a:pt x="355534" y="148371"/>
                </a:cubicBezTo>
                <a:lnTo>
                  <a:pt x="355534" y="147666"/>
                </a:lnTo>
                <a:cubicBezTo>
                  <a:pt x="355534" y="139913"/>
                  <a:pt x="359410" y="136036"/>
                  <a:pt x="367164" y="136036"/>
                </a:cubicBezTo>
                <a:close/>
                <a:moveTo>
                  <a:pt x="1157300" y="134274"/>
                </a:moveTo>
                <a:lnTo>
                  <a:pt x="1157300" y="164583"/>
                </a:lnTo>
                <a:lnTo>
                  <a:pt x="1201706" y="164583"/>
                </a:lnTo>
                <a:cubicBezTo>
                  <a:pt x="1206405" y="164583"/>
                  <a:pt x="1208754" y="162116"/>
                  <a:pt x="1208754" y="157182"/>
                </a:cubicBezTo>
                <a:lnTo>
                  <a:pt x="1208754" y="141323"/>
                </a:lnTo>
                <a:cubicBezTo>
                  <a:pt x="1208754" y="136624"/>
                  <a:pt x="1206405" y="134274"/>
                  <a:pt x="1201706" y="134274"/>
                </a:cubicBezTo>
                <a:close/>
                <a:moveTo>
                  <a:pt x="1088577" y="134274"/>
                </a:moveTo>
                <a:cubicBezTo>
                  <a:pt x="1083878" y="134274"/>
                  <a:pt x="1081529" y="136624"/>
                  <a:pt x="1081529" y="141323"/>
                </a:cubicBezTo>
                <a:lnTo>
                  <a:pt x="1081529" y="157182"/>
                </a:lnTo>
                <a:cubicBezTo>
                  <a:pt x="1081529" y="162116"/>
                  <a:pt x="1083878" y="164583"/>
                  <a:pt x="1088577" y="164583"/>
                </a:cubicBezTo>
                <a:lnTo>
                  <a:pt x="1133335" y="164583"/>
                </a:lnTo>
                <a:lnTo>
                  <a:pt x="1133335" y="134274"/>
                </a:lnTo>
                <a:close/>
                <a:moveTo>
                  <a:pt x="1953649" y="111851"/>
                </a:moveTo>
                <a:cubicBezTo>
                  <a:pt x="1958318" y="111587"/>
                  <a:pt x="1961534" y="114362"/>
                  <a:pt x="1963296" y="120177"/>
                </a:cubicBezTo>
                <a:lnTo>
                  <a:pt x="1999948" y="230134"/>
                </a:lnTo>
                <a:cubicBezTo>
                  <a:pt x="2002533" y="237417"/>
                  <a:pt x="2000066" y="242351"/>
                  <a:pt x="1992548" y="244936"/>
                </a:cubicBezTo>
                <a:lnTo>
                  <a:pt x="1992195" y="244936"/>
                </a:lnTo>
                <a:cubicBezTo>
                  <a:pt x="1984676" y="247990"/>
                  <a:pt x="1979625" y="245641"/>
                  <a:pt x="1977041" y="237887"/>
                </a:cubicBezTo>
                <a:lnTo>
                  <a:pt x="1940741" y="127578"/>
                </a:lnTo>
                <a:cubicBezTo>
                  <a:pt x="1937922" y="120295"/>
                  <a:pt x="1940389" y="115478"/>
                  <a:pt x="1948142" y="113129"/>
                </a:cubicBezTo>
                <a:lnTo>
                  <a:pt x="1948494" y="113129"/>
                </a:lnTo>
                <a:cubicBezTo>
                  <a:pt x="1950374" y="112365"/>
                  <a:pt x="1952092" y="111939"/>
                  <a:pt x="1953649" y="111851"/>
                </a:cubicBezTo>
                <a:close/>
                <a:moveTo>
                  <a:pt x="2625150" y="111719"/>
                </a:moveTo>
                <a:lnTo>
                  <a:pt x="2625150" y="160706"/>
                </a:lnTo>
                <a:lnTo>
                  <a:pt x="2725239" y="160706"/>
                </a:lnTo>
                <a:lnTo>
                  <a:pt x="2725239" y="132160"/>
                </a:lnTo>
                <a:cubicBezTo>
                  <a:pt x="2725239" y="126286"/>
                  <a:pt x="2723242" y="121470"/>
                  <a:pt x="2719248" y="117710"/>
                </a:cubicBezTo>
                <a:cubicBezTo>
                  <a:pt x="2715254" y="113716"/>
                  <a:pt x="2710672" y="111719"/>
                  <a:pt x="2705504" y="111719"/>
                </a:cubicBezTo>
                <a:close/>
                <a:moveTo>
                  <a:pt x="2521185" y="111719"/>
                </a:moveTo>
                <a:cubicBezTo>
                  <a:pt x="2515546" y="111719"/>
                  <a:pt x="2510730" y="113716"/>
                  <a:pt x="2506736" y="117710"/>
                </a:cubicBezTo>
                <a:cubicBezTo>
                  <a:pt x="2502741" y="121470"/>
                  <a:pt x="2500744" y="126286"/>
                  <a:pt x="2500744" y="132160"/>
                </a:cubicBezTo>
                <a:lnTo>
                  <a:pt x="2500744" y="160706"/>
                </a:lnTo>
                <a:lnTo>
                  <a:pt x="2601185" y="160706"/>
                </a:lnTo>
                <a:lnTo>
                  <a:pt x="2601185" y="111719"/>
                </a:lnTo>
                <a:close/>
                <a:moveTo>
                  <a:pt x="863025" y="109605"/>
                </a:moveTo>
                <a:lnTo>
                  <a:pt x="863730" y="109605"/>
                </a:lnTo>
                <a:cubicBezTo>
                  <a:pt x="871484" y="109605"/>
                  <a:pt x="875360" y="113481"/>
                  <a:pt x="875360" y="121235"/>
                </a:cubicBezTo>
                <a:lnTo>
                  <a:pt x="875360" y="299562"/>
                </a:lnTo>
                <a:cubicBezTo>
                  <a:pt x="875360" y="307315"/>
                  <a:pt x="871484" y="311192"/>
                  <a:pt x="863730" y="311192"/>
                </a:cubicBezTo>
                <a:lnTo>
                  <a:pt x="863025" y="311192"/>
                </a:lnTo>
                <a:cubicBezTo>
                  <a:pt x="855272" y="311192"/>
                  <a:pt x="851395" y="307315"/>
                  <a:pt x="851395" y="299562"/>
                </a:cubicBezTo>
                <a:lnTo>
                  <a:pt x="851395" y="121235"/>
                </a:lnTo>
                <a:cubicBezTo>
                  <a:pt x="851395" y="113481"/>
                  <a:pt x="855272" y="109605"/>
                  <a:pt x="863025" y="109605"/>
                </a:cubicBezTo>
                <a:close/>
                <a:moveTo>
                  <a:pt x="1797656" y="66609"/>
                </a:moveTo>
                <a:cubicBezTo>
                  <a:pt x="1793662" y="66609"/>
                  <a:pt x="1790373" y="67901"/>
                  <a:pt x="1787789" y="70485"/>
                </a:cubicBezTo>
                <a:cubicBezTo>
                  <a:pt x="1785204" y="72835"/>
                  <a:pt x="1783912" y="76124"/>
                  <a:pt x="1783912" y="80353"/>
                </a:cubicBezTo>
                <a:lnTo>
                  <a:pt x="1783912" y="166345"/>
                </a:lnTo>
                <a:lnTo>
                  <a:pt x="1881534" y="166345"/>
                </a:lnTo>
                <a:lnTo>
                  <a:pt x="1881534" y="80353"/>
                </a:lnTo>
                <a:cubicBezTo>
                  <a:pt x="1881534" y="75889"/>
                  <a:pt x="1880124" y="72600"/>
                  <a:pt x="1877304" y="70485"/>
                </a:cubicBezTo>
                <a:cubicBezTo>
                  <a:pt x="1874720" y="67901"/>
                  <a:pt x="1871548" y="66609"/>
                  <a:pt x="1867789" y="66609"/>
                </a:cubicBezTo>
                <a:close/>
                <a:moveTo>
                  <a:pt x="2849998" y="57798"/>
                </a:moveTo>
                <a:cubicBezTo>
                  <a:pt x="2857281" y="57798"/>
                  <a:pt x="2860923" y="61440"/>
                  <a:pt x="2860923" y="68723"/>
                </a:cubicBezTo>
                <a:lnTo>
                  <a:pt x="2860923" y="206169"/>
                </a:lnTo>
                <a:cubicBezTo>
                  <a:pt x="2860923" y="213453"/>
                  <a:pt x="2857046" y="217094"/>
                  <a:pt x="2849292" y="217094"/>
                </a:cubicBezTo>
                <a:cubicBezTo>
                  <a:pt x="2841774" y="217094"/>
                  <a:pt x="2838015" y="213453"/>
                  <a:pt x="2838015" y="206169"/>
                </a:cubicBezTo>
                <a:lnTo>
                  <a:pt x="2838015" y="68723"/>
                </a:lnTo>
                <a:cubicBezTo>
                  <a:pt x="2838015" y="61440"/>
                  <a:pt x="2842009" y="57798"/>
                  <a:pt x="2849998" y="57798"/>
                </a:cubicBezTo>
                <a:close/>
                <a:moveTo>
                  <a:pt x="1101970" y="42996"/>
                </a:moveTo>
                <a:lnTo>
                  <a:pt x="1101970" y="64494"/>
                </a:lnTo>
                <a:cubicBezTo>
                  <a:pt x="1101970" y="66609"/>
                  <a:pt x="1102674" y="68253"/>
                  <a:pt x="1104084" y="69428"/>
                </a:cubicBezTo>
                <a:cubicBezTo>
                  <a:pt x="1105729" y="71073"/>
                  <a:pt x="1107373" y="71895"/>
                  <a:pt x="1109018" y="71895"/>
                </a:cubicBezTo>
                <a:lnTo>
                  <a:pt x="1181265" y="71895"/>
                </a:lnTo>
                <a:cubicBezTo>
                  <a:pt x="1186199" y="71895"/>
                  <a:pt x="1188666" y="69428"/>
                  <a:pt x="1188666" y="64494"/>
                </a:cubicBezTo>
                <a:lnTo>
                  <a:pt x="1188666" y="42996"/>
                </a:lnTo>
                <a:close/>
                <a:moveTo>
                  <a:pt x="51303" y="20001"/>
                </a:moveTo>
                <a:cubicBezTo>
                  <a:pt x="53476" y="19237"/>
                  <a:pt x="55972" y="19266"/>
                  <a:pt x="58792" y="20089"/>
                </a:cubicBezTo>
                <a:cubicBezTo>
                  <a:pt x="64196" y="21733"/>
                  <a:pt x="66898" y="25492"/>
                  <a:pt x="66898" y="31366"/>
                </a:cubicBezTo>
                <a:lnTo>
                  <a:pt x="66898" y="309430"/>
                </a:lnTo>
                <a:cubicBezTo>
                  <a:pt x="66898" y="317183"/>
                  <a:pt x="63021" y="321060"/>
                  <a:pt x="55268" y="321060"/>
                </a:cubicBezTo>
                <a:lnTo>
                  <a:pt x="54563" y="321060"/>
                </a:lnTo>
                <a:cubicBezTo>
                  <a:pt x="46809" y="321060"/>
                  <a:pt x="42933" y="317183"/>
                  <a:pt x="42933" y="309430"/>
                </a:cubicBezTo>
                <a:lnTo>
                  <a:pt x="42933" y="69781"/>
                </a:lnTo>
                <a:lnTo>
                  <a:pt x="21082" y="99032"/>
                </a:lnTo>
                <a:cubicBezTo>
                  <a:pt x="16618" y="105610"/>
                  <a:pt x="11332" y="106550"/>
                  <a:pt x="5223" y="101851"/>
                </a:cubicBezTo>
                <a:cubicBezTo>
                  <a:pt x="2639" y="100207"/>
                  <a:pt x="994" y="97622"/>
                  <a:pt x="289" y="94098"/>
                </a:cubicBezTo>
                <a:cubicBezTo>
                  <a:pt x="-416" y="91043"/>
                  <a:pt x="172" y="88224"/>
                  <a:pt x="2051" y="85640"/>
                </a:cubicBezTo>
                <a:lnTo>
                  <a:pt x="45752" y="24670"/>
                </a:lnTo>
                <a:cubicBezTo>
                  <a:pt x="47279" y="22321"/>
                  <a:pt x="49129" y="20764"/>
                  <a:pt x="51303" y="20001"/>
                </a:cubicBezTo>
                <a:close/>
                <a:moveTo>
                  <a:pt x="824611" y="13745"/>
                </a:moveTo>
                <a:lnTo>
                  <a:pt x="902145" y="13745"/>
                </a:lnTo>
                <a:cubicBezTo>
                  <a:pt x="910368" y="13745"/>
                  <a:pt x="917299" y="14567"/>
                  <a:pt x="922938" y="16212"/>
                </a:cubicBezTo>
                <a:cubicBezTo>
                  <a:pt x="928811" y="18092"/>
                  <a:pt x="933980" y="20559"/>
                  <a:pt x="938444" y="23613"/>
                </a:cubicBezTo>
                <a:cubicBezTo>
                  <a:pt x="942438" y="26667"/>
                  <a:pt x="946550" y="30661"/>
                  <a:pt x="950779" y="35595"/>
                </a:cubicBezTo>
                <a:lnTo>
                  <a:pt x="955008" y="41234"/>
                </a:lnTo>
                <a:lnTo>
                  <a:pt x="1009282" y="123702"/>
                </a:lnTo>
                <a:cubicBezTo>
                  <a:pt x="1013511" y="130280"/>
                  <a:pt x="1012454" y="135684"/>
                  <a:pt x="1006110" y="139913"/>
                </a:cubicBezTo>
                <a:lnTo>
                  <a:pt x="1005405" y="140266"/>
                </a:lnTo>
                <a:cubicBezTo>
                  <a:pt x="999061" y="144495"/>
                  <a:pt x="993775" y="143320"/>
                  <a:pt x="989546" y="136741"/>
                </a:cubicBezTo>
                <a:lnTo>
                  <a:pt x="942321" y="64142"/>
                </a:lnTo>
                <a:cubicBezTo>
                  <a:pt x="936447" y="54979"/>
                  <a:pt x="930926" y="48518"/>
                  <a:pt x="925757" y="44758"/>
                </a:cubicBezTo>
                <a:cubicBezTo>
                  <a:pt x="919883" y="39824"/>
                  <a:pt x="912012" y="37357"/>
                  <a:pt x="902145" y="37357"/>
                </a:cubicBezTo>
                <a:lnTo>
                  <a:pt x="824611" y="37357"/>
                </a:lnTo>
                <a:cubicBezTo>
                  <a:pt x="814743" y="37357"/>
                  <a:pt x="806990" y="39824"/>
                  <a:pt x="801351" y="44758"/>
                </a:cubicBezTo>
                <a:cubicBezTo>
                  <a:pt x="796182" y="48518"/>
                  <a:pt x="790661" y="54979"/>
                  <a:pt x="784787" y="64142"/>
                </a:cubicBezTo>
                <a:lnTo>
                  <a:pt x="737562" y="136741"/>
                </a:lnTo>
                <a:cubicBezTo>
                  <a:pt x="733333" y="143085"/>
                  <a:pt x="727929" y="144260"/>
                  <a:pt x="721351" y="140266"/>
                </a:cubicBezTo>
                <a:lnTo>
                  <a:pt x="720998" y="139913"/>
                </a:lnTo>
                <a:cubicBezTo>
                  <a:pt x="714420" y="135919"/>
                  <a:pt x="713245" y="130515"/>
                  <a:pt x="717474" y="123702"/>
                </a:cubicBezTo>
                <a:lnTo>
                  <a:pt x="765404" y="51102"/>
                </a:lnTo>
                <a:cubicBezTo>
                  <a:pt x="767988" y="46873"/>
                  <a:pt x="771630" y="41704"/>
                  <a:pt x="776329" y="35595"/>
                </a:cubicBezTo>
                <a:cubicBezTo>
                  <a:pt x="783377" y="26197"/>
                  <a:pt x="792540" y="19736"/>
                  <a:pt x="803818" y="16212"/>
                </a:cubicBezTo>
                <a:cubicBezTo>
                  <a:pt x="809457" y="14567"/>
                  <a:pt x="816388" y="13745"/>
                  <a:pt x="824611" y="13745"/>
                </a:cubicBezTo>
                <a:close/>
                <a:moveTo>
                  <a:pt x="2188848" y="10573"/>
                </a:moveTo>
                <a:lnTo>
                  <a:pt x="2189553" y="10573"/>
                </a:lnTo>
                <a:cubicBezTo>
                  <a:pt x="2197072" y="10573"/>
                  <a:pt x="2200831" y="14450"/>
                  <a:pt x="2200831" y="22203"/>
                </a:cubicBezTo>
                <a:lnTo>
                  <a:pt x="2200831" y="33128"/>
                </a:lnTo>
                <a:lnTo>
                  <a:pt x="2373871" y="33128"/>
                </a:lnTo>
                <a:cubicBezTo>
                  <a:pt x="2378570" y="33128"/>
                  <a:pt x="2383504" y="34068"/>
                  <a:pt x="2388673" y="35948"/>
                </a:cubicBezTo>
                <a:cubicBezTo>
                  <a:pt x="2393137" y="38297"/>
                  <a:pt x="2397014" y="40882"/>
                  <a:pt x="2400303" y="43701"/>
                </a:cubicBezTo>
                <a:cubicBezTo>
                  <a:pt x="2407822" y="50515"/>
                  <a:pt x="2411581" y="59443"/>
                  <a:pt x="2411581" y="70485"/>
                </a:cubicBezTo>
                <a:lnTo>
                  <a:pt x="2411581" y="103261"/>
                </a:lnTo>
                <a:cubicBezTo>
                  <a:pt x="2411581" y="119707"/>
                  <a:pt x="2403945" y="131220"/>
                  <a:pt x="2388673" y="137799"/>
                </a:cubicBezTo>
                <a:cubicBezTo>
                  <a:pt x="2383739" y="139913"/>
                  <a:pt x="2378805" y="140970"/>
                  <a:pt x="2373871" y="140970"/>
                </a:cubicBezTo>
                <a:lnTo>
                  <a:pt x="2319950" y="140970"/>
                </a:lnTo>
                <a:cubicBezTo>
                  <a:pt x="2312197" y="140970"/>
                  <a:pt x="2308320" y="137094"/>
                  <a:pt x="2308320" y="129340"/>
                </a:cubicBezTo>
                <a:lnTo>
                  <a:pt x="2308320" y="128988"/>
                </a:lnTo>
                <a:cubicBezTo>
                  <a:pt x="2308320" y="121235"/>
                  <a:pt x="2312197" y="117358"/>
                  <a:pt x="2319950" y="117358"/>
                </a:cubicBezTo>
                <a:lnTo>
                  <a:pt x="2373871" y="117358"/>
                </a:lnTo>
                <a:cubicBezTo>
                  <a:pt x="2377396" y="117358"/>
                  <a:pt x="2380685" y="116066"/>
                  <a:pt x="2383739" y="113481"/>
                </a:cubicBezTo>
                <a:cubicBezTo>
                  <a:pt x="2386559" y="110897"/>
                  <a:pt x="2387968" y="107490"/>
                  <a:pt x="2387968" y="103261"/>
                </a:cubicBezTo>
                <a:lnTo>
                  <a:pt x="2387968" y="70485"/>
                </a:lnTo>
                <a:cubicBezTo>
                  <a:pt x="2387968" y="66491"/>
                  <a:pt x="2386559" y="63319"/>
                  <a:pt x="2383739" y="60970"/>
                </a:cubicBezTo>
                <a:cubicBezTo>
                  <a:pt x="2381154" y="58151"/>
                  <a:pt x="2377866" y="56741"/>
                  <a:pt x="2373871" y="56741"/>
                </a:cubicBezTo>
                <a:lnTo>
                  <a:pt x="2177218" y="56741"/>
                </a:lnTo>
                <a:cubicBezTo>
                  <a:pt x="2171344" y="56741"/>
                  <a:pt x="2166410" y="58738"/>
                  <a:pt x="2162416" y="62732"/>
                </a:cubicBezTo>
                <a:cubicBezTo>
                  <a:pt x="2158657" y="66491"/>
                  <a:pt x="2156778" y="71073"/>
                  <a:pt x="2156778" y="76477"/>
                </a:cubicBezTo>
                <a:lnTo>
                  <a:pt x="2156778" y="149429"/>
                </a:lnTo>
                <a:cubicBezTo>
                  <a:pt x="2156778" y="155302"/>
                  <a:pt x="2158657" y="160119"/>
                  <a:pt x="2162416" y="163878"/>
                </a:cubicBezTo>
                <a:cubicBezTo>
                  <a:pt x="2166410" y="167637"/>
                  <a:pt x="2171344" y="169517"/>
                  <a:pt x="2177218" y="169517"/>
                </a:cubicBezTo>
                <a:lnTo>
                  <a:pt x="2378805" y="169517"/>
                </a:lnTo>
                <a:cubicBezTo>
                  <a:pt x="2383974" y="169517"/>
                  <a:pt x="2389730" y="170692"/>
                  <a:pt x="2396074" y="173041"/>
                </a:cubicBezTo>
                <a:cubicBezTo>
                  <a:pt x="2406882" y="177740"/>
                  <a:pt x="2414635" y="185611"/>
                  <a:pt x="2419334" y="196654"/>
                </a:cubicBezTo>
                <a:cubicBezTo>
                  <a:pt x="2421684" y="201587"/>
                  <a:pt x="2422858" y="207344"/>
                  <a:pt x="2422858" y="213922"/>
                </a:cubicBezTo>
                <a:lnTo>
                  <a:pt x="2422858" y="271015"/>
                </a:lnTo>
                <a:cubicBezTo>
                  <a:pt x="2422858" y="277594"/>
                  <a:pt x="2421684" y="283233"/>
                  <a:pt x="2419334" y="287932"/>
                </a:cubicBezTo>
                <a:cubicBezTo>
                  <a:pt x="2414870" y="298974"/>
                  <a:pt x="2407117" y="306845"/>
                  <a:pt x="2396074" y="311544"/>
                </a:cubicBezTo>
                <a:cubicBezTo>
                  <a:pt x="2390670" y="313894"/>
                  <a:pt x="2384914" y="315068"/>
                  <a:pt x="2378805" y="315068"/>
                </a:cubicBezTo>
                <a:lnTo>
                  <a:pt x="2310435" y="315068"/>
                </a:lnTo>
                <a:cubicBezTo>
                  <a:pt x="2302682" y="315068"/>
                  <a:pt x="2298805" y="311192"/>
                  <a:pt x="2298805" y="303438"/>
                </a:cubicBezTo>
                <a:lnTo>
                  <a:pt x="2298805" y="303086"/>
                </a:lnTo>
                <a:cubicBezTo>
                  <a:pt x="2298805" y="295333"/>
                  <a:pt x="2302682" y="291456"/>
                  <a:pt x="2310435" y="291456"/>
                </a:cubicBezTo>
                <a:lnTo>
                  <a:pt x="2378805" y="291456"/>
                </a:lnTo>
                <a:cubicBezTo>
                  <a:pt x="2384209" y="291456"/>
                  <a:pt x="2388908" y="289459"/>
                  <a:pt x="2392902" y="285465"/>
                </a:cubicBezTo>
                <a:cubicBezTo>
                  <a:pt x="2397131" y="280766"/>
                  <a:pt x="2399246" y="275949"/>
                  <a:pt x="2399246" y="271015"/>
                </a:cubicBezTo>
                <a:lnTo>
                  <a:pt x="2399246" y="213922"/>
                </a:lnTo>
                <a:cubicBezTo>
                  <a:pt x="2399246" y="208049"/>
                  <a:pt x="2397131" y="203232"/>
                  <a:pt x="2392902" y="199473"/>
                </a:cubicBezTo>
                <a:cubicBezTo>
                  <a:pt x="2388908" y="195479"/>
                  <a:pt x="2384209" y="193482"/>
                  <a:pt x="2378805" y="193482"/>
                </a:cubicBezTo>
                <a:lnTo>
                  <a:pt x="2177218" y="193482"/>
                </a:lnTo>
                <a:cubicBezTo>
                  <a:pt x="2171580" y="193482"/>
                  <a:pt x="2165823" y="192307"/>
                  <a:pt x="2159949" y="189957"/>
                </a:cubicBezTo>
                <a:cubicBezTo>
                  <a:pt x="2149376" y="185493"/>
                  <a:pt x="2141506" y="177623"/>
                  <a:pt x="2136337" y="166345"/>
                </a:cubicBezTo>
                <a:cubicBezTo>
                  <a:pt x="2133988" y="160471"/>
                  <a:pt x="2132813" y="154832"/>
                  <a:pt x="2132813" y="149429"/>
                </a:cubicBezTo>
                <a:lnTo>
                  <a:pt x="2132813" y="76477"/>
                </a:lnTo>
                <a:cubicBezTo>
                  <a:pt x="2132813" y="71073"/>
                  <a:pt x="2133988" y="65434"/>
                  <a:pt x="2136337" y="59560"/>
                </a:cubicBezTo>
                <a:cubicBezTo>
                  <a:pt x="2143856" y="41939"/>
                  <a:pt x="2157482" y="33128"/>
                  <a:pt x="2177218" y="33128"/>
                </a:cubicBezTo>
                <a:lnTo>
                  <a:pt x="2177218" y="22203"/>
                </a:lnTo>
                <a:cubicBezTo>
                  <a:pt x="2177218" y="14450"/>
                  <a:pt x="2181095" y="10573"/>
                  <a:pt x="2188848" y="10573"/>
                </a:cubicBezTo>
                <a:close/>
                <a:moveTo>
                  <a:pt x="139850" y="8106"/>
                </a:moveTo>
                <a:lnTo>
                  <a:pt x="140202" y="8106"/>
                </a:lnTo>
                <a:cubicBezTo>
                  <a:pt x="147955" y="8106"/>
                  <a:pt x="151832" y="11983"/>
                  <a:pt x="151832" y="19736"/>
                </a:cubicBezTo>
                <a:lnTo>
                  <a:pt x="151832" y="53921"/>
                </a:lnTo>
                <a:lnTo>
                  <a:pt x="182845" y="53921"/>
                </a:lnTo>
                <a:cubicBezTo>
                  <a:pt x="190599" y="53921"/>
                  <a:pt x="194475" y="57798"/>
                  <a:pt x="194475" y="65551"/>
                </a:cubicBezTo>
                <a:lnTo>
                  <a:pt x="194475" y="66256"/>
                </a:lnTo>
                <a:cubicBezTo>
                  <a:pt x="194475" y="74010"/>
                  <a:pt x="190599" y="77886"/>
                  <a:pt x="182845" y="77886"/>
                </a:cubicBezTo>
                <a:lnTo>
                  <a:pt x="151832" y="77886"/>
                </a:lnTo>
                <a:lnTo>
                  <a:pt x="151832" y="140970"/>
                </a:lnTo>
                <a:lnTo>
                  <a:pt x="161347" y="140970"/>
                </a:lnTo>
                <a:cubicBezTo>
                  <a:pt x="175209" y="140970"/>
                  <a:pt x="184842" y="147079"/>
                  <a:pt x="190246" y="159296"/>
                </a:cubicBezTo>
                <a:cubicBezTo>
                  <a:pt x="191891" y="163291"/>
                  <a:pt x="192713" y="167402"/>
                  <a:pt x="192713" y="171631"/>
                </a:cubicBezTo>
                <a:lnTo>
                  <a:pt x="192713" y="285817"/>
                </a:lnTo>
                <a:cubicBezTo>
                  <a:pt x="192713" y="294510"/>
                  <a:pt x="189659" y="301911"/>
                  <a:pt x="183550" y="308020"/>
                </a:cubicBezTo>
                <a:cubicBezTo>
                  <a:pt x="177441" y="314364"/>
                  <a:pt x="170041" y="317535"/>
                  <a:pt x="161347" y="317535"/>
                </a:cubicBezTo>
                <a:lnTo>
                  <a:pt x="118704" y="317535"/>
                </a:lnTo>
                <a:cubicBezTo>
                  <a:pt x="110246" y="317535"/>
                  <a:pt x="102962" y="314364"/>
                  <a:pt x="96854" y="308020"/>
                </a:cubicBezTo>
                <a:cubicBezTo>
                  <a:pt x="90745" y="302146"/>
                  <a:pt x="87691" y="294745"/>
                  <a:pt x="87691" y="285817"/>
                </a:cubicBezTo>
                <a:lnTo>
                  <a:pt x="87691" y="171631"/>
                </a:lnTo>
                <a:cubicBezTo>
                  <a:pt x="87691" y="162468"/>
                  <a:pt x="90745" y="155185"/>
                  <a:pt x="96854" y="149781"/>
                </a:cubicBezTo>
                <a:cubicBezTo>
                  <a:pt x="102727" y="143907"/>
                  <a:pt x="110011" y="140970"/>
                  <a:pt x="118704" y="140970"/>
                </a:cubicBezTo>
                <a:lnTo>
                  <a:pt x="128219" y="140970"/>
                </a:lnTo>
                <a:lnTo>
                  <a:pt x="128219" y="77886"/>
                </a:lnTo>
                <a:lnTo>
                  <a:pt x="96854" y="77886"/>
                </a:lnTo>
                <a:cubicBezTo>
                  <a:pt x="89100" y="77886"/>
                  <a:pt x="85224" y="74010"/>
                  <a:pt x="85224" y="66256"/>
                </a:cubicBezTo>
                <a:lnTo>
                  <a:pt x="85224" y="65551"/>
                </a:lnTo>
                <a:cubicBezTo>
                  <a:pt x="85224" y="57798"/>
                  <a:pt x="89100" y="53921"/>
                  <a:pt x="96854" y="53921"/>
                </a:cubicBezTo>
                <a:lnTo>
                  <a:pt x="128219" y="53921"/>
                </a:lnTo>
                <a:lnTo>
                  <a:pt x="128219" y="19736"/>
                </a:lnTo>
                <a:cubicBezTo>
                  <a:pt x="128219" y="11983"/>
                  <a:pt x="132096" y="8106"/>
                  <a:pt x="139850" y="8106"/>
                </a:cubicBezTo>
                <a:close/>
                <a:moveTo>
                  <a:pt x="233242" y="6696"/>
                </a:moveTo>
                <a:lnTo>
                  <a:pt x="233595" y="7049"/>
                </a:lnTo>
                <a:cubicBezTo>
                  <a:pt x="241583" y="8459"/>
                  <a:pt x="244402" y="13158"/>
                  <a:pt x="242053" y="21146"/>
                </a:cubicBezTo>
                <a:lnTo>
                  <a:pt x="234299" y="51807"/>
                </a:lnTo>
                <a:lnTo>
                  <a:pt x="304080" y="51807"/>
                </a:lnTo>
                <a:cubicBezTo>
                  <a:pt x="311833" y="51807"/>
                  <a:pt x="315710" y="55684"/>
                  <a:pt x="315710" y="63437"/>
                </a:cubicBezTo>
                <a:lnTo>
                  <a:pt x="315710" y="64142"/>
                </a:lnTo>
                <a:cubicBezTo>
                  <a:pt x="315710" y="71895"/>
                  <a:pt x="311833" y="75772"/>
                  <a:pt x="304080" y="75772"/>
                </a:cubicBezTo>
                <a:lnTo>
                  <a:pt x="302317" y="75772"/>
                </a:lnTo>
                <a:lnTo>
                  <a:pt x="302317" y="76829"/>
                </a:lnTo>
                <a:cubicBezTo>
                  <a:pt x="299968" y="99384"/>
                  <a:pt x="296796" y="121000"/>
                  <a:pt x="292802" y="141675"/>
                </a:cubicBezTo>
                <a:cubicBezTo>
                  <a:pt x="288338" y="164935"/>
                  <a:pt x="282347" y="187490"/>
                  <a:pt x="274828" y="209341"/>
                </a:cubicBezTo>
                <a:lnTo>
                  <a:pt x="311128" y="301676"/>
                </a:lnTo>
                <a:cubicBezTo>
                  <a:pt x="312303" y="304496"/>
                  <a:pt x="312185" y="307433"/>
                  <a:pt x="310776" y="310487"/>
                </a:cubicBezTo>
                <a:cubicBezTo>
                  <a:pt x="309131" y="313541"/>
                  <a:pt x="307016" y="315538"/>
                  <a:pt x="304432" y="316478"/>
                </a:cubicBezTo>
                <a:cubicBezTo>
                  <a:pt x="297149" y="319532"/>
                  <a:pt x="292215" y="317418"/>
                  <a:pt x="289630" y="310134"/>
                </a:cubicBezTo>
                <a:lnTo>
                  <a:pt x="262493" y="241059"/>
                </a:lnTo>
                <a:cubicBezTo>
                  <a:pt x="258969" y="249752"/>
                  <a:pt x="254505" y="258915"/>
                  <a:pt x="249101" y="268548"/>
                </a:cubicBezTo>
                <a:cubicBezTo>
                  <a:pt x="240878" y="283585"/>
                  <a:pt x="231363" y="298504"/>
                  <a:pt x="220555" y="313306"/>
                </a:cubicBezTo>
                <a:cubicBezTo>
                  <a:pt x="216091" y="319415"/>
                  <a:pt x="210569" y="320120"/>
                  <a:pt x="203991" y="315421"/>
                </a:cubicBezTo>
                <a:lnTo>
                  <a:pt x="203286" y="315068"/>
                </a:lnTo>
                <a:cubicBezTo>
                  <a:pt x="197412" y="310369"/>
                  <a:pt x="196825" y="304966"/>
                  <a:pt x="201524" y="298857"/>
                </a:cubicBezTo>
                <a:cubicBezTo>
                  <a:pt x="221964" y="271838"/>
                  <a:pt x="238059" y="241647"/>
                  <a:pt x="249806" y="208284"/>
                </a:cubicBezTo>
                <a:lnTo>
                  <a:pt x="209630" y="106080"/>
                </a:lnTo>
                <a:cubicBezTo>
                  <a:pt x="208690" y="103496"/>
                  <a:pt x="208807" y="100559"/>
                  <a:pt x="209982" y="97270"/>
                </a:cubicBezTo>
                <a:cubicBezTo>
                  <a:pt x="211627" y="93980"/>
                  <a:pt x="213859" y="91983"/>
                  <a:pt x="216678" y="91278"/>
                </a:cubicBezTo>
                <a:cubicBezTo>
                  <a:pt x="223492" y="88224"/>
                  <a:pt x="228426" y="90339"/>
                  <a:pt x="231480" y="97622"/>
                </a:cubicBezTo>
                <a:lnTo>
                  <a:pt x="260731" y="173041"/>
                </a:lnTo>
                <a:cubicBezTo>
                  <a:pt x="264960" y="158239"/>
                  <a:pt x="268602" y="142380"/>
                  <a:pt x="271656" y="125464"/>
                </a:cubicBezTo>
                <a:cubicBezTo>
                  <a:pt x="274241" y="110192"/>
                  <a:pt x="276473" y="93628"/>
                  <a:pt x="278353" y="75772"/>
                </a:cubicBezTo>
                <a:lnTo>
                  <a:pt x="219145" y="75772"/>
                </a:lnTo>
                <a:cubicBezTo>
                  <a:pt x="215386" y="75772"/>
                  <a:pt x="212214" y="74245"/>
                  <a:pt x="209630" y="71190"/>
                </a:cubicBezTo>
                <a:cubicBezTo>
                  <a:pt x="207515" y="68371"/>
                  <a:pt x="206928" y="65082"/>
                  <a:pt x="207868" y="61322"/>
                </a:cubicBezTo>
                <a:lnTo>
                  <a:pt x="219145" y="15155"/>
                </a:lnTo>
                <a:cubicBezTo>
                  <a:pt x="221260" y="7871"/>
                  <a:pt x="225959" y="5052"/>
                  <a:pt x="233242" y="6696"/>
                </a:cubicBezTo>
                <a:close/>
                <a:moveTo>
                  <a:pt x="1572897" y="5287"/>
                </a:moveTo>
                <a:cubicBezTo>
                  <a:pt x="1575541" y="4817"/>
                  <a:pt x="1578448" y="5639"/>
                  <a:pt x="1581620" y="7754"/>
                </a:cubicBezTo>
                <a:lnTo>
                  <a:pt x="1582325" y="7754"/>
                </a:lnTo>
                <a:cubicBezTo>
                  <a:pt x="1584909" y="9633"/>
                  <a:pt x="1586436" y="12218"/>
                  <a:pt x="1586906" y="15507"/>
                </a:cubicBezTo>
                <a:cubicBezTo>
                  <a:pt x="1587611" y="18326"/>
                  <a:pt x="1587141" y="21263"/>
                  <a:pt x="1585497" y="24318"/>
                </a:cubicBezTo>
                <a:lnTo>
                  <a:pt x="1583382" y="27137"/>
                </a:lnTo>
                <a:cubicBezTo>
                  <a:pt x="1582677" y="28312"/>
                  <a:pt x="1581972" y="29252"/>
                  <a:pt x="1581268" y="29957"/>
                </a:cubicBezTo>
                <a:lnTo>
                  <a:pt x="1577038" y="35595"/>
                </a:lnTo>
                <a:lnTo>
                  <a:pt x="1709198" y="35595"/>
                </a:lnTo>
                <a:cubicBezTo>
                  <a:pt x="1716951" y="35595"/>
                  <a:pt x="1720828" y="39472"/>
                  <a:pt x="1720828" y="47225"/>
                </a:cubicBezTo>
                <a:lnTo>
                  <a:pt x="1720828" y="47930"/>
                </a:lnTo>
                <a:cubicBezTo>
                  <a:pt x="1720828" y="55684"/>
                  <a:pt x="1716951" y="59560"/>
                  <a:pt x="1709198" y="59560"/>
                </a:cubicBezTo>
                <a:lnTo>
                  <a:pt x="1610871" y="59560"/>
                </a:lnTo>
                <a:lnTo>
                  <a:pt x="1720476" y="127931"/>
                </a:lnTo>
                <a:cubicBezTo>
                  <a:pt x="1727289" y="132160"/>
                  <a:pt x="1728581" y="137564"/>
                  <a:pt x="1724352" y="144142"/>
                </a:cubicBezTo>
                <a:lnTo>
                  <a:pt x="1724000" y="144495"/>
                </a:lnTo>
                <a:cubicBezTo>
                  <a:pt x="1719536" y="151073"/>
                  <a:pt x="1714132" y="152248"/>
                  <a:pt x="1707788" y="148019"/>
                </a:cubicBezTo>
                <a:lnTo>
                  <a:pt x="1572809" y="63437"/>
                </a:lnTo>
                <a:cubicBezTo>
                  <a:pt x="1570695" y="62262"/>
                  <a:pt x="1569402" y="60970"/>
                  <a:pt x="1568933" y="59560"/>
                </a:cubicBezTo>
                <a:lnTo>
                  <a:pt x="1556950" y="59560"/>
                </a:lnTo>
                <a:cubicBezTo>
                  <a:pt x="1544733" y="73187"/>
                  <a:pt x="1531341" y="85522"/>
                  <a:pt x="1516774" y="96565"/>
                </a:cubicBezTo>
                <a:cubicBezTo>
                  <a:pt x="1491164" y="116536"/>
                  <a:pt x="1461443" y="133569"/>
                  <a:pt x="1427610" y="147666"/>
                </a:cubicBezTo>
                <a:cubicBezTo>
                  <a:pt x="1424791" y="148841"/>
                  <a:pt x="1421736" y="148841"/>
                  <a:pt x="1418447" y="147666"/>
                </a:cubicBezTo>
                <a:cubicBezTo>
                  <a:pt x="1415158" y="146022"/>
                  <a:pt x="1413161" y="143790"/>
                  <a:pt x="1412456" y="140970"/>
                </a:cubicBezTo>
                <a:lnTo>
                  <a:pt x="1412104" y="140266"/>
                </a:lnTo>
                <a:cubicBezTo>
                  <a:pt x="1409049" y="133452"/>
                  <a:pt x="1411164" y="128518"/>
                  <a:pt x="1418447" y="125464"/>
                </a:cubicBezTo>
                <a:cubicBezTo>
                  <a:pt x="1449226" y="112776"/>
                  <a:pt x="1477185" y="96800"/>
                  <a:pt x="1502324" y="77534"/>
                </a:cubicBezTo>
                <a:cubicBezTo>
                  <a:pt x="1509843" y="71895"/>
                  <a:pt x="1516891" y="65904"/>
                  <a:pt x="1523470" y="59560"/>
                </a:cubicBezTo>
                <a:lnTo>
                  <a:pt x="1429372" y="59560"/>
                </a:lnTo>
                <a:cubicBezTo>
                  <a:pt x="1421619" y="59560"/>
                  <a:pt x="1417742" y="55684"/>
                  <a:pt x="1417742" y="47930"/>
                </a:cubicBezTo>
                <a:lnTo>
                  <a:pt x="1417742" y="47225"/>
                </a:lnTo>
                <a:cubicBezTo>
                  <a:pt x="1417742" y="39472"/>
                  <a:pt x="1421619" y="35595"/>
                  <a:pt x="1429372" y="35595"/>
                </a:cubicBezTo>
                <a:lnTo>
                  <a:pt x="1546378" y="35595"/>
                </a:lnTo>
                <a:cubicBezTo>
                  <a:pt x="1553896" y="26902"/>
                  <a:pt x="1560357" y="18561"/>
                  <a:pt x="1565761" y="10573"/>
                </a:cubicBezTo>
                <a:cubicBezTo>
                  <a:pt x="1567875" y="7519"/>
                  <a:pt x="1570254" y="5757"/>
                  <a:pt x="1572897" y="5287"/>
                </a:cubicBezTo>
                <a:close/>
                <a:moveTo>
                  <a:pt x="1943935" y="4780"/>
                </a:moveTo>
                <a:cubicBezTo>
                  <a:pt x="1945447" y="4883"/>
                  <a:pt x="1947085" y="5287"/>
                  <a:pt x="1948847" y="5992"/>
                </a:cubicBezTo>
                <a:cubicBezTo>
                  <a:pt x="1951666" y="7166"/>
                  <a:pt x="1953781" y="9398"/>
                  <a:pt x="1955190" y="12688"/>
                </a:cubicBezTo>
                <a:cubicBezTo>
                  <a:pt x="1956600" y="15507"/>
                  <a:pt x="1956600" y="18561"/>
                  <a:pt x="1955190" y="21851"/>
                </a:cubicBezTo>
                <a:lnTo>
                  <a:pt x="1947437" y="38062"/>
                </a:lnTo>
                <a:lnTo>
                  <a:pt x="2030610" y="38062"/>
                </a:lnTo>
                <a:cubicBezTo>
                  <a:pt x="2036013" y="38062"/>
                  <a:pt x="2041652" y="39237"/>
                  <a:pt x="2047526" y="41587"/>
                </a:cubicBezTo>
                <a:cubicBezTo>
                  <a:pt x="2058098" y="46051"/>
                  <a:pt x="2065970" y="53804"/>
                  <a:pt x="2071138" y="64847"/>
                </a:cubicBezTo>
                <a:cubicBezTo>
                  <a:pt x="2073488" y="71190"/>
                  <a:pt x="2074662" y="76947"/>
                  <a:pt x="2074662" y="82115"/>
                </a:cubicBezTo>
                <a:lnTo>
                  <a:pt x="2074662" y="276654"/>
                </a:lnTo>
                <a:cubicBezTo>
                  <a:pt x="2074662" y="281823"/>
                  <a:pt x="2073488" y="287579"/>
                  <a:pt x="2071138" y="293923"/>
                </a:cubicBezTo>
                <a:cubicBezTo>
                  <a:pt x="2065970" y="304966"/>
                  <a:pt x="2058098" y="312719"/>
                  <a:pt x="2047526" y="317183"/>
                </a:cubicBezTo>
                <a:cubicBezTo>
                  <a:pt x="2042592" y="319532"/>
                  <a:pt x="2036953" y="320707"/>
                  <a:pt x="2030610" y="320707"/>
                </a:cubicBezTo>
                <a:lnTo>
                  <a:pt x="1989023" y="320707"/>
                </a:lnTo>
                <a:cubicBezTo>
                  <a:pt x="1981270" y="320707"/>
                  <a:pt x="1977393" y="316831"/>
                  <a:pt x="1977393" y="309077"/>
                </a:cubicBezTo>
                <a:lnTo>
                  <a:pt x="1977393" y="308372"/>
                </a:lnTo>
                <a:cubicBezTo>
                  <a:pt x="1977393" y="300619"/>
                  <a:pt x="1981270" y="296742"/>
                  <a:pt x="1989023" y="296742"/>
                </a:cubicBezTo>
                <a:lnTo>
                  <a:pt x="2030610" y="296742"/>
                </a:lnTo>
                <a:cubicBezTo>
                  <a:pt x="2035778" y="296742"/>
                  <a:pt x="2040595" y="294745"/>
                  <a:pt x="2045059" y="290751"/>
                </a:cubicBezTo>
                <a:cubicBezTo>
                  <a:pt x="2048818" y="286992"/>
                  <a:pt x="2050698" y="282293"/>
                  <a:pt x="2050698" y="276654"/>
                </a:cubicBezTo>
                <a:lnTo>
                  <a:pt x="2050698" y="82115"/>
                </a:lnTo>
                <a:cubicBezTo>
                  <a:pt x="2050698" y="76242"/>
                  <a:pt x="2048818" y="71425"/>
                  <a:pt x="2045059" y="67666"/>
                </a:cubicBezTo>
                <a:cubicBezTo>
                  <a:pt x="2040595" y="63907"/>
                  <a:pt x="2035778" y="62027"/>
                  <a:pt x="2030610" y="62027"/>
                </a:cubicBezTo>
                <a:lnTo>
                  <a:pt x="1929111" y="62027"/>
                </a:lnTo>
                <a:cubicBezTo>
                  <a:pt x="1924882" y="62027"/>
                  <a:pt x="1921710" y="60265"/>
                  <a:pt x="1919596" y="56741"/>
                </a:cubicBezTo>
                <a:cubicBezTo>
                  <a:pt x="1917246" y="53217"/>
                  <a:pt x="1916894" y="49457"/>
                  <a:pt x="1918538" y="45463"/>
                </a:cubicBezTo>
                <a:lnTo>
                  <a:pt x="1933692" y="11983"/>
                </a:lnTo>
                <a:cubicBezTo>
                  <a:pt x="1935983" y="6873"/>
                  <a:pt x="1939397" y="4472"/>
                  <a:pt x="1943935" y="4780"/>
                </a:cubicBezTo>
                <a:close/>
                <a:moveTo>
                  <a:pt x="1824793" y="4582"/>
                </a:moveTo>
                <a:lnTo>
                  <a:pt x="1825146" y="4582"/>
                </a:lnTo>
                <a:cubicBezTo>
                  <a:pt x="1832899" y="4582"/>
                  <a:pt x="1836776" y="8459"/>
                  <a:pt x="1836776" y="16212"/>
                </a:cubicBezTo>
                <a:lnTo>
                  <a:pt x="1836776" y="42644"/>
                </a:lnTo>
                <a:lnTo>
                  <a:pt x="1867789" y="42644"/>
                </a:lnTo>
                <a:cubicBezTo>
                  <a:pt x="1872253" y="42644"/>
                  <a:pt x="1876952" y="43584"/>
                  <a:pt x="1881886" y="45463"/>
                </a:cubicBezTo>
                <a:cubicBezTo>
                  <a:pt x="1891519" y="49457"/>
                  <a:pt x="1898332" y="56153"/>
                  <a:pt x="1902327" y="65551"/>
                </a:cubicBezTo>
                <a:cubicBezTo>
                  <a:pt x="1904441" y="70955"/>
                  <a:pt x="1905499" y="75889"/>
                  <a:pt x="1905499" y="80353"/>
                </a:cubicBezTo>
                <a:lnTo>
                  <a:pt x="1905499" y="280883"/>
                </a:lnTo>
                <a:cubicBezTo>
                  <a:pt x="1905499" y="297095"/>
                  <a:pt x="1897628" y="308490"/>
                  <a:pt x="1881886" y="315068"/>
                </a:cubicBezTo>
                <a:cubicBezTo>
                  <a:pt x="1877422" y="317183"/>
                  <a:pt x="1872723" y="318240"/>
                  <a:pt x="1867789" y="318240"/>
                </a:cubicBezTo>
                <a:lnTo>
                  <a:pt x="1797656" y="318240"/>
                </a:lnTo>
                <a:cubicBezTo>
                  <a:pt x="1792722" y="318240"/>
                  <a:pt x="1787906" y="317183"/>
                  <a:pt x="1783207" y="315068"/>
                </a:cubicBezTo>
                <a:cubicBezTo>
                  <a:pt x="1767700" y="308490"/>
                  <a:pt x="1759947" y="297095"/>
                  <a:pt x="1759947" y="280883"/>
                </a:cubicBezTo>
                <a:lnTo>
                  <a:pt x="1759947" y="80353"/>
                </a:lnTo>
                <a:cubicBezTo>
                  <a:pt x="1759947" y="70250"/>
                  <a:pt x="1763706" y="61440"/>
                  <a:pt x="1771225" y="53921"/>
                </a:cubicBezTo>
                <a:cubicBezTo>
                  <a:pt x="1778743" y="46403"/>
                  <a:pt x="1787554" y="42644"/>
                  <a:pt x="1797656" y="42644"/>
                </a:cubicBezTo>
                <a:lnTo>
                  <a:pt x="1813163" y="42644"/>
                </a:lnTo>
                <a:lnTo>
                  <a:pt x="1813163" y="16212"/>
                </a:lnTo>
                <a:cubicBezTo>
                  <a:pt x="1813163" y="8459"/>
                  <a:pt x="1817040" y="4582"/>
                  <a:pt x="1824793" y="4582"/>
                </a:cubicBezTo>
                <a:close/>
                <a:moveTo>
                  <a:pt x="2530348" y="4472"/>
                </a:moveTo>
                <a:cubicBezTo>
                  <a:pt x="2531875" y="4663"/>
                  <a:pt x="2533520" y="5169"/>
                  <a:pt x="2535282" y="5992"/>
                </a:cubicBezTo>
                <a:cubicBezTo>
                  <a:pt x="2538572" y="7401"/>
                  <a:pt x="2540568" y="9751"/>
                  <a:pt x="2541273" y="13040"/>
                </a:cubicBezTo>
                <a:cubicBezTo>
                  <a:pt x="2542683" y="15625"/>
                  <a:pt x="2542566" y="18444"/>
                  <a:pt x="2540921" y="21498"/>
                </a:cubicBezTo>
                <a:lnTo>
                  <a:pt x="2534577" y="33833"/>
                </a:lnTo>
                <a:lnTo>
                  <a:pt x="2706560" y="33833"/>
                </a:lnTo>
                <a:cubicBezTo>
                  <a:pt x="2710790" y="33833"/>
                  <a:pt x="2714079" y="35713"/>
                  <a:pt x="2716428" y="39472"/>
                </a:cubicBezTo>
                <a:cubicBezTo>
                  <a:pt x="2718543" y="43231"/>
                  <a:pt x="2718778" y="46990"/>
                  <a:pt x="2717133" y="50750"/>
                </a:cubicBezTo>
                <a:lnTo>
                  <a:pt x="2698102" y="88107"/>
                </a:lnTo>
                <a:lnTo>
                  <a:pt x="2705504" y="88107"/>
                </a:lnTo>
                <a:cubicBezTo>
                  <a:pt x="2711847" y="88107"/>
                  <a:pt x="2717486" y="89281"/>
                  <a:pt x="2722420" y="91631"/>
                </a:cubicBezTo>
                <a:cubicBezTo>
                  <a:pt x="2740041" y="99149"/>
                  <a:pt x="2748852" y="112659"/>
                  <a:pt x="2748852" y="132160"/>
                </a:cubicBezTo>
                <a:lnTo>
                  <a:pt x="2748852" y="213922"/>
                </a:lnTo>
                <a:cubicBezTo>
                  <a:pt x="2748852" y="233423"/>
                  <a:pt x="2740041" y="246933"/>
                  <a:pt x="2722420" y="254451"/>
                </a:cubicBezTo>
                <a:cubicBezTo>
                  <a:pt x="2717486" y="256801"/>
                  <a:pt x="2711847" y="257976"/>
                  <a:pt x="2705504" y="257976"/>
                </a:cubicBezTo>
                <a:lnTo>
                  <a:pt x="2625150" y="257976"/>
                </a:lnTo>
                <a:lnTo>
                  <a:pt x="2625150" y="275597"/>
                </a:lnTo>
                <a:cubicBezTo>
                  <a:pt x="2625150" y="281705"/>
                  <a:pt x="2627030" y="286639"/>
                  <a:pt x="2630789" y="290399"/>
                </a:cubicBezTo>
                <a:cubicBezTo>
                  <a:pt x="2634548" y="294158"/>
                  <a:pt x="2639365" y="296037"/>
                  <a:pt x="2645238" y="296037"/>
                </a:cubicBezTo>
                <a:lnTo>
                  <a:pt x="2758015" y="296037"/>
                </a:lnTo>
                <a:cubicBezTo>
                  <a:pt x="2765768" y="296037"/>
                  <a:pt x="2769644" y="299914"/>
                  <a:pt x="2769644" y="307667"/>
                </a:cubicBezTo>
                <a:lnTo>
                  <a:pt x="2769644" y="308372"/>
                </a:lnTo>
                <a:cubicBezTo>
                  <a:pt x="2769644" y="316126"/>
                  <a:pt x="2765768" y="320002"/>
                  <a:pt x="2758015" y="320002"/>
                </a:cubicBezTo>
                <a:lnTo>
                  <a:pt x="2645238" y="320002"/>
                </a:lnTo>
                <a:cubicBezTo>
                  <a:pt x="2639365" y="320002"/>
                  <a:pt x="2633726" y="318828"/>
                  <a:pt x="2628322" y="316478"/>
                </a:cubicBezTo>
                <a:cubicBezTo>
                  <a:pt x="2617280" y="311779"/>
                  <a:pt x="2609409" y="304026"/>
                  <a:pt x="2604710" y="293218"/>
                </a:cubicBezTo>
                <a:cubicBezTo>
                  <a:pt x="2602360" y="287814"/>
                  <a:pt x="2601185" y="281940"/>
                  <a:pt x="2601185" y="275597"/>
                </a:cubicBezTo>
                <a:lnTo>
                  <a:pt x="2601185" y="257976"/>
                </a:lnTo>
                <a:lnTo>
                  <a:pt x="2521185" y="257976"/>
                </a:lnTo>
                <a:cubicBezTo>
                  <a:pt x="2515076" y="257976"/>
                  <a:pt x="2509320" y="256801"/>
                  <a:pt x="2503916" y="254451"/>
                </a:cubicBezTo>
                <a:cubicBezTo>
                  <a:pt x="2493344" y="249752"/>
                  <a:pt x="2485473" y="241999"/>
                  <a:pt x="2480304" y="231191"/>
                </a:cubicBezTo>
                <a:cubicBezTo>
                  <a:pt x="2478189" y="225552"/>
                  <a:pt x="2477132" y="219796"/>
                  <a:pt x="2477132" y="213922"/>
                </a:cubicBezTo>
                <a:lnTo>
                  <a:pt x="2477132" y="132160"/>
                </a:lnTo>
                <a:cubicBezTo>
                  <a:pt x="2477132" y="126286"/>
                  <a:pt x="2478189" y="120530"/>
                  <a:pt x="2480304" y="114891"/>
                </a:cubicBezTo>
                <a:cubicBezTo>
                  <a:pt x="2485473" y="104083"/>
                  <a:pt x="2493344" y="96330"/>
                  <a:pt x="2503916" y="91631"/>
                </a:cubicBezTo>
                <a:cubicBezTo>
                  <a:pt x="2509320" y="89281"/>
                  <a:pt x="2515076" y="88107"/>
                  <a:pt x="2521185" y="88107"/>
                </a:cubicBezTo>
                <a:lnTo>
                  <a:pt x="2672023" y="88107"/>
                </a:lnTo>
                <a:lnTo>
                  <a:pt x="2687177" y="58151"/>
                </a:lnTo>
                <a:lnTo>
                  <a:pt x="2515546" y="58151"/>
                </a:lnTo>
                <a:cubicBezTo>
                  <a:pt x="2511082" y="58151"/>
                  <a:pt x="2507793" y="56271"/>
                  <a:pt x="2505678" y="52512"/>
                </a:cubicBezTo>
                <a:cubicBezTo>
                  <a:pt x="2503564" y="48987"/>
                  <a:pt x="2503446" y="45228"/>
                  <a:pt x="2505326" y="41234"/>
                </a:cubicBezTo>
                <a:lnTo>
                  <a:pt x="2519775" y="11278"/>
                </a:lnTo>
                <a:cubicBezTo>
                  <a:pt x="2522242" y="6168"/>
                  <a:pt x="2525766" y="3899"/>
                  <a:pt x="2530348" y="4472"/>
                </a:cubicBezTo>
                <a:close/>
                <a:moveTo>
                  <a:pt x="1290517" y="1058"/>
                </a:moveTo>
                <a:lnTo>
                  <a:pt x="1291574" y="1058"/>
                </a:lnTo>
                <a:cubicBezTo>
                  <a:pt x="1299093" y="1058"/>
                  <a:pt x="1302852" y="4934"/>
                  <a:pt x="1302852" y="12688"/>
                </a:cubicBezTo>
                <a:lnTo>
                  <a:pt x="1302499" y="23613"/>
                </a:lnTo>
                <a:cubicBezTo>
                  <a:pt x="1302499" y="28547"/>
                  <a:pt x="1302382" y="32189"/>
                  <a:pt x="1302147" y="34538"/>
                </a:cubicBezTo>
                <a:lnTo>
                  <a:pt x="1327874" y="34538"/>
                </a:lnTo>
                <a:cubicBezTo>
                  <a:pt x="1334453" y="34538"/>
                  <a:pt x="1340209" y="35713"/>
                  <a:pt x="1345143" y="38062"/>
                </a:cubicBezTo>
                <a:cubicBezTo>
                  <a:pt x="1356186" y="42761"/>
                  <a:pt x="1363939" y="50515"/>
                  <a:pt x="1368403" y="61322"/>
                </a:cubicBezTo>
                <a:cubicBezTo>
                  <a:pt x="1370518" y="66491"/>
                  <a:pt x="1371575" y="72013"/>
                  <a:pt x="1371575" y="77886"/>
                </a:cubicBezTo>
                <a:lnTo>
                  <a:pt x="1371575" y="274892"/>
                </a:lnTo>
                <a:cubicBezTo>
                  <a:pt x="1371575" y="280766"/>
                  <a:pt x="1370518" y="286404"/>
                  <a:pt x="1368403" y="291808"/>
                </a:cubicBezTo>
                <a:cubicBezTo>
                  <a:pt x="1363704" y="302381"/>
                  <a:pt x="1355833" y="310252"/>
                  <a:pt x="1344790" y="315421"/>
                </a:cubicBezTo>
                <a:cubicBezTo>
                  <a:pt x="1339621" y="317535"/>
                  <a:pt x="1333983" y="318593"/>
                  <a:pt x="1327874" y="318593"/>
                </a:cubicBezTo>
                <a:lnTo>
                  <a:pt x="1317654" y="318593"/>
                </a:lnTo>
                <a:cubicBezTo>
                  <a:pt x="1309900" y="318593"/>
                  <a:pt x="1306024" y="314833"/>
                  <a:pt x="1306024" y="307315"/>
                </a:cubicBezTo>
                <a:lnTo>
                  <a:pt x="1306024" y="306610"/>
                </a:lnTo>
                <a:cubicBezTo>
                  <a:pt x="1306024" y="298857"/>
                  <a:pt x="1309900" y="294980"/>
                  <a:pt x="1317654" y="294980"/>
                </a:cubicBezTo>
                <a:lnTo>
                  <a:pt x="1327874" y="294980"/>
                </a:lnTo>
                <a:cubicBezTo>
                  <a:pt x="1333278" y="294980"/>
                  <a:pt x="1337977" y="292983"/>
                  <a:pt x="1341971" y="288989"/>
                </a:cubicBezTo>
                <a:cubicBezTo>
                  <a:pt x="1345965" y="284995"/>
                  <a:pt x="1347962" y="280296"/>
                  <a:pt x="1347962" y="274892"/>
                </a:cubicBezTo>
                <a:lnTo>
                  <a:pt x="1347962" y="77886"/>
                </a:lnTo>
                <a:cubicBezTo>
                  <a:pt x="1347962" y="72717"/>
                  <a:pt x="1345965" y="68136"/>
                  <a:pt x="1341971" y="64142"/>
                </a:cubicBezTo>
                <a:cubicBezTo>
                  <a:pt x="1337977" y="60148"/>
                  <a:pt x="1333278" y="58151"/>
                  <a:pt x="1327874" y="58151"/>
                </a:cubicBezTo>
                <a:lnTo>
                  <a:pt x="1301090" y="58151"/>
                </a:lnTo>
                <a:lnTo>
                  <a:pt x="1298975" y="98327"/>
                </a:lnTo>
                <a:cubicBezTo>
                  <a:pt x="1297800" y="117123"/>
                  <a:pt x="1296391" y="134979"/>
                  <a:pt x="1294746" y="151896"/>
                </a:cubicBezTo>
                <a:cubicBezTo>
                  <a:pt x="1292866" y="170457"/>
                  <a:pt x="1290752" y="188078"/>
                  <a:pt x="1288402" y="204759"/>
                </a:cubicBezTo>
                <a:cubicBezTo>
                  <a:pt x="1282998" y="241881"/>
                  <a:pt x="1275832" y="276302"/>
                  <a:pt x="1266904" y="308020"/>
                </a:cubicBezTo>
                <a:cubicBezTo>
                  <a:pt x="1264790" y="316008"/>
                  <a:pt x="1259973" y="318710"/>
                  <a:pt x="1252455" y="316126"/>
                </a:cubicBezTo>
                <a:lnTo>
                  <a:pt x="1252103" y="316126"/>
                </a:lnTo>
                <a:cubicBezTo>
                  <a:pt x="1244584" y="314011"/>
                  <a:pt x="1242000" y="309312"/>
                  <a:pt x="1244349" y="302029"/>
                </a:cubicBezTo>
                <a:cubicBezTo>
                  <a:pt x="1255157" y="263497"/>
                  <a:pt x="1263028" y="222028"/>
                  <a:pt x="1267962" y="177623"/>
                </a:cubicBezTo>
                <a:cubicBezTo>
                  <a:pt x="1271016" y="150368"/>
                  <a:pt x="1273366" y="123349"/>
                  <a:pt x="1275010" y="96565"/>
                </a:cubicBezTo>
                <a:lnTo>
                  <a:pt x="1276772" y="58151"/>
                </a:lnTo>
                <a:lnTo>
                  <a:pt x="1258446" y="58151"/>
                </a:lnTo>
                <a:cubicBezTo>
                  <a:pt x="1250693" y="58151"/>
                  <a:pt x="1246816" y="54274"/>
                  <a:pt x="1246816" y="46520"/>
                </a:cubicBezTo>
                <a:lnTo>
                  <a:pt x="1246816" y="46168"/>
                </a:lnTo>
                <a:cubicBezTo>
                  <a:pt x="1246816" y="38415"/>
                  <a:pt x="1250693" y="34538"/>
                  <a:pt x="1258446" y="34538"/>
                </a:cubicBezTo>
                <a:lnTo>
                  <a:pt x="1277830" y="34538"/>
                </a:lnTo>
                <a:lnTo>
                  <a:pt x="1278534" y="11983"/>
                </a:lnTo>
                <a:cubicBezTo>
                  <a:pt x="1279004" y="4229"/>
                  <a:pt x="1282998" y="588"/>
                  <a:pt x="1290517" y="1058"/>
                </a:cubicBezTo>
                <a:close/>
                <a:moveTo>
                  <a:pt x="1089987" y="0"/>
                </a:moveTo>
                <a:lnTo>
                  <a:pt x="1090339" y="0"/>
                </a:lnTo>
                <a:cubicBezTo>
                  <a:pt x="1098093" y="0"/>
                  <a:pt x="1101970" y="3877"/>
                  <a:pt x="1101970" y="11630"/>
                </a:cubicBezTo>
                <a:lnTo>
                  <a:pt x="1101970" y="19384"/>
                </a:lnTo>
                <a:lnTo>
                  <a:pt x="1188666" y="19384"/>
                </a:lnTo>
                <a:lnTo>
                  <a:pt x="1188666" y="11630"/>
                </a:lnTo>
                <a:cubicBezTo>
                  <a:pt x="1188666" y="3877"/>
                  <a:pt x="1192543" y="0"/>
                  <a:pt x="1200296" y="0"/>
                </a:cubicBezTo>
                <a:lnTo>
                  <a:pt x="1200649" y="0"/>
                </a:lnTo>
                <a:cubicBezTo>
                  <a:pt x="1208402" y="0"/>
                  <a:pt x="1212278" y="3877"/>
                  <a:pt x="1212278" y="11630"/>
                </a:cubicBezTo>
                <a:lnTo>
                  <a:pt x="1212278" y="19384"/>
                </a:lnTo>
                <a:lnTo>
                  <a:pt x="1223556" y="19384"/>
                </a:lnTo>
                <a:cubicBezTo>
                  <a:pt x="1231074" y="19384"/>
                  <a:pt x="1234834" y="23260"/>
                  <a:pt x="1234834" y="31014"/>
                </a:cubicBezTo>
                <a:lnTo>
                  <a:pt x="1234834" y="31366"/>
                </a:lnTo>
                <a:cubicBezTo>
                  <a:pt x="1234834" y="39120"/>
                  <a:pt x="1231074" y="42996"/>
                  <a:pt x="1223556" y="42996"/>
                </a:cubicBezTo>
                <a:lnTo>
                  <a:pt x="1212278" y="42996"/>
                </a:lnTo>
                <a:lnTo>
                  <a:pt x="1212278" y="64494"/>
                </a:lnTo>
                <a:cubicBezTo>
                  <a:pt x="1212278" y="73187"/>
                  <a:pt x="1209342" y="80471"/>
                  <a:pt x="1203468" y="86345"/>
                </a:cubicBezTo>
                <a:cubicBezTo>
                  <a:pt x="1197594" y="92453"/>
                  <a:pt x="1190193" y="95508"/>
                  <a:pt x="1181265" y="95508"/>
                </a:cubicBezTo>
                <a:lnTo>
                  <a:pt x="1157300" y="95508"/>
                </a:lnTo>
                <a:lnTo>
                  <a:pt x="1157300" y="109957"/>
                </a:lnTo>
                <a:lnTo>
                  <a:pt x="1201706" y="109957"/>
                </a:lnTo>
                <a:cubicBezTo>
                  <a:pt x="1210399" y="109957"/>
                  <a:pt x="1217682" y="113129"/>
                  <a:pt x="1223556" y="119472"/>
                </a:cubicBezTo>
                <a:cubicBezTo>
                  <a:pt x="1229665" y="125581"/>
                  <a:pt x="1232719" y="132865"/>
                  <a:pt x="1232719" y="141323"/>
                </a:cubicBezTo>
                <a:lnTo>
                  <a:pt x="1232719" y="157182"/>
                </a:lnTo>
                <a:cubicBezTo>
                  <a:pt x="1232719" y="165640"/>
                  <a:pt x="1229665" y="172924"/>
                  <a:pt x="1223556" y="179032"/>
                </a:cubicBezTo>
                <a:cubicBezTo>
                  <a:pt x="1217447" y="185141"/>
                  <a:pt x="1210164" y="188195"/>
                  <a:pt x="1201706" y="188195"/>
                </a:cubicBezTo>
                <a:lnTo>
                  <a:pt x="1157300" y="188195"/>
                </a:lnTo>
                <a:lnTo>
                  <a:pt x="1157300" y="204407"/>
                </a:lnTo>
                <a:lnTo>
                  <a:pt x="1217917" y="204407"/>
                </a:lnTo>
                <a:cubicBezTo>
                  <a:pt x="1225671" y="204407"/>
                  <a:pt x="1229547" y="208166"/>
                  <a:pt x="1229547" y="215685"/>
                </a:cubicBezTo>
                <a:lnTo>
                  <a:pt x="1229547" y="216389"/>
                </a:lnTo>
                <a:cubicBezTo>
                  <a:pt x="1229547" y="224143"/>
                  <a:pt x="1225671" y="228019"/>
                  <a:pt x="1217917" y="228019"/>
                </a:cubicBezTo>
                <a:lnTo>
                  <a:pt x="1157300" y="228019"/>
                </a:lnTo>
                <a:lnTo>
                  <a:pt x="1157300" y="245993"/>
                </a:lnTo>
                <a:lnTo>
                  <a:pt x="1217917" y="245993"/>
                </a:lnTo>
                <a:cubicBezTo>
                  <a:pt x="1225671" y="245993"/>
                  <a:pt x="1229547" y="249870"/>
                  <a:pt x="1229547" y="257623"/>
                </a:cubicBezTo>
                <a:lnTo>
                  <a:pt x="1229547" y="257976"/>
                </a:lnTo>
                <a:cubicBezTo>
                  <a:pt x="1229547" y="265494"/>
                  <a:pt x="1225671" y="269253"/>
                  <a:pt x="1217917" y="269253"/>
                </a:cubicBezTo>
                <a:lnTo>
                  <a:pt x="1157300" y="269253"/>
                </a:lnTo>
                <a:lnTo>
                  <a:pt x="1157300" y="289341"/>
                </a:lnTo>
                <a:lnTo>
                  <a:pt x="1222851" y="284760"/>
                </a:lnTo>
                <a:cubicBezTo>
                  <a:pt x="1230135" y="284290"/>
                  <a:pt x="1234246" y="287814"/>
                  <a:pt x="1235186" y="295333"/>
                </a:cubicBezTo>
                <a:lnTo>
                  <a:pt x="1235186" y="296037"/>
                </a:lnTo>
                <a:cubicBezTo>
                  <a:pt x="1235656" y="303556"/>
                  <a:pt x="1232132" y="307550"/>
                  <a:pt x="1224613" y="308020"/>
                </a:cubicBezTo>
                <a:lnTo>
                  <a:pt x="1067432" y="319297"/>
                </a:lnTo>
                <a:cubicBezTo>
                  <a:pt x="1059914" y="319767"/>
                  <a:pt x="1055802" y="316126"/>
                  <a:pt x="1055097" y="308372"/>
                </a:cubicBezTo>
                <a:lnTo>
                  <a:pt x="1055097" y="307667"/>
                </a:lnTo>
                <a:cubicBezTo>
                  <a:pt x="1054627" y="300149"/>
                  <a:pt x="1058151" y="296155"/>
                  <a:pt x="1065670" y="295685"/>
                </a:cubicBezTo>
                <a:lnTo>
                  <a:pt x="1133335" y="290751"/>
                </a:lnTo>
                <a:lnTo>
                  <a:pt x="1133335" y="269253"/>
                </a:lnTo>
                <a:lnTo>
                  <a:pt x="1072718" y="269253"/>
                </a:lnTo>
                <a:cubicBezTo>
                  <a:pt x="1065200" y="269253"/>
                  <a:pt x="1061441" y="265494"/>
                  <a:pt x="1061441" y="257976"/>
                </a:cubicBezTo>
                <a:lnTo>
                  <a:pt x="1061441" y="257623"/>
                </a:lnTo>
                <a:cubicBezTo>
                  <a:pt x="1061441" y="249870"/>
                  <a:pt x="1065200" y="245993"/>
                  <a:pt x="1072718" y="245993"/>
                </a:cubicBezTo>
                <a:lnTo>
                  <a:pt x="1133335" y="245993"/>
                </a:lnTo>
                <a:lnTo>
                  <a:pt x="1133335" y="228019"/>
                </a:lnTo>
                <a:lnTo>
                  <a:pt x="1072718" y="228019"/>
                </a:lnTo>
                <a:cubicBezTo>
                  <a:pt x="1065200" y="228019"/>
                  <a:pt x="1061441" y="224143"/>
                  <a:pt x="1061441" y="216389"/>
                </a:cubicBezTo>
                <a:lnTo>
                  <a:pt x="1061441" y="215685"/>
                </a:lnTo>
                <a:cubicBezTo>
                  <a:pt x="1061441" y="208166"/>
                  <a:pt x="1065200" y="204407"/>
                  <a:pt x="1072718" y="204407"/>
                </a:cubicBezTo>
                <a:lnTo>
                  <a:pt x="1133335" y="204407"/>
                </a:lnTo>
                <a:lnTo>
                  <a:pt x="1133335" y="188195"/>
                </a:lnTo>
                <a:lnTo>
                  <a:pt x="1088577" y="188195"/>
                </a:lnTo>
                <a:cubicBezTo>
                  <a:pt x="1080119" y="188195"/>
                  <a:pt x="1072836" y="185141"/>
                  <a:pt x="1066727" y="179032"/>
                </a:cubicBezTo>
                <a:cubicBezTo>
                  <a:pt x="1060618" y="172454"/>
                  <a:pt x="1057564" y="165170"/>
                  <a:pt x="1057564" y="157182"/>
                </a:cubicBezTo>
                <a:lnTo>
                  <a:pt x="1057564" y="141323"/>
                </a:lnTo>
                <a:cubicBezTo>
                  <a:pt x="1057564" y="133335"/>
                  <a:pt x="1060618" y="126051"/>
                  <a:pt x="1066727" y="119472"/>
                </a:cubicBezTo>
                <a:cubicBezTo>
                  <a:pt x="1072836" y="113129"/>
                  <a:pt x="1080119" y="109957"/>
                  <a:pt x="1088577" y="109957"/>
                </a:cubicBezTo>
                <a:lnTo>
                  <a:pt x="1133335" y="109957"/>
                </a:lnTo>
                <a:lnTo>
                  <a:pt x="1133335" y="95508"/>
                </a:lnTo>
                <a:lnTo>
                  <a:pt x="1109018" y="95508"/>
                </a:lnTo>
                <a:cubicBezTo>
                  <a:pt x="1099855" y="95508"/>
                  <a:pt x="1092572" y="92453"/>
                  <a:pt x="1087168" y="86345"/>
                </a:cubicBezTo>
                <a:cubicBezTo>
                  <a:pt x="1081294" y="80471"/>
                  <a:pt x="1078357" y="73187"/>
                  <a:pt x="1078357" y="64494"/>
                </a:cubicBezTo>
                <a:lnTo>
                  <a:pt x="1078357" y="42996"/>
                </a:lnTo>
                <a:lnTo>
                  <a:pt x="1066375" y="42996"/>
                </a:lnTo>
                <a:cubicBezTo>
                  <a:pt x="1058856" y="42996"/>
                  <a:pt x="1055097" y="39120"/>
                  <a:pt x="1055097" y="31366"/>
                </a:cubicBezTo>
                <a:lnTo>
                  <a:pt x="1055097" y="31014"/>
                </a:lnTo>
                <a:cubicBezTo>
                  <a:pt x="1055097" y="23260"/>
                  <a:pt x="1058856" y="19384"/>
                  <a:pt x="1066375" y="19384"/>
                </a:cubicBezTo>
                <a:lnTo>
                  <a:pt x="1078357" y="19384"/>
                </a:lnTo>
                <a:lnTo>
                  <a:pt x="1078357" y="11630"/>
                </a:lnTo>
                <a:cubicBezTo>
                  <a:pt x="1078357" y="3877"/>
                  <a:pt x="1082234" y="0"/>
                  <a:pt x="1089987" y="0"/>
                </a:cubicBez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155247" y="5774782"/>
            <a:ext cx="1083214" cy="1050919"/>
            <a:chOff x="327938" y="796840"/>
            <a:chExt cx="1083214" cy="1050919"/>
          </a:xfrm>
        </p:grpSpPr>
        <p:sp>
          <p:nvSpPr>
            <p:cNvPr id="3" name="椭圆 2"/>
            <p:cNvSpPr/>
            <p:nvPr/>
          </p:nvSpPr>
          <p:spPr>
            <a:xfrm>
              <a:off x="327938" y="796840"/>
              <a:ext cx="1050919" cy="1050919"/>
            </a:xfrm>
            <a:prstGeom prst="ellipse">
              <a:avLst/>
            </a:prstGeom>
            <a:solidFill>
              <a:schemeClr val="accent5">
                <a:lumMod val="5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4243" y="1091466"/>
              <a:ext cx="906909" cy="461665"/>
            </a:xfrm>
            <a:prstGeom prst="rect">
              <a:avLst/>
            </a:prstGeom>
            <a:noFill/>
          </p:spPr>
          <p:txBody>
            <a:bodyPr wrap="square" rtlCol="0">
              <a:spAutoFit/>
            </a:bodyPr>
            <a:lstStyle/>
            <a:p>
              <a:r>
                <a:rPr lang="en-US" altLang="zh-CN" sz="2400" dirty="0" smtClean="0">
                  <a:solidFill>
                    <a:schemeClr val="bg1"/>
                  </a:solidFill>
                  <a:latin typeface="造字工房悦圆演示版常规体" pitchFamily="2" charset="-122"/>
                  <a:ea typeface="造字工房悦圆演示版常规体" pitchFamily="2" charset="-122"/>
                </a:rPr>
                <a:t>END</a:t>
              </a:r>
              <a:endParaRPr lang="zh-CN" altLang="en-US" sz="2400" dirty="0" smtClean="0">
                <a:solidFill>
                  <a:schemeClr val="bg1"/>
                </a:solidFill>
                <a:latin typeface="造字工房悦圆演示版常规体" pitchFamily="2" charset="-122"/>
                <a:ea typeface="造字工房悦圆演示版常规体" pitchFamily="2" charset="-122"/>
              </a:endParaRPr>
            </a:p>
          </p:txBody>
        </p:sp>
      </p:grpSp>
    </p:spTree>
    <p:extLst>
      <p:ext uri="{BB962C8B-B14F-4D97-AF65-F5344CB8AC3E}">
        <p14:creationId xmlns:p14="http://schemas.microsoft.com/office/powerpoint/2010/main" xmlns="" val="241970986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12" name="矩形 11"/>
          <p:cNvSpPr/>
          <p:nvPr/>
        </p:nvSpPr>
        <p:spPr>
          <a:xfrm>
            <a:off x="0" y="0"/>
            <a:ext cx="12192000" cy="6858000"/>
          </a:xfrm>
          <a:prstGeom prst="rect">
            <a:avLst/>
          </a:prstGeom>
          <a:solidFill>
            <a:schemeClr val="bg2">
              <a:lumMod val="1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5084922" y="2417922"/>
            <a:ext cx="2022157" cy="2022157"/>
            <a:chOff x="4611399" y="2044152"/>
            <a:chExt cx="2626822" cy="2626822"/>
          </a:xfrm>
        </p:grpSpPr>
        <p:sp>
          <p:nvSpPr>
            <p:cNvPr id="7" name="椭圆 6"/>
            <p:cNvSpPr/>
            <p:nvPr/>
          </p:nvSpPr>
          <p:spPr>
            <a:xfrm>
              <a:off x="4611399" y="2044152"/>
              <a:ext cx="2626822" cy="2626822"/>
            </a:xfrm>
            <a:prstGeom prst="ellipse">
              <a:avLst/>
            </a:prstGeom>
            <a:solidFill>
              <a:schemeClr val="accent4">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rcRect l="24194" t="13238" r="23477" b="44898"/>
            <a:stretch>
              <a:fillRect/>
            </a:stretch>
          </p:blipFill>
          <p:spPr>
            <a:xfrm>
              <a:off x="4711152" y="2143905"/>
              <a:ext cx="2427316" cy="2427316"/>
            </a:xfrm>
            <a:custGeom>
              <a:avLst/>
              <a:gdLst>
                <a:gd name="connsiteX0" fmla="*/ 1213658 w 2427316"/>
                <a:gd name="connsiteY0" fmla="*/ 0 h 2427316"/>
                <a:gd name="connsiteX1" fmla="*/ 2427316 w 2427316"/>
                <a:gd name="connsiteY1" fmla="*/ 1213658 h 2427316"/>
                <a:gd name="connsiteX2" fmla="*/ 1213658 w 2427316"/>
                <a:gd name="connsiteY2" fmla="*/ 2427316 h 2427316"/>
                <a:gd name="connsiteX3" fmla="*/ 0 w 2427316"/>
                <a:gd name="connsiteY3" fmla="*/ 1213658 h 2427316"/>
                <a:gd name="connsiteX4" fmla="*/ 1213658 w 2427316"/>
                <a:gd name="connsiteY4" fmla="*/ 0 h 242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7316" h="2427316">
                  <a:moveTo>
                    <a:pt x="1213658" y="0"/>
                  </a:moveTo>
                  <a:cubicBezTo>
                    <a:pt x="1883943" y="0"/>
                    <a:pt x="2427316" y="543373"/>
                    <a:pt x="2427316" y="1213658"/>
                  </a:cubicBezTo>
                  <a:cubicBezTo>
                    <a:pt x="2427316" y="1883943"/>
                    <a:pt x="1883943" y="2427316"/>
                    <a:pt x="1213658" y="2427316"/>
                  </a:cubicBezTo>
                  <a:cubicBezTo>
                    <a:pt x="543373" y="2427316"/>
                    <a:pt x="0" y="1883943"/>
                    <a:pt x="0" y="1213658"/>
                  </a:cubicBezTo>
                  <a:cubicBezTo>
                    <a:pt x="0" y="543373"/>
                    <a:pt x="543373" y="0"/>
                    <a:pt x="1213658" y="0"/>
                  </a:cubicBezTo>
                  <a:close/>
                </a:path>
              </a:pathLst>
            </a:custGeom>
          </p:spPr>
        </p:pic>
      </p:grpSp>
      <p:cxnSp>
        <p:nvCxnSpPr>
          <p:cNvPr id="9" name="直接连接符 8"/>
          <p:cNvCxnSpPr>
            <a:endCxn id="13" idx="1"/>
          </p:cNvCxnSpPr>
          <p:nvPr/>
        </p:nvCxnSpPr>
        <p:spPr>
          <a:xfrm>
            <a:off x="0" y="3429000"/>
            <a:ext cx="4523554"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692866" y="3429000"/>
            <a:ext cx="4532384"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3" name="Freeform 12"/>
          <p:cNvSpPr>
            <a:spLocks/>
          </p:cNvSpPr>
          <p:nvPr/>
        </p:nvSpPr>
        <p:spPr bwMode="auto">
          <a:xfrm>
            <a:off x="4523554" y="3179762"/>
            <a:ext cx="257175" cy="498475"/>
          </a:xfrm>
          <a:custGeom>
            <a:avLst/>
            <a:gdLst>
              <a:gd name="T0" fmla="*/ 2 w 67"/>
              <a:gd name="T1" fmla="*/ 59 h 130"/>
              <a:gd name="T2" fmla="*/ 0 w 67"/>
              <a:gd name="T3" fmla="*/ 65 h 130"/>
              <a:gd name="T4" fmla="*/ 2 w 67"/>
              <a:gd name="T5" fmla="*/ 71 h 130"/>
              <a:gd name="T6" fmla="*/ 52 w 67"/>
              <a:gd name="T7" fmla="*/ 127 h 130"/>
              <a:gd name="T8" fmla="*/ 64 w 67"/>
              <a:gd name="T9" fmla="*/ 127 h 130"/>
              <a:gd name="T10" fmla="*/ 64 w 67"/>
              <a:gd name="T11" fmla="*/ 115 h 130"/>
              <a:gd name="T12" fmla="*/ 20 w 67"/>
              <a:gd name="T13" fmla="*/ 65 h 130"/>
              <a:gd name="T14" fmla="*/ 64 w 67"/>
              <a:gd name="T15" fmla="*/ 15 h 130"/>
              <a:gd name="T16" fmla="*/ 64 w 67"/>
              <a:gd name="T17" fmla="*/ 3 h 130"/>
              <a:gd name="T18" fmla="*/ 52 w 67"/>
              <a:gd name="T19" fmla="*/ 3 h 130"/>
              <a:gd name="T20" fmla="*/ 2 w 67"/>
              <a:gd name="T21" fmla="*/ 5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130">
                <a:moveTo>
                  <a:pt x="2" y="59"/>
                </a:moveTo>
                <a:cubicBezTo>
                  <a:pt x="1" y="61"/>
                  <a:pt x="0" y="63"/>
                  <a:pt x="0" y="65"/>
                </a:cubicBezTo>
                <a:cubicBezTo>
                  <a:pt x="0" y="67"/>
                  <a:pt x="1" y="69"/>
                  <a:pt x="2" y="71"/>
                </a:cubicBezTo>
                <a:cubicBezTo>
                  <a:pt x="52" y="127"/>
                  <a:pt x="52" y="127"/>
                  <a:pt x="52" y="127"/>
                </a:cubicBezTo>
                <a:cubicBezTo>
                  <a:pt x="55" y="130"/>
                  <a:pt x="61" y="130"/>
                  <a:pt x="64" y="127"/>
                </a:cubicBezTo>
                <a:cubicBezTo>
                  <a:pt x="67" y="124"/>
                  <a:pt x="67" y="118"/>
                  <a:pt x="64" y="115"/>
                </a:cubicBezTo>
                <a:cubicBezTo>
                  <a:pt x="20" y="65"/>
                  <a:pt x="20" y="65"/>
                  <a:pt x="20" y="65"/>
                </a:cubicBezTo>
                <a:cubicBezTo>
                  <a:pt x="64" y="15"/>
                  <a:pt x="64" y="15"/>
                  <a:pt x="64" y="15"/>
                </a:cubicBezTo>
                <a:cubicBezTo>
                  <a:pt x="67" y="12"/>
                  <a:pt x="67" y="6"/>
                  <a:pt x="64" y="3"/>
                </a:cubicBezTo>
                <a:cubicBezTo>
                  <a:pt x="61" y="0"/>
                  <a:pt x="55" y="0"/>
                  <a:pt x="52" y="3"/>
                </a:cubicBezTo>
                <a:lnTo>
                  <a:pt x="2" y="59"/>
                </a:lnTo>
                <a:close/>
              </a:path>
            </a:pathLst>
          </a:custGeom>
          <a:solidFill>
            <a:srgbClr val="FEDE00">
              <a:alpha val="90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矩形 18"/>
          <p:cNvSpPr/>
          <p:nvPr/>
        </p:nvSpPr>
        <p:spPr>
          <a:xfrm>
            <a:off x="4784951" y="4871258"/>
            <a:ext cx="2617490" cy="748146"/>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12"/>
          <p:cNvSpPr>
            <a:spLocks/>
          </p:cNvSpPr>
          <p:nvPr/>
        </p:nvSpPr>
        <p:spPr bwMode="auto">
          <a:xfrm flipH="1">
            <a:off x="7435691" y="3179761"/>
            <a:ext cx="257175" cy="498475"/>
          </a:xfrm>
          <a:custGeom>
            <a:avLst/>
            <a:gdLst>
              <a:gd name="T0" fmla="*/ 2 w 67"/>
              <a:gd name="T1" fmla="*/ 59 h 130"/>
              <a:gd name="T2" fmla="*/ 0 w 67"/>
              <a:gd name="T3" fmla="*/ 65 h 130"/>
              <a:gd name="T4" fmla="*/ 2 w 67"/>
              <a:gd name="T5" fmla="*/ 71 h 130"/>
              <a:gd name="T6" fmla="*/ 52 w 67"/>
              <a:gd name="T7" fmla="*/ 127 h 130"/>
              <a:gd name="T8" fmla="*/ 64 w 67"/>
              <a:gd name="T9" fmla="*/ 127 h 130"/>
              <a:gd name="T10" fmla="*/ 64 w 67"/>
              <a:gd name="T11" fmla="*/ 115 h 130"/>
              <a:gd name="T12" fmla="*/ 20 w 67"/>
              <a:gd name="T13" fmla="*/ 65 h 130"/>
              <a:gd name="T14" fmla="*/ 64 w 67"/>
              <a:gd name="T15" fmla="*/ 15 h 130"/>
              <a:gd name="T16" fmla="*/ 64 w 67"/>
              <a:gd name="T17" fmla="*/ 3 h 130"/>
              <a:gd name="T18" fmla="*/ 52 w 67"/>
              <a:gd name="T19" fmla="*/ 3 h 130"/>
              <a:gd name="T20" fmla="*/ 2 w 67"/>
              <a:gd name="T21" fmla="*/ 5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130">
                <a:moveTo>
                  <a:pt x="2" y="59"/>
                </a:moveTo>
                <a:cubicBezTo>
                  <a:pt x="1" y="61"/>
                  <a:pt x="0" y="63"/>
                  <a:pt x="0" y="65"/>
                </a:cubicBezTo>
                <a:cubicBezTo>
                  <a:pt x="0" y="67"/>
                  <a:pt x="1" y="69"/>
                  <a:pt x="2" y="71"/>
                </a:cubicBezTo>
                <a:cubicBezTo>
                  <a:pt x="52" y="127"/>
                  <a:pt x="52" y="127"/>
                  <a:pt x="52" y="127"/>
                </a:cubicBezTo>
                <a:cubicBezTo>
                  <a:pt x="55" y="130"/>
                  <a:pt x="61" y="130"/>
                  <a:pt x="64" y="127"/>
                </a:cubicBezTo>
                <a:cubicBezTo>
                  <a:pt x="67" y="124"/>
                  <a:pt x="67" y="118"/>
                  <a:pt x="64" y="115"/>
                </a:cubicBezTo>
                <a:cubicBezTo>
                  <a:pt x="20" y="65"/>
                  <a:pt x="20" y="65"/>
                  <a:pt x="20" y="65"/>
                </a:cubicBezTo>
                <a:cubicBezTo>
                  <a:pt x="64" y="15"/>
                  <a:pt x="64" y="15"/>
                  <a:pt x="64" y="15"/>
                </a:cubicBezTo>
                <a:cubicBezTo>
                  <a:pt x="67" y="12"/>
                  <a:pt x="67" y="6"/>
                  <a:pt x="64" y="3"/>
                </a:cubicBezTo>
                <a:cubicBezTo>
                  <a:pt x="61" y="0"/>
                  <a:pt x="55" y="0"/>
                  <a:pt x="52" y="3"/>
                </a:cubicBezTo>
                <a:lnTo>
                  <a:pt x="2" y="59"/>
                </a:lnTo>
                <a:close/>
              </a:path>
            </a:pathLst>
          </a:custGeom>
          <a:solidFill>
            <a:srgbClr val="FEDE00">
              <a:alpha val="90000"/>
            </a:srgb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任意多边形 17"/>
          <p:cNvSpPr/>
          <p:nvPr/>
        </p:nvSpPr>
        <p:spPr>
          <a:xfrm>
            <a:off x="5103105" y="5029629"/>
            <a:ext cx="1947932" cy="431403"/>
          </a:xfrm>
          <a:custGeom>
            <a:avLst/>
            <a:gdLst/>
            <a:ahLst/>
            <a:cxnLst/>
            <a:rect l="l" t="t" r="r" b="b"/>
            <a:pathLst>
              <a:path w="1255167" h="277978">
                <a:moveTo>
                  <a:pt x="1245718" y="216408"/>
                </a:moveTo>
                <a:cubicBezTo>
                  <a:pt x="1252017" y="216408"/>
                  <a:pt x="1255167" y="219659"/>
                  <a:pt x="1255167" y="226162"/>
                </a:cubicBezTo>
                <a:lnTo>
                  <a:pt x="1255167" y="244145"/>
                </a:lnTo>
                <a:cubicBezTo>
                  <a:pt x="1255167" y="250647"/>
                  <a:pt x="1251814" y="253898"/>
                  <a:pt x="1245108" y="253898"/>
                </a:cubicBezTo>
                <a:cubicBezTo>
                  <a:pt x="1238606" y="253898"/>
                  <a:pt x="1235355" y="250647"/>
                  <a:pt x="1235355" y="244145"/>
                </a:cubicBezTo>
                <a:lnTo>
                  <a:pt x="1235355" y="226162"/>
                </a:lnTo>
                <a:cubicBezTo>
                  <a:pt x="1235355" y="219659"/>
                  <a:pt x="1238809" y="216408"/>
                  <a:pt x="1245718" y="216408"/>
                </a:cubicBezTo>
                <a:close/>
                <a:moveTo>
                  <a:pt x="1044245" y="181966"/>
                </a:moveTo>
                <a:lnTo>
                  <a:pt x="1044855" y="181966"/>
                </a:lnTo>
                <a:cubicBezTo>
                  <a:pt x="1048106" y="181966"/>
                  <a:pt x="1050544" y="183083"/>
                  <a:pt x="1052170" y="185318"/>
                </a:cubicBezTo>
                <a:cubicBezTo>
                  <a:pt x="1054405" y="187350"/>
                  <a:pt x="1055319" y="189789"/>
                  <a:pt x="1054913" y="192634"/>
                </a:cubicBezTo>
                <a:lnTo>
                  <a:pt x="1053999" y="201168"/>
                </a:lnTo>
                <a:cubicBezTo>
                  <a:pt x="1053795" y="202184"/>
                  <a:pt x="1053694" y="203098"/>
                  <a:pt x="1053694" y="203911"/>
                </a:cubicBezTo>
                <a:cubicBezTo>
                  <a:pt x="1052678" y="209601"/>
                  <a:pt x="1051154" y="214681"/>
                  <a:pt x="1049122" y="219151"/>
                </a:cubicBezTo>
                <a:lnTo>
                  <a:pt x="1171347" y="252984"/>
                </a:lnTo>
                <a:cubicBezTo>
                  <a:pt x="1177646" y="255016"/>
                  <a:pt x="1179983" y="259182"/>
                  <a:pt x="1178357" y="265481"/>
                </a:cubicBezTo>
                <a:lnTo>
                  <a:pt x="1178357" y="266090"/>
                </a:lnTo>
                <a:cubicBezTo>
                  <a:pt x="1176528" y="272593"/>
                  <a:pt x="1172363" y="274930"/>
                  <a:pt x="1165860" y="273101"/>
                </a:cubicBezTo>
                <a:lnTo>
                  <a:pt x="1039673" y="237744"/>
                </a:lnTo>
                <a:cubicBezTo>
                  <a:pt x="1038657" y="237541"/>
                  <a:pt x="1037743" y="237134"/>
                  <a:pt x="1036930" y="236525"/>
                </a:cubicBezTo>
                <a:cubicBezTo>
                  <a:pt x="1035914" y="237541"/>
                  <a:pt x="1034593" y="238658"/>
                  <a:pt x="1032967" y="239878"/>
                </a:cubicBezTo>
                <a:cubicBezTo>
                  <a:pt x="1027684" y="244551"/>
                  <a:pt x="1020775" y="248818"/>
                  <a:pt x="1012241" y="252679"/>
                </a:cubicBezTo>
                <a:cubicBezTo>
                  <a:pt x="1004723" y="256134"/>
                  <a:pt x="995985" y="259385"/>
                  <a:pt x="986028" y="262433"/>
                </a:cubicBezTo>
                <a:cubicBezTo>
                  <a:pt x="977494" y="265074"/>
                  <a:pt x="968045" y="267411"/>
                  <a:pt x="957682" y="269443"/>
                </a:cubicBezTo>
                <a:cubicBezTo>
                  <a:pt x="949757" y="271272"/>
                  <a:pt x="941019" y="272898"/>
                  <a:pt x="931469" y="274320"/>
                </a:cubicBezTo>
                <a:cubicBezTo>
                  <a:pt x="924967" y="275336"/>
                  <a:pt x="921207" y="272390"/>
                  <a:pt x="920191" y="265481"/>
                </a:cubicBezTo>
                <a:lnTo>
                  <a:pt x="920191" y="265176"/>
                </a:lnTo>
                <a:cubicBezTo>
                  <a:pt x="919175" y="258674"/>
                  <a:pt x="921919" y="254914"/>
                  <a:pt x="928421" y="253898"/>
                </a:cubicBezTo>
                <a:cubicBezTo>
                  <a:pt x="936955" y="252476"/>
                  <a:pt x="944779" y="251054"/>
                  <a:pt x="951891" y="249631"/>
                </a:cubicBezTo>
                <a:cubicBezTo>
                  <a:pt x="960628" y="247802"/>
                  <a:pt x="968553" y="245872"/>
                  <a:pt x="975665" y="243840"/>
                </a:cubicBezTo>
                <a:cubicBezTo>
                  <a:pt x="993343" y="238760"/>
                  <a:pt x="1006653" y="232867"/>
                  <a:pt x="1015594" y="226162"/>
                </a:cubicBezTo>
                <a:cubicBezTo>
                  <a:pt x="1023519" y="220675"/>
                  <a:pt x="1028700" y="213970"/>
                  <a:pt x="1031139" y="206045"/>
                </a:cubicBezTo>
                <a:cubicBezTo>
                  <a:pt x="1032764" y="201778"/>
                  <a:pt x="1033780" y="196799"/>
                  <a:pt x="1034187" y="191110"/>
                </a:cubicBezTo>
                <a:cubicBezTo>
                  <a:pt x="1034999" y="185014"/>
                  <a:pt x="1038352" y="181966"/>
                  <a:pt x="1044245" y="181966"/>
                </a:cubicBezTo>
                <a:close/>
                <a:moveTo>
                  <a:pt x="822046" y="168859"/>
                </a:moveTo>
                <a:cubicBezTo>
                  <a:pt x="828751" y="168859"/>
                  <a:pt x="832104" y="172212"/>
                  <a:pt x="832104" y="178918"/>
                </a:cubicBezTo>
                <a:lnTo>
                  <a:pt x="832104" y="239878"/>
                </a:lnTo>
                <a:cubicBezTo>
                  <a:pt x="832104" y="244551"/>
                  <a:pt x="833933" y="248717"/>
                  <a:pt x="837591" y="252374"/>
                </a:cubicBezTo>
                <a:cubicBezTo>
                  <a:pt x="840842" y="255626"/>
                  <a:pt x="844906" y="257251"/>
                  <a:pt x="849783" y="257251"/>
                </a:cubicBezTo>
                <a:lnTo>
                  <a:pt x="877519" y="257251"/>
                </a:lnTo>
                <a:cubicBezTo>
                  <a:pt x="884225" y="257251"/>
                  <a:pt x="887578" y="260604"/>
                  <a:pt x="887578" y="267310"/>
                </a:cubicBezTo>
                <a:lnTo>
                  <a:pt x="887578" y="267919"/>
                </a:lnTo>
                <a:cubicBezTo>
                  <a:pt x="887578" y="274625"/>
                  <a:pt x="884225" y="277978"/>
                  <a:pt x="877519" y="277978"/>
                </a:cubicBezTo>
                <a:lnTo>
                  <a:pt x="849783" y="277978"/>
                </a:lnTo>
                <a:cubicBezTo>
                  <a:pt x="844296" y="277978"/>
                  <a:pt x="839419" y="276962"/>
                  <a:pt x="835152" y="274930"/>
                </a:cubicBezTo>
                <a:cubicBezTo>
                  <a:pt x="825399" y="270866"/>
                  <a:pt x="818693" y="264160"/>
                  <a:pt x="815035" y="254813"/>
                </a:cubicBezTo>
                <a:cubicBezTo>
                  <a:pt x="813003" y="250749"/>
                  <a:pt x="811987" y="245770"/>
                  <a:pt x="811987" y="239878"/>
                </a:cubicBezTo>
                <a:lnTo>
                  <a:pt x="811987" y="178918"/>
                </a:lnTo>
                <a:cubicBezTo>
                  <a:pt x="811987" y="172212"/>
                  <a:pt x="815340" y="168859"/>
                  <a:pt x="822046" y="168859"/>
                </a:cubicBezTo>
                <a:close/>
                <a:moveTo>
                  <a:pt x="972617" y="154229"/>
                </a:moveTo>
                <a:lnTo>
                  <a:pt x="1125017" y="154229"/>
                </a:lnTo>
                <a:cubicBezTo>
                  <a:pt x="1135583" y="154229"/>
                  <a:pt x="1144524" y="158090"/>
                  <a:pt x="1151839" y="165811"/>
                </a:cubicBezTo>
                <a:cubicBezTo>
                  <a:pt x="1155294" y="169266"/>
                  <a:pt x="1158037" y="173330"/>
                  <a:pt x="1160069" y="178003"/>
                </a:cubicBezTo>
                <a:cubicBezTo>
                  <a:pt x="1162101" y="183083"/>
                  <a:pt x="1163117" y="187960"/>
                  <a:pt x="1163117" y="192634"/>
                </a:cubicBezTo>
                <a:lnTo>
                  <a:pt x="1163117" y="220066"/>
                </a:lnTo>
                <a:cubicBezTo>
                  <a:pt x="1163117" y="226771"/>
                  <a:pt x="1159764" y="230124"/>
                  <a:pt x="1153059" y="230124"/>
                </a:cubicBezTo>
                <a:lnTo>
                  <a:pt x="1152449" y="230124"/>
                </a:lnTo>
                <a:cubicBezTo>
                  <a:pt x="1145743" y="230124"/>
                  <a:pt x="1142391" y="226771"/>
                  <a:pt x="1142391" y="220066"/>
                </a:cubicBezTo>
                <a:lnTo>
                  <a:pt x="1142391" y="192634"/>
                </a:lnTo>
                <a:cubicBezTo>
                  <a:pt x="1142391" y="187960"/>
                  <a:pt x="1140663" y="183693"/>
                  <a:pt x="1137209" y="179832"/>
                </a:cubicBezTo>
                <a:cubicBezTo>
                  <a:pt x="1133958" y="176581"/>
                  <a:pt x="1129894" y="174955"/>
                  <a:pt x="1125017" y="174955"/>
                </a:cubicBezTo>
                <a:lnTo>
                  <a:pt x="972617" y="174955"/>
                </a:lnTo>
                <a:cubicBezTo>
                  <a:pt x="967740" y="174955"/>
                  <a:pt x="963676" y="176581"/>
                  <a:pt x="960425" y="179832"/>
                </a:cubicBezTo>
                <a:cubicBezTo>
                  <a:pt x="956971" y="183693"/>
                  <a:pt x="955243" y="187960"/>
                  <a:pt x="955243" y="192634"/>
                </a:cubicBezTo>
                <a:lnTo>
                  <a:pt x="955243" y="220066"/>
                </a:lnTo>
                <a:cubicBezTo>
                  <a:pt x="955243" y="226771"/>
                  <a:pt x="951891" y="230124"/>
                  <a:pt x="945185" y="230124"/>
                </a:cubicBezTo>
                <a:lnTo>
                  <a:pt x="944575" y="230124"/>
                </a:lnTo>
                <a:cubicBezTo>
                  <a:pt x="937870" y="230124"/>
                  <a:pt x="934517" y="226771"/>
                  <a:pt x="934517" y="220066"/>
                </a:cubicBezTo>
                <a:lnTo>
                  <a:pt x="934517" y="192634"/>
                </a:lnTo>
                <a:cubicBezTo>
                  <a:pt x="934517" y="187960"/>
                  <a:pt x="935533" y="183083"/>
                  <a:pt x="937565" y="178003"/>
                </a:cubicBezTo>
                <a:cubicBezTo>
                  <a:pt x="941629" y="168250"/>
                  <a:pt x="948335" y="161341"/>
                  <a:pt x="957682" y="157277"/>
                </a:cubicBezTo>
                <a:cubicBezTo>
                  <a:pt x="963168" y="155245"/>
                  <a:pt x="968147" y="154229"/>
                  <a:pt x="972617" y="154229"/>
                </a:cubicBezTo>
                <a:close/>
                <a:moveTo>
                  <a:pt x="414833" y="143256"/>
                </a:moveTo>
                <a:lnTo>
                  <a:pt x="414833" y="170383"/>
                </a:lnTo>
                <a:lnTo>
                  <a:pt x="459334" y="170383"/>
                </a:lnTo>
                <a:lnTo>
                  <a:pt x="459334" y="143256"/>
                </a:lnTo>
                <a:close/>
                <a:moveTo>
                  <a:pt x="110033" y="143256"/>
                </a:moveTo>
                <a:lnTo>
                  <a:pt x="110033" y="170383"/>
                </a:lnTo>
                <a:lnTo>
                  <a:pt x="154534" y="170383"/>
                </a:lnTo>
                <a:lnTo>
                  <a:pt x="154534" y="143256"/>
                </a:lnTo>
                <a:close/>
                <a:moveTo>
                  <a:pt x="506578" y="96317"/>
                </a:moveTo>
                <a:lnTo>
                  <a:pt x="506883" y="96317"/>
                </a:lnTo>
                <a:cubicBezTo>
                  <a:pt x="513385" y="94691"/>
                  <a:pt x="517246" y="97231"/>
                  <a:pt x="518465" y="103937"/>
                </a:cubicBezTo>
                <a:lnTo>
                  <a:pt x="531876" y="170993"/>
                </a:lnTo>
                <a:cubicBezTo>
                  <a:pt x="533299" y="177698"/>
                  <a:pt x="530657" y="181762"/>
                  <a:pt x="523951" y="183185"/>
                </a:cubicBezTo>
                <a:lnTo>
                  <a:pt x="523647" y="183185"/>
                </a:lnTo>
                <a:cubicBezTo>
                  <a:pt x="517144" y="183998"/>
                  <a:pt x="513182" y="181356"/>
                  <a:pt x="511759" y="175260"/>
                </a:cubicBezTo>
                <a:lnTo>
                  <a:pt x="498653" y="107899"/>
                </a:lnTo>
                <a:cubicBezTo>
                  <a:pt x="497434" y="101194"/>
                  <a:pt x="500075" y="97333"/>
                  <a:pt x="506578" y="96317"/>
                </a:cubicBezTo>
                <a:close/>
                <a:moveTo>
                  <a:pt x="201778" y="96317"/>
                </a:moveTo>
                <a:lnTo>
                  <a:pt x="202083" y="96317"/>
                </a:lnTo>
                <a:cubicBezTo>
                  <a:pt x="208585" y="94691"/>
                  <a:pt x="212446" y="97231"/>
                  <a:pt x="213665" y="103937"/>
                </a:cubicBezTo>
                <a:lnTo>
                  <a:pt x="227076" y="170993"/>
                </a:lnTo>
                <a:cubicBezTo>
                  <a:pt x="228499" y="177698"/>
                  <a:pt x="225857" y="181762"/>
                  <a:pt x="219151" y="183185"/>
                </a:cubicBezTo>
                <a:lnTo>
                  <a:pt x="218847" y="183185"/>
                </a:lnTo>
                <a:cubicBezTo>
                  <a:pt x="212344" y="183998"/>
                  <a:pt x="208382" y="181356"/>
                  <a:pt x="206959" y="175260"/>
                </a:cubicBezTo>
                <a:lnTo>
                  <a:pt x="193853" y="107899"/>
                </a:lnTo>
                <a:cubicBezTo>
                  <a:pt x="192634" y="101194"/>
                  <a:pt x="195275" y="97333"/>
                  <a:pt x="201778" y="96317"/>
                </a:cubicBezTo>
                <a:close/>
                <a:moveTo>
                  <a:pt x="414833" y="93878"/>
                </a:moveTo>
                <a:lnTo>
                  <a:pt x="414833" y="122530"/>
                </a:lnTo>
                <a:lnTo>
                  <a:pt x="459334" y="122530"/>
                </a:lnTo>
                <a:lnTo>
                  <a:pt x="459334" y="93878"/>
                </a:lnTo>
                <a:close/>
                <a:moveTo>
                  <a:pt x="110033" y="93878"/>
                </a:moveTo>
                <a:lnTo>
                  <a:pt x="110033" y="122530"/>
                </a:lnTo>
                <a:lnTo>
                  <a:pt x="154534" y="122530"/>
                </a:lnTo>
                <a:lnTo>
                  <a:pt x="154534" y="93878"/>
                </a:lnTo>
                <a:close/>
                <a:moveTo>
                  <a:pt x="977799" y="87478"/>
                </a:moveTo>
                <a:cubicBezTo>
                  <a:pt x="976579" y="87478"/>
                  <a:pt x="975157" y="88087"/>
                  <a:pt x="973531" y="89306"/>
                </a:cubicBezTo>
                <a:cubicBezTo>
                  <a:pt x="972109" y="90526"/>
                  <a:pt x="971398" y="92050"/>
                  <a:pt x="971398" y="93878"/>
                </a:cubicBezTo>
                <a:lnTo>
                  <a:pt x="971398" y="113081"/>
                </a:lnTo>
                <a:cubicBezTo>
                  <a:pt x="971398" y="114910"/>
                  <a:pt x="972109" y="116434"/>
                  <a:pt x="973531" y="117653"/>
                </a:cubicBezTo>
                <a:cubicBezTo>
                  <a:pt x="974547" y="118872"/>
                  <a:pt x="975970" y="119482"/>
                  <a:pt x="977799" y="119482"/>
                </a:cubicBezTo>
                <a:lnTo>
                  <a:pt x="1119835" y="119482"/>
                </a:lnTo>
                <a:cubicBezTo>
                  <a:pt x="1124103" y="119482"/>
                  <a:pt x="1126236" y="117348"/>
                  <a:pt x="1126236" y="113081"/>
                </a:cubicBezTo>
                <a:lnTo>
                  <a:pt x="1126236" y="93878"/>
                </a:lnTo>
                <a:cubicBezTo>
                  <a:pt x="1126236" y="89611"/>
                  <a:pt x="1124103" y="87478"/>
                  <a:pt x="1119835" y="87478"/>
                </a:cubicBezTo>
                <a:close/>
                <a:moveTo>
                  <a:pt x="314859" y="78029"/>
                </a:moveTo>
                <a:lnTo>
                  <a:pt x="325527" y="78029"/>
                </a:lnTo>
                <a:cubicBezTo>
                  <a:pt x="329794" y="78029"/>
                  <a:pt x="334061" y="78842"/>
                  <a:pt x="338328" y="80467"/>
                </a:cubicBezTo>
                <a:cubicBezTo>
                  <a:pt x="342189" y="82499"/>
                  <a:pt x="345542" y="84734"/>
                  <a:pt x="348387" y="87173"/>
                </a:cubicBezTo>
                <a:cubicBezTo>
                  <a:pt x="354889" y="93269"/>
                  <a:pt x="358140" y="100889"/>
                  <a:pt x="358140" y="110033"/>
                </a:cubicBezTo>
                <a:lnTo>
                  <a:pt x="358140" y="243535"/>
                </a:lnTo>
                <a:cubicBezTo>
                  <a:pt x="358140" y="246990"/>
                  <a:pt x="359258" y="249733"/>
                  <a:pt x="361493" y="251765"/>
                </a:cubicBezTo>
                <a:cubicBezTo>
                  <a:pt x="363728" y="254000"/>
                  <a:pt x="366370" y="255118"/>
                  <a:pt x="369418" y="255118"/>
                </a:cubicBezTo>
                <a:lnTo>
                  <a:pt x="377038" y="255118"/>
                </a:lnTo>
                <a:cubicBezTo>
                  <a:pt x="383743" y="255118"/>
                  <a:pt x="387096" y="258470"/>
                  <a:pt x="387096" y="265176"/>
                </a:cubicBezTo>
                <a:lnTo>
                  <a:pt x="387096" y="265786"/>
                </a:lnTo>
                <a:cubicBezTo>
                  <a:pt x="387096" y="272288"/>
                  <a:pt x="383743" y="275539"/>
                  <a:pt x="377038" y="275539"/>
                </a:cubicBezTo>
                <a:lnTo>
                  <a:pt x="369418" y="275539"/>
                </a:lnTo>
                <a:cubicBezTo>
                  <a:pt x="365151" y="275539"/>
                  <a:pt x="360985" y="274625"/>
                  <a:pt x="356921" y="272796"/>
                </a:cubicBezTo>
                <a:cubicBezTo>
                  <a:pt x="348590" y="269138"/>
                  <a:pt x="343002" y="263652"/>
                  <a:pt x="340157" y="256337"/>
                </a:cubicBezTo>
                <a:cubicBezTo>
                  <a:pt x="338531" y="252882"/>
                  <a:pt x="337719" y="248615"/>
                  <a:pt x="337719" y="243535"/>
                </a:cubicBezTo>
                <a:lnTo>
                  <a:pt x="337719" y="110033"/>
                </a:lnTo>
                <a:cubicBezTo>
                  <a:pt x="337719" y="106985"/>
                  <a:pt x="336601" y="104343"/>
                  <a:pt x="334366" y="102108"/>
                </a:cubicBezTo>
                <a:cubicBezTo>
                  <a:pt x="331927" y="99670"/>
                  <a:pt x="328981" y="98450"/>
                  <a:pt x="325527" y="98450"/>
                </a:cubicBezTo>
                <a:lnTo>
                  <a:pt x="314859" y="98450"/>
                </a:lnTo>
                <a:cubicBezTo>
                  <a:pt x="308153" y="98450"/>
                  <a:pt x="304800" y="95098"/>
                  <a:pt x="304800" y="88392"/>
                </a:cubicBezTo>
                <a:lnTo>
                  <a:pt x="304800" y="88087"/>
                </a:lnTo>
                <a:cubicBezTo>
                  <a:pt x="304800" y="81382"/>
                  <a:pt x="308153" y="78029"/>
                  <a:pt x="314859" y="78029"/>
                </a:cubicBezTo>
                <a:close/>
                <a:moveTo>
                  <a:pt x="10059" y="78029"/>
                </a:moveTo>
                <a:lnTo>
                  <a:pt x="20727" y="78029"/>
                </a:lnTo>
                <a:cubicBezTo>
                  <a:pt x="24994" y="78029"/>
                  <a:pt x="29261" y="78842"/>
                  <a:pt x="33528" y="80467"/>
                </a:cubicBezTo>
                <a:cubicBezTo>
                  <a:pt x="37389" y="82499"/>
                  <a:pt x="40742" y="84734"/>
                  <a:pt x="43587" y="87173"/>
                </a:cubicBezTo>
                <a:cubicBezTo>
                  <a:pt x="50089" y="93269"/>
                  <a:pt x="53340" y="100889"/>
                  <a:pt x="53340" y="110033"/>
                </a:cubicBezTo>
                <a:lnTo>
                  <a:pt x="53340" y="243535"/>
                </a:lnTo>
                <a:cubicBezTo>
                  <a:pt x="53340" y="246990"/>
                  <a:pt x="54458" y="249733"/>
                  <a:pt x="56693" y="251765"/>
                </a:cubicBezTo>
                <a:cubicBezTo>
                  <a:pt x="58928" y="254000"/>
                  <a:pt x="61570" y="255118"/>
                  <a:pt x="64618" y="255118"/>
                </a:cubicBezTo>
                <a:lnTo>
                  <a:pt x="72238" y="255118"/>
                </a:lnTo>
                <a:cubicBezTo>
                  <a:pt x="78943" y="255118"/>
                  <a:pt x="82296" y="258470"/>
                  <a:pt x="82296" y="265176"/>
                </a:cubicBezTo>
                <a:lnTo>
                  <a:pt x="82296" y="265786"/>
                </a:lnTo>
                <a:cubicBezTo>
                  <a:pt x="82296" y="272288"/>
                  <a:pt x="78943" y="275539"/>
                  <a:pt x="72238" y="275539"/>
                </a:cubicBezTo>
                <a:lnTo>
                  <a:pt x="64618" y="275539"/>
                </a:lnTo>
                <a:cubicBezTo>
                  <a:pt x="60351" y="275539"/>
                  <a:pt x="56185" y="274625"/>
                  <a:pt x="52121" y="272796"/>
                </a:cubicBezTo>
                <a:cubicBezTo>
                  <a:pt x="43790" y="269138"/>
                  <a:pt x="38202" y="263652"/>
                  <a:pt x="35357" y="256337"/>
                </a:cubicBezTo>
                <a:cubicBezTo>
                  <a:pt x="33731" y="252882"/>
                  <a:pt x="32919" y="248615"/>
                  <a:pt x="32919" y="243535"/>
                </a:cubicBezTo>
                <a:lnTo>
                  <a:pt x="32919" y="110033"/>
                </a:lnTo>
                <a:cubicBezTo>
                  <a:pt x="32919" y="106985"/>
                  <a:pt x="31801" y="104343"/>
                  <a:pt x="29566" y="102108"/>
                </a:cubicBezTo>
                <a:cubicBezTo>
                  <a:pt x="27127" y="99670"/>
                  <a:pt x="24181" y="98450"/>
                  <a:pt x="20727" y="98450"/>
                </a:cubicBezTo>
                <a:lnTo>
                  <a:pt x="10059" y="98450"/>
                </a:lnTo>
                <a:cubicBezTo>
                  <a:pt x="3353" y="98450"/>
                  <a:pt x="0" y="95098"/>
                  <a:pt x="0" y="88392"/>
                </a:cubicBezTo>
                <a:lnTo>
                  <a:pt x="0" y="88087"/>
                </a:lnTo>
                <a:cubicBezTo>
                  <a:pt x="0" y="81382"/>
                  <a:pt x="3353" y="78029"/>
                  <a:pt x="10059" y="78029"/>
                </a:cubicBezTo>
                <a:close/>
                <a:moveTo>
                  <a:pt x="977799" y="66751"/>
                </a:moveTo>
                <a:lnTo>
                  <a:pt x="1119835" y="66751"/>
                </a:lnTo>
                <a:cubicBezTo>
                  <a:pt x="1127151" y="66751"/>
                  <a:pt x="1133551" y="69494"/>
                  <a:pt x="1139038" y="74981"/>
                </a:cubicBezTo>
                <a:cubicBezTo>
                  <a:pt x="1144321" y="80467"/>
                  <a:pt x="1146963" y="86766"/>
                  <a:pt x="1146963" y="93878"/>
                </a:cubicBezTo>
                <a:lnTo>
                  <a:pt x="1146963" y="113081"/>
                </a:lnTo>
                <a:cubicBezTo>
                  <a:pt x="1146963" y="124663"/>
                  <a:pt x="1141375" y="132994"/>
                  <a:pt x="1130199" y="138074"/>
                </a:cubicBezTo>
                <a:cubicBezTo>
                  <a:pt x="1127151" y="139294"/>
                  <a:pt x="1123696" y="139903"/>
                  <a:pt x="1119835" y="139903"/>
                </a:cubicBezTo>
                <a:lnTo>
                  <a:pt x="977799" y="139903"/>
                </a:lnTo>
                <a:cubicBezTo>
                  <a:pt x="970687" y="139903"/>
                  <a:pt x="964387" y="137363"/>
                  <a:pt x="958901" y="132283"/>
                </a:cubicBezTo>
                <a:cubicBezTo>
                  <a:pt x="953618" y="127000"/>
                  <a:pt x="950976" y="120599"/>
                  <a:pt x="950976" y="113081"/>
                </a:cubicBezTo>
                <a:lnTo>
                  <a:pt x="950976" y="93878"/>
                </a:lnTo>
                <a:cubicBezTo>
                  <a:pt x="950976" y="86563"/>
                  <a:pt x="953618" y="80264"/>
                  <a:pt x="958901" y="74981"/>
                </a:cubicBezTo>
                <a:cubicBezTo>
                  <a:pt x="964184" y="69494"/>
                  <a:pt x="970483" y="66751"/>
                  <a:pt x="977799" y="66751"/>
                </a:cubicBezTo>
                <a:close/>
                <a:moveTo>
                  <a:pt x="805282" y="52730"/>
                </a:moveTo>
                <a:lnTo>
                  <a:pt x="805587" y="52730"/>
                </a:lnTo>
                <a:cubicBezTo>
                  <a:pt x="812292" y="52730"/>
                  <a:pt x="815645" y="56083"/>
                  <a:pt x="815645" y="62789"/>
                </a:cubicBezTo>
                <a:lnTo>
                  <a:pt x="815645" y="124968"/>
                </a:lnTo>
                <a:cubicBezTo>
                  <a:pt x="815645" y="148133"/>
                  <a:pt x="813207" y="167945"/>
                  <a:pt x="808330" y="184404"/>
                </a:cubicBezTo>
                <a:cubicBezTo>
                  <a:pt x="803250" y="200660"/>
                  <a:pt x="796138" y="214986"/>
                  <a:pt x="786994" y="227381"/>
                </a:cubicBezTo>
                <a:cubicBezTo>
                  <a:pt x="777647" y="239370"/>
                  <a:pt x="766979" y="249326"/>
                  <a:pt x="754990" y="257251"/>
                </a:cubicBezTo>
                <a:cubicBezTo>
                  <a:pt x="745439" y="263550"/>
                  <a:pt x="734975" y="269138"/>
                  <a:pt x="723595" y="274015"/>
                </a:cubicBezTo>
                <a:cubicBezTo>
                  <a:pt x="721157" y="275234"/>
                  <a:pt x="718515" y="275234"/>
                  <a:pt x="715671" y="274015"/>
                </a:cubicBezTo>
                <a:cubicBezTo>
                  <a:pt x="712826" y="272796"/>
                  <a:pt x="710997" y="270866"/>
                  <a:pt x="710184" y="268224"/>
                </a:cubicBezTo>
                <a:lnTo>
                  <a:pt x="709879" y="267310"/>
                </a:lnTo>
                <a:cubicBezTo>
                  <a:pt x="707644" y="261214"/>
                  <a:pt x="709473" y="257048"/>
                  <a:pt x="715366" y="254813"/>
                </a:cubicBezTo>
                <a:cubicBezTo>
                  <a:pt x="719633" y="252781"/>
                  <a:pt x="724205" y="250444"/>
                  <a:pt x="729082" y="247802"/>
                </a:cubicBezTo>
                <a:cubicBezTo>
                  <a:pt x="732739" y="245770"/>
                  <a:pt x="737108" y="243230"/>
                  <a:pt x="742188" y="240182"/>
                </a:cubicBezTo>
                <a:cubicBezTo>
                  <a:pt x="753364" y="232867"/>
                  <a:pt x="762610" y="224231"/>
                  <a:pt x="769925" y="214274"/>
                </a:cubicBezTo>
                <a:cubicBezTo>
                  <a:pt x="777647" y="204114"/>
                  <a:pt x="783844" y="191618"/>
                  <a:pt x="788518" y="176784"/>
                </a:cubicBezTo>
                <a:cubicBezTo>
                  <a:pt x="792988" y="161544"/>
                  <a:pt x="795223" y="144272"/>
                  <a:pt x="795223" y="124968"/>
                </a:cubicBezTo>
                <a:lnTo>
                  <a:pt x="795223" y="62789"/>
                </a:lnTo>
                <a:cubicBezTo>
                  <a:pt x="795223" y="56083"/>
                  <a:pt x="798576" y="52730"/>
                  <a:pt x="805282" y="52730"/>
                </a:cubicBezTo>
                <a:close/>
                <a:moveTo>
                  <a:pt x="1245718" y="50292"/>
                </a:moveTo>
                <a:cubicBezTo>
                  <a:pt x="1252017" y="50292"/>
                  <a:pt x="1255167" y="53442"/>
                  <a:pt x="1255167" y="59741"/>
                </a:cubicBezTo>
                <a:lnTo>
                  <a:pt x="1255167" y="178613"/>
                </a:lnTo>
                <a:cubicBezTo>
                  <a:pt x="1255167" y="184912"/>
                  <a:pt x="1251814" y="188062"/>
                  <a:pt x="1245108" y="188062"/>
                </a:cubicBezTo>
                <a:cubicBezTo>
                  <a:pt x="1238606" y="188062"/>
                  <a:pt x="1235355" y="184912"/>
                  <a:pt x="1235355" y="178613"/>
                </a:cubicBezTo>
                <a:lnTo>
                  <a:pt x="1235355" y="59741"/>
                </a:lnTo>
                <a:cubicBezTo>
                  <a:pt x="1235355" y="53442"/>
                  <a:pt x="1238809" y="50292"/>
                  <a:pt x="1245718" y="50292"/>
                </a:cubicBezTo>
                <a:close/>
                <a:moveTo>
                  <a:pt x="426720" y="43586"/>
                </a:moveTo>
                <a:cubicBezTo>
                  <a:pt x="423063" y="43586"/>
                  <a:pt x="420218" y="44704"/>
                  <a:pt x="418186" y="46939"/>
                </a:cubicBezTo>
                <a:cubicBezTo>
                  <a:pt x="415951" y="49174"/>
                  <a:pt x="414833" y="52019"/>
                  <a:pt x="414833" y="55474"/>
                </a:cubicBezTo>
                <a:lnTo>
                  <a:pt x="414833" y="73457"/>
                </a:lnTo>
                <a:lnTo>
                  <a:pt x="459334" y="73457"/>
                </a:lnTo>
                <a:lnTo>
                  <a:pt x="459334" y="55474"/>
                </a:lnTo>
                <a:cubicBezTo>
                  <a:pt x="459334" y="52426"/>
                  <a:pt x="458216" y="49581"/>
                  <a:pt x="455981" y="46939"/>
                </a:cubicBezTo>
                <a:cubicBezTo>
                  <a:pt x="454355" y="44704"/>
                  <a:pt x="451612" y="43586"/>
                  <a:pt x="447751" y="43586"/>
                </a:cubicBezTo>
                <a:close/>
                <a:moveTo>
                  <a:pt x="121920" y="43586"/>
                </a:moveTo>
                <a:cubicBezTo>
                  <a:pt x="118263" y="43586"/>
                  <a:pt x="115418" y="44704"/>
                  <a:pt x="113386" y="46939"/>
                </a:cubicBezTo>
                <a:cubicBezTo>
                  <a:pt x="111151" y="49174"/>
                  <a:pt x="110033" y="52019"/>
                  <a:pt x="110033" y="55474"/>
                </a:cubicBezTo>
                <a:lnTo>
                  <a:pt x="110033" y="73457"/>
                </a:lnTo>
                <a:lnTo>
                  <a:pt x="154534" y="73457"/>
                </a:lnTo>
                <a:lnTo>
                  <a:pt x="154534" y="55474"/>
                </a:lnTo>
                <a:cubicBezTo>
                  <a:pt x="154534" y="52426"/>
                  <a:pt x="153416" y="49581"/>
                  <a:pt x="151181" y="46939"/>
                </a:cubicBezTo>
                <a:cubicBezTo>
                  <a:pt x="149555" y="44704"/>
                  <a:pt x="146812" y="43586"/>
                  <a:pt x="142951" y="43586"/>
                </a:cubicBezTo>
                <a:close/>
                <a:moveTo>
                  <a:pt x="629412" y="24079"/>
                </a:moveTo>
                <a:lnTo>
                  <a:pt x="705307" y="24079"/>
                </a:lnTo>
                <a:cubicBezTo>
                  <a:pt x="708152" y="24079"/>
                  <a:pt x="710489" y="25197"/>
                  <a:pt x="712318" y="27432"/>
                </a:cubicBezTo>
                <a:cubicBezTo>
                  <a:pt x="714350" y="29464"/>
                  <a:pt x="715366" y="32004"/>
                  <a:pt x="715366" y="35052"/>
                </a:cubicBezTo>
                <a:cubicBezTo>
                  <a:pt x="711708" y="81585"/>
                  <a:pt x="701751" y="125374"/>
                  <a:pt x="685495" y="166421"/>
                </a:cubicBezTo>
                <a:lnTo>
                  <a:pt x="715366" y="228600"/>
                </a:lnTo>
                <a:cubicBezTo>
                  <a:pt x="718211" y="234696"/>
                  <a:pt x="716585" y="239166"/>
                  <a:pt x="710489" y="242011"/>
                </a:cubicBezTo>
                <a:lnTo>
                  <a:pt x="710184" y="242011"/>
                </a:lnTo>
                <a:cubicBezTo>
                  <a:pt x="704088" y="245466"/>
                  <a:pt x="699618" y="244043"/>
                  <a:pt x="696773" y="237744"/>
                </a:cubicBezTo>
                <a:lnTo>
                  <a:pt x="674827" y="191719"/>
                </a:lnTo>
                <a:cubicBezTo>
                  <a:pt x="663855" y="215900"/>
                  <a:pt x="650037" y="239268"/>
                  <a:pt x="633375" y="261823"/>
                </a:cubicBezTo>
                <a:cubicBezTo>
                  <a:pt x="631952" y="263855"/>
                  <a:pt x="629615" y="265074"/>
                  <a:pt x="626364" y="265481"/>
                </a:cubicBezTo>
                <a:cubicBezTo>
                  <a:pt x="623926" y="266090"/>
                  <a:pt x="621487" y="265481"/>
                  <a:pt x="619049" y="263652"/>
                </a:cubicBezTo>
                <a:lnTo>
                  <a:pt x="618744" y="263042"/>
                </a:lnTo>
                <a:cubicBezTo>
                  <a:pt x="613461" y="258978"/>
                  <a:pt x="612851" y="254406"/>
                  <a:pt x="616915" y="249326"/>
                </a:cubicBezTo>
                <a:cubicBezTo>
                  <a:pt x="636016" y="223926"/>
                  <a:pt x="651561" y="196799"/>
                  <a:pt x="663550" y="167945"/>
                </a:cubicBezTo>
                <a:lnTo>
                  <a:pt x="623011" y="82296"/>
                </a:lnTo>
                <a:cubicBezTo>
                  <a:pt x="620370" y="75997"/>
                  <a:pt x="621995" y="71526"/>
                  <a:pt x="627888" y="68885"/>
                </a:cubicBezTo>
                <a:cubicBezTo>
                  <a:pt x="630530" y="67666"/>
                  <a:pt x="633171" y="67564"/>
                  <a:pt x="635813" y="68580"/>
                </a:cubicBezTo>
                <a:cubicBezTo>
                  <a:pt x="638048" y="69190"/>
                  <a:pt x="639877" y="70815"/>
                  <a:pt x="641299" y="73457"/>
                </a:cubicBezTo>
                <a:lnTo>
                  <a:pt x="673303" y="140818"/>
                </a:lnTo>
                <a:cubicBezTo>
                  <a:pt x="682854" y="112166"/>
                  <a:pt x="689864" y="80162"/>
                  <a:pt x="694335" y="44806"/>
                </a:cubicBezTo>
                <a:lnTo>
                  <a:pt x="629412" y="44806"/>
                </a:lnTo>
                <a:cubicBezTo>
                  <a:pt x="622707" y="44806"/>
                  <a:pt x="619354" y="41453"/>
                  <a:pt x="619354" y="34747"/>
                </a:cubicBezTo>
                <a:lnTo>
                  <a:pt x="619354" y="34138"/>
                </a:lnTo>
                <a:cubicBezTo>
                  <a:pt x="619354" y="27432"/>
                  <a:pt x="622707" y="24079"/>
                  <a:pt x="629412" y="24079"/>
                </a:cubicBezTo>
                <a:close/>
                <a:moveTo>
                  <a:pt x="768401" y="3353"/>
                </a:moveTo>
                <a:lnTo>
                  <a:pt x="847954" y="3353"/>
                </a:lnTo>
                <a:cubicBezTo>
                  <a:pt x="856691" y="3353"/>
                  <a:pt x="864210" y="6502"/>
                  <a:pt x="870509" y="12802"/>
                </a:cubicBezTo>
                <a:cubicBezTo>
                  <a:pt x="877011" y="19304"/>
                  <a:pt x="880263" y="27026"/>
                  <a:pt x="880263" y="35966"/>
                </a:cubicBezTo>
                <a:lnTo>
                  <a:pt x="880263" y="177394"/>
                </a:lnTo>
                <a:cubicBezTo>
                  <a:pt x="880263" y="184099"/>
                  <a:pt x="876910" y="187452"/>
                  <a:pt x="870204" y="187452"/>
                </a:cubicBezTo>
                <a:lnTo>
                  <a:pt x="869595" y="187452"/>
                </a:lnTo>
                <a:cubicBezTo>
                  <a:pt x="862889" y="187452"/>
                  <a:pt x="859536" y="184099"/>
                  <a:pt x="859536" y="177394"/>
                </a:cubicBezTo>
                <a:lnTo>
                  <a:pt x="859536" y="35966"/>
                </a:lnTo>
                <a:cubicBezTo>
                  <a:pt x="859536" y="27838"/>
                  <a:pt x="855675" y="23774"/>
                  <a:pt x="847954" y="23774"/>
                </a:cubicBezTo>
                <a:lnTo>
                  <a:pt x="768401" y="23774"/>
                </a:lnTo>
                <a:cubicBezTo>
                  <a:pt x="760476" y="23774"/>
                  <a:pt x="756514" y="27838"/>
                  <a:pt x="756514" y="35966"/>
                </a:cubicBezTo>
                <a:lnTo>
                  <a:pt x="756514" y="177394"/>
                </a:lnTo>
                <a:cubicBezTo>
                  <a:pt x="756514" y="184099"/>
                  <a:pt x="753161" y="187452"/>
                  <a:pt x="746455" y="187452"/>
                </a:cubicBezTo>
                <a:lnTo>
                  <a:pt x="745846" y="187452"/>
                </a:lnTo>
                <a:cubicBezTo>
                  <a:pt x="739140" y="187452"/>
                  <a:pt x="735787" y="184099"/>
                  <a:pt x="735787" y="177394"/>
                </a:cubicBezTo>
                <a:lnTo>
                  <a:pt x="735787" y="35966"/>
                </a:lnTo>
                <a:cubicBezTo>
                  <a:pt x="735787" y="27026"/>
                  <a:pt x="738937" y="19304"/>
                  <a:pt x="745236" y="12802"/>
                </a:cubicBezTo>
                <a:cubicBezTo>
                  <a:pt x="751739" y="6502"/>
                  <a:pt x="759460" y="3353"/>
                  <a:pt x="768401" y="3353"/>
                </a:cubicBezTo>
                <a:close/>
                <a:moveTo>
                  <a:pt x="434645" y="1219"/>
                </a:moveTo>
                <a:lnTo>
                  <a:pt x="434950" y="1219"/>
                </a:lnTo>
                <a:cubicBezTo>
                  <a:pt x="441655" y="1219"/>
                  <a:pt x="445008" y="4572"/>
                  <a:pt x="445008" y="11278"/>
                </a:cubicBezTo>
                <a:lnTo>
                  <a:pt x="445008" y="23165"/>
                </a:lnTo>
                <a:lnTo>
                  <a:pt x="447751" y="23165"/>
                </a:lnTo>
                <a:cubicBezTo>
                  <a:pt x="461772" y="23165"/>
                  <a:pt x="471627" y="29870"/>
                  <a:pt x="477317" y="43282"/>
                </a:cubicBezTo>
                <a:cubicBezTo>
                  <a:pt x="478943" y="47142"/>
                  <a:pt x="479755" y="51206"/>
                  <a:pt x="479755" y="55474"/>
                </a:cubicBezTo>
                <a:lnTo>
                  <a:pt x="479755" y="170383"/>
                </a:lnTo>
                <a:cubicBezTo>
                  <a:pt x="485648" y="170993"/>
                  <a:pt x="488595" y="174244"/>
                  <a:pt x="488595" y="180137"/>
                </a:cubicBezTo>
                <a:lnTo>
                  <a:pt x="488595" y="180746"/>
                </a:lnTo>
                <a:cubicBezTo>
                  <a:pt x="488595" y="186842"/>
                  <a:pt x="485648" y="190195"/>
                  <a:pt x="479755" y="190805"/>
                </a:cubicBezTo>
                <a:lnTo>
                  <a:pt x="479755" y="238354"/>
                </a:lnTo>
                <a:cubicBezTo>
                  <a:pt x="479755" y="243434"/>
                  <a:pt x="478841" y="248310"/>
                  <a:pt x="477012" y="252984"/>
                </a:cubicBezTo>
                <a:cubicBezTo>
                  <a:pt x="472745" y="262331"/>
                  <a:pt x="466039" y="269037"/>
                  <a:pt x="456895" y="273101"/>
                </a:cubicBezTo>
                <a:cubicBezTo>
                  <a:pt x="452222" y="275133"/>
                  <a:pt x="447243" y="276149"/>
                  <a:pt x="441960" y="276149"/>
                </a:cubicBezTo>
                <a:lnTo>
                  <a:pt x="439522" y="276149"/>
                </a:lnTo>
                <a:cubicBezTo>
                  <a:pt x="433019" y="276149"/>
                  <a:pt x="429768" y="272796"/>
                  <a:pt x="429768" y="266090"/>
                </a:cubicBezTo>
                <a:lnTo>
                  <a:pt x="429768" y="265786"/>
                </a:lnTo>
                <a:cubicBezTo>
                  <a:pt x="429768" y="259080"/>
                  <a:pt x="433019" y="255727"/>
                  <a:pt x="439522" y="255727"/>
                </a:cubicBezTo>
                <a:lnTo>
                  <a:pt x="441960" y="255727"/>
                </a:lnTo>
                <a:cubicBezTo>
                  <a:pt x="446837" y="255727"/>
                  <a:pt x="451003" y="254000"/>
                  <a:pt x="454457" y="250546"/>
                </a:cubicBezTo>
                <a:cubicBezTo>
                  <a:pt x="457708" y="247294"/>
                  <a:pt x="459334" y="243230"/>
                  <a:pt x="459334" y="238354"/>
                </a:cubicBezTo>
                <a:lnTo>
                  <a:pt x="459334" y="190805"/>
                </a:lnTo>
                <a:lnTo>
                  <a:pt x="438607" y="190805"/>
                </a:lnTo>
                <a:lnTo>
                  <a:pt x="438303" y="192329"/>
                </a:lnTo>
                <a:cubicBezTo>
                  <a:pt x="435661" y="207569"/>
                  <a:pt x="431495" y="221386"/>
                  <a:pt x="425806" y="233782"/>
                </a:cubicBezTo>
                <a:cubicBezTo>
                  <a:pt x="420726" y="245364"/>
                  <a:pt x="414935" y="256032"/>
                  <a:pt x="408432" y="265786"/>
                </a:cubicBezTo>
                <a:cubicBezTo>
                  <a:pt x="407416" y="268021"/>
                  <a:pt x="405181" y="269443"/>
                  <a:pt x="401727" y="270053"/>
                </a:cubicBezTo>
                <a:cubicBezTo>
                  <a:pt x="399085" y="270662"/>
                  <a:pt x="396647" y="270154"/>
                  <a:pt x="394411" y="268529"/>
                </a:cubicBezTo>
                <a:lnTo>
                  <a:pt x="393802" y="267919"/>
                </a:lnTo>
                <a:cubicBezTo>
                  <a:pt x="388722" y="264262"/>
                  <a:pt x="387909" y="259791"/>
                  <a:pt x="391363" y="254508"/>
                </a:cubicBezTo>
                <a:cubicBezTo>
                  <a:pt x="396240" y="246990"/>
                  <a:pt x="401422" y="237439"/>
                  <a:pt x="406908" y="225857"/>
                </a:cubicBezTo>
                <a:cubicBezTo>
                  <a:pt x="411175" y="216306"/>
                  <a:pt x="414731" y="204622"/>
                  <a:pt x="417576" y="190805"/>
                </a:cubicBezTo>
                <a:lnTo>
                  <a:pt x="395021" y="190805"/>
                </a:lnTo>
                <a:cubicBezTo>
                  <a:pt x="388315" y="190805"/>
                  <a:pt x="384963" y="187452"/>
                  <a:pt x="384963" y="180746"/>
                </a:cubicBezTo>
                <a:lnTo>
                  <a:pt x="384963" y="180137"/>
                </a:lnTo>
                <a:cubicBezTo>
                  <a:pt x="384963" y="174041"/>
                  <a:pt x="388112" y="170790"/>
                  <a:pt x="394411" y="170383"/>
                </a:cubicBezTo>
                <a:lnTo>
                  <a:pt x="394411" y="55474"/>
                </a:lnTo>
                <a:cubicBezTo>
                  <a:pt x="394411" y="46533"/>
                  <a:pt x="397561" y="38913"/>
                  <a:pt x="403860" y="32614"/>
                </a:cubicBezTo>
                <a:cubicBezTo>
                  <a:pt x="409956" y="26924"/>
                  <a:pt x="416865" y="23774"/>
                  <a:pt x="424587" y="23165"/>
                </a:cubicBezTo>
                <a:lnTo>
                  <a:pt x="424587" y="11278"/>
                </a:lnTo>
                <a:cubicBezTo>
                  <a:pt x="424587" y="4572"/>
                  <a:pt x="427939" y="1219"/>
                  <a:pt x="434645" y="1219"/>
                </a:cubicBezTo>
                <a:close/>
                <a:moveTo>
                  <a:pt x="342595" y="1219"/>
                </a:moveTo>
                <a:lnTo>
                  <a:pt x="342900" y="1219"/>
                </a:lnTo>
                <a:cubicBezTo>
                  <a:pt x="349606" y="1219"/>
                  <a:pt x="352959" y="4572"/>
                  <a:pt x="352959" y="11278"/>
                </a:cubicBezTo>
                <a:lnTo>
                  <a:pt x="352959" y="46025"/>
                </a:lnTo>
                <a:cubicBezTo>
                  <a:pt x="352959" y="52527"/>
                  <a:pt x="349606" y="55778"/>
                  <a:pt x="342900" y="55778"/>
                </a:cubicBezTo>
                <a:lnTo>
                  <a:pt x="342595" y="55778"/>
                </a:lnTo>
                <a:cubicBezTo>
                  <a:pt x="335890" y="55778"/>
                  <a:pt x="332537" y="52527"/>
                  <a:pt x="332537" y="46025"/>
                </a:cubicBezTo>
                <a:lnTo>
                  <a:pt x="332537" y="11278"/>
                </a:lnTo>
                <a:cubicBezTo>
                  <a:pt x="332537" y="4572"/>
                  <a:pt x="335890" y="1219"/>
                  <a:pt x="342595" y="1219"/>
                </a:cubicBezTo>
                <a:close/>
                <a:moveTo>
                  <a:pt x="129845" y="1219"/>
                </a:moveTo>
                <a:lnTo>
                  <a:pt x="130150" y="1219"/>
                </a:lnTo>
                <a:cubicBezTo>
                  <a:pt x="136855" y="1219"/>
                  <a:pt x="140208" y="4572"/>
                  <a:pt x="140208" y="11278"/>
                </a:cubicBezTo>
                <a:lnTo>
                  <a:pt x="140208" y="23165"/>
                </a:lnTo>
                <a:lnTo>
                  <a:pt x="142951" y="23165"/>
                </a:lnTo>
                <a:cubicBezTo>
                  <a:pt x="156972" y="23165"/>
                  <a:pt x="166827" y="29870"/>
                  <a:pt x="172517" y="43282"/>
                </a:cubicBezTo>
                <a:cubicBezTo>
                  <a:pt x="174143" y="47142"/>
                  <a:pt x="174955" y="51206"/>
                  <a:pt x="174955" y="55474"/>
                </a:cubicBezTo>
                <a:lnTo>
                  <a:pt x="174955" y="170383"/>
                </a:lnTo>
                <a:cubicBezTo>
                  <a:pt x="180848" y="170993"/>
                  <a:pt x="183795" y="174244"/>
                  <a:pt x="183795" y="180137"/>
                </a:cubicBezTo>
                <a:lnTo>
                  <a:pt x="183795" y="180746"/>
                </a:lnTo>
                <a:cubicBezTo>
                  <a:pt x="183795" y="186842"/>
                  <a:pt x="180848" y="190195"/>
                  <a:pt x="174955" y="190805"/>
                </a:cubicBezTo>
                <a:lnTo>
                  <a:pt x="174955" y="238354"/>
                </a:lnTo>
                <a:cubicBezTo>
                  <a:pt x="174955" y="243434"/>
                  <a:pt x="174041" y="248310"/>
                  <a:pt x="172212" y="252984"/>
                </a:cubicBezTo>
                <a:cubicBezTo>
                  <a:pt x="167945" y="262331"/>
                  <a:pt x="161239" y="269037"/>
                  <a:pt x="152095" y="273101"/>
                </a:cubicBezTo>
                <a:cubicBezTo>
                  <a:pt x="147422" y="275133"/>
                  <a:pt x="142443" y="276149"/>
                  <a:pt x="137160" y="276149"/>
                </a:cubicBezTo>
                <a:lnTo>
                  <a:pt x="134722" y="276149"/>
                </a:lnTo>
                <a:cubicBezTo>
                  <a:pt x="128219" y="276149"/>
                  <a:pt x="124968" y="272796"/>
                  <a:pt x="124968" y="266090"/>
                </a:cubicBezTo>
                <a:lnTo>
                  <a:pt x="124968" y="265786"/>
                </a:lnTo>
                <a:cubicBezTo>
                  <a:pt x="124968" y="259080"/>
                  <a:pt x="128219" y="255727"/>
                  <a:pt x="134722" y="255727"/>
                </a:cubicBezTo>
                <a:lnTo>
                  <a:pt x="137160" y="255727"/>
                </a:lnTo>
                <a:cubicBezTo>
                  <a:pt x="142037" y="255727"/>
                  <a:pt x="146203" y="254000"/>
                  <a:pt x="149657" y="250546"/>
                </a:cubicBezTo>
                <a:cubicBezTo>
                  <a:pt x="152908" y="247294"/>
                  <a:pt x="154534" y="243230"/>
                  <a:pt x="154534" y="238354"/>
                </a:cubicBezTo>
                <a:lnTo>
                  <a:pt x="154534" y="190805"/>
                </a:lnTo>
                <a:lnTo>
                  <a:pt x="133807" y="190805"/>
                </a:lnTo>
                <a:lnTo>
                  <a:pt x="133503" y="192329"/>
                </a:lnTo>
                <a:cubicBezTo>
                  <a:pt x="130861" y="207569"/>
                  <a:pt x="126695" y="221386"/>
                  <a:pt x="121006" y="233782"/>
                </a:cubicBezTo>
                <a:cubicBezTo>
                  <a:pt x="115926" y="245364"/>
                  <a:pt x="110135" y="256032"/>
                  <a:pt x="103632" y="265786"/>
                </a:cubicBezTo>
                <a:cubicBezTo>
                  <a:pt x="102616" y="268021"/>
                  <a:pt x="100381" y="269443"/>
                  <a:pt x="96927" y="270053"/>
                </a:cubicBezTo>
                <a:cubicBezTo>
                  <a:pt x="94285" y="270662"/>
                  <a:pt x="91847" y="270154"/>
                  <a:pt x="89611" y="268529"/>
                </a:cubicBezTo>
                <a:lnTo>
                  <a:pt x="89002" y="267919"/>
                </a:lnTo>
                <a:cubicBezTo>
                  <a:pt x="83922" y="264262"/>
                  <a:pt x="83109" y="259791"/>
                  <a:pt x="86563" y="254508"/>
                </a:cubicBezTo>
                <a:cubicBezTo>
                  <a:pt x="91440" y="246990"/>
                  <a:pt x="96622" y="237439"/>
                  <a:pt x="102108" y="225857"/>
                </a:cubicBezTo>
                <a:cubicBezTo>
                  <a:pt x="106375" y="216306"/>
                  <a:pt x="109931" y="204622"/>
                  <a:pt x="112776" y="190805"/>
                </a:cubicBezTo>
                <a:lnTo>
                  <a:pt x="90221" y="190805"/>
                </a:lnTo>
                <a:cubicBezTo>
                  <a:pt x="83515" y="190805"/>
                  <a:pt x="80163" y="187452"/>
                  <a:pt x="80163" y="180746"/>
                </a:cubicBezTo>
                <a:lnTo>
                  <a:pt x="80163" y="180137"/>
                </a:lnTo>
                <a:cubicBezTo>
                  <a:pt x="80163" y="174041"/>
                  <a:pt x="83312" y="170790"/>
                  <a:pt x="89611" y="170383"/>
                </a:cubicBezTo>
                <a:lnTo>
                  <a:pt x="89611" y="55474"/>
                </a:lnTo>
                <a:cubicBezTo>
                  <a:pt x="89611" y="46533"/>
                  <a:pt x="92761" y="38913"/>
                  <a:pt x="99060" y="32614"/>
                </a:cubicBezTo>
                <a:cubicBezTo>
                  <a:pt x="105156" y="26924"/>
                  <a:pt x="112065" y="23774"/>
                  <a:pt x="119787" y="23165"/>
                </a:cubicBezTo>
                <a:lnTo>
                  <a:pt x="119787" y="11278"/>
                </a:lnTo>
                <a:cubicBezTo>
                  <a:pt x="119787" y="4572"/>
                  <a:pt x="123139" y="1219"/>
                  <a:pt x="129845" y="1219"/>
                </a:cubicBezTo>
                <a:close/>
                <a:moveTo>
                  <a:pt x="37795" y="1219"/>
                </a:moveTo>
                <a:lnTo>
                  <a:pt x="38100" y="1219"/>
                </a:lnTo>
                <a:cubicBezTo>
                  <a:pt x="44806" y="1219"/>
                  <a:pt x="48159" y="4572"/>
                  <a:pt x="48159" y="11278"/>
                </a:cubicBezTo>
                <a:lnTo>
                  <a:pt x="48159" y="46025"/>
                </a:lnTo>
                <a:cubicBezTo>
                  <a:pt x="48159" y="52527"/>
                  <a:pt x="44806" y="55778"/>
                  <a:pt x="38100" y="55778"/>
                </a:cubicBezTo>
                <a:lnTo>
                  <a:pt x="37795" y="55778"/>
                </a:lnTo>
                <a:cubicBezTo>
                  <a:pt x="31090" y="55778"/>
                  <a:pt x="27737" y="52527"/>
                  <a:pt x="27737" y="46025"/>
                </a:cubicBezTo>
                <a:lnTo>
                  <a:pt x="27737" y="11278"/>
                </a:lnTo>
                <a:cubicBezTo>
                  <a:pt x="27737" y="4572"/>
                  <a:pt x="31090" y="1219"/>
                  <a:pt x="37795" y="1219"/>
                </a:cubicBezTo>
                <a:close/>
                <a:moveTo>
                  <a:pt x="554431" y="305"/>
                </a:moveTo>
                <a:cubicBezTo>
                  <a:pt x="561137" y="305"/>
                  <a:pt x="564490" y="3658"/>
                  <a:pt x="564490" y="10363"/>
                </a:cubicBezTo>
                <a:lnTo>
                  <a:pt x="564490" y="36881"/>
                </a:lnTo>
                <a:cubicBezTo>
                  <a:pt x="571195" y="36881"/>
                  <a:pt x="574548" y="40234"/>
                  <a:pt x="574548" y="46939"/>
                </a:cubicBezTo>
                <a:lnTo>
                  <a:pt x="574548" y="47244"/>
                </a:lnTo>
                <a:cubicBezTo>
                  <a:pt x="574548" y="53950"/>
                  <a:pt x="571195" y="57302"/>
                  <a:pt x="564490" y="57302"/>
                </a:cubicBezTo>
                <a:lnTo>
                  <a:pt x="564490" y="238658"/>
                </a:lnTo>
                <a:cubicBezTo>
                  <a:pt x="564490" y="244551"/>
                  <a:pt x="563474" y="249428"/>
                  <a:pt x="561442" y="253289"/>
                </a:cubicBezTo>
                <a:cubicBezTo>
                  <a:pt x="554736" y="268529"/>
                  <a:pt x="543154" y="276149"/>
                  <a:pt x="526695" y="276149"/>
                </a:cubicBezTo>
                <a:lnTo>
                  <a:pt x="516636" y="276149"/>
                </a:lnTo>
                <a:cubicBezTo>
                  <a:pt x="509931" y="276149"/>
                  <a:pt x="506578" y="272796"/>
                  <a:pt x="506578" y="266090"/>
                </a:cubicBezTo>
                <a:lnTo>
                  <a:pt x="506578" y="265786"/>
                </a:lnTo>
                <a:cubicBezTo>
                  <a:pt x="506578" y="259080"/>
                  <a:pt x="509931" y="255727"/>
                  <a:pt x="516636" y="255727"/>
                </a:cubicBezTo>
                <a:lnTo>
                  <a:pt x="526695" y="255727"/>
                </a:lnTo>
                <a:cubicBezTo>
                  <a:pt x="531165" y="255727"/>
                  <a:pt x="535331" y="254000"/>
                  <a:pt x="539191" y="250546"/>
                </a:cubicBezTo>
                <a:cubicBezTo>
                  <a:pt x="542646" y="247091"/>
                  <a:pt x="544373" y="243129"/>
                  <a:pt x="544373" y="238658"/>
                </a:cubicBezTo>
                <a:lnTo>
                  <a:pt x="544373" y="57302"/>
                </a:lnTo>
                <a:lnTo>
                  <a:pt x="497739" y="57302"/>
                </a:lnTo>
                <a:cubicBezTo>
                  <a:pt x="491236" y="57302"/>
                  <a:pt x="487985" y="53950"/>
                  <a:pt x="487985" y="47244"/>
                </a:cubicBezTo>
                <a:lnTo>
                  <a:pt x="487985" y="46939"/>
                </a:lnTo>
                <a:cubicBezTo>
                  <a:pt x="487985" y="40234"/>
                  <a:pt x="491236" y="36881"/>
                  <a:pt x="497739" y="36881"/>
                </a:cubicBezTo>
                <a:lnTo>
                  <a:pt x="544373" y="36881"/>
                </a:lnTo>
                <a:lnTo>
                  <a:pt x="544373" y="10363"/>
                </a:lnTo>
                <a:cubicBezTo>
                  <a:pt x="544373" y="3658"/>
                  <a:pt x="547726" y="305"/>
                  <a:pt x="554431" y="305"/>
                </a:cubicBezTo>
                <a:close/>
                <a:moveTo>
                  <a:pt x="249631" y="305"/>
                </a:moveTo>
                <a:cubicBezTo>
                  <a:pt x="256337" y="305"/>
                  <a:pt x="259690" y="3658"/>
                  <a:pt x="259690" y="10363"/>
                </a:cubicBezTo>
                <a:lnTo>
                  <a:pt x="259690" y="36881"/>
                </a:lnTo>
                <a:cubicBezTo>
                  <a:pt x="266395" y="36881"/>
                  <a:pt x="269748" y="40234"/>
                  <a:pt x="269748" y="46939"/>
                </a:cubicBezTo>
                <a:lnTo>
                  <a:pt x="269748" y="47244"/>
                </a:lnTo>
                <a:cubicBezTo>
                  <a:pt x="269748" y="53950"/>
                  <a:pt x="266395" y="57302"/>
                  <a:pt x="259690" y="57302"/>
                </a:cubicBezTo>
                <a:lnTo>
                  <a:pt x="259690" y="238658"/>
                </a:lnTo>
                <a:cubicBezTo>
                  <a:pt x="259690" y="244551"/>
                  <a:pt x="258674" y="249428"/>
                  <a:pt x="256642" y="253289"/>
                </a:cubicBezTo>
                <a:cubicBezTo>
                  <a:pt x="249936" y="268529"/>
                  <a:pt x="238354" y="276149"/>
                  <a:pt x="221895" y="276149"/>
                </a:cubicBezTo>
                <a:lnTo>
                  <a:pt x="211836" y="276149"/>
                </a:lnTo>
                <a:cubicBezTo>
                  <a:pt x="205131" y="276149"/>
                  <a:pt x="201778" y="272796"/>
                  <a:pt x="201778" y="266090"/>
                </a:cubicBezTo>
                <a:lnTo>
                  <a:pt x="201778" y="265786"/>
                </a:lnTo>
                <a:cubicBezTo>
                  <a:pt x="201778" y="259080"/>
                  <a:pt x="205131" y="255727"/>
                  <a:pt x="211836" y="255727"/>
                </a:cubicBezTo>
                <a:lnTo>
                  <a:pt x="221895" y="255727"/>
                </a:lnTo>
                <a:cubicBezTo>
                  <a:pt x="226365" y="255727"/>
                  <a:pt x="230531" y="254000"/>
                  <a:pt x="234391" y="250546"/>
                </a:cubicBezTo>
                <a:cubicBezTo>
                  <a:pt x="237846" y="247091"/>
                  <a:pt x="239573" y="243129"/>
                  <a:pt x="239573" y="238658"/>
                </a:cubicBezTo>
                <a:lnTo>
                  <a:pt x="239573" y="57302"/>
                </a:lnTo>
                <a:lnTo>
                  <a:pt x="192939" y="57302"/>
                </a:lnTo>
                <a:cubicBezTo>
                  <a:pt x="186436" y="57302"/>
                  <a:pt x="183185" y="53950"/>
                  <a:pt x="183185" y="47244"/>
                </a:cubicBezTo>
                <a:lnTo>
                  <a:pt x="183185" y="46939"/>
                </a:lnTo>
                <a:cubicBezTo>
                  <a:pt x="183185" y="40234"/>
                  <a:pt x="186436" y="36881"/>
                  <a:pt x="192939" y="36881"/>
                </a:cubicBezTo>
                <a:lnTo>
                  <a:pt x="239573" y="36881"/>
                </a:lnTo>
                <a:lnTo>
                  <a:pt x="239573" y="10363"/>
                </a:lnTo>
                <a:cubicBezTo>
                  <a:pt x="239573" y="3658"/>
                  <a:pt x="242926" y="305"/>
                  <a:pt x="249631" y="305"/>
                </a:cubicBezTo>
                <a:close/>
                <a:moveTo>
                  <a:pt x="1048817" y="0"/>
                </a:moveTo>
                <a:lnTo>
                  <a:pt x="1049122" y="0"/>
                </a:lnTo>
                <a:cubicBezTo>
                  <a:pt x="1055827" y="0"/>
                  <a:pt x="1059180" y="3353"/>
                  <a:pt x="1059180" y="10058"/>
                </a:cubicBezTo>
                <a:lnTo>
                  <a:pt x="1059180" y="32918"/>
                </a:lnTo>
                <a:lnTo>
                  <a:pt x="1121359" y="32918"/>
                </a:lnTo>
                <a:lnTo>
                  <a:pt x="1121359" y="17374"/>
                </a:lnTo>
                <a:cubicBezTo>
                  <a:pt x="1121359" y="10668"/>
                  <a:pt x="1124712" y="7315"/>
                  <a:pt x="1131418" y="7315"/>
                </a:cubicBezTo>
                <a:lnTo>
                  <a:pt x="1131723" y="7315"/>
                </a:lnTo>
                <a:cubicBezTo>
                  <a:pt x="1138428" y="7315"/>
                  <a:pt x="1141781" y="10668"/>
                  <a:pt x="1141781" y="17374"/>
                </a:cubicBezTo>
                <a:lnTo>
                  <a:pt x="1141781" y="32918"/>
                </a:lnTo>
                <a:lnTo>
                  <a:pt x="1142695" y="32918"/>
                </a:lnTo>
                <a:cubicBezTo>
                  <a:pt x="1153059" y="32918"/>
                  <a:pt x="1162101" y="36576"/>
                  <a:pt x="1169823" y="43891"/>
                </a:cubicBezTo>
                <a:cubicBezTo>
                  <a:pt x="1173277" y="47752"/>
                  <a:pt x="1175919" y="51918"/>
                  <a:pt x="1177747" y="56388"/>
                </a:cubicBezTo>
                <a:cubicBezTo>
                  <a:pt x="1179779" y="61062"/>
                  <a:pt x="1180795" y="66142"/>
                  <a:pt x="1180795" y="71628"/>
                </a:cubicBezTo>
                <a:lnTo>
                  <a:pt x="1180795" y="76505"/>
                </a:lnTo>
                <a:cubicBezTo>
                  <a:pt x="1180795" y="83210"/>
                  <a:pt x="1177443" y="86563"/>
                  <a:pt x="1170737" y="86563"/>
                </a:cubicBezTo>
                <a:lnTo>
                  <a:pt x="1170432" y="86563"/>
                </a:lnTo>
                <a:cubicBezTo>
                  <a:pt x="1163727" y="86563"/>
                  <a:pt x="1160374" y="83210"/>
                  <a:pt x="1160374" y="76505"/>
                </a:cubicBezTo>
                <a:lnTo>
                  <a:pt x="1160374" y="71628"/>
                </a:lnTo>
                <a:cubicBezTo>
                  <a:pt x="1160374" y="66751"/>
                  <a:pt x="1158647" y="62382"/>
                  <a:pt x="1155192" y="58522"/>
                </a:cubicBezTo>
                <a:cubicBezTo>
                  <a:pt x="1151535" y="54864"/>
                  <a:pt x="1147369" y="53035"/>
                  <a:pt x="1142695" y="53035"/>
                </a:cubicBezTo>
                <a:lnTo>
                  <a:pt x="954939" y="53035"/>
                </a:lnTo>
                <a:cubicBezTo>
                  <a:pt x="950671" y="53035"/>
                  <a:pt x="946506" y="54864"/>
                  <a:pt x="942442" y="58522"/>
                </a:cubicBezTo>
                <a:cubicBezTo>
                  <a:pt x="939191" y="61976"/>
                  <a:pt x="937565" y="66345"/>
                  <a:pt x="937565" y="71628"/>
                </a:cubicBezTo>
                <a:lnTo>
                  <a:pt x="937565" y="76505"/>
                </a:lnTo>
                <a:cubicBezTo>
                  <a:pt x="937565" y="83210"/>
                  <a:pt x="934212" y="86563"/>
                  <a:pt x="927507" y="86563"/>
                </a:cubicBezTo>
                <a:lnTo>
                  <a:pt x="926897" y="86563"/>
                </a:lnTo>
                <a:cubicBezTo>
                  <a:pt x="920395" y="86563"/>
                  <a:pt x="917143" y="83210"/>
                  <a:pt x="917143" y="76505"/>
                </a:cubicBezTo>
                <a:lnTo>
                  <a:pt x="917143" y="71628"/>
                </a:lnTo>
                <a:cubicBezTo>
                  <a:pt x="917143" y="65735"/>
                  <a:pt x="918058" y="60655"/>
                  <a:pt x="919887" y="56388"/>
                </a:cubicBezTo>
                <a:cubicBezTo>
                  <a:pt x="924357" y="46228"/>
                  <a:pt x="931164" y="39421"/>
                  <a:pt x="940308" y="35966"/>
                </a:cubicBezTo>
                <a:cubicBezTo>
                  <a:pt x="944372" y="33934"/>
                  <a:pt x="949249" y="32918"/>
                  <a:pt x="954939" y="32918"/>
                </a:cubicBezTo>
                <a:lnTo>
                  <a:pt x="956158" y="32918"/>
                </a:lnTo>
                <a:lnTo>
                  <a:pt x="956158" y="17374"/>
                </a:lnTo>
                <a:cubicBezTo>
                  <a:pt x="956158" y="10668"/>
                  <a:pt x="959511" y="7315"/>
                  <a:pt x="966216" y="7315"/>
                </a:cubicBezTo>
                <a:lnTo>
                  <a:pt x="966826" y="7315"/>
                </a:lnTo>
                <a:cubicBezTo>
                  <a:pt x="973328" y="7315"/>
                  <a:pt x="976579" y="10668"/>
                  <a:pt x="976579" y="17374"/>
                </a:cubicBezTo>
                <a:lnTo>
                  <a:pt x="976579" y="32918"/>
                </a:lnTo>
                <a:lnTo>
                  <a:pt x="1038759" y="32918"/>
                </a:lnTo>
                <a:lnTo>
                  <a:pt x="1038759" y="10058"/>
                </a:lnTo>
                <a:cubicBezTo>
                  <a:pt x="1038759" y="3353"/>
                  <a:pt x="1042111" y="0"/>
                  <a:pt x="10488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339315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dotGrid">
          <a:fgClr>
            <a:schemeClr val="accent2">
              <a:lumMod val="40000"/>
              <a:lumOff val="60000"/>
            </a:schemeClr>
          </a:fgClr>
          <a:bgClr>
            <a:schemeClr val="bg1"/>
          </a:bgClr>
        </a:patt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2" cstate="print">
            <a:extLst>
              <a:ext uri="{BEBA8EAE-BF5A-486C-A8C5-ECC9F3942E4B}">
                <a14:imgProps xmlns:a14="http://schemas.microsoft.com/office/drawing/2010/main" xmlns="">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xmlns="" val="0"/>
              </a:ext>
            </a:extLst>
          </a:blip>
          <a:srcRect l="69709" t="15973" r="2346" b="28699"/>
          <a:stretch/>
        </p:blipFill>
        <p:spPr>
          <a:xfrm>
            <a:off x="6291111" y="0"/>
            <a:ext cx="2548923" cy="2818151"/>
          </a:xfrm>
          <a:custGeom>
            <a:avLst/>
            <a:gdLst>
              <a:gd name="connsiteX0" fmla="*/ 0 w 2548923"/>
              <a:gd name="connsiteY0" fmla="*/ 0 h 2714171"/>
              <a:gd name="connsiteX1" fmla="*/ 2548923 w 2548923"/>
              <a:gd name="connsiteY1" fmla="*/ 0 h 2714171"/>
              <a:gd name="connsiteX2" fmla="*/ 2548923 w 2548923"/>
              <a:gd name="connsiteY2" fmla="*/ 2714171 h 2714171"/>
              <a:gd name="connsiteX3" fmla="*/ 0 w 2548923"/>
              <a:gd name="connsiteY3" fmla="*/ 2714171 h 2714171"/>
            </a:gdLst>
            <a:ahLst/>
            <a:cxnLst>
              <a:cxn ang="0">
                <a:pos x="connsiteX0" y="connsiteY0"/>
              </a:cxn>
              <a:cxn ang="0">
                <a:pos x="connsiteX1" y="connsiteY1"/>
              </a:cxn>
              <a:cxn ang="0">
                <a:pos x="connsiteX2" y="connsiteY2"/>
              </a:cxn>
              <a:cxn ang="0">
                <a:pos x="connsiteX3" y="connsiteY3"/>
              </a:cxn>
            </a:cxnLst>
            <a:rect l="l" t="t" r="r" b="b"/>
            <a:pathLst>
              <a:path w="2548923" h="2714171">
                <a:moveTo>
                  <a:pt x="0" y="0"/>
                </a:moveTo>
                <a:lnTo>
                  <a:pt x="2548923" y="0"/>
                </a:lnTo>
                <a:lnTo>
                  <a:pt x="2548923" y="2714171"/>
                </a:lnTo>
                <a:lnTo>
                  <a:pt x="0" y="2714171"/>
                </a:lnTo>
                <a:close/>
              </a:path>
            </a:pathLst>
          </a:custGeom>
        </p:spPr>
      </p:pic>
      <p:pic>
        <p:nvPicPr>
          <p:cNvPr id="14" name="图片 13"/>
          <p:cNvPicPr>
            <a:picLocks noChangeAspect="1"/>
          </p:cNvPicPr>
          <p:nvPr/>
        </p:nvPicPr>
        <p:blipFill rotWithShape="1">
          <a:blip r:embed="rId4"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l="38804" t="15973" r="31752" b="10651"/>
          <a:stretch/>
        </p:blipFill>
        <p:spPr>
          <a:xfrm>
            <a:off x="3472163" y="-1"/>
            <a:ext cx="2685675" cy="3599543"/>
          </a:xfrm>
          <a:custGeom>
            <a:avLst/>
            <a:gdLst>
              <a:gd name="connsiteX0" fmla="*/ 0 w 2685675"/>
              <a:gd name="connsiteY0" fmla="*/ 0 h 3599543"/>
              <a:gd name="connsiteX1" fmla="*/ 2685675 w 2685675"/>
              <a:gd name="connsiteY1" fmla="*/ 0 h 3599543"/>
              <a:gd name="connsiteX2" fmla="*/ 2685675 w 2685675"/>
              <a:gd name="connsiteY2" fmla="*/ 3599543 h 3599543"/>
              <a:gd name="connsiteX3" fmla="*/ 0 w 2685675"/>
              <a:gd name="connsiteY3" fmla="*/ 3599543 h 3599543"/>
            </a:gdLst>
            <a:ahLst/>
            <a:cxnLst>
              <a:cxn ang="0">
                <a:pos x="connsiteX0" y="connsiteY0"/>
              </a:cxn>
              <a:cxn ang="0">
                <a:pos x="connsiteX1" y="connsiteY1"/>
              </a:cxn>
              <a:cxn ang="0">
                <a:pos x="connsiteX2" y="connsiteY2"/>
              </a:cxn>
              <a:cxn ang="0">
                <a:pos x="connsiteX3" y="connsiteY3"/>
              </a:cxn>
            </a:cxnLst>
            <a:rect l="l" t="t" r="r" b="b"/>
            <a:pathLst>
              <a:path w="2685675" h="3599543">
                <a:moveTo>
                  <a:pt x="0" y="0"/>
                </a:moveTo>
                <a:lnTo>
                  <a:pt x="2685675" y="0"/>
                </a:lnTo>
                <a:lnTo>
                  <a:pt x="2685675" y="3599543"/>
                </a:lnTo>
                <a:lnTo>
                  <a:pt x="0" y="3599543"/>
                </a:lnTo>
                <a:close/>
              </a:path>
            </a:pathLst>
          </a:custGeom>
        </p:spPr>
      </p:pic>
      <p:pic>
        <p:nvPicPr>
          <p:cNvPr id="13" name="图片 12"/>
          <p:cNvPicPr>
            <a:picLocks noChangeAspect="1"/>
          </p:cNvPicPr>
          <p:nvPr/>
        </p:nvPicPr>
        <p:blipFill rotWithShape="1">
          <a:blip r:embed="rId5" cstate="print">
            <a:extLst>
              <a:ext uri="{BEBA8EAE-BF5A-486C-A8C5-ECC9F3942E4B}">
                <a14:imgProps xmlns:a14="http://schemas.microsoft.com/office/drawing/2010/main" xmlns="">
                  <a14:imgLayer r:embed="rId3">
                    <a14:imgEffect>
                      <a14:saturation sat="33000"/>
                    </a14:imgEffect>
                  </a14:imgLayer>
                </a14:imgProps>
              </a:ext>
              <a:ext uri="{28A0092B-C50C-407E-A947-70E740481C1C}">
                <a14:useLocalDpi xmlns:a14="http://schemas.microsoft.com/office/drawing/2010/main" xmlns="" val="0"/>
              </a:ext>
            </a:extLst>
          </a:blip>
          <a:srcRect l="1851" t="15973" r="62657"/>
          <a:stretch/>
        </p:blipFill>
        <p:spPr>
          <a:xfrm>
            <a:off x="101602" y="1"/>
            <a:ext cx="3237286" cy="4122056"/>
          </a:xfrm>
          <a:custGeom>
            <a:avLst/>
            <a:gdLst>
              <a:gd name="connsiteX0" fmla="*/ 0 w 3237286"/>
              <a:gd name="connsiteY0" fmla="*/ 0 h 4122056"/>
              <a:gd name="connsiteX1" fmla="*/ 3237286 w 3237286"/>
              <a:gd name="connsiteY1" fmla="*/ 0 h 4122056"/>
              <a:gd name="connsiteX2" fmla="*/ 3237286 w 3237286"/>
              <a:gd name="connsiteY2" fmla="*/ 4122056 h 4122056"/>
              <a:gd name="connsiteX3" fmla="*/ 0 w 3237286"/>
              <a:gd name="connsiteY3" fmla="*/ 4122056 h 4122056"/>
            </a:gdLst>
            <a:ahLst/>
            <a:cxnLst>
              <a:cxn ang="0">
                <a:pos x="connsiteX0" y="connsiteY0"/>
              </a:cxn>
              <a:cxn ang="0">
                <a:pos x="connsiteX1" y="connsiteY1"/>
              </a:cxn>
              <a:cxn ang="0">
                <a:pos x="connsiteX2" y="connsiteY2"/>
              </a:cxn>
              <a:cxn ang="0">
                <a:pos x="connsiteX3" y="connsiteY3"/>
              </a:cxn>
            </a:cxnLst>
            <a:rect l="l" t="t" r="r" b="b"/>
            <a:pathLst>
              <a:path w="3237286" h="4122056">
                <a:moveTo>
                  <a:pt x="0" y="0"/>
                </a:moveTo>
                <a:lnTo>
                  <a:pt x="3237286" y="0"/>
                </a:lnTo>
                <a:lnTo>
                  <a:pt x="3237286" y="4122056"/>
                </a:lnTo>
                <a:lnTo>
                  <a:pt x="0" y="4122056"/>
                </a:lnTo>
                <a:close/>
              </a:path>
            </a:pathLst>
          </a:custGeom>
        </p:spPr>
      </p:pic>
      <p:sp>
        <p:nvSpPr>
          <p:cNvPr id="16" name="矩形 15"/>
          <p:cNvSpPr/>
          <p:nvPr/>
        </p:nvSpPr>
        <p:spPr>
          <a:xfrm>
            <a:off x="101602" y="3792510"/>
            <a:ext cx="3251198" cy="3065489"/>
          </a:xfrm>
          <a:prstGeom prst="rect">
            <a:avLst/>
          </a:prstGeom>
          <a:solidFill>
            <a:schemeClr val="accent2">
              <a:lumMod val="7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72163" y="3321050"/>
            <a:ext cx="2685675" cy="3529455"/>
          </a:xfrm>
          <a:prstGeom prst="rect">
            <a:avLst/>
          </a:prstGeom>
          <a:solidFill>
            <a:schemeClr val="accent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291111" y="2503357"/>
            <a:ext cx="2548923" cy="4347148"/>
          </a:xfrm>
          <a:prstGeom prst="rect">
            <a:avLst/>
          </a:prstGeom>
          <a:solidFill>
            <a:schemeClr val="accent2">
              <a:lumMod val="60000"/>
              <a:lumOff val="4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852991" y="5876401"/>
            <a:ext cx="695338" cy="524177"/>
          </a:xfrm>
          <a:custGeom>
            <a:avLst/>
            <a:gdLst>
              <a:gd name="T0" fmla="*/ 0 w 321"/>
              <a:gd name="T1" fmla="*/ 0 h 373"/>
              <a:gd name="T2" fmla="*/ 321 w 321"/>
              <a:gd name="T3" fmla="*/ 185 h 373"/>
              <a:gd name="T4" fmla="*/ 0 w 321"/>
              <a:gd name="T5" fmla="*/ 373 h 373"/>
              <a:gd name="T6" fmla="*/ 48 w 321"/>
              <a:gd name="T7" fmla="*/ 185 h 373"/>
              <a:gd name="T8" fmla="*/ 0 w 321"/>
              <a:gd name="T9" fmla="*/ 0 h 373"/>
            </a:gdLst>
            <a:ahLst/>
            <a:cxnLst>
              <a:cxn ang="0">
                <a:pos x="T0" y="T1"/>
              </a:cxn>
              <a:cxn ang="0">
                <a:pos x="T2" y="T3"/>
              </a:cxn>
              <a:cxn ang="0">
                <a:pos x="T4" y="T5"/>
              </a:cxn>
              <a:cxn ang="0">
                <a:pos x="T6" y="T7"/>
              </a:cxn>
              <a:cxn ang="0">
                <a:pos x="T8" y="T9"/>
              </a:cxn>
            </a:cxnLst>
            <a:rect l="0" t="0" r="r" b="b"/>
            <a:pathLst>
              <a:path w="321" h="373">
                <a:moveTo>
                  <a:pt x="0" y="0"/>
                </a:moveTo>
                <a:lnTo>
                  <a:pt x="321" y="185"/>
                </a:lnTo>
                <a:lnTo>
                  <a:pt x="0" y="373"/>
                </a:lnTo>
                <a:lnTo>
                  <a:pt x="48" y="185"/>
                </a:lnTo>
                <a:lnTo>
                  <a:pt x="0" y="0"/>
                </a:lnTo>
                <a:close/>
              </a:path>
            </a:pathLst>
          </a:custGeom>
          <a:solidFill>
            <a:schemeClr val="bg1">
              <a:alpha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文本框 19"/>
          <p:cNvSpPr txBox="1"/>
          <p:nvPr/>
        </p:nvSpPr>
        <p:spPr>
          <a:xfrm>
            <a:off x="3847984" y="5325254"/>
            <a:ext cx="2160133" cy="1446550"/>
          </a:xfrm>
          <a:prstGeom prst="rect">
            <a:avLst/>
          </a:prstGeom>
          <a:noFill/>
        </p:spPr>
        <p:txBody>
          <a:bodyPr wrap="square" rtlCol="0">
            <a:spAutoFit/>
          </a:bodyPr>
          <a:lstStyle/>
          <a:p>
            <a:r>
              <a:rPr lang="en-US" altLang="zh-CN" sz="8800" dirty="0" smtClean="0">
                <a:solidFill>
                  <a:schemeClr val="bg1"/>
                </a:solidFill>
                <a:latin typeface="造字工房悦圆演示版常规体" pitchFamily="2" charset="-122"/>
                <a:ea typeface="造字工房悦圆演示版常规体" pitchFamily="2" charset="-122"/>
              </a:rPr>
              <a:t>part</a:t>
            </a:r>
            <a:endParaRPr lang="zh-CN" altLang="en-US" sz="8800" dirty="0" smtClean="0">
              <a:solidFill>
                <a:schemeClr val="bg1"/>
              </a:solidFill>
              <a:latin typeface="造字工房悦圆演示版常规体" pitchFamily="2" charset="-122"/>
              <a:ea typeface="造字工房悦圆演示版常规体" pitchFamily="2" charset="-122"/>
            </a:endParaRPr>
          </a:p>
        </p:txBody>
      </p:sp>
      <p:sp>
        <p:nvSpPr>
          <p:cNvPr id="23" name="矩形 22"/>
          <p:cNvSpPr/>
          <p:nvPr/>
        </p:nvSpPr>
        <p:spPr>
          <a:xfrm>
            <a:off x="97936" y="-14041"/>
            <a:ext cx="3233622" cy="3792511"/>
          </a:xfrm>
          <a:prstGeom prst="rect">
            <a:avLst/>
          </a:prstGeom>
          <a:solidFill>
            <a:schemeClr val="accent2">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7240249" y="4601980"/>
            <a:ext cx="865922" cy="1847314"/>
          </a:xfrm>
          <a:custGeom>
            <a:avLst/>
            <a:gdLst/>
            <a:ahLst/>
            <a:cxnLst/>
            <a:rect l="l" t="t" r="r" b="b"/>
            <a:pathLst>
              <a:path w="271729" h="570128">
                <a:moveTo>
                  <a:pt x="5382" y="0"/>
                </a:moveTo>
                <a:lnTo>
                  <a:pt x="158591" y="0"/>
                </a:lnTo>
                <a:cubicBezTo>
                  <a:pt x="189363" y="0"/>
                  <a:pt x="204749" y="14986"/>
                  <a:pt x="204749" y="44958"/>
                </a:cubicBezTo>
                <a:lnTo>
                  <a:pt x="204749" y="524456"/>
                </a:lnTo>
                <a:lnTo>
                  <a:pt x="271729" y="524456"/>
                </a:lnTo>
                <a:lnTo>
                  <a:pt x="271729" y="570128"/>
                </a:lnTo>
                <a:lnTo>
                  <a:pt x="0" y="570128"/>
                </a:lnTo>
                <a:lnTo>
                  <a:pt x="0" y="524456"/>
                </a:lnTo>
                <a:lnTo>
                  <a:pt x="61589" y="524456"/>
                </a:lnTo>
                <a:lnTo>
                  <a:pt x="61589" y="62293"/>
                </a:lnTo>
                <a:cubicBezTo>
                  <a:pt x="61589" y="51212"/>
                  <a:pt x="58042" y="45672"/>
                  <a:pt x="50949" y="45672"/>
                </a:cubicBezTo>
                <a:lnTo>
                  <a:pt x="5382" y="4567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9375970" y="1799770"/>
            <a:ext cx="477362" cy="1018381"/>
          </a:xfrm>
          <a:custGeom>
            <a:avLst/>
            <a:gdLst/>
            <a:ahLst/>
            <a:cxnLst/>
            <a:rect l="l" t="t" r="r" b="b"/>
            <a:pathLst>
              <a:path w="271729" h="570128">
                <a:moveTo>
                  <a:pt x="5382" y="0"/>
                </a:moveTo>
                <a:lnTo>
                  <a:pt x="158591" y="0"/>
                </a:lnTo>
                <a:cubicBezTo>
                  <a:pt x="189363" y="0"/>
                  <a:pt x="204749" y="14986"/>
                  <a:pt x="204749" y="44958"/>
                </a:cubicBezTo>
                <a:lnTo>
                  <a:pt x="204749" y="524456"/>
                </a:lnTo>
                <a:lnTo>
                  <a:pt x="271729" y="524456"/>
                </a:lnTo>
                <a:lnTo>
                  <a:pt x="271729" y="570128"/>
                </a:lnTo>
                <a:lnTo>
                  <a:pt x="0" y="570128"/>
                </a:lnTo>
                <a:lnTo>
                  <a:pt x="0" y="524456"/>
                </a:lnTo>
                <a:lnTo>
                  <a:pt x="61589" y="524456"/>
                </a:lnTo>
                <a:lnTo>
                  <a:pt x="61589" y="62293"/>
                </a:lnTo>
                <a:cubicBezTo>
                  <a:pt x="61589" y="51212"/>
                  <a:pt x="58042" y="45672"/>
                  <a:pt x="50949" y="45672"/>
                </a:cubicBezTo>
                <a:lnTo>
                  <a:pt x="5382" y="45672"/>
                </a:lnTo>
                <a:close/>
              </a:path>
            </a:pathLst>
          </a:custGeom>
          <a:solidFill>
            <a:schemeClr val="accent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9990271" y="2724764"/>
            <a:ext cx="127782" cy="127782"/>
          </a:xfrm>
          <a:prstGeom prst="rect">
            <a:avLst/>
          </a:prstGeom>
          <a:solidFill>
            <a:srgbClr val="F1C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0389268" y="2401598"/>
            <a:ext cx="1464095" cy="646331"/>
          </a:xfrm>
          <a:prstGeom prst="rect">
            <a:avLst/>
          </a:prstGeom>
          <a:noFill/>
        </p:spPr>
        <p:txBody>
          <a:bodyPr wrap="square" rtlCol="0">
            <a:spAutoFit/>
          </a:bodyPr>
          <a:lstStyle/>
          <a:p>
            <a:r>
              <a:rPr lang="zh-CN" altLang="en-US" sz="3600" b="1" dirty="0">
                <a:solidFill>
                  <a:schemeClr val="accent2">
                    <a:lumMod val="75000"/>
                  </a:schemeClr>
                </a:solidFill>
                <a:latin typeface="造字工房悦圆演示版常规体" pitchFamily="2" charset="-122"/>
                <a:ea typeface="造字工房悦圆演示版常规体" pitchFamily="2" charset="-122"/>
              </a:rPr>
              <a:t>自序</a:t>
            </a:r>
            <a:r>
              <a:rPr lang="zh-CN" altLang="en-US" dirty="0">
                <a:latin typeface="造字工房悦圆演示版常规体" pitchFamily="2" charset="-122"/>
                <a:ea typeface="造字工房悦圆演示版常规体" pitchFamily="2" charset="-122"/>
              </a:rPr>
              <a:t> </a:t>
            </a:r>
            <a:endParaRPr lang="zh-CN" altLang="en-US" dirty="0" smtClean="0">
              <a:latin typeface="造字工房悦圆演示版常规体" pitchFamily="2" charset="-122"/>
              <a:ea typeface="造字工房悦圆演示版常规体" pitchFamily="2" charset="-122"/>
            </a:endParaRPr>
          </a:p>
        </p:txBody>
      </p:sp>
      <p:grpSp>
        <p:nvGrpSpPr>
          <p:cNvPr id="36" name="组合 35"/>
          <p:cNvGrpSpPr/>
          <p:nvPr/>
        </p:nvGrpSpPr>
        <p:grpSpPr>
          <a:xfrm>
            <a:off x="9990271" y="3679890"/>
            <a:ext cx="2363502" cy="2054041"/>
            <a:chOff x="10265534" y="4022560"/>
            <a:chExt cx="2363502" cy="2054041"/>
          </a:xfrm>
        </p:grpSpPr>
        <p:sp>
          <p:nvSpPr>
            <p:cNvPr id="29" name="文本框 28"/>
            <p:cNvSpPr txBox="1"/>
            <p:nvPr/>
          </p:nvSpPr>
          <p:spPr>
            <a:xfrm>
              <a:off x="10486763" y="4107629"/>
              <a:ext cx="2142273" cy="1938992"/>
            </a:xfrm>
            <a:prstGeom prst="rect">
              <a:avLst/>
            </a:prstGeom>
            <a:noFill/>
          </p:spPr>
          <p:txBody>
            <a:bodyPr wrap="square" rtlCol="0">
              <a:spAutoFit/>
            </a:bodyPr>
            <a:lstStyle/>
            <a:p>
              <a:r>
                <a:rPr lang="zh-CN" altLang="en-US" sz="4000" dirty="0" smtClean="0">
                  <a:solidFill>
                    <a:schemeClr val="accent2">
                      <a:lumMod val="75000"/>
                    </a:schemeClr>
                  </a:solidFill>
                  <a:latin typeface="造字工房悦圆演示版常规体" pitchFamily="2" charset="-122"/>
                  <a:ea typeface="造字工房悦圆演示版常规体" pitchFamily="2" charset="-122"/>
                </a:rPr>
                <a:t>我自己的那些事儿</a:t>
              </a:r>
              <a:endParaRPr lang="zh-CN" altLang="en-US" sz="4000" dirty="0">
                <a:solidFill>
                  <a:schemeClr val="accent2">
                    <a:lumMod val="75000"/>
                  </a:schemeClr>
                </a:solidFill>
                <a:latin typeface="造字工房悦圆演示版常规体" pitchFamily="2" charset="-122"/>
                <a:ea typeface="造字工房悦圆演示版常规体" pitchFamily="2" charset="-122"/>
              </a:endParaRPr>
            </a:p>
          </p:txBody>
        </p:sp>
        <p:cxnSp>
          <p:nvCxnSpPr>
            <p:cNvPr id="32" name="直接连接符 31"/>
            <p:cNvCxnSpPr/>
            <p:nvPr/>
          </p:nvCxnSpPr>
          <p:spPr>
            <a:xfrm>
              <a:off x="10265534" y="4022560"/>
              <a:ext cx="1" cy="2054041"/>
            </a:xfrm>
            <a:prstGeom prst="line">
              <a:avLst/>
            </a:prstGeom>
            <a:ln w="571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4" name="矩形 33"/>
          <p:cNvSpPr/>
          <p:nvPr/>
        </p:nvSpPr>
        <p:spPr>
          <a:xfrm>
            <a:off x="3499335" y="-1"/>
            <a:ext cx="2654837" cy="3321052"/>
          </a:xfrm>
          <a:prstGeom prst="rect">
            <a:avLst/>
          </a:prstGeom>
          <a:solidFill>
            <a:schemeClr val="accent2">
              <a:lumMod val="7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277201" y="-44676"/>
            <a:ext cx="2562833" cy="2548033"/>
          </a:xfrm>
          <a:prstGeom prst="rect">
            <a:avLst/>
          </a:prstGeom>
          <a:solidFill>
            <a:schemeClr val="accent2">
              <a:lumMod val="7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7"/>
          <p:cNvSpPr>
            <a:spLocks/>
          </p:cNvSpPr>
          <p:nvPr/>
        </p:nvSpPr>
        <p:spPr bwMode="auto">
          <a:xfrm>
            <a:off x="11635886" y="6371302"/>
            <a:ext cx="482374" cy="363635"/>
          </a:xfrm>
          <a:custGeom>
            <a:avLst/>
            <a:gdLst>
              <a:gd name="T0" fmla="*/ 0 w 321"/>
              <a:gd name="T1" fmla="*/ 0 h 373"/>
              <a:gd name="T2" fmla="*/ 321 w 321"/>
              <a:gd name="T3" fmla="*/ 185 h 373"/>
              <a:gd name="T4" fmla="*/ 0 w 321"/>
              <a:gd name="T5" fmla="*/ 373 h 373"/>
              <a:gd name="T6" fmla="*/ 48 w 321"/>
              <a:gd name="T7" fmla="*/ 185 h 373"/>
              <a:gd name="T8" fmla="*/ 0 w 321"/>
              <a:gd name="T9" fmla="*/ 0 h 373"/>
            </a:gdLst>
            <a:ahLst/>
            <a:cxnLst>
              <a:cxn ang="0">
                <a:pos x="T0" y="T1"/>
              </a:cxn>
              <a:cxn ang="0">
                <a:pos x="T2" y="T3"/>
              </a:cxn>
              <a:cxn ang="0">
                <a:pos x="T4" y="T5"/>
              </a:cxn>
              <a:cxn ang="0">
                <a:pos x="T6" y="T7"/>
              </a:cxn>
              <a:cxn ang="0">
                <a:pos x="T8" y="T9"/>
              </a:cxn>
            </a:cxnLst>
            <a:rect l="0" t="0" r="r" b="b"/>
            <a:pathLst>
              <a:path w="321" h="373">
                <a:moveTo>
                  <a:pt x="0" y="0"/>
                </a:moveTo>
                <a:lnTo>
                  <a:pt x="321" y="185"/>
                </a:lnTo>
                <a:lnTo>
                  <a:pt x="0" y="373"/>
                </a:lnTo>
                <a:lnTo>
                  <a:pt x="48" y="185"/>
                </a:lnTo>
                <a:lnTo>
                  <a:pt x="0" y="0"/>
                </a:lnTo>
                <a:close/>
              </a:path>
            </a:pathLst>
          </a:custGeom>
          <a:solidFill>
            <a:schemeClr val="accent2">
              <a:lumMod val="75000"/>
              <a:alpha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25292651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9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grayscl/>
            <a:extLst>
              <a:ext uri="{28A0092B-C50C-407E-A947-70E740481C1C}">
                <a14:useLocalDpi xmlns:a14="http://schemas.microsoft.com/office/drawing/2010/main" xmlns="" val="0"/>
              </a:ext>
            </a:extLst>
          </a:blip>
          <a:srcRect r="38326"/>
          <a:stretch>
            <a:fillRect/>
          </a:stretch>
        </p:blipFill>
        <p:spPr>
          <a:xfrm>
            <a:off x="-29980" y="10055"/>
            <a:ext cx="6775554" cy="6876973"/>
          </a:xfrm>
          <a:custGeom>
            <a:avLst/>
            <a:gdLst>
              <a:gd name="connsiteX0" fmla="*/ 15339 w 6775554"/>
              <a:gd name="connsiteY0" fmla="*/ 0 h 6876973"/>
              <a:gd name="connsiteX1" fmla="*/ 5072641 w 6775554"/>
              <a:gd name="connsiteY1" fmla="*/ 0 h 6876973"/>
              <a:gd name="connsiteX2" fmla="*/ 6775554 w 6775554"/>
              <a:gd name="connsiteY2" fmla="*/ 6863115 h 6876973"/>
              <a:gd name="connsiteX3" fmla="*/ 0 w 6775554"/>
              <a:gd name="connsiteY3" fmla="*/ 6876973 h 6876973"/>
            </a:gdLst>
            <a:ahLst/>
            <a:cxnLst>
              <a:cxn ang="0">
                <a:pos x="connsiteX0" y="connsiteY0"/>
              </a:cxn>
              <a:cxn ang="0">
                <a:pos x="connsiteX1" y="connsiteY1"/>
              </a:cxn>
              <a:cxn ang="0">
                <a:pos x="connsiteX2" y="connsiteY2"/>
              </a:cxn>
              <a:cxn ang="0">
                <a:pos x="connsiteX3" y="connsiteY3"/>
              </a:cxn>
            </a:cxnLst>
            <a:rect l="l" t="t" r="r" b="b"/>
            <a:pathLst>
              <a:path w="6775554" h="6876973">
                <a:moveTo>
                  <a:pt x="15339" y="0"/>
                </a:moveTo>
                <a:lnTo>
                  <a:pt x="5072641" y="0"/>
                </a:lnTo>
                <a:lnTo>
                  <a:pt x="6775554" y="6863115"/>
                </a:lnTo>
                <a:lnTo>
                  <a:pt x="0" y="6876973"/>
                </a:lnTo>
                <a:close/>
              </a:path>
            </a:pathLst>
          </a:custGeom>
        </p:spPr>
      </p:pic>
      <p:sp>
        <p:nvSpPr>
          <p:cNvPr id="6" name="矩形 5"/>
          <p:cNvSpPr/>
          <p:nvPr/>
        </p:nvSpPr>
        <p:spPr>
          <a:xfrm>
            <a:off x="1357413" y="2986536"/>
            <a:ext cx="2492990" cy="646331"/>
          </a:xfrm>
          <a:prstGeom prst="rect">
            <a:avLst/>
          </a:prstGeom>
        </p:spPr>
        <p:txBody>
          <a:bodyPr wrap="none">
            <a:spAutoFit/>
          </a:bodyPr>
          <a:lstStyle/>
          <a:p>
            <a:r>
              <a:rPr lang="zh-CN" altLang="en-US" sz="3600" dirty="0">
                <a:solidFill>
                  <a:schemeClr val="accent2">
                    <a:lumMod val="75000"/>
                  </a:schemeClr>
                </a:solidFill>
                <a:latin typeface="造字工房悦圆演示版常规体" pitchFamily="2" charset="-122"/>
                <a:ea typeface="造字工房悦圆演示版常规体" pitchFamily="2" charset="-122"/>
              </a:rPr>
              <a:t>成长的经历</a:t>
            </a:r>
          </a:p>
        </p:txBody>
      </p:sp>
      <p:sp>
        <p:nvSpPr>
          <p:cNvPr id="7" name="矩形 6"/>
          <p:cNvSpPr/>
          <p:nvPr/>
        </p:nvSpPr>
        <p:spPr>
          <a:xfrm>
            <a:off x="6183084" y="596936"/>
            <a:ext cx="5625630" cy="400110"/>
          </a:xfrm>
          <a:prstGeom prst="rect">
            <a:avLst/>
          </a:prstGeom>
        </p:spPr>
        <p:txBody>
          <a:bodyPr wrap="square">
            <a:spAutoFit/>
          </a:bodyPr>
          <a:lstStyle/>
          <a:p>
            <a:r>
              <a:rPr lang="zh-CN" altLang="en-US" sz="2000" dirty="0">
                <a:latin typeface="方正正纤黑简体" panose="02000000000000000000" pitchFamily="2" charset="-122"/>
                <a:ea typeface="方正正纤黑简体" panose="02000000000000000000" pitchFamily="2" charset="-122"/>
              </a:rPr>
              <a:t>小时候因为痴肥，体育课上在同学面前</a:t>
            </a:r>
            <a:r>
              <a:rPr lang="zh-CN" altLang="en-US" sz="2000" dirty="0" smtClean="0">
                <a:latin typeface="方正正纤黑简体" panose="02000000000000000000" pitchFamily="2" charset="-122"/>
                <a:ea typeface="方正正纤黑简体" panose="02000000000000000000" pitchFamily="2" charset="-122"/>
              </a:rPr>
              <a:t>抬不起头</a:t>
            </a:r>
            <a:r>
              <a:rPr lang="en-US" altLang="zh-CN" sz="2000" dirty="0">
                <a:latin typeface="方正正纤黑简体" panose="02000000000000000000" pitchFamily="2" charset="-122"/>
                <a:ea typeface="方正正纤黑简体" panose="02000000000000000000" pitchFamily="2" charset="-122"/>
              </a:rPr>
              <a:t>;</a:t>
            </a:r>
            <a:endParaRPr lang="zh-CN" altLang="en-US" sz="2000" dirty="0">
              <a:latin typeface="方正正纤黑简体" panose="02000000000000000000" pitchFamily="2" charset="-122"/>
              <a:ea typeface="方正正纤黑简体" panose="02000000000000000000" pitchFamily="2" charset="-122"/>
            </a:endParaRPr>
          </a:p>
        </p:txBody>
      </p:sp>
      <p:sp>
        <p:nvSpPr>
          <p:cNvPr id="10" name="矩形 9"/>
          <p:cNvSpPr/>
          <p:nvPr/>
        </p:nvSpPr>
        <p:spPr>
          <a:xfrm>
            <a:off x="6544131" y="1417567"/>
            <a:ext cx="5162985" cy="707886"/>
          </a:xfrm>
          <a:prstGeom prst="rect">
            <a:avLst/>
          </a:prstGeom>
        </p:spPr>
        <p:txBody>
          <a:bodyPr wrap="square">
            <a:spAutoFit/>
          </a:bodyPr>
          <a:lstStyle/>
          <a:p>
            <a:r>
              <a:rPr lang="zh-CN" altLang="en-US" sz="2000" dirty="0">
                <a:latin typeface="方正正纤黑简体" panose="02000000000000000000" pitchFamily="2" charset="-122"/>
                <a:ea typeface="方正正纤黑简体" panose="02000000000000000000" pitchFamily="2" charset="-122"/>
              </a:rPr>
              <a:t>搬到大城市，因为口音以及内向的性格，成为全班男生的出气筒；</a:t>
            </a:r>
          </a:p>
        </p:txBody>
      </p:sp>
      <p:sp>
        <p:nvSpPr>
          <p:cNvPr id="11" name="矩形 10"/>
          <p:cNvSpPr/>
          <p:nvPr/>
        </p:nvSpPr>
        <p:spPr>
          <a:xfrm>
            <a:off x="6964237" y="2525217"/>
            <a:ext cx="4902535" cy="707886"/>
          </a:xfrm>
          <a:prstGeom prst="rect">
            <a:avLst/>
          </a:prstGeom>
        </p:spPr>
        <p:txBody>
          <a:bodyPr wrap="square">
            <a:spAutoFit/>
          </a:bodyPr>
          <a:lstStyle/>
          <a:p>
            <a:r>
              <a:rPr lang="zh-CN" altLang="en-US" sz="2000" dirty="0">
                <a:latin typeface="方正正纤黑简体" panose="02000000000000000000" pitchFamily="2" charset="-122"/>
                <a:ea typeface="方正正纤黑简体" panose="02000000000000000000" pitchFamily="2" charset="-122"/>
              </a:rPr>
              <a:t>高中，进到全省理科实验班，才知道有些学霸的智商，是自己一辈子都无法企及的；</a:t>
            </a:r>
          </a:p>
        </p:txBody>
      </p:sp>
      <p:sp>
        <p:nvSpPr>
          <p:cNvPr id="12" name="矩形 11"/>
          <p:cNvSpPr/>
          <p:nvPr/>
        </p:nvSpPr>
        <p:spPr>
          <a:xfrm>
            <a:off x="7285149" y="3632867"/>
            <a:ext cx="4606789" cy="707886"/>
          </a:xfrm>
          <a:prstGeom prst="rect">
            <a:avLst/>
          </a:prstGeom>
        </p:spPr>
        <p:txBody>
          <a:bodyPr wrap="square">
            <a:spAutoFit/>
          </a:bodyPr>
          <a:lstStyle/>
          <a:p>
            <a:r>
              <a:rPr lang="zh-CN" altLang="en-US" sz="2000" dirty="0">
                <a:latin typeface="方正正纤黑简体" panose="02000000000000000000" pitchFamily="2" charset="-122"/>
                <a:ea typeface="方正正纤黑简体" panose="02000000000000000000" pitchFamily="2" charset="-122"/>
              </a:rPr>
              <a:t>初到美国，被身边同学认为是</a:t>
            </a:r>
            <a:r>
              <a:rPr lang="en-US" altLang="zh-CN" sz="2000" dirty="0">
                <a:latin typeface="方正正纤黑简体" panose="02000000000000000000" pitchFamily="2" charset="-122"/>
                <a:ea typeface="方正正纤黑简体" panose="02000000000000000000" pitchFamily="2" charset="-122"/>
              </a:rPr>
              <a:t>FOB</a:t>
            </a:r>
            <a:r>
              <a:rPr lang="zh-CN" altLang="en-US" sz="2000" dirty="0">
                <a:latin typeface="方正正纤黑简体" panose="02000000000000000000" pitchFamily="2" charset="-122"/>
                <a:ea typeface="方正正纤黑简体" panose="02000000000000000000" pitchFamily="2" charset="-122"/>
              </a:rPr>
              <a:t>，来自第三世界国家的乡巴佬；</a:t>
            </a:r>
          </a:p>
        </p:txBody>
      </p:sp>
      <p:sp>
        <p:nvSpPr>
          <p:cNvPr id="13" name="矩形 12"/>
          <p:cNvSpPr/>
          <p:nvPr/>
        </p:nvSpPr>
        <p:spPr>
          <a:xfrm>
            <a:off x="7601621" y="4740517"/>
            <a:ext cx="4290317" cy="1015663"/>
          </a:xfrm>
          <a:prstGeom prst="rect">
            <a:avLst/>
          </a:prstGeom>
        </p:spPr>
        <p:txBody>
          <a:bodyPr wrap="square">
            <a:spAutoFit/>
          </a:bodyPr>
          <a:lstStyle/>
          <a:p>
            <a:r>
              <a:rPr lang="zh-CN" altLang="en-US" sz="2000" dirty="0">
                <a:latin typeface="方正正纤黑简体" panose="02000000000000000000" pitchFamily="2" charset="-122"/>
                <a:ea typeface="方正正纤黑简体" panose="02000000000000000000" pitchFamily="2" charset="-122"/>
              </a:rPr>
              <a:t>好不容易挤到纽约华尔街，看到名校中选出的所谓</a:t>
            </a:r>
            <a:r>
              <a:rPr lang="en-US" altLang="zh-CN" sz="2000" dirty="0">
                <a:latin typeface="方正正纤黑简体" panose="02000000000000000000" pitchFamily="2" charset="-122"/>
                <a:ea typeface="方正正纤黑简体" panose="02000000000000000000" pitchFamily="2" charset="-122"/>
              </a:rPr>
              <a:t>cream of the crop</a:t>
            </a:r>
            <a:r>
              <a:rPr lang="zh-CN" altLang="en-US" sz="2000" dirty="0">
                <a:latin typeface="方正正纤黑简体" panose="02000000000000000000" pitchFamily="2" charset="-122"/>
                <a:ea typeface="方正正纤黑简体" panose="02000000000000000000" pitchFamily="2" charset="-122"/>
              </a:rPr>
              <a:t>，才开始面对自己综合能力的缺失；</a:t>
            </a:r>
          </a:p>
        </p:txBody>
      </p:sp>
      <p:sp>
        <p:nvSpPr>
          <p:cNvPr id="14" name="等腰三角形 13"/>
          <p:cNvSpPr/>
          <p:nvPr/>
        </p:nvSpPr>
        <p:spPr>
          <a:xfrm rot="5400000">
            <a:off x="5909231" y="640515"/>
            <a:ext cx="296316" cy="312953"/>
          </a:xfrm>
          <a:prstGeom prst="triangle">
            <a:avLst>
              <a:gd name="adj" fmla="val 49637"/>
            </a:avLst>
          </a:prstGeom>
          <a:solidFill>
            <a:schemeClr val="accent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6268524" y="1451574"/>
            <a:ext cx="296316" cy="312953"/>
          </a:xfrm>
          <a:prstGeom prst="triangle">
            <a:avLst>
              <a:gd name="adj" fmla="val 49637"/>
            </a:avLst>
          </a:prstGeom>
          <a:solidFill>
            <a:schemeClr val="accent2">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6612524" y="2574526"/>
            <a:ext cx="296316" cy="312953"/>
          </a:xfrm>
          <a:prstGeom prst="triangle">
            <a:avLst>
              <a:gd name="adj" fmla="val 49637"/>
            </a:avLst>
          </a:prstGeom>
          <a:solidFill>
            <a:schemeClr val="accent2">
              <a:lumMod val="60000"/>
              <a:lumOff val="4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144146" y="2645686"/>
            <a:ext cx="1350728" cy="1350728"/>
          </a:xfrm>
          <a:prstGeom prst="ellipse">
            <a:avLst/>
          </a:prstGeom>
          <a:solidFill>
            <a:schemeClr val="accent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a:off x="6965451" y="3682176"/>
            <a:ext cx="296316" cy="312953"/>
          </a:xfrm>
          <a:prstGeom prst="triangle">
            <a:avLst>
              <a:gd name="adj" fmla="val 49637"/>
            </a:avLst>
          </a:prstGeom>
          <a:solidFill>
            <a:schemeClr val="accent2">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7296986" y="4768415"/>
            <a:ext cx="296316" cy="312953"/>
          </a:xfrm>
          <a:prstGeom prst="triangle">
            <a:avLst>
              <a:gd name="adj" fmla="val 49637"/>
            </a:avLst>
          </a:prstGeom>
          <a:solidFill>
            <a:schemeClr val="accent2">
              <a:lumMod val="40000"/>
              <a:lumOff val="6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5602514" y="234640"/>
            <a:ext cx="6589487" cy="0"/>
          </a:xfrm>
          <a:prstGeom prst="line">
            <a:avLst/>
          </a:prstGeom>
          <a:ln w="57150">
            <a:solidFill>
              <a:schemeClr val="accent2">
                <a:lumMod val="75000"/>
                <a:alpha val="70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等腰三角形 21"/>
          <p:cNvSpPr/>
          <p:nvPr/>
        </p:nvSpPr>
        <p:spPr>
          <a:xfrm rot="5400000">
            <a:off x="11134957" y="5603314"/>
            <a:ext cx="736380" cy="1377706"/>
          </a:xfrm>
          <a:prstGeom prst="triangle">
            <a:avLst>
              <a:gd name="adj" fmla="val 49637"/>
            </a:avLst>
          </a:prstGeom>
          <a:solidFill>
            <a:schemeClr val="accent2">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0814294" y="6127625"/>
            <a:ext cx="1077644" cy="369332"/>
          </a:xfrm>
          <a:prstGeom prst="rect">
            <a:avLst/>
          </a:prstGeom>
          <a:noFill/>
        </p:spPr>
        <p:txBody>
          <a:bodyPr wrap="square" rtlCol="0">
            <a:spAutoFit/>
          </a:bodyPr>
          <a:lstStyle/>
          <a:p>
            <a:r>
              <a:rPr lang="en-US" altLang="zh-CN" b="1" dirty="0" smtClean="0">
                <a:solidFill>
                  <a:schemeClr val="bg1">
                    <a:lumMod val="95000"/>
                  </a:schemeClr>
                </a:solidFill>
                <a:latin typeface="造字工房悦圆演示版常规体" pitchFamily="2" charset="-122"/>
                <a:ea typeface="造字工房悦圆演示版常规体" pitchFamily="2" charset="-122"/>
              </a:rPr>
              <a:t>GO ON….</a:t>
            </a:r>
            <a:endParaRPr lang="zh-CN" altLang="en-US" b="1" dirty="0" smtClean="0">
              <a:solidFill>
                <a:schemeClr val="bg1">
                  <a:lumMod val="95000"/>
                </a:schemeClr>
              </a:solidFill>
              <a:latin typeface="造字工房悦圆演示版常规体" pitchFamily="2" charset="-122"/>
              <a:ea typeface="造字工房悦圆演示版常规体" pitchFamily="2" charset="-122"/>
            </a:endParaRPr>
          </a:p>
        </p:txBody>
      </p:sp>
      <p:sp>
        <p:nvSpPr>
          <p:cNvPr id="3" name="文本框 2"/>
          <p:cNvSpPr txBox="1"/>
          <p:nvPr/>
        </p:nvSpPr>
        <p:spPr>
          <a:xfrm>
            <a:off x="5238642" y="2976878"/>
            <a:ext cx="1817678" cy="861774"/>
          </a:xfrm>
          <a:prstGeom prst="rect">
            <a:avLst/>
          </a:prstGeom>
          <a:noFill/>
        </p:spPr>
        <p:txBody>
          <a:bodyPr wrap="square" rtlCol="0">
            <a:spAutoFit/>
          </a:bodyPr>
          <a:lstStyle/>
          <a:p>
            <a:r>
              <a:rPr lang="en-US" altLang="zh-CN" sz="3200" b="1" dirty="0">
                <a:solidFill>
                  <a:schemeClr val="bg1"/>
                </a:solidFill>
                <a:latin typeface="Philosopher" panose="02000503000000020004" pitchFamily="2" charset="0"/>
                <a:ea typeface="造字工房悦黑体验版细体" pitchFamily="50" charset="-122"/>
              </a:rPr>
              <a:t>l</a:t>
            </a:r>
            <a:r>
              <a:rPr lang="en-US" altLang="zh-CN" sz="3200" b="1" dirty="0" smtClean="0">
                <a:solidFill>
                  <a:schemeClr val="bg1"/>
                </a:solidFill>
                <a:latin typeface="Philosopher" panose="02000503000000020004" pitchFamily="2" charset="0"/>
                <a:ea typeface="造字工房悦黑体验版细体" pitchFamily="50" charset="-122"/>
              </a:rPr>
              <a:t>oser</a:t>
            </a:r>
            <a:endParaRPr lang="zh-CN" altLang="en-US" sz="3200" b="1" dirty="0">
              <a:solidFill>
                <a:schemeClr val="bg1"/>
              </a:solidFill>
              <a:latin typeface="Philosopher" panose="02000503000000020004" pitchFamily="2" charset="0"/>
              <a:ea typeface="造字工房悦黑体验版细体" pitchFamily="50" charset="-122"/>
            </a:endParaRPr>
          </a:p>
          <a:p>
            <a:endParaRPr lang="zh-CN" altLang="en-US" dirty="0" smtClean="0">
              <a:latin typeface="造字工房悦圆演示版常规体" pitchFamily="2" charset="-122"/>
              <a:ea typeface="造字工房悦圆演示版常规体" pitchFamily="2" charset="-122"/>
            </a:endParaRPr>
          </a:p>
        </p:txBody>
      </p:sp>
    </p:spTree>
    <p:extLst>
      <p:ext uri="{BB962C8B-B14F-4D97-AF65-F5344CB8AC3E}">
        <p14:creationId xmlns:p14="http://schemas.microsoft.com/office/powerpoint/2010/main" xmlns="" val="32988519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FABAC">
            <a:alpha val="20000"/>
          </a:srgbClr>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BEBA8EAE-BF5A-486C-A8C5-ECC9F3942E4B}">
                <a14:imgProps xmlns:a14="http://schemas.microsoft.com/office/drawing/2010/main" xmlns="">
                  <a14:imgLayer r:embed="rId3">
                    <a14:imgEffect>
                      <a14:colorTemperature colorTemp="5300"/>
                    </a14:imgEffect>
                    <a14:imgEffect>
                      <a14:saturation sat="66000"/>
                    </a14:imgEffect>
                  </a14:imgLayer>
                </a14:imgProps>
              </a:ext>
              <a:ext uri="{28A0092B-C50C-407E-A947-70E740481C1C}">
                <a14:useLocalDpi xmlns:a14="http://schemas.microsoft.com/office/drawing/2010/main" xmlns="" val="0"/>
              </a:ext>
            </a:extLst>
          </a:blip>
          <a:srcRect l="47" r="29716" b="136"/>
          <a:stretch/>
        </p:blipFill>
        <p:spPr>
          <a:xfrm>
            <a:off x="5010276" y="0"/>
            <a:ext cx="7219046" cy="6848669"/>
          </a:xfrm>
          <a:custGeom>
            <a:avLst/>
            <a:gdLst>
              <a:gd name="connsiteX0" fmla="*/ 1781770 w 7219046"/>
              <a:gd name="connsiteY0" fmla="*/ 0 h 6848669"/>
              <a:gd name="connsiteX1" fmla="*/ 7185212 w 7219046"/>
              <a:gd name="connsiteY1" fmla="*/ 0 h 6848669"/>
              <a:gd name="connsiteX2" fmla="*/ 7219046 w 7219046"/>
              <a:gd name="connsiteY2" fmla="*/ 130050 h 6848669"/>
              <a:gd name="connsiteX3" fmla="*/ 7219046 w 7219046"/>
              <a:gd name="connsiteY3" fmla="*/ 6848669 h 6848669"/>
              <a:gd name="connsiteX4" fmla="*/ 0 w 7219046"/>
              <a:gd name="connsiteY4" fmla="*/ 6848669 h 6848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9046" h="6848669">
                <a:moveTo>
                  <a:pt x="1781770" y="0"/>
                </a:moveTo>
                <a:lnTo>
                  <a:pt x="7185212" y="0"/>
                </a:lnTo>
                <a:lnTo>
                  <a:pt x="7219046" y="130050"/>
                </a:lnTo>
                <a:lnTo>
                  <a:pt x="7219046" y="6848669"/>
                </a:lnTo>
                <a:lnTo>
                  <a:pt x="0" y="6848669"/>
                </a:lnTo>
                <a:close/>
              </a:path>
            </a:pathLst>
          </a:custGeom>
        </p:spPr>
      </p:pic>
      <p:sp>
        <p:nvSpPr>
          <p:cNvPr id="7" name="矩形 6"/>
          <p:cNvSpPr/>
          <p:nvPr/>
        </p:nvSpPr>
        <p:spPr>
          <a:xfrm>
            <a:off x="1171904" y="1117323"/>
            <a:ext cx="4788290" cy="1015663"/>
          </a:xfrm>
          <a:custGeom>
            <a:avLst/>
            <a:gdLst>
              <a:gd name="connsiteX0" fmla="*/ 0 w 5293567"/>
              <a:gd name="connsiteY0" fmla="*/ 0 h 2308324"/>
              <a:gd name="connsiteX1" fmla="*/ 5293567 w 5293567"/>
              <a:gd name="connsiteY1" fmla="*/ 0 h 2308324"/>
              <a:gd name="connsiteX2" fmla="*/ 5293567 w 5293567"/>
              <a:gd name="connsiteY2" fmla="*/ 2308324 h 2308324"/>
              <a:gd name="connsiteX3" fmla="*/ 0 w 5293567"/>
              <a:gd name="connsiteY3" fmla="*/ 2308324 h 2308324"/>
              <a:gd name="connsiteX4" fmla="*/ 0 w 5293567"/>
              <a:gd name="connsiteY4" fmla="*/ 0 h 2308324"/>
              <a:gd name="connsiteX0" fmla="*/ 0 w 5293567"/>
              <a:gd name="connsiteY0" fmla="*/ 0 h 2326985"/>
              <a:gd name="connsiteX1" fmla="*/ 5293567 w 5293567"/>
              <a:gd name="connsiteY1" fmla="*/ 0 h 2326985"/>
              <a:gd name="connsiteX2" fmla="*/ 4528457 w 5293567"/>
              <a:gd name="connsiteY2" fmla="*/ 2326985 h 2326985"/>
              <a:gd name="connsiteX3" fmla="*/ 0 w 5293567"/>
              <a:gd name="connsiteY3" fmla="*/ 2308324 h 2326985"/>
              <a:gd name="connsiteX4" fmla="*/ 0 w 5293567"/>
              <a:gd name="connsiteY4" fmla="*/ 0 h 2326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3567" h="2326985">
                <a:moveTo>
                  <a:pt x="0" y="0"/>
                </a:moveTo>
                <a:lnTo>
                  <a:pt x="5293567" y="0"/>
                </a:lnTo>
                <a:lnTo>
                  <a:pt x="4528457" y="2326985"/>
                </a:lnTo>
                <a:lnTo>
                  <a:pt x="0" y="2308324"/>
                </a:lnTo>
                <a:lnTo>
                  <a:pt x="0" y="0"/>
                </a:lnTo>
                <a:close/>
              </a:path>
            </a:pathLst>
          </a:custGeom>
        </p:spPr>
        <p:txBody>
          <a:bodyPr wrap="square">
            <a:spAutoFit/>
          </a:bodyPr>
          <a:lstStyle/>
          <a:p>
            <a:r>
              <a:rPr lang="zh-CN" altLang="en-US" sz="2000" dirty="0">
                <a:latin typeface="方正正纤黑简体" panose="02000000000000000000" pitchFamily="2" charset="-122"/>
                <a:ea typeface="方正正纤黑简体" panose="02000000000000000000" pitchFamily="2" charset="-122"/>
              </a:rPr>
              <a:t>回到香港，身边很多投行同事的业务能力与人际能力都远胜于我，只能在高压力的环境下苟延残喘；</a:t>
            </a:r>
          </a:p>
        </p:txBody>
      </p:sp>
      <p:grpSp>
        <p:nvGrpSpPr>
          <p:cNvPr id="14" name="组合 13"/>
          <p:cNvGrpSpPr/>
          <p:nvPr/>
        </p:nvGrpSpPr>
        <p:grpSpPr>
          <a:xfrm>
            <a:off x="214719" y="288620"/>
            <a:ext cx="1642216" cy="803776"/>
            <a:chOff x="242855" y="288620"/>
            <a:chExt cx="1642216" cy="803776"/>
          </a:xfrm>
        </p:grpSpPr>
        <p:sp>
          <p:nvSpPr>
            <p:cNvPr id="8" name="等腰三角形 7"/>
            <p:cNvSpPr/>
            <p:nvPr/>
          </p:nvSpPr>
          <p:spPr>
            <a:xfrm rot="5400000">
              <a:off x="662075" y="-130600"/>
              <a:ext cx="803776" cy="1642216"/>
            </a:xfrm>
            <a:prstGeom prst="triangle">
              <a:avLst>
                <a:gd name="adj" fmla="val 0"/>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52041" y="370160"/>
              <a:ext cx="1132113" cy="400110"/>
            </a:xfrm>
            <a:prstGeom prst="rect">
              <a:avLst/>
            </a:prstGeom>
            <a:noFill/>
          </p:spPr>
          <p:txBody>
            <a:bodyPr wrap="square" rtlCol="0">
              <a:spAutoFit/>
            </a:bodyPr>
            <a:lstStyle/>
            <a:p>
              <a:r>
                <a:rPr lang="en-US" altLang="zh-CN" sz="2000" b="1" dirty="0" smtClean="0">
                  <a:latin typeface="造字工房悦圆演示版常规体" pitchFamily="2" charset="-122"/>
                  <a:ea typeface="造字工房悦圆演示版常规体" pitchFamily="2" charset="-122"/>
                </a:rPr>
                <a:t>Go on </a:t>
              </a:r>
              <a:r>
                <a:rPr lang="zh-CN" altLang="en-US" sz="2000" b="1" dirty="0" smtClean="0">
                  <a:latin typeface="造字工房悦圆演示版常规体" pitchFamily="2" charset="-122"/>
                  <a:ea typeface="造字工房悦圆演示版常规体" pitchFamily="2" charset="-122"/>
                </a:rPr>
                <a:t>！</a:t>
              </a:r>
            </a:p>
          </p:txBody>
        </p:sp>
      </p:grpSp>
      <p:sp>
        <p:nvSpPr>
          <p:cNvPr id="10" name="矩形 9"/>
          <p:cNvSpPr/>
          <p:nvPr/>
        </p:nvSpPr>
        <p:spPr>
          <a:xfrm>
            <a:off x="1171904" y="2196856"/>
            <a:ext cx="4492868" cy="1323439"/>
          </a:xfrm>
          <a:prstGeom prst="rect">
            <a:avLst/>
          </a:prstGeom>
        </p:spPr>
        <p:txBody>
          <a:bodyPr wrap="square">
            <a:spAutoFit/>
          </a:bodyPr>
          <a:lstStyle/>
          <a:p>
            <a:r>
              <a:rPr lang="zh-CN" altLang="en-US" sz="2000" dirty="0">
                <a:latin typeface="方正正纤黑简体" panose="02000000000000000000" pitchFamily="2" charset="-122"/>
                <a:ea typeface="方正正纤黑简体" panose="02000000000000000000" pitchFamily="2" charset="-122"/>
              </a:rPr>
              <a:t>从乙方转到甲方开始做</a:t>
            </a:r>
            <a:r>
              <a:rPr lang="en-US" altLang="zh-CN" sz="2000" dirty="0">
                <a:latin typeface="方正正纤黑简体" panose="02000000000000000000" pitchFamily="2" charset="-122"/>
                <a:ea typeface="方正正纤黑简体" panose="02000000000000000000" pitchFamily="2" charset="-122"/>
              </a:rPr>
              <a:t>PE</a:t>
            </a:r>
            <a:r>
              <a:rPr lang="zh-CN" altLang="en-US" sz="2000" dirty="0">
                <a:latin typeface="方正正纤黑简体" panose="02000000000000000000" pitchFamily="2" charset="-122"/>
                <a:ea typeface="方正正纤黑简体" panose="02000000000000000000" pitchFamily="2" charset="-122"/>
              </a:rPr>
              <a:t>投资后，当跟索罗斯的儿子同桌斗智斗勇时，才能深刻体会“家学渊源”与“赢在起跑线”对一个人的意义；</a:t>
            </a:r>
          </a:p>
        </p:txBody>
      </p:sp>
      <p:sp>
        <p:nvSpPr>
          <p:cNvPr id="11" name="矩形 10"/>
          <p:cNvSpPr/>
          <p:nvPr/>
        </p:nvSpPr>
        <p:spPr>
          <a:xfrm>
            <a:off x="1171904" y="3703355"/>
            <a:ext cx="3550333" cy="1631216"/>
          </a:xfrm>
          <a:prstGeom prst="rect">
            <a:avLst/>
          </a:prstGeom>
        </p:spPr>
        <p:txBody>
          <a:bodyPr wrap="square">
            <a:spAutoFit/>
          </a:bodyPr>
          <a:lstStyle/>
          <a:p>
            <a:r>
              <a:rPr lang="zh-CN" altLang="en-US" sz="2000" dirty="0">
                <a:latin typeface="方正正纤黑简体" panose="02000000000000000000" pitchFamily="2" charset="-122"/>
                <a:ea typeface="方正正纤黑简体" panose="02000000000000000000" pitchFamily="2" charset="-122"/>
              </a:rPr>
              <a:t>由外资换到国企，开始看到体制内藏龙卧虎的主流玩家真正在玩什么，才意识到以前在边缘化外资环境下膨胀出各种不接地气的泡沫有多么可笑</a:t>
            </a:r>
            <a:r>
              <a:rPr lang="en-US" altLang="zh-CN" sz="2000" dirty="0">
                <a:latin typeface="方正正纤黑简体" panose="02000000000000000000" pitchFamily="2" charset="-122"/>
                <a:ea typeface="方正正纤黑简体" panose="02000000000000000000" pitchFamily="2" charset="-122"/>
              </a:rPr>
              <a:t>;</a:t>
            </a:r>
            <a:endParaRPr lang="zh-CN" altLang="en-US" sz="2000" dirty="0">
              <a:latin typeface="方正正纤黑简体" panose="02000000000000000000" pitchFamily="2" charset="-122"/>
              <a:ea typeface="方正正纤黑简体" panose="02000000000000000000" pitchFamily="2" charset="-122"/>
            </a:endParaRPr>
          </a:p>
        </p:txBody>
      </p:sp>
      <p:sp>
        <p:nvSpPr>
          <p:cNvPr id="12" name="文本框 11"/>
          <p:cNvSpPr txBox="1"/>
          <p:nvPr/>
        </p:nvSpPr>
        <p:spPr>
          <a:xfrm>
            <a:off x="1171904" y="5208142"/>
            <a:ext cx="2526796" cy="1169551"/>
          </a:xfrm>
          <a:prstGeom prst="rect">
            <a:avLst/>
          </a:prstGeom>
          <a:noFill/>
        </p:spPr>
        <p:txBody>
          <a:bodyPr wrap="square" rtlCol="0">
            <a:spAutoFit/>
          </a:bodyPr>
          <a:lstStyle/>
          <a:p>
            <a:r>
              <a:rPr lang="en-US" altLang="zh-CN" sz="7000" dirty="0" smtClean="0">
                <a:latin typeface="Adobe Myungjo Std M" panose="02020600000000000000" pitchFamily="18" charset="-128"/>
                <a:ea typeface="Adobe 明體 Std L" panose="02020300000000000000" pitchFamily="18" charset="-128"/>
              </a:rPr>
              <a:t>…</a:t>
            </a:r>
            <a:endParaRPr lang="zh-CN" altLang="en-US" sz="7000" dirty="0" smtClean="0">
              <a:latin typeface="Adobe Myungjo Std M" panose="02020600000000000000" pitchFamily="18" charset="-128"/>
              <a:ea typeface="Adobe 明體 Std L" panose="02020300000000000000" pitchFamily="18" charset="-128"/>
            </a:endParaRPr>
          </a:p>
        </p:txBody>
      </p:sp>
      <p:sp>
        <p:nvSpPr>
          <p:cNvPr id="13" name="等腰三角形 12"/>
          <p:cNvSpPr/>
          <p:nvPr/>
        </p:nvSpPr>
        <p:spPr>
          <a:xfrm rot="5400000">
            <a:off x="768182" y="1178590"/>
            <a:ext cx="204699" cy="381999"/>
          </a:xfrm>
          <a:prstGeom prst="triangle">
            <a:avLst>
              <a:gd name="adj" fmla="val 0"/>
            </a:avLst>
          </a:prstGeom>
          <a:solidFill>
            <a:srgbClr val="3338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770316" y="2301448"/>
            <a:ext cx="174642" cy="356209"/>
          </a:xfrm>
          <a:prstGeom prst="triangle">
            <a:avLst>
              <a:gd name="adj" fmla="val 0"/>
            </a:avLst>
          </a:prstGeom>
          <a:solidFill>
            <a:srgbClr val="B17A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a:off x="768182" y="3806903"/>
            <a:ext cx="204699" cy="381999"/>
          </a:xfrm>
          <a:prstGeom prst="triangle">
            <a:avLst>
              <a:gd name="adj" fmla="val 0"/>
            </a:avLst>
          </a:prstGeom>
          <a:solidFill>
            <a:srgbClr val="E9D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768182" y="5677909"/>
            <a:ext cx="204699" cy="381999"/>
          </a:xfrm>
          <a:prstGeom prst="triangle">
            <a:avLst>
              <a:gd name="adj" fmla="val 0"/>
            </a:avLst>
          </a:prstGeom>
          <a:solidFill>
            <a:srgbClr val="B79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914568" y="4899736"/>
            <a:ext cx="1314754" cy="616811"/>
          </a:xfrm>
          <a:prstGeom prst="rect">
            <a:avLst/>
          </a:prstGeom>
          <a:solidFill>
            <a:srgbClr val="FFC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146797" y="4899736"/>
            <a:ext cx="1704393" cy="707886"/>
          </a:xfrm>
          <a:prstGeom prst="rect">
            <a:avLst/>
          </a:prstGeom>
          <a:noFill/>
        </p:spPr>
        <p:txBody>
          <a:bodyPr wrap="square" rtlCol="0">
            <a:spAutoFit/>
          </a:bodyPr>
          <a:lstStyle/>
          <a:p>
            <a:r>
              <a:rPr lang="en-US" altLang="zh-CN" sz="4000" b="1" dirty="0" smtClean="0">
                <a:solidFill>
                  <a:schemeClr val="bg1"/>
                </a:solidFill>
                <a:latin typeface="造字工房悦圆演示版常规体" pitchFamily="2" charset="-122"/>
                <a:ea typeface="造字工房悦圆演示版常规体" pitchFamily="2" charset="-122"/>
              </a:rPr>
              <a:t>H K</a:t>
            </a:r>
            <a:endParaRPr lang="zh-CN" altLang="en-US" sz="4000" b="1" dirty="0" smtClean="0">
              <a:solidFill>
                <a:schemeClr val="bg1"/>
              </a:solidFill>
              <a:latin typeface="造字工房悦圆演示版常规体" pitchFamily="2" charset="-122"/>
              <a:ea typeface="造字工房悦圆演示版常规体" pitchFamily="2" charset="-122"/>
            </a:endParaRPr>
          </a:p>
        </p:txBody>
      </p:sp>
    </p:spTree>
    <p:extLst>
      <p:ext uri="{BB962C8B-B14F-4D97-AF65-F5344CB8AC3E}">
        <p14:creationId xmlns:p14="http://schemas.microsoft.com/office/powerpoint/2010/main" xmlns="" val="2717010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52746">
            <a:alpha val="80000"/>
          </a:srgb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a14:imgEffect>
                    <a14:imgEffect>
                      <a14:saturation sat="0"/>
                    </a14:imgEffect>
                  </a14:imgLayer>
                </a14:imgProps>
              </a:ext>
              <a:ext uri="{28A0092B-C50C-407E-A947-70E740481C1C}">
                <a14:useLocalDpi xmlns:a14="http://schemas.microsoft.com/office/drawing/2010/main" xmlns="" val="0"/>
              </a:ext>
            </a:extLst>
          </a:blip>
          <a:srcRect r="20486"/>
          <a:stretch/>
        </p:blipFill>
        <p:spPr>
          <a:xfrm>
            <a:off x="7890328" y="1798334"/>
            <a:ext cx="3323772" cy="2616654"/>
          </a:xfrm>
          <a:prstGeom prst="rect">
            <a:avLst/>
          </a:prstGeom>
          <a:effectLst>
            <a:outerShdw blurRad="279400" dist="63500" dir="8100000" algn="tr" rotWithShape="0">
              <a:prstClr val="black">
                <a:alpha val="70000"/>
              </a:prstClr>
            </a:outerShdw>
            <a:reflection endPos="0" dist="50800" dir="5400000" sy="-100000" algn="bl" rotWithShape="0"/>
            <a:softEdge rad="12700"/>
          </a:effectLst>
        </p:spPr>
      </p:pic>
      <p:pic>
        <p:nvPicPr>
          <p:cNvPr id="2" name="图片 1"/>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a14:imgEffect>
                    <a14:imgEffect>
                      <a14:saturation sat="0"/>
                    </a14:imgEffect>
                  </a14:imgLayer>
                </a14:imgProps>
              </a:ext>
              <a:ext uri="{28A0092B-C50C-407E-A947-70E740481C1C}">
                <a14:useLocalDpi xmlns:a14="http://schemas.microsoft.com/office/drawing/2010/main" xmlns="" val="0"/>
              </a:ext>
            </a:extLst>
          </a:blip>
          <a:srcRect l="6814" r="20486"/>
          <a:stretch/>
        </p:blipFill>
        <p:spPr>
          <a:xfrm>
            <a:off x="972463" y="1798334"/>
            <a:ext cx="3038930" cy="2616654"/>
          </a:xfrm>
          <a:prstGeom prst="rect">
            <a:avLst/>
          </a:prstGeom>
          <a:effectLst>
            <a:outerShdw blurRad="279400" dist="63500" dir="8100000" algn="tr" rotWithShape="0">
              <a:prstClr val="black">
                <a:alpha val="70000"/>
              </a:prstClr>
            </a:outerShdw>
            <a:reflection endPos="0" dist="50800" dir="5400000" sy="-100000" algn="bl" rotWithShape="0"/>
            <a:softEdge rad="12700"/>
          </a:effectLst>
        </p:spPr>
      </p:pic>
      <p:cxnSp>
        <p:nvCxnSpPr>
          <p:cNvPr id="6" name="直接连接符 5"/>
          <p:cNvCxnSpPr/>
          <p:nvPr/>
        </p:nvCxnSpPr>
        <p:spPr>
          <a:xfrm>
            <a:off x="977901" y="1798334"/>
            <a:ext cx="2393950" cy="15948"/>
          </a:xfrm>
          <a:prstGeom prst="line">
            <a:avLst/>
          </a:prstGeom>
          <a:ln w="76200">
            <a:solidFill>
              <a:schemeClr val="accent2">
                <a:lumMod val="60000"/>
                <a:lumOff val="40000"/>
              </a:schemeClr>
            </a:solidFill>
          </a:ln>
          <a:effectLst>
            <a:outerShdw blurRad="50800" dist="381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820150" y="1785254"/>
            <a:ext cx="2393950" cy="13080"/>
          </a:xfrm>
          <a:prstGeom prst="line">
            <a:avLst/>
          </a:prstGeom>
          <a:ln w="76200">
            <a:solidFill>
              <a:schemeClr val="accent2">
                <a:lumMod val="60000"/>
                <a:lumOff val="40000"/>
              </a:schemeClr>
            </a:solidFill>
          </a:ln>
          <a:effectLst>
            <a:outerShdw blurRad="50800" dist="381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946399" y="1103391"/>
            <a:ext cx="6514647" cy="3991427"/>
            <a:chOff x="3371851" y="1366689"/>
            <a:chExt cx="5448300" cy="3391362"/>
          </a:xfrm>
        </p:grpSpPr>
        <p:pic>
          <p:nvPicPr>
            <p:cNvPr id="3" name="图片 2"/>
            <p:cNvPicPr>
              <a:picLocks noChangeAspect="1"/>
            </p:cNvPicPr>
            <p:nvPr/>
          </p:nvPicPr>
          <p:blipFill rotWithShape="1">
            <a:blip r:embed="rId4" cstate="print">
              <a:extLst>
                <a:ext uri="{BEBA8EAE-BF5A-486C-A8C5-ECC9F3942E4B}">
                  <a14:imgProps xmlns:a14="http://schemas.microsoft.com/office/drawing/2010/main" xmlns="">
                    <a14:imgLayer r:embed="rId5">
                      <a14:imgEffect>
                        <a14:colorTemperature colorTemp="5300"/>
                      </a14:imgEffect>
                    </a14:imgLayer>
                  </a14:imgProps>
                </a:ext>
                <a:ext uri="{28A0092B-C50C-407E-A947-70E740481C1C}">
                  <a14:useLocalDpi xmlns:a14="http://schemas.microsoft.com/office/drawing/2010/main" xmlns="" val="0"/>
                </a:ext>
              </a:extLst>
            </a:blip>
            <a:srcRect t="8667"/>
            <a:stretch/>
          </p:blipFill>
          <p:spPr>
            <a:xfrm>
              <a:off x="3371851" y="1440681"/>
              <a:ext cx="5448299" cy="3317370"/>
            </a:xfrm>
            <a:prstGeom prst="rect">
              <a:avLst/>
            </a:prstGeom>
            <a:effectLst>
              <a:outerShdw blurRad="177800" dist="101600" dir="5400000" algn="t" rotWithShape="0">
                <a:prstClr val="black">
                  <a:alpha val="40000"/>
                </a:prstClr>
              </a:outerShdw>
              <a:reflection endPos="0" dist="50800" dir="5400000" sy="-100000" algn="bl" rotWithShape="0"/>
              <a:softEdge rad="12700"/>
            </a:effectLst>
          </p:spPr>
        </p:pic>
        <p:sp>
          <p:nvSpPr>
            <p:cNvPr id="10" name="矩形 9"/>
            <p:cNvSpPr/>
            <p:nvPr/>
          </p:nvSpPr>
          <p:spPr>
            <a:xfrm>
              <a:off x="3371851" y="1366689"/>
              <a:ext cx="5448300" cy="26488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等腰三角形 16"/>
          <p:cNvSpPr/>
          <p:nvPr/>
        </p:nvSpPr>
        <p:spPr>
          <a:xfrm rot="16200000">
            <a:off x="1810616" y="5411548"/>
            <a:ext cx="523220" cy="740155"/>
          </a:xfrm>
          <a:prstGeom prst="triangle">
            <a:avLst>
              <a:gd name="adj" fmla="val 51923"/>
            </a:avLst>
          </a:prstGeom>
          <a:solidFill>
            <a:schemeClr val="accent2">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502480" y="5527510"/>
            <a:ext cx="5274128" cy="523220"/>
          </a:xfrm>
          <a:prstGeom prst="rect">
            <a:avLst/>
          </a:prstGeom>
          <a:ln w="19050">
            <a:solidFill>
              <a:schemeClr val="bg1">
                <a:lumMod val="65000"/>
              </a:schemeClr>
            </a:solidFill>
          </a:ln>
        </p:spPr>
        <p:txBody>
          <a:bodyPr wrap="square">
            <a:spAutoFit/>
          </a:bodyPr>
          <a:lstStyle/>
          <a:p>
            <a:pPr algn="ctr"/>
            <a:r>
              <a:rPr lang="zh-CN" altLang="en-US" sz="2800" dirty="0">
                <a:solidFill>
                  <a:schemeClr val="bg1"/>
                </a:solidFill>
                <a:latin typeface="造字工房悦圆演示版常规体" pitchFamily="2" charset="-122"/>
                <a:ea typeface="造字工房悦圆演示版常规体" pitchFamily="2" charset="-122"/>
              </a:rPr>
              <a:t>其实我想</a:t>
            </a:r>
            <a:r>
              <a:rPr lang="zh-CN" altLang="en-US" sz="2800" dirty="0" smtClean="0">
                <a:solidFill>
                  <a:schemeClr val="bg1"/>
                </a:solidFill>
                <a:latin typeface="造字工房悦圆演示版常规体" pitchFamily="2" charset="-122"/>
                <a:ea typeface="造字工房悦圆演示版常规体" pitchFamily="2" charset="-122"/>
              </a:rPr>
              <a:t>说，</a:t>
            </a:r>
            <a:r>
              <a:rPr lang="zh-CN" altLang="en-US" sz="2800" dirty="0">
                <a:solidFill>
                  <a:schemeClr val="bg1"/>
                </a:solidFill>
                <a:latin typeface="造字工房悦圆演示版常规体" pitchFamily="2" charset="-122"/>
                <a:ea typeface="造字工房悦圆演示版常规体" pitchFamily="2" charset="-122"/>
              </a:rPr>
              <a:t>最</a:t>
            </a:r>
            <a:r>
              <a:rPr lang="zh-CN" altLang="en-US" sz="2800" dirty="0" smtClean="0">
                <a:solidFill>
                  <a:schemeClr val="bg1"/>
                </a:solidFill>
                <a:latin typeface="造字工房悦圆演示版常规体" pitchFamily="2" charset="-122"/>
                <a:ea typeface="造字工房悦圆演示版常规体" pitchFamily="2" charset="-122"/>
              </a:rPr>
              <a:t>重要的是</a:t>
            </a:r>
            <a:r>
              <a:rPr lang="en-US" altLang="zh-CN" sz="2800" dirty="0" smtClean="0">
                <a:solidFill>
                  <a:schemeClr val="bg1"/>
                </a:solidFill>
                <a:latin typeface="造字工房悦圆演示版常规体" pitchFamily="2" charset="-122"/>
                <a:ea typeface="造字工房悦圆演示版常规体" pitchFamily="2" charset="-122"/>
              </a:rPr>
              <a:t>……</a:t>
            </a:r>
            <a:endParaRPr lang="zh-CN" altLang="en-US" sz="2800" dirty="0">
              <a:solidFill>
                <a:schemeClr val="bg1"/>
              </a:solidFill>
              <a:latin typeface="造字工房悦圆演示版常规体" pitchFamily="2" charset="-122"/>
              <a:ea typeface="造字工房悦圆演示版常规体" pitchFamily="2" charset="-122"/>
            </a:endParaRPr>
          </a:p>
        </p:txBody>
      </p:sp>
      <p:sp>
        <p:nvSpPr>
          <p:cNvPr id="19" name="等腰三角形 18"/>
          <p:cNvSpPr/>
          <p:nvPr/>
        </p:nvSpPr>
        <p:spPr>
          <a:xfrm rot="5400000">
            <a:off x="9873865" y="5404528"/>
            <a:ext cx="523220" cy="740155"/>
          </a:xfrm>
          <a:prstGeom prst="triangle">
            <a:avLst>
              <a:gd name="adj" fmla="val 51923"/>
            </a:avLst>
          </a:prstGeom>
          <a:solidFill>
            <a:schemeClr val="accent2">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371851" y="5502344"/>
            <a:ext cx="348343" cy="57355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497363" y="5498712"/>
            <a:ext cx="348343" cy="57355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735898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b="8398"/>
          <a:stretch/>
        </p:blipFill>
        <p:spPr>
          <a:xfrm>
            <a:off x="0" y="-101600"/>
            <a:ext cx="12243644" cy="6976225"/>
          </a:xfrm>
          <a:prstGeom prst="rect">
            <a:avLst/>
          </a:prstGeom>
        </p:spPr>
      </p:pic>
      <p:sp>
        <p:nvSpPr>
          <p:cNvPr id="3" name="等腰三角形 2"/>
          <p:cNvSpPr/>
          <p:nvPr/>
        </p:nvSpPr>
        <p:spPr>
          <a:xfrm rot="16200000" flipH="1">
            <a:off x="7738250" y="1237194"/>
            <a:ext cx="2463154" cy="2670629"/>
          </a:xfrm>
          <a:prstGeom prst="triangle">
            <a:avLst>
              <a:gd name="adj" fmla="val 15909"/>
            </a:avLst>
          </a:prstGeom>
          <a:solidFill>
            <a:schemeClr val="accent4">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21248186">
            <a:off x="8756629" y="1859703"/>
            <a:ext cx="1449449" cy="635056"/>
          </a:xfrm>
          <a:custGeom>
            <a:avLst/>
            <a:gdLst/>
            <a:ahLst/>
            <a:cxnLst/>
            <a:rect l="l" t="t" r="r" b="b"/>
            <a:pathLst>
              <a:path w="755991" h="331227">
                <a:moveTo>
                  <a:pt x="663083" y="120808"/>
                </a:moveTo>
                <a:cubicBezTo>
                  <a:pt x="657358" y="120808"/>
                  <a:pt x="650812" y="121491"/>
                  <a:pt x="643445" y="122858"/>
                </a:cubicBezTo>
                <a:lnTo>
                  <a:pt x="631936" y="127002"/>
                </a:lnTo>
                <a:cubicBezTo>
                  <a:pt x="628240" y="128478"/>
                  <a:pt x="625471" y="130009"/>
                  <a:pt x="623628" y="131595"/>
                </a:cubicBezTo>
                <a:cubicBezTo>
                  <a:pt x="617480" y="135872"/>
                  <a:pt x="612548" y="143446"/>
                  <a:pt x="608833" y="154319"/>
                </a:cubicBezTo>
                <a:cubicBezTo>
                  <a:pt x="605204" y="164001"/>
                  <a:pt x="602685" y="174005"/>
                  <a:pt x="601275" y="184330"/>
                </a:cubicBezTo>
                <a:lnTo>
                  <a:pt x="717718" y="184330"/>
                </a:lnTo>
                <a:cubicBezTo>
                  <a:pt x="716566" y="165132"/>
                  <a:pt x="711694" y="149573"/>
                  <a:pt x="703102" y="137653"/>
                </a:cubicBezTo>
                <a:lnTo>
                  <a:pt x="698887" y="132602"/>
                </a:lnTo>
                <a:cubicBezTo>
                  <a:pt x="691029" y="124739"/>
                  <a:pt x="679095" y="120808"/>
                  <a:pt x="663083" y="120808"/>
                </a:cubicBezTo>
                <a:close/>
                <a:moveTo>
                  <a:pt x="333699" y="84761"/>
                </a:moveTo>
                <a:cubicBezTo>
                  <a:pt x="346315" y="84761"/>
                  <a:pt x="352623" y="90918"/>
                  <a:pt x="352623" y="103234"/>
                </a:cubicBezTo>
                <a:lnTo>
                  <a:pt x="352623" y="103591"/>
                </a:lnTo>
                <a:cubicBezTo>
                  <a:pt x="355428" y="101201"/>
                  <a:pt x="360262" y="99108"/>
                  <a:pt x="367124" y="97312"/>
                </a:cubicBezTo>
                <a:cubicBezTo>
                  <a:pt x="372392" y="95450"/>
                  <a:pt x="378488" y="93574"/>
                  <a:pt x="385412" y="91683"/>
                </a:cubicBezTo>
                <a:cubicBezTo>
                  <a:pt x="402053" y="87368"/>
                  <a:pt x="416509" y="85211"/>
                  <a:pt x="428782" y="85211"/>
                </a:cubicBezTo>
                <a:cubicBezTo>
                  <a:pt x="450047" y="85211"/>
                  <a:pt x="466470" y="90680"/>
                  <a:pt x="478053" y="101620"/>
                </a:cubicBezTo>
                <a:cubicBezTo>
                  <a:pt x="491912" y="114507"/>
                  <a:pt x="498841" y="134479"/>
                  <a:pt x="498841" y="161534"/>
                </a:cubicBezTo>
                <a:lnTo>
                  <a:pt x="498841" y="305060"/>
                </a:lnTo>
                <a:cubicBezTo>
                  <a:pt x="498841" y="317380"/>
                  <a:pt x="492383" y="323540"/>
                  <a:pt x="479467" y="323540"/>
                </a:cubicBezTo>
                <a:cubicBezTo>
                  <a:pt x="466851" y="323540"/>
                  <a:pt x="460543" y="317380"/>
                  <a:pt x="460543" y="305060"/>
                </a:cubicBezTo>
                <a:lnTo>
                  <a:pt x="460543" y="161534"/>
                </a:lnTo>
                <a:cubicBezTo>
                  <a:pt x="460267" y="147314"/>
                  <a:pt x="457083" y="137024"/>
                  <a:pt x="450992" y="130666"/>
                </a:cubicBezTo>
                <a:cubicBezTo>
                  <a:pt x="445915" y="125589"/>
                  <a:pt x="438512" y="123051"/>
                  <a:pt x="428782" y="123051"/>
                </a:cubicBezTo>
                <a:cubicBezTo>
                  <a:pt x="417900" y="123051"/>
                  <a:pt x="404593" y="125258"/>
                  <a:pt x="388863" y="129673"/>
                </a:cubicBezTo>
                <a:lnTo>
                  <a:pt x="352623" y="142305"/>
                </a:lnTo>
                <a:lnTo>
                  <a:pt x="352623" y="305060"/>
                </a:lnTo>
                <a:cubicBezTo>
                  <a:pt x="352623" y="317380"/>
                  <a:pt x="346017" y="323540"/>
                  <a:pt x="332806" y="323540"/>
                </a:cubicBezTo>
                <a:cubicBezTo>
                  <a:pt x="320190" y="323540"/>
                  <a:pt x="313882" y="317380"/>
                  <a:pt x="313882" y="305060"/>
                </a:cubicBezTo>
                <a:lnTo>
                  <a:pt x="313882" y="103234"/>
                </a:lnTo>
                <a:cubicBezTo>
                  <a:pt x="313882" y="90918"/>
                  <a:pt x="320488" y="84761"/>
                  <a:pt x="333699" y="84761"/>
                </a:cubicBezTo>
                <a:close/>
                <a:moveTo>
                  <a:pt x="661740" y="82967"/>
                </a:moveTo>
                <a:cubicBezTo>
                  <a:pt x="689020" y="82967"/>
                  <a:pt x="710251" y="90402"/>
                  <a:pt x="725434" y="105270"/>
                </a:cubicBezTo>
                <a:cubicBezTo>
                  <a:pt x="731215" y="110409"/>
                  <a:pt x="736611" y="117834"/>
                  <a:pt x="741621" y="127544"/>
                </a:cubicBezTo>
                <a:cubicBezTo>
                  <a:pt x="746960" y="138832"/>
                  <a:pt x="750718" y="150597"/>
                  <a:pt x="752894" y="162842"/>
                </a:cubicBezTo>
                <a:cubicBezTo>
                  <a:pt x="755233" y="176543"/>
                  <a:pt x="756247" y="190321"/>
                  <a:pt x="755937" y="204175"/>
                </a:cubicBezTo>
                <a:cubicBezTo>
                  <a:pt x="755161" y="216172"/>
                  <a:pt x="748877" y="222171"/>
                  <a:pt x="737085" y="222171"/>
                </a:cubicBezTo>
                <a:lnTo>
                  <a:pt x="600825" y="222171"/>
                </a:lnTo>
                <a:cubicBezTo>
                  <a:pt x="601644" y="246155"/>
                  <a:pt x="607759" y="263888"/>
                  <a:pt x="619170" y="275370"/>
                </a:cubicBezTo>
                <a:cubicBezTo>
                  <a:pt x="631577" y="286819"/>
                  <a:pt x="646986" y="292825"/>
                  <a:pt x="665398" y="293387"/>
                </a:cubicBezTo>
                <a:cubicBezTo>
                  <a:pt x="673365" y="293672"/>
                  <a:pt x="682388" y="293094"/>
                  <a:pt x="692465" y="291651"/>
                </a:cubicBezTo>
                <a:cubicBezTo>
                  <a:pt x="696651" y="291351"/>
                  <a:pt x="701547" y="290734"/>
                  <a:pt x="707153" y="289800"/>
                </a:cubicBezTo>
                <a:lnTo>
                  <a:pt x="726462" y="286722"/>
                </a:lnTo>
                <a:cubicBezTo>
                  <a:pt x="732344" y="285736"/>
                  <a:pt x="737045" y="286686"/>
                  <a:pt x="740564" y="289572"/>
                </a:cubicBezTo>
                <a:cubicBezTo>
                  <a:pt x="744622" y="291605"/>
                  <a:pt x="747205" y="295956"/>
                  <a:pt x="748315" y="302624"/>
                </a:cubicBezTo>
                <a:cubicBezTo>
                  <a:pt x="749858" y="314882"/>
                  <a:pt x="744896" y="321971"/>
                  <a:pt x="733427" y="323890"/>
                </a:cubicBezTo>
                <a:lnTo>
                  <a:pt x="699609" y="328920"/>
                </a:lnTo>
                <a:cubicBezTo>
                  <a:pt x="686969" y="330715"/>
                  <a:pt x="675344" y="331463"/>
                  <a:pt x="664733" y="331163"/>
                </a:cubicBezTo>
                <a:cubicBezTo>
                  <a:pt x="649807" y="330848"/>
                  <a:pt x="635903" y="328431"/>
                  <a:pt x="623021" y="323912"/>
                </a:cubicBezTo>
                <a:cubicBezTo>
                  <a:pt x="611524" y="319983"/>
                  <a:pt x="602875" y="313877"/>
                  <a:pt x="597075" y="305595"/>
                </a:cubicBezTo>
                <a:cubicBezTo>
                  <a:pt x="573148" y="283764"/>
                  <a:pt x="561635" y="250150"/>
                  <a:pt x="562535" y="204754"/>
                </a:cubicBezTo>
                <a:lnTo>
                  <a:pt x="563428" y="187809"/>
                </a:lnTo>
                <a:cubicBezTo>
                  <a:pt x="563742" y="181189"/>
                  <a:pt x="564190" y="175948"/>
                  <a:pt x="564771" y="172086"/>
                </a:cubicBezTo>
                <a:cubicBezTo>
                  <a:pt x="567561" y="156217"/>
                  <a:pt x="571598" y="144506"/>
                  <a:pt x="576879" y="136953"/>
                </a:cubicBezTo>
                <a:cubicBezTo>
                  <a:pt x="583333" y="119393"/>
                  <a:pt x="591564" y="107109"/>
                  <a:pt x="601575" y="100098"/>
                </a:cubicBezTo>
                <a:cubicBezTo>
                  <a:pt x="612229" y="93097"/>
                  <a:pt x="622904" y="88528"/>
                  <a:pt x="633601" y="86389"/>
                </a:cubicBezTo>
                <a:cubicBezTo>
                  <a:pt x="644012" y="84108"/>
                  <a:pt x="653391" y="82967"/>
                  <a:pt x="661740" y="82967"/>
                </a:cubicBezTo>
                <a:close/>
                <a:moveTo>
                  <a:pt x="125009" y="37833"/>
                </a:moveTo>
                <a:cubicBezTo>
                  <a:pt x="114321" y="37833"/>
                  <a:pt x="105794" y="38629"/>
                  <a:pt x="99427" y="40219"/>
                </a:cubicBezTo>
                <a:cubicBezTo>
                  <a:pt x="75490" y="45120"/>
                  <a:pt x="59750" y="57136"/>
                  <a:pt x="52207" y="76267"/>
                </a:cubicBezTo>
                <a:cubicBezTo>
                  <a:pt x="47335" y="88078"/>
                  <a:pt x="43572" y="103410"/>
                  <a:pt x="40919" y="122265"/>
                </a:cubicBezTo>
                <a:cubicBezTo>
                  <a:pt x="39472" y="132686"/>
                  <a:pt x="38748" y="146075"/>
                  <a:pt x="38748" y="162435"/>
                </a:cubicBezTo>
                <a:cubicBezTo>
                  <a:pt x="38748" y="198825"/>
                  <a:pt x="43070" y="227898"/>
                  <a:pt x="51714" y="249653"/>
                </a:cubicBezTo>
                <a:cubicBezTo>
                  <a:pt x="55005" y="257549"/>
                  <a:pt x="58498" y="263773"/>
                  <a:pt x="62194" y="268326"/>
                </a:cubicBezTo>
                <a:cubicBezTo>
                  <a:pt x="73109" y="280599"/>
                  <a:pt x="88978" y="287138"/>
                  <a:pt x="109799" y="287943"/>
                </a:cubicBezTo>
                <a:cubicBezTo>
                  <a:pt x="121520" y="287943"/>
                  <a:pt x="130688" y="287150"/>
                  <a:pt x="137303" y="285564"/>
                </a:cubicBezTo>
                <a:cubicBezTo>
                  <a:pt x="161287" y="280711"/>
                  <a:pt x="177258" y="267972"/>
                  <a:pt x="185216" y="247345"/>
                </a:cubicBezTo>
                <a:cubicBezTo>
                  <a:pt x="189426" y="236029"/>
                  <a:pt x="192903" y="221070"/>
                  <a:pt x="195646" y="202468"/>
                </a:cubicBezTo>
                <a:cubicBezTo>
                  <a:pt x="197379" y="189790"/>
                  <a:pt x="198246" y="176746"/>
                  <a:pt x="198246" y="163335"/>
                </a:cubicBezTo>
                <a:cubicBezTo>
                  <a:pt x="198246" y="128640"/>
                  <a:pt x="193612" y="98598"/>
                  <a:pt x="184345" y="73209"/>
                </a:cubicBezTo>
                <a:cubicBezTo>
                  <a:pt x="181735" y="66832"/>
                  <a:pt x="178665" y="61879"/>
                  <a:pt x="175136" y="58350"/>
                </a:cubicBezTo>
                <a:cubicBezTo>
                  <a:pt x="164011" y="45520"/>
                  <a:pt x="147302" y="38681"/>
                  <a:pt x="125009" y="37833"/>
                </a:cubicBezTo>
                <a:close/>
                <a:moveTo>
                  <a:pt x="126194" y="57"/>
                </a:moveTo>
                <a:cubicBezTo>
                  <a:pt x="174667" y="1619"/>
                  <a:pt x="203318" y="21031"/>
                  <a:pt x="212148" y="58293"/>
                </a:cubicBezTo>
                <a:lnTo>
                  <a:pt x="212148" y="57843"/>
                </a:lnTo>
                <a:cubicBezTo>
                  <a:pt x="228712" y="87432"/>
                  <a:pt x="236994" y="122596"/>
                  <a:pt x="236994" y="163335"/>
                </a:cubicBezTo>
                <a:cubicBezTo>
                  <a:pt x="236994" y="178284"/>
                  <a:pt x="236051" y="193300"/>
                  <a:pt x="234165" y="208383"/>
                </a:cubicBezTo>
                <a:cubicBezTo>
                  <a:pt x="232703" y="218904"/>
                  <a:pt x="230960" y="228719"/>
                  <a:pt x="228936" y="237830"/>
                </a:cubicBezTo>
                <a:cubicBezTo>
                  <a:pt x="226721" y="246697"/>
                  <a:pt x="223823" y="255601"/>
                  <a:pt x="220242" y="264540"/>
                </a:cubicBezTo>
                <a:cubicBezTo>
                  <a:pt x="211888" y="286333"/>
                  <a:pt x="197627" y="302197"/>
                  <a:pt x="177458" y="312132"/>
                </a:cubicBezTo>
                <a:cubicBezTo>
                  <a:pt x="157765" y="322128"/>
                  <a:pt x="135372" y="326827"/>
                  <a:pt x="110278" y="326226"/>
                </a:cubicBezTo>
                <a:cubicBezTo>
                  <a:pt x="61824" y="324664"/>
                  <a:pt x="33197" y="304931"/>
                  <a:pt x="24396" y="267026"/>
                </a:cubicBezTo>
                <a:lnTo>
                  <a:pt x="24396" y="267476"/>
                </a:lnTo>
                <a:cubicBezTo>
                  <a:pt x="8132" y="237801"/>
                  <a:pt x="0" y="202787"/>
                  <a:pt x="0" y="162435"/>
                </a:cubicBezTo>
                <a:cubicBezTo>
                  <a:pt x="0" y="146556"/>
                  <a:pt x="898" y="131733"/>
                  <a:pt x="2693" y="117965"/>
                </a:cubicBezTo>
                <a:cubicBezTo>
                  <a:pt x="4217" y="106073"/>
                  <a:pt x="5948" y="96257"/>
                  <a:pt x="7887" y="88518"/>
                </a:cubicBezTo>
                <a:cubicBezTo>
                  <a:pt x="9887" y="79079"/>
                  <a:pt x="15390" y="69451"/>
                  <a:pt x="24396" y="59636"/>
                </a:cubicBezTo>
                <a:lnTo>
                  <a:pt x="24396" y="60086"/>
                </a:lnTo>
                <a:cubicBezTo>
                  <a:pt x="26849" y="39469"/>
                  <a:pt x="38495" y="23874"/>
                  <a:pt x="59336" y="13302"/>
                </a:cubicBezTo>
                <a:cubicBezTo>
                  <a:pt x="78877" y="3858"/>
                  <a:pt x="101163" y="-557"/>
                  <a:pt x="126194" y="57"/>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770743" y="2148589"/>
            <a:ext cx="8665028" cy="3700667"/>
            <a:chOff x="761120" y="1847998"/>
            <a:chExt cx="8853820" cy="3190954"/>
          </a:xfrm>
        </p:grpSpPr>
        <p:sp>
          <p:nvSpPr>
            <p:cNvPr id="9" name="矩形 8"/>
            <p:cNvSpPr/>
            <p:nvPr/>
          </p:nvSpPr>
          <p:spPr>
            <a:xfrm>
              <a:off x="761121" y="1961924"/>
              <a:ext cx="8853819" cy="3077028"/>
            </a:xfrm>
            <a:custGeom>
              <a:avLst/>
              <a:gdLst>
                <a:gd name="connsiteX0" fmla="*/ 0 w 8853819"/>
                <a:gd name="connsiteY0" fmla="*/ 0 h 3077028"/>
                <a:gd name="connsiteX1" fmla="*/ 8853819 w 8853819"/>
                <a:gd name="connsiteY1" fmla="*/ 0 h 3077028"/>
                <a:gd name="connsiteX2" fmla="*/ 8853819 w 8853819"/>
                <a:gd name="connsiteY2" fmla="*/ 3077028 h 3077028"/>
                <a:gd name="connsiteX3" fmla="*/ 0 w 8853819"/>
                <a:gd name="connsiteY3" fmla="*/ 3077028 h 3077028"/>
                <a:gd name="connsiteX4" fmla="*/ 0 w 8853819"/>
                <a:gd name="connsiteY4" fmla="*/ 0 h 3077028"/>
                <a:gd name="connsiteX0" fmla="*/ 0 w 8853819"/>
                <a:gd name="connsiteY0" fmla="*/ 0 h 3077028"/>
                <a:gd name="connsiteX1" fmla="*/ 8708676 w 8853819"/>
                <a:gd name="connsiteY1" fmla="*/ 914400 h 3077028"/>
                <a:gd name="connsiteX2" fmla="*/ 8853819 w 8853819"/>
                <a:gd name="connsiteY2" fmla="*/ 3077028 h 3077028"/>
                <a:gd name="connsiteX3" fmla="*/ 0 w 8853819"/>
                <a:gd name="connsiteY3" fmla="*/ 3077028 h 3077028"/>
                <a:gd name="connsiteX4" fmla="*/ 0 w 8853819"/>
                <a:gd name="connsiteY4" fmla="*/ 0 h 3077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819" h="3077028">
                  <a:moveTo>
                    <a:pt x="0" y="0"/>
                  </a:moveTo>
                  <a:lnTo>
                    <a:pt x="8708676" y="914400"/>
                  </a:lnTo>
                  <a:lnTo>
                    <a:pt x="8853819" y="3077028"/>
                  </a:lnTo>
                  <a:lnTo>
                    <a:pt x="0" y="3077028"/>
                  </a:lnTo>
                  <a:lnTo>
                    <a:pt x="0" y="0"/>
                  </a:lnTo>
                  <a:close/>
                </a:path>
              </a:pathLst>
            </a:custGeom>
            <a:solidFill>
              <a:schemeClr val="tx1">
                <a:lumMod val="95000"/>
                <a:lumOff val="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8"/>
            <p:cNvSpPr/>
            <p:nvPr/>
          </p:nvSpPr>
          <p:spPr>
            <a:xfrm flipH="1">
              <a:off x="761120" y="1847998"/>
              <a:ext cx="8853819" cy="3077028"/>
            </a:xfrm>
            <a:custGeom>
              <a:avLst/>
              <a:gdLst>
                <a:gd name="connsiteX0" fmla="*/ 0 w 8853819"/>
                <a:gd name="connsiteY0" fmla="*/ 0 h 3077028"/>
                <a:gd name="connsiteX1" fmla="*/ 8853819 w 8853819"/>
                <a:gd name="connsiteY1" fmla="*/ 0 h 3077028"/>
                <a:gd name="connsiteX2" fmla="*/ 8853819 w 8853819"/>
                <a:gd name="connsiteY2" fmla="*/ 3077028 h 3077028"/>
                <a:gd name="connsiteX3" fmla="*/ 0 w 8853819"/>
                <a:gd name="connsiteY3" fmla="*/ 3077028 h 3077028"/>
                <a:gd name="connsiteX4" fmla="*/ 0 w 8853819"/>
                <a:gd name="connsiteY4" fmla="*/ 0 h 3077028"/>
                <a:gd name="connsiteX0" fmla="*/ 0 w 8853819"/>
                <a:gd name="connsiteY0" fmla="*/ 0 h 3077028"/>
                <a:gd name="connsiteX1" fmla="*/ 8708676 w 8853819"/>
                <a:gd name="connsiteY1" fmla="*/ 914400 h 3077028"/>
                <a:gd name="connsiteX2" fmla="*/ 8853819 w 8853819"/>
                <a:gd name="connsiteY2" fmla="*/ 3077028 h 3077028"/>
                <a:gd name="connsiteX3" fmla="*/ 0 w 8853819"/>
                <a:gd name="connsiteY3" fmla="*/ 3077028 h 3077028"/>
                <a:gd name="connsiteX4" fmla="*/ 0 w 8853819"/>
                <a:gd name="connsiteY4" fmla="*/ 0 h 3077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819" h="3077028">
                  <a:moveTo>
                    <a:pt x="0" y="0"/>
                  </a:moveTo>
                  <a:lnTo>
                    <a:pt x="8708676" y="914400"/>
                  </a:lnTo>
                  <a:lnTo>
                    <a:pt x="8853819" y="3077028"/>
                  </a:lnTo>
                  <a:lnTo>
                    <a:pt x="0" y="3077028"/>
                  </a:lnTo>
                  <a:lnTo>
                    <a:pt x="0" y="0"/>
                  </a:lnTo>
                  <a:close/>
                </a:path>
              </a:pathLst>
            </a:custGeom>
            <a:solidFill>
              <a:schemeClr val="tx1">
                <a:lumMod val="95000"/>
                <a:lumOff val="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2272328" y="3288681"/>
            <a:ext cx="8279556" cy="2092881"/>
          </a:xfrm>
          <a:prstGeom prst="rect">
            <a:avLst/>
          </a:prstGeom>
          <a:noFill/>
        </p:spPr>
        <p:txBody>
          <a:bodyPr wrap="square" rtlCol="0">
            <a:spAutoFit/>
          </a:bodyPr>
          <a:lstStyle/>
          <a:p>
            <a:r>
              <a:rPr lang="zh-CN" altLang="en-US" sz="1600" dirty="0">
                <a:solidFill>
                  <a:schemeClr val="bg1"/>
                </a:solidFill>
                <a:latin typeface="造字工房悦圆演示版常规体" pitchFamily="2" charset="-122"/>
                <a:ea typeface="造字工房悦圆演示版常规体" pitchFamily="2" charset="-122"/>
              </a:rPr>
              <a:t>就像老师在我去斯坦福念书以前赠我的那句话</a:t>
            </a:r>
            <a:r>
              <a:rPr lang="zh-CN" altLang="en-US" sz="1600" dirty="0" smtClean="0">
                <a:solidFill>
                  <a:schemeClr val="bg1"/>
                </a:solidFill>
                <a:latin typeface="造字工房悦圆演示版常规体" pitchFamily="2" charset="-122"/>
                <a:ea typeface="造字工房悦圆演示版常规体" pitchFamily="2" charset="-122"/>
              </a:rPr>
              <a:t>：</a:t>
            </a:r>
            <a:endParaRPr lang="en-US" altLang="zh-CN" sz="1600" dirty="0" smtClean="0">
              <a:solidFill>
                <a:schemeClr val="bg1"/>
              </a:solidFill>
              <a:latin typeface="造字工房悦圆演示版常规体" pitchFamily="2" charset="-122"/>
              <a:ea typeface="造字工房悦圆演示版常规体" pitchFamily="2" charset="-122"/>
            </a:endParaRPr>
          </a:p>
          <a:p>
            <a:endParaRPr lang="en-US" altLang="zh-CN" sz="1600" dirty="0" smtClean="0">
              <a:solidFill>
                <a:schemeClr val="bg1"/>
              </a:solidFill>
              <a:latin typeface="造字工房悦圆演示版常规体" pitchFamily="2" charset="-122"/>
              <a:ea typeface="造字工房悦圆演示版常规体" pitchFamily="2" charset="-122"/>
            </a:endParaRPr>
          </a:p>
          <a:p>
            <a:r>
              <a:rPr lang="zh-CN" altLang="en-US" sz="2200" dirty="0" smtClean="0">
                <a:solidFill>
                  <a:schemeClr val="accent4">
                    <a:lumMod val="60000"/>
                    <a:lumOff val="40000"/>
                  </a:schemeClr>
                </a:solidFill>
                <a:latin typeface="造字工房悦圆演示版常规体" pitchFamily="2" charset="-122"/>
                <a:ea typeface="造字工房悦圆演示版常规体" pitchFamily="2" charset="-122"/>
              </a:rPr>
              <a:t>“</a:t>
            </a:r>
            <a:r>
              <a:rPr lang="zh-CN" altLang="en-US" sz="2200" dirty="0">
                <a:solidFill>
                  <a:schemeClr val="accent4">
                    <a:lumMod val="60000"/>
                    <a:lumOff val="40000"/>
                  </a:schemeClr>
                </a:solidFill>
                <a:latin typeface="造字工房悦圆演示版常规体" pitchFamily="2" charset="-122"/>
                <a:ea typeface="造字工房悦圆演示版常规体" pitchFamily="2" charset="-122"/>
              </a:rPr>
              <a:t>到了那儿，不用指望成为牛人，但至少你知道大海有多宽，能看到牛人在做什么，就够了。” </a:t>
            </a:r>
            <a:endParaRPr lang="en-US" altLang="zh-CN" sz="2200" dirty="0" smtClean="0">
              <a:solidFill>
                <a:schemeClr val="accent4">
                  <a:lumMod val="60000"/>
                  <a:lumOff val="40000"/>
                </a:schemeClr>
              </a:solidFill>
              <a:latin typeface="造字工房悦圆演示版常规体" pitchFamily="2" charset="-122"/>
              <a:ea typeface="造字工房悦圆演示版常规体" pitchFamily="2" charset="-122"/>
            </a:endParaRPr>
          </a:p>
          <a:p>
            <a:endParaRPr lang="en-US" altLang="zh-CN" sz="2200" dirty="0">
              <a:solidFill>
                <a:schemeClr val="bg1"/>
              </a:solidFill>
              <a:latin typeface="造字工房悦圆演示版常规体" pitchFamily="2" charset="-122"/>
              <a:ea typeface="造字工房悦圆演示版常规体" pitchFamily="2" charset="-122"/>
            </a:endParaRPr>
          </a:p>
          <a:p>
            <a:r>
              <a:rPr lang="zh-CN" altLang="en-US" sz="1600" dirty="0" smtClean="0">
                <a:solidFill>
                  <a:schemeClr val="bg1"/>
                </a:solidFill>
                <a:latin typeface="造字工房悦圆演示版常规体" pitchFamily="2" charset="-122"/>
                <a:ea typeface="造字工房悦圆演示版常规体" pitchFamily="2" charset="-122"/>
              </a:rPr>
              <a:t>对</a:t>
            </a:r>
            <a:r>
              <a:rPr lang="zh-CN" altLang="en-US" sz="1600" dirty="0">
                <a:solidFill>
                  <a:schemeClr val="bg1"/>
                </a:solidFill>
                <a:latin typeface="造字工房悦圆演示版常规体" pitchFamily="2" charset="-122"/>
                <a:ea typeface="造字工房悦圆演示版常规体" pitchFamily="2" charset="-122"/>
              </a:rPr>
              <a:t>乌龟来讲，兔子存在的意义在于，至少让它知道这世界还有“兔子”的存在，以及兔子跑得有多快。盗用知乎的</a:t>
            </a:r>
            <a:r>
              <a:rPr lang="en-US" altLang="zh-CN" sz="1600" dirty="0">
                <a:solidFill>
                  <a:schemeClr val="bg1"/>
                </a:solidFill>
                <a:latin typeface="造字工房悦圆演示版常规体" pitchFamily="2" charset="-122"/>
                <a:ea typeface="造字工房悦圆演示版常规体" pitchFamily="2" charset="-122"/>
              </a:rPr>
              <a:t>slogan</a:t>
            </a:r>
            <a:r>
              <a:rPr lang="zh-CN" altLang="en-US" sz="1600" dirty="0" smtClean="0">
                <a:solidFill>
                  <a:schemeClr val="bg1"/>
                </a:solidFill>
                <a:latin typeface="造字工房悦圆演示版常规体" pitchFamily="2" charset="-122"/>
                <a:ea typeface="造字工房悦圆演示版常规体" pitchFamily="2" charset="-122"/>
              </a:rPr>
              <a:t>，就是让</a:t>
            </a:r>
            <a:r>
              <a:rPr lang="zh-CN" altLang="en-US" sz="1600" dirty="0">
                <a:solidFill>
                  <a:schemeClr val="bg1"/>
                </a:solidFill>
                <a:latin typeface="造字工房悦圆演示版常规体" pitchFamily="2" charset="-122"/>
                <a:ea typeface="造字工房悦圆演示版常规体" pitchFamily="2" charset="-122"/>
              </a:rPr>
              <a:t>你看到更大的世界，这本身就是最大的意义。</a:t>
            </a:r>
            <a:endParaRPr lang="zh-CN" altLang="en-US" sz="1600" dirty="0" smtClean="0">
              <a:solidFill>
                <a:schemeClr val="bg1"/>
              </a:solidFill>
              <a:latin typeface="造字工房悦圆演示版常规体" pitchFamily="2" charset="-122"/>
              <a:ea typeface="造字工房悦圆演示版常规体" pitchFamily="2" charset="-122"/>
            </a:endParaRPr>
          </a:p>
        </p:txBody>
      </p:sp>
      <p:sp>
        <p:nvSpPr>
          <p:cNvPr id="15" name="等腰三角形 14"/>
          <p:cNvSpPr/>
          <p:nvPr/>
        </p:nvSpPr>
        <p:spPr>
          <a:xfrm rot="5400000">
            <a:off x="1927428" y="3265759"/>
            <a:ext cx="315827" cy="34494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317910" y="-419510"/>
            <a:ext cx="617794" cy="1253613"/>
          </a:xfrm>
          <a:prstGeom prst="triangle">
            <a:avLst>
              <a:gd name="adj" fmla="val 0"/>
            </a:avLst>
          </a:prstGeom>
          <a:solidFill>
            <a:srgbClr val="FFC000">
              <a:alpha val="90000"/>
            </a:srgbClr>
          </a:solidFill>
          <a:ln>
            <a:noFill/>
          </a:ln>
          <a:effectLst>
            <a:outerShdw blurRad="50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9908994">
            <a:off x="252979" y="129777"/>
            <a:ext cx="536615" cy="277860"/>
          </a:xfrm>
          <a:custGeom>
            <a:avLst/>
            <a:gdLst/>
            <a:ahLst/>
            <a:cxnLst/>
            <a:rect l="l" t="t" r="r" b="b"/>
            <a:pathLst>
              <a:path w="755991" h="331227">
                <a:moveTo>
                  <a:pt x="663083" y="120808"/>
                </a:moveTo>
                <a:cubicBezTo>
                  <a:pt x="657358" y="120808"/>
                  <a:pt x="650812" y="121491"/>
                  <a:pt x="643445" y="122858"/>
                </a:cubicBezTo>
                <a:lnTo>
                  <a:pt x="631936" y="127002"/>
                </a:lnTo>
                <a:cubicBezTo>
                  <a:pt x="628240" y="128478"/>
                  <a:pt x="625471" y="130009"/>
                  <a:pt x="623628" y="131595"/>
                </a:cubicBezTo>
                <a:cubicBezTo>
                  <a:pt x="617480" y="135872"/>
                  <a:pt x="612548" y="143446"/>
                  <a:pt x="608833" y="154319"/>
                </a:cubicBezTo>
                <a:cubicBezTo>
                  <a:pt x="605204" y="164001"/>
                  <a:pt x="602685" y="174005"/>
                  <a:pt x="601275" y="184330"/>
                </a:cubicBezTo>
                <a:lnTo>
                  <a:pt x="717718" y="184330"/>
                </a:lnTo>
                <a:cubicBezTo>
                  <a:pt x="716566" y="165132"/>
                  <a:pt x="711694" y="149573"/>
                  <a:pt x="703102" y="137653"/>
                </a:cubicBezTo>
                <a:lnTo>
                  <a:pt x="698887" y="132602"/>
                </a:lnTo>
                <a:cubicBezTo>
                  <a:pt x="691029" y="124739"/>
                  <a:pt x="679095" y="120808"/>
                  <a:pt x="663083" y="120808"/>
                </a:cubicBezTo>
                <a:close/>
                <a:moveTo>
                  <a:pt x="333699" y="84761"/>
                </a:moveTo>
                <a:cubicBezTo>
                  <a:pt x="346315" y="84761"/>
                  <a:pt x="352623" y="90918"/>
                  <a:pt x="352623" y="103234"/>
                </a:cubicBezTo>
                <a:lnTo>
                  <a:pt x="352623" y="103591"/>
                </a:lnTo>
                <a:cubicBezTo>
                  <a:pt x="355428" y="101201"/>
                  <a:pt x="360262" y="99108"/>
                  <a:pt x="367124" y="97312"/>
                </a:cubicBezTo>
                <a:cubicBezTo>
                  <a:pt x="372392" y="95450"/>
                  <a:pt x="378488" y="93574"/>
                  <a:pt x="385412" y="91683"/>
                </a:cubicBezTo>
                <a:cubicBezTo>
                  <a:pt x="402053" y="87368"/>
                  <a:pt x="416509" y="85211"/>
                  <a:pt x="428782" y="85211"/>
                </a:cubicBezTo>
                <a:cubicBezTo>
                  <a:pt x="450047" y="85211"/>
                  <a:pt x="466470" y="90680"/>
                  <a:pt x="478053" y="101620"/>
                </a:cubicBezTo>
                <a:cubicBezTo>
                  <a:pt x="491912" y="114507"/>
                  <a:pt x="498841" y="134479"/>
                  <a:pt x="498841" y="161534"/>
                </a:cubicBezTo>
                <a:lnTo>
                  <a:pt x="498841" y="305060"/>
                </a:lnTo>
                <a:cubicBezTo>
                  <a:pt x="498841" y="317380"/>
                  <a:pt x="492383" y="323540"/>
                  <a:pt x="479467" y="323540"/>
                </a:cubicBezTo>
                <a:cubicBezTo>
                  <a:pt x="466851" y="323540"/>
                  <a:pt x="460543" y="317380"/>
                  <a:pt x="460543" y="305060"/>
                </a:cubicBezTo>
                <a:lnTo>
                  <a:pt x="460543" y="161534"/>
                </a:lnTo>
                <a:cubicBezTo>
                  <a:pt x="460267" y="147314"/>
                  <a:pt x="457083" y="137024"/>
                  <a:pt x="450992" y="130666"/>
                </a:cubicBezTo>
                <a:cubicBezTo>
                  <a:pt x="445915" y="125589"/>
                  <a:pt x="438512" y="123051"/>
                  <a:pt x="428782" y="123051"/>
                </a:cubicBezTo>
                <a:cubicBezTo>
                  <a:pt x="417900" y="123051"/>
                  <a:pt x="404593" y="125258"/>
                  <a:pt x="388863" y="129673"/>
                </a:cubicBezTo>
                <a:lnTo>
                  <a:pt x="352623" y="142305"/>
                </a:lnTo>
                <a:lnTo>
                  <a:pt x="352623" y="305060"/>
                </a:lnTo>
                <a:cubicBezTo>
                  <a:pt x="352623" y="317380"/>
                  <a:pt x="346017" y="323540"/>
                  <a:pt x="332806" y="323540"/>
                </a:cubicBezTo>
                <a:cubicBezTo>
                  <a:pt x="320190" y="323540"/>
                  <a:pt x="313882" y="317380"/>
                  <a:pt x="313882" y="305060"/>
                </a:cubicBezTo>
                <a:lnTo>
                  <a:pt x="313882" y="103234"/>
                </a:lnTo>
                <a:cubicBezTo>
                  <a:pt x="313882" y="90918"/>
                  <a:pt x="320488" y="84761"/>
                  <a:pt x="333699" y="84761"/>
                </a:cubicBezTo>
                <a:close/>
                <a:moveTo>
                  <a:pt x="661740" y="82967"/>
                </a:moveTo>
                <a:cubicBezTo>
                  <a:pt x="689020" y="82967"/>
                  <a:pt x="710251" y="90402"/>
                  <a:pt x="725434" y="105270"/>
                </a:cubicBezTo>
                <a:cubicBezTo>
                  <a:pt x="731215" y="110409"/>
                  <a:pt x="736611" y="117834"/>
                  <a:pt x="741621" y="127544"/>
                </a:cubicBezTo>
                <a:cubicBezTo>
                  <a:pt x="746960" y="138832"/>
                  <a:pt x="750718" y="150597"/>
                  <a:pt x="752894" y="162842"/>
                </a:cubicBezTo>
                <a:cubicBezTo>
                  <a:pt x="755233" y="176543"/>
                  <a:pt x="756247" y="190321"/>
                  <a:pt x="755937" y="204175"/>
                </a:cubicBezTo>
                <a:cubicBezTo>
                  <a:pt x="755161" y="216172"/>
                  <a:pt x="748877" y="222171"/>
                  <a:pt x="737085" y="222171"/>
                </a:cubicBezTo>
                <a:lnTo>
                  <a:pt x="600825" y="222171"/>
                </a:lnTo>
                <a:cubicBezTo>
                  <a:pt x="601644" y="246155"/>
                  <a:pt x="607759" y="263888"/>
                  <a:pt x="619170" y="275370"/>
                </a:cubicBezTo>
                <a:cubicBezTo>
                  <a:pt x="631577" y="286819"/>
                  <a:pt x="646986" y="292825"/>
                  <a:pt x="665398" y="293387"/>
                </a:cubicBezTo>
                <a:cubicBezTo>
                  <a:pt x="673365" y="293672"/>
                  <a:pt x="682388" y="293094"/>
                  <a:pt x="692465" y="291651"/>
                </a:cubicBezTo>
                <a:cubicBezTo>
                  <a:pt x="696651" y="291351"/>
                  <a:pt x="701547" y="290734"/>
                  <a:pt x="707153" y="289800"/>
                </a:cubicBezTo>
                <a:lnTo>
                  <a:pt x="726462" y="286722"/>
                </a:lnTo>
                <a:cubicBezTo>
                  <a:pt x="732344" y="285736"/>
                  <a:pt x="737045" y="286686"/>
                  <a:pt x="740564" y="289572"/>
                </a:cubicBezTo>
                <a:cubicBezTo>
                  <a:pt x="744622" y="291605"/>
                  <a:pt x="747205" y="295956"/>
                  <a:pt x="748315" y="302624"/>
                </a:cubicBezTo>
                <a:cubicBezTo>
                  <a:pt x="749858" y="314882"/>
                  <a:pt x="744896" y="321971"/>
                  <a:pt x="733427" y="323890"/>
                </a:cubicBezTo>
                <a:lnTo>
                  <a:pt x="699609" y="328920"/>
                </a:lnTo>
                <a:cubicBezTo>
                  <a:pt x="686969" y="330715"/>
                  <a:pt x="675344" y="331463"/>
                  <a:pt x="664733" y="331163"/>
                </a:cubicBezTo>
                <a:cubicBezTo>
                  <a:pt x="649807" y="330848"/>
                  <a:pt x="635903" y="328431"/>
                  <a:pt x="623021" y="323912"/>
                </a:cubicBezTo>
                <a:cubicBezTo>
                  <a:pt x="611524" y="319983"/>
                  <a:pt x="602875" y="313877"/>
                  <a:pt x="597075" y="305595"/>
                </a:cubicBezTo>
                <a:cubicBezTo>
                  <a:pt x="573148" y="283764"/>
                  <a:pt x="561635" y="250150"/>
                  <a:pt x="562535" y="204754"/>
                </a:cubicBezTo>
                <a:lnTo>
                  <a:pt x="563428" y="187809"/>
                </a:lnTo>
                <a:cubicBezTo>
                  <a:pt x="563742" y="181189"/>
                  <a:pt x="564190" y="175948"/>
                  <a:pt x="564771" y="172086"/>
                </a:cubicBezTo>
                <a:cubicBezTo>
                  <a:pt x="567561" y="156217"/>
                  <a:pt x="571598" y="144506"/>
                  <a:pt x="576879" y="136953"/>
                </a:cubicBezTo>
                <a:cubicBezTo>
                  <a:pt x="583333" y="119393"/>
                  <a:pt x="591564" y="107109"/>
                  <a:pt x="601575" y="100098"/>
                </a:cubicBezTo>
                <a:cubicBezTo>
                  <a:pt x="612229" y="93097"/>
                  <a:pt x="622904" y="88528"/>
                  <a:pt x="633601" y="86389"/>
                </a:cubicBezTo>
                <a:cubicBezTo>
                  <a:pt x="644012" y="84108"/>
                  <a:pt x="653391" y="82967"/>
                  <a:pt x="661740" y="82967"/>
                </a:cubicBezTo>
                <a:close/>
                <a:moveTo>
                  <a:pt x="125009" y="37833"/>
                </a:moveTo>
                <a:cubicBezTo>
                  <a:pt x="114321" y="37833"/>
                  <a:pt x="105794" y="38629"/>
                  <a:pt x="99427" y="40219"/>
                </a:cubicBezTo>
                <a:cubicBezTo>
                  <a:pt x="75490" y="45120"/>
                  <a:pt x="59750" y="57136"/>
                  <a:pt x="52207" y="76267"/>
                </a:cubicBezTo>
                <a:cubicBezTo>
                  <a:pt x="47335" y="88078"/>
                  <a:pt x="43572" y="103410"/>
                  <a:pt x="40919" y="122265"/>
                </a:cubicBezTo>
                <a:cubicBezTo>
                  <a:pt x="39472" y="132686"/>
                  <a:pt x="38748" y="146075"/>
                  <a:pt x="38748" y="162435"/>
                </a:cubicBezTo>
                <a:cubicBezTo>
                  <a:pt x="38748" y="198825"/>
                  <a:pt x="43070" y="227898"/>
                  <a:pt x="51714" y="249653"/>
                </a:cubicBezTo>
                <a:cubicBezTo>
                  <a:pt x="55005" y="257549"/>
                  <a:pt x="58498" y="263773"/>
                  <a:pt x="62194" y="268326"/>
                </a:cubicBezTo>
                <a:cubicBezTo>
                  <a:pt x="73109" y="280599"/>
                  <a:pt x="88978" y="287138"/>
                  <a:pt x="109799" y="287943"/>
                </a:cubicBezTo>
                <a:cubicBezTo>
                  <a:pt x="121520" y="287943"/>
                  <a:pt x="130688" y="287150"/>
                  <a:pt x="137303" y="285564"/>
                </a:cubicBezTo>
                <a:cubicBezTo>
                  <a:pt x="161287" y="280711"/>
                  <a:pt x="177258" y="267972"/>
                  <a:pt x="185216" y="247345"/>
                </a:cubicBezTo>
                <a:cubicBezTo>
                  <a:pt x="189426" y="236029"/>
                  <a:pt x="192903" y="221070"/>
                  <a:pt x="195646" y="202468"/>
                </a:cubicBezTo>
                <a:cubicBezTo>
                  <a:pt x="197379" y="189790"/>
                  <a:pt x="198246" y="176746"/>
                  <a:pt x="198246" y="163335"/>
                </a:cubicBezTo>
                <a:cubicBezTo>
                  <a:pt x="198246" y="128640"/>
                  <a:pt x="193612" y="98598"/>
                  <a:pt x="184345" y="73209"/>
                </a:cubicBezTo>
                <a:cubicBezTo>
                  <a:pt x="181735" y="66832"/>
                  <a:pt x="178665" y="61879"/>
                  <a:pt x="175136" y="58350"/>
                </a:cubicBezTo>
                <a:cubicBezTo>
                  <a:pt x="164011" y="45520"/>
                  <a:pt x="147302" y="38681"/>
                  <a:pt x="125009" y="37833"/>
                </a:cubicBezTo>
                <a:close/>
                <a:moveTo>
                  <a:pt x="126194" y="57"/>
                </a:moveTo>
                <a:cubicBezTo>
                  <a:pt x="174667" y="1619"/>
                  <a:pt x="203318" y="21031"/>
                  <a:pt x="212148" y="58293"/>
                </a:cubicBezTo>
                <a:lnTo>
                  <a:pt x="212148" y="57843"/>
                </a:lnTo>
                <a:cubicBezTo>
                  <a:pt x="228712" y="87432"/>
                  <a:pt x="236994" y="122596"/>
                  <a:pt x="236994" y="163335"/>
                </a:cubicBezTo>
                <a:cubicBezTo>
                  <a:pt x="236994" y="178284"/>
                  <a:pt x="236051" y="193300"/>
                  <a:pt x="234165" y="208383"/>
                </a:cubicBezTo>
                <a:cubicBezTo>
                  <a:pt x="232703" y="218904"/>
                  <a:pt x="230960" y="228719"/>
                  <a:pt x="228936" y="237830"/>
                </a:cubicBezTo>
                <a:cubicBezTo>
                  <a:pt x="226721" y="246697"/>
                  <a:pt x="223823" y="255601"/>
                  <a:pt x="220242" y="264540"/>
                </a:cubicBezTo>
                <a:cubicBezTo>
                  <a:pt x="211888" y="286333"/>
                  <a:pt x="197627" y="302197"/>
                  <a:pt x="177458" y="312132"/>
                </a:cubicBezTo>
                <a:cubicBezTo>
                  <a:pt x="157765" y="322128"/>
                  <a:pt x="135372" y="326827"/>
                  <a:pt x="110278" y="326226"/>
                </a:cubicBezTo>
                <a:cubicBezTo>
                  <a:pt x="61824" y="324664"/>
                  <a:pt x="33197" y="304931"/>
                  <a:pt x="24396" y="267026"/>
                </a:cubicBezTo>
                <a:lnTo>
                  <a:pt x="24396" y="267476"/>
                </a:lnTo>
                <a:cubicBezTo>
                  <a:pt x="8132" y="237801"/>
                  <a:pt x="0" y="202787"/>
                  <a:pt x="0" y="162435"/>
                </a:cubicBezTo>
                <a:cubicBezTo>
                  <a:pt x="0" y="146556"/>
                  <a:pt x="898" y="131733"/>
                  <a:pt x="2693" y="117965"/>
                </a:cubicBezTo>
                <a:cubicBezTo>
                  <a:pt x="4217" y="106073"/>
                  <a:pt x="5948" y="96257"/>
                  <a:pt x="7887" y="88518"/>
                </a:cubicBezTo>
                <a:cubicBezTo>
                  <a:pt x="9887" y="79079"/>
                  <a:pt x="15390" y="69451"/>
                  <a:pt x="24396" y="59636"/>
                </a:cubicBezTo>
                <a:lnTo>
                  <a:pt x="24396" y="60086"/>
                </a:lnTo>
                <a:cubicBezTo>
                  <a:pt x="26849" y="39469"/>
                  <a:pt x="38495" y="23874"/>
                  <a:pt x="59336" y="13302"/>
                </a:cubicBezTo>
                <a:cubicBezTo>
                  <a:pt x="78877" y="3858"/>
                  <a:pt x="101163" y="-557"/>
                  <a:pt x="126194" y="57"/>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858740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b="8398"/>
          <a:stretch/>
        </p:blipFill>
        <p:spPr>
          <a:xfrm>
            <a:off x="0" y="-101600"/>
            <a:ext cx="12243644" cy="6976225"/>
          </a:xfrm>
          <a:prstGeom prst="rect">
            <a:avLst/>
          </a:prstGeom>
        </p:spPr>
      </p:pic>
      <p:grpSp>
        <p:nvGrpSpPr>
          <p:cNvPr id="13" name="组合 12"/>
          <p:cNvGrpSpPr/>
          <p:nvPr/>
        </p:nvGrpSpPr>
        <p:grpSpPr>
          <a:xfrm rot="21320142">
            <a:off x="991354" y="2416140"/>
            <a:ext cx="2670629" cy="2463154"/>
            <a:chOff x="0" y="2351314"/>
            <a:chExt cx="2670629" cy="2463154"/>
          </a:xfrm>
        </p:grpSpPr>
        <p:sp>
          <p:nvSpPr>
            <p:cNvPr id="3" name="等腰三角形 2"/>
            <p:cNvSpPr/>
            <p:nvPr/>
          </p:nvSpPr>
          <p:spPr>
            <a:xfrm rot="5400000">
              <a:off x="103738" y="2247576"/>
              <a:ext cx="2463154" cy="2670629"/>
            </a:xfrm>
            <a:prstGeom prst="triangle">
              <a:avLst>
                <a:gd name="adj" fmla="val 49412"/>
              </a:avLst>
            </a:prstGeom>
            <a:solidFill>
              <a:schemeClr val="accent5">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7867" y="3124994"/>
              <a:ext cx="1616074" cy="639147"/>
            </a:xfrm>
            <a:custGeom>
              <a:avLst/>
              <a:gdLst/>
              <a:ahLst/>
              <a:cxnLst/>
              <a:rect l="l" t="t" r="r" b="b"/>
              <a:pathLst>
                <a:path w="733015" h="289903">
                  <a:moveTo>
                    <a:pt x="650038" y="103008"/>
                  </a:moveTo>
                  <a:cubicBezTo>
                    <a:pt x="638579" y="102739"/>
                    <a:pt x="628666" y="104260"/>
                    <a:pt x="620299" y="107571"/>
                  </a:cubicBezTo>
                  <a:cubicBezTo>
                    <a:pt x="610687" y="111419"/>
                    <a:pt x="604328" y="116927"/>
                    <a:pt x="601222" y="124095"/>
                  </a:cubicBezTo>
                  <a:cubicBezTo>
                    <a:pt x="597113" y="133758"/>
                    <a:pt x="594519" y="143577"/>
                    <a:pt x="593440" y="153552"/>
                  </a:cubicBezTo>
                  <a:cubicBezTo>
                    <a:pt x="592203" y="162256"/>
                    <a:pt x="591584" y="170426"/>
                    <a:pt x="591584" y="178063"/>
                  </a:cubicBezTo>
                  <a:cubicBezTo>
                    <a:pt x="591584" y="201532"/>
                    <a:pt x="595157" y="221473"/>
                    <a:pt x="602303" y="237886"/>
                  </a:cubicBezTo>
                  <a:cubicBezTo>
                    <a:pt x="602495" y="238641"/>
                    <a:pt x="602973" y="239591"/>
                    <a:pt x="603737" y="240734"/>
                  </a:cubicBezTo>
                  <a:cubicBezTo>
                    <a:pt x="604415" y="241643"/>
                    <a:pt x="605194" y="242534"/>
                    <a:pt x="606073" y="243409"/>
                  </a:cubicBezTo>
                  <a:cubicBezTo>
                    <a:pt x="610676" y="248286"/>
                    <a:pt x="617438" y="251746"/>
                    <a:pt x="626360" y="253789"/>
                  </a:cubicBezTo>
                  <a:cubicBezTo>
                    <a:pt x="633216" y="255500"/>
                    <a:pt x="641066" y="256104"/>
                    <a:pt x="649910" y="255600"/>
                  </a:cubicBezTo>
                  <a:cubicBezTo>
                    <a:pt x="669920" y="254615"/>
                    <a:pt x="683158" y="247294"/>
                    <a:pt x="689626" y="233637"/>
                  </a:cubicBezTo>
                  <a:cubicBezTo>
                    <a:pt x="692480" y="226363"/>
                    <a:pt x="694861" y="216876"/>
                    <a:pt x="696768" y="205178"/>
                  </a:cubicBezTo>
                  <a:cubicBezTo>
                    <a:pt x="697792" y="198275"/>
                    <a:pt x="698304" y="188970"/>
                    <a:pt x="698304" y="177263"/>
                  </a:cubicBezTo>
                  <a:cubicBezTo>
                    <a:pt x="698304" y="159024"/>
                    <a:pt x="695460" y="141372"/>
                    <a:pt x="689773" y="124306"/>
                  </a:cubicBezTo>
                  <a:lnTo>
                    <a:pt x="687034" y="119519"/>
                  </a:lnTo>
                  <a:cubicBezTo>
                    <a:pt x="685503" y="117211"/>
                    <a:pt x="684285" y="115609"/>
                    <a:pt x="683380" y="114713"/>
                  </a:cubicBezTo>
                  <a:cubicBezTo>
                    <a:pt x="675828" y="107161"/>
                    <a:pt x="664715" y="103260"/>
                    <a:pt x="650038" y="103008"/>
                  </a:cubicBezTo>
                  <a:close/>
                  <a:moveTo>
                    <a:pt x="268151" y="74242"/>
                  </a:moveTo>
                  <a:cubicBezTo>
                    <a:pt x="275689" y="75101"/>
                    <a:pt x="280183" y="79147"/>
                    <a:pt x="281632" y="86382"/>
                  </a:cubicBezTo>
                  <a:lnTo>
                    <a:pt x="314226" y="228613"/>
                  </a:lnTo>
                  <a:lnTo>
                    <a:pt x="362568" y="104288"/>
                  </a:lnTo>
                  <a:cubicBezTo>
                    <a:pt x="366719" y="95567"/>
                    <a:pt x="372771" y="91207"/>
                    <a:pt x="380724" y="91207"/>
                  </a:cubicBezTo>
                  <a:cubicBezTo>
                    <a:pt x="388903" y="91207"/>
                    <a:pt x="395010" y="95412"/>
                    <a:pt x="399046" y="103821"/>
                  </a:cubicBezTo>
                  <a:lnTo>
                    <a:pt x="444509" y="229016"/>
                  </a:lnTo>
                  <a:lnTo>
                    <a:pt x="478132" y="86849"/>
                  </a:lnTo>
                  <a:cubicBezTo>
                    <a:pt x="480445" y="76622"/>
                    <a:pt x="488182" y="75313"/>
                    <a:pt x="501344" y="82920"/>
                  </a:cubicBezTo>
                  <a:lnTo>
                    <a:pt x="497261" y="79086"/>
                  </a:lnTo>
                  <a:cubicBezTo>
                    <a:pt x="508554" y="78937"/>
                    <a:pt x="513354" y="84462"/>
                    <a:pt x="511660" y="95661"/>
                  </a:cubicBezTo>
                  <a:lnTo>
                    <a:pt x="465839" y="273660"/>
                  </a:lnTo>
                  <a:cubicBezTo>
                    <a:pt x="463087" y="282841"/>
                    <a:pt x="457216" y="287432"/>
                    <a:pt x="448227" y="287432"/>
                  </a:cubicBezTo>
                  <a:cubicBezTo>
                    <a:pt x="439839" y="287432"/>
                    <a:pt x="434075" y="283070"/>
                    <a:pt x="430935" y="274345"/>
                  </a:cubicBezTo>
                  <a:lnTo>
                    <a:pt x="380954" y="141579"/>
                  </a:lnTo>
                  <a:lnTo>
                    <a:pt x="327383" y="274889"/>
                  </a:lnTo>
                  <a:cubicBezTo>
                    <a:pt x="323731" y="283515"/>
                    <a:pt x="317805" y="287829"/>
                    <a:pt x="309605" y="287829"/>
                  </a:cubicBezTo>
                  <a:cubicBezTo>
                    <a:pt x="301183" y="287829"/>
                    <a:pt x="295266" y="282464"/>
                    <a:pt x="291853" y="271734"/>
                  </a:cubicBezTo>
                  <a:lnTo>
                    <a:pt x="248681" y="95776"/>
                  </a:lnTo>
                  <a:cubicBezTo>
                    <a:pt x="246658" y="84803"/>
                    <a:pt x="250298" y="77693"/>
                    <a:pt x="259599" y="74447"/>
                  </a:cubicBezTo>
                  <a:cubicBezTo>
                    <a:pt x="262788" y="74024"/>
                    <a:pt x="265639" y="73956"/>
                    <a:pt x="268151" y="74242"/>
                  </a:cubicBezTo>
                  <a:close/>
                  <a:moveTo>
                    <a:pt x="651945" y="69589"/>
                  </a:moveTo>
                  <a:cubicBezTo>
                    <a:pt x="681520" y="70421"/>
                    <a:pt x="702061" y="79901"/>
                    <a:pt x="713567" y="98029"/>
                  </a:cubicBezTo>
                  <a:lnTo>
                    <a:pt x="717272" y="102867"/>
                  </a:lnTo>
                  <a:cubicBezTo>
                    <a:pt x="717682" y="103695"/>
                    <a:pt x="718194" y="104416"/>
                    <a:pt x="718808" y="105030"/>
                  </a:cubicBezTo>
                  <a:lnTo>
                    <a:pt x="721042" y="110387"/>
                  </a:lnTo>
                  <a:cubicBezTo>
                    <a:pt x="729024" y="129377"/>
                    <a:pt x="733015" y="152204"/>
                    <a:pt x="733015" y="178869"/>
                  </a:cubicBezTo>
                  <a:cubicBezTo>
                    <a:pt x="733015" y="189646"/>
                    <a:pt x="732303" y="200453"/>
                    <a:pt x="730878" y="211289"/>
                  </a:cubicBezTo>
                  <a:cubicBezTo>
                    <a:pt x="728472" y="225467"/>
                    <a:pt x="725172" y="237447"/>
                    <a:pt x="720978" y="247230"/>
                  </a:cubicBezTo>
                  <a:cubicBezTo>
                    <a:pt x="714109" y="262678"/>
                    <a:pt x="702577" y="274097"/>
                    <a:pt x="686381" y="281487"/>
                  </a:cubicBezTo>
                  <a:cubicBezTo>
                    <a:pt x="673011" y="287592"/>
                    <a:pt x="657280" y="290376"/>
                    <a:pt x="639191" y="289838"/>
                  </a:cubicBezTo>
                  <a:cubicBezTo>
                    <a:pt x="609091" y="288998"/>
                    <a:pt x="587533" y="278596"/>
                    <a:pt x="574516" y="258634"/>
                  </a:cubicBezTo>
                  <a:lnTo>
                    <a:pt x="569448" y="248503"/>
                  </a:lnTo>
                  <a:cubicBezTo>
                    <a:pt x="561598" y="230286"/>
                    <a:pt x="557673" y="206940"/>
                    <a:pt x="557673" y="178466"/>
                  </a:cubicBezTo>
                  <a:cubicBezTo>
                    <a:pt x="557673" y="166652"/>
                    <a:pt x="558227" y="156453"/>
                    <a:pt x="559336" y="147869"/>
                  </a:cubicBezTo>
                  <a:cubicBezTo>
                    <a:pt x="561201" y="135053"/>
                    <a:pt x="564637" y="122941"/>
                    <a:pt x="569646" y="111532"/>
                  </a:cubicBezTo>
                  <a:cubicBezTo>
                    <a:pt x="575312" y="98225"/>
                    <a:pt x="585031" y="87909"/>
                    <a:pt x="598803" y="80584"/>
                  </a:cubicBezTo>
                  <a:cubicBezTo>
                    <a:pt x="609622" y="74363"/>
                    <a:pt x="622424" y="70707"/>
                    <a:pt x="637207" y="69615"/>
                  </a:cubicBezTo>
                  <a:cubicBezTo>
                    <a:pt x="642356" y="69009"/>
                    <a:pt x="647269" y="69001"/>
                    <a:pt x="651945" y="69589"/>
                  </a:cubicBezTo>
                  <a:close/>
                  <a:moveTo>
                    <a:pt x="16953" y="0"/>
                  </a:moveTo>
                  <a:lnTo>
                    <a:pt x="189327" y="0"/>
                  </a:lnTo>
                  <a:cubicBezTo>
                    <a:pt x="200628" y="0"/>
                    <a:pt x="206279" y="5915"/>
                    <a:pt x="206279" y="17746"/>
                  </a:cubicBezTo>
                  <a:cubicBezTo>
                    <a:pt x="206279" y="28783"/>
                    <a:pt x="200628" y="34302"/>
                    <a:pt x="189327" y="34302"/>
                  </a:cubicBezTo>
                  <a:lnTo>
                    <a:pt x="119488" y="34302"/>
                  </a:lnTo>
                  <a:lnTo>
                    <a:pt x="119488" y="269270"/>
                  </a:lnTo>
                  <a:cubicBezTo>
                    <a:pt x="119488" y="280572"/>
                    <a:pt x="113570" y="286222"/>
                    <a:pt x="101735" y="286222"/>
                  </a:cubicBezTo>
                  <a:cubicBezTo>
                    <a:pt x="90433" y="286222"/>
                    <a:pt x="84782" y="280572"/>
                    <a:pt x="84782" y="269270"/>
                  </a:cubicBezTo>
                  <a:lnTo>
                    <a:pt x="84782" y="34302"/>
                  </a:lnTo>
                  <a:lnTo>
                    <a:pt x="16953" y="34302"/>
                  </a:lnTo>
                  <a:cubicBezTo>
                    <a:pt x="5651" y="34302"/>
                    <a:pt x="0" y="28517"/>
                    <a:pt x="0" y="16946"/>
                  </a:cubicBezTo>
                  <a:cubicBezTo>
                    <a:pt x="0" y="5649"/>
                    <a:pt x="5651" y="0"/>
                    <a:pt x="16953"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b="1" dirty="0" smtClean="0">
                <a:solidFill>
                  <a:schemeClr val="bg1"/>
                </a:solidFill>
                <a:latin typeface="造字工房悦圆演示版常规体" pitchFamily="2" charset="-122"/>
                <a:ea typeface="造字工房悦圆演示版常规体" pitchFamily="2" charset="-122"/>
              </a:endParaRPr>
            </a:p>
          </p:txBody>
        </p:sp>
      </p:grpSp>
      <p:sp>
        <p:nvSpPr>
          <p:cNvPr id="9" name="矩形 8"/>
          <p:cNvSpPr/>
          <p:nvPr/>
        </p:nvSpPr>
        <p:spPr>
          <a:xfrm>
            <a:off x="2002919" y="2121581"/>
            <a:ext cx="8403876" cy="2714171"/>
          </a:xfrm>
          <a:custGeom>
            <a:avLst/>
            <a:gdLst>
              <a:gd name="connsiteX0" fmla="*/ 0 w 8853819"/>
              <a:gd name="connsiteY0" fmla="*/ 0 h 3077028"/>
              <a:gd name="connsiteX1" fmla="*/ 8853819 w 8853819"/>
              <a:gd name="connsiteY1" fmla="*/ 0 h 3077028"/>
              <a:gd name="connsiteX2" fmla="*/ 8853819 w 8853819"/>
              <a:gd name="connsiteY2" fmla="*/ 3077028 h 3077028"/>
              <a:gd name="connsiteX3" fmla="*/ 0 w 8853819"/>
              <a:gd name="connsiteY3" fmla="*/ 3077028 h 3077028"/>
              <a:gd name="connsiteX4" fmla="*/ 0 w 8853819"/>
              <a:gd name="connsiteY4" fmla="*/ 0 h 3077028"/>
              <a:gd name="connsiteX0" fmla="*/ 217714 w 8853819"/>
              <a:gd name="connsiteY0" fmla="*/ 188686 h 3077028"/>
              <a:gd name="connsiteX1" fmla="*/ 8853819 w 8853819"/>
              <a:gd name="connsiteY1" fmla="*/ 0 h 3077028"/>
              <a:gd name="connsiteX2" fmla="*/ 8853819 w 8853819"/>
              <a:gd name="connsiteY2" fmla="*/ 3077028 h 3077028"/>
              <a:gd name="connsiteX3" fmla="*/ 0 w 8853819"/>
              <a:gd name="connsiteY3" fmla="*/ 3077028 h 3077028"/>
              <a:gd name="connsiteX4" fmla="*/ 217714 w 8853819"/>
              <a:gd name="connsiteY4" fmla="*/ 188686 h 3077028"/>
              <a:gd name="connsiteX0" fmla="*/ 217714 w 8853819"/>
              <a:gd name="connsiteY0" fmla="*/ 29029 h 2917371"/>
              <a:gd name="connsiteX1" fmla="*/ 8723191 w 8853819"/>
              <a:gd name="connsiteY1" fmla="*/ 0 h 2917371"/>
              <a:gd name="connsiteX2" fmla="*/ 8853819 w 8853819"/>
              <a:gd name="connsiteY2" fmla="*/ 2917371 h 2917371"/>
              <a:gd name="connsiteX3" fmla="*/ 0 w 8853819"/>
              <a:gd name="connsiteY3" fmla="*/ 2917371 h 2917371"/>
              <a:gd name="connsiteX4" fmla="*/ 217714 w 8853819"/>
              <a:gd name="connsiteY4" fmla="*/ 29029 h 2917371"/>
              <a:gd name="connsiteX0" fmla="*/ 217714 w 8737704"/>
              <a:gd name="connsiteY0" fmla="*/ 29029 h 2917371"/>
              <a:gd name="connsiteX1" fmla="*/ 8723191 w 8737704"/>
              <a:gd name="connsiteY1" fmla="*/ 0 h 2917371"/>
              <a:gd name="connsiteX2" fmla="*/ 8737704 w 8737704"/>
              <a:gd name="connsiteY2" fmla="*/ 2757713 h 2917371"/>
              <a:gd name="connsiteX3" fmla="*/ 0 w 8737704"/>
              <a:gd name="connsiteY3" fmla="*/ 2917371 h 2917371"/>
              <a:gd name="connsiteX4" fmla="*/ 217714 w 8737704"/>
              <a:gd name="connsiteY4" fmla="*/ 29029 h 2917371"/>
              <a:gd name="connsiteX0" fmla="*/ 0 w 8519990"/>
              <a:gd name="connsiteY0" fmla="*/ 29029 h 2757713"/>
              <a:gd name="connsiteX1" fmla="*/ 8505477 w 8519990"/>
              <a:gd name="connsiteY1" fmla="*/ 0 h 2757713"/>
              <a:gd name="connsiteX2" fmla="*/ 8519990 w 8519990"/>
              <a:gd name="connsiteY2" fmla="*/ 2757713 h 2757713"/>
              <a:gd name="connsiteX3" fmla="*/ 420915 w 8519990"/>
              <a:gd name="connsiteY3" fmla="*/ 2714171 h 2757713"/>
              <a:gd name="connsiteX4" fmla="*/ 0 w 8519990"/>
              <a:gd name="connsiteY4" fmla="*/ 29029 h 2757713"/>
              <a:gd name="connsiteX0" fmla="*/ 0 w 8519990"/>
              <a:gd name="connsiteY0" fmla="*/ 29029 h 2757713"/>
              <a:gd name="connsiteX1" fmla="*/ 8505477 w 8519990"/>
              <a:gd name="connsiteY1" fmla="*/ 0 h 2757713"/>
              <a:gd name="connsiteX2" fmla="*/ 8519990 w 8519990"/>
              <a:gd name="connsiteY2" fmla="*/ 2757713 h 2757713"/>
              <a:gd name="connsiteX3" fmla="*/ 159658 w 8519990"/>
              <a:gd name="connsiteY3" fmla="*/ 2714171 h 2757713"/>
              <a:gd name="connsiteX4" fmla="*/ 0 w 8519990"/>
              <a:gd name="connsiteY4" fmla="*/ 29029 h 2757713"/>
              <a:gd name="connsiteX0" fmla="*/ 0 w 8403876"/>
              <a:gd name="connsiteY0" fmla="*/ 449943 h 2757713"/>
              <a:gd name="connsiteX1" fmla="*/ 8389363 w 8403876"/>
              <a:gd name="connsiteY1" fmla="*/ 0 h 2757713"/>
              <a:gd name="connsiteX2" fmla="*/ 8403876 w 8403876"/>
              <a:gd name="connsiteY2" fmla="*/ 2757713 h 2757713"/>
              <a:gd name="connsiteX3" fmla="*/ 43544 w 8403876"/>
              <a:gd name="connsiteY3" fmla="*/ 2714171 h 2757713"/>
              <a:gd name="connsiteX4" fmla="*/ 0 w 8403876"/>
              <a:gd name="connsiteY4" fmla="*/ 449943 h 2757713"/>
              <a:gd name="connsiteX0" fmla="*/ 0 w 8403876"/>
              <a:gd name="connsiteY0" fmla="*/ 449943 h 2714171"/>
              <a:gd name="connsiteX1" fmla="*/ 8389363 w 8403876"/>
              <a:gd name="connsiteY1" fmla="*/ 0 h 2714171"/>
              <a:gd name="connsiteX2" fmla="*/ 8403876 w 8403876"/>
              <a:gd name="connsiteY2" fmla="*/ 2525484 h 2714171"/>
              <a:gd name="connsiteX3" fmla="*/ 43544 w 8403876"/>
              <a:gd name="connsiteY3" fmla="*/ 2714171 h 2714171"/>
              <a:gd name="connsiteX4" fmla="*/ 0 w 8403876"/>
              <a:gd name="connsiteY4" fmla="*/ 449943 h 2714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03876" h="2714171">
                <a:moveTo>
                  <a:pt x="0" y="449943"/>
                </a:moveTo>
                <a:lnTo>
                  <a:pt x="8389363" y="0"/>
                </a:lnTo>
                <a:cubicBezTo>
                  <a:pt x="8394201" y="919238"/>
                  <a:pt x="8399038" y="1606246"/>
                  <a:pt x="8403876" y="2525484"/>
                </a:cubicBezTo>
                <a:lnTo>
                  <a:pt x="43544" y="2714171"/>
                </a:lnTo>
                <a:lnTo>
                  <a:pt x="0" y="449943"/>
                </a:lnTo>
                <a:close/>
              </a:path>
            </a:pathLst>
          </a:custGeom>
          <a:solidFill>
            <a:schemeClr val="tx1">
              <a:lumMod val="95000"/>
              <a:lumOff val="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591297" y="2761774"/>
            <a:ext cx="6784586" cy="1477328"/>
          </a:xfrm>
          <a:prstGeom prst="rect">
            <a:avLst/>
          </a:prstGeom>
          <a:noFill/>
        </p:spPr>
        <p:txBody>
          <a:bodyPr wrap="square" rtlCol="0">
            <a:spAutoFit/>
          </a:bodyPr>
          <a:lstStyle/>
          <a:p>
            <a:r>
              <a:rPr lang="zh-CN" altLang="en-US" sz="1600" dirty="0">
                <a:solidFill>
                  <a:schemeClr val="bg1"/>
                </a:solidFill>
                <a:latin typeface="造字工房悦圆演示版常规体" pitchFamily="2" charset="-122"/>
                <a:ea typeface="造字工房悦圆演示版常规体" pitchFamily="2" charset="-122"/>
              </a:rPr>
              <a:t>兔子的存在，能够让乌龟直面自己就是一只乌龟这个事实</a:t>
            </a:r>
            <a:r>
              <a:rPr lang="zh-CN" altLang="en-US" sz="1600" dirty="0" smtClean="0">
                <a:solidFill>
                  <a:schemeClr val="bg1"/>
                </a:solidFill>
                <a:latin typeface="造字工房悦圆演示版常规体" pitchFamily="2" charset="-122"/>
                <a:ea typeface="造字工房悦圆演示版常规体" pitchFamily="2" charset="-122"/>
              </a:rPr>
              <a:t>。</a:t>
            </a:r>
            <a:r>
              <a:rPr lang="zh-CN" altLang="en-US" sz="1600" dirty="0">
                <a:solidFill>
                  <a:schemeClr val="bg1"/>
                </a:solidFill>
                <a:latin typeface="造字工房悦圆演示版常规体" pitchFamily="2" charset="-122"/>
                <a:ea typeface="造字工房悦圆演示版常规体" pitchFamily="2" charset="-122"/>
              </a:rPr>
              <a:t>使其</a:t>
            </a:r>
            <a:r>
              <a:rPr lang="zh-CN" altLang="en-US" sz="1600" dirty="0" smtClean="0">
                <a:solidFill>
                  <a:schemeClr val="bg1"/>
                </a:solidFill>
                <a:latin typeface="造字工房悦圆演示版常规体" pitchFamily="2" charset="-122"/>
                <a:ea typeface="造字工房悦圆演示版常规体" pitchFamily="2" charset="-122"/>
              </a:rPr>
              <a:t>有勇气</a:t>
            </a:r>
            <a:r>
              <a:rPr lang="zh-CN" altLang="en-US" sz="1600" dirty="0">
                <a:solidFill>
                  <a:schemeClr val="bg1"/>
                </a:solidFill>
                <a:latin typeface="造字工房悦圆演示版常规体" pitchFamily="2" charset="-122"/>
                <a:ea typeface="造字工房悦圆演示版常规体" pitchFamily="2" charset="-122"/>
              </a:rPr>
              <a:t>面对真实的自己</a:t>
            </a:r>
            <a:r>
              <a:rPr lang="zh-CN" altLang="en-US" sz="1600" dirty="0" smtClean="0">
                <a:solidFill>
                  <a:schemeClr val="bg1"/>
                </a:solidFill>
                <a:latin typeface="造字工房悦圆演示版常规体" pitchFamily="2" charset="-122"/>
                <a:ea typeface="造字工房悦圆演示版常规体" pitchFamily="2" charset="-122"/>
              </a:rPr>
              <a:t>，这样才能</a:t>
            </a:r>
            <a:r>
              <a:rPr lang="zh-CN" altLang="en-US" sz="1600" dirty="0">
                <a:solidFill>
                  <a:schemeClr val="bg1"/>
                </a:solidFill>
                <a:latin typeface="造字工房悦圆演示版常规体" pitchFamily="2" charset="-122"/>
                <a:ea typeface="造字工房悦圆演示版常规体" pitchFamily="2" charset="-122"/>
              </a:rPr>
              <a:t>准确的定位自己的位置，也才能冷静的思考最适合自己的人生规划</a:t>
            </a:r>
            <a:r>
              <a:rPr lang="zh-CN" altLang="en-US" sz="1600" dirty="0" smtClean="0">
                <a:solidFill>
                  <a:schemeClr val="bg1"/>
                </a:solidFill>
                <a:latin typeface="造字工房悦圆演示版常规体" pitchFamily="2" charset="-122"/>
                <a:ea typeface="造字工房悦圆演示版常规体" pitchFamily="2" charset="-122"/>
              </a:rPr>
              <a:t>。</a:t>
            </a:r>
            <a:endParaRPr lang="en-US" altLang="zh-CN" sz="1600" dirty="0" smtClean="0">
              <a:solidFill>
                <a:schemeClr val="bg1"/>
              </a:solidFill>
              <a:latin typeface="造字工房悦圆演示版常规体" pitchFamily="2" charset="-122"/>
              <a:ea typeface="造字工房悦圆演示版常规体" pitchFamily="2" charset="-122"/>
            </a:endParaRPr>
          </a:p>
          <a:p>
            <a:endParaRPr lang="en-US" altLang="zh-CN" dirty="0">
              <a:solidFill>
                <a:schemeClr val="bg1"/>
              </a:solidFill>
              <a:latin typeface="造字工房悦圆演示版常规体" pitchFamily="2" charset="-122"/>
              <a:ea typeface="造字工房悦圆演示版常规体" pitchFamily="2" charset="-122"/>
            </a:endParaRPr>
          </a:p>
          <a:p>
            <a:r>
              <a:rPr lang="zh-CN" altLang="en-US" sz="2400" dirty="0" smtClean="0">
                <a:solidFill>
                  <a:schemeClr val="accent5">
                    <a:lumMod val="60000"/>
                    <a:lumOff val="40000"/>
                  </a:schemeClr>
                </a:solidFill>
                <a:latin typeface="造字工房悦圆演示版常规体" pitchFamily="2" charset="-122"/>
                <a:ea typeface="造字工房悦圆演示版常规体" pitchFamily="2" charset="-122"/>
              </a:rPr>
              <a:t>而</a:t>
            </a:r>
            <a:r>
              <a:rPr lang="zh-CN" altLang="en-US" sz="2400" dirty="0">
                <a:solidFill>
                  <a:schemeClr val="accent5">
                    <a:lumMod val="60000"/>
                    <a:lumOff val="40000"/>
                  </a:schemeClr>
                </a:solidFill>
                <a:latin typeface="造字工房悦圆演示版常规体" pitchFamily="2" charset="-122"/>
                <a:ea typeface="造字工房悦圆演示版常规体" pitchFamily="2" charset="-122"/>
              </a:rPr>
              <a:t>这，很多时候恰恰是最知易行难的事。</a:t>
            </a:r>
            <a:endParaRPr lang="zh-CN" altLang="en-US" sz="2400" dirty="0" smtClean="0">
              <a:solidFill>
                <a:schemeClr val="accent5">
                  <a:lumMod val="60000"/>
                  <a:lumOff val="40000"/>
                </a:schemeClr>
              </a:solidFill>
              <a:latin typeface="造字工房悦圆演示版常规体" pitchFamily="2" charset="-122"/>
              <a:ea typeface="造字工房悦圆演示版常规体" pitchFamily="2" charset="-122"/>
            </a:endParaRPr>
          </a:p>
        </p:txBody>
      </p:sp>
      <p:sp>
        <p:nvSpPr>
          <p:cNvPr id="15" name="等腰三角形 14"/>
          <p:cNvSpPr/>
          <p:nvPr/>
        </p:nvSpPr>
        <p:spPr>
          <a:xfrm rot="5400000">
            <a:off x="3248228" y="2714216"/>
            <a:ext cx="315827" cy="344942"/>
          </a:xfrm>
          <a:prstGeom prst="triangle">
            <a:avLst/>
          </a:prstGeom>
          <a:solidFill>
            <a:srgbClr val="AE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317910" y="-419510"/>
            <a:ext cx="617794" cy="1253613"/>
          </a:xfrm>
          <a:prstGeom prst="triangle">
            <a:avLst>
              <a:gd name="adj" fmla="val 0"/>
            </a:avLst>
          </a:prstGeom>
          <a:solidFill>
            <a:srgbClr val="FFC000">
              <a:alpha val="90000"/>
            </a:srgbClr>
          </a:solidFill>
          <a:ln>
            <a:noFill/>
          </a:ln>
          <a:effectLst>
            <a:outerShdw blurRad="50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rot="19881096">
            <a:off x="204711" y="113666"/>
            <a:ext cx="694418" cy="281939"/>
          </a:xfrm>
          <a:custGeom>
            <a:avLst/>
            <a:gdLst/>
            <a:ahLst/>
            <a:cxnLst/>
            <a:rect l="l" t="t" r="r" b="b"/>
            <a:pathLst>
              <a:path w="733015" h="289903">
                <a:moveTo>
                  <a:pt x="650038" y="103008"/>
                </a:moveTo>
                <a:cubicBezTo>
                  <a:pt x="638579" y="102739"/>
                  <a:pt x="628666" y="104260"/>
                  <a:pt x="620299" y="107571"/>
                </a:cubicBezTo>
                <a:cubicBezTo>
                  <a:pt x="610687" y="111419"/>
                  <a:pt x="604328" y="116927"/>
                  <a:pt x="601222" y="124095"/>
                </a:cubicBezTo>
                <a:cubicBezTo>
                  <a:pt x="597113" y="133758"/>
                  <a:pt x="594519" y="143577"/>
                  <a:pt x="593440" y="153552"/>
                </a:cubicBezTo>
                <a:cubicBezTo>
                  <a:pt x="592203" y="162256"/>
                  <a:pt x="591584" y="170426"/>
                  <a:pt x="591584" y="178063"/>
                </a:cubicBezTo>
                <a:cubicBezTo>
                  <a:pt x="591584" y="201532"/>
                  <a:pt x="595157" y="221473"/>
                  <a:pt x="602303" y="237886"/>
                </a:cubicBezTo>
                <a:cubicBezTo>
                  <a:pt x="602495" y="238641"/>
                  <a:pt x="602973" y="239591"/>
                  <a:pt x="603737" y="240734"/>
                </a:cubicBezTo>
                <a:cubicBezTo>
                  <a:pt x="604415" y="241643"/>
                  <a:pt x="605194" y="242534"/>
                  <a:pt x="606073" y="243409"/>
                </a:cubicBezTo>
                <a:cubicBezTo>
                  <a:pt x="610676" y="248286"/>
                  <a:pt x="617438" y="251746"/>
                  <a:pt x="626360" y="253789"/>
                </a:cubicBezTo>
                <a:cubicBezTo>
                  <a:pt x="633216" y="255500"/>
                  <a:pt x="641066" y="256104"/>
                  <a:pt x="649910" y="255600"/>
                </a:cubicBezTo>
                <a:cubicBezTo>
                  <a:pt x="669920" y="254615"/>
                  <a:pt x="683158" y="247294"/>
                  <a:pt x="689626" y="233637"/>
                </a:cubicBezTo>
                <a:cubicBezTo>
                  <a:pt x="692480" y="226363"/>
                  <a:pt x="694861" y="216876"/>
                  <a:pt x="696768" y="205178"/>
                </a:cubicBezTo>
                <a:cubicBezTo>
                  <a:pt x="697792" y="198275"/>
                  <a:pt x="698304" y="188970"/>
                  <a:pt x="698304" y="177263"/>
                </a:cubicBezTo>
                <a:cubicBezTo>
                  <a:pt x="698304" y="159024"/>
                  <a:pt x="695460" y="141372"/>
                  <a:pt x="689773" y="124306"/>
                </a:cubicBezTo>
                <a:lnTo>
                  <a:pt x="687034" y="119519"/>
                </a:lnTo>
                <a:cubicBezTo>
                  <a:pt x="685503" y="117211"/>
                  <a:pt x="684285" y="115609"/>
                  <a:pt x="683380" y="114713"/>
                </a:cubicBezTo>
                <a:cubicBezTo>
                  <a:pt x="675828" y="107161"/>
                  <a:pt x="664715" y="103260"/>
                  <a:pt x="650038" y="103008"/>
                </a:cubicBezTo>
                <a:close/>
                <a:moveTo>
                  <a:pt x="268151" y="74242"/>
                </a:moveTo>
                <a:cubicBezTo>
                  <a:pt x="275689" y="75101"/>
                  <a:pt x="280183" y="79147"/>
                  <a:pt x="281632" y="86382"/>
                </a:cubicBezTo>
                <a:lnTo>
                  <a:pt x="314226" y="228613"/>
                </a:lnTo>
                <a:lnTo>
                  <a:pt x="362568" y="104288"/>
                </a:lnTo>
                <a:cubicBezTo>
                  <a:pt x="366719" y="95567"/>
                  <a:pt x="372771" y="91207"/>
                  <a:pt x="380724" y="91207"/>
                </a:cubicBezTo>
                <a:cubicBezTo>
                  <a:pt x="388903" y="91207"/>
                  <a:pt x="395010" y="95412"/>
                  <a:pt x="399046" y="103821"/>
                </a:cubicBezTo>
                <a:lnTo>
                  <a:pt x="444509" y="229016"/>
                </a:lnTo>
                <a:lnTo>
                  <a:pt x="478132" y="86849"/>
                </a:lnTo>
                <a:cubicBezTo>
                  <a:pt x="480445" y="76622"/>
                  <a:pt x="488182" y="75313"/>
                  <a:pt x="501344" y="82920"/>
                </a:cubicBezTo>
                <a:lnTo>
                  <a:pt x="497261" y="79086"/>
                </a:lnTo>
                <a:cubicBezTo>
                  <a:pt x="508554" y="78937"/>
                  <a:pt x="513354" y="84462"/>
                  <a:pt x="511660" y="95661"/>
                </a:cubicBezTo>
                <a:lnTo>
                  <a:pt x="465839" y="273660"/>
                </a:lnTo>
                <a:cubicBezTo>
                  <a:pt x="463087" y="282841"/>
                  <a:pt x="457216" y="287432"/>
                  <a:pt x="448227" y="287432"/>
                </a:cubicBezTo>
                <a:cubicBezTo>
                  <a:pt x="439839" y="287432"/>
                  <a:pt x="434075" y="283070"/>
                  <a:pt x="430935" y="274345"/>
                </a:cubicBezTo>
                <a:lnTo>
                  <a:pt x="380954" y="141579"/>
                </a:lnTo>
                <a:lnTo>
                  <a:pt x="327383" y="274889"/>
                </a:lnTo>
                <a:cubicBezTo>
                  <a:pt x="323731" y="283515"/>
                  <a:pt x="317805" y="287829"/>
                  <a:pt x="309605" y="287829"/>
                </a:cubicBezTo>
                <a:cubicBezTo>
                  <a:pt x="301183" y="287829"/>
                  <a:pt x="295266" y="282464"/>
                  <a:pt x="291853" y="271734"/>
                </a:cubicBezTo>
                <a:lnTo>
                  <a:pt x="248681" y="95776"/>
                </a:lnTo>
                <a:cubicBezTo>
                  <a:pt x="246658" y="84803"/>
                  <a:pt x="250298" y="77693"/>
                  <a:pt x="259599" y="74447"/>
                </a:cubicBezTo>
                <a:cubicBezTo>
                  <a:pt x="262788" y="74024"/>
                  <a:pt x="265639" y="73956"/>
                  <a:pt x="268151" y="74242"/>
                </a:cubicBezTo>
                <a:close/>
                <a:moveTo>
                  <a:pt x="651945" y="69589"/>
                </a:moveTo>
                <a:cubicBezTo>
                  <a:pt x="681520" y="70421"/>
                  <a:pt x="702061" y="79901"/>
                  <a:pt x="713567" y="98029"/>
                </a:cubicBezTo>
                <a:lnTo>
                  <a:pt x="717272" y="102867"/>
                </a:lnTo>
                <a:cubicBezTo>
                  <a:pt x="717682" y="103695"/>
                  <a:pt x="718194" y="104416"/>
                  <a:pt x="718808" y="105030"/>
                </a:cubicBezTo>
                <a:lnTo>
                  <a:pt x="721042" y="110387"/>
                </a:lnTo>
                <a:cubicBezTo>
                  <a:pt x="729024" y="129377"/>
                  <a:pt x="733015" y="152204"/>
                  <a:pt x="733015" y="178869"/>
                </a:cubicBezTo>
                <a:cubicBezTo>
                  <a:pt x="733015" y="189646"/>
                  <a:pt x="732303" y="200453"/>
                  <a:pt x="730878" y="211289"/>
                </a:cubicBezTo>
                <a:cubicBezTo>
                  <a:pt x="728472" y="225467"/>
                  <a:pt x="725172" y="237447"/>
                  <a:pt x="720978" y="247230"/>
                </a:cubicBezTo>
                <a:cubicBezTo>
                  <a:pt x="714109" y="262678"/>
                  <a:pt x="702577" y="274097"/>
                  <a:pt x="686381" y="281487"/>
                </a:cubicBezTo>
                <a:cubicBezTo>
                  <a:pt x="673011" y="287592"/>
                  <a:pt x="657280" y="290376"/>
                  <a:pt x="639191" y="289838"/>
                </a:cubicBezTo>
                <a:cubicBezTo>
                  <a:pt x="609091" y="288998"/>
                  <a:pt x="587533" y="278596"/>
                  <a:pt x="574516" y="258634"/>
                </a:cubicBezTo>
                <a:lnTo>
                  <a:pt x="569448" y="248503"/>
                </a:lnTo>
                <a:cubicBezTo>
                  <a:pt x="561598" y="230286"/>
                  <a:pt x="557673" y="206940"/>
                  <a:pt x="557673" y="178466"/>
                </a:cubicBezTo>
                <a:cubicBezTo>
                  <a:pt x="557673" y="166652"/>
                  <a:pt x="558227" y="156453"/>
                  <a:pt x="559336" y="147869"/>
                </a:cubicBezTo>
                <a:cubicBezTo>
                  <a:pt x="561201" y="135053"/>
                  <a:pt x="564637" y="122941"/>
                  <a:pt x="569646" y="111532"/>
                </a:cubicBezTo>
                <a:cubicBezTo>
                  <a:pt x="575312" y="98225"/>
                  <a:pt x="585031" y="87909"/>
                  <a:pt x="598803" y="80584"/>
                </a:cubicBezTo>
                <a:cubicBezTo>
                  <a:pt x="609622" y="74363"/>
                  <a:pt x="622424" y="70707"/>
                  <a:pt x="637207" y="69615"/>
                </a:cubicBezTo>
                <a:cubicBezTo>
                  <a:pt x="642356" y="69009"/>
                  <a:pt x="647269" y="69001"/>
                  <a:pt x="651945" y="69589"/>
                </a:cubicBezTo>
                <a:close/>
                <a:moveTo>
                  <a:pt x="16953" y="0"/>
                </a:moveTo>
                <a:lnTo>
                  <a:pt x="189327" y="0"/>
                </a:lnTo>
                <a:cubicBezTo>
                  <a:pt x="200628" y="0"/>
                  <a:pt x="206279" y="5915"/>
                  <a:pt x="206279" y="17746"/>
                </a:cubicBezTo>
                <a:cubicBezTo>
                  <a:pt x="206279" y="28783"/>
                  <a:pt x="200628" y="34302"/>
                  <a:pt x="189327" y="34302"/>
                </a:cubicBezTo>
                <a:lnTo>
                  <a:pt x="119488" y="34302"/>
                </a:lnTo>
                <a:lnTo>
                  <a:pt x="119488" y="269270"/>
                </a:lnTo>
                <a:cubicBezTo>
                  <a:pt x="119488" y="280572"/>
                  <a:pt x="113570" y="286222"/>
                  <a:pt x="101735" y="286222"/>
                </a:cubicBezTo>
                <a:cubicBezTo>
                  <a:pt x="90433" y="286222"/>
                  <a:pt x="84782" y="280572"/>
                  <a:pt x="84782" y="269270"/>
                </a:cubicBezTo>
                <a:lnTo>
                  <a:pt x="84782" y="34302"/>
                </a:lnTo>
                <a:lnTo>
                  <a:pt x="16953" y="34302"/>
                </a:lnTo>
                <a:cubicBezTo>
                  <a:pt x="5651" y="34302"/>
                  <a:pt x="0" y="28517"/>
                  <a:pt x="0" y="16946"/>
                </a:cubicBezTo>
                <a:cubicBezTo>
                  <a:pt x="0" y="5649"/>
                  <a:pt x="5651" y="0"/>
                  <a:pt x="16953"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b="1" dirty="0" smtClean="0">
              <a:solidFill>
                <a:schemeClr val="bg1"/>
              </a:solidFill>
              <a:latin typeface="造字工房悦圆演示版常规体" pitchFamily="2" charset="-122"/>
              <a:ea typeface="造字工房悦圆演示版常规体" pitchFamily="2" charset="-122"/>
            </a:endParaRPr>
          </a:p>
        </p:txBody>
      </p:sp>
    </p:spTree>
    <p:extLst>
      <p:ext uri="{BB962C8B-B14F-4D97-AF65-F5344CB8AC3E}">
        <p14:creationId xmlns:p14="http://schemas.microsoft.com/office/powerpoint/2010/main" xmlns="" val="7945509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b="8398"/>
          <a:stretch/>
        </p:blipFill>
        <p:spPr>
          <a:xfrm>
            <a:off x="0" y="-101600"/>
            <a:ext cx="12243644" cy="6976225"/>
          </a:xfrm>
          <a:prstGeom prst="rect">
            <a:avLst/>
          </a:prstGeom>
        </p:spPr>
      </p:pic>
      <p:sp>
        <p:nvSpPr>
          <p:cNvPr id="10" name="等腰三角形 9"/>
          <p:cNvSpPr/>
          <p:nvPr/>
        </p:nvSpPr>
        <p:spPr>
          <a:xfrm rot="17010857" flipH="1">
            <a:off x="8614551" y="3066688"/>
            <a:ext cx="2421780" cy="2719940"/>
          </a:xfrm>
          <a:prstGeom prst="triangle">
            <a:avLst>
              <a:gd name="adj" fmla="val 49412"/>
            </a:avLst>
          </a:prstGeom>
          <a:solidFill>
            <a:schemeClr val="accent2">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64236" y="1576852"/>
            <a:ext cx="8063528" cy="3704296"/>
          </a:xfrm>
          <a:custGeom>
            <a:avLst/>
            <a:gdLst>
              <a:gd name="connsiteX0" fmla="*/ 0 w 8737600"/>
              <a:gd name="connsiteY0" fmla="*/ 0 h 3488062"/>
              <a:gd name="connsiteX1" fmla="*/ 8737600 w 8737600"/>
              <a:gd name="connsiteY1" fmla="*/ 0 h 3488062"/>
              <a:gd name="connsiteX2" fmla="*/ 8737600 w 8737600"/>
              <a:gd name="connsiteY2" fmla="*/ 3488062 h 3488062"/>
              <a:gd name="connsiteX3" fmla="*/ 0 w 8737600"/>
              <a:gd name="connsiteY3" fmla="*/ 3488062 h 3488062"/>
              <a:gd name="connsiteX4" fmla="*/ 0 w 8737600"/>
              <a:gd name="connsiteY4" fmla="*/ 0 h 3488062"/>
              <a:gd name="connsiteX0" fmla="*/ 0 w 8737600"/>
              <a:gd name="connsiteY0" fmla="*/ 0 h 3488062"/>
              <a:gd name="connsiteX1" fmla="*/ 8244114 w 8737600"/>
              <a:gd name="connsiteY1" fmla="*/ 783772 h 3488062"/>
              <a:gd name="connsiteX2" fmla="*/ 8737600 w 8737600"/>
              <a:gd name="connsiteY2" fmla="*/ 3488062 h 3488062"/>
              <a:gd name="connsiteX3" fmla="*/ 0 w 8737600"/>
              <a:gd name="connsiteY3" fmla="*/ 3488062 h 3488062"/>
              <a:gd name="connsiteX4" fmla="*/ 0 w 8737600"/>
              <a:gd name="connsiteY4" fmla="*/ 0 h 3488062"/>
              <a:gd name="connsiteX0" fmla="*/ 0 w 8737600"/>
              <a:gd name="connsiteY0" fmla="*/ 0 h 4286347"/>
              <a:gd name="connsiteX1" fmla="*/ 8244114 w 8737600"/>
              <a:gd name="connsiteY1" fmla="*/ 783772 h 4286347"/>
              <a:gd name="connsiteX2" fmla="*/ 8737600 w 8737600"/>
              <a:gd name="connsiteY2" fmla="*/ 3488062 h 4286347"/>
              <a:gd name="connsiteX3" fmla="*/ 682171 w 8737600"/>
              <a:gd name="connsiteY3" fmla="*/ 4286347 h 4286347"/>
              <a:gd name="connsiteX4" fmla="*/ 0 w 8737600"/>
              <a:gd name="connsiteY4" fmla="*/ 0 h 4286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7600" h="4286347">
                <a:moveTo>
                  <a:pt x="0" y="0"/>
                </a:moveTo>
                <a:lnTo>
                  <a:pt x="8244114" y="783772"/>
                </a:lnTo>
                <a:lnTo>
                  <a:pt x="8737600" y="3488062"/>
                </a:lnTo>
                <a:lnTo>
                  <a:pt x="682171" y="4286347"/>
                </a:lnTo>
                <a:lnTo>
                  <a:pt x="0" y="0"/>
                </a:lnTo>
                <a:close/>
              </a:path>
            </a:pathLst>
          </a:custGeom>
          <a:solidFill>
            <a:schemeClr val="tx1">
              <a:lumMod val="95000"/>
              <a:lumOff val="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801258" y="2589784"/>
            <a:ext cx="6604000" cy="677108"/>
          </a:xfrm>
          <a:prstGeom prst="rect">
            <a:avLst/>
          </a:prstGeom>
          <a:noFill/>
        </p:spPr>
        <p:txBody>
          <a:bodyPr wrap="square" rtlCol="0">
            <a:spAutoFit/>
          </a:bodyPr>
          <a:lstStyle/>
          <a:p>
            <a:r>
              <a:rPr lang="zh-CN" altLang="en-US" sz="2000" dirty="0">
                <a:solidFill>
                  <a:schemeClr val="accent2">
                    <a:lumMod val="60000"/>
                    <a:lumOff val="40000"/>
                  </a:schemeClr>
                </a:solidFill>
                <a:latin typeface="造字工房悦圆演示版常规体" pitchFamily="2" charset="-122"/>
                <a:ea typeface="造字工房悦圆演示版常规体" pitchFamily="2" charset="-122"/>
              </a:rPr>
              <a:t>其实人越往后走，越会深刻体会到“阶级”的不可逾越性</a:t>
            </a:r>
            <a:r>
              <a:rPr lang="zh-CN" altLang="en-US" sz="2000" dirty="0" smtClean="0">
                <a:solidFill>
                  <a:schemeClr val="accent2">
                    <a:lumMod val="60000"/>
                    <a:lumOff val="40000"/>
                  </a:schemeClr>
                </a:solidFill>
                <a:latin typeface="造字工房悦圆演示版常规体" pitchFamily="2" charset="-122"/>
                <a:ea typeface="造字工房悦圆演示版常规体" pitchFamily="2" charset="-122"/>
              </a:rPr>
              <a:t>。</a:t>
            </a:r>
            <a:endParaRPr lang="en-US" altLang="zh-CN" sz="2000" dirty="0" smtClean="0">
              <a:solidFill>
                <a:schemeClr val="accent2">
                  <a:lumMod val="60000"/>
                  <a:lumOff val="40000"/>
                </a:schemeClr>
              </a:solidFill>
              <a:latin typeface="造字工房悦圆演示版常规体" pitchFamily="2" charset="-122"/>
              <a:ea typeface="造字工房悦圆演示版常规体" pitchFamily="2" charset="-122"/>
            </a:endParaRPr>
          </a:p>
          <a:p>
            <a:endParaRPr lang="en-US" altLang="zh-CN" dirty="0">
              <a:solidFill>
                <a:schemeClr val="accent2">
                  <a:lumMod val="60000"/>
                  <a:lumOff val="40000"/>
                </a:schemeClr>
              </a:solidFill>
              <a:latin typeface="造字工房悦圆演示版常规体" pitchFamily="2" charset="-122"/>
              <a:ea typeface="造字工房悦圆演示版常规体" pitchFamily="2" charset="-122"/>
            </a:endParaRPr>
          </a:p>
        </p:txBody>
      </p:sp>
      <p:sp>
        <p:nvSpPr>
          <p:cNvPr id="6" name="文本框 5"/>
          <p:cNvSpPr txBox="1"/>
          <p:nvPr/>
        </p:nvSpPr>
        <p:spPr>
          <a:xfrm>
            <a:off x="3035701" y="3157440"/>
            <a:ext cx="5283199" cy="1323439"/>
          </a:xfrm>
          <a:prstGeom prst="rect">
            <a:avLst/>
          </a:prstGeom>
          <a:noFill/>
        </p:spPr>
        <p:txBody>
          <a:bodyPr wrap="square" rtlCol="0">
            <a:spAutoFit/>
          </a:bodyPr>
          <a:lstStyle/>
          <a:p>
            <a:r>
              <a:rPr lang="zh-CN" altLang="en-US" sz="1600" dirty="0">
                <a:solidFill>
                  <a:schemeClr val="bg1">
                    <a:lumMod val="95000"/>
                  </a:schemeClr>
                </a:solidFill>
                <a:latin typeface="造字工房悦圆演示版常规体" pitchFamily="2" charset="-122"/>
                <a:ea typeface="造字工房悦圆演示版常规体" pitchFamily="2" charset="-122"/>
              </a:rPr>
              <a:t>愤青的时候会咒骂：“操他妈这世界为什么这么不公平。” 可当你不再被荷尔蒙冲昏头脑时，也许你会开始思考：既然现在是这种情况，那我应该做点什么呢？当你绞尽心机让自己变得更好的同时，也许你也在让这个世界变得更好呢 ？）</a:t>
            </a:r>
          </a:p>
        </p:txBody>
      </p:sp>
      <p:sp>
        <p:nvSpPr>
          <p:cNvPr id="15" name="等腰三角形 14"/>
          <p:cNvSpPr/>
          <p:nvPr/>
        </p:nvSpPr>
        <p:spPr>
          <a:xfrm rot="4753279">
            <a:off x="2344601" y="2620203"/>
            <a:ext cx="306221" cy="35124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0756158">
            <a:off x="9304879" y="4163839"/>
            <a:ext cx="1808864" cy="521302"/>
          </a:xfrm>
          <a:custGeom>
            <a:avLst/>
            <a:gdLst/>
            <a:ahLst/>
            <a:cxnLst/>
            <a:rect l="l" t="t" r="r" b="b"/>
            <a:pathLst>
              <a:path w="1255305" h="361770">
                <a:moveTo>
                  <a:pt x="1152718" y="129432"/>
                </a:moveTo>
                <a:cubicBezTo>
                  <a:pt x="1146397" y="129432"/>
                  <a:pt x="1139169" y="130187"/>
                  <a:pt x="1131034" y="131696"/>
                </a:cubicBezTo>
                <a:lnTo>
                  <a:pt x="1118327" y="136271"/>
                </a:lnTo>
                <a:cubicBezTo>
                  <a:pt x="1114246" y="137901"/>
                  <a:pt x="1111188" y="139592"/>
                  <a:pt x="1109153" y="141343"/>
                </a:cubicBezTo>
                <a:cubicBezTo>
                  <a:pt x="1102364" y="146065"/>
                  <a:pt x="1096919" y="154429"/>
                  <a:pt x="1092817" y="166434"/>
                </a:cubicBezTo>
                <a:cubicBezTo>
                  <a:pt x="1088810" y="177125"/>
                  <a:pt x="1086028" y="188171"/>
                  <a:pt x="1084472" y="199571"/>
                </a:cubicBezTo>
                <a:lnTo>
                  <a:pt x="1213045" y="199571"/>
                </a:lnTo>
                <a:cubicBezTo>
                  <a:pt x="1211772" y="178374"/>
                  <a:pt x="1206393" y="161194"/>
                  <a:pt x="1196906" y="148032"/>
                </a:cubicBezTo>
                <a:lnTo>
                  <a:pt x="1192252" y="142455"/>
                </a:lnTo>
                <a:cubicBezTo>
                  <a:pt x="1183576" y="133773"/>
                  <a:pt x="1170397" y="129432"/>
                  <a:pt x="1152718" y="129432"/>
                </a:cubicBezTo>
                <a:close/>
                <a:moveTo>
                  <a:pt x="876493" y="129432"/>
                </a:moveTo>
                <a:cubicBezTo>
                  <a:pt x="870172" y="129432"/>
                  <a:pt x="862944" y="130187"/>
                  <a:pt x="854809" y="131696"/>
                </a:cubicBezTo>
                <a:lnTo>
                  <a:pt x="842102" y="136271"/>
                </a:lnTo>
                <a:cubicBezTo>
                  <a:pt x="838021" y="137901"/>
                  <a:pt x="834963" y="139592"/>
                  <a:pt x="832928" y="141343"/>
                </a:cubicBezTo>
                <a:cubicBezTo>
                  <a:pt x="826139" y="146065"/>
                  <a:pt x="820694" y="154429"/>
                  <a:pt x="816592" y="166434"/>
                </a:cubicBezTo>
                <a:cubicBezTo>
                  <a:pt x="812585" y="177125"/>
                  <a:pt x="809804" y="188171"/>
                  <a:pt x="808247" y="199571"/>
                </a:cubicBezTo>
                <a:lnTo>
                  <a:pt x="936820" y="199571"/>
                </a:lnTo>
                <a:cubicBezTo>
                  <a:pt x="935547" y="178374"/>
                  <a:pt x="930167" y="161194"/>
                  <a:pt x="920681" y="148032"/>
                </a:cubicBezTo>
                <a:lnTo>
                  <a:pt x="916027" y="142455"/>
                </a:lnTo>
                <a:cubicBezTo>
                  <a:pt x="907350" y="133773"/>
                  <a:pt x="894172" y="129432"/>
                  <a:pt x="876493" y="129432"/>
                </a:cubicBezTo>
                <a:close/>
                <a:moveTo>
                  <a:pt x="618264" y="89630"/>
                </a:moveTo>
                <a:cubicBezTo>
                  <a:pt x="631863" y="89630"/>
                  <a:pt x="638662" y="96264"/>
                  <a:pt x="638662" y="109531"/>
                </a:cubicBezTo>
                <a:lnTo>
                  <a:pt x="638662" y="112402"/>
                </a:lnTo>
                <a:cubicBezTo>
                  <a:pt x="654853" y="100339"/>
                  <a:pt x="674789" y="92914"/>
                  <a:pt x="698468" y="90127"/>
                </a:cubicBezTo>
                <a:cubicBezTo>
                  <a:pt x="700955" y="90127"/>
                  <a:pt x="703285" y="90490"/>
                  <a:pt x="705457" y="91215"/>
                </a:cubicBezTo>
                <a:cubicBezTo>
                  <a:pt x="708980" y="92099"/>
                  <a:pt x="711586" y="93177"/>
                  <a:pt x="713274" y="94449"/>
                </a:cubicBezTo>
                <a:cubicBezTo>
                  <a:pt x="718669" y="98945"/>
                  <a:pt x="721367" y="104301"/>
                  <a:pt x="721367" y="110517"/>
                </a:cubicBezTo>
                <a:cubicBezTo>
                  <a:pt x="721367" y="122712"/>
                  <a:pt x="715537" y="129642"/>
                  <a:pt x="703879" y="131309"/>
                </a:cubicBezTo>
                <a:cubicBezTo>
                  <a:pt x="680152" y="133912"/>
                  <a:pt x="658413" y="142991"/>
                  <a:pt x="638662" y="158546"/>
                </a:cubicBezTo>
                <a:lnTo>
                  <a:pt x="638662" y="334856"/>
                </a:lnTo>
                <a:cubicBezTo>
                  <a:pt x="638662" y="348460"/>
                  <a:pt x="631534" y="355262"/>
                  <a:pt x="617278" y="355262"/>
                </a:cubicBezTo>
                <a:cubicBezTo>
                  <a:pt x="603348" y="355262"/>
                  <a:pt x="596383" y="348460"/>
                  <a:pt x="596383" y="334856"/>
                </a:cubicBezTo>
                <a:lnTo>
                  <a:pt x="596383" y="109531"/>
                </a:lnTo>
                <a:cubicBezTo>
                  <a:pt x="596383" y="96264"/>
                  <a:pt x="603677" y="89630"/>
                  <a:pt x="618264" y="89630"/>
                </a:cubicBezTo>
                <a:close/>
                <a:moveTo>
                  <a:pt x="1151235" y="87650"/>
                </a:moveTo>
                <a:cubicBezTo>
                  <a:pt x="1181356" y="87650"/>
                  <a:pt x="1204799" y="95859"/>
                  <a:pt x="1221564" y="112276"/>
                </a:cubicBezTo>
                <a:cubicBezTo>
                  <a:pt x="1227948" y="117950"/>
                  <a:pt x="1233906" y="126148"/>
                  <a:pt x="1239437" y="136870"/>
                </a:cubicBezTo>
                <a:cubicBezTo>
                  <a:pt x="1245332" y="149333"/>
                  <a:pt x="1249481" y="162325"/>
                  <a:pt x="1251885" y="175844"/>
                </a:cubicBezTo>
                <a:cubicBezTo>
                  <a:pt x="1254467" y="190973"/>
                  <a:pt x="1255587" y="206187"/>
                  <a:pt x="1255245" y="221484"/>
                </a:cubicBezTo>
                <a:cubicBezTo>
                  <a:pt x="1254388" y="234730"/>
                  <a:pt x="1247449" y="241353"/>
                  <a:pt x="1234429" y="241353"/>
                </a:cubicBezTo>
                <a:lnTo>
                  <a:pt x="1083975" y="241353"/>
                </a:lnTo>
                <a:cubicBezTo>
                  <a:pt x="1084880" y="267836"/>
                  <a:pt x="1091632" y="287416"/>
                  <a:pt x="1104231" y="300095"/>
                </a:cubicBezTo>
                <a:cubicBezTo>
                  <a:pt x="1117930" y="312736"/>
                  <a:pt x="1134944" y="319367"/>
                  <a:pt x="1155274" y="319988"/>
                </a:cubicBezTo>
                <a:cubicBezTo>
                  <a:pt x="1164071" y="320303"/>
                  <a:pt x="1174034" y="319664"/>
                  <a:pt x="1185161" y="318071"/>
                </a:cubicBezTo>
                <a:cubicBezTo>
                  <a:pt x="1189783" y="317740"/>
                  <a:pt x="1195189" y="317059"/>
                  <a:pt x="1201378" y="316028"/>
                </a:cubicBezTo>
                <a:lnTo>
                  <a:pt x="1222699" y="312628"/>
                </a:lnTo>
                <a:cubicBezTo>
                  <a:pt x="1229194" y="311540"/>
                  <a:pt x="1234384" y="312589"/>
                  <a:pt x="1238270" y="315776"/>
                </a:cubicBezTo>
                <a:cubicBezTo>
                  <a:pt x="1242750" y="318021"/>
                  <a:pt x="1245603" y="322825"/>
                  <a:pt x="1246828" y="330187"/>
                </a:cubicBezTo>
                <a:cubicBezTo>
                  <a:pt x="1248532" y="343722"/>
                  <a:pt x="1243053" y="351550"/>
                  <a:pt x="1230390" y="353669"/>
                </a:cubicBezTo>
                <a:lnTo>
                  <a:pt x="1193049" y="359222"/>
                </a:lnTo>
                <a:cubicBezTo>
                  <a:pt x="1179092" y="361205"/>
                  <a:pt x="1166256" y="362030"/>
                  <a:pt x="1154540" y="361699"/>
                </a:cubicBezTo>
                <a:cubicBezTo>
                  <a:pt x="1138060" y="361352"/>
                  <a:pt x="1122707" y="358683"/>
                  <a:pt x="1108483" y="353693"/>
                </a:cubicBezTo>
                <a:cubicBezTo>
                  <a:pt x="1095788" y="349354"/>
                  <a:pt x="1086239" y="342613"/>
                  <a:pt x="1079834" y="333468"/>
                </a:cubicBezTo>
                <a:cubicBezTo>
                  <a:pt x="1053415" y="309363"/>
                  <a:pt x="1040702" y="272248"/>
                  <a:pt x="1041696" y="222123"/>
                </a:cubicBezTo>
                <a:lnTo>
                  <a:pt x="1042682" y="203413"/>
                </a:lnTo>
                <a:cubicBezTo>
                  <a:pt x="1043029" y="196103"/>
                  <a:pt x="1043523" y="190316"/>
                  <a:pt x="1044165" y="186051"/>
                </a:cubicBezTo>
                <a:cubicBezTo>
                  <a:pt x="1047246" y="168530"/>
                  <a:pt x="1051703" y="155599"/>
                  <a:pt x="1057535" y="147259"/>
                </a:cubicBezTo>
                <a:cubicBezTo>
                  <a:pt x="1064660" y="127870"/>
                  <a:pt x="1073750" y="114306"/>
                  <a:pt x="1084803" y="106565"/>
                </a:cubicBezTo>
                <a:cubicBezTo>
                  <a:pt x="1096567" y="98835"/>
                  <a:pt x="1108354" y="93789"/>
                  <a:pt x="1120165" y="91428"/>
                </a:cubicBezTo>
                <a:cubicBezTo>
                  <a:pt x="1131660" y="88909"/>
                  <a:pt x="1142017" y="87650"/>
                  <a:pt x="1151235" y="87650"/>
                </a:cubicBezTo>
                <a:close/>
                <a:moveTo>
                  <a:pt x="875010" y="87650"/>
                </a:moveTo>
                <a:cubicBezTo>
                  <a:pt x="905131" y="87650"/>
                  <a:pt x="928574" y="95859"/>
                  <a:pt x="945339" y="112276"/>
                </a:cubicBezTo>
                <a:cubicBezTo>
                  <a:pt x="951722" y="117950"/>
                  <a:pt x="957680" y="126148"/>
                  <a:pt x="963212" y="136870"/>
                </a:cubicBezTo>
                <a:cubicBezTo>
                  <a:pt x="969107" y="149333"/>
                  <a:pt x="973256" y="162325"/>
                  <a:pt x="975660" y="175844"/>
                </a:cubicBezTo>
                <a:cubicBezTo>
                  <a:pt x="978242" y="190973"/>
                  <a:pt x="979362" y="206187"/>
                  <a:pt x="979020" y="221484"/>
                </a:cubicBezTo>
                <a:cubicBezTo>
                  <a:pt x="978163" y="234730"/>
                  <a:pt x="971224" y="241353"/>
                  <a:pt x="958204" y="241353"/>
                </a:cubicBezTo>
                <a:lnTo>
                  <a:pt x="807750" y="241353"/>
                </a:lnTo>
                <a:cubicBezTo>
                  <a:pt x="808654" y="267836"/>
                  <a:pt x="815407" y="287416"/>
                  <a:pt x="828006" y="300095"/>
                </a:cubicBezTo>
                <a:cubicBezTo>
                  <a:pt x="841705" y="312736"/>
                  <a:pt x="858719" y="319367"/>
                  <a:pt x="879049" y="319988"/>
                </a:cubicBezTo>
                <a:cubicBezTo>
                  <a:pt x="887846" y="320303"/>
                  <a:pt x="897809" y="319664"/>
                  <a:pt x="908936" y="318071"/>
                </a:cubicBezTo>
                <a:cubicBezTo>
                  <a:pt x="913558" y="317740"/>
                  <a:pt x="918964" y="317059"/>
                  <a:pt x="925153" y="316028"/>
                </a:cubicBezTo>
                <a:lnTo>
                  <a:pt x="946474" y="312628"/>
                </a:lnTo>
                <a:cubicBezTo>
                  <a:pt x="952969" y="311540"/>
                  <a:pt x="958159" y="312589"/>
                  <a:pt x="962045" y="315776"/>
                </a:cubicBezTo>
                <a:cubicBezTo>
                  <a:pt x="966525" y="318021"/>
                  <a:pt x="969378" y="322825"/>
                  <a:pt x="970603" y="330187"/>
                </a:cubicBezTo>
                <a:cubicBezTo>
                  <a:pt x="972307" y="343722"/>
                  <a:pt x="966828" y="351550"/>
                  <a:pt x="954165" y="353669"/>
                </a:cubicBezTo>
                <a:lnTo>
                  <a:pt x="916824" y="359222"/>
                </a:lnTo>
                <a:cubicBezTo>
                  <a:pt x="902867" y="361205"/>
                  <a:pt x="890031" y="362030"/>
                  <a:pt x="878315" y="361699"/>
                </a:cubicBezTo>
                <a:cubicBezTo>
                  <a:pt x="861835" y="361352"/>
                  <a:pt x="846482" y="358683"/>
                  <a:pt x="832258" y="353693"/>
                </a:cubicBezTo>
                <a:cubicBezTo>
                  <a:pt x="819563" y="349354"/>
                  <a:pt x="810014" y="342613"/>
                  <a:pt x="803609" y="333468"/>
                </a:cubicBezTo>
                <a:cubicBezTo>
                  <a:pt x="777190" y="309363"/>
                  <a:pt x="764477" y="272248"/>
                  <a:pt x="765471" y="222123"/>
                </a:cubicBezTo>
                <a:lnTo>
                  <a:pt x="766457" y="203413"/>
                </a:lnTo>
                <a:cubicBezTo>
                  <a:pt x="766804" y="196103"/>
                  <a:pt x="767298" y="190316"/>
                  <a:pt x="767940" y="186051"/>
                </a:cubicBezTo>
                <a:cubicBezTo>
                  <a:pt x="771021" y="168530"/>
                  <a:pt x="775478" y="155599"/>
                  <a:pt x="781310" y="147259"/>
                </a:cubicBezTo>
                <a:cubicBezTo>
                  <a:pt x="788435" y="127870"/>
                  <a:pt x="797525" y="114306"/>
                  <a:pt x="808578" y="106565"/>
                </a:cubicBezTo>
                <a:cubicBezTo>
                  <a:pt x="820342" y="98835"/>
                  <a:pt x="832129" y="93789"/>
                  <a:pt x="843940" y="91428"/>
                </a:cubicBezTo>
                <a:cubicBezTo>
                  <a:pt x="855435" y="88909"/>
                  <a:pt x="865792" y="87650"/>
                  <a:pt x="875010" y="87650"/>
                </a:cubicBezTo>
                <a:close/>
                <a:moveTo>
                  <a:pt x="20895" y="3463"/>
                </a:moveTo>
                <a:lnTo>
                  <a:pt x="233356" y="3463"/>
                </a:lnTo>
                <a:cubicBezTo>
                  <a:pt x="247286" y="3463"/>
                  <a:pt x="254251" y="10754"/>
                  <a:pt x="254251" y="25336"/>
                </a:cubicBezTo>
                <a:cubicBezTo>
                  <a:pt x="254251" y="38940"/>
                  <a:pt x="247286" y="45742"/>
                  <a:pt x="233356" y="45742"/>
                </a:cubicBezTo>
                <a:lnTo>
                  <a:pt x="147275" y="45742"/>
                </a:lnTo>
                <a:lnTo>
                  <a:pt x="147275" y="335353"/>
                </a:lnTo>
                <a:cubicBezTo>
                  <a:pt x="147275" y="349283"/>
                  <a:pt x="139981" y="356248"/>
                  <a:pt x="125394" y="356248"/>
                </a:cubicBezTo>
                <a:cubicBezTo>
                  <a:pt x="111464" y="356248"/>
                  <a:pt x="104499" y="349283"/>
                  <a:pt x="104499" y="335353"/>
                </a:cubicBezTo>
                <a:lnTo>
                  <a:pt x="104499" y="45742"/>
                </a:lnTo>
                <a:lnTo>
                  <a:pt x="20895" y="45742"/>
                </a:lnTo>
                <a:cubicBezTo>
                  <a:pt x="6965" y="45742"/>
                  <a:pt x="0" y="38611"/>
                  <a:pt x="0" y="24350"/>
                </a:cubicBezTo>
                <a:cubicBezTo>
                  <a:pt x="0" y="10425"/>
                  <a:pt x="6965" y="3463"/>
                  <a:pt x="20895" y="3463"/>
                </a:cubicBezTo>
                <a:close/>
                <a:moveTo>
                  <a:pt x="335602" y="0"/>
                </a:moveTo>
                <a:cubicBezTo>
                  <a:pt x="349201" y="0"/>
                  <a:pt x="356000" y="6631"/>
                  <a:pt x="356000" y="19893"/>
                </a:cubicBezTo>
                <a:lnTo>
                  <a:pt x="356000" y="100026"/>
                </a:lnTo>
                <a:cubicBezTo>
                  <a:pt x="377613" y="95740"/>
                  <a:pt x="398876" y="93597"/>
                  <a:pt x="419790" y="93597"/>
                </a:cubicBezTo>
                <a:cubicBezTo>
                  <a:pt x="448723" y="93597"/>
                  <a:pt x="471043" y="99705"/>
                  <a:pt x="486750" y="111921"/>
                </a:cubicBezTo>
                <a:cubicBezTo>
                  <a:pt x="506885" y="127812"/>
                  <a:pt x="516953" y="153261"/>
                  <a:pt x="516953" y="188268"/>
                </a:cubicBezTo>
                <a:lnTo>
                  <a:pt x="517450" y="329414"/>
                </a:lnTo>
                <a:cubicBezTo>
                  <a:pt x="517450" y="332185"/>
                  <a:pt x="516771" y="334927"/>
                  <a:pt x="515415" y="337641"/>
                </a:cubicBezTo>
                <a:cubicBezTo>
                  <a:pt x="514710" y="339397"/>
                  <a:pt x="513298" y="341601"/>
                  <a:pt x="511179" y="344251"/>
                </a:cubicBezTo>
                <a:cubicBezTo>
                  <a:pt x="507140" y="348290"/>
                  <a:pt x="501934" y="350309"/>
                  <a:pt x="495561" y="350309"/>
                </a:cubicBezTo>
                <a:cubicBezTo>
                  <a:pt x="481962" y="350309"/>
                  <a:pt x="475163" y="343344"/>
                  <a:pt x="475163" y="329414"/>
                </a:cubicBezTo>
                <a:lnTo>
                  <a:pt x="475163" y="188268"/>
                </a:lnTo>
                <a:cubicBezTo>
                  <a:pt x="475163" y="168485"/>
                  <a:pt x="469686" y="154416"/>
                  <a:pt x="458732" y="146060"/>
                </a:cubicBezTo>
                <a:cubicBezTo>
                  <a:pt x="449419" y="138608"/>
                  <a:pt x="436439" y="134883"/>
                  <a:pt x="419790" y="134883"/>
                </a:cubicBezTo>
                <a:cubicBezTo>
                  <a:pt x="399418" y="134883"/>
                  <a:pt x="378155" y="137215"/>
                  <a:pt x="356000" y="141879"/>
                </a:cubicBezTo>
                <a:lnTo>
                  <a:pt x="356000" y="333374"/>
                </a:lnTo>
                <a:cubicBezTo>
                  <a:pt x="356000" y="347304"/>
                  <a:pt x="348707" y="354269"/>
                  <a:pt x="334119" y="354269"/>
                </a:cubicBezTo>
                <a:cubicBezTo>
                  <a:pt x="320515" y="354269"/>
                  <a:pt x="313713" y="347304"/>
                  <a:pt x="313713" y="333374"/>
                </a:cubicBezTo>
                <a:lnTo>
                  <a:pt x="313713" y="19893"/>
                </a:lnTo>
                <a:cubicBezTo>
                  <a:pt x="313713" y="6631"/>
                  <a:pt x="321010" y="0"/>
                  <a:pt x="33560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2"/>
          <p:cNvSpPr>
            <a:spLocks/>
          </p:cNvSpPr>
          <p:nvPr/>
        </p:nvSpPr>
        <p:spPr bwMode="auto">
          <a:xfrm flipH="1">
            <a:off x="11742060" y="6371773"/>
            <a:ext cx="261551" cy="296407"/>
          </a:xfrm>
          <a:custGeom>
            <a:avLst/>
            <a:gdLst>
              <a:gd name="T0" fmla="*/ 2 w 67"/>
              <a:gd name="T1" fmla="*/ 59 h 130"/>
              <a:gd name="T2" fmla="*/ 0 w 67"/>
              <a:gd name="T3" fmla="*/ 65 h 130"/>
              <a:gd name="T4" fmla="*/ 2 w 67"/>
              <a:gd name="T5" fmla="*/ 71 h 130"/>
              <a:gd name="T6" fmla="*/ 52 w 67"/>
              <a:gd name="T7" fmla="*/ 127 h 130"/>
              <a:gd name="T8" fmla="*/ 64 w 67"/>
              <a:gd name="T9" fmla="*/ 127 h 130"/>
              <a:gd name="T10" fmla="*/ 64 w 67"/>
              <a:gd name="T11" fmla="*/ 115 h 130"/>
              <a:gd name="T12" fmla="*/ 20 w 67"/>
              <a:gd name="T13" fmla="*/ 65 h 130"/>
              <a:gd name="T14" fmla="*/ 64 w 67"/>
              <a:gd name="T15" fmla="*/ 15 h 130"/>
              <a:gd name="T16" fmla="*/ 64 w 67"/>
              <a:gd name="T17" fmla="*/ 3 h 130"/>
              <a:gd name="T18" fmla="*/ 52 w 67"/>
              <a:gd name="T19" fmla="*/ 3 h 130"/>
              <a:gd name="T20" fmla="*/ 2 w 67"/>
              <a:gd name="T21" fmla="*/ 5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130">
                <a:moveTo>
                  <a:pt x="2" y="59"/>
                </a:moveTo>
                <a:cubicBezTo>
                  <a:pt x="1" y="61"/>
                  <a:pt x="0" y="63"/>
                  <a:pt x="0" y="65"/>
                </a:cubicBezTo>
                <a:cubicBezTo>
                  <a:pt x="0" y="67"/>
                  <a:pt x="1" y="69"/>
                  <a:pt x="2" y="71"/>
                </a:cubicBezTo>
                <a:cubicBezTo>
                  <a:pt x="52" y="127"/>
                  <a:pt x="52" y="127"/>
                  <a:pt x="52" y="127"/>
                </a:cubicBezTo>
                <a:cubicBezTo>
                  <a:pt x="55" y="130"/>
                  <a:pt x="61" y="130"/>
                  <a:pt x="64" y="127"/>
                </a:cubicBezTo>
                <a:cubicBezTo>
                  <a:pt x="67" y="124"/>
                  <a:pt x="67" y="118"/>
                  <a:pt x="64" y="115"/>
                </a:cubicBezTo>
                <a:cubicBezTo>
                  <a:pt x="20" y="65"/>
                  <a:pt x="20" y="65"/>
                  <a:pt x="20" y="65"/>
                </a:cubicBezTo>
                <a:cubicBezTo>
                  <a:pt x="64" y="15"/>
                  <a:pt x="64" y="15"/>
                  <a:pt x="64" y="15"/>
                </a:cubicBezTo>
                <a:cubicBezTo>
                  <a:pt x="67" y="12"/>
                  <a:pt x="67" y="6"/>
                  <a:pt x="64" y="3"/>
                </a:cubicBezTo>
                <a:cubicBezTo>
                  <a:pt x="61" y="0"/>
                  <a:pt x="55" y="0"/>
                  <a:pt x="52" y="3"/>
                </a:cubicBezTo>
                <a:lnTo>
                  <a:pt x="2" y="59"/>
                </a:lnTo>
                <a:close/>
              </a:path>
            </a:pathLst>
          </a:custGeom>
          <a:solidFill>
            <a:srgbClr val="FEDE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等腰三角形 11"/>
          <p:cNvSpPr/>
          <p:nvPr/>
        </p:nvSpPr>
        <p:spPr>
          <a:xfrm rot="5400000">
            <a:off x="317910" y="-419510"/>
            <a:ext cx="617794" cy="1253613"/>
          </a:xfrm>
          <a:prstGeom prst="triangle">
            <a:avLst>
              <a:gd name="adj" fmla="val 0"/>
            </a:avLst>
          </a:prstGeom>
          <a:solidFill>
            <a:srgbClr val="FFC000">
              <a:alpha val="90000"/>
            </a:srgbClr>
          </a:solidFill>
          <a:ln>
            <a:noFill/>
          </a:ln>
          <a:effectLst>
            <a:outerShdw blurRad="50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9963784">
            <a:off x="105079" y="142833"/>
            <a:ext cx="889052" cy="256219"/>
          </a:xfrm>
          <a:custGeom>
            <a:avLst/>
            <a:gdLst/>
            <a:ahLst/>
            <a:cxnLst/>
            <a:rect l="l" t="t" r="r" b="b"/>
            <a:pathLst>
              <a:path w="1255305" h="361770">
                <a:moveTo>
                  <a:pt x="1152718" y="129432"/>
                </a:moveTo>
                <a:cubicBezTo>
                  <a:pt x="1146397" y="129432"/>
                  <a:pt x="1139169" y="130187"/>
                  <a:pt x="1131034" y="131696"/>
                </a:cubicBezTo>
                <a:lnTo>
                  <a:pt x="1118327" y="136271"/>
                </a:lnTo>
                <a:cubicBezTo>
                  <a:pt x="1114246" y="137901"/>
                  <a:pt x="1111188" y="139592"/>
                  <a:pt x="1109153" y="141343"/>
                </a:cubicBezTo>
                <a:cubicBezTo>
                  <a:pt x="1102364" y="146065"/>
                  <a:pt x="1096919" y="154429"/>
                  <a:pt x="1092817" y="166434"/>
                </a:cubicBezTo>
                <a:cubicBezTo>
                  <a:pt x="1088810" y="177125"/>
                  <a:pt x="1086028" y="188171"/>
                  <a:pt x="1084472" y="199571"/>
                </a:cubicBezTo>
                <a:lnTo>
                  <a:pt x="1213045" y="199571"/>
                </a:lnTo>
                <a:cubicBezTo>
                  <a:pt x="1211772" y="178374"/>
                  <a:pt x="1206393" y="161194"/>
                  <a:pt x="1196906" y="148032"/>
                </a:cubicBezTo>
                <a:lnTo>
                  <a:pt x="1192252" y="142455"/>
                </a:lnTo>
                <a:cubicBezTo>
                  <a:pt x="1183576" y="133773"/>
                  <a:pt x="1170397" y="129432"/>
                  <a:pt x="1152718" y="129432"/>
                </a:cubicBezTo>
                <a:close/>
                <a:moveTo>
                  <a:pt x="876493" y="129432"/>
                </a:moveTo>
                <a:cubicBezTo>
                  <a:pt x="870172" y="129432"/>
                  <a:pt x="862944" y="130187"/>
                  <a:pt x="854809" y="131696"/>
                </a:cubicBezTo>
                <a:lnTo>
                  <a:pt x="842102" y="136271"/>
                </a:lnTo>
                <a:cubicBezTo>
                  <a:pt x="838021" y="137901"/>
                  <a:pt x="834963" y="139592"/>
                  <a:pt x="832928" y="141343"/>
                </a:cubicBezTo>
                <a:cubicBezTo>
                  <a:pt x="826139" y="146065"/>
                  <a:pt x="820694" y="154429"/>
                  <a:pt x="816592" y="166434"/>
                </a:cubicBezTo>
                <a:cubicBezTo>
                  <a:pt x="812585" y="177125"/>
                  <a:pt x="809804" y="188171"/>
                  <a:pt x="808247" y="199571"/>
                </a:cubicBezTo>
                <a:lnTo>
                  <a:pt x="936820" y="199571"/>
                </a:lnTo>
                <a:cubicBezTo>
                  <a:pt x="935547" y="178374"/>
                  <a:pt x="930167" y="161194"/>
                  <a:pt x="920681" y="148032"/>
                </a:cubicBezTo>
                <a:lnTo>
                  <a:pt x="916027" y="142455"/>
                </a:lnTo>
                <a:cubicBezTo>
                  <a:pt x="907350" y="133773"/>
                  <a:pt x="894172" y="129432"/>
                  <a:pt x="876493" y="129432"/>
                </a:cubicBezTo>
                <a:close/>
                <a:moveTo>
                  <a:pt x="618264" y="89630"/>
                </a:moveTo>
                <a:cubicBezTo>
                  <a:pt x="631863" y="89630"/>
                  <a:pt x="638662" y="96264"/>
                  <a:pt x="638662" y="109531"/>
                </a:cubicBezTo>
                <a:lnTo>
                  <a:pt x="638662" y="112402"/>
                </a:lnTo>
                <a:cubicBezTo>
                  <a:pt x="654853" y="100339"/>
                  <a:pt x="674789" y="92914"/>
                  <a:pt x="698468" y="90127"/>
                </a:cubicBezTo>
                <a:cubicBezTo>
                  <a:pt x="700955" y="90127"/>
                  <a:pt x="703285" y="90490"/>
                  <a:pt x="705457" y="91215"/>
                </a:cubicBezTo>
                <a:cubicBezTo>
                  <a:pt x="708980" y="92099"/>
                  <a:pt x="711586" y="93177"/>
                  <a:pt x="713274" y="94449"/>
                </a:cubicBezTo>
                <a:cubicBezTo>
                  <a:pt x="718669" y="98945"/>
                  <a:pt x="721367" y="104301"/>
                  <a:pt x="721367" y="110517"/>
                </a:cubicBezTo>
                <a:cubicBezTo>
                  <a:pt x="721367" y="122712"/>
                  <a:pt x="715537" y="129642"/>
                  <a:pt x="703879" y="131309"/>
                </a:cubicBezTo>
                <a:cubicBezTo>
                  <a:pt x="680152" y="133912"/>
                  <a:pt x="658413" y="142991"/>
                  <a:pt x="638662" y="158546"/>
                </a:cubicBezTo>
                <a:lnTo>
                  <a:pt x="638662" y="334856"/>
                </a:lnTo>
                <a:cubicBezTo>
                  <a:pt x="638662" y="348460"/>
                  <a:pt x="631534" y="355262"/>
                  <a:pt x="617278" y="355262"/>
                </a:cubicBezTo>
                <a:cubicBezTo>
                  <a:pt x="603348" y="355262"/>
                  <a:pt x="596383" y="348460"/>
                  <a:pt x="596383" y="334856"/>
                </a:cubicBezTo>
                <a:lnTo>
                  <a:pt x="596383" y="109531"/>
                </a:lnTo>
                <a:cubicBezTo>
                  <a:pt x="596383" y="96264"/>
                  <a:pt x="603677" y="89630"/>
                  <a:pt x="618264" y="89630"/>
                </a:cubicBezTo>
                <a:close/>
                <a:moveTo>
                  <a:pt x="1151235" y="87650"/>
                </a:moveTo>
                <a:cubicBezTo>
                  <a:pt x="1181356" y="87650"/>
                  <a:pt x="1204799" y="95859"/>
                  <a:pt x="1221564" y="112276"/>
                </a:cubicBezTo>
                <a:cubicBezTo>
                  <a:pt x="1227948" y="117950"/>
                  <a:pt x="1233906" y="126148"/>
                  <a:pt x="1239437" y="136870"/>
                </a:cubicBezTo>
                <a:cubicBezTo>
                  <a:pt x="1245332" y="149333"/>
                  <a:pt x="1249481" y="162325"/>
                  <a:pt x="1251885" y="175844"/>
                </a:cubicBezTo>
                <a:cubicBezTo>
                  <a:pt x="1254467" y="190973"/>
                  <a:pt x="1255587" y="206187"/>
                  <a:pt x="1255245" y="221484"/>
                </a:cubicBezTo>
                <a:cubicBezTo>
                  <a:pt x="1254388" y="234730"/>
                  <a:pt x="1247449" y="241353"/>
                  <a:pt x="1234429" y="241353"/>
                </a:cubicBezTo>
                <a:lnTo>
                  <a:pt x="1083975" y="241353"/>
                </a:lnTo>
                <a:cubicBezTo>
                  <a:pt x="1084880" y="267836"/>
                  <a:pt x="1091632" y="287416"/>
                  <a:pt x="1104231" y="300095"/>
                </a:cubicBezTo>
                <a:cubicBezTo>
                  <a:pt x="1117930" y="312736"/>
                  <a:pt x="1134944" y="319367"/>
                  <a:pt x="1155274" y="319988"/>
                </a:cubicBezTo>
                <a:cubicBezTo>
                  <a:pt x="1164071" y="320303"/>
                  <a:pt x="1174034" y="319664"/>
                  <a:pt x="1185161" y="318071"/>
                </a:cubicBezTo>
                <a:cubicBezTo>
                  <a:pt x="1189783" y="317740"/>
                  <a:pt x="1195189" y="317059"/>
                  <a:pt x="1201378" y="316028"/>
                </a:cubicBezTo>
                <a:lnTo>
                  <a:pt x="1222699" y="312628"/>
                </a:lnTo>
                <a:cubicBezTo>
                  <a:pt x="1229194" y="311540"/>
                  <a:pt x="1234384" y="312589"/>
                  <a:pt x="1238270" y="315776"/>
                </a:cubicBezTo>
                <a:cubicBezTo>
                  <a:pt x="1242750" y="318021"/>
                  <a:pt x="1245603" y="322825"/>
                  <a:pt x="1246828" y="330187"/>
                </a:cubicBezTo>
                <a:cubicBezTo>
                  <a:pt x="1248532" y="343722"/>
                  <a:pt x="1243053" y="351550"/>
                  <a:pt x="1230390" y="353669"/>
                </a:cubicBezTo>
                <a:lnTo>
                  <a:pt x="1193049" y="359222"/>
                </a:lnTo>
                <a:cubicBezTo>
                  <a:pt x="1179092" y="361205"/>
                  <a:pt x="1166256" y="362030"/>
                  <a:pt x="1154540" y="361699"/>
                </a:cubicBezTo>
                <a:cubicBezTo>
                  <a:pt x="1138060" y="361352"/>
                  <a:pt x="1122707" y="358683"/>
                  <a:pt x="1108483" y="353693"/>
                </a:cubicBezTo>
                <a:cubicBezTo>
                  <a:pt x="1095788" y="349354"/>
                  <a:pt x="1086239" y="342613"/>
                  <a:pt x="1079834" y="333468"/>
                </a:cubicBezTo>
                <a:cubicBezTo>
                  <a:pt x="1053415" y="309363"/>
                  <a:pt x="1040702" y="272248"/>
                  <a:pt x="1041696" y="222123"/>
                </a:cubicBezTo>
                <a:lnTo>
                  <a:pt x="1042682" y="203413"/>
                </a:lnTo>
                <a:cubicBezTo>
                  <a:pt x="1043029" y="196103"/>
                  <a:pt x="1043523" y="190316"/>
                  <a:pt x="1044165" y="186051"/>
                </a:cubicBezTo>
                <a:cubicBezTo>
                  <a:pt x="1047246" y="168530"/>
                  <a:pt x="1051703" y="155599"/>
                  <a:pt x="1057535" y="147259"/>
                </a:cubicBezTo>
                <a:cubicBezTo>
                  <a:pt x="1064660" y="127870"/>
                  <a:pt x="1073750" y="114306"/>
                  <a:pt x="1084803" y="106565"/>
                </a:cubicBezTo>
                <a:cubicBezTo>
                  <a:pt x="1096567" y="98835"/>
                  <a:pt x="1108354" y="93789"/>
                  <a:pt x="1120165" y="91428"/>
                </a:cubicBezTo>
                <a:cubicBezTo>
                  <a:pt x="1131660" y="88909"/>
                  <a:pt x="1142017" y="87650"/>
                  <a:pt x="1151235" y="87650"/>
                </a:cubicBezTo>
                <a:close/>
                <a:moveTo>
                  <a:pt x="875010" y="87650"/>
                </a:moveTo>
                <a:cubicBezTo>
                  <a:pt x="905131" y="87650"/>
                  <a:pt x="928574" y="95859"/>
                  <a:pt x="945339" y="112276"/>
                </a:cubicBezTo>
                <a:cubicBezTo>
                  <a:pt x="951722" y="117950"/>
                  <a:pt x="957680" y="126148"/>
                  <a:pt x="963212" y="136870"/>
                </a:cubicBezTo>
                <a:cubicBezTo>
                  <a:pt x="969107" y="149333"/>
                  <a:pt x="973256" y="162325"/>
                  <a:pt x="975660" y="175844"/>
                </a:cubicBezTo>
                <a:cubicBezTo>
                  <a:pt x="978242" y="190973"/>
                  <a:pt x="979362" y="206187"/>
                  <a:pt x="979020" y="221484"/>
                </a:cubicBezTo>
                <a:cubicBezTo>
                  <a:pt x="978163" y="234730"/>
                  <a:pt x="971224" y="241353"/>
                  <a:pt x="958204" y="241353"/>
                </a:cubicBezTo>
                <a:lnTo>
                  <a:pt x="807750" y="241353"/>
                </a:lnTo>
                <a:cubicBezTo>
                  <a:pt x="808654" y="267836"/>
                  <a:pt x="815407" y="287416"/>
                  <a:pt x="828006" y="300095"/>
                </a:cubicBezTo>
                <a:cubicBezTo>
                  <a:pt x="841705" y="312736"/>
                  <a:pt x="858719" y="319367"/>
                  <a:pt x="879049" y="319988"/>
                </a:cubicBezTo>
                <a:cubicBezTo>
                  <a:pt x="887846" y="320303"/>
                  <a:pt x="897809" y="319664"/>
                  <a:pt x="908936" y="318071"/>
                </a:cubicBezTo>
                <a:cubicBezTo>
                  <a:pt x="913558" y="317740"/>
                  <a:pt x="918964" y="317059"/>
                  <a:pt x="925153" y="316028"/>
                </a:cubicBezTo>
                <a:lnTo>
                  <a:pt x="946474" y="312628"/>
                </a:lnTo>
                <a:cubicBezTo>
                  <a:pt x="952969" y="311540"/>
                  <a:pt x="958159" y="312589"/>
                  <a:pt x="962045" y="315776"/>
                </a:cubicBezTo>
                <a:cubicBezTo>
                  <a:pt x="966525" y="318021"/>
                  <a:pt x="969378" y="322825"/>
                  <a:pt x="970603" y="330187"/>
                </a:cubicBezTo>
                <a:cubicBezTo>
                  <a:pt x="972307" y="343722"/>
                  <a:pt x="966828" y="351550"/>
                  <a:pt x="954165" y="353669"/>
                </a:cubicBezTo>
                <a:lnTo>
                  <a:pt x="916824" y="359222"/>
                </a:lnTo>
                <a:cubicBezTo>
                  <a:pt x="902867" y="361205"/>
                  <a:pt x="890031" y="362030"/>
                  <a:pt x="878315" y="361699"/>
                </a:cubicBezTo>
                <a:cubicBezTo>
                  <a:pt x="861835" y="361352"/>
                  <a:pt x="846482" y="358683"/>
                  <a:pt x="832258" y="353693"/>
                </a:cubicBezTo>
                <a:cubicBezTo>
                  <a:pt x="819563" y="349354"/>
                  <a:pt x="810014" y="342613"/>
                  <a:pt x="803609" y="333468"/>
                </a:cubicBezTo>
                <a:cubicBezTo>
                  <a:pt x="777190" y="309363"/>
                  <a:pt x="764477" y="272248"/>
                  <a:pt x="765471" y="222123"/>
                </a:cubicBezTo>
                <a:lnTo>
                  <a:pt x="766457" y="203413"/>
                </a:lnTo>
                <a:cubicBezTo>
                  <a:pt x="766804" y="196103"/>
                  <a:pt x="767298" y="190316"/>
                  <a:pt x="767940" y="186051"/>
                </a:cubicBezTo>
                <a:cubicBezTo>
                  <a:pt x="771021" y="168530"/>
                  <a:pt x="775478" y="155599"/>
                  <a:pt x="781310" y="147259"/>
                </a:cubicBezTo>
                <a:cubicBezTo>
                  <a:pt x="788435" y="127870"/>
                  <a:pt x="797525" y="114306"/>
                  <a:pt x="808578" y="106565"/>
                </a:cubicBezTo>
                <a:cubicBezTo>
                  <a:pt x="820342" y="98835"/>
                  <a:pt x="832129" y="93789"/>
                  <a:pt x="843940" y="91428"/>
                </a:cubicBezTo>
                <a:cubicBezTo>
                  <a:pt x="855435" y="88909"/>
                  <a:pt x="865792" y="87650"/>
                  <a:pt x="875010" y="87650"/>
                </a:cubicBezTo>
                <a:close/>
                <a:moveTo>
                  <a:pt x="20895" y="3463"/>
                </a:moveTo>
                <a:lnTo>
                  <a:pt x="233356" y="3463"/>
                </a:lnTo>
                <a:cubicBezTo>
                  <a:pt x="247286" y="3463"/>
                  <a:pt x="254251" y="10754"/>
                  <a:pt x="254251" y="25336"/>
                </a:cubicBezTo>
                <a:cubicBezTo>
                  <a:pt x="254251" y="38940"/>
                  <a:pt x="247286" y="45742"/>
                  <a:pt x="233356" y="45742"/>
                </a:cubicBezTo>
                <a:lnTo>
                  <a:pt x="147275" y="45742"/>
                </a:lnTo>
                <a:lnTo>
                  <a:pt x="147275" y="335353"/>
                </a:lnTo>
                <a:cubicBezTo>
                  <a:pt x="147275" y="349283"/>
                  <a:pt x="139981" y="356248"/>
                  <a:pt x="125394" y="356248"/>
                </a:cubicBezTo>
                <a:cubicBezTo>
                  <a:pt x="111464" y="356248"/>
                  <a:pt x="104499" y="349283"/>
                  <a:pt x="104499" y="335353"/>
                </a:cubicBezTo>
                <a:lnTo>
                  <a:pt x="104499" y="45742"/>
                </a:lnTo>
                <a:lnTo>
                  <a:pt x="20895" y="45742"/>
                </a:lnTo>
                <a:cubicBezTo>
                  <a:pt x="6965" y="45742"/>
                  <a:pt x="0" y="38611"/>
                  <a:pt x="0" y="24350"/>
                </a:cubicBezTo>
                <a:cubicBezTo>
                  <a:pt x="0" y="10425"/>
                  <a:pt x="6965" y="3463"/>
                  <a:pt x="20895" y="3463"/>
                </a:cubicBezTo>
                <a:close/>
                <a:moveTo>
                  <a:pt x="335602" y="0"/>
                </a:moveTo>
                <a:cubicBezTo>
                  <a:pt x="349201" y="0"/>
                  <a:pt x="356000" y="6631"/>
                  <a:pt x="356000" y="19893"/>
                </a:cubicBezTo>
                <a:lnTo>
                  <a:pt x="356000" y="100026"/>
                </a:lnTo>
                <a:cubicBezTo>
                  <a:pt x="377613" y="95740"/>
                  <a:pt x="398876" y="93597"/>
                  <a:pt x="419790" y="93597"/>
                </a:cubicBezTo>
                <a:cubicBezTo>
                  <a:pt x="448723" y="93597"/>
                  <a:pt x="471043" y="99705"/>
                  <a:pt x="486750" y="111921"/>
                </a:cubicBezTo>
                <a:cubicBezTo>
                  <a:pt x="506885" y="127812"/>
                  <a:pt x="516953" y="153261"/>
                  <a:pt x="516953" y="188268"/>
                </a:cubicBezTo>
                <a:lnTo>
                  <a:pt x="517450" y="329414"/>
                </a:lnTo>
                <a:cubicBezTo>
                  <a:pt x="517450" y="332185"/>
                  <a:pt x="516771" y="334927"/>
                  <a:pt x="515415" y="337641"/>
                </a:cubicBezTo>
                <a:cubicBezTo>
                  <a:pt x="514710" y="339397"/>
                  <a:pt x="513298" y="341601"/>
                  <a:pt x="511179" y="344251"/>
                </a:cubicBezTo>
                <a:cubicBezTo>
                  <a:pt x="507140" y="348290"/>
                  <a:pt x="501934" y="350309"/>
                  <a:pt x="495561" y="350309"/>
                </a:cubicBezTo>
                <a:cubicBezTo>
                  <a:pt x="481962" y="350309"/>
                  <a:pt x="475163" y="343344"/>
                  <a:pt x="475163" y="329414"/>
                </a:cubicBezTo>
                <a:lnTo>
                  <a:pt x="475163" y="188268"/>
                </a:lnTo>
                <a:cubicBezTo>
                  <a:pt x="475163" y="168485"/>
                  <a:pt x="469686" y="154416"/>
                  <a:pt x="458732" y="146060"/>
                </a:cubicBezTo>
                <a:cubicBezTo>
                  <a:pt x="449419" y="138608"/>
                  <a:pt x="436439" y="134883"/>
                  <a:pt x="419790" y="134883"/>
                </a:cubicBezTo>
                <a:cubicBezTo>
                  <a:pt x="399418" y="134883"/>
                  <a:pt x="378155" y="137215"/>
                  <a:pt x="356000" y="141879"/>
                </a:cubicBezTo>
                <a:lnTo>
                  <a:pt x="356000" y="333374"/>
                </a:lnTo>
                <a:cubicBezTo>
                  <a:pt x="356000" y="347304"/>
                  <a:pt x="348707" y="354269"/>
                  <a:pt x="334119" y="354269"/>
                </a:cubicBezTo>
                <a:cubicBezTo>
                  <a:pt x="320515" y="354269"/>
                  <a:pt x="313713" y="347304"/>
                  <a:pt x="313713" y="333374"/>
                </a:cubicBezTo>
                <a:lnTo>
                  <a:pt x="313713" y="19893"/>
                </a:lnTo>
                <a:cubicBezTo>
                  <a:pt x="313713" y="6631"/>
                  <a:pt x="321010" y="0"/>
                  <a:pt x="33560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504273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dotGrid">
          <a:fgClr>
            <a:schemeClr val="accent1">
              <a:lumMod val="40000"/>
              <a:lumOff val="60000"/>
            </a:schemeClr>
          </a:fgClr>
          <a:bgClr>
            <a:schemeClr val="bg1"/>
          </a:bgClr>
        </a:pattFill>
        <a:effectLst/>
      </p:bgPr>
    </p:bg>
    <p:spTree>
      <p:nvGrpSpPr>
        <p:cNvPr id="1" name=""/>
        <p:cNvGrpSpPr/>
        <p:nvPr/>
      </p:nvGrpSpPr>
      <p:grpSpPr>
        <a:xfrm>
          <a:off x="0" y="0"/>
          <a:ext cx="0" cy="0"/>
          <a:chOff x="0" y="0"/>
          <a:chExt cx="0" cy="0"/>
        </a:xfrm>
      </p:grpSpPr>
      <p:grpSp>
        <p:nvGrpSpPr>
          <p:cNvPr id="13" name="组合 12"/>
          <p:cNvGrpSpPr/>
          <p:nvPr/>
        </p:nvGrpSpPr>
        <p:grpSpPr>
          <a:xfrm>
            <a:off x="195948" y="-11566"/>
            <a:ext cx="8674203" cy="6869566"/>
            <a:chOff x="195948" y="-11566"/>
            <a:chExt cx="8674203" cy="6869566"/>
          </a:xfrm>
        </p:grpSpPr>
        <p:pic>
          <p:nvPicPr>
            <p:cNvPr id="3" name="图片 2"/>
            <p:cNvPicPr>
              <a:picLocks noChangeAspect="1"/>
            </p:cNvPicPr>
            <p:nvPr/>
          </p:nvPicPr>
          <p:blipFill rotWithShape="1">
            <a:blip r:embed="rId2" cstate="print">
              <a:extLst>
                <a:ext uri="{BEBA8EAE-BF5A-486C-A8C5-ECC9F3942E4B}">
                  <a14:imgProps xmlns:a14="http://schemas.microsoft.com/office/drawing/2010/main" xmlns="">
                    <a14:imgLayer r:embed="rId3">
                      <a14:imgEffect>
                        <a14:sharpenSoften amount="50000"/>
                      </a14:imgEffect>
                      <a14:imgEffect>
                        <a14:saturation sat="33000"/>
                      </a14:imgEffect>
                    </a14:imgLayer>
                  </a14:imgProps>
                </a:ext>
                <a:ext uri="{28A0092B-C50C-407E-A947-70E740481C1C}">
                  <a14:useLocalDpi xmlns:a14="http://schemas.microsoft.com/office/drawing/2010/main" xmlns="" val="0"/>
                </a:ext>
              </a:extLst>
            </a:blip>
            <a:srcRect l="511" b="16419"/>
            <a:stretch/>
          </p:blipFill>
          <p:spPr>
            <a:xfrm>
              <a:off x="203203" y="0"/>
              <a:ext cx="3256547" cy="4267199"/>
            </a:xfrm>
            <a:prstGeom prst="rect">
              <a:avLst/>
            </a:prstGeom>
          </p:spPr>
        </p:pic>
        <p:pic>
          <p:nvPicPr>
            <p:cNvPr id="4" name="图片 3"/>
            <p:cNvPicPr>
              <a:picLocks noChangeAspect="1"/>
            </p:cNvPicPr>
            <p:nvPr/>
          </p:nvPicPr>
          <p:blipFill rotWithShape="1">
            <a:blip r:embed="rId4" cstate="print">
              <a:extLst>
                <a:ext uri="{BEBA8EAE-BF5A-486C-A8C5-ECC9F3942E4B}">
                  <a14:imgProps xmlns:a14="http://schemas.microsoft.com/office/drawing/2010/main" xmlns="">
                    <a14:imgLayer r:embed="rId5">
                      <a14:imgEffect>
                        <a14:saturation sat="0"/>
                      </a14:imgEffect>
                    </a14:imgLayer>
                  </a14:imgProps>
                </a:ext>
                <a:ext uri="{28A0092B-C50C-407E-A947-70E740481C1C}">
                  <a14:useLocalDpi xmlns:a14="http://schemas.microsoft.com/office/drawing/2010/main" xmlns="" val="0"/>
                </a:ext>
              </a:extLst>
            </a:blip>
            <a:srcRect l="20080" r="27096"/>
            <a:stretch/>
          </p:blipFill>
          <p:spPr>
            <a:xfrm>
              <a:off x="6395461" y="0"/>
              <a:ext cx="2429234" cy="2876724"/>
            </a:xfrm>
            <a:prstGeom prst="rect">
              <a:avLst/>
            </a:prstGeom>
          </p:spPr>
        </p:pic>
        <p:sp>
          <p:nvSpPr>
            <p:cNvPr id="5" name="矩形 4"/>
            <p:cNvSpPr/>
            <p:nvPr/>
          </p:nvSpPr>
          <p:spPr>
            <a:xfrm>
              <a:off x="203202" y="3962400"/>
              <a:ext cx="3256547" cy="2895600"/>
            </a:xfrm>
            <a:prstGeom prst="rect">
              <a:avLst/>
            </a:prstGeom>
            <a:solidFill>
              <a:schemeClr val="accent1">
                <a:lumMod val="5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56006" y="3357564"/>
              <a:ext cx="2743199" cy="3500436"/>
            </a:xfrm>
            <a:prstGeom prst="rect">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95461" y="2612571"/>
              <a:ext cx="2429234" cy="4245429"/>
            </a:xfrm>
            <a:prstGeom prst="rect">
              <a:avLst/>
            </a:prstGeom>
            <a:solidFill>
              <a:schemeClr val="accent1">
                <a:lumMod val="60000"/>
                <a:lumOff val="4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556005" y="-11566"/>
              <a:ext cx="2743200" cy="3686174"/>
              <a:chOff x="3556005" y="-11566"/>
              <a:chExt cx="2743200" cy="3686174"/>
            </a:xfrm>
          </p:grpSpPr>
          <p:pic>
            <p:nvPicPr>
              <p:cNvPr id="2" name="图片 1"/>
              <p:cNvPicPr>
                <a:picLocks noChangeAspect="1"/>
              </p:cNvPicPr>
              <p:nvPr/>
            </p:nvPicPr>
            <p:blipFill rotWithShape="1">
              <a:blip r:embed="rId6" cstate="print">
                <a:duotone>
                  <a:prstClr val="black"/>
                  <a:schemeClr val="accent6">
                    <a:tint val="45000"/>
                    <a:satMod val="400000"/>
                  </a:schemeClr>
                </a:duotone>
                <a:extLst>
                  <a:ext uri="{BEBA8EAE-BF5A-486C-A8C5-ECC9F3942E4B}">
                    <a14:imgProps xmlns:a14="http://schemas.microsoft.com/office/drawing/2010/main" xmlns="">
                      <a14:imgLayer r:embed="rId7">
                        <a14:imgEffect>
                          <a14:colorTemperature colorTemp="4700"/>
                        </a14:imgEffect>
                        <a14:imgEffect>
                          <a14:saturation sat="0"/>
                        </a14:imgEffect>
                      </a14:imgLayer>
                    </a14:imgProps>
                  </a:ext>
                  <a:ext uri="{28A0092B-C50C-407E-A947-70E740481C1C}">
                    <a14:useLocalDpi xmlns:a14="http://schemas.microsoft.com/office/drawing/2010/main" xmlns="" val="0"/>
                  </a:ext>
                </a:extLst>
              </a:blip>
              <a:srcRect l="6222" r="11792" b="12100"/>
              <a:stretch/>
            </p:blipFill>
            <p:spPr>
              <a:xfrm>
                <a:off x="3556006" y="-11566"/>
                <a:ext cx="2743199" cy="3686174"/>
              </a:xfrm>
              <a:prstGeom prst="rect">
                <a:avLst/>
              </a:prstGeom>
            </p:spPr>
          </p:pic>
          <p:sp>
            <p:nvSpPr>
              <p:cNvPr id="9" name="矩形 8"/>
              <p:cNvSpPr/>
              <p:nvPr/>
            </p:nvSpPr>
            <p:spPr>
              <a:xfrm>
                <a:off x="3556005" y="-11566"/>
                <a:ext cx="2743199" cy="3686174"/>
              </a:xfrm>
              <a:prstGeom prst="rect">
                <a:avLst/>
              </a:prstGeom>
              <a:solidFill>
                <a:schemeClr val="accent1">
                  <a:lumMod val="7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6395460" y="0"/>
              <a:ext cx="2474691" cy="2612571"/>
            </a:xfrm>
            <a:prstGeom prst="rect">
              <a:avLst/>
            </a:prstGeom>
            <a:solidFill>
              <a:schemeClr val="accent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5948" y="-11566"/>
              <a:ext cx="3256547" cy="3973966"/>
            </a:xfrm>
            <a:prstGeom prst="rect">
              <a:avLst/>
            </a:prstGeom>
            <a:solidFill>
              <a:schemeClr val="accent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424454" y="4267199"/>
            <a:ext cx="2757714" cy="400110"/>
          </a:xfrm>
          <a:prstGeom prst="rect">
            <a:avLst/>
          </a:prstGeom>
          <a:noFill/>
        </p:spPr>
        <p:txBody>
          <a:bodyPr wrap="square" rtlCol="0">
            <a:spAutoFit/>
          </a:bodyPr>
          <a:lstStyle/>
          <a:p>
            <a:r>
              <a:rPr lang="en-US" altLang="zh-CN" sz="2000" dirty="0" smtClean="0">
                <a:solidFill>
                  <a:schemeClr val="tx1">
                    <a:lumMod val="95000"/>
                    <a:lumOff val="5000"/>
                  </a:schemeClr>
                </a:solidFill>
                <a:latin typeface="造字工房悦圆演示版常规体" pitchFamily="2" charset="-122"/>
                <a:ea typeface="造字工房悦圆演示版常规体" pitchFamily="2" charset="-122"/>
              </a:rPr>
              <a:t>&lt;</a:t>
            </a:r>
            <a:r>
              <a:rPr lang="zh-CN" altLang="en-US" sz="2000" dirty="0" smtClean="0">
                <a:solidFill>
                  <a:schemeClr val="tx1">
                    <a:lumMod val="95000"/>
                    <a:lumOff val="5000"/>
                  </a:schemeClr>
                </a:solidFill>
                <a:latin typeface="造字工房悦圆演示版常规体" pitchFamily="2" charset="-122"/>
                <a:ea typeface="造字工房悦圆演示版常规体" pitchFamily="2" charset="-122"/>
              </a:rPr>
              <a:t>灌篮高手</a:t>
            </a:r>
            <a:r>
              <a:rPr lang="en-US" altLang="zh-CN" sz="2000" dirty="0" smtClean="0">
                <a:solidFill>
                  <a:schemeClr val="tx1">
                    <a:lumMod val="95000"/>
                    <a:lumOff val="5000"/>
                  </a:schemeClr>
                </a:solidFill>
                <a:latin typeface="造字工房悦圆演示版常规体" pitchFamily="2" charset="-122"/>
                <a:ea typeface="造字工房悦圆演示版常规体" pitchFamily="2" charset="-122"/>
              </a:rPr>
              <a:t>&gt;</a:t>
            </a:r>
            <a:endParaRPr lang="zh-CN" altLang="en-US" sz="2000" dirty="0" smtClean="0">
              <a:solidFill>
                <a:schemeClr val="tx1">
                  <a:lumMod val="95000"/>
                  <a:lumOff val="5000"/>
                </a:schemeClr>
              </a:solidFill>
              <a:latin typeface="造字工房悦圆演示版常规体" pitchFamily="2" charset="-122"/>
              <a:ea typeface="造字工房悦圆演示版常规体" pitchFamily="2" charset="-122"/>
            </a:endParaRPr>
          </a:p>
        </p:txBody>
      </p:sp>
      <p:sp>
        <p:nvSpPr>
          <p:cNvPr id="15" name="文本框 14"/>
          <p:cNvSpPr txBox="1"/>
          <p:nvPr/>
        </p:nvSpPr>
        <p:spPr>
          <a:xfrm>
            <a:off x="3864430" y="3962400"/>
            <a:ext cx="2757714" cy="400110"/>
          </a:xfrm>
          <a:prstGeom prst="rect">
            <a:avLst/>
          </a:prstGeom>
          <a:noFill/>
        </p:spPr>
        <p:txBody>
          <a:bodyPr wrap="square" rtlCol="0">
            <a:spAutoFit/>
          </a:bodyPr>
          <a:lstStyle/>
          <a:p>
            <a:r>
              <a:rPr lang="en-US" altLang="zh-CN" sz="2000" dirty="0">
                <a:solidFill>
                  <a:schemeClr val="tx1">
                    <a:lumMod val="95000"/>
                    <a:lumOff val="5000"/>
                  </a:schemeClr>
                </a:solidFill>
                <a:latin typeface="造字工房悦圆演示版常规体" pitchFamily="2" charset="-122"/>
                <a:ea typeface="造字工房悦圆演示版常规体" pitchFamily="2" charset="-122"/>
              </a:rPr>
              <a:t>&lt;</a:t>
            </a:r>
            <a:r>
              <a:rPr lang="zh-CN" altLang="en-US" sz="2000" dirty="0">
                <a:solidFill>
                  <a:schemeClr val="tx1">
                    <a:lumMod val="95000"/>
                    <a:lumOff val="5000"/>
                  </a:schemeClr>
                </a:solidFill>
                <a:latin typeface="造字工房悦圆演示版常规体" pitchFamily="2" charset="-122"/>
                <a:ea typeface="造字工房悦圆演示版常规体" pitchFamily="2" charset="-122"/>
              </a:rPr>
              <a:t>最近比较烦</a:t>
            </a:r>
            <a:r>
              <a:rPr lang="en-US" altLang="zh-CN" sz="2000" dirty="0">
                <a:solidFill>
                  <a:schemeClr val="tx1">
                    <a:lumMod val="95000"/>
                    <a:lumOff val="5000"/>
                  </a:schemeClr>
                </a:solidFill>
                <a:latin typeface="造字工房悦圆演示版常规体" pitchFamily="2" charset="-122"/>
                <a:ea typeface="造字工房悦圆演示版常规体" pitchFamily="2" charset="-122"/>
              </a:rPr>
              <a:t>&gt;</a:t>
            </a:r>
            <a:endParaRPr lang="zh-CN" altLang="en-US" sz="2000" dirty="0">
              <a:solidFill>
                <a:schemeClr val="tx1">
                  <a:lumMod val="95000"/>
                  <a:lumOff val="5000"/>
                </a:schemeClr>
              </a:solidFill>
              <a:latin typeface="造字工房悦圆演示版常规体" pitchFamily="2" charset="-122"/>
              <a:ea typeface="造字工房悦圆演示版常规体" pitchFamily="2" charset="-122"/>
            </a:endParaRPr>
          </a:p>
        </p:txBody>
      </p:sp>
      <p:sp>
        <p:nvSpPr>
          <p:cNvPr id="16" name="文本框 15"/>
          <p:cNvSpPr txBox="1"/>
          <p:nvPr/>
        </p:nvSpPr>
        <p:spPr>
          <a:xfrm>
            <a:off x="6814458" y="2850591"/>
            <a:ext cx="2757714" cy="400110"/>
          </a:xfrm>
          <a:prstGeom prst="rect">
            <a:avLst/>
          </a:prstGeom>
          <a:noFill/>
        </p:spPr>
        <p:txBody>
          <a:bodyPr wrap="square" rtlCol="0">
            <a:spAutoFit/>
          </a:bodyPr>
          <a:lstStyle/>
          <a:p>
            <a:r>
              <a:rPr lang="en-US" altLang="zh-CN" sz="2000" dirty="0">
                <a:solidFill>
                  <a:schemeClr val="tx1">
                    <a:lumMod val="95000"/>
                    <a:lumOff val="5000"/>
                  </a:schemeClr>
                </a:solidFill>
                <a:latin typeface="造字工房悦圆演示版常规体" pitchFamily="2" charset="-122"/>
                <a:ea typeface="造字工房悦圆演示版常规体" pitchFamily="2" charset="-122"/>
              </a:rPr>
              <a:t>&lt;</a:t>
            </a:r>
            <a:r>
              <a:rPr lang="zh-CN" altLang="en-US" sz="2000" dirty="0">
                <a:solidFill>
                  <a:schemeClr val="tx1">
                    <a:lumMod val="95000"/>
                    <a:lumOff val="5000"/>
                  </a:schemeClr>
                </a:solidFill>
                <a:latin typeface="造字工房悦圆演示版常规体" pitchFamily="2" charset="-122"/>
                <a:ea typeface="造字工房悦圆演示版常规体" pitchFamily="2" charset="-122"/>
              </a:rPr>
              <a:t>蜗居</a:t>
            </a:r>
            <a:r>
              <a:rPr lang="en-US" altLang="zh-CN" sz="2000" dirty="0">
                <a:solidFill>
                  <a:schemeClr val="tx1">
                    <a:lumMod val="95000"/>
                    <a:lumOff val="5000"/>
                  </a:schemeClr>
                </a:solidFill>
                <a:latin typeface="造字工房悦圆演示版常规体" pitchFamily="2" charset="-122"/>
                <a:ea typeface="造字工房悦圆演示版常规体" pitchFamily="2" charset="-122"/>
              </a:rPr>
              <a:t>&gt;</a:t>
            </a:r>
            <a:endParaRPr lang="zh-CN" altLang="en-US" sz="2000" dirty="0">
              <a:solidFill>
                <a:schemeClr val="tx1">
                  <a:lumMod val="95000"/>
                  <a:lumOff val="5000"/>
                </a:schemeClr>
              </a:solidFill>
              <a:latin typeface="造字工房悦圆演示版常规体" pitchFamily="2" charset="-122"/>
              <a:ea typeface="造字工房悦圆演示版常规体" pitchFamily="2" charset="-122"/>
            </a:endParaRPr>
          </a:p>
        </p:txBody>
      </p:sp>
      <p:cxnSp>
        <p:nvCxnSpPr>
          <p:cNvPr id="18" name="直接连接符 17"/>
          <p:cNvCxnSpPr/>
          <p:nvPr/>
        </p:nvCxnSpPr>
        <p:spPr>
          <a:xfrm>
            <a:off x="424454" y="4818743"/>
            <a:ext cx="2757714"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864430" y="4459997"/>
            <a:ext cx="2160133"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863462" y="3357564"/>
            <a:ext cx="1525795"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537933" y="4970178"/>
            <a:ext cx="2587082" cy="338554"/>
          </a:xfrm>
          <a:prstGeom prst="rect">
            <a:avLst/>
          </a:prstGeom>
          <a:noFill/>
        </p:spPr>
        <p:txBody>
          <a:bodyPr wrap="square" rtlCol="0">
            <a:spAutoFit/>
          </a:bodyPr>
          <a:lstStyle/>
          <a:p>
            <a:r>
              <a:rPr lang="zh-CN" altLang="en-US" sz="1600" dirty="0" smtClean="0">
                <a:latin typeface="方正正纤黑简体" panose="02000000000000000000" pitchFamily="2" charset="-122"/>
                <a:ea typeface="方正正纤黑简体" panose="02000000000000000000" pitchFamily="2" charset="-122"/>
              </a:rPr>
              <a:t>流川枫与樱木花道</a:t>
            </a:r>
          </a:p>
        </p:txBody>
      </p:sp>
      <p:sp>
        <p:nvSpPr>
          <p:cNvPr id="24" name="文本框 23"/>
          <p:cNvSpPr txBox="1"/>
          <p:nvPr/>
        </p:nvSpPr>
        <p:spPr>
          <a:xfrm>
            <a:off x="3949746" y="4591007"/>
            <a:ext cx="2587082" cy="338554"/>
          </a:xfrm>
          <a:prstGeom prst="rect">
            <a:avLst/>
          </a:prstGeom>
          <a:noFill/>
        </p:spPr>
        <p:txBody>
          <a:bodyPr wrap="square" rtlCol="0">
            <a:spAutoFit/>
          </a:bodyPr>
          <a:lstStyle/>
          <a:p>
            <a:r>
              <a:rPr lang="zh-CN" altLang="en-US" sz="1600" dirty="0" smtClean="0">
                <a:latin typeface="方正正纤黑简体" panose="02000000000000000000" pitchFamily="2" charset="-122"/>
                <a:ea typeface="方正正纤黑简体" panose="02000000000000000000" pitchFamily="2" charset="-122"/>
              </a:rPr>
              <a:t>“中年危机”</a:t>
            </a:r>
          </a:p>
        </p:txBody>
      </p:sp>
      <p:sp>
        <p:nvSpPr>
          <p:cNvPr id="25" name="文本框 24"/>
          <p:cNvSpPr txBox="1"/>
          <p:nvPr/>
        </p:nvSpPr>
        <p:spPr>
          <a:xfrm>
            <a:off x="6814458" y="3488721"/>
            <a:ext cx="1574799" cy="584775"/>
          </a:xfrm>
          <a:prstGeom prst="rect">
            <a:avLst/>
          </a:prstGeom>
          <a:noFill/>
        </p:spPr>
        <p:txBody>
          <a:bodyPr wrap="square" rtlCol="0">
            <a:spAutoFit/>
          </a:bodyPr>
          <a:lstStyle/>
          <a:p>
            <a:r>
              <a:rPr lang="zh-CN" altLang="en-US" sz="1600" dirty="0" smtClean="0">
                <a:latin typeface="方正正纤黑简体" panose="02000000000000000000" pitchFamily="2" charset="-122"/>
                <a:ea typeface="方正正纤黑简体" panose="02000000000000000000" pitchFamily="2" charset="-122"/>
              </a:rPr>
              <a:t>宋思明和小贝争抢郭海藻</a:t>
            </a:r>
          </a:p>
        </p:txBody>
      </p:sp>
      <p:sp>
        <p:nvSpPr>
          <p:cNvPr id="26" name="Freeform 5"/>
          <p:cNvSpPr>
            <a:spLocks/>
          </p:cNvSpPr>
          <p:nvPr/>
        </p:nvSpPr>
        <p:spPr bwMode="auto">
          <a:xfrm>
            <a:off x="537933" y="6129422"/>
            <a:ext cx="328506" cy="380546"/>
          </a:xfrm>
          <a:custGeom>
            <a:avLst/>
            <a:gdLst>
              <a:gd name="T0" fmla="*/ 0 w 303"/>
              <a:gd name="T1" fmla="*/ 0 h 351"/>
              <a:gd name="T2" fmla="*/ 0 w 303"/>
              <a:gd name="T3" fmla="*/ 70 h 351"/>
              <a:gd name="T4" fmla="*/ 185 w 303"/>
              <a:gd name="T5" fmla="*/ 176 h 351"/>
              <a:gd name="T6" fmla="*/ 0 w 303"/>
              <a:gd name="T7" fmla="*/ 284 h 351"/>
              <a:gd name="T8" fmla="*/ 0 w 303"/>
              <a:gd name="T9" fmla="*/ 351 h 351"/>
              <a:gd name="T10" fmla="*/ 303 w 303"/>
              <a:gd name="T11" fmla="*/ 176 h 351"/>
              <a:gd name="T12" fmla="*/ 0 w 303"/>
              <a:gd name="T13" fmla="*/ 0 h 351"/>
            </a:gdLst>
            <a:ahLst/>
            <a:cxnLst>
              <a:cxn ang="0">
                <a:pos x="T0" y="T1"/>
              </a:cxn>
              <a:cxn ang="0">
                <a:pos x="T2" y="T3"/>
              </a:cxn>
              <a:cxn ang="0">
                <a:pos x="T4" y="T5"/>
              </a:cxn>
              <a:cxn ang="0">
                <a:pos x="T6" y="T7"/>
              </a:cxn>
              <a:cxn ang="0">
                <a:pos x="T8" y="T9"/>
              </a:cxn>
              <a:cxn ang="0">
                <a:pos x="T10" y="T11"/>
              </a:cxn>
              <a:cxn ang="0">
                <a:pos x="T12" y="T13"/>
              </a:cxn>
            </a:cxnLst>
            <a:rect l="0" t="0" r="r" b="b"/>
            <a:pathLst>
              <a:path w="303" h="351">
                <a:moveTo>
                  <a:pt x="0" y="0"/>
                </a:moveTo>
                <a:lnTo>
                  <a:pt x="0" y="70"/>
                </a:lnTo>
                <a:lnTo>
                  <a:pt x="185" y="176"/>
                </a:lnTo>
                <a:lnTo>
                  <a:pt x="0" y="284"/>
                </a:lnTo>
                <a:lnTo>
                  <a:pt x="0" y="351"/>
                </a:lnTo>
                <a:lnTo>
                  <a:pt x="303" y="176"/>
                </a:lnTo>
                <a:lnTo>
                  <a:pt x="0" y="0"/>
                </a:lnTo>
                <a:close/>
              </a:path>
            </a:pathLst>
          </a:custGeom>
          <a:solidFill>
            <a:schemeClr val="bg1">
              <a:alpha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任意多边形 28"/>
          <p:cNvSpPr/>
          <p:nvPr/>
        </p:nvSpPr>
        <p:spPr>
          <a:xfrm>
            <a:off x="1029626" y="5979887"/>
            <a:ext cx="2051847" cy="500554"/>
          </a:xfrm>
          <a:custGeom>
            <a:avLst/>
            <a:gdLst/>
            <a:ahLst/>
            <a:cxnLst/>
            <a:rect l="l" t="t" r="r" b="b"/>
            <a:pathLst>
              <a:path w="1531182" h="404702">
                <a:moveTo>
                  <a:pt x="1002125" y="141056"/>
                </a:moveTo>
                <a:cubicBezTo>
                  <a:pt x="994632" y="141056"/>
                  <a:pt x="985828" y="141993"/>
                  <a:pt x="975712" y="143866"/>
                </a:cubicBezTo>
                <a:lnTo>
                  <a:pt x="961663" y="148924"/>
                </a:lnTo>
                <a:cubicBezTo>
                  <a:pt x="956043" y="151172"/>
                  <a:pt x="951922" y="153420"/>
                  <a:pt x="949300" y="155668"/>
                </a:cubicBezTo>
                <a:cubicBezTo>
                  <a:pt x="940683" y="161662"/>
                  <a:pt x="933752" y="172339"/>
                  <a:pt x="928506" y="187700"/>
                </a:cubicBezTo>
                <a:cubicBezTo>
                  <a:pt x="924011" y="199689"/>
                  <a:pt x="920826" y="214300"/>
                  <a:pt x="918953" y="231534"/>
                </a:cubicBezTo>
                <a:lnTo>
                  <a:pt x="1076306" y="231534"/>
                </a:lnTo>
                <a:cubicBezTo>
                  <a:pt x="1074807" y="202686"/>
                  <a:pt x="1068251" y="180207"/>
                  <a:pt x="1056637" y="164097"/>
                </a:cubicBezTo>
                <a:lnTo>
                  <a:pt x="1051017" y="157353"/>
                </a:lnTo>
                <a:cubicBezTo>
                  <a:pt x="1040152" y="146489"/>
                  <a:pt x="1023855" y="141056"/>
                  <a:pt x="1002125" y="141056"/>
                </a:cubicBezTo>
                <a:close/>
                <a:moveTo>
                  <a:pt x="297275" y="141056"/>
                </a:moveTo>
                <a:cubicBezTo>
                  <a:pt x="289782" y="141056"/>
                  <a:pt x="280978" y="141993"/>
                  <a:pt x="270862" y="143866"/>
                </a:cubicBezTo>
                <a:lnTo>
                  <a:pt x="256813" y="148924"/>
                </a:lnTo>
                <a:cubicBezTo>
                  <a:pt x="251193" y="151172"/>
                  <a:pt x="247072" y="153420"/>
                  <a:pt x="244450" y="155668"/>
                </a:cubicBezTo>
                <a:cubicBezTo>
                  <a:pt x="235833" y="161662"/>
                  <a:pt x="228902" y="172339"/>
                  <a:pt x="223656" y="187700"/>
                </a:cubicBezTo>
                <a:cubicBezTo>
                  <a:pt x="219161" y="199689"/>
                  <a:pt x="215976" y="214300"/>
                  <a:pt x="214103" y="231534"/>
                </a:cubicBezTo>
                <a:lnTo>
                  <a:pt x="371456" y="231534"/>
                </a:lnTo>
                <a:cubicBezTo>
                  <a:pt x="369957" y="202686"/>
                  <a:pt x="363401" y="180207"/>
                  <a:pt x="351787" y="164097"/>
                </a:cubicBezTo>
                <a:lnTo>
                  <a:pt x="346167" y="157353"/>
                </a:lnTo>
                <a:cubicBezTo>
                  <a:pt x="335302" y="146489"/>
                  <a:pt x="319005" y="141056"/>
                  <a:pt x="297275" y="141056"/>
                </a:cubicBezTo>
                <a:close/>
                <a:moveTo>
                  <a:pt x="1516009" y="114081"/>
                </a:moveTo>
                <a:lnTo>
                  <a:pt x="1516570" y="114081"/>
                </a:lnTo>
                <a:lnTo>
                  <a:pt x="1516038" y="114124"/>
                </a:lnTo>
                <a:close/>
                <a:moveTo>
                  <a:pt x="1194875" y="112782"/>
                </a:moveTo>
                <a:cubicBezTo>
                  <a:pt x="1203094" y="113835"/>
                  <a:pt x="1208046" y="118577"/>
                  <a:pt x="1209732" y="127007"/>
                </a:cubicBezTo>
                <a:lnTo>
                  <a:pt x="1259186" y="329318"/>
                </a:lnTo>
                <a:lnTo>
                  <a:pt x="1333929" y="150610"/>
                </a:lnTo>
                <a:cubicBezTo>
                  <a:pt x="1338424" y="141243"/>
                  <a:pt x="1344981" y="136560"/>
                  <a:pt x="1353598" y="136560"/>
                </a:cubicBezTo>
                <a:cubicBezTo>
                  <a:pt x="1362589" y="136560"/>
                  <a:pt x="1369333" y="141243"/>
                  <a:pt x="1373829" y="150610"/>
                </a:cubicBezTo>
                <a:lnTo>
                  <a:pt x="1444076" y="329880"/>
                </a:lnTo>
                <a:lnTo>
                  <a:pt x="1495216" y="127569"/>
                </a:lnTo>
                <a:cubicBezTo>
                  <a:pt x="1496527" y="121574"/>
                  <a:pt x="1498962" y="117453"/>
                  <a:pt x="1502521" y="115205"/>
                </a:cubicBezTo>
                <a:lnTo>
                  <a:pt x="1516038" y="114124"/>
                </a:lnTo>
                <a:lnTo>
                  <a:pt x="1531182" y="136560"/>
                </a:lnTo>
                <a:lnTo>
                  <a:pt x="1467679" y="383267"/>
                </a:lnTo>
                <a:cubicBezTo>
                  <a:pt x="1464307" y="394507"/>
                  <a:pt x="1457750" y="400127"/>
                  <a:pt x="1448010" y="400127"/>
                </a:cubicBezTo>
                <a:cubicBezTo>
                  <a:pt x="1439018" y="400127"/>
                  <a:pt x="1432836" y="395444"/>
                  <a:pt x="1429464" y="386077"/>
                </a:cubicBezTo>
                <a:lnTo>
                  <a:pt x="1354160" y="196130"/>
                </a:lnTo>
                <a:lnTo>
                  <a:pt x="1273797" y="386077"/>
                </a:lnTo>
                <a:cubicBezTo>
                  <a:pt x="1269676" y="395818"/>
                  <a:pt x="1263120" y="400689"/>
                  <a:pt x="1254128" y="400689"/>
                </a:cubicBezTo>
                <a:cubicBezTo>
                  <a:pt x="1245137" y="400689"/>
                  <a:pt x="1238768" y="394882"/>
                  <a:pt x="1235021" y="383267"/>
                </a:cubicBezTo>
                <a:lnTo>
                  <a:pt x="1174328" y="135436"/>
                </a:lnTo>
                <a:cubicBezTo>
                  <a:pt x="1171705" y="123822"/>
                  <a:pt x="1175452" y="116329"/>
                  <a:pt x="1185567" y="112957"/>
                </a:cubicBezTo>
                <a:cubicBezTo>
                  <a:pt x="1189033" y="112489"/>
                  <a:pt x="1192135" y="112431"/>
                  <a:pt x="1194875" y="112782"/>
                </a:cubicBezTo>
                <a:close/>
                <a:moveTo>
                  <a:pt x="676355" y="111904"/>
                </a:moveTo>
                <a:cubicBezTo>
                  <a:pt x="678743" y="111951"/>
                  <a:pt x="681342" y="112489"/>
                  <a:pt x="684152" y="113519"/>
                </a:cubicBezTo>
                <a:cubicBezTo>
                  <a:pt x="696141" y="118015"/>
                  <a:pt x="699887" y="125695"/>
                  <a:pt x="695392" y="136560"/>
                </a:cubicBezTo>
                <a:lnTo>
                  <a:pt x="603228" y="386639"/>
                </a:lnTo>
                <a:cubicBezTo>
                  <a:pt x="599481" y="396006"/>
                  <a:pt x="593112" y="400689"/>
                  <a:pt x="584121" y="400689"/>
                </a:cubicBezTo>
                <a:cubicBezTo>
                  <a:pt x="574754" y="400689"/>
                  <a:pt x="568198" y="395818"/>
                  <a:pt x="564451" y="386077"/>
                </a:cubicBezTo>
                <a:lnTo>
                  <a:pt x="471726" y="138246"/>
                </a:lnTo>
                <a:cubicBezTo>
                  <a:pt x="467230" y="127756"/>
                  <a:pt x="470789" y="119888"/>
                  <a:pt x="482403" y="114643"/>
                </a:cubicBezTo>
                <a:cubicBezTo>
                  <a:pt x="494017" y="110522"/>
                  <a:pt x="502072" y="114081"/>
                  <a:pt x="506568" y="125321"/>
                </a:cubicBezTo>
                <a:lnTo>
                  <a:pt x="584121" y="332690"/>
                </a:lnTo>
                <a:lnTo>
                  <a:pt x="660549" y="124759"/>
                </a:lnTo>
                <a:cubicBezTo>
                  <a:pt x="663921" y="116048"/>
                  <a:pt x="669190" y="111763"/>
                  <a:pt x="676355" y="111904"/>
                </a:cubicBezTo>
                <a:close/>
                <a:moveTo>
                  <a:pt x="781669" y="108462"/>
                </a:moveTo>
                <a:cubicBezTo>
                  <a:pt x="793658" y="108462"/>
                  <a:pt x="799652" y="114456"/>
                  <a:pt x="799652" y="126445"/>
                </a:cubicBezTo>
                <a:lnTo>
                  <a:pt x="799652" y="378210"/>
                </a:lnTo>
                <a:cubicBezTo>
                  <a:pt x="799652" y="390198"/>
                  <a:pt x="793283" y="396193"/>
                  <a:pt x="780545" y="396193"/>
                </a:cubicBezTo>
                <a:cubicBezTo>
                  <a:pt x="768556" y="396193"/>
                  <a:pt x="762562" y="390198"/>
                  <a:pt x="762562" y="378210"/>
                </a:cubicBezTo>
                <a:lnTo>
                  <a:pt x="762562" y="126445"/>
                </a:lnTo>
                <a:cubicBezTo>
                  <a:pt x="762562" y="114456"/>
                  <a:pt x="768931" y="108462"/>
                  <a:pt x="781669" y="108462"/>
                </a:cubicBezTo>
                <a:close/>
                <a:moveTo>
                  <a:pt x="19107" y="106776"/>
                </a:moveTo>
                <a:cubicBezTo>
                  <a:pt x="30721" y="106776"/>
                  <a:pt x="36528" y="112583"/>
                  <a:pt x="36528" y="124197"/>
                </a:cubicBezTo>
                <a:lnTo>
                  <a:pt x="36528" y="133189"/>
                </a:lnTo>
                <a:cubicBezTo>
                  <a:pt x="60131" y="118952"/>
                  <a:pt x="84671" y="110335"/>
                  <a:pt x="110147" y="107338"/>
                </a:cubicBezTo>
                <a:cubicBezTo>
                  <a:pt x="112395" y="107338"/>
                  <a:pt x="114643" y="107712"/>
                  <a:pt x="116891" y="108462"/>
                </a:cubicBezTo>
                <a:cubicBezTo>
                  <a:pt x="119888" y="109211"/>
                  <a:pt x="122136" y="110148"/>
                  <a:pt x="123635" y="111271"/>
                </a:cubicBezTo>
                <a:cubicBezTo>
                  <a:pt x="128130" y="115018"/>
                  <a:pt x="130378" y="119701"/>
                  <a:pt x="130378" y="125321"/>
                </a:cubicBezTo>
                <a:cubicBezTo>
                  <a:pt x="130378" y="135811"/>
                  <a:pt x="125133" y="141805"/>
                  <a:pt x="114643" y="143304"/>
                </a:cubicBezTo>
                <a:cubicBezTo>
                  <a:pt x="87293" y="146301"/>
                  <a:pt x="61255" y="157541"/>
                  <a:pt x="36528" y="177023"/>
                </a:cubicBezTo>
                <a:lnTo>
                  <a:pt x="36528" y="379896"/>
                </a:lnTo>
                <a:cubicBezTo>
                  <a:pt x="36528" y="391510"/>
                  <a:pt x="30347" y="397317"/>
                  <a:pt x="17983" y="397317"/>
                </a:cubicBezTo>
                <a:cubicBezTo>
                  <a:pt x="5994" y="397317"/>
                  <a:pt x="0" y="391510"/>
                  <a:pt x="0" y="379896"/>
                </a:cubicBezTo>
                <a:lnTo>
                  <a:pt x="0" y="124197"/>
                </a:lnTo>
                <a:cubicBezTo>
                  <a:pt x="0" y="112583"/>
                  <a:pt x="6369" y="106776"/>
                  <a:pt x="19107" y="106776"/>
                </a:cubicBezTo>
                <a:close/>
                <a:moveTo>
                  <a:pt x="1000439" y="104528"/>
                </a:moveTo>
                <a:cubicBezTo>
                  <a:pt x="1033034" y="104528"/>
                  <a:pt x="1058323" y="113332"/>
                  <a:pt x="1076306" y="130941"/>
                </a:cubicBezTo>
                <a:cubicBezTo>
                  <a:pt x="1083050" y="136935"/>
                  <a:pt x="1089419" y="145739"/>
                  <a:pt x="1095413" y="157353"/>
                </a:cubicBezTo>
                <a:cubicBezTo>
                  <a:pt x="1101782" y="170841"/>
                  <a:pt x="1106465" y="186014"/>
                  <a:pt x="1109463" y="202873"/>
                </a:cubicBezTo>
                <a:cubicBezTo>
                  <a:pt x="1112085" y="218234"/>
                  <a:pt x="1113209" y="234157"/>
                  <a:pt x="1112834" y="250641"/>
                </a:cubicBezTo>
                <a:cubicBezTo>
                  <a:pt x="1112085" y="262255"/>
                  <a:pt x="1106091" y="268062"/>
                  <a:pt x="1094851" y="268062"/>
                </a:cubicBezTo>
                <a:lnTo>
                  <a:pt x="918391" y="268062"/>
                </a:lnTo>
                <a:cubicBezTo>
                  <a:pt x="919515" y="303280"/>
                  <a:pt x="928694" y="329318"/>
                  <a:pt x="945928" y="346177"/>
                </a:cubicBezTo>
                <a:cubicBezTo>
                  <a:pt x="960539" y="360039"/>
                  <a:pt x="980208" y="367345"/>
                  <a:pt x="1004935" y="368094"/>
                </a:cubicBezTo>
                <a:cubicBezTo>
                  <a:pt x="1015425" y="368469"/>
                  <a:pt x="1027227" y="367719"/>
                  <a:pt x="1040340" y="365846"/>
                </a:cubicBezTo>
                <a:cubicBezTo>
                  <a:pt x="1045585" y="365472"/>
                  <a:pt x="1051579" y="364722"/>
                  <a:pt x="1058323" y="363598"/>
                </a:cubicBezTo>
                <a:lnTo>
                  <a:pt x="1083050" y="359664"/>
                </a:lnTo>
                <a:cubicBezTo>
                  <a:pt x="1088295" y="358915"/>
                  <a:pt x="1092603" y="359852"/>
                  <a:pt x="1095975" y="362474"/>
                </a:cubicBezTo>
                <a:cubicBezTo>
                  <a:pt x="1099722" y="364348"/>
                  <a:pt x="1102157" y="368656"/>
                  <a:pt x="1103281" y="375400"/>
                </a:cubicBezTo>
                <a:cubicBezTo>
                  <a:pt x="1105154" y="387014"/>
                  <a:pt x="1100284" y="393758"/>
                  <a:pt x="1088669" y="395631"/>
                </a:cubicBezTo>
                <a:lnTo>
                  <a:pt x="1047083" y="401813"/>
                </a:lnTo>
                <a:cubicBezTo>
                  <a:pt x="1031348" y="404060"/>
                  <a:pt x="1017111" y="404997"/>
                  <a:pt x="1004373" y="404622"/>
                </a:cubicBezTo>
                <a:cubicBezTo>
                  <a:pt x="986390" y="404248"/>
                  <a:pt x="970467" y="401625"/>
                  <a:pt x="956605" y="396755"/>
                </a:cubicBezTo>
                <a:cubicBezTo>
                  <a:pt x="941244" y="391510"/>
                  <a:pt x="928132" y="383455"/>
                  <a:pt x="917267" y="372590"/>
                </a:cubicBezTo>
                <a:cubicBezTo>
                  <a:pt x="892540" y="347488"/>
                  <a:pt x="880739" y="307401"/>
                  <a:pt x="881863" y="252327"/>
                </a:cubicBezTo>
                <a:lnTo>
                  <a:pt x="882987" y="230972"/>
                </a:lnTo>
                <a:cubicBezTo>
                  <a:pt x="883361" y="223105"/>
                  <a:pt x="883923" y="216361"/>
                  <a:pt x="884672" y="210741"/>
                </a:cubicBezTo>
                <a:cubicBezTo>
                  <a:pt x="888044" y="192009"/>
                  <a:pt x="893102" y="175524"/>
                  <a:pt x="899846" y="161287"/>
                </a:cubicBezTo>
                <a:cubicBezTo>
                  <a:pt x="907339" y="145177"/>
                  <a:pt x="916705" y="133189"/>
                  <a:pt x="927944" y="125321"/>
                </a:cubicBezTo>
                <a:cubicBezTo>
                  <a:pt x="941057" y="116704"/>
                  <a:pt x="954170" y="111084"/>
                  <a:pt x="967283" y="108462"/>
                </a:cubicBezTo>
                <a:cubicBezTo>
                  <a:pt x="979272" y="105839"/>
                  <a:pt x="990324" y="104528"/>
                  <a:pt x="1000439" y="104528"/>
                </a:cubicBezTo>
                <a:close/>
                <a:moveTo>
                  <a:pt x="295589" y="104528"/>
                </a:moveTo>
                <a:cubicBezTo>
                  <a:pt x="328184" y="104528"/>
                  <a:pt x="353473" y="113332"/>
                  <a:pt x="371456" y="130941"/>
                </a:cubicBezTo>
                <a:cubicBezTo>
                  <a:pt x="378200" y="136935"/>
                  <a:pt x="384569" y="145739"/>
                  <a:pt x="390563" y="157353"/>
                </a:cubicBezTo>
                <a:cubicBezTo>
                  <a:pt x="396932" y="170841"/>
                  <a:pt x="401615" y="186014"/>
                  <a:pt x="404612" y="202873"/>
                </a:cubicBezTo>
                <a:cubicBezTo>
                  <a:pt x="407235" y="218234"/>
                  <a:pt x="408359" y="234157"/>
                  <a:pt x="407984" y="250641"/>
                </a:cubicBezTo>
                <a:cubicBezTo>
                  <a:pt x="407235" y="262255"/>
                  <a:pt x="401241" y="268062"/>
                  <a:pt x="390001" y="268062"/>
                </a:cubicBezTo>
                <a:lnTo>
                  <a:pt x="213541" y="268062"/>
                </a:lnTo>
                <a:cubicBezTo>
                  <a:pt x="214665" y="303280"/>
                  <a:pt x="223844" y="329318"/>
                  <a:pt x="241078" y="346177"/>
                </a:cubicBezTo>
                <a:cubicBezTo>
                  <a:pt x="255689" y="360039"/>
                  <a:pt x="275358" y="367345"/>
                  <a:pt x="300085" y="368094"/>
                </a:cubicBezTo>
                <a:cubicBezTo>
                  <a:pt x="310575" y="368469"/>
                  <a:pt x="322377" y="367719"/>
                  <a:pt x="335490" y="365846"/>
                </a:cubicBezTo>
                <a:cubicBezTo>
                  <a:pt x="340735" y="365472"/>
                  <a:pt x="346729" y="364722"/>
                  <a:pt x="353473" y="363598"/>
                </a:cubicBezTo>
                <a:lnTo>
                  <a:pt x="378200" y="359664"/>
                </a:lnTo>
                <a:cubicBezTo>
                  <a:pt x="383445" y="358915"/>
                  <a:pt x="387753" y="359852"/>
                  <a:pt x="391125" y="362474"/>
                </a:cubicBezTo>
                <a:cubicBezTo>
                  <a:pt x="394872" y="364348"/>
                  <a:pt x="397307" y="368656"/>
                  <a:pt x="398431" y="375400"/>
                </a:cubicBezTo>
                <a:cubicBezTo>
                  <a:pt x="400304" y="387014"/>
                  <a:pt x="395434" y="393758"/>
                  <a:pt x="383819" y="395631"/>
                </a:cubicBezTo>
                <a:lnTo>
                  <a:pt x="342233" y="401813"/>
                </a:lnTo>
                <a:cubicBezTo>
                  <a:pt x="326498" y="404060"/>
                  <a:pt x="312261" y="404997"/>
                  <a:pt x="299523" y="404622"/>
                </a:cubicBezTo>
                <a:cubicBezTo>
                  <a:pt x="281540" y="404248"/>
                  <a:pt x="265617" y="401625"/>
                  <a:pt x="251755" y="396755"/>
                </a:cubicBezTo>
                <a:cubicBezTo>
                  <a:pt x="236395" y="391510"/>
                  <a:pt x="223282" y="383455"/>
                  <a:pt x="212417" y="372590"/>
                </a:cubicBezTo>
                <a:cubicBezTo>
                  <a:pt x="187690" y="347488"/>
                  <a:pt x="175889" y="307401"/>
                  <a:pt x="177013" y="252327"/>
                </a:cubicBezTo>
                <a:lnTo>
                  <a:pt x="178137" y="230972"/>
                </a:lnTo>
                <a:cubicBezTo>
                  <a:pt x="178511" y="223105"/>
                  <a:pt x="179073" y="216361"/>
                  <a:pt x="179822" y="210741"/>
                </a:cubicBezTo>
                <a:cubicBezTo>
                  <a:pt x="183194" y="192009"/>
                  <a:pt x="188252" y="175524"/>
                  <a:pt x="194996" y="161287"/>
                </a:cubicBezTo>
                <a:cubicBezTo>
                  <a:pt x="202489" y="145177"/>
                  <a:pt x="211855" y="133189"/>
                  <a:pt x="223095" y="125321"/>
                </a:cubicBezTo>
                <a:cubicBezTo>
                  <a:pt x="236207" y="116704"/>
                  <a:pt x="249320" y="111084"/>
                  <a:pt x="262433" y="108462"/>
                </a:cubicBezTo>
                <a:cubicBezTo>
                  <a:pt x="274422" y="105839"/>
                  <a:pt x="285474" y="104528"/>
                  <a:pt x="295589" y="104528"/>
                </a:cubicBezTo>
                <a:close/>
                <a:moveTo>
                  <a:pt x="780545" y="0"/>
                </a:moveTo>
                <a:cubicBezTo>
                  <a:pt x="792534" y="0"/>
                  <a:pt x="798528" y="5995"/>
                  <a:pt x="798528" y="17984"/>
                </a:cubicBezTo>
                <a:lnTo>
                  <a:pt x="798528" y="51140"/>
                </a:lnTo>
                <a:cubicBezTo>
                  <a:pt x="798528" y="63129"/>
                  <a:pt x="792159" y="69123"/>
                  <a:pt x="779421" y="69123"/>
                </a:cubicBezTo>
                <a:cubicBezTo>
                  <a:pt x="767432" y="69123"/>
                  <a:pt x="761438" y="63129"/>
                  <a:pt x="761438" y="51140"/>
                </a:cubicBezTo>
                <a:lnTo>
                  <a:pt x="761438" y="17984"/>
                </a:lnTo>
                <a:cubicBezTo>
                  <a:pt x="761438" y="5995"/>
                  <a:pt x="767807" y="0"/>
                  <a:pt x="780545" y="0"/>
                </a:cubicBezTo>
                <a:close/>
              </a:path>
            </a:pathLst>
          </a:cu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3907897" y="5406147"/>
            <a:ext cx="2160133" cy="1446550"/>
          </a:xfrm>
          <a:prstGeom prst="rect">
            <a:avLst/>
          </a:prstGeom>
          <a:noFill/>
        </p:spPr>
        <p:txBody>
          <a:bodyPr wrap="square" rtlCol="0">
            <a:spAutoFit/>
          </a:bodyPr>
          <a:lstStyle/>
          <a:p>
            <a:r>
              <a:rPr lang="en-US" altLang="zh-CN" sz="8800" dirty="0" smtClean="0">
                <a:solidFill>
                  <a:schemeClr val="bg1">
                    <a:lumMod val="85000"/>
                  </a:schemeClr>
                </a:solidFill>
                <a:latin typeface="造字工房悦圆演示版常规体" pitchFamily="2" charset="-122"/>
                <a:ea typeface="造字工房悦圆演示版常规体" pitchFamily="2" charset="-122"/>
              </a:rPr>
              <a:t>part</a:t>
            </a:r>
            <a:endParaRPr lang="zh-CN" altLang="en-US" sz="8800" dirty="0" smtClean="0">
              <a:solidFill>
                <a:schemeClr val="bg1">
                  <a:lumMod val="85000"/>
                </a:schemeClr>
              </a:solidFill>
              <a:latin typeface="造字工房悦圆演示版常规体" pitchFamily="2" charset="-122"/>
              <a:ea typeface="造字工房悦圆演示版常规体" pitchFamily="2" charset="-122"/>
            </a:endParaRPr>
          </a:p>
        </p:txBody>
      </p:sp>
      <p:sp>
        <p:nvSpPr>
          <p:cNvPr id="33" name="文本框 32"/>
          <p:cNvSpPr txBox="1"/>
          <p:nvPr/>
        </p:nvSpPr>
        <p:spPr>
          <a:xfrm>
            <a:off x="7053944" y="4828335"/>
            <a:ext cx="972456" cy="1648624"/>
          </a:xfrm>
          <a:custGeom>
            <a:avLst/>
            <a:gdLst/>
            <a:ahLst/>
            <a:cxnLst/>
            <a:rect l="l" t="t" r="r" b="b"/>
            <a:pathLst>
              <a:path w="249948" h="423742">
                <a:moveTo>
                  <a:pt x="121920" y="70"/>
                </a:moveTo>
                <a:cubicBezTo>
                  <a:pt x="162153" y="-743"/>
                  <a:pt x="192430" y="5556"/>
                  <a:pt x="212750" y="18967"/>
                </a:cubicBezTo>
                <a:cubicBezTo>
                  <a:pt x="237134" y="35223"/>
                  <a:pt x="249529" y="62452"/>
                  <a:pt x="249936" y="100654"/>
                </a:cubicBezTo>
                <a:cubicBezTo>
                  <a:pt x="250342" y="125850"/>
                  <a:pt x="240792" y="150031"/>
                  <a:pt x="221285" y="173196"/>
                </a:cubicBezTo>
                <a:cubicBezTo>
                  <a:pt x="213157" y="183356"/>
                  <a:pt x="202997" y="193516"/>
                  <a:pt x="190805" y="203676"/>
                </a:cubicBezTo>
                <a:cubicBezTo>
                  <a:pt x="181051" y="212210"/>
                  <a:pt x="168859" y="221558"/>
                  <a:pt x="154229" y="231718"/>
                </a:cubicBezTo>
                <a:lnTo>
                  <a:pt x="134112" y="245738"/>
                </a:lnTo>
                <a:lnTo>
                  <a:pt x="114605" y="260978"/>
                </a:lnTo>
                <a:cubicBezTo>
                  <a:pt x="99974" y="272358"/>
                  <a:pt x="87782" y="283534"/>
                  <a:pt x="78029" y="294506"/>
                </a:cubicBezTo>
                <a:cubicBezTo>
                  <a:pt x="53645" y="321735"/>
                  <a:pt x="41046" y="351402"/>
                  <a:pt x="40233" y="383508"/>
                </a:cubicBezTo>
                <a:lnTo>
                  <a:pt x="226771" y="383508"/>
                </a:lnTo>
                <a:cubicBezTo>
                  <a:pt x="239776" y="383508"/>
                  <a:pt x="246278" y="390417"/>
                  <a:pt x="246278" y="404235"/>
                </a:cubicBezTo>
                <a:cubicBezTo>
                  <a:pt x="246278" y="417239"/>
                  <a:pt x="239776" y="423742"/>
                  <a:pt x="226771" y="423742"/>
                </a:cubicBezTo>
                <a:lnTo>
                  <a:pt x="20117" y="423742"/>
                </a:lnTo>
                <a:cubicBezTo>
                  <a:pt x="9144" y="423742"/>
                  <a:pt x="2845" y="417646"/>
                  <a:pt x="1219" y="405454"/>
                </a:cubicBezTo>
                <a:cubicBezTo>
                  <a:pt x="406" y="397326"/>
                  <a:pt x="0" y="390823"/>
                  <a:pt x="0" y="385946"/>
                </a:cubicBezTo>
                <a:cubicBezTo>
                  <a:pt x="0" y="363188"/>
                  <a:pt x="3861" y="342055"/>
                  <a:pt x="11582" y="322548"/>
                </a:cubicBezTo>
                <a:cubicBezTo>
                  <a:pt x="18897" y="305479"/>
                  <a:pt x="29261" y="289020"/>
                  <a:pt x="42672" y="273170"/>
                </a:cubicBezTo>
                <a:cubicBezTo>
                  <a:pt x="53645" y="259759"/>
                  <a:pt x="67665" y="246348"/>
                  <a:pt x="84734" y="232937"/>
                </a:cubicBezTo>
                <a:cubicBezTo>
                  <a:pt x="91237" y="227654"/>
                  <a:pt x="98958" y="221761"/>
                  <a:pt x="107899" y="215258"/>
                </a:cubicBezTo>
                <a:lnTo>
                  <a:pt x="131064" y="198799"/>
                </a:lnTo>
                <a:cubicBezTo>
                  <a:pt x="155448" y="181730"/>
                  <a:pt x="174142" y="166084"/>
                  <a:pt x="187147" y="151860"/>
                </a:cubicBezTo>
                <a:cubicBezTo>
                  <a:pt x="203403" y="133572"/>
                  <a:pt x="211328" y="116706"/>
                  <a:pt x="210921" y="101263"/>
                </a:cubicBezTo>
                <a:cubicBezTo>
                  <a:pt x="210515" y="78098"/>
                  <a:pt x="201981" y="61436"/>
                  <a:pt x="185318" y="51276"/>
                </a:cubicBezTo>
                <a:cubicBezTo>
                  <a:pt x="171094" y="43148"/>
                  <a:pt x="150165" y="39084"/>
                  <a:pt x="122529" y="39084"/>
                </a:cubicBezTo>
                <a:cubicBezTo>
                  <a:pt x="111150" y="39490"/>
                  <a:pt x="96926" y="40506"/>
                  <a:pt x="79857" y="42132"/>
                </a:cubicBezTo>
                <a:lnTo>
                  <a:pt x="33528" y="48228"/>
                </a:lnTo>
                <a:cubicBezTo>
                  <a:pt x="20117" y="48228"/>
                  <a:pt x="12801" y="42538"/>
                  <a:pt x="11582" y="31159"/>
                </a:cubicBezTo>
                <a:cubicBezTo>
                  <a:pt x="9957" y="18154"/>
                  <a:pt x="15646" y="10636"/>
                  <a:pt x="28651" y="8604"/>
                </a:cubicBezTo>
                <a:lnTo>
                  <a:pt x="36576" y="7385"/>
                </a:lnTo>
                <a:cubicBezTo>
                  <a:pt x="45517" y="6166"/>
                  <a:pt x="52832" y="5353"/>
                  <a:pt x="58521" y="4946"/>
                </a:cubicBezTo>
                <a:cubicBezTo>
                  <a:pt x="66243" y="3727"/>
                  <a:pt x="73355" y="2914"/>
                  <a:pt x="79857" y="2508"/>
                </a:cubicBezTo>
                <a:cubicBezTo>
                  <a:pt x="96113" y="882"/>
                  <a:pt x="110134" y="70"/>
                  <a:pt x="121920" y="70"/>
                </a:cubicBezTo>
                <a:close/>
              </a:path>
            </a:pathLst>
          </a:custGeom>
          <a:solidFill>
            <a:schemeClr val="accent1">
              <a:lumMod val="20000"/>
              <a:lumOff val="80000"/>
              <a:alpha val="9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800" dirty="0" smtClean="0">
              <a:latin typeface="造字工房悦圆演示版常规体" pitchFamily="2" charset="-122"/>
              <a:ea typeface="造字工房悦圆演示版常规体" pitchFamily="2" charset="-122"/>
            </a:endParaRPr>
          </a:p>
        </p:txBody>
      </p:sp>
      <p:sp>
        <p:nvSpPr>
          <p:cNvPr id="34" name="文本框 33"/>
          <p:cNvSpPr txBox="1"/>
          <p:nvPr/>
        </p:nvSpPr>
        <p:spPr>
          <a:xfrm>
            <a:off x="9847934" y="2885182"/>
            <a:ext cx="2108200" cy="2554545"/>
          </a:xfrm>
          <a:prstGeom prst="rect">
            <a:avLst/>
          </a:prstGeom>
          <a:noFill/>
        </p:spPr>
        <p:txBody>
          <a:bodyPr wrap="square" rtlCol="0">
            <a:spAutoFit/>
          </a:bodyPr>
          <a:lstStyle/>
          <a:p>
            <a:r>
              <a:rPr lang="zh-CN" altLang="en-US" sz="4000" dirty="0" smtClean="0">
                <a:solidFill>
                  <a:schemeClr val="accent1">
                    <a:lumMod val="50000"/>
                  </a:schemeClr>
                </a:solidFill>
                <a:latin typeface="造字工房悦圆演示版常规体" pitchFamily="2" charset="-122"/>
                <a:ea typeface="造字工房悦圆演示版常规体" pitchFamily="2" charset="-122"/>
              </a:rPr>
              <a:t>兔子     与</a:t>
            </a:r>
            <a:r>
              <a:rPr lang="zh-CN" altLang="en-US" sz="4000" dirty="0">
                <a:solidFill>
                  <a:schemeClr val="accent1">
                    <a:lumMod val="50000"/>
                  </a:schemeClr>
                </a:solidFill>
                <a:latin typeface="造字工房悦圆演示版常规体" pitchFamily="2" charset="-122"/>
                <a:ea typeface="造字工房悦圆演示版常规体" pitchFamily="2" charset="-122"/>
              </a:rPr>
              <a:t>乌龟竞争的故事</a:t>
            </a:r>
          </a:p>
        </p:txBody>
      </p:sp>
      <p:sp>
        <p:nvSpPr>
          <p:cNvPr id="35" name="文本框 34"/>
          <p:cNvSpPr txBox="1"/>
          <p:nvPr/>
        </p:nvSpPr>
        <p:spPr>
          <a:xfrm>
            <a:off x="9220108" y="1667215"/>
            <a:ext cx="627826" cy="1064366"/>
          </a:xfrm>
          <a:custGeom>
            <a:avLst/>
            <a:gdLst/>
            <a:ahLst/>
            <a:cxnLst/>
            <a:rect l="l" t="t" r="r" b="b"/>
            <a:pathLst>
              <a:path w="249948" h="423742">
                <a:moveTo>
                  <a:pt x="121920" y="70"/>
                </a:moveTo>
                <a:cubicBezTo>
                  <a:pt x="162153" y="-743"/>
                  <a:pt x="192430" y="5556"/>
                  <a:pt x="212750" y="18967"/>
                </a:cubicBezTo>
                <a:cubicBezTo>
                  <a:pt x="237134" y="35223"/>
                  <a:pt x="249529" y="62452"/>
                  <a:pt x="249936" y="100654"/>
                </a:cubicBezTo>
                <a:cubicBezTo>
                  <a:pt x="250342" y="125850"/>
                  <a:pt x="240792" y="150031"/>
                  <a:pt x="221285" y="173196"/>
                </a:cubicBezTo>
                <a:cubicBezTo>
                  <a:pt x="213157" y="183356"/>
                  <a:pt x="202997" y="193516"/>
                  <a:pt x="190805" y="203676"/>
                </a:cubicBezTo>
                <a:cubicBezTo>
                  <a:pt x="181051" y="212210"/>
                  <a:pt x="168859" y="221558"/>
                  <a:pt x="154229" y="231718"/>
                </a:cubicBezTo>
                <a:lnTo>
                  <a:pt x="134112" y="245738"/>
                </a:lnTo>
                <a:lnTo>
                  <a:pt x="114605" y="260978"/>
                </a:lnTo>
                <a:cubicBezTo>
                  <a:pt x="99974" y="272358"/>
                  <a:pt x="87782" y="283534"/>
                  <a:pt x="78029" y="294506"/>
                </a:cubicBezTo>
                <a:cubicBezTo>
                  <a:pt x="53645" y="321735"/>
                  <a:pt x="41046" y="351402"/>
                  <a:pt x="40233" y="383508"/>
                </a:cubicBezTo>
                <a:lnTo>
                  <a:pt x="226771" y="383508"/>
                </a:lnTo>
                <a:cubicBezTo>
                  <a:pt x="239776" y="383508"/>
                  <a:pt x="246278" y="390417"/>
                  <a:pt x="246278" y="404235"/>
                </a:cubicBezTo>
                <a:cubicBezTo>
                  <a:pt x="246278" y="417239"/>
                  <a:pt x="239776" y="423742"/>
                  <a:pt x="226771" y="423742"/>
                </a:cubicBezTo>
                <a:lnTo>
                  <a:pt x="20117" y="423742"/>
                </a:lnTo>
                <a:cubicBezTo>
                  <a:pt x="9144" y="423742"/>
                  <a:pt x="2845" y="417646"/>
                  <a:pt x="1219" y="405454"/>
                </a:cubicBezTo>
                <a:cubicBezTo>
                  <a:pt x="406" y="397326"/>
                  <a:pt x="0" y="390823"/>
                  <a:pt x="0" y="385946"/>
                </a:cubicBezTo>
                <a:cubicBezTo>
                  <a:pt x="0" y="363188"/>
                  <a:pt x="3861" y="342055"/>
                  <a:pt x="11582" y="322548"/>
                </a:cubicBezTo>
                <a:cubicBezTo>
                  <a:pt x="18897" y="305479"/>
                  <a:pt x="29261" y="289020"/>
                  <a:pt x="42672" y="273170"/>
                </a:cubicBezTo>
                <a:cubicBezTo>
                  <a:pt x="53645" y="259759"/>
                  <a:pt x="67665" y="246348"/>
                  <a:pt x="84734" y="232937"/>
                </a:cubicBezTo>
                <a:cubicBezTo>
                  <a:pt x="91237" y="227654"/>
                  <a:pt x="98958" y="221761"/>
                  <a:pt x="107899" y="215258"/>
                </a:cubicBezTo>
                <a:lnTo>
                  <a:pt x="131064" y="198799"/>
                </a:lnTo>
                <a:cubicBezTo>
                  <a:pt x="155448" y="181730"/>
                  <a:pt x="174142" y="166084"/>
                  <a:pt x="187147" y="151860"/>
                </a:cubicBezTo>
                <a:cubicBezTo>
                  <a:pt x="203403" y="133572"/>
                  <a:pt x="211328" y="116706"/>
                  <a:pt x="210921" y="101263"/>
                </a:cubicBezTo>
                <a:cubicBezTo>
                  <a:pt x="210515" y="78098"/>
                  <a:pt x="201981" y="61436"/>
                  <a:pt x="185318" y="51276"/>
                </a:cubicBezTo>
                <a:cubicBezTo>
                  <a:pt x="171094" y="43148"/>
                  <a:pt x="150165" y="39084"/>
                  <a:pt x="122529" y="39084"/>
                </a:cubicBezTo>
                <a:cubicBezTo>
                  <a:pt x="111150" y="39490"/>
                  <a:pt x="96926" y="40506"/>
                  <a:pt x="79857" y="42132"/>
                </a:cubicBezTo>
                <a:lnTo>
                  <a:pt x="33528" y="48228"/>
                </a:lnTo>
                <a:cubicBezTo>
                  <a:pt x="20117" y="48228"/>
                  <a:pt x="12801" y="42538"/>
                  <a:pt x="11582" y="31159"/>
                </a:cubicBezTo>
                <a:cubicBezTo>
                  <a:pt x="9957" y="18154"/>
                  <a:pt x="15646" y="10636"/>
                  <a:pt x="28651" y="8604"/>
                </a:cubicBezTo>
                <a:lnTo>
                  <a:pt x="36576" y="7385"/>
                </a:lnTo>
                <a:cubicBezTo>
                  <a:pt x="45517" y="6166"/>
                  <a:pt x="52832" y="5353"/>
                  <a:pt x="58521" y="4946"/>
                </a:cubicBezTo>
                <a:cubicBezTo>
                  <a:pt x="66243" y="3727"/>
                  <a:pt x="73355" y="2914"/>
                  <a:pt x="79857" y="2508"/>
                </a:cubicBezTo>
                <a:cubicBezTo>
                  <a:pt x="96113" y="882"/>
                  <a:pt x="110134" y="70"/>
                  <a:pt x="121920" y="70"/>
                </a:cubicBezTo>
                <a:close/>
              </a:path>
            </a:pathLst>
          </a:custGeom>
          <a:solidFill>
            <a:schemeClr val="accent1">
              <a:lumMod val="75000"/>
              <a:alpha val="9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800" dirty="0" smtClean="0">
              <a:latin typeface="造字工房悦圆演示版常规体" pitchFamily="2" charset="-122"/>
              <a:ea typeface="造字工房悦圆演示版常规体" pitchFamily="2" charset="-122"/>
            </a:endParaRPr>
          </a:p>
        </p:txBody>
      </p:sp>
      <p:sp>
        <p:nvSpPr>
          <p:cNvPr id="36" name="矩形 35"/>
          <p:cNvSpPr/>
          <p:nvPr/>
        </p:nvSpPr>
        <p:spPr>
          <a:xfrm>
            <a:off x="9990271" y="2621194"/>
            <a:ext cx="127782" cy="12778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p:nvPr/>
        </p:nvCxnSpPr>
        <p:spPr>
          <a:xfrm>
            <a:off x="9714494" y="3044356"/>
            <a:ext cx="0" cy="2264376"/>
          </a:xfrm>
          <a:prstGeom prst="line">
            <a:avLst/>
          </a:prstGeom>
          <a:ln w="57150">
            <a:solidFill>
              <a:srgbClr val="18464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468024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318C80"/>
      </a:accent1>
      <a:accent2>
        <a:srgbClr val="F2CF61"/>
      </a:accent2>
      <a:accent3>
        <a:srgbClr val="A6E582"/>
      </a:accent3>
      <a:accent4>
        <a:srgbClr val="51D9B5"/>
      </a:accent4>
      <a:accent5>
        <a:srgbClr val="D95B5B"/>
      </a:accent5>
      <a:accent6>
        <a:srgbClr val="BFBFBF"/>
      </a:accent6>
      <a:hlink>
        <a:srgbClr val="D95B5B"/>
      </a:hlink>
      <a:folHlink>
        <a:srgbClr val="F2CF6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latin typeface="造字工房悦圆演示版常规体" pitchFamily="2" charset="-122"/>
            <a:ea typeface="造字工房悦圆演示版常规体" pitchFamily="2"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318C80"/>
    </a:accent1>
    <a:accent2>
      <a:srgbClr val="F2CF61"/>
    </a:accent2>
    <a:accent3>
      <a:srgbClr val="A6E582"/>
    </a:accent3>
    <a:accent4>
      <a:srgbClr val="51D9B5"/>
    </a:accent4>
    <a:accent5>
      <a:srgbClr val="D95B5B"/>
    </a:accent5>
    <a:accent6>
      <a:srgbClr val="BFBFBF"/>
    </a:accent6>
    <a:hlink>
      <a:srgbClr val="D95B5B"/>
    </a:hlink>
    <a:folHlink>
      <a:srgbClr val="F2CF61"/>
    </a:folHlink>
  </a:clrScheme>
</a:themeOverride>
</file>

<file path=docProps/app.xml><?xml version="1.0" encoding="utf-8"?>
<Properties xmlns="http://schemas.openxmlformats.org/officeDocument/2006/extended-properties" xmlns:vt="http://schemas.openxmlformats.org/officeDocument/2006/docPropsVTypes">
  <TotalTime>1068</TotalTime>
  <Words>1815</Words>
  <Application>Microsoft Office PowerPoint</Application>
  <PresentationFormat>自定义</PresentationFormat>
  <Paragraphs>80</Paragraphs>
  <Slides>16</Slides>
  <Notes>1</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16</vt:i4>
      </vt:variant>
    </vt:vector>
  </HeadingPairs>
  <TitlesOfParts>
    <vt:vector size="28" baseType="lpstr">
      <vt:lpstr>Arial</vt:lpstr>
      <vt:lpstr>宋体</vt:lpstr>
      <vt:lpstr>Calibri</vt:lpstr>
      <vt:lpstr>造字工房悦圆演示版常规体</vt:lpstr>
      <vt:lpstr>方正正纤黑简体</vt:lpstr>
      <vt:lpstr>Philosopher</vt:lpstr>
      <vt:lpstr>造字工房悦黑体验版细体</vt:lpstr>
      <vt:lpstr>Adobe Myungjo Std M</vt:lpstr>
      <vt:lpstr>Adobe 明體 Std L</vt:lpstr>
      <vt:lpstr>Arial Unicode MS</vt:lpstr>
      <vt:lpstr>Calibri Light</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Company>四川大学商学院</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贺镕庄</dc:creator>
  <cp:lastModifiedBy>Administrator</cp:lastModifiedBy>
  <cp:revision>108</cp:revision>
  <dcterms:created xsi:type="dcterms:W3CDTF">2014-07-01T15:24:24Z</dcterms:created>
  <dcterms:modified xsi:type="dcterms:W3CDTF">2015-04-11T01:51:02Z</dcterms:modified>
</cp:coreProperties>
</file>