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24B1A-D84E-4C72-9756-C1C1723ED106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726DF-D15B-46DD-BA04-31519E8628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D0364-0D4B-45AB-B3B4-FE60CF3A9C7D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FA088-7AEF-459A-8651-FF8AFA3E00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6A19D-D18D-48B2-834D-1F00952E6943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CB304-90D6-462E-99EC-3EECAC7C71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63A39-57D2-4326-AC6D-10C843D3A69F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3DB52-1FA6-425E-A434-E510E74452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97B21-90CD-40A0-BB94-ADBD883954E2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2402-BDEB-47F7-B0DD-611D407956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0F919-C155-42F7-8D97-DCC3F1578702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90B5-7361-4703-B7F5-D29C8276CE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9344F-F4DE-4DB7-96AB-3F0CC7EB1BEA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D94B5-1433-427D-9C0B-86DCFAAD2A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83482-19D2-468C-B501-BA083EFC89A2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0109E-1753-44B5-BE67-5E3B5194AE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08B2-567A-4EDB-9C3F-3B22E8BCAF53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ECE33-E023-4FCE-BDB7-F51431D407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DA75F-68E7-48A5-AFB5-52E224026FB0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DD46E-F32E-4FD0-B29F-84EB2FAC14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B0AA2-3330-49D1-B15C-9084E930A054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608A7-6D12-475C-AA94-917299D018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3A707DD-A6BD-45A4-B249-BC263355C26A}" type="datetimeFigureOut">
              <a:rPr lang="zh-CN" altLang="en-US"/>
              <a:pPr>
                <a:defRPr/>
              </a:pPr>
              <a:t>2015/3/11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F156B3-345B-4730-9DEB-B42B554340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214938" y="1285875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572125" y="1798638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357813" y="1789113"/>
            <a:ext cx="2500312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14"/>
          <p:cNvSpPr txBox="1">
            <a:spLocks noChangeArrowheads="1"/>
          </p:cNvSpPr>
          <p:nvPr/>
        </p:nvSpPr>
        <p:spPr bwMode="auto">
          <a:xfrm>
            <a:off x="6572250" y="1928813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/>
              <a:t> </a:t>
            </a:r>
            <a:endParaRPr lang="zh-CN" alt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642938" y="428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578643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0005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23574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400050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5003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786063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28637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528637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578643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228600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4143375" y="1500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4214813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14325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07168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47863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57212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28637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2146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146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464343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92893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100012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49291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67865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</TotalTime>
  <Words>182</Words>
  <Application>Microsoft Office PowerPoint</Application>
  <PresentationFormat>全屏显示(4:3)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185</cp:revision>
  <dcterms:created xsi:type="dcterms:W3CDTF">2013-10-30T09:04:50Z</dcterms:created>
  <dcterms:modified xsi:type="dcterms:W3CDTF">2015-03-11T01:45:58Z</dcterms:modified>
</cp:coreProperties>
</file>