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wmf"/>
  <Default Extension="pct" ContentType="image/pct"/>
  <Default Extension="pcx" ContentType="image/pcx"/>
  <Default Extension="tga" ContentType="image/tga"/>
  <Default Extension="avi" ContentType="video/avi"/>
  <Default Extension="wmv" ContentType="video/x-ms-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5"/>
  </p:sldMasterIdLst>
  <p:sldIdLst>
    <p:sldId id="277" r:id="rId6"/>
    <p:sldId id="256" r:id="rId7"/>
    <p:sldId id="257" r:id="rId8"/>
    <p:sldId id="261" r:id="rId9"/>
    <p:sldId id="259" r:id="rId10"/>
    <p:sldId id="262" r:id="rId11"/>
    <p:sldId id="264" r:id="rId12"/>
    <p:sldId id="265" r:id="rId13"/>
    <p:sldId id="272" r:id="rId14"/>
    <p:sldId id="266" r:id="rId15"/>
    <p:sldId id="260" r:id="rId16"/>
    <p:sldId id="263" r:id="rId17"/>
    <p:sldId id="267" r:id="rId18"/>
    <p:sldId id="269" r:id="rId19"/>
    <p:sldId id="268" r:id="rId20"/>
    <p:sldId id="270" r:id="rId21"/>
    <p:sldId id="273" r:id="rId22"/>
    <p:sldId id="271" r:id="rId23"/>
    <p:sldId id="274" r:id="rId24"/>
    <p:sldId id="275" r:id="rId25"/>
    <p:sldId id="276" r:id="rId26"/>
    <p:sldId id="278" r:id="rId27"/>
  </p:sldIdLst>
  <p:sldSz cx="12192000" cy="6858000"/>
  <p:notesSz cx="6858000" cy="9144000"/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  <p:extLst>
    <p:ext uri="smNativeData">
      <pr:smAppRevision xmlns:pr="pr" dt="1427766197" val="694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58" d="100"/>
          <a:sy n="58" d="100"/>
        </p:scale>
        <p:origin x="-327" y="-109"/>
      </p:cViewPr>
      <p:guideLst>
        <p:guide orient="horz" pos="1434"/>
        <p:guide pos="5654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1" d="100"/>
        <a:sy n="1" d="100"/>
      </p:scale>
      <p:origin x="0" y="0"/>
    </p:cViewPr>
  </p:sorterViewPr>
  <p:notesViewPr>
    <p:cSldViewPr snapToGrid="0">
      <p:cViewPr>
        <p:scale>
          <a:sx n="58" d="100"/>
          <a:sy n="58" d="100"/>
        </p:scale>
        <p:origin x="-327" y="-109"/>
      </p:cViewPr>
    </p:cSldViewPr>
  </p:notesViewPr>
  <p:gridSpacing cx="71755" cy="71755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sroEk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C9BQAAPg0AAE1FAAChFQAAAAAAAA=="/>
              </a:ext>
            </a:extLst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1keRQ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JCwAA1hcAAJA/AADfIgAAAAAAAA=="/>
              </a:ext>
            </a:extLst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ctr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ctr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ctr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lang="zh-cn"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ctr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lang="zh-cn" sz="16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WGew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EE58-16D2-7818-9C95-E04DA0DB6AB5}" type="slidenum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ehsV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6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aAY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8B2D-63D2-787D-9C95-9528C5DB6AC0}" type="datetime1">
              <a:t/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KMkAADWFwAAAAAAAA=="/>
              </a:ext>
            </a:extLst>
          </p:cNvSpPr>
          <p:nvPr>
            <p:ph type="obj" sz="quarter" idx="1"/>
          </p:nvPr>
        </p:nvSpPr>
        <p:spPr>
          <a:xfrm>
            <a:off x="861060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mhkAAKMkAAD2JQAAAAAAAA=="/>
              </a:ext>
            </a:extLst>
          </p:cNvSpPr>
          <p:nvPr>
            <p:ph type="obj" sz="quarter" idx="2"/>
          </p:nvPr>
        </p:nvSpPr>
        <p:spPr>
          <a:xfrm>
            <a:off x="861060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CQsAAL5FAAD2JQAAAAAAAA=="/>
              </a:ext>
            </a:extLst>
          </p:cNvSpPr>
          <p:nvPr>
            <p:ph type="obj" sz="half" idx="3"/>
          </p:nvPr>
        </p:nvSpPr>
        <p:spPr>
          <a:xfrm>
            <a:off x="6242685" y="1793875"/>
            <a:ext cx="509460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F177-39D2-7807-9C95-CF52BFDB6A9A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C253-1DD2-7834-9C95-EB618CDB6ABE}" type="datetime1">
              <a:t/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L5FAADWFwAAAAAAAA=="/>
              </a:ext>
            </a:extLst>
          </p:cNvSpPr>
          <p:nvPr>
            <p:ph type="obj" sz="half" idx="1"/>
          </p:nvPr>
        </p:nvSpPr>
        <p:spPr>
          <a:xfrm>
            <a:off x="861060" y="1793875"/>
            <a:ext cx="1047623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mhkAAKMkAAD2JQAAAAAAAA=="/>
              </a:ext>
            </a:extLst>
          </p:cNvSpPr>
          <p:nvPr>
            <p:ph type="obj" sz="quarter" idx="2"/>
          </p:nvPr>
        </p:nvSpPr>
        <p:spPr>
          <a:xfrm>
            <a:off x="861060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mhkAAL5FAAD2JQAAAAAAAA=="/>
              </a:ext>
            </a:extLst>
          </p:cNvSpPr>
          <p:nvPr>
            <p:ph type="obj" sz="quarter" idx="3"/>
          </p:nvPr>
        </p:nvSpPr>
        <p:spPr>
          <a:xfrm>
            <a:off x="6242685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9E03-4DD2-7868-9C95-BB3DD0DB6AEE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FBF6-B8D2-780D-9C95-4E58B5DB6A1B}" type="datetime1">
              <a:t/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KMkAADWFwAAAAAAAA=="/>
              </a:ext>
            </a:extLst>
          </p:cNvSpPr>
          <p:nvPr>
            <p:ph type="obj" sz="quarter" idx="1"/>
          </p:nvPr>
        </p:nvSpPr>
        <p:spPr>
          <a:xfrm>
            <a:off x="861060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CQsAAL5FAADWFwAAAAAAAA=="/>
              </a:ext>
            </a:extLst>
          </p:cNvSpPr>
          <p:nvPr>
            <p:ph type="obj" sz="quarter" idx="2"/>
          </p:nvPr>
        </p:nvSpPr>
        <p:spPr>
          <a:xfrm>
            <a:off x="6242685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mhkAAL5FAAD2JQAAAAAAAA=="/>
              </a:ext>
            </a:extLst>
          </p:cNvSpPr>
          <p:nvPr>
            <p:ph type="obj" sz="half" idx="3"/>
          </p:nvPr>
        </p:nvSpPr>
        <p:spPr>
          <a:xfrm>
            <a:off x="861060" y="4161790"/>
            <a:ext cx="10476230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DD4C-02D2-782B-9C95-F47E93DB6AA1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A27C-32D2-7854-9C95-C401ECDB6A91}" type="datetime1">
              <a:t/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MO3/s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3XAgo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L5FAAD2JQAAAAAAAA=="/>
              </a:ext>
            </a:extLst>
          </p:cNvSpPr>
          <p:nvPr>
            <p:ph type="obj" idx="1"/>
          </p:nvPr>
        </p:nvSpPr>
        <p:spPr>
          <a:xfrm>
            <a:off x="861060" y="1793875"/>
            <a:ext cx="10476230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GiXS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BA22-6CD2-784C-9C95-9A19F4DB6ACF}" type="slidenum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3AYG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6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RQ4Lc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E00E-40D2-7816-9C95-B643AEDB6AE3}" type="datetime1">
              <a:t/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VnP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7XRc4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KMkAAD2JQAAAAAAAA=="/>
              </a:ext>
            </a:extLst>
          </p:cNvSpPr>
          <p:nvPr>
            <p:ph type="obj" sz="half" idx="1"/>
          </p:nvPr>
        </p:nvSpPr>
        <p:spPr>
          <a:xfrm>
            <a:off x="861060" y="1793875"/>
            <a:ext cx="509460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ZV83s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CQsAAL5FAAD2JQAAAAAAAA=="/>
              </a:ext>
            </a:extLst>
          </p:cNvSpPr>
          <p:nvPr>
            <p:ph type="obj" sz="half" idx="2"/>
          </p:nvPr>
        </p:nvSpPr>
        <p:spPr>
          <a:xfrm>
            <a:off x="6242685" y="1793875"/>
            <a:ext cx="509460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+Cp3c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85C3-8DD2-7873-9C95-7B26CBDB6A2E}" type="slidenum">
              <a:t/>
            </a:fld>
          </a:p>
        </p:txBody>
      </p:sp>
      <p:sp>
        <p:nvSpPr>
          <p:cNvPr id="6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K8/+k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7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xWcFY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DEEF-A1D2-7828-9C95-577D90DB6A02}" type="datetime1">
              <a:t/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HxqSI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IUUus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8AAD-E3D2-787C-9C95-1529C4DB6A40}" type="slidenum">
              <a:t/>
            </a:fld>
          </a:p>
        </p:txBody>
      </p:sp>
      <p:sp>
        <p:nvSpPr>
          <p:cNvPr id="4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93bbU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5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CACD-83D2-783C-9C95-756984DB6A20}" type="datetime1">
              <a:t/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8DBE-F0D2-787B-9C95-062EC3DB6A53}" type="slidenum">
              <a:t/>
            </a:fld>
          </a:p>
        </p:txBody>
      </p:sp>
      <p:sp>
        <p:nvSpPr>
          <p:cNvPr id="3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4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9911-5FD2-786F-9C95-A93AD7DB6AFC}" type="datetime1">
              <a:t/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D2JQAAAAAAAA=="/>
              </a:ext>
            </a:extLst>
          </p:cNvSpPr>
          <p:nvPr>
            <p:ph type="obj"/>
          </p:nvPr>
        </p:nvSpPr>
        <p:spPr>
          <a:xfrm>
            <a:off x="861060" y="358775"/>
            <a:ext cx="10476230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CE1E-50D2-7838-9C95-A66D80DB6AF3}" type="slidenum">
              <a:t/>
            </a:fld>
          </a:p>
        </p:txBody>
      </p:sp>
      <p:sp>
        <p:nvSpPr>
          <p:cNvPr id="4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5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BD80-CED2-784B-9C95-381EF3DB6A6D}" type="datetime1">
              <a:t/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L5FAADWFwAAAAAAAA=="/>
              </a:ext>
            </a:extLst>
          </p:cNvSpPr>
          <p:nvPr>
            <p:ph type="obj" sz="half" idx="1"/>
          </p:nvPr>
        </p:nvSpPr>
        <p:spPr>
          <a:xfrm>
            <a:off x="861060" y="1793875"/>
            <a:ext cx="1047623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mhkAAL5FAAD2JQAAAAAAAA=="/>
              </a:ext>
            </a:extLst>
          </p:cNvSpPr>
          <p:nvPr>
            <p:ph type="obj" sz="half" idx="2"/>
          </p:nvPr>
        </p:nvSpPr>
        <p:spPr>
          <a:xfrm>
            <a:off x="861060" y="4161790"/>
            <a:ext cx="10476230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8E70-3ED2-7878-9C95-C82DC0DB6A9D}" type="slidenum">
              <a:t/>
            </a:fld>
          </a:p>
        </p:txBody>
      </p:sp>
      <p:sp>
        <p:nvSpPr>
          <p:cNvPr id="6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7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9CCD-83D2-786A-9C95-753FD2DB6A20}" type="datetime1">
              <a:t/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KMkAADWFwAAAAAAAA=="/>
              </a:ext>
            </a:extLst>
          </p:cNvSpPr>
          <p:nvPr>
            <p:ph type="obj" sz="quarter" idx="1"/>
          </p:nvPr>
        </p:nvSpPr>
        <p:spPr>
          <a:xfrm>
            <a:off x="861060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CQsAAL5FAADWFwAAAAAAAA=="/>
              </a:ext>
            </a:extLst>
          </p:cNvSpPr>
          <p:nvPr>
            <p:ph type="obj" sz="quarter" idx="2"/>
          </p:nvPr>
        </p:nvSpPr>
        <p:spPr>
          <a:xfrm>
            <a:off x="6242685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mhkAAKMkAAD2JQAAAAAAAA=="/>
              </a:ext>
            </a:extLst>
          </p:cNvSpPr>
          <p:nvPr>
            <p:ph type="obj" sz="quarter" idx="3"/>
          </p:nvPr>
        </p:nvSpPr>
        <p:spPr>
          <a:xfrm>
            <a:off x="861060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mhkAAL5FAAD2JQAAAAAAAA=="/>
              </a:ext>
            </a:extLst>
          </p:cNvSpPr>
          <p:nvPr>
            <p:ph type="obj" sz="quarter" idx="4"/>
          </p:nvPr>
        </p:nvSpPr>
        <p:spPr>
          <a:xfrm>
            <a:off x="6242685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9BB7-F9D2-786D-9C95-0F38D5DB6A5A}" type="slidenum">
              <a:t/>
            </a:fld>
          </a:p>
        </p:txBody>
      </p:sp>
      <p:sp>
        <p:nvSpPr>
          <p:cNvPr id="8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9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B4A7-E9D2-7842-9C95-1F17FADB6A4A}" type="datetime1">
              <a:t/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NQIAAL5FAACYCgAAAAAAAA=="/>
              </a:ext>
            </a:extLst>
          </p:cNvSpPr>
          <p:nvPr>
            <p:ph type="title"/>
          </p:nvPr>
        </p:nvSpPr>
        <p:spPr>
          <a:xfrm>
            <a:off x="861060" y="358775"/>
            <a:ext cx="1047623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MBQAACQsAAKMkAAD2JQAAAAAAAA=="/>
              </a:ext>
            </a:extLst>
          </p:cNvSpPr>
          <p:nvPr>
            <p:ph type="obj" sz="half" idx="1"/>
          </p:nvPr>
        </p:nvSpPr>
        <p:spPr>
          <a:xfrm>
            <a:off x="861060" y="1793875"/>
            <a:ext cx="5094605" cy="43770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CQsAAL5FAADWFwAAAAAAAA=="/>
              </a:ext>
            </a:extLst>
          </p:cNvSpPr>
          <p:nvPr>
            <p:ph type="obj" sz="quarter" idx="2"/>
          </p:nvPr>
        </p:nvSpPr>
        <p:spPr>
          <a:xfrm>
            <a:off x="6242685" y="1793875"/>
            <a:ext cx="509460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nJgAAmhkAAL5FAAD2JQAAAAAAAA=="/>
              </a:ext>
            </a:extLst>
          </p:cNvSpPr>
          <p:nvPr>
            <p:ph type="obj" sz="quarter" idx="3"/>
          </p:nvPr>
        </p:nvSpPr>
        <p:spPr>
          <a:xfrm>
            <a:off x="6242685" y="4161790"/>
            <a:ext cx="509460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r">
              <a:defRPr lang="zh-cn" sz="1200">
                <a:solidFill>
                  <a:srgbClr val="8C8C8C"/>
                </a:solidFill>
              </a:defRPr>
            </a:pPr>
            <a:fld id="{3F2DADFC-B2D2-785B-9C95-440EE3DB6A11}" type="slidenum">
              <a:t/>
            </a:fld>
          </a:p>
        </p:txBody>
      </p:sp>
      <p:sp>
        <p:nvSpPr>
          <p:cNvPr id="7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ctr">
              <a:defRPr lang="zh-cn" sz="1200">
                <a:solidFill>
                  <a:srgbClr val="8C8C8C"/>
                </a:solidFill>
              </a:defRPr>
            </a:pPr>
          </a:p>
        </p:txBody>
      </p:sp>
      <p:sp>
        <p:nvSpPr>
          <p:cNvPr id="8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algn="l">
              <a:defRPr lang="zh-cn" sz="1200">
                <a:solidFill>
                  <a:srgbClr val="8C8C8C"/>
                </a:solidFill>
              </a:defRPr>
            </a:pPr>
            <a:fld id="{3F2DF7C3-8DD2-7801-9C95-7B54B9DB6A2E}" type="datetime1">
              <a:t/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PwIAANhFAABnCgAAAAAAAA=="/>
              </a:ext>
            </a:extLst>
          </p:cNvSpPr>
          <p:nvPr>
            <p:ph type="title"/>
          </p:nvPr>
        </p:nvSpPr>
        <p:spPr>
          <a:xfrm>
            <a:off x="838200" y="365125"/>
            <a:ext cx="10515600" cy="13258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Calibri Light" pitchFamily="2" charset="0"/>
                <a:ea typeface="Calibri Light" pitchFamily="2" charset="0"/>
                <a:cs typeface="Calibri Light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 lang="zh-cn"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  <a:extLst>
              <a:ext uri="smNativeData">
                <pr:smNativeData xmlns:pr="pr" val="SMDATA_12_tfsZV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OwsAANhFAAAAJgAAAAAAAA=="/>
              </a:ext>
            </a:extLst>
          </p:cNvSpPr>
          <p:nvPr>
            <p:ph type="body" idx="1"/>
          </p:nvPr>
        </p:nvSpPr>
        <p:spPr>
          <a:xfrm>
            <a:off x="838200" y="1825625"/>
            <a:ext cx="10515600" cy="43516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>
            <a:prstTxWarp prst="textNoShape">
              <a:avLst/>
            </a:prstTxWarp>
          </a:bodyPr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1pPr>
            <a:lvl2pPr marL="685800" marR="0" indent="-228600" algn="l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2pPr>
            <a:lvl3pPr marL="1143000" marR="0" indent="-228600" algn="l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3pPr>
            <a:lvl4pPr marL="1600200" marR="0" indent="-228600" algn="l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4pPr>
            <a:lvl5pPr marL="2057400" marR="0" indent="-228600" algn="l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2" charset="0"/>
              <a:buChar char="•"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lvl5pPr>
          </a:lstStyle>
          <a:p>
            <a:pPr>
              <a:defRPr lang="zh-cn"/>
            </a:pPr>
            <a:r>
              <a:t>单击此处编辑母版文本样式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oBQAAGicAAAgWAABZKQAAAAAAAA=="/>
              </a:ext>
            </a:extLst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fld id="{3F2D8C97-D9D2-787A-9C95-2F2FC2DB6A7A}" type="datetime1">
              <a:t/>
            </a:fld>
          </a:p>
        </p:txBody>
      </p:sp>
      <p:sp>
        <p:nvSpPr>
          <p:cNvPr id="5" name="页脚占位符 4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YGAAAGicAACgyAABZKQAAAAAAAA=="/>
              </a:ext>
            </a:extLst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FuYS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4NAAAGicAANhFAABZKQAAAAAAAA=="/>
              </a:ext>
            </a:extLst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fld id="{3F2DDF0A-44D2-7829-9C95-B27C91DB6AE7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marR="0" indent="0" algn="ctr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lang="zh-cn" sz="6000" b="0" i="0" u="none" strike="noStrike" kern="1" spc="0" baseline="0">
          <a:solidFill>
            <a:schemeClr val="tx1"/>
          </a:solidFill>
          <a:effectLst/>
          <a:latin typeface="Calibri Light" pitchFamily="2" charset="0"/>
          <a:ea typeface="Calibri Light" pitchFamily="2" charset="0"/>
          <a:cs typeface="Calibri Light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titleStyle>
    <p:bodyStyle>
      <a:lvl1pPr marL="228600" marR="0" indent="-228600" algn="l" defTabSz="914400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2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6858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24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11430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6002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2057400" marR="0" indent="-228600" algn="l" defTabSz="914400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itchFamily="2" charset="0"/>
        <a:buChar char="•"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zh-cn"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Calibri" pitchFamily="2" charset="0"/>
          <a:cs typeface="Calibri" pitchFamily="2" charset="0"/>
        </a:defRPr>
      </a:lvl5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e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9" Type="http://schemas.openxmlformats.org/officeDocument/2006/relationships/image" Target="../media/image19.jpeg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U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pic>
        <p:nvPicPr>
          <p:cNvPr id="37" name="图片 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mQoAALQFAAB7DwAAnxcAAAAAAABkAAAAZAAAAAAAAAAXAAAAFAAAAAAAAAAAAAAA/38AAP9/AAAAAAAACQAAAAQAAAAGM7MADAAAABAAAAAAAAAAAAAAAAAAAAAAAAAAHgAAAGgAAAAAAAAAAAAAAAAAAAAAAAAAAAAAABAnAAAQJwAAAAAAAAAAAAAAAAAAAAAAAAAAAAAAAAAAAAAAAAAAAABkAAAAAAAAAMDA/wAAAAAAZAAAADIAAAAAAAAAZAAAAAAAAAB/f38ACgAAAB8AAABUAAAA////AP///wEAAAAAAAAAAAAAAAAAAAAAAAAAAAAAAAAAAAAAAAAAAAAAAAJ/f38AAAAAAMvLywDAwP8Af39/AAAAAAAAAAAAAAAAAP///wAAAAAAIQAAABgAAAAUAAAAZR4AAG8NAACbLAAApRsAAAAAAAA="/>
              </a:ext>
            </a:extLst>
          </p:cNvPicPr>
          <p:nvPr/>
        </p:nvPicPr>
        <p:blipFill>
          <a:blip xmlns:r="http://schemas.openxmlformats.org/officeDocument/2006/relationships" r:embed="rId2"/>
          <a:srcRect l="27130" t="14600" r="39630" b="60470"/>
          <a:stretch>
            <a:fillRect/>
          </a:stretch>
        </p:blipFill>
        <p:spPr>
          <a:xfrm>
            <a:off x="4940935" y="2183765"/>
            <a:ext cx="2310130" cy="23101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sp>
        <p:nvSpPr>
          <p:cNvPr id="38" name="文本框 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CQFQAAmB0AAHA1AAAQJwAAAAAAAA=="/>
              </a:ext>
            </a:extLst>
          </p:cNvSpPr>
          <p:nvPr/>
        </p:nvSpPr>
        <p:spPr>
          <a:xfrm>
            <a:off x="3505200" y="4810760"/>
            <a:ext cx="5181600" cy="1539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5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何树丰个人简历</a:t>
            </a:r>
            <a:r>
              <a:rPr lang="en-us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	</a:t>
            </a:r>
            <a:endParaRPr lang="zh-cn" sz="40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39" name="文本框 3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CHFQAA4iIAAGY1AAA9JwAAAAAAAA=="/>
              </a:ext>
            </a:extLst>
          </p:cNvSpPr>
          <p:nvPr/>
        </p:nvSpPr>
        <p:spPr>
          <a:xfrm>
            <a:off x="3499485" y="5670550"/>
            <a:ext cx="5180965" cy="7080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Fang Ho’s Resume</a:t>
            </a:r>
            <a:endParaRPr lang="zh-cn" sz="2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ccddk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wCDY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FhUH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5NDo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q01a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f3i+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z7L6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kV53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swVv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ub1G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NBm4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wlU4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GYSU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AZqj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jGq5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c4pj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ZJFX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Fkqt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pPFl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5k3r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qhMjM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iyamY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IrwXc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wmYZo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kZaLY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SfwsE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PTty4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3cdSc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UhMAU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lIMio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03I/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8iC4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YZIuM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Wli6k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upi5k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j1w0cMAAAAEAAAAAAAAAAAAAAAAAAAAAAAAAAeAAAAaAAAAAAAAAAAAAAAAAAAAAAAAAAAAAAAECcAABAnAAAAAAAAAAAAAAAAAAAAAAAAAAAAAAAAAAAAAAAAAAAAABQAAAAAAAAAwMD/AAAAAABkAAAAMgAAAAAAAABkAAAAAAAAAH9/fwAKAAAAHwAAAFQAAACNzZsAAAAAAQAAAAAAAAAAAAAAAAAAAAAAAAAAAAAAAAAAAAAAAAAARHOeAH9/fwAAAAA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NjBCY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FRZGo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p0sN4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41" name="组合 5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F8SAABaFAAAezwAAF4pAAAAAAAA"/>
              </a:ext>
            </a:extLst>
          </p:cNvGrpSpPr>
          <p:nvPr/>
        </p:nvGrpSpPr>
        <p:grpSpPr>
          <a:xfrm>
            <a:off x="2986405" y="3308350"/>
            <a:ext cx="6845300" cy="3416300"/>
            <a:chOff x="2986405" y="3308350"/>
            <a:chExt cx="6845300" cy="3416300"/>
          </a:xfrm>
        </p:grpSpPr>
        <p:sp>
          <p:nvSpPr>
            <p:cNvPr id="43" name="文本框 7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IDBsE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fEgAAIhkAAHs8AACWJAAAAAAAAA=="/>
                </a:ext>
              </a:extLst>
            </p:cNvSpPr>
            <p:nvPr/>
          </p:nvSpPr>
          <p:spPr>
            <a:xfrm>
              <a:off x="2986405" y="4085590"/>
              <a:ext cx="6845300" cy="18618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115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敬请期待</a:t>
              </a:r>
              <a:endParaRPr lang="zh-cn" sz="8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  <p:sp>
          <p:nvSpPr>
            <p:cNvPr id="42" name="文本框 8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rrMW8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D5EgAAWhQAACcyAABeKQAAAAAAAA=="/>
                </a:ext>
              </a:extLst>
            </p:cNvSpPr>
            <p:nvPr/>
          </p:nvSpPr>
          <p:spPr>
            <a:xfrm>
              <a:off x="3084195" y="3308350"/>
              <a:ext cx="5068570" cy="341630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申请“创行最佳项目经理”</a:t>
              </a:r>
              <a:r>
                <a:rPr lang="en-us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……</a:t>
              </a: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en-us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2015</a:t>
              </a:r>
              <a:r>
                <a:rPr lang="zh-cn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年创行中国华中大区区域赛</a:t>
              </a:r>
              <a:r>
                <a:rPr lang="en-us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……</a:t>
              </a: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竞选华科创行队长</a:t>
              </a:r>
              <a:r>
                <a:rPr lang="en-us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……</a:t>
              </a:r>
              <a:endParaRPr lang="en-us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备考各种经管类证书</a:t>
              </a:r>
              <a:r>
                <a:rPr lang="en-us" sz="2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……</a:t>
              </a:r>
              <a:endParaRPr lang="zh-cn" sz="2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sp>
        <p:nvSpPr>
          <p:cNvPr id="44" name="五边形 9"/>
          <p:cNvSpPr>
            <a:extLst>
              <a:ext uri="smNativeData">
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I6XCYMAAAAEAAAAAAAAAAAAAAAAAAAAAAAAAAeAAAAaAAAAAAAAAAAAAAAAAAAAAAAAAAAAAAAECcAABAnAAAAAAAAAAAAAAAAAAAAAAAAAAAAAAAAAAAAAAAAAAAAABQAAAAAAAAAwMD/AAAAAABkAAAAMgAAAAAAAABkAAAAAAAAAH9/fwAKAAAAHwAAAFQAAAD1/coAAAAAAQAAAAAAAAAAAAAAAAAAAAAAAAAAAAAAAAAAAAAAAAAARHOeAH9/fwAAAAADzMzMAMDA/wB/f38AAAAAAAAAAAAAAAAAAAAAAAAAAAAhAAAAGAAAABQAAABiBAAAZAEAAKEZAABABwAAAAAAAA=="/>
              </a:ext>
            </a:extLst>
          </p:cNvSpPr>
          <p:nvPr/>
        </p:nvSpPr>
        <p:spPr>
          <a:xfrm rot="21380747" flipH="1">
            <a:off x="712470" y="226060"/>
            <a:ext cx="3453765" cy="952500"/>
          </a:xfrm>
          <a:prstGeom prst="homePlate">
            <a:avLst>
              <a:gd name="adj" fmla="val 11787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2015</a:t>
            </a:r>
            <a:endParaRPr lang="zh-cn" sz="48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jgRA0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j7sv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UyaV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7/ed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U0G8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2e1w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jP71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g4aG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9zIM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JgKt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A4v7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KJVR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NIBm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JJk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RlM1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sqbg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5RHE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wJ5q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XB/H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tmA8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BYP0o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hy8YI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Sug2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+Tucs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syQTQ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cQxos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LhQJo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YwXjI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ZK5l8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Mvbx4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xVMQ8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Nlf4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GtZGo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8A1DU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Z8p9k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2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wAxEI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AAAAAFsDAAB7EAAAAAAAAA=="/>
              </a:ext>
            </a:extLst>
          </p:cNvSpPr>
          <p:nvPr/>
        </p:nvSpPr>
        <p:spPr>
          <a:xfrm>
            <a:off x="0" y="0"/>
            <a:ext cx="545465" cy="26790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3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bPnj4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exAAAFsDAADWEwAAAAAAAA=="/>
              </a:ext>
            </a:extLst>
          </p:cNvSpPr>
          <p:nvPr/>
        </p:nvSpPr>
        <p:spPr>
          <a:xfrm rot="10800000">
            <a:off x="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1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zQ9rI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BbAwAAexAAANhHAADWEwAAAAAAAA=="/>
              </a:ext>
            </a:extLst>
          </p:cNvSpPr>
          <p:nvPr/>
        </p:nvSpPr>
        <p:spPr>
          <a:xfrm rot="16200000" flipV="1">
            <a:off x="5839460" y="-2614930"/>
            <a:ext cx="545465" cy="11133455"/>
          </a:xfrm>
          <a:prstGeom prst="rect">
            <a:avLst/>
          </a:pr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IZgX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exAAADNLAADWEwAAAAAAAA=="/>
              </a:ext>
            </a:extLst>
          </p:cNvSpPr>
          <p:nvPr/>
        </p:nvSpPr>
        <p:spPr>
          <a:xfrm>
            <a:off x="1167892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矩形 7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XwJn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1hMAADNLAAAwKgAAAAAAAA=="/>
              </a:ext>
            </a:extLst>
          </p:cNvSpPr>
          <p:nvPr/>
        </p:nvSpPr>
        <p:spPr>
          <a:xfrm>
            <a:off x="11678920" y="3224530"/>
            <a:ext cx="545465" cy="363347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42" name="组合 13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I8ZAABlDwAAcTEAAN8UAAAAAAAA"/>
              </a:ext>
            </a:extLst>
          </p:cNvGrpSpPr>
          <p:nvPr/>
        </p:nvGrpSpPr>
        <p:grpSpPr>
          <a:xfrm>
            <a:off x="4154805" y="2502535"/>
            <a:ext cx="3882390" cy="890270"/>
            <a:chOff x="4154805" y="2502535"/>
            <a:chExt cx="3882390" cy="890270"/>
          </a:xfrm>
        </p:grpSpPr>
        <p:sp>
          <p:nvSpPr>
            <p:cNvPr id="46" name="流程图: 手动操作 9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TxGFk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BrLQAAZQ8AAHExAADfFAAAAAAAAA=="/>
                </a:ext>
              </a:extLst>
            </p:cNvSpPr>
            <p:nvPr/>
          </p:nvSpPr>
          <p:spPr>
            <a:xfrm rot="16200000" flipH="1">
              <a:off x="7265035" y="2620645"/>
              <a:ext cx="890270" cy="65405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5" name="流程图: 手动操作 10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iYmQw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CPGQAAZQ8AAKEdAADfFAAAAAAAAA=="/>
                </a:ext>
              </a:extLst>
            </p:cNvSpPr>
            <p:nvPr/>
          </p:nvSpPr>
          <p:spPr>
            <a:xfrm rot="5400000">
              <a:off x="4040505" y="2616835"/>
              <a:ext cx="890270" cy="66167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4" name="矩形 11"/>
            <p:cNvSpPr>
              <a:extLst>
                <a:ext uri="smNativeData">
                  <pr:smNativeData xmlns:pr="pr" val="SMDATA_12_tfsZVRMAAAAlAAAAZAAAAA0AAAAAkAAAAEgAAACQAAAASAAAAAAAAAABAAAAAAAAAAEAAABQAAAAAAAAAAAA4D8AAAAAAADgPwAAAAAAAOA/AAAAAAAA4D8AAAAAAADgPwAAAAAAAOA/AAAAAAAA4D8AAAAAAADgPwAAAAAAAOA/AAAAAAAA4D8CAAAAjAAAAAEAAAAAAAAA/sQ+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bvHhUMAAAAEAAAAAAAAAAAAAAAAAAAAAAAAAAeAAAAaAAAAAAAAAAAAAAAAAAAAAAAAAAAAAAAECcAABAnAAAAAAAAAAAAAAAAAAAAAAAAAAAAAAAAAAAAAAAAAAAAABQAAAAAAAAAwMD/AAAAAABkAAAAMgAAAAAAAABkAAAAAAAAAH9/fwAKAAAAHwAAAFQAAAD+xD4A////AQAAAAAAAAAAAAAAAAAAAAAAAAAAAAAAAAAAAAAAAAAARHOeAH9/fwDn5uYDzMzMAMDA/wB/f38AAAAAAAAAAAAAAAAAAAAAAAAAAAAhAAAAGAAAABQAAAChHQAAZQ8AAGstAADfFAAAAAAAAA=="/>
                </a:ext>
              </a:extLst>
            </p:cNvSpPr>
            <p:nvPr/>
          </p:nvSpPr>
          <p:spPr>
            <a:xfrm>
              <a:off x="4816475" y="2502535"/>
              <a:ext cx="2566670" cy="890270"/>
            </a:xfrm>
            <a:prstGeom prst="rect">
              <a:avLst/>
            </a:prstGeom>
            <a:solidFill>
              <a:srgbClr val="FEC43E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3" name="矩形 12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YMaEI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AkHwAA9Q8AAOYsAABPFAAAAAAAAA=="/>
                </a:ext>
              </a:extLst>
            </p:cNvSpPr>
            <p:nvPr/>
          </p:nvSpPr>
          <p:spPr>
            <a:xfrm>
              <a:off x="5062220" y="2593975"/>
              <a:ext cx="2236470" cy="7073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4000">
                  <a:solidFill>
                    <a:srgbClr val="F5FDCA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能力特长</a:t>
              </a:r>
              <a:endParaRPr lang="zh-cn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sp>
        <p:nvSpPr>
          <p:cNvPr id="47" name="矩形 14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p5e40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BAGgAA9Q8AAAAeAABPFAAAAAAAAA=="/>
              </a:ext>
            </a:extLst>
          </p:cNvSpPr>
          <p:nvPr/>
        </p:nvSpPr>
        <p:spPr>
          <a:xfrm>
            <a:off x="4267200" y="2593975"/>
            <a:ext cx="609600" cy="7073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3.</a:t>
            </a:r>
            <a:endParaRPr lang="zh-cn" sz="4000">
              <a:solidFill>
                <a:srgbClr val="F5FDCA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b6m8s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6dkM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ejBs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Bn8T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dmJG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Mgw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gYCv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GAyQ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mmEO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ReD5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FcNG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Iihu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f3zi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HDbP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Mrqc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svDu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98BR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M5yw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spZH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4JGY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dCBhc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yihg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zCJdc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i89ng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2LMCg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O3pYc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yuwjg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cVxo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eX4fo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BMxkw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dZlWk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xkyGQ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0/1c4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Nk8Bo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yTjFs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6Z1DM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xNyM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YipoE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S0DJQ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pic>
        <p:nvPicPr>
          <p:cNvPr id="41" name="Picture 2" descr="ppt128PX PNG 图标下载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W5vVBf///wEAAAAAAAAAAAAAAAAAAAAAAAAAAAAAAAAAAAAAAAAAAAAAAAB/f38A5+bmA8zMzADAwP8Af39/AAAAAAAAAAAAAAAAAP///wAAAAAAIQAAABgAAAAUAAAA2yIAAB4XAABbKgAAnh4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666105" y="3757930"/>
            <a:ext cx="1219200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42" name="文本框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HM1mo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A5GAAA+BAAAFVCAACzFQAAAAAAAA=="/>
              </a:ext>
            </a:extLst>
          </p:cNvSpPr>
          <p:nvPr/>
        </p:nvSpPr>
        <p:spPr>
          <a:xfrm>
            <a:off x="3937635" y="2758440"/>
            <a:ext cx="6845300" cy="7689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最大的能力就是</a:t>
            </a:r>
            <a:r>
              <a:rPr lang="en-us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……</a:t>
            </a:r>
            <a:endParaRPr lang="zh-cn" sz="32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3" name="文本框 8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GGGT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MDwAAECAAAOk9AABrJAAAAAAAAA=="/>
              </a:ext>
            </a:extLst>
          </p:cNvSpPr>
          <p:nvPr/>
        </p:nvSpPr>
        <p:spPr>
          <a:xfrm>
            <a:off x="2486660" y="5212080"/>
            <a:ext cx="7577455" cy="7080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毕竟</a:t>
            </a:r>
            <a:r>
              <a:rPr lang="en-us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CPO</a:t>
            </a:r>
            <a:r>
              <a:rPr lang="zh-cn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这个称号不是白叫的</a:t>
            </a:r>
            <a:endParaRPr lang="zh-cn" sz="2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2tQyY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zbQE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PZ6q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SQqY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/DtC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kbzA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Hr7S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yLtw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DnCf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7lRZ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AO+9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uISZ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PEZB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FE/t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Sibd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9u/1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E2Qk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n6eJ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Ix0e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Tvuu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qEits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k9Luw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bZr8o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o5gR4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9RGA8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HDFDE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PHyz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ovguQ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NkT9E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AAAAAFsDAAAwKgAAAAAAAA=="/>
              </a:ext>
            </a:extLst>
          </p:cNvSpPr>
          <p:nvPr/>
        </p:nvSpPr>
        <p:spPr>
          <a:xfrm rot="10800000" flipV="1">
            <a:off x="0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文本框 8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tDQAA1h8AAIs8AAC8KAAAAAAAAA=="/>
              </a:ext>
            </a:extLst>
          </p:cNvSpPr>
          <p:nvPr/>
        </p:nvSpPr>
        <p:spPr>
          <a:xfrm>
            <a:off x="2263775" y="5175250"/>
            <a:ext cx="7578090" cy="14465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每星期都做</a:t>
            </a:r>
            <a:r>
              <a:rPr lang="en-us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PPT</a:t>
            </a:r>
            <a:endParaRPr lang="en-us" sz="44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这些都是本人作品的一部分</a:t>
            </a:r>
            <a:endParaRPr lang="zh-cn" sz="32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pic>
        <p:nvPicPr>
          <p:cNvPr id="39" name="图片 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EICAAAAAAAAcQIAAAAAAABkAAAAZAAAAAAAAAAXAAAAFAAAAAAAAAAAAAAA/38AAP9/AAAAAAAACQAAAAQAAAAAAAAA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HRIAALMFAADJJAAANBAAAAAAAAA="/>
              </a:ext>
            </a:extLst>
          </p:cNvPicPr>
          <p:nvPr/>
        </p:nvPicPr>
        <p:blipFill>
          <a:blip xmlns:r="http://schemas.openxmlformats.org/officeDocument/2006/relationships" r:embed="rId2"/>
          <a:srcRect l="0" t="5780" r="0" b="6250"/>
          <a:stretch>
            <a:fillRect/>
          </a:stretch>
        </p:blipFill>
        <p:spPr>
          <a:xfrm>
            <a:off x="2944495" y="926465"/>
            <a:ext cx="3035300" cy="17075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0" name="图片 5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AAAAAA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ySgAALMFAAB1OwAANBA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630035" y="926465"/>
            <a:ext cx="3035300" cy="17075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1" name="图片 10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AAAAAA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ySgAAEsTAAB1OwAAzB0AAA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630035" y="3136265"/>
            <a:ext cx="3035300" cy="17075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2" name="图片 1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KwEAAAAAAAAGgUAAAAAAABkAAAAZAAAAAAAAAAXAAAAFAAAAAAAAAAAAAAA/38AAP9/AAAAAAAACQAAAAQAAAAAAAAA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HRIAAEsTAADJJAAAyx0AAAAAAAA="/>
              </a:ext>
            </a:extLst>
          </p:cNvPicPr>
          <p:nvPr/>
        </p:nvPicPr>
        <p:blipFill>
          <a:blip xmlns:r="http://schemas.openxmlformats.org/officeDocument/2006/relationships" r:embed="rId5"/>
          <a:srcRect l="0" t="11960" r="0" b="13060"/>
          <a:stretch>
            <a:fillRect/>
          </a:stretch>
        </p:blipFill>
        <p:spPr>
          <a:xfrm>
            <a:off x="2944495" y="3136265"/>
            <a:ext cx="3035300" cy="17068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Am5nw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oEKio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ArDYI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vbtow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kIgTU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wxHE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kTVtc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AAAAAFsDAAAwKgAAAAAAAA=="/>
              </a:ext>
            </a:extLst>
          </p:cNvSpPr>
          <p:nvPr/>
        </p:nvSpPr>
        <p:spPr>
          <a:xfrm rot="10800000" flipV="1">
            <a:off x="0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文本框 8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/GECo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BDwAAgBwAAN89AABmJQAAAAAAAA=="/>
              </a:ext>
            </a:extLst>
          </p:cNvSpPr>
          <p:nvPr/>
        </p:nvSpPr>
        <p:spPr>
          <a:xfrm>
            <a:off x="2479675" y="4632960"/>
            <a:ext cx="7578090" cy="14465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              已经报名</a:t>
            </a:r>
            <a:endParaRPr lang="en-us" sz="44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希望自己精益求精</a:t>
            </a:r>
            <a:endParaRPr lang="zh-cn" sz="32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pic>
        <p:nvPicPr>
          <p:cNvPr id="39" name="图片 7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DIDAADkAAAAjBMAAAAAAABkAAAAZAAAAAAAAAAXAAAAFAAAAAAAAAAAAAAA/38AAP9/AAAAAAAACQAAAAQAAAAAAAAA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NBkAACUHAADsMwAAcxsAAAAAAAA="/>
              </a:ext>
            </a:extLst>
          </p:cNvPicPr>
          <p:nvPr/>
        </p:nvPicPr>
        <p:blipFill>
          <a:blip xmlns:r="http://schemas.openxmlformats.org/officeDocument/2006/relationships" r:embed="rId2"/>
          <a:srcRect l="0" t="8180" r="2280" b="50040"/>
          <a:stretch>
            <a:fillRect/>
          </a:stretch>
        </p:blipFill>
        <p:spPr>
          <a:xfrm>
            <a:off x="4097020" y="1161415"/>
            <a:ext cx="4343400" cy="33007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kCdaQ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znN9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Bevu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cprd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E5es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T+yh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BPQ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NAxF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SToR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8D0A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sO79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guDM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OC8o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SRKd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h576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b7Kw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PAYA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V1NS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k6bs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OvAC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/Az8s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YAQEY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R0Qpw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J52LU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ygM5s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u9414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S/ATw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Atss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HGqFI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Yg6D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iSVWQ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tWVL0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UP7eU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ZUyA4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wv/3c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37" name="组合 5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AAAAAAAAAAAEsAADAqAAAAAAAA"/>
              </a:ext>
            </a:extLst>
          </p:cNvGrpSpPr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41" name="任意多边形 3"/>
            <p:cNvSpPr>
              <a:extLst>
                <a:ext uri="smNativeData">
  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3Bk0YMAAAAEAAAAAAAAAAAAAAAAAAAAAAAAAAeAAAAaAAAAAAAAAAAAAAAAAAAAAAAAAAAAAAAECcAABAnAAAAAAAAAAAAAAAAAAAAAAAAAAAAAAAAAAAAAAAAAAAAABQAAAAAAAAAwMD/AAAAAABkAAAAMgAAAAAAAABkAAAAAAAAAH9/fwAKAAAAHwAAAFQAAACNzZsAAAAAAQAAAAAAAAAAAAAAAAAAAAAAAAAAAAAAAAAAAAAAAAAARHOeAH9/fwAAAAADzMzMAMDA/wB/f38AAAAAAAAAAAAAAAAAAAAAAAAAAAAhAAAAGAAAABQAAAAoAwAAAAAAAKVHAADlBwAAAAAAAA=="/>
                </a:ext>
              </a:extLst>
            </p:cNvSpPr>
            <p:nvPr/>
          </p:nvSpPr>
          <p:spPr>
            <a:xfrm>
              <a:off x="513080" y="0"/>
              <a:ext cx="11133455" cy="1283335"/>
            </a:xfrm>
            <a:custGeom>
              <a:avLst/>
              <a:gdLst/>
              <a:ahLst/>
              <a:cxnLst/>
              <a:rect l="0" t="0" r="11133455" b="1283335"/>
              <a:pathLst>
                <a:path w="11133455" h="1283335">
                  <a:moveTo>
                    <a:pt x="11133455" y="0"/>
                  </a:moveTo>
                  <a:lnTo>
                    <a:pt x="16043" y="770000"/>
                  </a:lnTo>
                  <a:lnTo>
                    <a:pt x="0" y="1283335"/>
                  </a:lnTo>
                  <a:lnTo>
                    <a:pt x="11117412" y="545417"/>
                  </a:lnTo>
                  <a:lnTo>
                    <a:pt x="11133455" y="0"/>
                  </a:lnTo>
                  <a:close/>
                </a:path>
              </a:pathLst>
            </a:custGeom>
            <a:solidFill>
              <a:srgbClr val="8DCD9B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0" name="直角三角形 2"/>
            <p:cNvSpPr>
              <a:extLst>
                <a:ext uri="smNativeData">
  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y4eY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lwQAAFsDAADyBwAAAAAAAA=="/>
                </a:ext>
              </a:extLst>
            </p:cNvSpPr>
            <p:nvPr/>
          </p:nvSpPr>
          <p:spPr>
            <a:xfrm flipH="1">
              <a:off x="0" y="746125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39" name="矩形 4"/>
            <p:cNvSpPr>
              <a:extLst>
                <a:ext uri="smNativeData">
  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R9BqQ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5QcAAFsDAAAwKgAAAAAAAA=="/>
                </a:ext>
              </a:extLst>
            </p:cNvSpPr>
            <p:nvPr/>
          </p:nvSpPr>
          <p:spPr>
            <a:xfrm rot="10800000" flipV="1">
              <a:off x="0" y="1283335"/>
              <a:ext cx="545465" cy="5574665"/>
            </a:xfrm>
            <a:prstGeom prst="rect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38" name="直角三角形 6"/>
            <p:cNvSpPr>
              <a:extLst>
                <a:ext uri="smNativeData">
  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itV48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BbAwAAAAAAAA=="/>
                </a:ext>
              </a:extLst>
            </p:cNvSpPr>
            <p:nvPr/>
          </p:nvSpPr>
          <p:spPr>
            <a:xfrm flipV="1">
              <a:off x="11646535" y="0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</p:grpSp>
      <p:sp>
        <p:nvSpPr>
          <p:cNvPr id="42" name="文本框 10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dEUMc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OEAAAgBkAAKk6AABRIAAAAAAAAA=="/>
              </a:ext>
            </a:extLst>
          </p:cNvSpPr>
          <p:nvPr/>
        </p:nvSpPr>
        <p:spPr>
          <a:xfrm>
            <a:off x="2691130" y="4145280"/>
            <a:ext cx="6844665" cy="11080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我还擅长做</a:t>
            </a:r>
            <a:r>
              <a:rPr lang="zh-cn" sz="66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项目</a:t>
            </a: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！</a:t>
            </a:r>
            <a:endParaRPr lang="zh-cn" sz="32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3" name="文本框 11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8C7/k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sEAAAUREAAIg6AADFHAAAAAAAAA=="/>
              </a:ext>
            </a:extLst>
          </p:cNvSpPr>
          <p:nvPr/>
        </p:nvSpPr>
        <p:spPr>
          <a:xfrm>
            <a:off x="2669540" y="2814955"/>
            <a:ext cx="6845300" cy="18618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115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WRONG</a:t>
            </a:r>
            <a:r>
              <a:rPr lang="zh-cn" sz="115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！</a:t>
            </a:r>
            <a:endParaRPr lang="zh-cn" sz="80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4" name="文本框 1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1r+w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KEAAAwQ4AAGY6AAB9EwAAAAAAAA=="/>
              </a:ext>
            </a:extLst>
          </p:cNvSpPr>
          <p:nvPr/>
        </p:nvSpPr>
        <p:spPr>
          <a:xfrm>
            <a:off x="2647950" y="2398395"/>
            <a:ext cx="6845300" cy="7696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以为我只会</a:t>
            </a:r>
            <a:r>
              <a:rPr lang="en-us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PPT</a:t>
            </a:r>
            <a:r>
              <a:rPr lang="zh-cn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？</a:t>
            </a:r>
            <a:endParaRPr lang="zh-cn" sz="32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6NJR0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Qym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qm6+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LtcY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EBiw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ui9U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lBfh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OBk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SuUu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UJgE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hgbj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un4K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8kcA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JYgF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6JNk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XpMD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8LCI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m3bp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515b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bBdE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ddmcQ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3S7t4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tj40g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AswgU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bvNyM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KcrSk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abOUw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2ulI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wQKfs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fuMOg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dhpss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PbcWs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+RUq4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Qzwxs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GbWWo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/lf/k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AwKgAAAAAAAA=="/>
              </a:ext>
            </a:extLst>
          </p:cNvSpPr>
          <p:nvPr/>
        </p:nvSpPr>
        <p:spPr>
          <a:xfrm rot="10800000" flipH="1" flipV="1">
            <a:off x="11646535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文本框 10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EAAAAAAAAA/+dn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24wocMAAAAEAAAAAAAAAAAAAAAAAAAAAAAAAAeAAAAaAAAAAAAAAAAAAAAAAAAAAAAAAAAAAAAECcAABAnAAAAAAAAAAAAAAAAAAAAAAAAAAAAAAAAAAAAAAAAAAAAABQAAAAAAAAAwMD/AAAAAABkAAAAMgAAAAAAAABkAAAAAAAAAH9/fwAKAAAAHwAAAFQAAAD/52cAAAAAAQAAAAAAAAAAAAAAAAAAAAAAAAAAAAAAAAAAAAAAAAAAAAAAAH9/fwAAAAADzMzMAMDA/wB/f38AAAAAAAAAAAAAAAAAAAAAAAAAAAAhAAAAGAAAABQAAACuEAAArwMAAPMxAACACgAAAAAAAA=="/>
              </a:ext>
            </a:extLst>
          </p:cNvSpPr>
          <p:nvPr/>
        </p:nvSpPr>
        <p:spPr>
          <a:xfrm>
            <a:off x="2711450" y="598805"/>
            <a:ext cx="5408295" cy="1108075"/>
          </a:xfrm>
          <a:prstGeom prst="rect">
            <a:avLst/>
          </a:prstGeom>
          <a:solidFill>
            <a:srgbClr val="FFE76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4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ABC</a:t>
            </a:r>
            <a:r>
              <a:rPr lang="zh-cn" sz="66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项目经理</a:t>
            </a:r>
            <a:endParaRPr lang="zh-cn" sz="4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39" name="文本框 9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EAAAAAAAAA/+dn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L8HckMAAAAEAAAAAAAAAAAAAAAAAAAAAAAAAAeAAAAaAAAAAAAAAAAAAAAAAAAAAAAAAAAAAAAECcAABAnAAAAAAAAAAAAAAAAAAAAAAAAAAAAAAAAAAAAAAAAAAAAABQAAAAAAAAAwMD/AAAAAABkAAAAMgAAAAAAAABkAAAAAAAAAH9/fwAKAAAAHwAAAFQAAAD/52cAAAAAAQAAAAAAAAAAAAAAAAAAAAAAAAAAAAAAAAAAAAAAAAAAAAAAAH9/fwAAAAADzMzMAMDA/wB/f38AAAAAAAAAAAAAAAAAAAAAAAAAAAAhAAAAGAAAABQAAACuEAAAxw0AAK02AACYFAAAAAAAAA=="/>
              </a:ext>
            </a:extLst>
          </p:cNvSpPr>
          <p:nvPr/>
        </p:nvSpPr>
        <p:spPr>
          <a:xfrm>
            <a:off x="2711450" y="2239645"/>
            <a:ext cx="6176645" cy="1108075"/>
          </a:xfrm>
          <a:prstGeom prst="rect">
            <a:avLst/>
          </a:prstGeom>
          <a:solidFill>
            <a:srgbClr val="FFE76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4400" b="0" i="0" u="none" strike="noStrike" kern="1" spc="0" baseline="0">
                <a:solidFill>
                  <a:srgbClr val="165857"/>
                </a:solidFill>
                <a:effectLst/>
                <a:latin typeface="微软雅黑" pitchFamily="2" charset="134"/>
                <a:ea typeface="微软雅黑" pitchFamily="2" charset="134"/>
                <a:cs typeface="Calibri" pitchFamily="2" charset="0"/>
              </a:defRPr>
            </a:pPr>
            <a:r>
              <a:t>项目获</a:t>
            </a:r>
            <a:r>
              <a:rPr lang="en-us" sz="6600"/>
              <a:t>DFG</a:t>
            </a:r>
            <a:r>
              <a:rPr lang="zh-cn" sz="6600"/>
              <a:t>金奖</a:t>
            </a:r>
            <a:endParaRPr lang="zh-cn" sz="6600"/>
          </a:p>
        </p:txBody>
      </p:sp>
      <p:sp>
        <p:nvSpPr>
          <p:cNvPr id="40" name="文本框 13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EAAAAAAAAA/+dn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/+x38MAAAAEAAAAAAAAAAAAAAAAAAAAAAAAAAeAAAAaAAAAAAAAAAAAAAAAAAAAAAAAAAAAAAAECcAABAnAAAAAAAAAAAAAAAAAAAAAAAAAAAAAAAAAAAAAAAAAAAAABQAAAAAAAAAwMD/AAAAAABkAAAAMgAAAAAAAABkAAAAAAAAAH9/fwAKAAAAHwAAAFQAAAD/52cAAAAAAQAAAAAAAAAAAAAAAAAAAAAAAAAAAAAAAAAAAAAAAAAAAAAAAH9/fwAAAAADzMzMAMDA/wB/f38AAAAAAAAAAAAAAAAAAAAAAAAAAAAhAAAAGAAAABQAAACuEAAA9yEAAOw7AACzJgAAAAAAAA=="/>
              </a:ext>
            </a:extLst>
          </p:cNvSpPr>
          <p:nvPr/>
        </p:nvSpPr>
        <p:spPr>
          <a:xfrm>
            <a:off x="2711450" y="5521325"/>
            <a:ext cx="7029450" cy="769620"/>
          </a:xfrm>
          <a:prstGeom prst="rect">
            <a:avLst/>
          </a:prstGeom>
          <a:solidFill>
            <a:srgbClr val="FFE76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4400" b="0" i="0" u="none" strike="noStrike" kern="1" spc="0" baseline="0">
                <a:solidFill>
                  <a:srgbClr val="165857"/>
                </a:solidFill>
                <a:effectLst/>
                <a:latin typeface="微软雅黑" pitchFamily="2" charset="134"/>
                <a:ea typeface="微软雅黑" pitchFamily="2" charset="134"/>
                <a:cs typeface="Calibri" pitchFamily="2" charset="0"/>
              </a:defRPr>
            </a:pPr>
            <a:r>
              <a:t>有望获得创行最佳项目经理</a:t>
            </a:r>
          </a:p>
        </p:txBody>
      </p:sp>
      <p:sp>
        <p:nvSpPr>
          <p:cNvPr id="41" name="文本框 14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EAAAAAAAAA/+dn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xuqbwMAAAAEAAAAAAAAAAAAAAAAAAAAAAAAAAeAAAAaAAAAAAAAAAAAAAAAAAAAAAAAAAAAAAAECcAABAnAAAAAAAAAAAAAAAAAAAAAAAAAAAAAAAAAAAAAAAAAAAAABQAAAAAAAAAwMD/AAAAAABkAAAAMgAAAAAAAABkAAAAAAAAAH9/fwAKAAAAHwAAAFQAAAD/52cAAAAAAQAAAAAAAAAAAAAAAAAAAAAAAAAAAAAAAAAAAAAAAAAAAAAAAH9/fwAAAAADzMzMAMDA/wB/f38AAAAAAAAAAAAAAAAAAAAAAAAAAAAhAAAAGAAAABQAAACuEAAA3xcAAEY6AACwHgAAAAAAAA=="/>
              </a:ext>
            </a:extLst>
          </p:cNvSpPr>
          <p:nvPr/>
        </p:nvSpPr>
        <p:spPr>
          <a:xfrm>
            <a:off x="2711450" y="3880485"/>
            <a:ext cx="6761480" cy="1108075"/>
          </a:xfrm>
          <a:prstGeom prst="rect">
            <a:avLst/>
          </a:prstGeom>
          <a:solidFill>
            <a:srgbClr val="FFE76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4400" b="0" i="0" u="none" strike="noStrike" kern="1" spc="0" baseline="0">
                <a:solidFill>
                  <a:srgbClr val="165857"/>
                </a:solidFill>
                <a:effectLst/>
                <a:latin typeface="微软雅黑" pitchFamily="2" charset="134"/>
                <a:ea typeface="微软雅黑" pitchFamily="2" charset="134"/>
                <a:cs typeface="Calibri" pitchFamily="2" charset="0"/>
              </a:defRPr>
            </a:pPr>
            <a:r>
              <a:t>并获学校奖励</a:t>
            </a:r>
            <a:r>
              <a:rPr lang="en-us" sz="6600"/>
              <a:t>2.8</a:t>
            </a:r>
            <a:r>
              <a:rPr lang="zh-cn" sz="6600"/>
              <a:t>万元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nwEG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mcHp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yZHP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Rqtj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2e2T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ncpE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Vjs4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1Ers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tm9j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mH1b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Q8m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VKMa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NnvD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hG2R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wcpB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YCsL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lKBJ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Ne1w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cIWI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Jp3v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gLVUU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8SmDU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qG0F0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u5JI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n+lLY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kLfPs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cpsVk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83ufw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0aH8U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WLaDU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iand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c8frw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mSPx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XmGbg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1WEQM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MGZ50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AwKgAAAAAAAA=="/>
              </a:ext>
            </a:extLst>
          </p:cNvSpPr>
          <p:nvPr/>
        </p:nvSpPr>
        <p:spPr>
          <a:xfrm rot="10800000" flipH="1" flipV="1">
            <a:off x="11646535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TextBox 6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8zTB4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sFAAAYg0AAKYsAAB/EgAAAAAAAA=="/>
              </a:ext>
            </a:extLst>
          </p:cNvSpPr>
          <p:nvPr/>
        </p:nvSpPr>
        <p:spPr>
          <a:xfrm>
            <a:off x="3319780" y="2175510"/>
            <a:ext cx="3938270" cy="8312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8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逻辑分析能力</a:t>
            </a:r>
            <a:endParaRPr lang="zh-cn" sz="48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39" name="TextBox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O75zc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cGwAAexEAADw/AADdGAAAAAAAAA=="/>
              </a:ext>
            </a:extLst>
          </p:cNvSpPr>
          <p:nvPr/>
        </p:nvSpPr>
        <p:spPr>
          <a:xfrm>
            <a:off x="4406900" y="2841625"/>
            <a:ext cx="5872480" cy="12001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7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独立思考能力</a:t>
            </a:r>
            <a:endParaRPr lang="zh-cn" sz="72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0" name="TextBox 9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RS/tk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aJgAAOhgAAM8+AABWHQAAAAAAAA=="/>
              </a:ext>
            </a:extLst>
          </p:cNvSpPr>
          <p:nvPr/>
        </p:nvSpPr>
        <p:spPr>
          <a:xfrm>
            <a:off x="6315710" y="3938270"/>
            <a:ext cx="3894455" cy="8305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800" b="1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时间管理能力</a:t>
            </a:r>
            <a:endParaRPr lang="zh-cn" sz="4800" b="1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1" name="TextBox 10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Wh9Tg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CgAA8hsAAN4nAAAyIgAAAAAAAA=="/>
              </a:ext>
            </a:extLst>
          </p:cNvSpPr>
          <p:nvPr/>
        </p:nvSpPr>
        <p:spPr>
          <a:xfrm>
            <a:off x="1709420" y="4542790"/>
            <a:ext cx="4771390" cy="1016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6000" b="1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组织领导能力</a:t>
            </a:r>
            <a:endParaRPr lang="zh-cn" sz="6000" b="1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2" name="矩形1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sGoL0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pJwAAkBwAAFU8AAApIAAAAAAAAA=="/>
              </a:ext>
            </a:extLst>
          </p:cNvSpPr>
          <p:nvPr/>
        </p:nvSpPr>
        <p:spPr>
          <a:xfrm>
            <a:off x="6365875" y="4643120"/>
            <a:ext cx="3441700" cy="584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3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做</a:t>
            </a:r>
            <a:r>
              <a:rPr lang="en-us" sz="3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PPT</a:t>
            </a:r>
            <a:r>
              <a:rPr lang="zh-cn" sz="3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和陈述</a:t>
            </a:r>
            <a:r>
              <a:rPr lang="en-us" sz="3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…</a:t>
            </a:r>
            <a:endParaRPr lang="zh-cn" sz="32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3" name="矩形3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s9JDs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eCQAABBUAAPkcAABmHAAAAAAAAA=="/>
              </a:ext>
            </a:extLst>
          </p:cNvSpPr>
          <p:nvPr/>
        </p:nvSpPr>
        <p:spPr>
          <a:xfrm>
            <a:off x="1563370" y="3416300"/>
            <a:ext cx="3146425" cy="12001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72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执行力</a:t>
            </a:r>
            <a:endParaRPr lang="zh-cn" sz="72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4" name="TextBox 1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axOU0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ZHAAAlBgAAIUxAAAtHAAAAAAAAA=="/>
              </a:ext>
            </a:extLst>
          </p:cNvSpPr>
          <p:nvPr/>
        </p:nvSpPr>
        <p:spPr>
          <a:xfrm>
            <a:off x="4608195" y="3995420"/>
            <a:ext cx="3441700" cy="584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3200" b="1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决策能力</a:t>
            </a:r>
            <a:endParaRPr lang="zh-cn" sz="3200" b="1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5" name="矩形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sAMgM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PBwAA2hEAAPwcAAA1FgAAAAAAAA=="/>
              </a:ext>
            </a:extLst>
          </p:cNvSpPr>
          <p:nvPr/>
        </p:nvSpPr>
        <p:spPr>
          <a:xfrm>
            <a:off x="1269365" y="2901950"/>
            <a:ext cx="3442335" cy="7080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000" b="1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快速学习能力</a:t>
            </a:r>
            <a:endParaRPr lang="zh-cn" sz="4000" b="1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6" name="TextBox 1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z04XY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SCwAAGA4AAKgVAAASEgAAAAAAAA=="/>
              </a:ext>
            </a:extLst>
          </p:cNvSpPr>
          <p:nvPr/>
        </p:nvSpPr>
        <p:spPr>
          <a:xfrm>
            <a:off x="1799590" y="2291080"/>
            <a:ext cx="172085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3600" b="1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抗压力</a:t>
            </a:r>
            <a:endParaRPr lang="zh-cn" sz="3600" b="1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7" name="矩形标注 22"/>
          <p:cNvSpPr>
            <a:extLst>
              <a:ext uri="smNativeData">
                <pr:smNativeData xmlns:pr="pr" val="SMDATA_12_tfsZVRMAAAAlAAAA9AEAAA0AAAAAkAAAAEgAAACQAAAASAAAAAAAAAABAAAAAAAAAAEAAABQAAAAxty1hHzQ6T9ZhjjWxW36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3mIxYMAAAAEAAAAAAAAAAAAAAAAAAAAAAAAAAeAAAAaAAAAAAAAAAAAAAAAAAAAAAAAAAAAAAAECcAABAnAAAAAAAAAAAAAAAAAAAAAAAAAAAAAAAAAAAAAAAAAAAAABQAAAAAAAAAwMD/AAAAAABkAAAAMgAAAAAAAABkAAAAAAAAAH9/fwAKAAAAHwAAAFQAAAD1/coAAAAAAQAAAAAAAAAAAAAAAAAAAAAAAAAAAAAAAAAAAAAAAAAARHOeAH9/fwAAAAADzMzMAMDA/wB/f38AAAAAAAAAAAAAAAAAAAAAAAAAAAAhAAAAGAAAABQAAACMLAAAQAsAAC07AAD/DwAAAAAAAA=="/>
              </a:ext>
            </a:extLst>
          </p:cNvSpPr>
          <p:nvPr/>
        </p:nvSpPr>
        <p:spPr>
          <a:xfrm flipH="1">
            <a:off x="7241540" y="1828800"/>
            <a:ext cx="2378075" cy="771525"/>
          </a:xfrm>
          <a:prstGeom prst="wedgeRectCallout">
            <a:avLst>
              <a:gd name="adj1" fmla="val 40335"/>
              <a:gd name="adj2" fmla="val 82590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好</a:t>
            </a:r>
            <a:r>
              <a:rPr lang="en-us" sz="2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PM</a:t>
            </a:r>
            <a:r>
              <a:rPr lang="zh-cn" sz="2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要有</a:t>
            </a:r>
            <a:r>
              <a:rPr lang="en-us" sz="2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…</a:t>
            </a:r>
            <a:endParaRPr lang="zh-cn" sz="36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  <p:extLst>
      <p:ext uri="smNativeData">
        <pr:smNativeData xmlns:pr="pr" val="tfsZVQkAAAAFAAAA/////wEAAAACAAAABAAAAAAAAAAAAAAAAAAAAAkAAAD/////AQAAABAAAAAlAAAAAAAAAAAAAAAAAAAADAAAAP////8BAAAAAgAAAAIAAAAAAAAAAAAAAAAAAAAQAAAA/////wEAAAACAAAAAQAAAAAAAAAAAAAAAAAAABQAAAD/////AQAAAAIAAAABAAAAAAAAAAAAAAAAAAAAGAAAAP////8BAAAAAgAAAAIAAAAAAAAAAAAAAAAAAAAcAAAA/////wEAAAACAAAAAQAAAAAAAAAAAAAAAAAAACAAAAD/////AQAAAAIAAAABAAAAAAAAAAAAAAAAAAAAJAAAAP////8BAAAAAgAAAAEAAAAAAAAAAAAAAAAAAAA="/>
      </p:ext>
    </p:ext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3Mg8Y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81a4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0myS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D8Tl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cpSf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+A+J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530a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/J4S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IM2X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kyHW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i/MF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y+OF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xnFG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TyYe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gA2w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AAAAAQAAAAAAAAAAAAAAAAAAAAAAAAAAAAAAAAAAAAAAAAAARHOeAH9/fwAAAAA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文本框 8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YCgAA9woAAIAMAAALJgAAAAAAAA=="/>
              </a:ext>
            </a:extLst>
          </p:cNvSpPr>
          <p:nvPr/>
        </p:nvSpPr>
        <p:spPr>
          <a:xfrm>
            <a:off x="1681480" y="1782445"/>
            <a:ext cx="350520" cy="44018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还爱读书、健身</a:t>
            </a:r>
            <a:endParaRPr lang="zh-cn" sz="2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pic>
        <p:nvPicPr>
          <p:cNvPr id="42" name="Picture 2" descr="http://img3.douban.com/lpic/s4554820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B1bWI6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ShAAADkKAADJGQAAuhc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647950" y="1661795"/>
            <a:ext cx="1543685" cy="2195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3" name="Picture 4" descr="http://img5.douban.com/lpic/s6343117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BJq8dL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txwAADkKAACaJgAAuhcAAA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667885" y="1661795"/>
            <a:ext cx="1607185" cy="2195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4" name="Picture 8" descr="http://img3.douban.com/lpic/s1284535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NAAAAAAAAAA+wAAAAAAAABkAAAAZAAAAAAAAAAXAAAAFAAAAAAAAAAAAAAA/38AAP9/AAAAAAAACQAAAAQAAAAAAAAA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iCkAADkKAACJMwAAuhcAAAAAAAA="/>
              </a:ext>
            </a:extLst>
          </p:cNvPicPr>
          <p:nvPr/>
        </p:nvPicPr>
        <p:blipFill>
          <a:blip xmlns:r="http://schemas.openxmlformats.org/officeDocument/2006/relationships" r:embed="rId4"/>
          <a:srcRect l="0" t="2080" r="0" b="2510"/>
          <a:stretch>
            <a:fillRect/>
          </a:stretch>
        </p:blipFill>
        <p:spPr>
          <a:xfrm>
            <a:off x="6751320" y="1661795"/>
            <a:ext cx="1626235" cy="2195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5" name="Picture 12" descr="http://img5.douban.com/lpic/s6507306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0gQAAAAAAABkAAAAZAAAAAAAAAAXAAAAFAAAAAAAAAAAAAAA/38AAP9/AAAAAAAACQAAAAQAAAAAAAAA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dzYAAE0KAAB4QAAAuhcAAAAAAAA="/>
              </a:ext>
            </a:extLst>
          </p:cNvPicPr>
          <p:nvPr/>
        </p:nvPicPr>
        <p:blipFill>
          <a:blip xmlns:r="http://schemas.openxmlformats.org/officeDocument/2006/relationships" r:embed="rId5"/>
          <a:srcRect l="0" t="0" r="0" b="12340"/>
          <a:stretch>
            <a:fillRect/>
          </a:stretch>
        </p:blipFill>
        <p:spPr>
          <a:xfrm>
            <a:off x="8853805" y="1674495"/>
            <a:ext cx="1626235" cy="21824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6" name="Picture 14" descr="http://img3.douban.com/lpic/s24574862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DuTUUU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ShAAAGMbAAAfGgAAzygAAAAAAAA="/>
              </a:ext>
            </a:extLst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2647950" y="4451985"/>
            <a:ext cx="1598295" cy="21818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7" name="Picture 16" descr="http://img3.douban.com/lpic/s27316753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ABAAAA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vRwAAEkbAACUJgAAzygAAAAAAAA="/>
              </a:ext>
            </a:extLst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4671695" y="4435475"/>
            <a:ext cx="1599565" cy="21983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8" name="Picture 18" descr="http://img5.douban.com/lpic/s2966099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D/////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sikAAEkbAACJMwAA8ygAAAAAAAA="/>
              </a:ext>
            </a:extLst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6777990" y="4435475"/>
            <a:ext cx="1599565" cy="22212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pic>
        <p:nvPicPr>
          <p:cNvPr id="49" name="Picture 20" descr="http://img3.douban.com/lpic/s27309225.jpg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DQ////DAAAABAAAAAAAAAAAAAAAAAAAAAAAAAAHgAAAGgAAAAAAAAAAAAAAAAAAAAAAAAAAAAAABAnAAAQJwAAAAAAAAAAAAAAAAAAAAAAAAAAAAAAAAAAAAAAAAAAAABkAAAAAAAAAMDA/wAAAAAAZAAAADIAAAAAAAAAZAAAAAAAAAB/f38ACgAAAB8AAABUAAAAAAAABQAAAAEAAAAAAAAAAAAAAAAAAAAAAAAAAAAAAAAAAAAAAAAAAAAAAAB/f38AAAAAAMvLywDAwP8Af39/AAAAAAAAAAAAAAAAAP///wAAAAAAIQAAABgAAAAUAAAAdzYAAEUbAAB4QAAA7SgAAAAAAAA="/>
              </a:ext>
            </a:extLst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8853805" y="4432935"/>
            <a:ext cx="1626235" cy="22199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37" name="组合 5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AAAAAAAAAAAEsAADAqAAAAAAAA"/>
              </a:ext>
            </a:extLst>
          </p:cNvGrpSpPr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41" name="任意多边形 3"/>
            <p:cNvSpPr>
              <a:extLst>
                <a:ext uri="smNativeData">
  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AAAAAQAAAAAAAAAAAAAAAAAAAAAAAAAAAAAAAAAAAAAAAAAARHOeAH9/fwAAAAADzMzMAMDA/wB/f38AAAAAAAAAAAAAAAAAAAAAAAAAAAAhAAAAGAAAABQAAAAoAwAAAAAAAKVHAADlBwAAAAAAAA=="/>
                </a:ext>
              </a:extLst>
            </p:cNvSpPr>
            <p:nvPr/>
          </p:nvSpPr>
          <p:spPr>
            <a:xfrm>
              <a:off x="513080" y="0"/>
              <a:ext cx="11133455" cy="1283335"/>
            </a:xfrm>
            <a:custGeom>
              <a:avLst/>
              <a:gdLst/>
              <a:ahLst/>
              <a:cxnLst/>
              <a:rect l="0" t="0" r="11133455" b="1283335"/>
              <a:pathLst>
                <a:path w="11133455" h="1283335">
                  <a:moveTo>
                    <a:pt x="11133455" y="0"/>
                  </a:moveTo>
                  <a:lnTo>
                    <a:pt x="16043" y="770000"/>
                  </a:lnTo>
                  <a:lnTo>
                    <a:pt x="0" y="1283335"/>
                  </a:lnTo>
                  <a:lnTo>
                    <a:pt x="11117412" y="545417"/>
                  </a:lnTo>
                  <a:lnTo>
                    <a:pt x="11133455" y="0"/>
                  </a:lnTo>
                  <a:close/>
                </a:path>
              </a:pathLst>
            </a:custGeom>
            <a:solidFill>
              <a:srgbClr val="8DCD9B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0" name="直角三角形 2"/>
            <p:cNvSpPr>
              <a:extLst>
                <a:ext uri="smNativeData">
  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lwQAAFsDAADyBwAAAAAAAA=="/>
                </a:ext>
              </a:extLst>
            </p:cNvSpPr>
            <p:nvPr/>
          </p:nvSpPr>
          <p:spPr>
            <a:xfrm flipH="1">
              <a:off x="0" y="746125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39" name="矩形 4"/>
            <p:cNvSpPr>
              <a:extLst>
                <a:ext uri="smNativeData">
  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5QcAAFsDAAAwKgAAAAAAAA=="/>
                </a:ext>
              </a:extLst>
            </p:cNvSpPr>
            <p:nvPr/>
          </p:nvSpPr>
          <p:spPr>
            <a:xfrm rot="10800000" flipV="1">
              <a:off x="0" y="1283335"/>
              <a:ext cx="545465" cy="5574665"/>
            </a:xfrm>
            <a:prstGeom prst="rect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38" name="直角三角形 6"/>
            <p:cNvSpPr>
              <a:extLst>
                <a:ext uri="smNativeData">
  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BbAwAAAAAAAA=="/>
                </a:ext>
              </a:extLst>
            </p:cNvSpPr>
            <p:nvPr/>
          </p:nvSpPr>
          <p:spPr>
            <a:xfrm flipV="1">
              <a:off x="11646535" y="0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</p:grpSp>
      <p:sp>
        <p:nvSpPr>
          <p:cNvPr id="42" name="文本框 11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/DQAA+BUAAG06AACaIwAAAAAAAA=="/>
              </a:ext>
            </a:extLst>
          </p:cNvSpPr>
          <p:nvPr/>
        </p:nvSpPr>
        <p:spPr>
          <a:xfrm>
            <a:off x="2193925" y="3571240"/>
            <a:ext cx="7303770" cy="22161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13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热爱挑战</a:t>
            </a:r>
            <a:endParaRPr lang="zh-cn" sz="8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3" name="文本框 12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BeDQAAaBMAAEs6AABiFwAAAAAAAA=="/>
              </a:ext>
            </a:extLst>
          </p:cNvSpPr>
          <p:nvPr/>
        </p:nvSpPr>
        <p:spPr>
          <a:xfrm>
            <a:off x="2172970" y="3154680"/>
            <a:ext cx="7303135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36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我学习不好，但我</a:t>
            </a:r>
            <a:endParaRPr lang="zh-cn" sz="36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U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1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DZAgAAqiAAACVCAADwKAAAAAAAAA=="/>
              </a:ext>
            </a:extLst>
          </p:cNvSpPr>
          <p:nvPr/>
        </p:nvSpPr>
        <p:spPr>
          <a:xfrm rot="20926604">
            <a:off x="462915" y="5309870"/>
            <a:ext cx="10289540" cy="1344930"/>
          </a:xfrm>
          <a:custGeom>
            <a:avLst/>
            <a:gdLst/>
            <a:ahLst/>
            <a:cxnLst/>
            <a:rect l="0" t="0" r="10289540" b="1344930"/>
            <a:pathLst>
              <a:path w="10289540" h="1344930">
                <a:moveTo>
                  <a:pt x="98026" y="0"/>
                </a:moveTo>
                <a:lnTo>
                  <a:pt x="10289540" y="440044"/>
                </a:lnTo>
                <a:lnTo>
                  <a:pt x="10228657" y="1344930"/>
                </a:lnTo>
                <a:lnTo>
                  <a:pt x="0" y="568186"/>
                </a:lnTo>
                <a:lnTo>
                  <a:pt x="98026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矩形 4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As/v//cRIAAOpKAAD3FwAAAAAAAA=="/>
              </a:ext>
            </a:extLst>
          </p:cNvSpPr>
          <p:nvPr/>
        </p:nvSpPr>
        <p:spPr>
          <a:xfrm rot="21449559">
            <a:off x="-297180" y="2997835"/>
            <a:ext cx="12475210" cy="897890"/>
          </a:xfrm>
          <a:prstGeom prst="rect">
            <a:avLst/>
          </a:pr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1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M+f//ZAsAAJ9MAADqEAAAAAAAAA=="/>
              </a:ext>
            </a:extLst>
          </p:cNvSpPr>
          <p:nvPr/>
        </p:nvSpPr>
        <p:spPr>
          <a:xfrm rot="451992" flipH="1">
            <a:off x="-1049020" y="1851660"/>
            <a:ext cx="13504545" cy="89789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五边形 6"/>
          <p:cNvSpPr>
            <a:extLst>
              <a:ext uri="smNativeData">
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1/coA////AQAAAAAAAAAAAAAAAAAAAAAAAAAAAAAAAAAAAAAAAAAARHOeAH9/fwDn5uYDzMzMAMDA/wB/f38AAAAAAAAAAAAAAAAAAAAAAAAAAAAhAAAAGAAAABQAAAAjDwAAmgkAAGEkAAB2DwAAAAAAAA=="/>
              </a:ext>
            </a:extLst>
          </p:cNvSpPr>
          <p:nvPr/>
        </p:nvSpPr>
        <p:spPr>
          <a:xfrm rot="21380747" flipH="1">
            <a:off x="2460625" y="1560830"/>
            <a:ext cx="3453130" cy="952500"/>
          </a:xfrm>
          <a:prstGeom prst="homePlate">
            <a:avLst>
              <a:gd name="adj" fmla="val 11787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基本信息</a:t>
            </a:r>
            <a:endParaRPr lang="zh-cn" sz="48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1" name="五边形 7"/>
          <p:cNvSpPr>
            <a:extLst>
              <a:ext uri="smNativeData">
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1/coA////AQAAAAAAAAAAAAAAAAAAAAAAAAAAAAAAAAAAAAAAAAAARHOeAH9/fwDn5uYDzMzMAMDA/wB/f38AAAAAAAAAAAAAAAAAAAAAAAAAAAAhAAAAGAAAABQAAAAxKwAATwwAAHBAAAAqEgAAAAAAAA=="/>
              </a:ext>
            </a:extLst>
          </p:cNvSpPr>
          <p:nvPr/>
        </p:nvSpPr>
        <p:spPr>
          <a:xfrm rot="21380747" flipH="1">
            <a:off x="7021195" y="2000885"/>
            <a:ext cx="3453765" cy="951865"/>
          </a:xfrm>
          <a:prstGeom prst="homePlate">
            <a:avLst>
              <a:gd name="adj" fmla="val 11787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个人经历</a:t>
            </a:r>
            <a:endParaRPr lang="zh-cn" sz="48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2" name="矩形 9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L/f//rRgAAB1DAAA1HgAAAAAAAA=="/>
              </a:ext>
            </a:extLst>
          </p:cNvSpPr>
          <p:nvPr/>
        </p:nvSpPr>
        <p:spPr>
          <a:xfrm rot="451992" flipH="1">
            <a:off x="-480695" y="4011295"/>
            <a:ext cx="11390630" cy="899160"/>
          </a:xfrm>
          <a:custGeom>
            <a:avLst/>
            <a:gdLst/>
            <a:ahLst/>
            <a:cxnLst/>
            <a:rect l="0" t="0" r="11390630" b="899160"/>
            <a:pathLst>
              <a:path w="11390630" h="899160">
                <a:moveTo>
                  <a:pt x="112833" y="0"/>
                </a:moveTo>
                <a:lnTo>
                  <a:pt x="11390630" y="0"/>
                </a:lnTo>
                <a:lnTo>
                  <a:pt x="11390630" y="899160"/>
                </a:lnTo>
                <a:lnTo>
                  <a:pt x="0" y="899160"/>
                </a:lnTo>
                <a:lnTo>
                  <a:pt x="112833" y="0"/>
                </a:lnTo>
                <a:close/>
              </a:path>
            </a:pathLst>
          </a:cu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3" name="五边形 8"/>
          <p:cNvSpPr>
            <a:extLst>
              <a:ext uri="smNativeData">
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1/coA////AQAAAAAAAAAAAAAAAAAAAAAAAAAAAAAAAAAAAAAAAAAARHOeAH9/fwDn5uYDzMzMAMDA/wB/f38AAAAAAAAAAAAAAAAAAAAAAAAAAAAhAAAAGAAAABQAAADcGwAAbRgAABoxAABJHgAAAAAAAA=="/>
              </a:ext>
            </a:extLst>
          </p:cNvSpPr>
          <p:nvPr/>
        </p:nvSpPr>
        <p:spPr>
          <a:xfrm rot="21380747" flipH="1">
            <a:off x="4528820" y="3970655"/>
            <a:ext cx="3453130" cy="952500"/>
          </a:xfrm>
          <a:prstGeom prst="homePlate">
            <a:avLst>
              <a:gd name="adj" fmla="val 11787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能力特长</a:t>
            </a:r>
            <a:endParaRPr lang="zh-cn" sz="48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4" name="直角三角形 15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1SYAAFsDAAAwKgAAAAAAAA=="/>
              </a:ext>
            </a:extLst>
          </p:cNvSpPr>
          <p:nvPr/>
        </p:nvSpPr>
        <p:spPr>
          <a:xfrm flipH="1">
            <a:off x="0" y="631253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AAAAAQAAAAAAAAAAAAAAAAAAAAAAAAAAAAAAAAAAAAAAAAAARHOeAH9/fwAAAAA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圆角矩形标注 18"/>
          <p:cNvSpPr>
            <a:extLst>
              <a:ext uri="smNativeData">
                <pr:smNativeData xmlns:pr="pr" val="SMDATA_12_tfsZVRMAAAAlAAAA9QEAAA0AAAAAkAAAAEgAAACQAAAASAAAAAAAAAABAAAAAAAAAAEAAABQAAAAdavnpPeN7b8EyqZc4V32PwAAAAAAAPB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52cAAAAAAQAAAAAAAAAAAAAAAAAAAAAAAAAAAAAAAAAAAAAAAAAARHOeAH9/fwAAAAADzMzMAMDA/wB/f38AAAAAAAAAAAAAAAAAAAAAAAAAAAAhAAAAGAAAABQAAAAtDgAAsw4AAHAyAACSIAAAAAAAAA=="/>
              </a:ext>
            </a:extLst>
          </p:cNvSpPr>
          <p:nvPr/>
        </p:nvSpPr>
        <p:spPr>
          <a:xfrm flipH="1">
            <a:off x="2304415" y="2389505"/>
            <a:ext cx="5894705" cy="2905125"/>
          </a:xfrm>
          <a:prstGeom prst="wedgeRoundRectCallout">
            <a:avLst>
              <a:gd name="adj1" fmla="val -46179"/>
              <a:gd name="adj2" fmla="val 69896"/>
              <a:gd name="adj3" fmla="val 12500"/>
            </a:avLst>
          </a:prstGeom>
          <a:solidFill>
            <a:srgbClr val="FFE76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800" b="1">
                <a:solidFill>
                  <a:srgbClr val="165857"/>
                </a:solidFill>
                <a:latin typeface="Helvetica LT Std" pitchFamily="0" charset="0"/>
                <a:ea typeface="微软雅黑" pitchFamily="2" charset="134"/>
                <a:cs typeface="Calibri" pitchFamily="2" charset="0"/>
              </a:rPr>
              <a:t>What doesn’t kill you makes you</a:t>
            </a:r>
            <a:endParaRPr lang="en-us" sz="4800" b="1">
              <a:solidFill>
                <a:srgbClr val="165857"/>
              </a:solidFill>
              <a:latin typeface="Helvetica LT Std" pitchFamily="0" charset="0"/>
              <a:ea typeface="微软雅黑" pitchFamily="2" charset="134"/>
              <a:cs typeface="Calibri" pitchFamily="2" charset="0"/>
            </a:endParaRPr>
          </a:p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800" b="1">
                <a:solidFill>
                  <a:srgbClr val="165857"/>
                </a:solidFill>
                <a:latin typeface="Helvetica LT Std" pitchFamily="0" charset="0"/>
                <a:ea typeface="微软雅黑" pitchFamily="2" charset="134"/>
                <a:cs typeface="Calibri" pitchFamily="2" charset="0"/>
              </a:rPr>
              <a:t>STONGER.</a:t>
            </a:r>
            <a:endParaRPr lang="zh-cn" sz="6600" b="1">
              <a:solidFill>
                <a:srgbClr val="165857"/>
              </a:solidFill>
              <a:latin typeface="Helvetica LT Std" pitchFamily="0" charset="0"/>
              <a:ea typeface="微软雅黑" pitchFamily="2" charset="134"/>
              <a:cs typeface="Calibri" pitchFamily="2" charset="0"/>
            </a:endParaRPr>
          </a:p>
        </p:txBody>
      </p:sp>
      <p:pic>
        <p:nvPicPr>
          <p:cNvPr id="42" name="图片 1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Cd////DAAAABAAAAAAAAAAAAAAAAAAAAAAAAAAHgAAAGgAAAAAAAAAAAAAAAAAAAAAAAAAAAAAABAnAAAQJwAAAAAAAAAAAAAAAAAAAAAAAAAAAAAAAAAAAAAAAAAAAABkAAAAAAAAAMDA/wAAAAAAZAAAADIAAAAAAAAAZAAAAAAAAAB/f38ACgAAAB8AAABUAAAA////AAAAAAEAAAAAAAAAAAAAAAAAAAAAAAAAAAAAAAAAAAAAAAAAAAAAAAB/f38AAAAAAMvLywDAwP8Af39/AAAAAAAAAAAAAAAAAP///wAAAAAAIQAAABgAAAAUAAAAcDIAAD0cAAAQQQAAqik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8199120" y="4590415"/>
            <a:ext cx="2377440" cy="21824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AAAAAQAAAAAAAAAAAAAAAAAAAAAAAAAAAAAAAAAAAAAAAAAARHOeAH9/fwAAAAA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AAAAAQAAAAAAAAAAAAAAAAAAAAAAAAAAAAAAAAAAAAAAAAAARHOeAH9/fwAAAAA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AAAAAQAAAAAAAAAAAAAAAAAAAAAAAAAAAAAAAAAAAAAAAAAARHOeAH9/fwAAAAA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AAAAAQAAAAAAAAAAAAAAAAAAAAAAAAAAAAAAAAAAAAAAAAAARHOeAH9/fwAAAAA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AAAAAQAAAAAAAAAAAAAAAAAAAAAAAAAAAAAAAAAAAAAAAAAARHOeAH9/fwAAAAA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AAAAAQAAAAAAAAAAAAAAAAAAAAAAAAAAAAAAAAAAAAAAAAAARHOeAH9/fwAAAAA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AAAAAQAAAAAAAAAAAAAAAAAAAAAAAAAAAAAAAAAAAAAAAAAARHOeAH9/fwAAAAA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AAAAAQAAAAAAAAAAAAAAAAAAAAAAAAAAAAAAAAAAAAAAAAAARHOeAH9/fwAAAAA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AAAAAQAAAAAAAAAAAAAAAAAAAAAAAAAAAAAAAAAAAAAAAAAARHOeAH9/fwAAAAA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AAAAAQAAAAAAAAAAAAAAAAAAAAAAAAAAAAAAAAAAAAAAAAAARHOeAH9/fwAAAAA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AAAAAQAAAAAAAAAAAAAAAAAAAAAAAAAAAAAAAAAAAAAAAAAARHOeAH9/fwAAAAA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AAAAAQAAAAAAAAAAAAAAAAAAAAAAAAAAAAAAAAAAAAAAAAAARHOeAH9/fwAAAAA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AAAAAQAAAAAAAAAAAAAAAAAAAAAAAAAAAAAAAAAAAAAAAAAARHOeAH9/fwAAAAA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BAAAAAQAAAAAAAAAAAAAAAAAAAAAAAAAAAAAAAAAAAAAAAAAARHOeAH9/fwAAAAA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1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AAAAAFsDAACTCgAAAAAAAA=="/>
              </a:ext>
            </a:extLst>
          </p:cNvSpPr>
          <p:nvPr/>
        </p:nvSpPr>
        <p:spPr>
          <a:xfrm rot="10800000" flipV="1">
            <a:off x="0" y="0"/>
            <a:ext cx="545465" cy="171894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AAAAAQAAAAAAAAAAAAAAAAAAAAAAAAAAAAAAAAAAAAAAAAAARHOeAH9/fwAAAAADzMzMAMDA/wB/f38AAAAAAAAAAAAAAAAAAAAAAAAAAAAhAAAAGAAAABQAAAAAAAAAkwoAAFsDAADuDQAAAAAAAA=="/>
              </a:ext>
            </a:extLst>
          </p:cNvSpPr>
          <p:nvPr/>
        </p:nvSpPr>
        <p:spPr>
          <a:xfrm rot="16200000" flipH="1">
            <a:off x="0" y="171894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文本框 3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/CwAArgsAAMY+AABQGQAAAAAAAA=="/>
              </a:ext>
            </a:extLst>
          </p:cNvSpPr>
          <p:nvPr/>
        </p:nvSpPr>
        <p:spPr>
          <a:xfrm>
            <a:off x="1950085" y="1898650"/>
            <a:ext cx="8254365" cy="22161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13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THANK U</a:t>
            </a:r>
            <a:endParaRPr lang="zh-cn" sz="8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0" name="文本框 4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sDgAAUxcAANo7AABNGwAAAAAAAA=="/>
              </a:ext>
            </a:extLst>
          </p:cNvSpPr>
          <p:nvPr/>
        </p:nvSpPr>
        <p:spPr>
          <a:xfrm>
            <a:off x="2425700" y="3791585"/>
            <a:ext cx="7303770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36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期待伯乐的到来</a:t>
            </a:r>
            <a:endParaRPr lang="zh-cn" sz="36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G9oS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cl65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h+NW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4PAo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hRMa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3k1U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v3HMQ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RKK9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FlKN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sydP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zv6e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XoKs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aoPj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NZuW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/mAi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QQqM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k6UlI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vnaSY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8A/6I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UVVc0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JgcBg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x8DFM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pNO7E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W22rs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OjoyY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j3AK4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X1ck0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JZsF8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CAjz0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OXRNU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6Iwxk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2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AAAAAFsDAAB7EAAAAAAAAA=="/>
              </a:ext>
            </a:extLst>
          </p:cNvSpPr>
          <p:nvPr/>
        </p:nvSpPr>
        <p:spPr>
          <a:xfrm>
            <a:off x="0" y="0"/>
            <a:ext cx="545465" cy="26790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3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exAAAFsDAADWEwAAAAAAAA=="/>
              </a:ext>
            </a:extLst>
          </p:cNvSpPr>
          <p:nvPr/>
        </p:nvSpPr>
        <p:spPr>
          <a:xfrm rot="10800000">
            <a:off x="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1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BbAwAAexAAANhHAADWEwAAAAAAAA=="/>
              </a:ext>
            </a:extLst>
          </p:cNvSpPr>
          <p:nvPr/>
        </p:nvSpPr>
        <p:spPr>
          <a:xfrm rot="16200000" flipV="1">
            <a:off x="5839460" y="-2614930"/>
            <a:ext cx="545465" cy="11133455"/>
          </a:xfrm>
          <a:prstGeom prst="rect">
            <a:avLst/>
          </a:pr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exAAADNLAADWEwAAAAAAAA=="/>
              </a:ext>
            </a:extLst>
          </p:cNvSpPr>
          <p:nvPr/>
        </p:nvSpPr>
        <p:spPr>
          <a:xfrm>
            <a:off x="1167892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矩形 7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1hMAADNLAAAwKgAAAAAAAA=="/>
              </a:ext>
            </a:extLst>
          </p:cNvSpPr>
          <p:nvPr/>
        </p:nvSpPr>
        <p:spPr>
          <a:xfrm>
            <a:off x="11678920" y="3224530"/>
            <a:ext cx="545465" cy="363347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42" name="组合 13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I8ZAABlDwAAcTEAAN8UAAAAAAAA"/>
              </a:ext>
            </a:extLst>
          </p:cNvGrpSpPr>
          <p:nvPr/>
        </p:nvGrpSpPr>
        <p:grpSpPr>
          <a:xfrm>
            <a:off x="4154805" y="2502535"/>
            <a:ext cx="3882390" cy="890270"/>
            <a:chOff x="4154805" y="2502535"/>
            <a:chExt cx="3882390" cy="890270"/>
          </a:xfrm>
        </p:grpSpPr>
        <p:sp>
          <p:nvSpPr>
            <p:cNvPr id="46" name="流程图: 手动操作 9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BrLQAAZQ8AAHExAADfFAAAAAAAAA=="/>
                </a:ext>
              </a:extLst>
            </p:cNvSpPr>
            <p:nvPr/>
          </p:nvSpPr>
          <p:spPr>
            <a:xfrm rot="16200000" flipH="1">
              <a:off x="7265035" y="2620645"/>
              <a:ext cx="890270" cy="65405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5" name="流程图: 手动操作 10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CPGQAAZQ8AAKEdAADfFAAAAAAAAA=="/>
                </a:ext>
              </a:extLst>
            </p:cNvSpPr>
            <p:nvPr/>
          </p:nvSpPr>
          <p:spPr>
            <a:xfrm rot="5400000">
              <a:off x="4040505" y="2616835"/>
              <a:ext cx="890270" cy="66167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4" name="矩形 11"/>
            <p:cNvSpPr>
              <a:extLst>
                <a:ext uri="smNativeData">
                  <pr:smNativeData xmlns:pr="pr" val="SMDATA_12_tfsZVRMAAAAlAAAAZAAAAA0AAAAAkAAAAEgAAACQAAAASAAAAAAAAAABAAAAAAAAAAEAAABQAAAAAAAAAAAA4D8AAAAAAADgPwAAAAAAAOA/AAAAAAAA4D8AAAAAAADgPwAAAAAAAOA/AAAAAAAA4D8AAAAAAADgPwAAAAAAAOA/AAAAAAAA4D8CAAAAjAAAAAEAAAAAAAAA/sQ+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+xD4A////AQAAAAAAAAAAAAAAAAAAAAAAAAAAAAAAAAAAAAAAAAAARHOeAH9/fwDn5uYDzMzMAMDA/wB/f38AAAAAAAAAAAAAAAAAAAAAAAAAAAAhAAAAGAAAABQAAAChHQAAZQ8AAGstAADfFAAAAAAAAA=="/>
                </a:ext>
              </a:extLst>
            </p:cNvSpPr>
            <p:nvPr/>
          </p:nvSpPr>
          <p:spPr>
            <a:xfrm>
              <a:off x="4816475" y="2502535"/>
              <a:ext cx="2566670" cy="890270"/>
            </a:xfrm>
            <a:prstGeom prst="rect">
              <a:avLst/>
            </a:prstGeom>
            <a:solidFill>
              <a:srgbClr val="FEC43E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3" name="矩形 12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AkHwAA9Q8AAOYsAABPFAAAAAAAAA=="/>
                </a:ext>
              </a:extLst>
            </p:cNvSpPr>
            <p:nvPr/>
          </p:nvSpPr>
          <p:spPr>
            <a:xfrm>
              <a:off x="5062220" y="2593975"/>
              <a:ext cx="2236470" cy="7073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4000">
                  <a:solidFill>
                    <a:srgbClr val="F5FDCA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基本信息</a:t>
              </a:r>
              <a:endParaRPr lang="zh-cn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sp>
        <p:nvSpPr>
          <p:cNvPr id="47" name="矩形 14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BAGgAA9Q8AAAAeAABPFAAAAAAAAA=="/>
              </a:ext>
            </a:extLst>
          </p:cNvSpPr>
          <p:nvPr/>
        </p:nvSpPr>
        <p:spPr>
          <a:xfrm>
            <a:off x="4267200" y="2593975"/>
            <a:ext cx="609600" cy="7073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1.</a:t>
            </a:r>
            <a:endParaRPr lang="zh-cn" sz="4000">
              <a:solidFill>
                <a:srgbClr val="F5FDCA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ransition spd="slow">
    <p:push dir="u"/>
    <p:extLst>
      <p:ext uri="smNativeData">
        <pr:smNativeData xmlns:pr="pr" val="tfsZVQAAAAAIBwAAAAAAABQAAAAB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zh-cn">
              <a:solidFill>
                <a:srgbClr val="165857"/>
              </a:solidFill>
            </a:endParaR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zh-cn">
              <a:solidFill>
                <a:srgbClr val="165857"/>
              </a:solidFill>
            </a:endParaR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zh-cn">
              <a:solidFill>
                <a:srgbClr val="165857"/>
              </a:solidFill>
            </a:endParaR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endParaRPr lang="zh-cn">
              <a:solidFill>
                <a:srgbClr val="165857"/>
              </a:solidFill>
            </a:endParaRPr>
          </a:p>
        </p:txBody>
      </p:sp>
      <p:grpSp>
        <p:nvGrpSpPr>
          <p:cNvPr id="41" name="组合 5"/>
          <p:cNvGrpSpPr>
            <a:extLst>
              <a:ext uri="smNativeData">
                <pr:smNativeData xmlns:pr="pr" val="SMDATA_6_tfsZVRMAAAAlAAAAAQAAAA8BAAAAkAAAAEgAAACQAAAASAAAAAAAAAAAAAAAAAAAABcAAAAUAAAAAAAAAAAAAAD/fwAA/38AAAAAAAAJAAAABAAAANTV1tcMAAAAEAAAAAAAAAAAAAAAAAAAAAAAAAAfAAAAVAAAAAAAAAAAAAAAAAAAAAAAAAAAAAAAAAAAAAAAAAAAAAAAAAAAAAAAAAAAAAAAAAAAAAAAAAAAAAAAAAAAAAAAAAAAAAAAAAAAAAAAAAAAAAAAAAAAACEAAAAYAAAAFAAAAKoPAABvEwAAMEQAADQjAAAAAAAA"/>
              </a:ext>
            </a:extLst>
          </p:cNvGrpSpPr>
          <p:nvPr/>
        </p:nvGrpSpPr>
        <p:grpSpPr>
          <a:xfrm>
            <a:off x="2546350" y="3159125"/>
            <a:ext cx="8538210" cy="2563495"/>
            <a:chOff x="2546350" y="3159125"/>
            <a:chExt cx="8538210" cy="2563495"/>
          </a:xfrm>
        </p:grpSpPr>
        <p:grpSp>
          <p:nvGrpSpPr>
            <p:cNvPr id="43" name="组合 14"/>
            <p:cNvGrpSpPr>
              <a:extLst>
                <a:ext uri="smNativeData">
                  <pr:smNativeData xmlns:pr="pr" val="SMDATA_6_tfsZVRMAAAAlAAAAAQAAAA8BAAAAkAAAAEgAAACQAAAASAAAAAAAAAAAAAAAAAAAABcAAAAUAAAAAAAAAAAAAAD/fwAA/38AAAAAAAAJAAAABAAAACAAMwAMAAAAEAAAAAAAAAAAAAAAAAAAAAAAAAAfAAAAVAAAAAAAAAAAAAAAAAAAAAAAAAAAAAAAAAAAAAAAAAAAAAAAAAAAAAAAAAAAAAAAAAAAAAAAAAAAAAAAAAAAAAAAAAAAAAAAAAAAAAAAAAAAAAAAAAAAACEAAAAYAAAAFAAAAKoPAABVFAAAMEQAADQjAAAAAAAA"/>
                </a:ext>
              </a:extLst>
            </p:cNvGrpSpPr>
            <p:nvPr/>
          </p:nvGrpSpPr>
          <p:grpSpPr>
            <a:xfrm>
              <a:off x="2546350" y="3305175"/>
              <a:ext cx="8538210" cy="2417445"/>
              <a:chOff x="2546350" y="3305175"/>
              <a:chExt cx="8538210" cy="2417445"/>
            </a:xfrm>
          </p:grpSpPr>
          <p:pic>
            <p:nvPicPr>
              <p:cNvPr id="46" name="图片 7"/>
              <p:cNvPicPr>
                <a:picLocks noChangeAspect="1"/>
                <a:extLst>
                  <a:ext uri="smNativeData">
    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mQoAALQFAAB7DwAAnxcAAAAAAABkAAAAZAAAAAAAAAAXAAAAFAAAAAAAAAAAAAAA/38AAP9/AAAAAAAACQAAAAQAAAAAAAAADAAAABAAAAAAAAAAAAAAAAAAAAAAAAAAHgAAAGgAAAAAAAAAAAAAAAAAAAAAAAAAAAAAABAnAAAQJwAAAAAAAAAAAAAAAAAAAAAAAAAAAAAAAAAAAAAAAAAAAABkAAAAAAAAAMDA/wAAAAAAZAAAADIAAAAAAAAAZAAAAAAAAAB/f38ACgAAAB8AAABUAAAA////AP///wEAAAAAAAAAAAAAAAAAAAAAAAAAAAAAAAAAAAAAAAAAAAAAAAB/f38AAAAAAMvLywDAwP8Af39/AAAAAAAAAAAAAAAAAP///wAAAAAAIQAAABgAAAAUAAAAqg8AAFUUAADgHQAAiyIAAAAAAAA="/>
                  </a:ext>
                </a:extLst>
              </p:cNvPicPr>
              <p:nvPr/>
            </p:nvPicPr>
            <p:blipFill>
              <a:blip xmlns:r="http://schemas.openxmlformats.org/officeDocument/2006/relationships" r:embed="rId2"/>
              <a:srcRect l="27130" t="14600" r="39630" b="60470"/>
              <a:stretch>
                <a:fillRect/>
              </a:stretch>
            </p:blipFill>
            <p:spPr>
              <a:xfrm>
                <a:off x="2546350" y="3305175"/>
                <a:ext cx="2310130" cy="231013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63500" dist="0" dir="0" sx="102000" sy="102000" algn="ctr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45" name="文本框 9"/>
              <p:cNvSpPr>
                <a:extLst>
                  <a:ext uri="smNativeData">
    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uIAAAHxcAAGg4AABXGgAAAAAAAA=="/>
                  </a:ext>
                </a:extLst>
              </p:cNvSpPr>
              <p:nvPr/>
            </p:nvSpPr>
            <p:spPr>
              <a:xfrm>
                <a:off x="5271770" y="3758565"/>
                <a:ext cx="3897630" cy="52324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lang="zh-cn" sz="1800" b="0" i="0" u="none" strike="noStrike" kern="1" spc="0" baseline="0">
                    <a:solidFill>
                      <a:schemeClr val="tx1"/>
                    </a:solidFill>
                    <a:effectLst/>
                    <a:latin typeface="Calibri" pitchFamily="2" charset="0"/>
                    <a:ea typeface="Calibri" pitchFamily="2" charset="0"/>
                    <a:cs typeface="Calibri" pitchFamily="2" charset="0"/>
                  </a:defRPr>
                </a:pPr>
                <a:r>
                  <a:rPr lang="en-us" sz="2800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Fang Ho</a:t>
                </a:r>
                <a:r>
                  <a:rPr lang="en-us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	</a:t>
                </a:r>
                <a:endParaRPr lang="zh-cn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endParaRPr>
              </a:p>
            </p:txBody>
          </p:sp>
          <p:sp>
            <p:nvSpPr>
              <p:cNvPr id="44" name="文本框 10"/>
              <p:cNvSpPr>
                <a:extLst>
                  <a:ext uri="smNativeData">
    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XIAAAEBsAADBEAAA0IwAAAAAAAA=="/>
                  </a:ext>
                </a:extLst>
              </p:cNvSpPr>
              <p:nvPr/>
            </p:nvSpPr>
            <p:spPr>
              <a:xfrm>
                <a:off x="5257165" y="4399280"/>
                <a:ext cx="5827395" cy="1323340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/>
              <a:lstStyle/>
              <a:p>
                <a:pPr marL="0" marR="0" indent="0" algn="l" defTabSz="91440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lang="zh-cn" sz="1800" b="0" i="0" u="none" strike="noStrike" kern="1" spc="0" baseline="0">
                    <a:solidFill>
                      <a:schemeClr val="tx1"/>
                    </a:solidFill>
                    <a:effectLst/>
                    <a:latin typeface="Calibri" pitchFamily="2" charset="0"/>
                    <a:ea typeface="Calibri" pitchFamily="2" charset="0"/>
                    <a:cs typeface="Calibri" pitchFamily="2" charset="0"/>
                  </a:defRPr>
                </a:pPr>
                <a:r>
                  <a:rPr lang="zh-cn" sz="4000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华中科技大学生命学院</a:t>
                </a:r>
                <a:r>
                  <a:rPr lang="en-us" sz="4000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2017</a:t>
                </a:r>
                <a:r>
                  <a:rPr lang="zh-cn" sz="4000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届毕业生</a:t>
                </a:r>
                <a:r>
                  <a:rPr lang="en-us" sz="2800">
                    <a:solidFill>
                      <a:srgbClr val="165857"/>
                    </a:solidFill>
                    <a:latin typeface="微软雅黑" pitchFamily="2" charset="134"/>
                    <a:ea typeface="微软雅黑" pitchFamily="2" charset="134"/>
                    <a:cs typeface="Calibri" pitchFamily="2" charset="0"/>
                  </a:rPr>
                  <a:t>	</a:t>
                </a:r>
                <a:endParaRPr lang="zh-cn" sz="28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endParaRPr>
              </a:p>
            </p:txBody>
          </p:sp>
        </p:grpSp>
        <p:sp>
          <p:nvSpPr>
            <p:cNvPr id="42" name="文本框 15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XIAAAbxMAAFI4AAArGAAAAAAAAA=="/>
                </a:ext>
              </a:extLst>
            </p:cNvSpPr>
            <p:nvPr/>
          </p:nvSpPr>
          <p:spPr>
            <a:xfrm>
              <a:off x="5257165" y="3159125"/>
              <a:ext cx="3898265" cy="7696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44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何树丰</a:t>
              </a:r>
              <a:r>
                <a:rPr lang="en-us" sz="3200">
                  <a:solidFill>
                    <a:srgbClr val="165857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	</a:t>
              </a:r>
              <a:endParaRPr lang="zh-cn" sz="32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graphicFrame>
        <p:nvGraphicFramePr>
          <p:cNvPr id="47" name="表格1"/>
          <p:cNvGraphicFramePr>
            <a:graphicFrameLocks noGrp="1"/>
          </p:cNvGraphicFramePr>
          <p:nvPr/>
        </p:nvGraphicFramePr>
        <p:xfrm>
          <a:off x="2414270" y="5767070"/>
          <a:ext cx="9095105" cy="914400"/>
        </p:xfrm>
        <a:graphic>
          <a:graphicData uri="http://schemas.openxmlformats.org/drawingml/2006/table">
            <a:tbl>
              <a:tblPr/>
              <a:tblGrid>
                <a:gridCol w="3230880"/>
                <a:gridCol w="5864225"/>
              </a:tblGrid>
              <a:tr h="457200">
                <a:tc>
                  <a:txBody>
                    <a:bodyPr vert="horz" wrap="square" numCol="1" anchor="t"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lang="zh-cn" sz="1800" b="1" i="0" u="none" strike="noStrike" kern="1" spc="0" baseline="0">
                          <a:solidFill>
                            <a:srgbClr val="FFFFFF"/>
                          </a:solidFill>
                          <a:effectLst/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en-us" sz="2400" b="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Phone</a:t>
                      </a:r>
                      <a:r>
                        <a:rPr lang="zh-cn" sz="2400" b="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：</a:t>
                      </a:r>
                      <a:endParaRPr lang="zh-cn" sz="2400" b="0">
                        <a:solidFill>
                          <a:srgbClr val="165857"/>
                        </a:solidFill>
                        <a:latin typeface="Helvetica LT Std" pitchFamily="0" charset="0"/>
                        <a:ea typeface="Calibri" pitchFamily="2" charset="0"/>
                        <a:cs typeface="Calibr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TlToBr>
                    <a:lnBlToT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 numCol="1" anchor="t"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lang="zh-cn" sz="1800" b="1" i="0" u="none" strike="noStrike" kern="1" spc="0" baseline="0">
                          <a:solidFill>
                            <a:srgbClr val="FFFFFF"/>
                          </a:solidFill>
                          <a:effectLst/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en-us" sz="2400" b="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Mail</a:t>
                      </a:r>
                      <a:r>
                        <a:rPr lang="zh-cn" sz="2400" b="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：</a:t>
                      </a:r>
                      <a:endParaRPr lang="zh-cn" sz="2400" b="0">
                        <a:solidFill>
                          <a:srgbClr val="165857"/>
                        </a:solidFill>
                        <a:latin typeface="Helvetica LT Std" pitchFamily="0" charset="0"/>
                        <a:ea typeface="Calibri" pitchFamily="2" charset="0"/>
                        <a:cs typeface="Calibri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TlToBr>
                    <a:lnBlToT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457200">
                <a:tc gridSpan="2">
                  <a:txBody>
                    <a:bodyPr vert="horz" wrap="square" numCol="1" anchor="t"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 lang="zh-cn" sz="1800" b="0" i="0" u="none" strike="noStrike" kern="1" spc="0" baseline="0">
                          <a:solidFill>
                            <a:srgbClr val="000000"/>
                          </a:solidFill>
                          <a:effectLst/>
                          <a:latin typeface="Calibri" pitchFamily="2" charset="0"/>
                          <a:ea typeface="Calibri" pitchFamily="2" charset="0"/>
                          <a:cs typeface="Calibri" pitchFamily="2" charset="0"/>
                        </a:defRPr>
                      </a:pPr>
                      <a:r>
                        <a:rPr lang="en-us" sz="240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Address</a:t>
                      </a:r>
                      <a:r>
                        <a:rPr lang="zh-cn" sz="2400">
                          <a:solidFill>
                            <a:srgbClr val="165857"/>
                          </a:solidFill>
                          <a:latin typeface="Helvetica LT Std" pitchFamily="0" charset="0"/>
                          <a:ea typeface="Calibri" pitchFamily="2" charset="0"/>
                          <a:cs typeface="Calibri" pitchFamily="2" charset="0"/>
                        </a:rPr>
                        <a:t>：</a:t>
                      </a:r>
                      <a:endParaRPr lang="zh-cn" sz="2400">
                        <a:solidFill>
                          <a:srgbClr val="165857"/>
                        </a:solidFill>
                        <a:latin typeface="微软雅黑" pitchFamily="2" charset="134"/>
                        <a:ea typeface="微软雅黑" pitchFamily="2" charset="134"/>
                        <a:cs typeface="Calibri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TlToBr>
                    <a:lnBlToT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9+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矩形 2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AAAAAFsDAAB7EAAAAAAAAA=="/>
              </a:ext>
            </a:extLst>
          </p:cNvSpPr>
          <p:nvPr/>
        </p:nvSpPr>
        <p:spPr>
          <a:xfrm>
            <a:off x="0" y="0"/>
            <a:ext cx="545465" cy="26790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3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exAAAFsDAADWEwAAAAAAAA=="/>
              </a:ext>
            </a:extLst>
          </p:cNvSpPr>
          <p:nvPr/>
        </p:nvSpPr>
        <p:spPr>
          <a:xfrm rot="10800000">
            <a:off x="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1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BbAwAAexAAANhHAADWEwAAAAAAAA=="/>
              </a:ext>
            </a:extLst>
          </p:cNvSpPr>
          <p:nvPr/>
        </p:nvSpPr>
        <p:spPr>
          <a:xfrm rot="16200000" flipV="1">
            <a:off x="5839460" y="-2614930"/>
            <a:ext cx="545465" cy="11133455"/>
          </a:xfrm>
          <a:prstGeom prst="rect">
            <a:avLst/>
          </a:pr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exAAADNLAADWEwAAAAAAAA=="/>
              </a:ext>
            </a:extLst>
          </p:cNvSpPr>
          <p:nvPr/>
        </p:nvSpPr>
        <p:spPr>
          <a:xfrm>
            <a:off x="11678920" y="267906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矩形 7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DYRwAA1hMAADNLAAAwKgAAAAAAAA=="/>
              </a:ext>
            </a:extLst>
          </p:cNvSpPr>
          <p:nvPr/>
        </p:nvSpPr>
        <p:spPr>
          <a:xfrm>
            <a:off x="11678920" y="3224530"/>
            <a:ext cx="545465" cy="363347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grpSp>
        <p:nvGrpSpPr>
          <p:cNvPr id="42" name="组合 13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I8ZAABlDwAAcTEAAN8UAAAAAAAA"/>
              </a:ext>
            </a:extLst>
          </p:cNvGrpSpPr>
          <p:nvPr/>
        </p:nvGrpSpPr>
        <p:grpSpPr>
          <a:xfrm>
            <a:off x="4154805" y="2502535"/>
            <a:ext cx="3882390" cy="890270"/>
            <a:chOff x="4154805" y="2502535"/>
            <a:chExt cx="3882390" cy="890270"/>
          </a:xfrm>
        </p:grpSpPr>
        <p:sp>
          <p:nvSpPr>
            <p:cNvPr id="46" name="流程图: 手动操作 9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BrLQAAZQ8AAHExAADfFAAAAAAAAA=="/>
                </a:ext>
              </a:extLst>
            </p:cNvSpPr>
            <p:nvPr/>
          </p:nvSpPr>
          <p:spPr>
            <a:xfrm rot="16200000" flipH="1">
              <a:off x="7265035" y="2620645"/>
              <a:ext cx="890270" cy="65405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5" name="流程图: 手动操作 10"/>
            <p:cNvSpPr>
              <a:extLst>
                <a:ext uri="smNativeData">
                  <pr:smNativeData xmlns:pr="pr" val="SMDATA_12_tfsZVRMAAAAlAAAANwEAAA0AAAAAkAAAAEgAAACQAAAASAAAAAAAAAABAAAAAAAAAAEAAABQAAAAAAAAAAAA4D8AAAAAAADgPwAAAAAAAOA/AAAAAAAA4D8AAAAAAADgPwAAAAAAAOA/AAAAAAAA4D8AAAAAAADgPwAAAAAAAOA/AAAAAAAA4D8CAAAAjAAAAAEAAAAAAAAA/+d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52cA////AQAAAAAAAAAAAAAAAAAAAAAAAAAAAAAAAAAAAAAAAAAARHOeAH9/fwDn5uYDzMzMAMDA/wB/f38AAAAAAAAAAAAAAAAAAAAAAAAAAAAhAAAAGAAAABQAAACPGQAAZQ8AAKEdAADfFAAAAAAAAA=="/>
                </a:ext>
              </a:extLst>
            </p:cNvSpPr>
            <p:nvPr/>
          </p:nvSpPr>
          <p:spPr>
            <a:xfrm rot="5400000">
              <a:off x="4040505" y="2616835"/>
              <a:ext cx="890270" cy="661670"/>
            </a:xfrm>
            <a:prstGeom prst="flowChartManualOperation">
              <a:avLst/>
            </a:prstGeom>
            <a:solidFill>
              <a:srgbClr val="FFE76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4" name="矩形 11"/>
            <p:cNvSpPr>
              <a:extLst>
                <a:ext uri="smNativeData">
                  <pr:smNativeData xmlns:pr="pr" val="SMDATA_12_tfsZVRMAAAAlAAAAZAAAAA0AAAAAkAAAAEgAAACQAAAASAAAAAAAAAABAAAAAAAAAAEAAABQAAAAAAAAAAAA4D8AAAAAAADgPwAAAAAAAOA/AAAAAAAA4D8AAAAAAADgPwAAAAAAAOA/AAAAAAAA4D8AAAAAAADgPwAAAAAAAOA/AAAAAAAA4D8CAAAAjAAAAAEAAAAAAAAA/sQ+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+xD4A////AQAAAAAAAAAAAAAAAAAAAAAAAAAAAAAAAAAAAAAAAAAARHOeAH9/fwDn5uYDzMzMAMDA/wB/f38AAAAAAAAAAAAAAAAAAAAAAAAAAAAhAAAAGAAAABQAAAChHQAAZQ8AAGstAADfFAAAAAAAAA=="/>
                </a:ext>
              </a:extLst>
            </p:cNvSpPr>
            <p:nvPr/>
          </p:nvSpPr>
          <p:spPr>
            <a:xfrm>
              <a:off x="4816475" y="2502535"/>
              <a:ext cx="2566670" cy="890270"/>
            </a:xfrm>
            <a:prstGeom prst="rect">
              <a:avLst/>
            </a:prstGeom>
            <a:solidFill>
              <a:srgbClr val="FEC43E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3" name="矩形 12"/>
            <p:cNvSpPr>
              <a:extLst>
                <a:ext uri="smNativeData">
  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AkHwAA9Q8AAOYsAABPFAAAAAAAAA=="/>
                </a:ext>
              </a:extLst>
            </p:cNvSpPr>
            <p:nvPr/>
          </p:nvSpPr>
          <p:spPr>
            <a:xfrm>
              <a:off x="5062220" y="2593975"/>
              <a:ext cx="2236470" cy="7073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zh-cn" sz="4000">
                  <a:solidFill>
                    <a:srgbClr val="F5FDCA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个人经历</a:t>
              </a:r>
              <a:endParaRPr lang="zh-cn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sp>
        <p:nvSpPr>
          <p:cNvPr id="47" name="矩形 14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n5uYDzMzMAMDA/wB/f38AAAAAAAAAAAAAAAAAAAAAAAAAAAAhAAAAGAAAABQAAABAGgAA9Q8AAAAeAABPFAAAAAAAAA=="/>
              </a:ext>
            </a:extLst>
          </p:cNvSpPr>
          <p:nvPr/>
        </p:nvSpPr>
        <p:spPr>
          <a:xfrm>
            <a:off x="4267200" y="2593975"/>
            <a:ext cx="609600" cy="7073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000">
                <a:solidFill>
                  <a:srgbClr val="F5FDCA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2.</a:t>
            </a:r>
            <a:endParaRPr lang="zh-cn" sz="4000">
              <a:solidFill>
                <a:srgbClr val="F5FDCA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任意多边形 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AoAwAAAAAAAKVHAADlBwAAAAAAAA=="/>
              </a:ext>
            </a:extLst>
          </p:cNvSpPr>
          <p:nvPr/>
        </p:nvSpPr>
        <p:spPr>
          <a:xfrm>
            <a:off x="513080" y="0"/>
            <a:ext cx="11133455" cy="1283335"/>
          </a:xfrm>
          <a:custGeom>
            <a:avLst/>
            <a:gdLst/>
            <a:ahLst/>
            <a:cxnLst/>
            <a:rect l="0" t="0" r="11133455" b="1283335"/>
            <a:pathLst>
              <a:path w="11133455" h="1283335">
                <a:moveTo>
                  <a:pt x="11133455" y="0"/>
                </a:moveTo>
                <a:lnTo>
                  <a:pt x="16043" y="770000"/>
                </a:lnTo>
                <a:lnTo>
                  <a:pt x="0" y="1283335"/>
                </a:lnTo>
                <a:lnTo>
                  <a:pt x="11117412" y="545417"/>
                </a:lnTo>
                <a:lnTo>
                  <a:pt x="11133455" y="0"/>
                </a:lnTo>
                <a:close/>
              </a:path>
            </a:pathLst>
          </a:custGeom>
          <a:solidFill>
            <a:srgbClr val="8DCD9B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8" name="直角三角形 2"/>
          <p:cNvSpPr>
            <a:extLst>
              <a:ext uri="smNativeData">
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lwQAAFsDAADyBwAAAAAAAA=="/>
              </a:ext>
            </a:extLst>
          </p:cNvSpPr>
          <p:nvPr/>
        </p:nvSpPr>
        <p:spPr>
          <a:xfrm flipH="1">
            <a:off x="0" y="746125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5QcAAFsDAAAwKgAAAAAAAA=="/>
              </a:ext>
            </a:extLst>
          </p:cNvSpPr>
          <p:nvPr/>
        </p:nvSpPr>
        <p:spPr>
          <a:xfrm rot="10800000" flipV="1">
            <a:off x="0" y="1283335"/>
            <a:ext cx="545465" cy="5574665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直角三角形 6"/>
          <p:cNvSpPr>
            <a:extLst>
              <a:ext uri="smNativeData">
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BbAwAAAAAAAA=="/>
              </a:ext>
            </a:extLst>
          </p:cNvSpPr>
          <p:nvPr/>
        </p:nvSpPr>
        <p:spPr>
          <a:xfrm flipV="1">
            <a:off x="11646535" y="0"/>
            <a:ext cx="545465" cy="545465"/>
          </a:xfrm>
          <a:prstGeom prst="rtTriangle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文本框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YFAAAZyEAAHQ+AAAiJgAAAAAAAA=="/>
              </a:ext>
            </a:extLst>
          </p:cNvSpPr>
          <p:nvPr/>
        </p:nvSpPr>
        <p:spPr>
          <a:xfrm>
            <a:off x="3307080" y="5429885"/>
            <a:ext cx="6845300" cy="7689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成为</a:t>
            </a:r>
            <a:r>
              <a:rPr lang="en-us" sz="4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enactus</a:t>
            </a:r>
            <a:r>
              <a:rPr lang="zh-cn" sz="4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（创行）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学生</a:t>
            </a:r>
            <a:endParaRPr lang="zh-cn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2" name="文本框 8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DxGAAAiiUAALUzAAAAKAAAAAAAAA=="/>
              </a:ext>
            </a:extLst>
          </p:cNvSpPr>
          <p:nvPr/>
        </p:nvSpPr>
        <p:spPr>
          <a:xfrm>
            <a:off x="4054475" y="6102350"/>
            <a:ext cx="4351020" cy="4000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0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全球最大的学生商业社团</a:t>
            </a:r>
            <a:endParaRPr lang="zh-cn" sz="14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43" name="五边形 9"/>
          <p:cNvSpPr>
            <a:extLst>
              <a:ext uri="smNativeData">
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1/coA////AQAAAAAAAAAAAAAAAAAAAAAAAAAAAAAAAAAAAAAAAAAARHOeAH9/fwDn5uYDzMzMAMDA/wB/f38AAAAAAAAAAAAAAAAAAAAAAAAAAAAhAAAAGAAAABQAAABiBAAAZAEAAKEZAABABwAAAAAAAA=="/>
              </a:ext>
            </a:extLst>
          </p:cNvSpPr>
          <p:nvPr/>
        </p:nvSpPr>
        <p:spPr>
          <a:xfrm rot="21380747" flipH="1">
            <a:off x="712470" y="226060"/>
            <a:ext cx="3453765" cy="952500"/>
          </a:xfrm>
          <a:prstGeom prst="homePlate">
            <a:avLst>
              <a:gd name="adj" fmla="val 11787"/>
            </a:avLst>
          </a:prstGeom>
          <a:solidFill>
            <a:srgbClr val="F5FD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2013</a:t>
            </a:r>
            <a:endParaRPr lang="zh-cn" sz="4800">
              <a:solidFill>
                <a:srgbClr val="FEC43E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pic>
        <p:nvPicPr>
          <p:cNvPr id="44" name="图片 1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5+bmA8zMzADAwP8Af39/AAAAAAAAAAAAAAAAAP///wAAAAAAIQAAABgAAAAUAAAANhcAAC8MAADKMwAAxiA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773170" y="1980565"/>
            <a:ext cx="4645660" cy="33470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9373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EHvv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9PZm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dBZf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46ky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OfcAk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QIEL8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+Y6B8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pih6g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r3ZNE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p6PFM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GdlKk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Qf8cM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JIXXy4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P9SRM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WLPgI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dM9E8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2IT08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8Isfk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4o3F8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文本框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gKxJw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AJBgAAEx4AADc3AACYJgAAAAAAAA=="/>
              </a:ext>
            </a:extLst>
          </p:cNvSpPr>
          <p:nvPr/>
        </p:nvSpPr>
        <p:spPr>
          <a:xfrm>
            <a:off x="981075" y="4888865"/>
            <a:ext cx="7994650" cy="13849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参加</a:t>
            </a:r>
            <a:r>
              <a:rPr lang="zh-cn" sz="44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创行中国华中大区区域赛</a:t>
            </a:r>
            <a:endParaRPr lang="en-us" sz="44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作为团队</a:t>
            </a:r>
            <a:r>
              <a:rPr lang="en-us" sz="40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CPO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（</a:t>
            </a:r>
            <a:r>
              <a:rPr lang="en-us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Chief Powerpoint Officer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）   </a:t>
            </a:r>
            <a:endParaRPr lang="zh-cn" sz="40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grpSp>
        <p:nvGrpSpPr>
          <p:cNvPr id="38" name="组合 5"/>
          <p:cNvGrpSpPr>
            <a:extLst>
              <a:ext uri="smNativeData">
                <pr:smNativeData xmlns:pr="pr" val="SMDATA_6_tfsZVR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AAAAAAAAAAAEsAADAqAAAAAAAA"/>
              </a:ext>
            </a:extLst>
          </p:cNvGrpSpPr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sp>
          <p:nvSpPr>
            <p:cNvPr id="43" name="任意多边形 3"/>
            <p:cNvSpPr>
              <a:extLst>
                <a:ext uri="smNativeData">
                  <pr:smNativeData xmlns:pr="pr" val="SMDATA_12_tfsZVRMAAAAlAAAACwAAAA0AAAAAAAAAAAAAAAAAAAAAAAAAAAAAAAABAAAAAAAAAAEAAABQAAAAAAAAAAAA4D8AAAAAAADgPwAAAAAAAOA/AAAAAAAA4D8AAAAAAADgPwAAAAAAAOA/AAAAAAAA4D8AAAAAAADgPwAAAAAAAOA/AAAAAAAA4D8CAAAAjAAAAAEAAAAAAAAAjc2b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Z0EPwMAAAAEAAAAAAAAAAAAAAAAAAAAAAAAAAeAAAAaAAAAAAAAAAAAAAAAAAAAAAAAAAAAAAAECcAABAnAAAAAAAAAAAAAAAAAAAAAAAAAAAAAAAAAAAAAAAAAAAAABQAAAAAAAAAwMD/AAAAAABkAAAAMgAAAAAAAABkAAAAAAAAAH9/fwAKAAAAHwAAAFQAAACNzZsA////AQAAAAAAAAAAAAAAAAAAAAAAAAAAAAAAAAAAAAAAAAAARHOeAH9/fwDn5uYDzMzMAMDA/wB/f38AAAAAAAAAAAAAAAAAAAAAAAAAAAAhAAAAGAAAABQAAAAoAwAAAAAAAKVHAADlBwAAAAAAAA=="/>
                </a:ext>
              </a:extLst>
            </p:cNvSpPr>
            <p:nvPr/>
          </p:nvSpPr>
          <p:spPr>
            <a:xfrm>
              <a:off x="513080" y="0"/>
              <a:ext cx="11133455" cy="1283335"/>
            </a:xfrm>
            <a:custGeom>
              <a:avLst/>
              <a:gdLst/>
              <a:ahLst/>
              <a:cxnLst/>
              <a:rect l="0" t="0" r="11133455" b="1283335"/>
              <a:pathLst>
                <a:path w="11133455" h="1283335">
                  <a:moveTo>
                    <a:pt x="11133455" y="0"/>
                  </a:moveTo>
                  <a:lnTo>
                    <a:pt x="16043" y="770000"/>
                  </a:lnTo>
                  <a:lnTo>
                    <a:pt x="0" y="1283335"/>
                  </a:lnTo>
                  <a:lnTo>
                    <a:pt x="11117412" y="545417"/>
                  </a:lnTo>
                  <a:lnTo>
                    <a:pt x="11133455" y="0"/>
                  </a:lnTo>
                  <a:close/>
                </a:path>
              </a:pathLst>
            </a:custGeom>
            <a:solidFill>
              <a:srgbClr val="8DCD9B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2" name="直角三角形 2"/>
            <p:cNvSpPr>
              <a:extLst>
                <a:ext uri="smNativeData">
                  <pr:smNativeData xmlns:pr="pr" val="SMDATA_12_tfsZVRMAAAAlAAAAawAAAA0AAAAAkAAAAEgAAACQAAAASAAAAAAAAAABAAAAAA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5FP18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lwQAAFsDAADyBwAAAAAAAA=="/>
                </a:ext>
              </a:extLst>
            </p:cNvSpPr>
            <p:nvPr/>
          </p:nvSpPr>
          <p:spPr>
            <a:xfrm flipH="1">
              <a:off x="0" y="746125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1" name="矩形 4"/>
            <p:cNvSpPr>
              <a:extLst>
                <a:ext uri="smNativeData">
  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zTx1M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AAAAAA5QcAAFsDAAAwKgAAAAAAAA=="/>
                </a:ext>
              </a:extLst>
            </p:cNvSpPr>
            <p:nvPr/>
          </p:nvSpPr>
          <p:spPr>
            <a:xfrm rot="10800000" flipV="1">
              <a:off x="0" y="1283335"/>
              <a:ext cx="545465" cy="5574665"/>
            </a:xfrm>
            <a:prstGeom prst="rect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40" name="直角三角形 6"/>
            <p:cNvSpPr>
              <a:extLst>
                <a:ext uri="smNativeData">
                  <pr:smNativeData xmlns:pr="pr" val="SMDATA_12_tfsZVRMAAAAlAAAAaw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n+Dh8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BbAwAAAAAAAA=="/>
                </a:ext>
              </a:extLst>
            </p:cNvSpPr>
            <p:nvPr/>
          </p:nvSpPr>
          <p:spPr>
            <a:xfrm flipV="1">
              <a:off x="11646535" y="0"/>
              <a:ext cx="545465" cy="545465"/>
            </a:xfrm>
            <a:prstGeom prst="rtTriangle">
              <a:avLst/>
            </a:prstGeom>
            <a:solidFill>
              <a:srgbClr val="16585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10800000"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</a:p>
          </p:txBody>
        </p:sp>
        <p:sp>
          <p:nvSpPr>
            <p:cNvPr id="39" name="五边形 9"/>
            <p:cNvSpPr>
              <a:extLst>
                <a:ext uri="smNativeData">
                  <pr:smNativeData xmlns:pr="pr" val="SMDATA_12_tfsZVRMAAAAlAAAA2gAAAA0AAAAAkAAAAEgAAACQAAAASAAAAAAAAAABAAAAAAAAAAEAAABQAAAA125A12s67D8AAAAAAADgPwAAAAAAAOA/AAAAAAAA4D8AAAAAAADgPwAAAAAAAOA/AAAAAAAA4D8AAAAAAADgPwAAAAAAAOA/AAAAAAAA4D8CAAAAjAAAAAEAAAAAAAAA9f3K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CGIoMAAAAEAAAAAAAAAAAAAAAAAAAAAAAAAAeAAAAaAAAAAAAAAAAAAAAAAAAAAAAAAAAAAAAECcAABAnAAAAAAAAAAAAAAAAAAAAAAAAAAAAAAAAAAAAAAAAAAAAABQAAAAAAAAAwMD/AAAAAABkAAAAMgAAAAAAAABkAAAAAAAAAH9/fwAKAAAAHwAAAFQAAAD1/coA////AQAAAAAAAAAAAAAAAAAAAAAAAAAAAAAAAAAAAAAAAAAARHOeAH9/fwDn5uYDzMzMAMDA/wB/f38AAAAAAAAAAAAAAAAAAAAAAAAAAAAhAAAAGAAAABQAAABiBAAAZAEAAKEZAABABwAAAAAAAA=="/>
                </a:ext>
              </a:extLst>
            </p:cNvSpPr>
            <p:nvPr/>
          </p:nvSpPr>
          <p:spPr>
            <a:xfrm rot="21380747" flipH="1">
              <a:off x="712470" y="226060"/>
              <a:ext cx="3453765" cy="952500"/>
            </a:xfrm>
            <a:prstGeom prst="homePlate">
              <a:avLst>
                <a:gd name="adj" fmla="val 11787"/>
              </a:avLst>
            </a:prstGeom>
            <a:solidFill>
              <a:srgbClr val="F5FDCA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ctr"/>
            <a:lstStyle/>
            <a:p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zh-cn" sz="1800" b="0" i="0" u="none" strike="noStrike" kern="1" spc="0" baseline="0">
                  <a:solidFill>
                    <a:srgbClr val="FFFFFF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pPr>
              <a:r>
                <a:rPr lang="en-us" sz="4800">
                  <a:solidFill>
                    <a:srgbClr val="FEC43E"/>
                  </a:solidFill>
                  <a:latin typeface="微软雅黑" pitchFamily="2" charset="134"/>
                  <a:ea typeface="微软雅黑" pitchFamily="2" charset="134"/>
                  <a:cs typeface="Calibri" pitchFamily="2" charset="0"/>
                </a:rPr>
                <a:t>2014</a:t>
              </a:r>
              <a:endParaRPr lang="zh-cn" sz="4800">
                <a:solidFill>
                  <a:srgbClr val="FEC43E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endParaRPr>
            </a:p>
          </p:txBody>
        </p:sp>
      </p:grpSp>
      <p:pic>
        <p:nvPicPr>
          <p:cNvPr id="44" name="图片 1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AAAAAADAAAABAAAAAAAAAAAAAAAAAAAAAAAAAAHgAAAGgAAAAAAAAAAAAAAAAAAAAAAAAAAAAAABAnAAAQJwAAAAAAAAAAAAAAAAAAAAAAAAAAAAAAAAAAAAAAAAAAAABkAAAAAAAAAMDA/wAAAAAAZAAAADIAAAAAAAAAZAAAAAAAAAB/f38ACgAAAB8AAABUAAAA////AP///wEAAAAAAAAAAAAAAAAAAAAAAAAAAAAAAAAAAAAAAAAAAAAAAAB/f38AAAAAAMvLywDAwP8Af39/AAAAAAAAAAAAAAAAAP///wAAAAAAIQAAABgAAAAUAAAAsBYAAJoJAABTNAAAWx0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688080" y="1560830"/>
            <a:ext cx="4817745" cy="3211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zb4Pw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/B67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44E3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+88G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+PYP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ix4A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ggl/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eTf3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c9xe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nLe9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ws2G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i66B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/t9U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EuPQ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bLaY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Ae2kY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7bXo4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IGif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Fn9F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i8/JQ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NjkI4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7a4Lw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SfDNE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eYgLc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DybEM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yVfco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HRxig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P9/SY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AEwbw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gTCj8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CC17A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pic>
        <p:nvPicPr>
          <p:cNvPr id="37" name="图片 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QAAAAAAAAAEAAAAAAAAAAEAAAAAAAAAPAAAAAAAAAAAAAAAZgAAAGYAAAAAAAAAy8vLADwAAAAAAAAAAAAAAGYAAABmAAAAAAAAAAcAAAA4AAAAAAAAAAAAAAAAAAAA////AAAAAAAAAAAAAAAAAAAAAAAAAAAAAAAAAAAAAABkAAAAZAAAAAAAAAAXAAAAFAAAAAAAAAAAAAAA/38AAP9/AAAAAAAACQAAAAQAAAAAAAAADAAAABAAAAAAAAAAAAAAAAAAAAAAAAAAHgAAAGgAAAAAAAAAAAAAAAAAAAAAAAAAAAAAABAnAAAQJwAAAAAAAAAAAAAAAAAAAAAAAAAAAAAAAAAAAAAAAAAAAABkAAAAAAAAAMDA/wAAAAAAZAAAADIAAAAAAAAAZAAAAAAAAAB/f38ACgAAAB8AAABUAAAA////AP///wEAAAAAAAAAAAAAAAAAAAAAAAAAAAAAAAAAAAAAAAAAAAAAAAB/f38AAAAAAMvLywDAwP8Af39/AAAAAAAAAAAAAAAAAP///wAAAAAAIQAAABgAAAAUAAAAsBYAAJcHAABQNAAAiBw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16200000">
            <a:off x="4393565" y="528320"/>
            <a:ext cx="3404235" cy="48158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dist="0" dir="0" sx="102000" sy="102000" algn="ctr">
              <a:srgbClr val="000000">
                <a:alpha val="40000"/>
              </a:srgbClr>
            </a:outerShdw>
          </a:effectLst>
        </p:spPr>
      </p:pic>
      <p:sp>
        <p:nvSpPr>
          <p:cNvPr id="38" name="文本框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OqPG28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CaAAAA+xwAADE3AADGJwAAAAAAAA=="/>
              </a:ext>
            </a:extLst>
          </p:cNvSpPr>
          <p:nvPr/>
        </p:nvSpPr>
        <p:spPr>
          <a:xfrm>
            <a:off x="97790" y="4711065"/>
            <a:ext cx="8874125" cy="17545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作为“</a:t>
            </a:r>
            <a:r>
              <a:rPr lang="en-us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ABC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”</a:t>
            </a:r>
            <a:r>
              <a:rPr lang="zh-cn" sz="36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项目经理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带队参加</a:t>
            </a:r>
            <a:endParaRPr lang="en-us" sz="2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en-us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”</a:t>
            </a:r>
            <a:r>
              <a:rPr lang="en-us" sz="36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DFG</a:t>
            </a: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“全国大学生创业大赛公益赛</a:t>
            </a:r>
            <a:endParaRPr lang="en-us" sz="28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项目获得</a:t>
            </a:r>
            <a:r>
              <a:rPr lang="zh-cn" sz="36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全国金奖</a:t>
            </a:r>
            <a:endParaRPr lang="zh-cn" sz="32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39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NltE/0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AwKgAAAAAAAA=="/>
              </a:ext>
            </a:extLst>
          </p:cNvSpPr>
          <p:nvPr/>
        </p:nvSpPr>
        <p:spPr>
          <a:xfrm rot="10800000" flipH="1" flipV="1">
            <a:off x="11646535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0" name="等腰三角形 8"/>
          <p:cNvSpPr>
            <a:extLst>
              <a:ext uri="smNativeData">
                <pr:smNativeData xmlns:pr="pr" val="SMDATA_12_tfsZVRMAAAAlAAAAagAAAA0AAAAAkAAAAEgAAACQAAAASAAAAAAAAAABAAAAAAAAAAEAAABQAAAAAAAAAAAA4D8AAAAAAADgPwAAAAAAAOA/AAAAAAAA4D8AAAAAAADgPwAAAAAAAOA/AAAAAAAA4D8AAAAAAADgPwAAAAAAAOA/AAAAAAAA4D8CAAAAjAAAAAEAAAAAAAAA/sQ+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V8lfkMAAAAEAAAAAAAAAAAAAAAAAAAAAAAAAAeAAAAaAAAAAAAAAAAAAAAAAAAAAAAAAAAAAAAECcAABAnAAAAAAAAAAAAAAAAAAAAAAAAAAAAAAAAAAAAAAAAAAAAABQAAAAAAAAAwMD/AAAAAABkAAAAMgAAAAAAAABkAAAAAAAAAH9/fwAKAAAAHwAAAFQAAAD+xD4A////AQAAAAAAAAAAAAAAAAAAAAAAAAAAAAAAAAAAAAAAAAAARHOeAH9/fwDn5uYDzMzMAMDA/wB/f38AAAAAAAAAAAAAAAAAAAAAAAAAAAAhAAAAGAAAABQAAAATGwAAhgwAAF8cAACkDQAAAAAAAA=="/>
              </a:ext>
            </a:extLst>
          </p:cNvSpPr>
          <p:nvPr/>
        </p:nvSpPr>
        <p:spPr>
          <a:xfrm rot="10800000">
            <a:off x="4401185" y="2035810"/>
            <a:ext cx="210820" cy="181610"/>
          </a:xfrm>
          <a:prstGeom prst="triangle">
            <a:avLst>
              <a:gd name="adj" fmla="val 50000"/>
            </a:avLst>
          </a:prstGeom>
          <a:solidFill>
            <a:srgbClr val="FEC43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41" name="文本框 10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NtaBA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DhDAAA8CMAAKUnAAAGJgAAAAAAAA=="/>
              </a:ext>
            </a:extLst>
          </p:cNvSpPr>
          <p:nvPr/>
        </p:nvSpPr>
        <p:spPr>
          <a:xfrm>
            <a:off x="2093595" y="5842000"/>
            <a:ext cx="4351020" cy="3390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16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全国最高级别的大学生创业比赛</a:t>
            </a:r>
            <a:endParaRPr lang="zh-cn" sz="1100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 hidden="1"/>
          <p:cNvSpPr>
            <a:extLst>
              <a:ext uri="smNativeData">
                <pr:smNativeData xmlns:pr="pr" val="SMDATA_12_tfsZVRMAAAAlAAAAZAAAAAwAAAAAkAAAAEgAAACQAAAASAAAAAAAAAABAAAAAAAAAAEAAABQAAAAAAAAAAAA4D8AAAAAAADgPwAAAAAAAOA/AAAAAAAA4D8AAAAAAADgPwAAAAAAAOA/AAAAAAAA4D8AAAAAAADgPwAAAAAAAOA/AAAAAAAA4D8CAAAAjAAAAAEAAAAEAAAA9f3KAI3NmwAAAAAAAAAAAAAAAAAAAAAAAAAAAAAAAAAAAAAAZAAAAAEAAABAAAAAZAAAAGQAAAAAAAAAAAAAAAIAAAAAAAAA9f3KAF8AAACNzZs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vXhJUMAAAAEAAAAAAAAAAAAAAAAAAAAAAAAAAeAAAAaAAAAAEAAAAAAAAAAAAAAAAAAAAAAAAAECcAABAnAAAAAAAAAAAAAAAAAAAAAAAAAAAAAAAAAAAAAAAAAAAAABQAAAAAAAAAwMD/AAAAAABkAAAAMgAAAAAAAABkAAAAAAAAAH9/fwAKAAAAHwAAAFQAAAD1/coAjc2bAPX9ygCNzZsAAAAAAAAAAAAAAAAAAAAAAAAAAAAAAAAARHOeAH9/fwAAAAADzMzMAMDA/wB/f38AAAAAAAAAAAAAAAAAAAAAAAAAAAAhAAAAGAAAABQAAAAAAAAAAAAAAABLAAAwKgAAAAAAAA=="/>
              </a:ext>
            </a:extLst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DCD9B"/>
              </a:gs>
              <a:gs pos="5000">
                <a:srgbClr val="8DCD9B"/>
              </a:gs>
              <a:gs pos="100000">
                <a:srgbClr val="F5FDCA"/>
              </a:gs>
              <a:gs pos="100000">
                <a:srgbClr val="F5FDCA"/>
              </a:gs>
            </a:gsLst>
            <a:path path="rect">
              <a:fillToRect l="100000" t="100000" r="0" b="0"/>
            </a:path>
            <a:tileRect/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" name="直接连接符 107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UvWA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RwoAADMQAAAwKgAAAAAAAA=="/>
              </a:ext>
            </a:extLst>
          </p:cNvSpPr>
          <p:nvPr/>
        </p:nvSpPr>
        <p:spPr>
          <a:xfrm flipH="1">
            <a:off x="0" y="1670685"/>
            <a:ext cx="2633345" cy="51873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4" name="直接连接符 103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miP2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AAAAADMQAABHCgAAAAAAAA=="/>
              </a:ext>
            </a:extLst>
          </p:cNvSpPr>
          <p:nvPr/>
        </p:nvSpPr>
        <p:spPr>
          <a:xfrm>
            <a:off x="0" y="0"/>
            <a:ext cx="263334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5" name="直接连接符 105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nqebE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EAAAAAAAAABLAABHCgAAAAAAAA=="/>
              </a:ext>
            </a:extLst>
          </p:cNvSpPr>
          <p:nvPr/>
        </p:nvSpPr>
        <p:spPr>
          <a:xfrm flipV="1">
            <a:off x="2633345" y="0"/>
            <a:ext cx="9558655" cy="167068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" name="直接连接符 109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VwYt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zNAAAzBwAAABLAAAwKgAAAAAAAA=="/>
              </a:ext>
            </a:extLst>
          </p:cNvSpPr>
          <p:nvPr/>
        </p:nvSpPr>
        <p:spPr>
          <a:xfrm>
            <a:off x="8485505" y="4681220"/>
            <a:ext cx="370649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" name="直接连接符 11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8XxjU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XEAAAPgoAAA4VAADiHAAAAAAAAA=="/>
              </a:ext>
            </a:extLst>
          </p:cNvSpPr>
          <p:nvPr/>
        </p:nvSpPr>
        <p:spPr>
          <a:xfrm>
            <a:off x="2615565" y="1664970"/>
            <a:ext cx="807085" cy="30302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" name="直接连接符 114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V0X9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kFQAAzBwAADM0AAAOHQAAAAAAAA=="/>
              </a:ext>
            </a:extLst>
          </p:cNvSpPr>
          <p:nvPr/>
        </p:nvSpPr>
        <p:spPr>
          <a:xfrm flipV="1">
            <a:off x="3436620" y="4681220"/>
            <a:ext cx="5048885" cy="4191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9" name="直接连接符 116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riH4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BFEAAAPgoAAMgsAAB2DAAAAAAAAA=="/>
              </a:ext>
            </a:extLst>
          </p:cNvSpPr>
          <p:nvPr/>
        </p:nvSpPr>
        <p:spPr>
          <a:xfrm>
            <a:off x="2644775" y="1664970"/>
            <a:ext cx="4634865" cy="3606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0" name="直接连接符 11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TKpWg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PLAAAogwAABU0AADMHAAAAAAAAA=="/>
              </a:ext>
            </a:extLst>
          </p:cNvSpPr>
          <p:nvPr/>
        </p:nvSpPr>
        <p:spPr>
          <a:xfrm>
            <a:off x="7284085" y="2053590"/>
            <a:ext cx="1182370" cy="262763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1" name="直接连接符 12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JpQ6M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jAwAAMgsAADiHAAAAAAAAA=="/>
              </a:ext>
            </a:extLst>
          </p:cNvSpPr>
          <p:nvPr/>
        </p:nvSpPr>
        <p:spPr>
          <a:xfrm flipH="1">
            <a:off x="3450590" y="2039620"/>
            <a:ext cx="3829050" cy="265557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2" name="直接连接符 122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hVHyc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4hwAABEVAABGKgAAAAAAAA=="/>
              </a:ext>
            </a:extLst>
          </p:cNvSpPr>
          <p:nvPr/>
        </p:nvSpPr>
        <p:spPr>
          <a:xfrm flipH="1">
            <a:off x="0" y="4695190"/>
            <a:ext cx="3424555" cy="21767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3" name="直接连接符 12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ke6Ks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EGwAA4hwAABU0AAA7IwAAAAAAAA=="/>
              </a:ext>
            </a:extLst>
          </p:cNvSpPr>
          <p:nvPr/>
        </p:nvSpPr>
        <p:spPr>
          <a:xfrm flipH="1">
            <a:off x="4391660" y="4695190"/>
            <a:ext cx="4074795" cy="103187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" name="直接连接符 12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1Po1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AAAAAZSMAAE8aAAAlKgAAAAAAAA=="/>
              </a:ext>
            </a:extLst>
          </p:cNvSpPr>
          <p:nvPr/>
        </p:nvSpPr>
        <p:spPr>
          <a:xfrm flipV="1">
            <a:off x="0" y="5753735"/>
            <a:ext cx="4276725" cy="109728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" name="直接连接符 128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UPNPo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6FQAA+RwAAKcaAAB+IwAAAAAAAA=="/>
              </a:ext>
            </a:extLst>
          </p:cNvSpPr>
          <p:nvPr/>
        </p:nvSpPr>
        <p:spPr>
          <a:xfrm>
            <a:off x="3450590" y="4709795"/>
            <a:ext cx="882015" cy="10598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" name="直接连接符 13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HKwG+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DFGgAAfiMAAABLAAAlKgAAAAAAAA=="/>
              </a:ext>
            </a:extLst>
          </p:cNvSpPr>
          <p:nvPr/>
        </p:nvSpPr>
        <p:spPr>
          <a:xfrm>
            <a:off x="4351655" y="5769610"/>
            <a:ext cx="7840345" cy="10814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" name="直接连接符 132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9Ua78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AVNAAAcRUAALg+AADMHAAAAAAAAA=="/>
              </a:ext>
            </a:extLst>
          </p:cNvSpPr>
          <p:nvPr/>
        </p:nvSpPr>
        <p:spPr>
          <a:xfrm flipV="1">
            <a:off x="8466455" y="3485515"/>
            <a:ext cx="1729105" cy="119570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" name="直接连接符 134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naPD0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nPgAAhxUAACxLAAA7KgAAAAAAAA=="/>
              </a:ext>
            </a:extLst>
          </p:cNvSpPr>
          <p:nvPr/>
        </p:nvSpPr>
        <p:spPr>
          <a:xfrm>
            <a:off x="10184765" y="3499485"/>
            <a:ext cx="2035175" cy="336550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" name="直接连接符 136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UpGyk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aPgAAAAAAAABLAABxFQAAAAAAAA=="/>
              </a:ext>
            </a:extLst>
          </p:cNvSpPr>
          <p:nvPr/>
        </p:nvSpPr>
        <p:spPr>
          <a:xfrm flipV="1">
            <a:off x="10176510" y="0"/>
            <a:ext cx="2015490" cy="348551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0" name="直接连接符 138" hidden="1"/>
          <p:cNvSpPr>
            <a:extLst>
              <a:ext uri="smNativeData">
                <pr:smNativeData xmlns:pr="pr" val="SMDATA_12_tfsZVRMAAAAlAAAACgAAAAwAAAAAkAAAAEgAAACQAAAASAAAAAAAAAAAAAAAAg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M/+Trw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RLAAA6v///xZLAAB2DAAAAAAAAA=="/>
              </a:ext>
            </a:extLst>
          </p:cNvSpPr>
          <p:nvPr/>
        </p:nvSpPr>
        <p:spPr>
          <a:xfrm flipV="1">
            <a:off x="7244715" y="-13970"/>
            <a:ext cx="4961255" cy="203962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1" name="直接连接符 140" hidden="1"/>
          <p:cNvSpPr>
            <a:extLst>
              <a:ext uri="smNativeData">
                <pr:smNativeData xmlns:pr="pr" val="SMDATA_12_tfsZVRMAAAAlAAAACgAAAAw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BAAAAAAAAAFub1QwK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ylQZIMAAAAEAAAAAAAAAAAAAAAAAAAAAAAAAAeAAAAaAAAAAAAAAAAAAAAAAAAAAAAAAAAAAAAECcAABAnAAAAAAAAAAAAAAAAAAAAAAAAAAAAAAAAAAAAAAAAAAAAABQAAAAAAAAAwMD/AAAAAABkAAAAMgAAAAAAAABkAAAAAAAAAH9/fwAKAAAAHwAAAFQAAAD///8AAAAAAQAAAAAAAAAAAAAAAAAAAAAAAAAAAAAAAAAAAAAAAAAAW5vVBX9/fwAAAAADzMzMAMDA/wB/f38AAAAAAAAAAAAAAAAAAAAAAAAAAAAhAAAAGAAAABQAAACiLAAAdgwAAKc+AACHFQAAAAAAAA=="/>
              </a:ext>
            </a:extLst>
          </p:cNvSpPr>
          <p:nvPr/>
        </p:nvSpPr>
        <p:spPr>
          <a:xfrm>
            <a:off x="7255510" y="2025650"/>
            <a:ext cx="2929255" cy="1473835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22" name="任意多边形 17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6vjF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q7+yEMAAAAEAAAAAAAAAAAAAAAAAAAAAAAAAAeAAAAaAAAAAAAAAAAAAAAAAAAAAAAAAAAAAAAECcAABAnAAAAAAAAAAAAAAAAAAAAAAAAAAAAAAAAAAAAAAAAAAAAABQAAAAAAAAAwMD/AAAAAABkAAAAMgAAAAAAAABkAAAAAAAAAH9/fwAKAAAAHwAAAFQAAADq+MUA////AQAAAAAAAAAAAAAAAAAAAAAAAAAAAAAAAAAAAAAAAAAARHOeAH9/fwDn5uYDzMzMAMDA/wB/f38AAAAAAAAAAAAAAAAAAAAAAAAAAAAhAAAAGAAAABQAAAD6////wf///14QAACuKgAAAAAAAA=="/>
              </a:ext>
            </a:extLst>
          </p:cNvSpPr>
          <p:nvPr/>
        </p:nvSpPr>
        <p:spPr>
          <a:xfrm>
            <a:off x="-3810" y="-40005"/>
            <a:ext cx="2664460" cy="6978015"/>
          </a:xfrm>
          <a:custGeom>
            <a:avLst/>
            <a:gdLst/>
            <a:ahLst/>
            <a:cxnLst/>
            <a:rect l="0" t="0" r="2664460" b="6978015"/>
            <a:pathLst>
              <a:path w="2664460" h="6978015">
                <a:moveTo>
                  <a:pt x="2664460" y="1708901"/>
                </a:moveTo>
                <a:lnTo>
                  <a:pt x="2664460" y="4359112"/>
                </a:lnTo>
                <a:cubicBezTo>
                  <a:pt x="9500" y="4652010"/>
                  <a:pt x="4749" y="2326004"/>
                  <a:pt x="0" y="0"/>
                </a:cubicBezTo>
                <a:lnTo>
                  <a:pt x="2664460" y="1708901"/>
                </a:lnTo>
                <a:lnTo>
                  <a:pt x="0" y="0"/>
                </a:lnTo>
                <a:close/>
              </a:path>
            </a:pathLst>
          </a:custGeom>
          <a:solidFill>
            <a:srgbClr val="EAF8C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3" name="任意多边形 17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3PG/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o6U0UMAAAAEAAAAAAAAAAAAAAAAAAAAAAAAAAeAAAAaAAAAAAAAAAAAAAAAAAAAAAAAAAAAAAAECcAABAnAAAAAAAAAAAAAAAAAAAAAAAAAAAAAAAAAAAAAAAAAAAAABQAAAAAAAAAwMD/AAAAAABkAAAAMgAAAAAAAABkAAAAAAAAAH9/fwAKAAAAHwAAAFQAAADc8b8A////AQAAAAAAAAAAAAAAAAAAAAAAAAAAAAAAAAAAAAAAAAAARHOeAH9/fwDn5uYDzMzMAMDA/wB/f38AAAAAAAAAAAAAAAAAAAAAAAAAAAAhAAAAGAAAABQAAAAWAAAANgoAADQVAABnKgAAAAAAAA=="/>
              </a:ext>
            </a:extLst>
          </p:cNvSpPr>
          <p:nvPr/>
        </p:nvSpPr>
        <p:spPr>
          <a:xfrm>
            <a:off x="13970" y="1659890"/>
            <a:ext cx="3432810" cy="5233035"/>
          </a:xfrm>
          <a:custGeom>
            <a:avLst/>
            <a:gdLst/>
            <a:ahLst/>
            <a:cxnLst/>
            <a:rect l="0" t="0" r="3432810" b="5233035"/>
            <a:pathLst>
              <a:path w="3432810" h="5233035">
                <a:moveTo>
                  <a:pt x="2616814" y="0"/>
                </a:moveTo>
                <a:lnTo>
                  <a:pt x="2616814" y="2616814"/>
                </a:lnTo>
                <a:lnTo>
                  <a:pt x="3432810" y="3052603"/>
                </a:lnTo>
                <a:lnTo>
                  <a:pt x="2616814" y="0"/>
                </a:lnTo>
                <a:close/>
              </a:path>
            </a:pathLst>
          </a:custGeom>
          <a:solidFill>
            <a:srgbClr val="DCF1B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4" name="任意多边形 17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xee1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EJksegMAAAAEAAAAAAAAAAAAAAAAAAAAAAAAAAeAAAAaAAAAAAAAAAAAAAAAAAAAAAAAAAAAAAAECcAABAnAAAAAAAAAAAAAAAAAAAAAAAAAAAAAAAAAAAAAAAAAAAAABQAAAAAAAAAwMD/AAAAAABkAAAAMgAAAAAAAABkAAAAAAAAAH9/fwAKAAAAHwAAAFQAAADF57UA////AQAAAAAAAAAAAAAAAAAAAAAAAAAAAAAAAAAAAAAAAAAARHOeAH9/fwDn5uYDzMzMAMDA/wB/f38AAAAAAAAAAAAAAAAAAAAAAAAAAAAhAAAAGAAAABQAAAAvEAAAwP////FKAACMDAAAAAAAAA=="/>
              </a:ext>
            </a:extLst>
          </p:cNvSpPr>
          <p:nvPr/>
        </p:nvSpPr>
        <p:spPr>
          <a:xfrm>
            <a:off x="2630805" y="-40640"/>
            <a:ext cx="9551670" cy="2080260"/>
          </a:xfrm>
          <a:custGeom>
            <a:avLst/>
            <a:gdLst/>
            <a:ahLst/>
            <a:cxnLst/>
            <a:rect l="0" t="0" r="9551670" b="2080260"/>
            <a:pathLst>
              <a:path w="9551670" h="2080260">
                <a:moveTo>
                  <a:pt x="0" y="1690211"/>
                </a:moveTo>
                <a:lnTo>
                  <a:pt x="4684398" y="2080260"/>
                </a:lnTo>
                <a:lnTo>
                  <a:pt x="9551670" y="0"/>
                </a:lnTo>
                <a:lnTo>
                  <a:pt x="0" y="1690211"/>
                </a:lnTo>
                <a:close/>
              </a:path>
            </a:pathLst>
          </a:custGeom>
          <a:solidFill>
            <a:srgbClr val="C5E7B5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5" name="任意多边形 17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zuu5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G8OjEEMAAAAEAAAAAAAAAAAAAAAAAAAAAAAAAAeAAAAaAAAAAAAAAAAAAAAAAAAAAAAAAAAAAAAECcAABAnAAAAAAAAAAAAAAAAAAAAAAAAAAAAAAAAAAAAAAAAAAAAABQAAAAAAAAAwMD/AAAAAABkAAAAMgAAAAAAAABkAAAAAAAAAH9/fwAKAAAAHwAAAFQAAADO67kA////AQAAAAAAAAAAAAAAAAAAAAAAAAAAAAAAAAAAAAAAAAAARHOeAH9/fwDn5uYDzMzMAMDA/wB/f38AAAAAAAAAAAAAAAAAAAAAAAAAAAAhAAAAGAAAABQAAAAEEAAAIAoAAL8sAABAHQAAAAAAAA=="/>
              </a:ext>
            </a:extLst>
          </p:cNvSpPr>
          <p:nvPr/>
        </p:nvSpPr>
        <p:spPr>
          <a:xfrm>
            <a:off x="2603500" y="1645920"/>
            <a:ext cx="4670425" cy="3108960"/>
          </a:xfrm>
          <a:custGeom>
            <a:avLst/>
            <a:gdLst/>
            <a:ahLst/>
            <a:cxnLst/>
            <a:rect l="0" t="0" r="4670425" b="3108960"/>
            <a:pathLst>
              <a:path w="4670425" h="3108960">
                <a:moveTo>
                  <a:pt x="0" y="0"/>
                </a:moveTo>
                <a:lnTo>
                  <a:pt x="829985" y="3108960"/>
                </a:lnTo>
                <a:lnTo>
                  <a:pt x="4670425" y="3108960"/>
                </a:lnTo>
                <a:lnTo>
                  <a:pt x="0" y="3108960"/>
                </a:lnTo>
                <a:lnTo>
                  <a:pt x="0" y="0"/>
                </a:lnTo>
                <a:close/>
              </a:path>
            </a:pathLst>
          </a:custGeom>
          <a:solidFill>
            <a:srgbClr val="CEEBB9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6" name="任意多边形 17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t+Gu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LShSa0MAAAAEAAAAAAAAAAAAAAAAAAAAAAAAAAeAAAAaAAAAAAAAAAAAAAAAAAAAAAAAAAAAAAAECcAABAnAAAAAAAAAAAAAAAAAAAAAAAAAAAAAAAAAAAAAAAAAAAAABQAAAAAAAAAwMD/AAAAAABkAAAAMgAAAAAAAABkAAAAAAAAAH9/fwAKAAAAHwAAAFQAAAC34a4A////AQAAAAAAAAAAAAAAAAAAAAAAAAAAAAAAAAAAAAAAAAAARHOeAH9/fwDn5uYDzMzMAMDA/wB/f38AAAAAAAAAAAAAAAAAAAAAAAAAAAAhAAAAGAAAABQAAAAELQAAwP///wtLAABtFQAAAAAAAA=="/>
              </a:ext>
            </a:extLst>
          </p:cNvSpPr>
          <p:nvPr/>
        </p:nvSpPr>
        <p:spPr>
          <a:xfrm>
            <a:off x="7317740" y="-40640"/>
            <a:ext cx="4881245" cy="3523615"/>
          </a:xfrm>
          <a:custGeom>
            <a:avLst/>
            <a:gdLst/>
            <a:ahLst/>
            <a:cxnLst/>
            <a:rect l="0" t="0" r="4881245" b="3523615"/>
            <a:pathLst>
              <a:path w="4881245" h="3523615">
                <a:moveTo>
                  <a:pt x="0" y="2044234"/>
                </a:moveTo>
                <a:lnTo>
                  <a:pt x="4881245" y="0"/>
                </a:lnTo>
                <a:lnTo>
                  <a:pt x="2917989" y="3523615"/>
                </a:lnTo>
                <a:lnTo>
                  <a:pt x="0" y="2044234"/>
                </a:lnTo>
                <a:close/>
              </a:path>
            </a:pathLst>
          </a:custGeom>
          <a:solidFill>
            <a:srgbClr val="B7E1AE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7" name="任意多边形 180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st6s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f9mSoMAAAAEAAAAAAAAAAAAAAAAAAAAAAAAAAeAAAAaAAAAAAAAAAAAAAAAAAAAAAAAAAAAAAAECcAABAnAAAAAAAAAAAAAAAAAAAAAAAAAAAAAAAAAAAAAAAAAAAAABQAAAAAAAAAwMD/AAAAAABkAAAAMgAAAAAAAABkAAAAAAAAAH9/fwAKAAAAHwAAAFQAAACy3qwA////AQAAAAAAAAAAAAAAAAAAAAAAAAAAAAAAAAAAAAAAAAAARHOeAH9/fwDn5uYDzMzMAMDA/wB/f38AAAAAAAAAAAAAAAAAAAAAAAAAAAAhAAAAGAAAABQAAADBLAAARwwAAAE/AACqHAAAAAAAAA=="/>
              </a:ext>
            </a:extLst>
          </p:cNvSpPr>
          <p:nvPr/>
        </p:nvSpPr>
        <p:spPr>
          <a:xfrm>
            <a:off x="7275195" y="1995805"/>
            <a:ext cx="2966720" cy="2663825"/>
          </a:xfrm>
          <a:custGeom>
            <a:avLst/>
            <a:gdLst/>
            <a:ahLst/>
            <a:cxnLst/>
            <a:rect l="0" t="0" r="2966720" b="2663825"/>
            <a:pathLst>
              <a:path w="2966720" h="2663825">
                <a:moveTo>
                  <a:pt x="0" y="0"/>
                </a:moveTo>
                <a:lnTo>
                  <a:pt x="1223472" y="2663825"/>
                </a:lnTo>
                <a:lnTo>
                  <a:pt x="2966720" y="1431309"/>
                </a:lnTo>
                <a:lnTo>
                  <a:pt x="0" y="0"/>
                </a:lnTo>
                <a:close/>
              </a:path>
            </a:pathLst>
          </a:custGeom>
          <a:solidFill>
            <a:srgbClr val="B2DEA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8" name="任意多边形 182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+S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KoDw/MMAAAAEAAAAAAAAAAAAAAAAAAAAAAAAAAeAAAAaAAAAAAAAAAAAAAAAAAAAAAAAAAAAAAAECcAABAnAAAAAAAAAAAAAAAAAAAAAAAAAAAAAAAAAAAAAAAAAAAAABQAAAAAAAAAwMD/AAAAAABkAAAAMgAAAAAAAABkAAAAAAAAAH9/fwAKAAAAHwAAAFQAAAC/5LEA////AQAAAAAAAAAAAAAAAAAAAAAAAAAAAAAAAAAAAAAAAAAARHOeAH9/fwDn5uYDzMzMAMDA/wB/f38AAAAAAAAAAAAAAAAAAAAAAAAAAAAhAAAAGAAAABQAAAAhFQAAYAwAAHw0AABAHQAAAAAAAA=="/>
              </a:ext>
            </a:extLst>
          </p:cNvSpPr>
          <p:nvPr/>
        </p:nvSpPr>
        <p:spPr>
          <a:xfrm>
            <a:off x="3434715" y="2011680"/>
            <a:ext cx="5097145" cy="2743200"/>
          </a:xfrm>
          <a:custGeom>
            <a:avLst/>
            <a:gdLst/>
            <a:ahLst/>
            <a:cxnLst/>
            <a:rect l="0" t="0" r="5097145" b="2743200"/>
            <a:pathLst>
              <a:path w="5097145" h="2743200">
                <a:moveTo>
                  <a:pt x="3856654" y="0"/>
                </a:moveTo>
                <a:lnTo>
                  <a:pt x="5097145" y="2695492"/>
                </a:lnTo>
                <a:lnTo>
                  <a:pt x="0" y="2695492"/>
                </a:lnTo>
                <a:lnTo>
                  <a:pt x="3856654" y="2695492"/>
                </a:lnTo>
                <a:lnTo>
                  <a:pt x="3856654" y="0"/>
                </a:lnTo>
                <a:close/>
              </a:path>
            </a:pathLst>
          </a:custGeom>
          <a:solidFill>
            <a:srgbClr val="BFE4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29" name="任意多边形 183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yum3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lVgsMMAAAAEAAAAAAAAAAAAAAAAAAAAAAAAAAeAAAAaAAAAAAAAAAAAAAAAAAAAAAAAAAAAAAAECcAABAnAAAAAAAAAAAAAAAAAAAAAAAAAAAAAAAAAAAAAAAAAAAAABQAAAAAAAAAwMD/AAAAAABkAAAAMgAAAAAAAABkAAAAAAAAAH9/fwAKAAAAHwAAAFQAAADK6bcA////AQAAAAAAAAAAAAAAAAAAAAAAAAAAAAAAAAAAAAAAAAAARHOeAH9/fwDn5uYDzMzMAMDA/wB/f38AAAAAAAAAAAAAAAAAAAAAAAAAAAAhAAAAGAAAABQAAADsFAAA6hwAAGc0AADTIwAAAAAAAA=="/>
              </a:ext>
            </a:extLst>
          </p:cNvSpPr>
          <p:nvPr/>
        </p:nvSpPr>
        <p:spPr>
          <a:xfrm>
            <a:off x="3401060" y="4700270"/>
            <a:ext cx="5117465" cy="1123315"/>
          </a:xfrm>
          <a:custGeom>
            <a:avLst/>
            <a:gdLst/>
            <a:ahLst/>
            <a:cxnLst/>
            <a:rect l="0" t="0" r="5117465" b="1123315"/>
            <a:pathLst>
              <a:path w="5117465" h="1123315">
                <a:moveTo>
                  <a:pt x="0" y="16047"/>
                </a:moveTo>
                <a:lnTo>
                  <a:pt x="930447" y="1123315"/>
                </a:lnTo>
                <a:lnTo>
                  <a:pt x="5117465" y="0"/>
                </a:lnTo>
                <a:lnTo>
                  <a:pt x="0" y="0"/>
                </a:lnTo>
                <a:lnTo>
                  <a:pt x="0" y="16047"/>
                </a:lnTo>
                <a:close/>
              </a:path>
            </a:pathLst>
          </a:custGeom>
          <a:solidFill>
            <a:srgbClr val="CAE9B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0" name="任意多边形 184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++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PEak9QMAAAAEAAAAAAAAAAAAAAAAAAAAAAAAAAeAAAAaAAAAAAAAAAAAAAAAAAAAAAAAAAAAAAAECcAABAnAAAAAAAAAAAAAAAAAAAAAAAAAAAAAAAAAAAAAAAAAAAAABQAAAAAAAAAwMD/AAAAAABkAAAAMgAAAAAAAABkAAAAAAAAAH9/fwAKAAAAHwAAAFQAAADX77wA////AQAAAAAAAAAAAAAAAAAAAAAAAAAAAAAAAAAAAAAAAAAARHOeAH9/fwDn5uYDzMzMAMDA/wB/f38AAAAAAAAAAAAAAAAAAAAAAAAAAAAhAAAAGAAAABQAAADn////HR0AAL4aAACIKgAAAAAAAA=="/>
              </a:ext>
            </a:extLst>
          </p:cNvSpPr>
          <p:nvPr/>
        </p:nvSpPr>
        <p:spPr>
          <a:xfrm>
            <a:off x="-15875" y="4732655"/>
            <a:ext cx="4363085" cy="2181225"/>
          </a:xfrm>
          <a:custGeom>
            <a:avLst/>
            <a:gdLst/>
            <a:ahLst/>
            <a:cxnLst/>
            <a:rect l="0" t="0" r="4363085" b="2181225"/>
            <a:pathLst>
              <a:path w="4363085" h="2181225">
                <a:moveTo>
                  <a:pt x="3432720" y="0"/>
                </a:moveTo>
                <a:lnTo>
                  <a:pt x="4363085" y="1122689"/>
                </a:lnTo>
                <a:lnTo>
                  <a:pt x="0" y="2181225"/>
                </a:lnTo>
                <a:lnTo>
                  <a:pt x="3432720" y="2181225"/>
                </a:lnTo>
                <a:lnTo>
                  <a:pt x="3432720" y="0"/>
                </a:lnTo>
                <a:close/>
              </a:path>
            </a:pathLst>
          </a:custGeom>
          <a:solidFill>
            <a:srgbClr val="D7EF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1" name="任意多边形 185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ZYBMY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DDPgAA5////zhLAABWKgAAAAAAAA=="/>
              </a:ext>
            </a:extLst>
          </p:cNvSpPr>
          <p:nvPr/>
        </p:nvSpPr>
        <p:spPr>
          <a:xfrm>
            <a:off x="10202545" y="-15875"/>
            <a:ext cx="2025015" cy="6898005"/>
          </a:xfrm>
          <a:custGeom>
            <a:avLst/>
            <a:gdLst/>
            <a:ahLst/>
            <a:cxnLst/>
            <a:rect l="0" t="0" r="2025015" b="6898005"/>
            <a:pathLst>
              <a:path w="2025015" h="6898005">
                <a:moveTo>
                  <a:pt x="1989364" y="0"/>
                </a:moveTo>
                <a:lnTo>
                  <a:pt x="0" y="3481086"/>
                </a:lnTo>
                <a:lnTo>
                  <a:pt x="2021450" y="6898005"/>
                </a:lnTo>
                <a:cubicBezTo>
                  <a:pt x="2026798" y="4598670"/>
                  <a:pt x="2032146" y="2299334"/>
                  <a:pt x="1989364" y="0"/>
                </a:cubicBez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2" name="任意多边形 186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vuO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qIZ4IMAAAAEAAAAAAAAAAAAAAAAAAAAAAAAAAeAAAAaAAAAAAAAAAAAAAAAAAAAAAAAAAAAAAAECcAABAnAAAAAAAAAAAAAAAAAAAAAAAAAAAAAAAAAAAAAAAAAAAAABQAAAAAAAAAwMD/AAAAAABkAAAAMgAAAAAAAABkAAAAAAAAAH9/fwAKAAAAHwAAAFQAAAC+47EA////AQAAAAAAAAAAAAAAAAAAAAAAAAAAAAAAAAAAAAAAAAAARHOeAH9/fwDn5uYDzMzMAMDA/wB/f38AAAAAAAAAAAAAAAAAAAAAAAAAAAAhAAAAGAAAABQAAAAAAAAAhyMAADNLAAA9KgAAAAAAAA=="/>
              </a:ext>
            </a:extLst>
          </p:cNvSpPr>
          <p:nvPr/>
        </p:nvSpPr>
        <p:spPr>
          <a:xfrm>
            <a:off x="0" y="5775325"/>
            <a:ext cx="12224385" cy="1090930"/>
          </a:xfrm>
          <a:custGeom>
            <a:avLst/>
            <a:gdLst/>
            <a:ahLst/>
            <a:cxnLst/>
            <a:rect l="0" t="0" r="12224385" b="1090930"/>
            <a:pathLst>
              <a:path w="12224385" h="1090930">
                <a:moveTo>
                  <a:pt x="4331474" y="0"/>
                </a:moveTo>
                <a:lnTo>
                  <a:pt x="0" y="1090930"/>
                </a:lnTo>
                <a:lnTo>
                  <a:pt x="12224385" y="1090930"/>
                </a:lnTo>
                <a:lnTo>
                  <a:pt x="4331474" y="0"/>
                </a:lnTo>
                <a:close/>
              </a:path>
            </a:pathLst>
          </a:custGeom>
          <a:solidFill>
            <a:srgbClr val="BEE3B1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3" name="任意多边形 187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p9mn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DSQhoIMAAAAEAAAAAAAAAAAAAAAAAAAAAAAAAAeAAAAaAAAAAAAAAAAAAAAAAAAAAAAAAAAAAAAECcAABAnAAAAAAAAAAAAAAAAAAAAAAAAAAAAAAAAAAAAAAAAAAAAABQAAAAAAAAAwMD/AAAAAABkAAAAMgAAAAAAAABkAAAAAAAAAH9/fwAKAAAAHwAAAFQAAACn2acA////AQAAAAAAAAAAAAAAAAAAAAAAAAAAAAAAAAAAAAAAAAAARHOeAH9/fwDn5uYDzMzMAMDA/wB/f38AAAAAAAAAAAAAAAAAAAAAAAAAAAAhAAAAGAAAABQAAABAGgAA6hwAABlLAABWKgAAAAAAAA=="/>
              </a:ext>
            </a:extLst>
          </p:cNvSpPr>
          <p:nvPr/>
        </p:nvSpPr>
        <p:spPr>
          <a:xfrm>
            <a:off x="4267200" y="4700270"/>
            <a:ext cx="7940675" cy="2181860"/>
          </a:xfrm>
          <a:custGeom>
            <a:avLst/>
            <a:gdLst/>
            <a:ahLst/>
            <a:cxnLst/>
            <a:rect l="0" t="0" r="7940675" b="2181860"/>
            <a:pathLst>
              <a:path w="7940675" h="2181860">
                <a:moveTo>
                  <a:pt x="4186901" y="0"/>
                </a:moveTo>
                <a:lnTo>
                  <a:pt x="0" y="1090930"/>
                </a:lnTo>
                <a:lnTo>
                  <a:pt x="7940675" y="2181860"/>
                </a:lnTo>
                <a:lnTo>
                  <a:pt x="4186901" y="2181860"/>
                </a:lnTo>
                <a:lnTo>
                  <a:pt x="4186901" y="0"/>
                </a:lnTo>
                <a:close/>
              </a:path>
            </a:pathLst>
          </a:custGeom>
          <a:solidFill>
            <a:srgbClr val="A7D9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4" name="任意多边形 188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n9Wj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Icl0jIMAAAAEAAAAAAAAAAAAAAAAAAAAAAAAAAeAAAAaAAAAAAAAAAAAAAAAAAAAAAAAAAAAAAAECcAABAnAAAAAAAAAAAAAAAAAAAAAAAAAAAAAAAAAAAAAAAAAAAAABQAAAAAAAAAwMD/AAAAAABkAAAAMgAAAAAAAABkAAAAAAAAAH9/fwAKAAAAHwAAAFQAAACf1aMA////AQAAAAAAAAAAAAAAAAAAAAAAAAAAAAAAAAAAAAAAAAAARHOeAH9/fwDn5uYDzMzMAMDA/wB/f38AAAAAAAAAAAAAAAAAAAAAAAAAAAAhAAAAGAAAABQAAAC2MwAABRUAAH5LAADUKgAAAAAAAA=="/>
              </a:ext>
            </a:extLst>
          </p:cNvSpPr>
          <p:nvPr/>
        </p:nvSpPr>
        <p:spPr>
          <a:xfrm>
            <a:off x="8406130" y="3416935"/>
            <a:ext cx="3865880" cy="3545205"/>
          </a:xfrm>
          <a:custGeom>
            <a:avLst/>
            <a:gdLst/>
            <a:ahLst/>
            <a:cxnLst/>
            <a:rect l="0" t="0" r="3865880" b="3545205"/>
            <a:pathLst>
              <a:path w="3865880" h="3545205">
                <a:moveTo>
                  <a:pt x="0" y="1313038"/>
                </a:moveTo>
                <a:lnTo>
                  <a:pt x="1777979" y="0"/>
                </a:lnTo>
                <a:lnTo>
                  <a:pt x="3865880" y="3545205"/>
                </a:lnTo>
                <a:lnTo>
                  <a:pt x="0" y="3545205"/>
                </a:lnTo>
                <a:lnTo>
                  <a:pt x="0" y="1313038"/>
                </a:lnTo>
                <a:close/>
              </a:path>
            </a:pathLst>
          </a:custGeom>
          <a:solidFill>
            <a:srgbClr val="9FD5A3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5" name="任意多边形 171"/>
          <p:cNvSpPr>
            <a:extLst>
              <a:ext uri="smNativeData">
                <pr:smNativeData xmlns:pr="pr" val="SMDATA_12_tfsZVRMAAAAlAAAACwAAAA0AAAAAAAAAAAAAAAAAAAAAAAAAAAAAAAABAAAAAAAAAAEAAABQAAAAAAAAAAAA4D8AAAAAAADgPwAAAAAAAOA/AAAAAAAA4D8AAAAAAADgPwAAAAAAAOA/AAAAAAAA4D8AAAAAAADgPwAAAAAAAOA/AAAAAAAA4D8CAAAAjAAAAAEAAAAAAAAA1e68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Bg8Ku8MAAAAEAAAAAAAAAAAAAAAAAAAAAAAAAAeAAAAaAAAAAAAAAAAAAAAAAAAAAAAAAAAAAAAECcAABAnAAAAAAAAAAAAAAAAAAAAAAAAAAAAAAAAAAAAAAAAAAAAABQAAAAAAAAAwMD/AAAAAABkAAAAMgAAAAAAAABkAAAAAAAAAH9/fwAKAAAAHwAAAFQAAADV7rwA////AQAAAAAAAAAAAAAAAAAAAAAAAAAAAAAAAAAAAAAAAAAARHOeAH9/fwDn5uYDzMzMAMDA/wB/f38AAAAAAAAAAAAAAAAAAAAAAAAAAAAhAAAAGAAAABQAAADM////1////35LAAA2CgAAAAAAAA=="/>
              </a:ext>
            </a:extLst>
          </p:cNvSpPr>
          <p:nvPr/>
        </p:nvSpPr>
        <p:spPr>
          <a:xfrm>
            <a:off x="-33020" y="-26035"/>
            <a:ext cx="12305030" cy="1685925"/>
          </a:xfrm>
          <a:custGeom>
            <a:avLst/>
            <a:gdLst/>
            <a:ahLst/>
            <a:cxnLst/>
            <a:rect l="0" t="0" r="12305030" b="1685925"/>
            <a:pathLst>
              <a:path w="12305030" h="1685925">
                <a:moveTo>
                  <a:pt x="0" y="0"/>
                </a:moveTo>
                <a:lnTo>
                  <a:pt x="12305030" y="0"/>
                </a:lnTo>
                <a:lnTo>
                  <a:pt x="2693048" y="1685925"/>
                </a:lnTo>
                <a:lnTo>
                  <a:pt x="0" y="0"/>
                </a:lnTo>
                <a:close/>
              </a:path>
            </a:pathLst>
          </a:custGeom>
          <a:solidFill>
            <a:srgbClr val="D5EEBC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6" name="矩形 189"/>
          <p:cNvSpPr>
            <a:extLst>
              <a:ext uri="smNativeData">
                <pr:smNativeData xmlns:pr="pr" val="SMDATA_12_tfsZVRMAAAAlAAAAZAAAAA0AAAAAkAAAAEgAAACQAAAASAAAAAAAAAABAAAAAAAAAAEAAABQAAAAAAAAAAAA4D8AAAAAAADgPwAAAAAAAOA/AAAAAAAA4D8AAAAAAADgPwAAAAAAAOA/AAAAAAAA4D8AAAAAAADgPwAAAAAAAOA/AAAAAAAA4D8CAAAAjAAAAAEAAAAAAAAA////CP///wgk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FzUXA4MAAAAEAAAAAAAAAAAAAAAAAAAAAAAAAAeAAAAaAAAAAAAAAAAAAAAAAAAAAAAAAAAAAAAECcAABAnAAAAAAAAAAAAAAAAAAAAAAAAAAAAAAAAAAAAAAAAAAAAABQAAAAAAAAAwMD/AAAAAABkAAAAMgAAAAAAAABkAAAAAAAAAH9/fwAKAAAAHwAAAFQAAAD///8B////AQAAAAAAAAAAAAAAAAAAAAAAAAAAAAAAAAAAAAAAAAAARHOeAH9/fwDn5uYDzMzMAMDA/wB/f38AAAAAAAAAAAAAAAAAAAAAAAAAAAAhAAAAGAAAABQAAAD6////gPr//05QAAAqKgAAAAAAAA=="/>
              </a:ext>
            </a:extLst>
          </p:cNvSpPr>
          <p:nvPr/>
        </p:nvSpPr>
        <p:spPr>
          <a:xfrm>
            <a:off x="-3810" y="-894080"/>
            <a:ext cx="13058140" cy="7748270"/>
          </a:xfrm>
          <a:prstGeom prst="rect">
            <a:avLst/>
          </a:prstGeom>
          <a:solidFill>
            <a:schemeClr val="bg1">
              <a:alpha val="64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sp>
        <p:nvSpPr>
          <p:cNvPr id="37" name="文本框 7"/>
          <p:cNvSpPr>
            <a:extLst>
              <a:ext uri="smNativeData">
                <pr:smNativeData xmlns:pr="pr" val="SMDATA_12_tfsZVRMAAAAlAAAAZAAAAE0AAAAAkAAAAEgAAACQAAAASAAAAAAAAAAAAAAAAAAAAAEAAABQAAAAAAAAAAAA4D8AAAAAAADgPwAAAAAAAOA/AAAAAAAA4D8AAAAAAADgPwAAAAAAAOA/AAAAAAAA4D8AAAAAAADgPwAAAAAAAOA/AAAAAAAA4D8CAAAAjAAAAAAAAAAAAAAAW5vV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CcsN64MAAAAEAAAAAAAAAAAAAAAAAAAAAAAAAAeAAAAaAAAAAAAAAAAAAAAAAAAAAAAAAAAAAAAECcAABAnAAAAAAAAAAAAAAAAAAAAAAAAAAAAAAAAAAAAAAAAAAAAABQAAAAAAAAAwMD/AAAAAABkAAAAMgAAAAAAAABkAAAAAAAAAH9/fwAKAAAAHwAAAFQAAABbm9UF////AQAAAAAAAAAAAAAAAAAAAAAAAAAAAAAAAAAAAAAAAAAAAAAAAH9/fwDn5uYDzMzMAMDA/wB/f38AAAAAAAAAAAAAAAAAAAAAAAAAAAAhAAAAGAAAABQAAABaFwAAMx0AAC02AAAtIQAAAAAAAA=="/>
              </a:ext>
            </a:extLst>
          </p:cNvSpPr>
          <p:nvPr/>
        </p:nvSpPr>
        <p:spPr>
          <a:xfrm>
            <a:off x="3796030" y="4746625"/>
            <a:ext cx="5010785" cy="646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  <a:r>
              <a:rPr lang="zh-cn" sz="28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获得学校奖励</a:t>
            </a:r>
            <a:r>
              <a:rPr lang="zh-cn" sz="32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“</a:t>
            </a:r>
            <a:r>
              <a:rPr lang="zh-cn" sz="3600" b="1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科创标兵</a:t>
            </a:r>
            <a:r>
              <a:rPr lang="zh-cn" sz="3200">
                <a:solidFill>
                  <a:srgbClr val="165857"/>
                </a:solidFill>
                <a:latin typeface="微软雅黑" pitchFamily="2" charset="134"/>
                <a:ea typeface="微软雅黑" pitchFamily="2" charset="134"/>
                <a:cs typeface="Calibri" pitchFamily="2" charset="0"/>
              </a:rPr>
              <a:t>”</a:t>
            </a:r>
            <a:endParaRPr lang="zh-cn" sz="3600" b="1">
              <a:solidFill>
                <a:srgbClr val="165857"/>
              </a:solidFill>
              <a:latin typeface="微软雅黑" pitchFamily="2" charset="134"/>
              <a:ea typeface="微软雅黑" pitchFamily="2" charset="134"/>
              <a:cs typeface="Calibri" pitchFamily="2" charset="0"/>
            </a:endParaRPr>
          </a:p>
        </p:txBody>
      </p:sp>
      <p:sp>
        <p:nvSpPr>
          <p:cNvPr id="38" name="矩形 4"/>
          <p:cNvSpPr>
            <a:extLst>
              <a:ext uri="smNativeData">
                <pr:smNativeData xmlns:pr="pr" val="SMDATA_12_tfsZVRMAAAAlAAAAZAAAAA0AAAAAkAAAAEgAAACQAAAASAAAAAAAAAABAAAAAgAAAAEAAABQAAAAAAAAAAAA4D8AAAAAAADgPwAAAAAAAOA/AAAAAAAA4D8AAAAAAADgPwAAAAAAAOA/AAAAAAAA4D8AAAAAAADgPwAAAAAAAOA/AAAAAAAA4D8CAAAAjAAAAAEAAAAAAAAAFlhXAP///wgAAAAAAAAAAAAAAAAAAAAAAAAAAAAAAAAAAAAAZAAAAAEAAABAAAAAAAAAAAAAAAAAAAAAAAAAAAAAAAAAAAAAAAAAAAAAAAAAAAAAAAAAAAAAAAAAAAAAAAAAAAAAAAAAAAAAAAAAAAAAAAAAAAAAAAAAAAAAAAAAAAAAFAAAADwAAAAAAAAAAAAAAERzngAUAAAAAQAAABQAAAAUAAAAFAAAAAE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BcAAAAUAAAAAAAAAAAAAAD/fwAA/38AAAAAAAAJAAAABAAAAAkwFPYMAAAAEAAAAAAAAAAAAAAAAAAAAAAAAAAeAAAAaAAAAAAAAAAAAAAAAAAAAAAAAAAAAAAAECcAABAnAAAAAAAAAAAAAAAAAAAAAAAAAAAAAAAAAAAAAAAAAAAAABQAAAAAAAAAwMD/AAAAAABkAAAAMgAAAAAAAABkAAAAAAAAAH9/fwAKAAAAHwAAAFQAAAAWWFcA////AQAAAAAAAAAAAAAAAAAAAAAAAAAAAAAAAAAAAAAAAAAARHOeAH9/fwDn5uYDzMzMAMDA/wB/f38AAAAAAAAAAAAAAAAAAAAAAAAAAAAhAAAAGAAAABQAAAClRwAAAAAAAABLAAAwKgAAAAAAAA=="/>
              </a:ext>
            </a:extLst>
          </p:cNvSpPr>
          <p:nvPr/>
        </p:nvSpPr>
        <p:spPr>
          <a:xfrm rot="10800000" flipH="1" flipV="1">
            <a:off x="11646535" y="0"/>
            <a:ext cx="545465" cy="6858000"/>
          </a:xfrm>
          <a:prstGeom prst="rect">
            <a:avLst/>
          </a:prstGeom>
          <a:solidFill>
            <a:srgbClr val="16585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10800000"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itchFamily="2" charset="0"/>
                <a:ea typeface="Calibri" pitchFamily="2" charset="0"/>
                <a:cs typeface="Calibri" pitchFamily="2" charset="0"/>
              </a:defRPr>
            </a:pPr>
          </a:p>
        </p:txBody>
      </p:sp>
      <p:pic>
        <p:nvPicPr>
          <p:cNvPr id="39" name="图片 1"/>
          <p:cNvPicPr>
            <a:picLocks noChangeAspect="1"/>
            <a:extLst>
              <a:ext uri="smNativeData">
                <pr:smNativeData xmlns:pr="pr" val="SMDATA_13_tfsZVR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n5uYKAAAAACgAAAAoAAAAZAAAAGQAAAAAAAAAzMzMAAAAAABQAAAAUAAAAGQAAABkAAAAAAAAAAcAAAA4AAAAAAAAAAAAAAAAAAAA////AAAAAAAAAAAAAAAAAAAAAAAAAAAAAAAAAAAAAABkAAAAZAAAAAAAAAAXAAAAFAAAAAAAAAAAAAAA/38AAP9/AAAAAAAACQAAAAQAAAAAAAAADAAAABAAAAAAAAAAAAAAAAAAAAAAAAAAHgAAAGgAAAAAAAAAAAAAAAAAAAAAAAAAAAAAABAnAAAQJwAAAAAAAAAAAAAAAAAAAAAAAAAAAAAAAAAAAAAAAAAAAAAUAAAAAAAAAMDA/wAAAAAAZAAAADIAAAAAAAAAZAAAAAAAAAB/f38ACgAAAB8AAABUAAAA////AP///wEAAAAAAAAAAAAAAAAAAAAAAAAAAAAAAAAAAAAAAAAAAAAAAAB/f38A5+bmA8zMzADAwP8Af39/AAAAAAAAAAAAAAAAAP///wAAAAAAIQAAABgAAAAUAAAADBYAABsGAAD0NAAAHxwAAA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583940" y="992505"/>
            <a:ext cx="5024120" cy="35788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何树丰</dc:creator>
  <cp:keywords/>
  <dc:description/>
  <cp:lastModifiedBy>Administrator</cp:lastModifiedBy>
  <cp:revision>0</cp:revision>
  <dcterms:created xsi:type="dcterms:W3CDTF">2015-03-25T12:38:51Z</dcterms:created>
  <dcterms:modified xsi:type="dcterms:W3CDTF">2015-03-31T09:43:17Z</dcterms:modified>
</cp:coreProperties>
</file>