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 id="299" r:id="rId28"/>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5" userDrawn="1">
          <p15:clr>
            <a:srgbClr val="A4A3A4"/>
          </p15:clr>
        </p15:guide>
        <p15:guide id="2" pos="5125" userDrawn="1">
          <p15:clr>
            <a:srgbClr val="A4A3A4"/>
          </p15:clr>
        </p15:guide>
        <p15:guide id="3" pos="1519" userDrawn="1">
          <p15:clr>
            <a:srgbClr val="A4A3A4"/>
          </p15:clr>
        </p15:guide>
        <p15:guide id="5" orient="horz" pos="1185"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E3E"/>
    <a:srgbClr val="666666"/>
    <a:srgbClr val="969696"/>
    <a:srgbClr val="7C233E"/>
    <a:srgbClr val="92D14F"/>
    <a:srgbClr val="0174AB"/>
    <a:srgbClr val="BFC0C0"/>
    <a:srgbClr val="9F9D9A"/>
    <a:srgbClr val="0A377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62" autoAdjust="0"/>
    <p:restoredTop sz="94660"/>
  </p:normalViewPr>
  <p:slideViewPr>
    <p:cSldViewPr snapToGrid="0" showGuides="1">
      <p:cViewPr varScale="1">
        <p:scale>
          <a:sx n="114" d="100"/>
          <a:sy n="114" d="100"/>
        </p:scale>
        <p:origin x="-1800" y="-108"/>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2</c:v>
                </c:pt>
              </c:strCache>
            </c:strRef>
          </c:tx>
          <c:spPr>
            <a:solidFill>
              <a:srgbClr val="00B050"/>
            </a:solidFill>
            <a:ln>
              <a:noFill/>
            </a:ln>
            <a:effectLst/>
          </c:spPr>
          <c:invertIfNegative val="0"/>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E74E3E"/>
            </a:solidFill>
            <a:ln>
              <a:noFill/>
            </a:ln>
            <a:effectLst/>
          </c:spPr>
          <c:invertIfNegative val="0"/>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showLegendKey val="0"/>
          <c:showVal val="0"/>
          <c:showCatName val="0"/>
          <c:showSerName val="0"/>
          <c:showPercent val="0"/>
          <c:showBubbleSize val="0"/>
        </c:dLbls>
        <c:gapWidth val="85"/>
        <c:axId val="103175296"/>
        <c:axId val="103176832"/>
      </c:barChart>
      <c:catAx>
        <c:axId val="103175296"/>
        <c:scaling>
          <c:orientation val="minMax"/>
        </c:scaling>
        <c:delete val="0"/>
        <c:axPos val="l"/>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E74E3E"/>
                </a:solidFill>
                <a:latin typeface="+mn-lt"/>
                <a:ea typeface="+mn-ea"/>
                <a:cs typeface="+mn-cs"/>
              </a:defRPr>
            </a:pPr>
            <a:endParaRPr lang="zh-CN"/>
          </a:p>
        </c:txPr>
        <c:crossAx val="103176832"/>
        <c:crosses val="autoZero"/>
        <c:auto val="1"/>
        <c:lblAlgn val="ctr"/>
        <c:lblOffset val="100"/>
        <c:noMultiLvlLbl val="0"/>
      </c:catAx>
      <c:valAx>
        <c:axId val="103176832"/>
        <c:scaling>
          <c:orientation val="minMax"/>
        </c:scaling>
        <c:delete val="0"/>
        <c:axPos val="b"/>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E74E3E"/>
                </a:solidFill>
                <a:latin typeface="+mn-lt"/>
                <a:ea typeface="+mn-ea"/>
                <a:cs typeface="+mn-cs"/>
              </a:defRPr>
            </a:pPr>
            <a:endParaRPr lang="zh-CN"/>
          </a:p>
        </c:txPr>
        <c:crossAx val="103175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E74E3E"/>
              </a:solidFill>
              <a:ln w="19050">
                <a:solidFill>
                  <a:schemeClr val="lt1"/>
                </a:solidFill>
              </a:ln>
              <a:effectLst/>
            </c:spPr>
          </c:dPt>
          <c:dPt>
            <c:idx val="1"/>
            <c:bubble3D val="0"/>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100"/>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E74E3E"/>
              </a:solidFill>
              <a:ln w="19050">
                <a:solidFill>
                  <a:schemeClr val="lt1"/>
                </a:solidFill>
              </a:ln>
              <a:effectLst/>
            </c:spPr>
          </c:dPt>
          <c:dPt>
            <c:idx val="1"/>
            <c:bubble3D val="0"/>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6</c:v>
                </c:pt>
              </c:numCache>
            </c:numRef>
          </c:val>
        </c:ser>
        <c:dLbls>
          <c:showLegendKey val="0"/>
          <c:showVal val="0"/>
          <c:showCatName val="0"/>
          <c:showSerName val="0"/>
          <c:showPercent val="0"/>
          <c:showBubbleSize val="0"/>
          <c:showLeaderLines val="1"/>
        </c:dLbls>
        <c:firstSliceAng val="151"/>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E74E3E"/>
              </a:solidFill>
              <a:ln w="19050">
                <a:solidFill>
                  <a:schemeClr val="lt1"/>
                </a:solidFill>
              </a:ln>
              <a:effectLst/>
            </c:spPr>
          </c:dPt>
          <c:dPt>
            <c:idx val="1"/>
            <c:bubble3D val="0"/>
            <c:spPr>
              <a:solidFill>
                <a:srgbClr val="00B05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7</c:v>
                </c:pt>
              </c:numCache>
            </c:numRef>
          </c:val>
        </c:ser>
        <c:dLbls>
          <c:showLegendKey val="0"/>
          <c:showVal val="0"/>
          <c:showCatName val="0"/>
          <c:showSerName val="0"/>
          <c:showPercent val="0"/>
          <c:showBubbleSize val="0"/>
          <c:showLeaderLines val="1"/>
        </c:dLbls>
        <c:firstSliceAng val="167"/>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E74E3E"/>
              </a:solidFill>
              <a:round/>
            </a:ln>
            <a:effectLst>
              <a:outerShdw blurRad="50800" dist="38100" dir="2700000" algn="tl" rotWithShape="0">
                <a:prstClr val="black">
                  <a:alpha val="40000"/>
                </a:prstClr>
              </a:outerShdw>
            </a:effectLst>
          </c:spPr>
          <c:marker>
            <c:symbol val="circle"/>
            <c:size val="5"/>
            <c:spPr>
              <a:solidFill>
                <a:srgbClr val="E74E3E"/>
              </a:solidFill>
              <a:ln w="57150">
                <a:solidFill>
                  <a:srgbClr val="E74E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E74E3E"/>
              </a:solidFill>
              <a:round/>
            </a:ln>
            <a:effectLst>
              <a:outerShdw blurRad="50800" dist="38100" dir="2700000" algn="tl" rotWithShape="0">
                <a:prstClr val="black">
                  <a:alpha val="40000"/>
                </a:prstClr>
              </a:outerShdw>
            </a:effectLst>
          </c:spPr>
          <c:marker>
            <c:symbol val="circle"/>
            <c:size val="5"/>
            <c:spPr>
              <a:solidFill>
                <a:srgbClr val="E74E3E"/>
              </a:solidFill>
              <a:ln w="57150">
                <a:solidFill>
                  <a:srgbClr val="E74E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00B050"/>
              </a:solidFill>
              <a:round/>
            </a:ln>
            <a:effectLst>
              <a:outerShdw blurRad="50800" dist="38100" dir="2700000" algn="tl" rotWithShape="0">
                <a:prstClr val="black">
                  <a:alpha val="40000"/>
                </a:prstClr>
              </a:outerShdw>
            </a:effectLst>
          </c:spPr>
          <c:marker>
            <c:symbol val="circle"/>
            <c:size val="5"/>
            <c:spPr>
              <a:solidFill>
                <a:srgbClr val="00B050"/>
              </a:solidFill>
              <a:ln w="57150">
                <a:solidFill>
                  <a:srgbClr val="00B050"/>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03107584"/>
        <c:axId val="103130240"/>
      </c:lineChart>
      <c:catAx>
        <c:axId val="103107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3130240"/>
        <c:crosses val="autoZero"/>
        <c:auto val="1"/>
        <c:lblAlgn val="ctr"/>
        <c:lblOffset val="100"/>
        <c:noMultiLvlLbl val="0"/>
      </c:catAx>
      <c:valAx>
        <c:axId val="10313024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31075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35031052"/>
      </p:ext>
    </p:extLst>
  </p:cSld>
  <p:clrMapOvr>
    <a:masterClrMapping/>
  </p:clrMapOvr>
  <p:transition>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44906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http://t.cn/RwEmZ02" TargetMode="External"/><Relationship Id="rId2" Type="http://schemas.openxmlformats.org/officeDocument/2006/relationships/hyperlink" Target="http://www.51pptmoban.com/shejishi/damengPPT/" TargetMode="External"/><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E74E3E"/>
                </a:solidFill>
                <a:latin typeface="微软雅黑" panose="020B0503020204020204" pitchFamily="34" charset="-122"/>
                <a:ea typeface="微软雅黑" panose="020B0503020204020204" pitchFamily="34" charset="-122"/>
              </a:rPr>
              <a:t>XX</a:t>
            </a:r>
            <a:r>
              <a:rPr lang="zh-CN" altLang="en-US" sz="2800" b="1" spc="300" dirty="0">
                <a:solidFill>
                  <a:srgbClr val="E74E3E"/>
                </a:solidFill>
                <a:latin typeface="微软雅黑" panose="020B0503020204020204" pitchFamily="34" charset="-122"/>
                <a:ea typeface="微软雅黑" panose="020B0503020204020204" pitchFamily="34" charset="-122"/>
              </a:rPr>
              <a:t>学校</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2" y="4800540"/>
            <a:ext cx="1614489" cy="400110"/>
          </a:xfrm>
          <a:prstGeom prst="rect">
            <a:avLst/>
          </a:prstGeom>
          <a:noFill/>
        </p:spPr>
        <p:txBody>
          <a:bodyPr wrap="square" rtlCol="0">
            <a:spAutoFit/>
          </a:bodyPr>
          <a:lstStyle/>
          <a:p>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2" y="5322033"/>
            <a:ext cx="1614489" cy="400110"/>
          </a:xfrm>
          <a:prstGeom prst="rect">
            <a:avLst/>
          </a:prstGeom>
          <a:noFill/>
        </p:spPr>
        <p:txBody>
          <a:bodyPr wrap="square" rtlCol="0">
            <a:spAutoFit/>
          </a:bodyPr>
          <a:lstStyle/>
          <a:p>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E74E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E74E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a:solidFill>
            <a:srgbClr val="E74E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a:solidFill>
            <a:srgbClr val="E74E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a:solidFill>
            <a:srgbClr val="E74E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a:t>
            </a:r>
            <a:r>
              <a:rPr lang="en-US" altLang="zh-CN" b="1" dirty="0" smtClean="0">
                <a:solidFill>
                  <a:srgbClr val="E74E3E"/>
                </a:solidFill>
                <a:latin typeface="微软雅黑" panose="020B0503020204020204" pitchFamily="34" charset="-122"/>
                <a:ea typeface="微软雅黑" panose="020B0503020204020204" pitchFamily="34" charset="-122"/>
              </a:rPr>
              <a:t>EXT</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a:solidFill>
            <a:srgbClr val="E74E3E"/>
          </a:solidFill>
        </p:grpSpPr>
        <p:cxnSp>
          <p:nvCxnSpPr>
            <p:cNvPr id="42" name="直接连接符 41"/>
            <p:cNvCxnSpPr/>
            <p:nvPr/>
          </p:nvCxnSpPr>
          <p:spPr>
            <a:xfrm>
              <a:off x="3726479" y="1892300"/>
              <a:ext cx="0" cy="3708400"/>
            </a:xfrm>
            <a:prstGeom prst="line">
              <a:avLst/>
            </a:prstGeom>
            <a:grpFill/>
            <a:ln w="19050">
              <a:solidFill>
                <a:srgbClr val="E74E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grpFill/>
            <a:ln>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Freeform 32"/>
          <p:cNvSpPr>
            <a:spLocks/>
          </p:cNvSpPr>
          <p:nvPr/>
        </p:nvSpPr>
        <p:spPr bwMode="auto">
          <a:xfrm>
            <a:off x="4162125" y="3437196"/>
            <a:ext cx="473928" cy="596891"/>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3895316" y="3441374"/>
            <a:ext cx="439906" cy="69746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4696637" y="3491513"/>
            <a:ext cx="200554" cy="558093"/>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4441169" y="3783393"/>
            <a:ext cx="280238" cy="378727"/>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4243301" y="3230970"/>
            <a:ext cx="396035" cy="180858"/>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4275235" y="3383476"/>
            <a:ext cx="400213" cy="282628"/>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4183314" y="4119741"/>
            <a:ext cx="366489"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4029616" y="3247086"/>
            <a:ext cx="251886" cy="145045"/>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4632472" y="3303791"/>
            <a:ext cx="204732" cy="234578"/>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3935009" y="34189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矩形 47"/>
          <p:cNvSpPr/>
          <p:nvPr/>
        </p:nvSpPr>
        <p:spPr>
          <a:xfrm>
            <a:off x="435496"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2093445"/>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2449733"/>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矩形 49"/>
          <p:cNvSpPr/>
          <p:nvPr/>
        </p:nvSpPr>
        <p:spPr>
          <a:xfrm>
            <a:off x="435496" y="4593767"/>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204637"/>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560925"/>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0" name="矩形 59"/>
          <p:cNvSpPr/>
          <p:nvPr/>
        </p:nvSpPr>
        <p:spPr>
          <a:xfrm>
            <a:off x="6110373"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6110373" y="2093445"/>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2" name="矩形 61"/>
          <p:cNvSpPr/>
          <p:nvPr/>
        </p:nvSpPr>
        <p:spPr>
          <a:xfrm>
            <a:off x="6215148" y="2449733"/>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矩形 63"/>
          <p:cNvSpPr/>
          <p:nvPr/>
        </p:nvSpPr>
        <p:spPr>
          <a:xfrm>
            <a:off x="6110373" y="4580320"/>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110373" y="4191190"/>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6" name="矩形 65"/>
          <p:cNvSpPr/>
          <p:nvPr/>
        </p:nvSpPr>
        <p:spPr>
          <a:xfrm>
            <a:off x="6215148" y="4547478"/>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8" name="矩形 67"/>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val="1439258545"/>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val="428437958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val="3616295883"/>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val="3008996825"/>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164191964"/>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rgbClr val="00B050"/>
                </a:solidFill>
                <a:latin typeface="微软雅黑" panose="020B0503020204020204" pitchFamily="34" charset="-122"/>
                <a:ea typeface="微软雅黑" panose="020B0503020204020204" pitchFamily="34" charset="-122"/>
              </a:rPr>
              <a:t>研究方法</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rgbClr val="00B050"/>
                </a:solidFill>
                <a:latin typeface="微软雅黑" panose="020B0503020204020204" pitchFamily="34" charset="-122"/>
                <a:ea typeface="微软雅黑" panose="020B0503020204020204" pitchFamily="34" charset="-122"/>
              </a:rPr>
              <a:t>研究</a:t>
            </a:r>
            <a:r>
              <a:rPr lang="zh-CN" altLang="en-US" sz="2800" b="1" spc="300" dirty="0" smtClean="0">
                <a:solidFill>
                  <a:srgbClr val="00B050"/>
                </a:solidFill>
                <a:latin typeface="微软雅黑" panose="020B0503020204020204" pitchFamily="34" charset="-122"/>
                <a:ea typeface="微软雅黑" panose="020B0503020204020204" pitchFamily="34" charset="-122"/>
              </a:rPr>
              <a:t>结果</a:t>
            </a:r>
            <a:endParaRPr lang="zh-HK" altLang="en-US" sz="2800" b="1" spc="300" dirty="0">
              <a:solidFill>
                <a:srgbClr val="00B05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E74E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dirty="0" smtClean="0">
                <a:solidFill>
                  <a:srgbClr val="E74E3E"/>
                </a:solidFill>
                <a:latin typeface="微软雅黑" panose="020B0503020204020204" pitchFamily="34" charset="-122"/>
                <a:ea typeface="微软雅黑" panose="020B0503020204020204" pitchFamily="34" charset="-122"/>
              </a:rPr>
              <a:t>CONTANTS</a:t>
            </a:r>
            <a:endParaRPr lang="zh-HK" altLang="en-US" sz="2800" b="1" spc="300" dirty="0">
              <a:solidFill>
                <a:srgbClr val="E74E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E74E3E"/>
                  </a:solidFill>
                  <a:latin typeface="微软雅黑" panose="020B0503020204020204" pitchFamily="34" charset="-122"/>
                  <a:ea typeface="微软雅黑" panose="020B0503020204020204" pitchFamily="34" charset="-122"/>
                </a:rPr>
                <a:t>TEXT</a:t>
              </a:r>
              <a:endParaRPr lang="zh-HK" altLang="en-US" sz="2800" b="1" dirty="0">
                <a:solidFill>
                  <a:srgbClr val="E74E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sp>
        <p:nvSpPr>
          <p:cNvPr id="28" name="矩形 27"/>
          <p:cNvSpPr/>
          <p:nvPr/>
        </p:nvSpPr>
        <p:spPr>
          <a:xfrm>
            <a:off x="394934" y="2268199"/>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4934" y="1879069"/>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0" name="矩形 29"/>
          <p:cNvSpPr/>
          <p:nvPr/>
        </p:nvSpPr>
        <p:spPr>
          <a:xfrm>
            <a:off x="499709" y="2235357"/>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2" name="矩形 31"/>
          <p:cNvSpPr/>
          <p:nvPr/>
        </p:nvSpPr>
        <p:spPr>
          <a:xfrm>
            <a:off x="451603" y="4736182"/>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51603" y="4347052"/>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4" name="矩形 33"/>
          <p:cNvSpPr/>
          <p:nvPr/>
        </p:nvSpPr>
        <p:spPr>
          <a:xfrm>
            <a:off x="556378" y="4703340"/>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6" name="矩形 35"/>
          <p:cNvSpPr/>
          <p:nvPr/>
        </p:nvSpPr>
        <p:spPr>
          <a:xfrm>
            <a:off x="6502424" y="4743439"/>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02424" y="4354309"/>
            <a:ext cx="2171700" cy="369332"/>
          </a:xfrm>
          <a:prstGeom prst="rect">
            <a:avLst/>
          </a:prstGeom>
          <a:noFill/>
        </p:spPr>
        <p:txBody>
          <a:bodyPr wrap="square" rtlCol="0">
            <a:spAutoFit/>
          </a:bodyPr>
          <a:lstStyle/>
          <a:p>
            <a:r>
              <a:rPr lang="en-US" altLang="zh-CN" b="1" dirty="0" smtClean="0">
                <a:solidFill>
                  <a:srgbClr val="E74E3E"/>
                </a:solidFill>
                <a:latin typeface="微软雅黑" panose="020B0503020204020204" pitchFamily="34" charset="-122"/>
                <a:ea typeface="微软雅黑" panose="020B0503020204020204" pitchFamily="34" charset="-122"/>
              </a:rPr>
              <a:t>ADD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38" name="矩形 37"/>
          <p:cNvSpPr/>
          <p:nvPr/>
        </p:nvSpPr>
        <p:spPr>
          <a:xfrm>
            <a:off x="6607199" y="4710597"/>
            <a:ext cx="1355204" cy="45887"/>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0" name="矩形 39"/>
          <p:cNvSpPr/>
          <p:nvPr/>
        </p:nvSpPr>
        <p:spPr>
          <a:xfrm>
            <a:off x="6502424" y="2260942"/>
            <a:ext cx="2246643" cy="769441"/>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502424" y="1871812"/>
            <a:ext cx="2171700" cy="369332"/>
          </a:xfrm>
          <a:prstGeom prst="rect">
            <a:avLst/>
          </a:prstGeom>
          <a:noFill/>
        </p:spPr>
        <p:txBody>
          <a:bodyPr wrap="square" rtlCol="0">
            <a:spAutoFit/>
          </a:bodyPr>
          <a:lstStyle/>
          <a:p>
            <a:r>
              <a:rPr lang="en-US" altLang="zh-CN" b="1" dirty="0" smtClean="0">
                <a:solidFill>
                  <a:srgbClr val="00B050"/>
                </a:solidFill>
                <a:latin typeface="微软雅黑" panose="020B0503020204020204" pitchFamily="34" charset="-122"/>
                <a:ea typeface="微软雅黑" panose="020B0503020204020204" pitchFamily="34" charset="-122"/>
              </a:rPr>
              <a:t>ADD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42" name="矩形 41"/>
          <p:cNvSpPr/>
          <p:nvPr/>
        </p:nvSpPr>
        <p:spPr>
          <a:xfrm>
            <a:off x="6607199" y="2228100"/>
            <a:ext cx="1355204" cy="458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00B050"/>
              </a:solidFill>
            </a:endParaRPr>
          </a:p>
        </p:txBody>
      </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25" name="矩形 24"/>
          <p:cNvSpPr/>
          <p:nvPr/>
        </p:nvSpPr>
        <p:spPr>
          <a:xfrm>
            <a:off x="4542620" y="341336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542620" y="3125831"/>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27" name="矩形 26"/>
          <p:cNvSpPr/>
          <p:nvPr/>
        </p:nvSpPr>
        <p:spPr>
          <a:xfrm>
            <a:off x="4542620" y="1735090"/>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542620" y="1447448"/>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29" name="矩形 28"/>
          <p:cNvSpPr/>
          <p:nvPr/>
        </p:nvSpPr>
        <p:spPr>
          <a:xfrm>
            <a:off x="4542620" y="509163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542620" y="4804103"/>
            <a:ext cx="2171700" cy="369332"/>
          </a:xfrm>
          <a:prstGeom prst="rect">
            <a:avLst/>
          </a:prstGeom>
          <a:noFill/>
        </p:spPr>
        <p:txBody>
          <a:bodyPr wrap="square" rtlCol="0">
            <a:spAutoFit/>
          </a:bodyPr>
          <a:lstStyle/>
          <a:p>
            <a:pPr algn="ctr"/>
            <a:r>
              <a:rPr lang="en-US" altLang="zh-CN" b="1" dirty="0" smtClean="0">
                <a:solidFill>
                  <a:srgbClr val="00B050"/>
                </a:solidFill>
                <a:latin typeface="微软雅黑" panose="020B0503020204020204" pitchFamily="34" charset="-122"/>
                <a:ea typeface="微软雅黑" panose="020B0503020204020204" pitchFamily="34" charset="-122"/>
              </a:rPr>
              <a:t>ADD YOUR TITLE</a:t>
            </a:r>
            <a:endParaRPr lang="zh-HK" altLang="en-US" b="1" dirty="0">
              <a:solidFill>
                <a:srgbClr val="00B050"/>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2999" y="1581061"/>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E74E3E"/>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70604" y="1712965"/>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425323"/>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4" name="矩形 43"/>
          <p:cNvSpPr/>
          <p:nvPr/>
        </p:nvSpPr>
        <p:spPr>
          <a:xfrm>
            <a:off x="4458209" y="3299634"/>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11992"/>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46" name="矩形 45"/>
          <p:cNvSpPr/>
          <p:nvPr/>
        </p:nvSpPr>
        <p:spPr>
          <a:xfrm>
            <a:off x="3670604" y="503098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743339"/>
            <a:ext cx="2171700" cy="369332"/>
          </a:xfrm>
          <a:prstGeom prst="rect">
            <a:avLst/>
          </a:prstGeom>
          <a:noFill/>
        </p:spPr>
        <p:txBody>
          <a:bodyPr wrap="square" rtlCol="0">
            <a:spAutoFit/>
          </a:bodyPr>
          <a:lstStyle/>
          <a:p>
            <a:pPr algn="ctr"/>
            <a:r>
              <a:rPr lang="en-US" altLang="zh-CN" b="1" dirty="0" smtClean="0">
                <a:solidFill>
                  <a:srgbClr val="E74E3E"/>
                </a:solidFill>
                <a:latin typeface="微软雅黑" panose="020B0503020204020204" pitchFamily="34" charset="-122"/>
                <a:ea typeface="微软雅黑" panose="020B0503020204020204" pitchFamily="34" charset="-122"/>
              </a:rPr>
              <a:t>ADD YOUR 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rotWithShape="1">
          <a:blip r:embed="rId2"/>
          <a:srcRect l="48207"/>
          <a:stretch/>
        </p:blipFill>
        <p:spPr>
          <a:xfrm>
            <a:off x="-660" y="2084120"/>
            <a:ext cx="1554054" cy="300064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3009900" y="4758425"/>
            <a:ext cx="3124200" cy="461665"/>
            <a:chOff x="2425700" y="4391967"/>
            <a:chExt cx="3124200" cy="461665"/>
          </a:xfrm>
        </p:grpSpPr>
        <p:sp>
          <p:nvSpPr>
            <p:cNvPr id="3" name="矩形 2"/>
            <p:cNvSpPr/>
            <p:nvPr/>
          </p:nvSpPr>
          <p:spPr>
            <a:xfrm>
              <a:off x="2425700" y="4406899"/>
              <a:ext cx="1244600" cy="431800"/>
            </a:xfrm>
            <a:prstGeom prst="rect">
              <a:avLst/>
            </a:prstGeom>
            <a:solidFill>
              <a:srgbClr val="00B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wrap="square" rtlCol="0">
              <a:spAutoFit/>
            </a:bodyPr>
            <a:lstStyle/>
            <a:p>
              <a:pPr algn="ctr"/>
              <a:r>
                <a:rPr lang="en-US" altLang="zh-CN" sz="2400" b="1" spc="300" dirty="0" smtClean="0">
                  <a:solidFill>
                    <a:srgbClr val="E74E3E"/>
                  </a:solidFill>
                  <a:latin typeface="微软雅黑" panose="020B0503020204020204" pitchFamily="34" charset="-122"/>
                  <a:ea typeface="微软雅黑" panose="020B0503020204020204" pitchFamily="34" charset="-122"/>
                </a:rPr>
                <a:t>DAMEN</a:t>
              </a:r>
              <a:endParaRPr lang="zh-HK" altLang="en-US" sz="2400" b="1" spc="300" dirty="0">
                <a:solidFill>
                  <a:srgbClr val="E74E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E74E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val="1782846310"/>
      </p:ext>
    </p:extLst>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14525" y="1832983"/>
            <a:ext cx="5314950" cy="2850780"/>
            <a:chOff x="2800349" y="614364"/>
            <a:chExt cx="7086600" cy="3801040"/>
          </a:xfrm>
        </p:grpSpPr>
        <p:sp>
          <p:nvSpPr>
            <p:cNvPr id="3" name="文本框 2"/>
            <p:cNvSpPr txBox="1"/>
            <p:nvPr/>
          </p:nvSpPr>
          <p:spPr>
            <a:xfrm>
              <a:off x="2800349" y="614364"/>
              <a:ext cx="7086600" cy="3801040"/>
            </a:xfrm>
            <a:prstGeom prst="rect">
              <a:avLst/>
            </a:prstGeom>
            <a:noFill/>
          </p:spPr>
          <p:txBody>
            <a:bodyPr wrap="square" rtlCol="0">
              <a:spAutoFit/>
            </a:bodyPr>
            <a:lstStyle/>
            <a:p>
              <a:pPr algn="ct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2588" y="1028700"/>
              <a:ext cx="614361" cy="614361"/>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2481" y="5476921"/>
            <a:ext cx="7539038" cy="219291"/>
          </a:xfrm>
          <a:prstGeom prst="rect">
            <a:avLst/>
          </a:prstGeom>
        </p:spPr>
        <p:txBody>
          <a:bodyPr wrap="square">
            <a:spAutoFit/>
          </a:bodyPr>
          <a:lstStyle/>
          <a:p>
            <a:pPr algn="ct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813444"/>
      </p:ext>
    </p:extLst>
  </p:cSld>
  <p:clrMapOvr>
    <a:masterClrMapping/>
  </p:clrMapOvr>
  <p:transition>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6839" y="1256105"/>
            <a:ext cx="7927683" cy="4154984"/>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本模板已被原创作者</a:t>
            </a:r>
            <a:r>
              <a:rPr lang="zh-CN" altLang="en-US" sz="1600" b="1" dirty="0" smtClean="0">
                <a:solidFill>
                  <a:srgbClr val="FF0000"/>
                </a:solidFill>
                <a:latin typeface="微软雅黑" panose="020B0503020204020204" pitchFamily="34" charset="-122"/>
                <a:ea typeface="微软雅黑" panose="020B0503020204020204" pitchFamily="34" charset="-122"/>
              </a:rPr>
              <a:t>“大梦</a:t>
            </a:r>
            <a:r>
              <a:rPr lang="en-US" altLang="zh-CN" sz="1600" b="1" dirty="0" smtClean="0">
                <a:solidFill>
                  <a:srgbClr val="FF0000"/>
                </a:solidFill>
                <a:latin typeface="微软雅黑" panose="020B0503020204020204" pitchFamily="34" charset="-122"/>
                <a:ea typeface="微软雅黑" panose="020B0503020204020204" pitchFamily="34" charset="-122"/>
              </a:rPr>
              <a:t>PPT</a:t>
            </a:r>
            <a:r>
              <a:rPr lang="zh-CN" altLang="en-US" sz="1600" b="1" dirty="0" smtClean="0">
                <a:solidFill>
                  <a:srgbClr val="FF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授权转载</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本站作者更多免费作品地址：</a:t>
            </a:r>
            <a:r>
              <a:rPr lang="en-US" altLang="zh-CN" sz="1600" dirty="0">
                <a:latin typeface="微软雅黑" panose="020B0503020204020204" pitchFamily="34" charset="-122"/>
                <a:ea typeface="微软雅黑" panose="020B0503020204020204" pitchFamily="34" charset="-122"/>
                <a:hlinkClick r:id="rId2"/>
              </a:rPr>
              <a:t>http://www.51pptmoban.com/shejishi/damengPPT</a:t>
            </a:r>
            <a:r>
              <a:rPr lang="en-US" altLang="zh-CN" sz="1600" dirty="0" smtClean="0">
                <a:latin typeface="微软雅黑" panose="020B0503020204020204" pitchFamily="34" charset="-122"/>
                <a:ea typeface="微软雅黑" panose="020B0503020204020204" pitchFamily="34" charset="-122"/>
                <a:hlinkClick r:id="rId2"/>
              </a:rPr>
              <a:t>/</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更多精彩请点击专题顶部：</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也可以点击：</a:t>
            </a:r>
            <a:r>
              <a:rPr lang="en-US" altLang="zh-CN" sz="1600" dirty="0">
                <a:latin typeface="微软雅黑" panose="020B0503020204020204" pitchFamily="34" charset="-122"/>
                <a:ea typeface="微软雅黑" panose="020B0503020204020204" pitchFamily="34" charset="-122"/>
                <a:hlinkClick r:id="rId3"/>
              </a:rPr>
              <a:t>http://</a:t>
            </a:r>
            <a:r>
              <a:rPr lang="en-US" altLang="zh-CN" sz="1600" dirty="0" smtClean="0">
                <a:latin typeface="微软雅黑" panose="020B0503020204020204" pitchFamily="34" charset="-122"/>
                <a:ea typeface="微软雅黑" panose="020B0503020204020204" pitchFamily="34" charset="-122"/>
                <a:hlinkClick r:id="rId3"/>
              </a:rPr>
              <a:t>t.cn/RwEmZ02</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solidFill>
                  <a:srgbClr val="FF0000"/>
                </a:solidFill>
              </a:rPr>
              <a:t>直接进入作者店铺</a:t>
            </a:r>
            <a:endParaRPr lang="zh-CN" altLang="en-US" sz="1600" dirty="0">
              <a:solidFill>
                <a:srgbClr val="FF0000"/>
              </a:solidFill>
            </a:endParaRP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pic>
        <p:nvPicPr>
          <p:cNvPr id="4" name="Picture 2" descr="http://www.51pptmoban.com/images/ppt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697" y="2551819"/>
            <a:ext cx="5105400" cy="17430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0697" y="5457255"/>
            <a:ext cx="6545382" cy="418191"/>
          </a:xfrm>
          <a:prstGeom prst="rect">
            <a:avLst/>
          </a:prstGeom>
          <a:noFill/>
        </p:spPr>
        <p:txBody>
          <a:bodyPr wrap="none" rtlCol="0">
            <a:spAutoFit/>
          </a:bodyPr>
          <a:lstStyle/>
          <a:p>
            <a:pPr>
              <a:lnSpc>
                <a:spcPct val="150000"/>
              </a:lnSpc>
            </a:pPr>
            <a:r>
              <a:rPr lang="zh-CN" altLang="en-US" sz="1600" b="1" dirty="0" smtClean="0">
                <a:solidFill>
                  <a:srgbClr val="FF0000"/>
                </a:solidFill>
                <a:latin typeface="微软雅黑" panose="020B0503020204020204" pitchFamily="34" charset="-122"/>
                <a:ea typeface="微软雅黑" panose="020B0503020204020204" pitchFamily="34" charset="-122"/>
              </a:rPr>
              <a:t>免费作品同样倾注了原创作者的心血，请大家支持购买作者付费模板！</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6097" y="2489907"/>
            <a:ext cx="18669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5140052"/>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rgbClr val="00B050"/>
                </a:solidFill>
                <a:latin typeface="Adobe 仿宋 Std R" panose="02020400000000000000" pitchFamily="18" charset="-122"/>
                <a:ea typeface="Adobe 仿宋 Std R" panose="02020400000000000000" pitchFamily="18" charset="-122"/>
              </a:rPr>
              <a:t>“</a:t>
            </a:r>
            <a:endParaRPr lang="zh-HK" altLang="en-US" sz="13800" dirty="0">
              <a:solidFill>
                <a:srgbClr val="00B050"/>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rgbClr val="00B050"/>
                </a:solidFill>
                <a:latin typeface="Adobe 仿宋 Std R" panose="02020400000000000000" pitchFamily="18" charset="-122"/>
                <a:ea typeface="Adobe 仿宋 Std R" panose="02020400000000000000" pitchFamily="18" charset="-122"/>
              </a:rPr>
              <a:t>”</a:t>
            </a:r>
            <a:endParaRPr lang="zh-HK" altLang="en-US" sz="13800" dirty="0">
              <a:solidFill>
                <a:srgbClr val="00B050"/>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E74E3E"/>
                </a:solidFill>
                <a:latin typeface="微软雅黑" panose="020B0503020204020204" pitchFamily="34" charset="-122"/>
                <a:ea typeface="微软雅黑" panose="020B0503020204020204" pitchFamily="34" charset="-122"/>
              </a:rPr>
              <a:t>1</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rgbClr val="00B050"/>
                </a:solidFill>
                <a:latin typeface="微软雅黑" panose="020B0503020204020204" pitchFamily="34" charset="-122"/>
                <a:ea typeface="微软雅黑" panose="020B0503020204020204" pitchFamily="34" charset="-122"/>
              </a:rPr>
              <a:t>2</a:t>
            </a:r>
            <a:endParaRPr lang="zh-HK" altLang="en-US" sz="8000" b="1" dirty="0">
              <a:solidFill>
                <a:srgbClr val="00B050"/>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E74E3E"/>
                </a:solidFill>
                <a:latin typeface="微软雅黑" panose="020B0503020204020204" pitchFamily="34" charset="-122"/>
                <a:ea typeface="微软雅黑" panose="020B0503020204020204" pitchFamily="34" charset="-122"/>
              </a:rPr>
              <a:t>3</a:t>
            </a:r>
            <a:endParaRPr lang="zh-HK" altLang="en-US" sz="8000" b="1" dirty="0">
              <a:solidFill>
                <a:srgbClr val="E74E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E74E3E"/>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rgbClr val="00B050"/>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00B050"/>
                </a:solidFill>
                <a:latin typeface="微软雅黑" panose="020B0503020204020204" pitchFamily="34" charset="-122"/>
                <a:ea typeface="微软雅黑" panose="020B0503020204020204" pitchFamily="34" charset="-122"/>
              </a:rPr>
              <a:t>foolishness.</a:t>
            </a:r>
            <a:r>
              <a:rPr lang="zh-HK" altLang="zh-HK" sz="1100"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00B050"/>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E7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E74E3E"/>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E7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E74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E74E3E"/>
              </a:solid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E74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E74E3E"/>
                  </a:solidFill>
                  <a:latin typeface="微软雅黑" panose="020B0503020204020204" pitchFamily="34" charset="-122"/>
                  <a:ea typeface="微软雅黑" panose="020B0503020204020204" pitchFamily="34" charset="-122"/>
                </a:rPr>
                <a:t>keyword</a:t>
              </a:r>
              <a:endParaRPr lang="zh-HK" altLang="en-US" dirty="0">
                <a:solidFill>
                  <a:srgbClr val="E74E3E"/>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E74E3E"/>
                </a:solidFill>
                <a:latin typeface="微软雅黑" panose="020B0503020204020204" pitchFamily="34" charset="-122"/>
                <a:ea typeface="微软雅黑" panose="020B0503020204020204" pitchFamily="34" charset="-122"/>
              </a:rPr>
              <a:t>TITLE</a:t>
            </a:r>
            <a:endParaRPr lang="zh-HK" altLang="en-US" b="1" dirty="0">
              <a:solidFill>
                <a:srgbClr val="E74E3E"/>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E74E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2755</Words>
  <Application>Microsoft Office PowerPoint</Application>
  <PresentationFormat>全屏显示(4:3)</PresentationFormat>
  <Paragraphs>236</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YANGS2015</cp:lastModifiedBy>
  <cp:revision>118</cp:revision>
  <dcterms:created xsi:type="dcterms:W3CDTF">2015-02-19T23:46:49Z</dcterms:created>
  <dcterms:modified xsi:type="dcterms:W3CDTF">2015-03-22T03:08:39Z</dcterms:modified>
</cp:coreProperties>
</file>