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</p:sldIdLst>
  <p:sldSz cx="36004500" cy="17281525"/>
  <p:notesSz cx="6858000" cy="9144000"/>
  <p:custDataLst>
    <p:tags r:id="rId12"/>
  </p:custDataLst>
  <p:defaultTextStyle>
    <a:defPPr>
      <a:defRPr lang="zh-CN"/>
    </a:defPPr>
    <a:lvl1pPr algn="l" defTabSz="3617913" rtl="0" fontAlgn="base">
      <a:spcBef>
        <a:spcPct val="0"/>
      </a:spcBef>
      <a:spcAft>
        <a:spcPct val="0"/>
      </a:spcAft>
      <a:defRPr sz="7100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1808163" indent="-1350963" algn="l" defTabSz="3617913" rtl="0" fontAlgn="base">
      <a:spcBef>
        <a:spcPct val="0"/>
      </a:spcBef>
      <a:spcAft>
        <a:spcPct val="0"/>
      </a:spcAft>
      <a:defRPr sz="7100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3617913" indent="-2703513" algn="l" defTabSz="3617913" rtl="0" fontAlgn="base">
      <a:spcBef>
        <a:spcPct val="0"/>
      </a:spcBef>
      <a:spcAft>
        <a:spcPct val="0"/>
      </a:spcAft>
      <a:defRPr sz="7100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5427663" indent="-4056063" algn="l" defTabSz="3617913" rtl="0" fontAlgn="base">
      <a:spcBef>
        <a:spcPct val="0"/>
      </a:spcBef>
      <a:spcAft>
        <a:spcPct val="0"/>
      </a:spcAft>
      <a:defRPr sz="7100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7235825" indent="-5407025" algn="l" defTabSz="3617913" rtl="0" fontAlgn="base">
      <a:spcBef>
        <a:spcPct val="0"/>
      </a:spcBef>
      <a:spcAft>
        <a:spcPct val="0"/>
      </a:spcAft>
      <a:defRPr sz="7100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sz="7100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sz="7100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sz="7100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sz="7100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5BADD"/>
    <a:srgbClr val="C7E3F1"/>
    <a:srgbClr val="95B3D7"/>
    <a:srgbClr val="000000"/>
    <a:srgbClr val="1DE92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15" autoAdjust="0"/>
    <p:restoredTop sz="86372" autoAdjust="0"/>
  </p:normalViewPr>
  <p:slideViewPr>
    <p:cSldViewPr snapToObjects="1">
      <p:cViewPr varScale="1">
        <p:scale>
          <a:sx n="20" d="100"/>
          <a:sy n="20" d="100"/>
        </p:scale>
        <p:origin x="-168" y="-492"/>
      </p:cViewPr>
      <p:guideLst>
        <p:guide orient="horz" pos="5443"/>
        <p:guide pos="11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700338" y="5368476"/>
            <a:ext cx="30603825" cy="370432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400675" y="9792865"/>
            <a:ext cx="25203150" cy="441638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09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61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427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237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046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8556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664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474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FFFD487-DF52-4688-9B92-C178F4188C45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37F7692-44B9-4679-B407-1CD27375D9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00225" y="692061"/>
            <a:ext cx="32404050" cy="288025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800225" y="4032355"/>
            <a:ext cx="32404050" cy="1140500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9CB781C-9AEE-4C49-972A-DB6D5E8E4762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98B8D45-B3CF-4D51-9B4B-7F8E703EB1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26103262" y="508049"/>
            <a:ext cx="8101013" cy="1083695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800225" y="508049"/>
            <a:ext cx="23702963" cy="108369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5853EE1-6CBB-4032-89DB-35CDE7A02E71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921C297-1F66-4FFA-8023-6BF486E8B5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00225" y="692061"/>
            <a:ext cx="32404050" cy="288025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00225" y="4032355"/>
            <a:ext cx="32404050" cy="1140500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B971158-5D65-43C8-9154-F97D92F12A4C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F13EE85-4470-4C98-ABD2-423ACF74F1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44107" y="11104982"/>
            <a:ext cx="30603825" cy="3432301"/>
          </a:xfrm>
          <a:prstGeom prst="rect">
            <a:avLst/>
          </a:prstGeom>
        </p:spPr>
        <p:txBody>
          <a:bodyPr anchor="t"/>
          <a:lstStyle>
            <a:lvl1pPr algn="l">
              <a:defRPr sz="15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44107" y="7324649"/>
            <a:ext cx="30603825" cy="378033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7900">
                <a:solidFill>
                  <a:schemeClr val="tx1">
                    <a:tint val="75000"/>
                  </a:schemeClr>
                </a:solidFill>
              </a:defRPr>
            </a:lvl1pPr>
            <a:lvl2pPr marL="1809278" indent="0">
              <a:buNone/>
              <a:defRPr sz="7100">
                <a:solidFill>
                  <a:schemeClr val="tx1">
                    <a:tint val="75000"/>
                  </a:schemeClr>
                </a:solidFill>
              </a:defRPr>
            </a:lvl2pPr>
            <a:lvl3pPr marL="3618555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3pPr>
            <a:lvl4pPr marL="5427833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4pPr>
            <a:lvl5pPr marL="723711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5pPr>
            <a:lvl6pPr marL="9046388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6pPr>
            <a:lvl7pPr marL="10855665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7pPr>
            <a:lvl8pPr marL="12664943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8pPr>
            <a:lvl9pPr marL="1447422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1ACE1A4-AEC6-4B4D-A85B-AE7259E87BB2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213BEE8-C724-46CA-AC9E-19BFEBD8D6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00225" y="692061"/>
            <a:ext cx="32404050" cy="288025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800225" y="2964266"/>
            <a:ext cx="15901988" cy="8380736"/>
          </a:xfrm>
          <a:prstGeom prst="rect">
            <a:avLst/>
          </a:prstGeom>
        </p:spPr>
        <p:txBody>
          <a:bodyPr/>
          <a:lstStyle>
            <a:lvl1pPr>
              <a:defRPr sz="11100"/>
            </a:lvl1pPr>
            <a:lvl2pPr>
              <a:defRPr sz="9500"/>
            </a:lvl2pPr>
            <a:lvl3pPr>
              <a:defRPr sz="79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8302287" y="2964266"/>
            <a:ext cx="15901988" cy="8380736"/>
          </a:xfrm>
          <a:prstGeom prst="rect">
            <a:avLst/>
          </a:prstGeom>
        </p:spPr>
        <p:txBody>
          <a:bodyPr/>
          <a:lstStyle>
            <a:lvl1pPr>
              <a:defRPr sz="11100"/>
            </a:lvl1pPr>
            <a:lvl2pPr>
              <a:defRPr sz="9500"/>
            </a:lvl2pPr>
            <a:lvl3pPr>
              <a:defRPr sz="7900"/>
            </a:lvl3pPr>
            <a:lvl4pPr>
              <a:defRPr sz="7100"/>
            </a:lvl4pPr>
            <a:lvl5pPr>
              <a:defRPr sz="7100"/>
            </a:lvl5pPr>
            <a:lvl6pPr>
              <a:defRPr sz="7100"/>
            </a:lvl6pPr>
            <a:lvl7pPr>
              <a:defRPr sz="7100"/>
            </a:lvl7pPr>
            <a:lvl8pPr>
              <a:defRPr sz="7100"/>
            </a:lvl8pPr>
            <a:lvl9pPr>
              <a:defRPr sz="7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3DD12B4-BD98-4E7B-BC54-330C794A1CFB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8362032-C5E2-4FA8-8EEF-7154EF60AA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00225" y="692061"/>
            <a:ext cx="32404050" cy="288025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800225" y="3868347"/>
            <a:ext cx="15908240" cy="1612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500" b="1"/>
            </a:lvl1pPr>
            <a:lvl2pPr marL="1809278" indent="0">
              <a:buNone/>
              <a:defRPr sz="7900" b="1"/>
            </a:lvl2pPr>
            <a:lvl3pPr marL="3618555" indent="0">
              <a:buNone/>
              <a:defRPr sz="7100" b="1"/>
            </a:lvl3pPr>
            <a:lvl4pPr marL="5427833" indent="0">
              <a:buNone/>
              <a:defRPr sz="6300" b="1"/>
            </a:lvl4pPr>
            <a:lvl5pPr marL="7237110" indent="0">
              <a:buNone/>
              <a:defRPr sz="6300" b="1"/>
            </a:lvl5pPr>
            <a:lvl6pPr marL="9046388" indent="0">
              <a:buNone/>
              <a:defRPr sz="6300" b="1"/>
            </a:lvl6pPr>
            <a:lvl7pPr marL="10855665" indent="0">
              <a:buNone/>
              <a:defRPr sz="6300" b="1"/>
            </a:lvl7pPr>
            <a:lvl8pPr marL="12664943" indent="0">
              <a:buNone/>
              <a:defRPr sz="6300" b="1"/>
            </a:lvl8pPr>
            <a:lvl9pPr marL="14474220" indent="0">
              <a:buNone/>
              <a:defRPr sz="6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800225" y="5480487"/>
            <a:ext cx="15908240" cy="9956879"/>
          </a:xfrm>
          <a:prstGeom prst="rect">
            <a:avLst/>
          </a:prstGeom>
        </p:spPr>
        <p:txBody>
          <a:bodyPr/>
          <a:lstStyle>
            <a:lvl1pPr>
              <a:defRPr sz="9500"/>
            </a:lvl1pPr>
            <a:lvl2pPr>
              <a:defRPr sz="7900"/>
            </a:lvl2pPr>
            <a:lvl3pPr>
              <a:defRPr sz="71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18289796" y="3868347"/>
            <a:ext cx="15914489" cy="16121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500" b="1"/>
            </a:lvl1pPr>
            <a:lvl2pPr marL="1809278" indent="0">
              <a:buNone/>
              <a:defRPr sz="7900" b="1"/>
            </a:lvl2pPr>
            <a:lvl3pPr marL="3618555" indent="0">
              <a:buNone/>
              <a:defRPr sz="7100" b="1"/>
            </a:lvl3pPr>
            <a:lvl4pPr marL="5427833" indent="0">
              <a:buNone/>
              <a:defRPr sz="6300" b="1"/>
            </a:lvl4pPr>
            <a:lvl5pPr marL="7237110" indent="0">
              <a:buNone/>
              <a:defRPr sz="6300" b="1"/>
            </a:lvl5pPr>
            <a:lvl6pPr marL="9046388" indent="0">
              <a:buNone/>
              <a:defRPr sz="6300" b="1"/>
            </a:lvl6pPr>
            <a:lvl7pPr marL="10855665" indent="0">
              <a:buNone/>
              <a:defRPr sz="6300" b="1"/>
            </a:lvl7pPr>
            <a:lvl8pPr marL="12664943" indent="0">
              <a:buNone/>
              <a:defRPr sz="6300" b="1"/>
            </a:lvl8pPr>
            <a:lvl9pPr marL="14474220" indent="0">
              <a:buNone/>
              <a:defRPr sz="63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18289796" y="5480487"/>
            <a:ext cx="15914489" cy="9956879"/>
          </a:xfrm>
          <a:prstGeom prst="rect">
            <a:avLst/>
          </a:prstGeom>
        </p:spPr>
        <p:txBody>
          <a:bodyPr/>
          <a:lstStyle>
            <a:lvl1pPr>
              <a:defRPr sz="9500"/>
            </a:lvl1pPr>
            <a:lvl2pPr>
              <a:defRPr sz="7900"/>
            </a:lvl2pPr>
            <a:lvl3pPr>
              <a:defRPr sz="71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346958A-5AFB-4C83-B0E5-AA6E09A6C2FE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93E8139-D887-453B-9DC8-1423C19909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00225" y="692061"/>
            <a:ext cx="32404050" cy="288025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DDC8530-A32A-4474-9F92-8A6657F14F5C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325F991-06F8-471B-9B03-92CAD9429F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3C5200A-0054-4A44-97B8-0C69D82DF7B2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A0BC78C-D3E4-4386-8B6D-13C6349E2E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00235" y="688064"/>
            <a:ext cx="11845232" cy="2928258"/>
          </a:xfrm>
          <a:prstGeom prst="rect">
            <a:avLst/>
          </a:prstGeom>
        </p:spPr>
        <p:txBody>
          <a:bodyPr anchor="b"/>
          <a:lstStyle>
            <a:lvl1pPr algn="l">
              <a:defRPr sz="7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76759" y="688058"/>
            <a:ext cx="20127516" cy="14749306"/>
          </a:xfrm>
          <a:prstGeom prst="rect">
            <a:avLst/>
          </a:prstGeom>
        </p:spPr>
        <p:txBody>
          <a:bodyPr/>
          <a:lstStyle>
            <a:lvl1pPr>
              <a:defRPr sz="12700"/>
            </a:lvl1pPr>
            <a:lvl2pPr>
              <a:defRPr sz="11100"/>
            </a:lvl2pPr>
            <a:lvl3pPr>
              <a:defRPr sz="9500"/>
            </a:lvl3pPr>
            <a:lvl4pPr>
              <a:defRPr sz="7900"/>
            </a:lvl4pPr>
            <a:lvl5pPr>
              <a:defRPr sz="7900"/>
            </a:lvl5pPr>
            <a:lvl6pPr>
              <a:defRPr sz="7900"/>
            </a:lvl6pPr>
            <a:lvl7pPr>
              <a:defRPr sz="7900"/>
            </a:lvl7pPr>
            <a:lvl8pPr>
              <a:defRPr sz="7900"/>
            </a:lvl8pPr>
            <a:lvl9pPr>
              <a:defRPr sz="7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800235" y="3616320"/>
            <a:ext cx="11845232" cy="1182104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500"/>
            </a:lvl1pPr>
            <a:lvl2pPr marL="1809278" indent="0">
              <a:buNone/>
              <a:defRPr sz="4700"/>
            </a:lvl2pPr>
            <a:lvl3pPr marL="3618555" indent="0">
              <a:buNone/>
              <a:defRPr sz="4000"/>
            </a:lvl3pPr>
            <a:lvl4pPr marL="5427833" indent="0">
              <a:buNone/>
              <a:defRPr sz="3600"/>
            </a:lvl4pPr>
            <a:lvl5pPr marL="7237110" indent="0">
              <a:buNone/>
              <a:defRPr sz="3600"/>
            </a:lvl5pPr>
            <a:lvl6pPr marL="9046388" indent="0">
              <a:buNone/>
              <a:defRPr sz="3600"/>
            </a:lvl6pPr>
            <a:lvl7pPr marL="10855665" indent="0">
              <a:buNone/>
              <a:defRPr sz="3600"/>
            </a:lvl7pPr>
            <a:lvl8pPr marL="12664943" indent="0">
              <a:buNone/>
              <a:defRPr sz="3600"/>
            </a:lvl8pPr>
            <a:lvl9pPr marL="14474220" indent="0">
              <a:buNone/>
              <a:defRPr sz="3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96E6445-2F78-473F-8928-BD71399C0E1B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419195B-0175-447B-BB7D-82194D6083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57134" y="12097071"/>
            <a:ext cx="21602700" cy="1428126"/>
          </a:xfrm>
          <a:prstGeom prst="rect">
            <a:avLst/>
          </a:prstGeom>
        </p:spPr>
        <p:txBody>
          <a:bodyPr anchor="b"/>
          <a:lstStyle>
            <a:lvl1pPr algn="l">
              <a:defRPr sz="7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57134" y="1544138"/>
            <a:ext cx="21602700" cy="1036891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700"/>
            </a:lvl1pPr>
            <a:lvl2pPr marL="1809278" indent="0">
              <a:buNone/>
              <a:defRPr sz="11100"/>
            </a:lvl2pPr>
            <a:lvl3pPr marL="3618555" indent="0">
              <a:buNone/>
              <a:defRPr sz="9500"/>
            </a:lvl3pPr>
            <a:lvl4pPr marL="5427833" indent="0">
              <a:buNone/>
              <a:defRPr sz="7900"/>
            </a:lvl4pPr>
            <a:lvl5pPr marL="7237110" indent="0">
              <a:buNone/>
              <a:defRPr sz="7900"/>
            </a:lvl5pPr>
            <a:lvl6pPr marL="9046388" indent="0">
              <a:buNone/>
              <a:defRPr sz="7900"/>
            </a:lvl6pPr>
            <a:lvl7pPr marL="10855665" indent="0">
              <a:buNone/>
              <a:defRPr sz="7900"/>
            </a:lvl7pPr>
            <a:lvl8pPr marL="12664943" indent="0">
              <a:buNone/>
              <a:defRPr sz="7900"/>
            </a:lvl8pPr>
            <a:lvl9pPr marL="14474220" indent="0">
              <a:buNone/>
              <a:defRPr sz="79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057134" y="13525201"/>
            <a:ext cx="21602700" cy="2028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500"/>
            </a:lvl1pPr>
            <a:lvl2pPr marL="1809278" indent="0">
              <a:buNone/>
              <a:defRPr sz="4700"/>
            </a:lvl2pPr>
            <a:lvl3pPr marL="3618555" indent="0">
              <a:buNone/>
              <a:defRPr sz="4000"/>
            </a:lvl3pPr>
            <a:lvl4pPr marL="5427833" indent="0">
              <a:buNone/>
              <a:defRPr sz="3600"/>
            </a:lvl4pPr>
            <a:lvl5pPr marL="7237110" indent="0">
              <a:buNone/>
              <a:defRPr sz="3600"/>
            </a:lvl5pPr>
            <a:lvl6pPr marL="9046388" indent="0">
              <a:buNone/>
              <a:defRPr sz="3600"/>
            </a:lvl6pPr>
            <a:lvl7pPr marL="10855665" indent="0">
              <a:buNone/>
              <a:defRPr sz="3600"/>
            </a:lvl7pPr>
            <a:lvl8pPr marL="12664943" indent="0">
              <a:buNone/>
              <a:defRPr sz="3600"/>
            </a:lvl8pPr>
            <a:lvl9pPr marL="14474220" indent="0">
              <a:buNone/>
              <a:defRPr sz="3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1800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D94275E-CAAC-4B7A-9691-1637CEBF863D}" type="datetimeFigureOut">
              <a:rPr lang="zh-CN" altLang="en-US"/>
              <a:pPr>
                <a:defRPr/>
              </a:pPr>
              <a:t>2015/3/16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12301538" y="16017875"/>
            <a:ext cx="11401425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25803225" y="16017875"/>
            <a:ext cx="8401050" cy="919163"/>
          </a:xfrm>
          <a:prstGeom prst="rect">
            <a:avLst/>
          </a:prstGeom>
        </p:spPr>
        <p:txBody>
          <a:bodyPr/>
          <a:lstStyle>
            <a:lvl1pPr defTabSz="3618555"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EDB0560-2FEF-4413-B014-C429FD0301F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5B3D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defTabSz="3617913" rtl="0" fontAlgn="base">
        <a:spcBef>
          <a:spcPct val="0"/>
        </a:spcBef>
        <a:spcAft>
          <a:spcPct val="0"/>
        </a:spcAft>
        <a:defRPr sz="17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617913" rtl="0" fontAlgn="base">
        <a:spcBef>
          <a:spcPct val="0"/>
        </a:spcBef>
        <a:spcAft>
          <a:spcPct val="0"/>
        </a:spcAft>
        <a:defRPr sz="17400">
          <a:solidFill>
            <a:schemeClr val="tx1"/>
          </a:solidFill>
          <a:latin typeface="微软雅黑" pitchFamily="34" charset="-122"/>
          <a:ea typeface="微软雅黑" pitchFamily="34" charset="-122"/>
        </a:defRPr>
      </a:lvl2pPr>
      <a:lvl3pPr algn="ctr" defTabSz="3617913" rtl="0" fontAlgn="base">
        <a:spcBef>
          <a:spcPct val="0"/>
        </a:spcBef>
        <a:spcAft>
          <a:spcPct val="0"/>
        </a:spcAft>
        <a:defRPr sz="17400">
          <a:solidFill>
            <a:schemeClr val="tx1"/>
          </a:solidFill>
          <a:latin typeface="微软雅黑" pitchFamily="34" charset="-122"/>
          <a:ea typeface="微软雅黑" pitchFamily="34" charset="-122"/>
        </a:defRPr>
      </a:lvl3pPr>
      <a:lvl4pPr algn="ctr" defTabSz="3617913" rtl="0" fontAlgn="base">
        <a:spcBef>
          <a:spcPct val="0"/>
        </a:spcBef>
        <a:spcAft>
          <a:spcPct val="0"/>
        </a:spcAft>
        <a:defRPr sz="17400">
          <a:solidFill>
            <a:schemeClr val="tx1"/>
          </a:solidFill>
          <a:latin typeface="微软雅黑" pitchFamily="34" charset="-122"/>
          <a:ea typeface="微软雅黑" pitchFamily="34" charset="-122"/>
        </a:defRPr>
      </a:lvl4pPr>
      <a:lvl5pPr algn="ctr" defTabSz="3617913" rtl="0" fontAlgn="base">
        <a:spcBef>
          <a:spcPct val="0"/>
        </a:spcBef>
        <a:spcAft>
          <a:spcPct val="0"/>
        </a:spcAft>
        <a:defRPr sz="17400">
          <a:solidFill>
            <a:schemeClr val="tx1"/>
          </a:solidFill>
          <a:latin typeface="微软雅黑" pitchFamily="34" charset="-122"/>
          <a:ea typeface="微软雅黑" pitchFamily="34" charset="-122"/>
        </a:defRPr>
      </a:lvl5pPr>
      <a:lvl6pPr marL="457200" algn="ctr" defTabSz="3617913" rtl="0" fontAlgn="base">
        <a:spcBef>
          <a:spcPct val="0"/>
        </a:spcBef>
        <a:spcAft>
          <a:spcPct val="0"/>
        </a:spcAft>
        <a:defRPr sz="17400">
          <a:solidFill>
            <a:schemeClr val="tx1"/>
          </a:solidFill>
          <a:latin typeface="微软雅黑" pitchFamily="34" charset="-122"/>
          <a:ea typeface="微软雅黑" pitchFamily="34" charset="-122"/>
        </a:defRPr>
      </a:lvl6pPr>
      <a:lvl7pPr marL="914400" algn="ctr" defTabSz="3617913" rtl="0" fontAlgn="base">
        <a:spcBef>
          <a:spcPct val="0"/>
        </a:spcBef>
        <a:spcAft>
          <a:spcPct val="0"/>
        </a:spcAft>
        <a:defRPr sz="17400">
          <a:solidFill>
            <a:schemeClr val="tx1"/>
          </a:solidFill>
          <a:latin typeface="微软雅黑" pitchFamily="34" charset="-122"/>
          <a:ea typeface="微软雅黑" pitchFamily="34" charset="-122"/>
        </a:defRPr>
      </a:lvl7pPr>
      <a:lvl8pPr marL="1371600" algn="ctr" defTabSz="3617913" rtl="0" fontAlgn="base">
        <a:spcBef>
          <a:spcPct val="0"/>
        </a:spcBef>
        <a:spcAft>
          <a:spcPct val="0"/>
        </a:spcAft>
        <a:defRPr sz="17400">
          <a:solidFill>
            <a:schemeClr val="tx1"/>
          </a:solidFill>
          <a:latin typeface="微软雅黑" pitchFamily="34" charset="-122"/>
          <a:ea typeface="微软雅黑" pitchFamily="34" charset="-122"/>
        </a:defRPr>
      </a:lvl8pPr>
      <a:lvl9pPr marL="1828800" algn="ctr" defTabSz="3617913" rtl="0" fontAlgn="base">
        <a:spcBef>
          <a:spcPct val="0"/>
        </a:spcBef>
        <a:spcAft>
          <a:spcPct val="0"/>
        </a:spcAft>
        <a:defRPr sz="17400">
          <a:solidFill>
            <a:schemeClr val="tx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1355725" indent="-1355725" algn="l" defTabSz="3617913" rtl="0" fontAlgn="base">
        <a:spcBef>
          <a:spcPct val="20000"/>
        </a:spcBef>
        <a:spcAft>
          <a:spcPct val="0"/>
        </a:spcAft>
        <a:buFont typeface="Arial" charset="0"/>
        <a:buChar char="•"/>
        <a:defRPr sz="12700" kern="1200">
          <a:solidFill>
            <a:schemeClr val="tx1"/>
          </a:solidFill>
          <a:latin typeface="+mn-lt"/>
          <a:ea typeface="+mn-ea"/>
          <a:cs typeface="+mn-cs"/>
        </a:defRPr>
      </a:lvl1pPr>
      <a:lvl2pPr marL="2940050" indent="-1130300" algn="l" defTabSz="3617913" rtl="0" fontAlgn="base">
        <a:spcBef>
          <a:spcPct val="20000"/>
        </a:spcBef>
        <a:spcAft>
          <a:spcPct val="0"/>
        </a:spcAft>
        <a:buFont typeface="Arial" charset="0"/>
        <a:buChar char="–"/>
        <a:defRPr sz="11100" kern="1200">
          <a:solidFill>
            <a:schemeClr val="tx1"/>
          </a:solidFill>
          <a:latin typeface="+mn-lt"/>
          <a:ea typeface="+mn-ea"/>
          <a:cs typeface="+mn-cs"/>
        </a:defRPr>
      </a:lvl2pPr>
      <a:lvl3pPr marL="4522788" indent="-903288" algn="l" defTabSz="3617913" rtl="0" fontAlgn="base">
        <a:spcBef>
          <a:spcPct val="20000"/>
        </a:spcBef>
        <a:spcAft>
          <a:spcPct val="0"/>
        </a:spcAft>
        <a:buFont typeface="Arial" charset="0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3pPr>
      <a:lvl4pPr marL="6330950" indent="-903288" algn="l" defTabSz="3617913" rtl="0" fontAlgn="base">
        <a:spcBef>
          <a:spcPct val="20000"/>
        </a:spcBef>
        <a:spcAft>
          <a:spcPct val="0"/>
        </a:spcAft>
        <a:buFont typeface="Arial" charset="0"/>
        <a:buChar char="–"/>
        <a:defRPr sz="7900" kern="1200">
          <a:solidFill>
            <a:schemeClr val="tx1"/>
          </a:solidFill>
          <a:latin typeface="+mn-lt"/>
          <a:ea typeface="+mn-ea"/>
          <a:cs typeface="+mn-cs"/>
        </a:defRPr>
      </a:lvl4pPr>
      <a:lvl5pPr marL="8140700" indent="-903288" algn="l" defTabSz="3617913" rtl="0" fontAlgn="base">
        <a:spcBef>
          <a:spcPct val="20000"/>
        </a:spcBef>
        <a:spcAft>
          <a:spcPct val="0"/>
        </a:spcAft>
        <a:buFont typeface="Arial" charset="0"/>
        <a:buChar char="»"/>
        <a:defRPr sz="7900" kern="1200">
          <a:solidFill>
            <a:schemeClr val="tx1"/>
          </a:solidFill>
          <a:latin typeface="+mn-lt"/>
          <a:ea typeface="+mn-ea"/>
          <a:cs typeface="+mn-cs"/>
        </a:defRPr>
      </a:lvl5pPr>
      <a:lvl6pPr marL="9951027" indent="-904639" algn="l" defTabSz="3618555" rtl="0" eaLnBrk="1" latinLnBrk="0" hangingPunct="1">
        <a:spcBef>
          <a:spcPct val="20000"/>
        </a:spcBef>
        <a:buFont typeface="Arial" pitchFamily="34" charset="0"/>
        <a:buChar char="•"/>
        <a:defRPr sz="7900" kern="1200">
          <a:solidFill>
            <a:schemeClr val="tx1"/>
          </a:solidFill>
          <a:latin typeface="+mn-lt"/>
          <a:ea typeface="+mn-ea"/>
          <a:cs typeface="+mn-cs"/>
        </a:defRPr>
      </a:lvl6pPr>
      <a:lvl7pPr marL="11760304" indent="-904639" algn="l" defTabSz="3618555" rtl="0" eaLnBrk="1" latinLnBrk="0" hangingPunct="1">
        <a:spcBef>
          <a:spcPct val="20000"/>
        </a:spcBef>
        <a:buFont typeface="Arial" pitchFamily="34" charset="0"/>
        <a:buChar char="•"/>
        <a:defRPr sz="7900" kern="1200">
          <a:solidFill>
            <a:schemeClr val="tx1"/>
          </a:solidFill>
          <a:latin typeface="+mn-lt"/>
          <a:ea typeface="+mn-ea"/>
          <a:cs typeface="+mn-cs"/>
        </a:defRPr>
      </a:lvl7pPr>
      <a:lvl8pPr marL="13569582" indent="-904639" algn="l" defTabSz="3618555" rtl="0" eaLnBrk="1" latinLnBrk="0" hangingPunct="1">
        <a:spcBef>
          <a:spcPct val="20000"/>
        </a:spcBef>
        <a:buFont typeface="Arial" pitchFamily="34" charset="0"/>
        <a:buChar char="•"/>
        <a:defRPr sz="7900" kern="1200">
          <a:solidFill>
            <a:schemeClr val="tx1"/>
          </a:solidFill>
          <a:latin typeface="+mn-lt"/>
          <a:ea typeface="+mn-ea"/>
          <a:cs typeface="+mn-cs"/>
        </a:defRPr>
      </a:lvl8pPr>
      <a:lvl9pPr marL="15378859" indent="-904639" algn="l" defTabSz="3618555" rtl="0" eaLnBrk="1" latinLnBrk="0" hangingPunct="1">
        <a:spcBef>
          <a:spcPct val="20000"/>
        </a:spcBef>
        <a:buFont typeface="Arial" pitchFamily="34" charset="0"/>
        <a:buChar char="•"/>
        <a:defRPr sz="7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3618555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1pPr>
      <a:lvl2pPr marL="1809278" algn="l" defTabSz="3618555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2pPr>
      <a:lvl3pPr marL="3618555" algn="l" defTabSz="3618555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3pPr>
      <a:lvl4pPr marL="5427833" algn="l" defTabSz="3618555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4pPr>
      <a:lvl5pPr marL="7237110" algn="l" defTabSz="3618555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5pPr>
      <a:lvl6pPr marL="9046388" algn="l" defTabSz="3618555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6pPr>
      <a:lvl7pPr marL="10855665" algn="l" defTabSz="3618555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7pPr>
      <a:lvl8pPr marL="12664943" algn="l" defTabSz="3618555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8pPr>
      <a:lvl9pPr marL="14474220" algn="l" defTabSz="3618555" rtl="0" eaLnBrk="1" latinLnBrk="0" hangingPunct="1">
        <a:defRPr sz="7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 hidden="1"/>
          <p:cNvSpPr/>
          <p:nvPr/>
        </p:nvSpPr>
        <p:spPr>
          <a:xfrm>
            <a:off x="0" y="0"/>
            <a:ext cx="36004500" cy="17281525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1856" tIns="180928" rIns="361856" bIns="180928"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314" name="TextBox 7"/>
          <p:cNvSpPr txBox="1">
            <a:spLocks noChangeArrowheads="1"/>
          </p:cNvSpPr>
          <p:nvPr/>
        </p:nvSpPr>
        <p:spPr bwMode="auto">
          <a:xfrm>
            <a:off x="5659438" y="1952625"/>
            <a:ext cx="1106487" cy="708025"/>
          </a:xfrm>
          <a:prstGeom prst="rect">
            <a:avLst/>
          </a:prstGeom>
          <a:solidFill>
            <a:srgbClr val="95B3D7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4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15" name="TextBox 8"/>
          <p:cNvSpPr txBox="1">
            <a:spLocks noChangeArrowheads="1"/>
          </p:cNvSpPr>
          <p:nvPr/>
        </p:nvSpPr>
        <p:spPr bwMode="auto">
          <a:xfrm>
            <a:off x="4113213" y="2151063"/>
            <a:ext cx="1211262" cy="708025"/>
          </a:xfrm>
          <a:prstGeom prst="rect">
            <a:avLst/>
          </a:prstGeom>
          <a:solidFill>
            <a:srgbClr val="95B3D7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建模</a:t>
            </a:r>
          </a:p>
        </p:txBody>
      </p:sp>
      <p:sp>
        <p:nvSpPr>
          <p:cNvPr id="13316" name="TextBox 10"/>
          <p:cNvSpPr txBox="1">
            <a:spLocks noChangeArrowheads="1"/>
          </p:cNvSpPr>
          <p:nvPr/>
        </p:nvSpPr>
        <p:spPr bwMode="auto">
          <a:xfrm>
            <a:off x="5019675" y="4222750"/>
            <a:ext cx="1211263" cy="708025"/>
          </a:xfrm>
          <a:prstGeom prst="rect">
            <a:avLst/>
          </a:prstGeom>
          <a:solidFill>
            <a:srgbClr val="00B050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知性</a:t>
            </a: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3902075" y="1241425"/>
            <a:ext cx="25447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罗  然</a:t>
            </a:r>
          </a:p>
        </p:txBody>
      </p:sp>
      <p:sp>
        <p:nvSpPr>
          <p:cNvPr id="13318" name="TextBox 11"/>
          <p:cNvSpPr txBox="1">
            <a:spLocks noChangeArrowheads="1"/>
          </p:cNvSpPr>
          <p:nvPr/>
        </p:nvSpPr>
        <p:spPr bwMode="auto">
          <a:xfrm>
            <a:off x="7185025" y="1241425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万子嘉</a:t>
            </a:r>
          </a:p>
        </p:txBody>
      </p:sp>
      <p:sp>
        <p:nvSpPr>
          <p:cNvPr id="13319" name="TextBox 21"/>
          <p:cNvSpPr txBox="1">
            <a:spLocks noChangeArrowheads="1"/>
          </p:cNvSpPr>
          <p:nvPr/>
        </p:nvSpPr>
        <p:spPr bwMode="auto">
          <a:xfrm>
            <a:off x="10834688" y="1241425"/>
            <a:ext cx="291623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肖佳文</a:t>
            </a:r>
          </a:p>
        </p:txBody>
      </p:sp>
      <p:sp>
        <p:nvSpPr>
          <p:cNvPr id="13320" name="TextBox 27"/>
          <p:cNvSpPr txBox="1">
            <a:spLocks noChangeArrowheads="1"/>
          </p:cNvSpPr>
          <p:nvPr/>
        </p:nvSpPr>
        <p:spPr bwMode="auto">
          <a:xfrm>
            <a:off x="14482763" y="1241425"/>
            <a:ext cx="291623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孟凌霄</a:t>
            </a:r>
          </a:p>
        </p:txBody>
      </p:sp>
      <p:sp>
        <p:nvSpPr>
          <p:cNvPr id="13321" name="TextBox 33"/>
          <p:cNvSpPr txBox="1">
            <a:spLocks noChangeArrowheads="1"/>
          </p:cNvSpPr>
          <p:nvPr/>
        </p:nvSpPr>
        <p:spPr bwMode="auto">
          <a:xfrm>
            <a:off x="18132425" y="1241425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蒋辰柳</a:t>
            </a:r>
          </a:p>
        </p:txBody>
      </p:sp>
      <p:sp>
        <p:nvSpPr>
          <p:cNvPr id="13322" name="TextBox 39"/>
          <p:cNvSpPr txBox="1">
            <a:spLocks noChangeArrowheads="1"/>
          </p:cNvSpPr>
          <p:nvPr/>
        </p:nvSpPr>
        <p:spPr bwMode="auto">
          <a:xfrm>
            <a:off x="21780500" y="1241425"/>
            <a:ext cx="25447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卢  莹</a:t>
            </a:r>
          </a:p>
        </p:txBody>
      </p:sp>
      <p:sp>
        <p:nvSpPr>
          <p:cNvPr id="13323" name="TextBox 45"/>
          <p:cNvSpPr txBox="1">
            <a:spLocks noChangeArrowheads="1"/>
          </p:cNvSpPr>
          <p:nvPr/>
        </p:nvSpPr>
        <p:spPr bwMode="auto">
          <a:xfrm>
            <a:off x="25063450" y="1241425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周佳俊</a:t>
            </a:r>
          </a:p>
        </p:txBody>
      </p:sp>
      <p:sp>
        <p:nvSpPr>
          <p:cNvPr id="13324" name="TextBox 51"/>
          <p:cNvSpPr txBox="1">
            <a:spLocks noChangeArrowheads="1"/>
          </p:cNvSpPr>
          <p:nvPr/>
        </p:nvSpPr>
        <p:spPr bwMode="auto">
          <a:xfrm>
            <a:off x="28711525" y="1241425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张玲玲</a:t>
            </a:r>
          </a:p>
        </p:txBody>
      </p:sp>
      <p:sp>
        <p:nvSpPr>
          <p:cNvPr id="13325" name="TextBox 9"/>
          <p:cNvSpPr txBox="1">
            <a:spLocks noChangeArrowheads="1"/>
          </p:cNvSpPr>
          <p:nvPr/>
        </p:nvSpPr>
        <p:spPr bwMode="auto">
          <a:xfrm>
            <a:off x="3841750" y="3460750"/>
            <a:ext cx="2544763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邓  荻</a:t>
            </a:r>
          </a:p>
        </p:txBody>
      </p:sp>
      <p:sp>
        <p:nvSpPr>
          <p:cNvPr id="13326" name="TextBox 12"/>
          <p:cNvSpPr txBox="1">
            <a:spLocks noChangeArrowheads="1"/>
          </p:cNvSpPr>
          <p:nvPr/>
        </p:nvSpPr>
        <p:spPr bwMode="auto">
          <a:xfrm>
            <a:off x="7132638" y="3460750"/>
            <a:ext cx="2916237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辜佳新</a:t>
            </a:r>
          </a:p>
        </p:txBody>
      </p:sp>
      <p:sp>
        <p:nvSpPr>
          <p:cNvPr id="13327" name="TextBox 22"/>
          <p:cNvSpPr txBox="1">
            <a:spLocks noChangeArrowheads="1"/>
          </p:cNvSpPr>
          <p:nvPr/>
        </p:nvSpPr>
        <p:spPr bwMode="auto">
          <a:xfrm>
            <a:off x="10790238" y="3460750"/>
            <a:ext cx="2916237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王思佳</a:t>
            </a:r>
          </a:p>
        </p:txBody>
      </p:sp>
      <p:sp>
        <p:nvSpPr>
          <p:cNvPr id="13328" name="TextBox 28"/>
          <p:cNvSpPr txBox="1">
            <a:spLocks noChangeArrowheads="1"/>
          </p:cNvSpPr>
          <p:nvPr/>
        </p:nvSpPr>
        <p:spPr bwMode="auto">
          <a:xfrm>
            <a:off x="14447838" y="3460750"/>
            <a:ext cx="2916237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罗钦璇</a:t>
            </a:r>
          </a:p>
        </p:txBody>
      </p:sp>
      <p:sp>
        <p:nvSpPr>
          <p:cNvPr id="13329" name="TextBox 34"/>
          <p:cNvSpPr txBox="1">
            <a:spLocks noChangeArrowheads="1"/>
          </p:cNvSpPr>
          <p:nvPr/>
        </p:nvSpPr>
        <p:spPr bwMode="auto">
          <a:xfrm>
            <a:off x="18105438" y="3460750"/>
            <a:ext cx="2916237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黄倩怡</a:t>
            </a:r>
          </a:p>
        </p:txBody>
      </p:sp>
      <p:sp>
        <p:nvSpPr>
          <p:cNvPr id="13330" name="TextBox 40"/>
          <p:cNvSpPr txBox="1">
            <a:spLocks noChangeArrowheads="1"/>
          </p:cNvSpPr>
          <p:nvPr/>
        </p:nvSpPr>
        <p:spPr bwMode="auto">
          <a:xfrm>
            <a:off x="21763038" y="3460750"/>
            <a:ext cx="2544762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姚  昕</a:t>
            </a:r>
          </a:p>
        </p:txBody>
      </p:sp>
      <p:sp>
        <p:nvSpPr>
          <p:cNvPr id="13331" name="TextBox 46"/>
          <p:cNvSpPr txBox="1">
            <a:spLocks noChangeArrowheads="1"/>
          </p:cNvSpPr>
          <p:nvPr/>
        </p:nvSpPr>
        <p:spPr bwMode="auto">
          <a:xfrm>
            <a:off x="25268238" y="3460750"/>
            <a:ext cx="254317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胡  雨</a:t>
            </a:r>
          </a:p>
        </p:txBody>
      </p:sp>
      <p:sp>
        <p:nvSpPr>
          <p:cNvPr id="13332" name="TextBox 52"/>
          <p:cNvSpPr txBox="1">
            <a:spLocks noChangeArrowheads="1"/>
          </p:cNvSpPr>
          <p:nvPr/>
        </p:nvSpPr>
        <p:spPr bwMode="auto">
          <a:xfrm>
            <a:off x="28711525" y="3460750"/>
            <a:ext cx="2916238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王若兰</a:t>
            </a:r>
          </a:p>
        </p:txBody>
      </p: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7131050" y="5681663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柴文霆</a:t>
            </a:r>
          </a:p>
        </p:txBody>
      </p:sp>
      <p:sp>
        <p:nvSpPr>
          <p:cNvPr id="13334" name="TextBox 14"/>
          <p:cNvSpPr txBox="1">
            <a:spLocks noChangeArrowheads="1"/>
          </p:cNvSpPr>
          <p:nvPr/>
        </p:nvSpPr>
        <p:spPr bwMode="auto">
          <a:xfrm>
            <a:off x="3838575" y="5681663"/>
            <a:ext cx="25447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王  琴</a:t>
            </a:r>
          </a:p>
        </p:txBody>
      </p:sp>
      <p:sp>
        <p:nvSpPr>
          <p:cNvPr id="13335" name="TextBox 23"/>
          <p:cNvSpPr txBox="1">
            <a:spLocks noChangeArrowheads="1"/>
          </p:cNvSpPr>
          <p:nvPr/>
        </p:nvSpPr>
        <p:spPr bwMode="auto">
          <a:xfrm>
            <a:off x="10788650" y="5681663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朱亚楠</a:t>
            </a:r>
          </a:p>
        </p:txBody>
      </p:sp>
      <p:sp>
        <p:nvSpPr>
          <p:cNvPr id="13336" name="TextBox 29"/>
          <p:cNvSpPr txBox="1">
            <a:spLocks noChangeArrowheads="1"/>
          </p:cNvSpPr>
          <p:nvPr/>
        </p:nvSpPr>
        <p:spPr bwMode="auto">
          <a:xfrm>
            <a:off x="14446250" y="5681663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彭维瀚</a:t>
            </a:r>
          </a:p>
        </p:txBody>
      </p:sp>
      <p:sp>
        <p:nvSpPr>
          <p:cNvPr id="13337" name="TextBox 35"/>
          <p:cNvSpPr txBox="1">
            <a:spLocks noChangeArrowheads="1"/>
          </p:cNvSpPr>
          <p:nvPr/>
        </p:nvSpPr>
        <p:spPr bwMode="auto">
          <a:xfrm>
            <a:off x="18103850" y="5681663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李爱玲</a:t>
            </a:r>
          </a:p>
        </p:txBody>
      </p:sp>
      <p:sp>
        <p:nvSpPr>
          <p:cNvPr id="13338" name="TextBox 41"/>
          <p:cNvSpPr txBox="1">
            <a:spLocks noChangeArrowheads="1"/>
          </p:cNvSpPr>
          <p:nvPr/>
        </p:nvSpPr>
        <p:spPr bwMode="auto">
          <a:xfrm>
            <a:off x="21761450" y="5681663"/>
            <a:ext cx="25447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余  田</a:t>
            </a:r>
          </a:p>
        </p:txBody>
      </p:sp>
      <p:sp>
        <p:nvSpPr>
          <p:cNvPr id="13339" name="TextBox 47"/>
          <p:cNvSpPr txBox="1">
            <a:spLocks noChangeArrowheads="1"/>
          </p:cNvSpPr>
          <p:nvPr/>
        </p:nvSpPr>
        <p:spPr bwMode="auto">
          <a:xfrm>
            <a:off x="25053925" y="5681663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郑晓琪</a:t>
            </a:r>
          </a:p>
        </p:txBody>
      </p:sp>
      <p:sp>
        <p:nvSpPr>
          <p:cNvPr id="13340" name="TextBox 53"/>
          <p:cNvSpPr txBox="1">
            <a:spLocks noChangeArrowheads="1"/>
          </p:cNvSpPr>
          <p:nvPr/>
        </p:nvSpPr>
        <p:spPr bwMode="auto">
          <a:xfrm>
            <a:off x="28711525" y="5681663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涂晓枫</a:t>
            </a:r>
          </a:p>
        </p:txBody>
      </p:sp>
      <p:sp>
        <p:nvSpPr>
          <p:cNvPr id="13341" name="TextBox 15"/>
          <p:cNvSpPr txBox="1">
            <a:spLocks noChangeArrowheads="1"/>
          </p:cNvSpPr>
          <p:nvPr/>
        </p:nvSpPr>
        <p:spPr bwMode="auto">
          <a:xfrm>
            <a:off x="3902075" y="7900988"/>
            <a:ext cx="25447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刘  苏</a:t>
            </a:r>
          </a:p>
        </p:txBody>
      </p:sp>
      <p:sp>
        <p:nvSpPr>
          <p:cNvPr id="13342" name="TextBox 16"/>
          <p:cNvSpPr txBox="1">
            <a:spLocks noChangeArrowheads="1"/>
          </p:cNvSpPr>
          <p:nvPr/>
        </p:nvSpPr>
        <p:spPr bwMode="auto">
          <a:xfrm>
            <a:off x="7185025" y="7900988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刘昊涯</a:t>
            </a:r>
          </a:p>
        </p:txBody>
      </p:sp>
      <p:sp>
        <p:nvSpPr>
          <p:cNvPr id="13343" name="TextBox 24"/>
          <p:cNvSpPr txBox="1">
            <a:spLocks noChangeArrowheads="1"/>
          </p:cNvSpPr>
          <p:nvPr/>
        </p:nvSpPr>
        <p:spPr bwMode="auto">
          <a:xfrm>
            <a:off x="10834688" y="7900988"/>
            <a:ext cx="291623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魏颖娣</a:t>
            </a:r>
          </a:p>
        </p:txBody>
      </p:sp>
      <p:sp>
        <p:nvSpPr>
          <p:cNvPr id="13344" name="TextBox 30"/>
          <p:cNvSpPr txBox="1">
            <a:spLocks noChangeArrowheads="1"/>
          </p:cNvSpPr>
          <p:nvPr/>
        </p:nvSpPr>
        <p:spPr bwMode="auto">
          <a:xfrm>
            <a:off x="14482763" y="7900988"/>
            <a:ext cx="291623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丁晴微</a:t>
            </a:r>
          </a:p>
        </p:txBody>
      </p:sp>
      <p:sp>
        <p:nvSpPr>
          <p:cNvPr id="13345" name="TextBox 36"/>
          <p:cNvSpPr txBox="1">
            <a:spLocks noChangeArrowheads="1"/>
          </p:cNvSpPr>
          <p:nvPr/>
        </p:nvSpPr>
        <p:spPr bwMode="auto">
          <a:xfrm>
            <a:off x="18132425" y="7900988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刘亚楠</a:t>
            </a:r>
          </a:p>
        </p:txBody>
      </p:sp>
      <p:sp>
        <p:nvSpPr>
          <p:cNvPr id="13346" name="TextBox 42"/>
          <p:cNvSpPr txBox="1">
            <a:spLocks noChangeArrowheads="1"/>
          </p:cNvSpPr>
          <p:nvPr/>
        </p:nvSpPr>
        <p:spPr bwMode="auto">
          <a:xfrm>
            <a:off x="21780500" y="7900988"/>
            <a:ext cx="25447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张  珊</a:t>
            </a:r>
          </a:p>
        </p:txBody>
      </p:sp>
      <p:sp>
        <p:nvSpPr>
          <p:cNvPr id="13347" name="TextBox 48"/>
          <p:cNvSpPr txBox="1">
            <a:spLocks noChangeArrowheads="1"/>
          </p:cNvSpPr>
          <p:nvPr/>
        </p:nvSpPr>
        <p:spPr bwMode="auto">
          <a:xfrm>
            <a:off x="25063450" y="7900988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张新梅</a:t>
            </a:r>
          </a:p>
        </p:txBody>
      </p:sp>
      <p:sp>
        <p:nvSpPr>
          <p:cNvPr id="13348" name="TextBox 54"/>
          <p:cNvSpPr txBox="1">
            <a:spLocks noChangeArrowheads="1"/>
          </p:cNvSpPr>
          <p:nvPr/>
        </p:nvSpPr>
        <p:spPr bwMode="auto">
          <a:xfrm>
            <a:off x="28711525" y="7900988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沈梦梅</a:t>
            </a:r>
          </a:p>
        </p:txBody>
      </p:sp>
      <p:sp>
        <p:nvSpPr>
          <p:cNvPr id="13349" name="TextBox 17"/>
          <p:cNvSpPr txBox="1">
            <a:spLocks noChangeArrowheads="1"/>
          </p:cNvSpPr>
          <p:nvPr/>
        </p:nvSpPr>
        <p:spPr bwMode="auto">
          <a:xfrm>
            <a:off x="3838575" y="10120313"/>
            <a:ext cx="2544763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任  潘</a:t>
            </a:r>
          </a:p>
        </p:txBody>
      </p:sp>
      <p:sp>
        <p:nvSpPr>
          <p:cNvPr id="13350" name="TextBox 18"/>
          <p:cNvSpPr txBox="1">
            <a:spLocks noChangeArrowheads="1"/>
          </p:cNvSpPr>
          <p:nvPr/>
        </p:nvSpPr>
        <p:spPr bwMode="auto">
          <a:xfrm>
            <a:off x="7156450" y="10120313"/>
            <a:ext cx="2916238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王孝莉</a:t>
            </a:r>
          </a:p>
        </p:txBody>
      </p:sp>
      <p:sp>
        <p:nvSpPr>
          <p:cNvPr id="13351" name="TextBox 25"/>
          <p:cNvSpPr txBox="1">
            <a:spLocks noChangeArrowheads="1"/>
          </p:cNvSpPr>
          <p:nvPr/>
        </p:nvSpPr>
        <p:spPr bwMode="auto">
          <a:xfrm>
            <a:off x="10841038" y="10120313"/>
            <a:ext cx="2916237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谭姝婷</a:t>
            </a:r>
          </a:p>
        </p:txBody>
      </p:sp>
      <p:sp>
        <p:nvSpPr>
          <p:cNvPr id="13352" name="TextBox 31"/>
          <p:cNvSpPr txBox="1">
            <a:spLocks noChangeArrowheads="1"/>
          </p:cNvSpPr>
          <p:nvPr/>
        </p:nvSpPr>
        <p:spPr bwMode="auto">
          <a:xfrm>
            <a:off x="14525625" y="10120313"/>
            <a:ext cx="291465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黄明丹</a:t>
            </a:r>
          </a:p>
        </p:txBody>
      </p:sp>
      <p:sp>
        <p:nvSpPr>
          <p:cNvPr id="13353" name="TextBox 37"/>
          <p:cNvSpPr txBox="1">
            <a:spLocks noChangeArrowheads="1"/>
          </p:cNvSpPr>
          <p:nvPr/>
        </p:nvSpPr>
        <p:spPr bwMode="auto">
          <a:xfrm>
            <a:off x="18208625" y="10120313"/>
            <a:ext cx="2916238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潘丽莉</a:t>
            </a:r>
          </a:p>
        </p:txBody>
      </p:sp>
      <p:sp>
        <p:nvSpPr>
          <p:cNvPr id="13354" name="TextBox 43"/>
          <p:cNvSpPr txBox="1">
            <a:spLocks noChangeArrowheads="1"/>
          </p:cNvSpPr>
          <p:nvPr/>
        </p:nvSpPr>
        <p:spPr bwMode="auto">
          <a:xfrm>
            <a:off x="21893213" y="10120313"/>
            <a:ext cx="2544762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章  钧</a:t>
            </a:r>
          </a:p>
        </p:txBody>
      </p:sp>
      <p:sp>
        <p:nvSpPr>
          <p:cNvPr id="13355" name="TextBox 49"/>
          <p:cNvSpPr txBox="1">
            <a:spLocks noChangeArrowheads="1"/>
          </p:cNvSpPr>
          <p:nvPr/>
        </p:nvSpPr>
        <p:spPr bwMode="auto">
          <a:xfrm>
            <a:off x="25211088" y="10120313"/>
            <a:ext cx="2916237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赵梦遥</a:t>
            </a:r>
          </a:p>
        </p:txBody>
      </p:sp>
      <p:sp>
        <p:nvSpPr>
          <p:cNvPr id="13356" name="TextBox 55"/>
          <p:cNvSpPr txBox="1">
            <a:spLocks noChangeArrowheads="1"/>
          </p:cNvSpPr>
          <p:nvPr/>
        </p:nvSpPr>
        <p:spPr bwMode="auto">
          <a:xfrm>
            <a:off x="28895675" y="10120313"/>
            <a:ext cx="2543175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孟  晓</a:t>
            </a:r>
          </a:p>
        </p:txBody>
      </p:sp>
      <p:sp>
        <p:nvSpPr>
          <p:cNvPr id="13357" name="TextBox 19"/>
          <p:cNvSpPr txBox="1">
            <a:spLocks noChangeArrowheads="1"/>
          </p:cNvSpPr>
          <p:nvPr/>
        </p:nvSpPr>
        <p:spPr bwMode="auto">
          <a:xfrm>
            <a:off x="3838575" y="12341225"/>
            <a:ext cx="25447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丁  辰</a:t>
            </a:r>
          </a:p>
        </p:txBody>
      </p:sp>
      <p:sp>
        <p:nvSpPr>
          <p:cNvPr id="13358" name="TextBox 20"/>
          <p:cNvSpPr txBox="1">
            <a:spLocks noChangeArrowheads="1"/>
          </p:cNvSpPr>
          <p:nvPr/>
        </p:nvSpPr>
        <p:spPr bwMode="auto">
          <a:xfrm>
            <a:off x="7156450" y="12341225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许诗凌</a:t>
            </a:r>
          </a:p>
        </p:txBody>
      </p:sp>
      <p:sp>
        <p:nvSpPr>
          <p:cNvPr id="13359" name="TextBox 26"/>
          <p:cNvSpPr txBox="1">
            <a:spLocks noChangeArrowheads="1"/>
          </p:cNvSpPr>
          <p:nvPr/>
        </p:nvSpPr>
        <p:spPr bwMode="auto">
          <a:xfrm>
            <a:off x="10841038" y="12341225"/>
            <a:ext cx="291623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潘夏冰</a:t>
            </a:r>
          </a:p>
        </p:txBody>
      </p:sp>
      <p:sp>
        <p:nvSpPr>
          <p:cNvPr id="13360" name="TextBox 32"/>
          <p:cNvSpPr txBox="1">
            <a:spLocks noChangeArrowheads="1"/>
          </p:cNvSpPr>
          <p:nvPr/>
        </p:nvSpPr>
        <p:spPr bwMode="auto">
          <a:xfrm>
            <a:off x="14525625" y="12341225"/>
            <a:ext cx="291465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蒋志超</a:t>
            </a:r>
          </a:p>
        </p:txBody>
      </p:sp>
      <p:sp>
        <p:nvSpPr>
          <p:cNvPr id="13361" name="TextBox 38"/>
          <p:cNvSpPr txBox="1">
            <a:spLocks noChangeArrowheads="1"/>
          </p:cNvSpPr>
          <p:nvPr/>
        </p:nvSpPr>
        <p:spPr bwMode="auto">
          <a:xfrm>
            <a:off x="18208625" y="12341225"/>
            <a:ext cx="291623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潘兴波</a:t>
            </a:r>
          </a:p>
        </p:txBody>
      </p:sp>
      <p:sp>
        <p:nvSpPr>
          <p:cNvPr id="13362" name="TextBox 44"/>
          <p:cNvSpPr txBox="1">
            <a:spLocks noChangeArrowheads="1"/>
          </p:cNvSpPr>
          <p:nvPr/>
        </p:nvSpPr>
        <p:spPr bwMode="auto">
          <a:xfrm>
            <a:off x="21893213" y="12341225"/>
            <a:ext cx="254476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赵  容</a:t>
            </a:r>
          </a:p>
        </p:txBody>
      </p:sp>
      <p:sp>
        <p:nvSpPr>
          <p:cNvPr id="13363" name="TextBox 50"/>
          <p:cNvSpPr txBox="1">
            <a:spLocks noChangeArrowheads="1"/>
          </p:cNvSpPr>
          <p:nvPr/>
        </p:nvSpPr>
        <p:spPr bwMode="auto">
          <a:xfrm>
            <a:off x="25211088" y="12341225"/>
            <a:ext cx="291623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杨馥嘉</a:t>
            </a:r>
          </a:p>
        </p:txBody>
      </p:sp>
      <p:sp>
        <p:nvSpPr>
          <p:cNvPr id="13364" name="TextBox 56"/>
          <p:cNvSpPr txBox="1">
            <a:spLocks noChangeArrowheads="1"/>
          </p:cNvSpPr>
          <p:nvPr/>
        </p:nvSpPr>
        <p:spPr bwMode="auto">
          <a:xfrm>
            <a:off x="28895675" y="12341225"/>
            <a:ext cx="25431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吕  馨</a:t>
            </a:r>
          </a:p>
        </p:txBody>
      </p:sp>
      <p:sp>
        <p:nvSpPr>
          <p:cNvPr id="13365" name="TextBox 57"/>
          <p:cNvSpPr txBox="1">
            <a:spLocks noChangeArrowheads="1"/>
          </p:cNvSpPr>
          <p:nvPr/>
        </p:nvSpPr>
        <p:spPr bwMode="auto">
          <a:xfrm>
            <a:off x="3838575" y="14560550"/>
            <a:ext cx="25447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李  越</a:t>
            </a:r>
          </a:p>
        </p:txBody>
      </p:sp>
      <p:sp>
        <p:nvSpPr>
          <p:cNvPr id="13366" name="TextBox 58"/>
          <p:cNvSpPr txBox="1">
            <a:spLocks noChangeArrowheads="1"/>
          </p:cNvSpPr>
          <p:nvPr/>
        </p:nvSpPr>
        <p:spPr bwMode="auto">
          <a:xfrm>
            <a:off x="7431088" y="14560550"/>
            <a:ext cx="254476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董  晨</a:t>
            </a:r>
          </a:p>
        </p:txBody>
      </p:sp>
      <p:sp>
        <p:nvSpPr>
          <p:cNvPr id="13367" name="TextBox 59"/>
          <p:cNvSpPr txBox="1">
            <a:spLocks noChangeArrowheads="1"/>
          </p:cNvSpPr>
          <p:nvPr/>
        </p:nvSpPr>
        <p:spPr bwMode="auto">
          <a:xfrm>
            <a:off x="11023600" y="14560550"/>
            <a:ext cx="2544763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王  英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578725" y="1412875"/>
            <a:ext cx="1211263" cy="708025"/>
          </a:xfrm>
          <a:prstGeom prst="rect">
            <a:avLst/>
          </a:prstGeom>
          <a:solidFill>
            <a:schemeClr val="bg2">
              <a:lumMod val="7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高度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1183938" y="2151063"/>
            <a:ext cx="1724025" cy="708025"/>
          </a:xfrm>
          <a:prstGeom prst="rect">
            <a:avLst/>
          </a:prstGeom>
          <a:solidFill>
            <a:schemeClr val="accent3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理科男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5433675" y="1979613"/>
            <a:ext cx="1211263" cy="708025"/>
          </a:xfrm>
          <a:prstGeom prst="rect">
            <a:avLst/>
          </a:prstGeom>
          <a:solidFill>
            <a:schemeClr val="accent5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爽快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19164300" y="1420813"/>
            <a:ext cx="2236788" cy="708025"/>
          </a:xfrm>
          <a:prstGeom prst="rect">
            <a:avLst/>
          </a:prstGeom>
          <a:solidFill>
            <a:schemeClr val="accent6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重庆美女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22618700" y="2046288"/>
            <a:ext cx="2236788" cy="708025"/>
          </a:xfrm>
          <a:prstGeom prst="rect">
            <a:avLst/>
          </a:prstGeom>
          <a:solidFill>
            <a:schemeClr val="accent2">
              <a:lumMod val="60000"/>
              <a:lumOff val="40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“吕营”</a:t>
            </a:r>
          </a:p>
        </p:txBody>
      </p:sp>
      <p:sp>
        <p:nvSpPr>
          <p:cNvPr id="13373" name="TextBox 73"/>
          <p:cNvSpPr txBox="1">
            <a:spLocks noChangeArrowheads="1"/>
          </p:cNvSpPr>
          <p:nvPr/>
        </p:nvSpPr>
        <p:spPr bwMode="auto">
          <a:xfrm>
            <a:off x="25296813" y="1217613"/>
            <a:ext cx="1211262" cy="708025"/>
          </a:xfrm>
          <a:prstGeom prst="rect">
            <a:avLst/>
          </a:prstGeom>
          <a:solidFill>
            <a:schemeClr val="accent1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文笔</a:t>
            </a:r>
          </a:p>
        </p:txBody>
      </p:sp>
      <p:sp>
        <p:nvSpPr>
          <p:cNvPr id="13374" name="TextBox 74"/>
          <p:cNvSpPr txBox="1">
            <a:spLocks noChangeArrowheads="1"/>
          </p:cNvSpPr>
          <p:nvPr/>
        </p:nvSpPr>
        <p:spPr bwMode="auto">
          <a:xfrm>
            <a:off x="29165550" y="1952625"/>
            <a:ext cx="1211263" cy="708025"/>
          </a:xfrm>
          <a:prstGeom prst="rect">
            <a:avLst/>
          </a:prstGeom>
          <a:solidFill>
            <a:schemeClr val="accent2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流浪</a:t>
            </a:r>
          </a:p>
        </p:txBody>
      </p:sp>
      <p:sp>
        <p:nvSpPr>
          <p:cNvPr id="13375" name="TextBox 75"/>
          <p:cNvSpPr txBox="1">
            <a:spLocks noChangeArrowheads="1"/>
          </p:cNvSpPr>
          <p:nvPr/>
        </p:nvSpPr>
        <p:spPr bwMode="auto">
          <a:xfrm>
            <a:off x="8191500" y="4200525"/>
            <a:ext cx="1209675" cy="706438"/>
          </a:xfrm>
          <a:prstGeom prst="rect">
            <a:avLst/>
          </a:prstGeom>
          <a:solidFill>
            <a:schemeClr val="accent2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姑姑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1849100" y="3484563"/>
            <a:ext cx="1724025" cy="708025"/>
          </a:xfrm>
          <a:prstGeom prst="rect">
            <a:avLst/>
          </a:prstGeom>
          <a:solidFill>
            <a:schemeClr val="accent5">
              <a:lumMod val="60000"/>
              <a:lumOff val="40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学术帝</a:t>
            </a:r>
          </a:p>
        </p:txBody>
      </p:sp>
      <p:sp>
        <p:nvSpPr>
          <p:cNvPr id="13377" name="TextBox 77"/>
          <p:cNvSpPr txBox="1">
            <a:spLocks noChangeArrowheads="1"/>
          </p:cNvSpPr>
          <p:nvPr/>
        </p:nvSpPr>
        <p:spPr bwMode="auto">
          <a:xfrm>
            <a:off x="15392400" y="4222750"/>
            <a:ext cx="1209675" cy="708025"/>
          </a:xfrm>
          <a:prstGeom prst="rect">
            <a:avLst/>
          </a:prstGeom>
          <a:solidFill>
            <a:schemeClr val="tx2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璇姐</a:t>
            </a:r>
          </a:p>
        </p:txBody>
      </p:sp>
      <p:sp>
        <p:nvSpPr>
          <p:cNvPr id="13378" name="TextBox 78"/>
          <p:cNvSpPr txBox="1">
            <a:spLocks noChangeArrowheads="1"/>
          </p:cNvSpPr>
          <p:nvPr/>
        </p:nvSpPr>
        <p:spPr bwMode="auto">
          <a:xfrm>
            <a:off x="18649950" y="3484563"/>
            <a:ext cx="1209675" cy="708025"/>
          </a:xfrm>
          <a:prstGeom prst="rect">
            <a:avLst/>
          </a:prstGeom>
          <a:solidFill>
            <a:srgbClr val="FF0000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大黄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2618700" y="4241800"/>
            <a:ext cx="1724025" cy="708025"/>
          </a:xfrm>
          <a:prstGeom prst="rect">
            <a:avLst/>
          </a:prstGeom>
          <a:solidFill>
            <a:schemeClr val="bg1">
              <a:lumMod val="50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数据男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29054425" y="3503613"/>
            <a:ext cx="1211263" cy="708025"/>
          </a:xfrm>
          <a:prstGeom prst="rect">
            <a:avLst/>
          </a:prstGeom>
          <a:solidFill>
            <a:schemeClr val="accent3">
              <a:lumMod val="60000"/>
              <a:lumOff val="40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安静</a:t>
            </a:r>
          </a:p>
        </p:txBody>
      </p:sp>
      <p:sp>
        <p:nvSpPr>
          <p:cNvPr id="13381" name="TextBox 81"/>
          <p:cNvSpPr txBox="1">
            <a:spLocks noChangeArrowheads="1"/>
          </p:cNvSpPr>
          <p:nvPr/>
        </p:nvSpPr>
        <p:spPr bwMode="auto">
          <a:xfrm>
            <a:off x="5100638" y="6391275"/>
            <a:ext cx="866775" cy="708025"/>
          </a:xfrm>
          <a:prstGeom prst="rect">
            <a:avLst/>
          </a:prstGeom>
          <a:solidFill>
            <a:srgbClr val="7030A0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OL</a:t>
            </a:r>
            <a:endParaRPr lang="zh-CN" altLang="en-US" sz="4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019675" y="8607425"/>
            <a:ext cx="698500" cy="708025"/>
          </a:xfrm>
          <a:prstGeom prst="rect">
            <a:avLst/>
          </a:prstGeom>
          <a:solidFill>
            <a:schemeClr val="accent1">
              <a:lumMod val="50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帅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25811163" y="3503613"/>
            <a:ext cx="1211262" cy="708025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股神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8393113" y="6419850"/>
            <a:ext cx="2236787" cy="708025"/>
          </a:xfrm>
          <a:prstGeom prst="rect">
            <a:avLst/>
          </a:prstGeom>
          <a:solidFill>
            <a:schemeClr val="accent6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生活委员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2777788" y="5957888"/>
            <a:ext cx="1211262" cy="708025"/>
          </a:xfrm>
          <a:prstGeom prst="rect">
            <a:avLst/>
          </a:prstGeom>
          <a:solidFill>
            <a:schemeClr val="accent3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猪头</a:t>
            </a:r>
          </a:p>
        </p:txBody>
      </p:sp>
      <p:sp>
        <p:nvSpPr>
          <p:cNvPr id="13386" name="TextBox 86"/>
          <p:cNvSpPr txBox="1">
            <a:spLocks noChangeArrowheads="1"/>
          </p:cNvSpPr>
          <p:nvPr/>
        </p:nvSpPr>
        <p:spPr bwMode="auto">
          <a:xfrm>
            <a:off x="15584488" y="6419850"/>
            <a:ext cx="2749550" cy="708025"/>
          </a:xfrm>
          <a:prstGeom prst="rect">
            <a:avLst/>
          </a:prstGeom>
          <a:solidFill>
            <a:schemeClr val="accent2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十八般武艺</a:t>
            </a:r>
          </a:p>
        </p:txBody>
      </p:sp>
      <p:sp>
        <p:nvSpPr>
          <p:cNvPr id="13387" name="TextBox 87"/>
          <p:cNvSpPr txBox="1">
            <a:spLocks noChangeArrowheads="1"/>
          </p:cNvSpPr>
          <p:nvPr/>
        </p:nvSpPr>
        <p:spPr bwMode="auto">
          <a:xfrm>
            <a:off x="18815050" y="5681663"/>
            <a:ext cx="1724025" cy="708025"/>
          </a:xfrm>
          <a:prstGeom prst="rect">
            <a:avLst/>
          </a:prstGeom>
          <a:solidFill>
            <a:schemeClr val="bg2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小可爱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22632988" y="6419850"/>
            <a:ext cx="1209675" cy="708025"/>
          </a:xfrm>
          <a:prstGeom prst="rect">
            <a:avLst/>
          </a:prstGeom>
          <a:solidFill>
            <a:schemeClr val="accent4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认真</a:t>
            </a:r>
          </a:p>
        </p:txBody>
      </p:sp>
      <p:sp>
        <p:nvSpPr>
          <p:cNvPr id="13389" name="TextBox 89"/>
          <p:cNvSpPr txBox="1">
            <a:spLocks noChangeArrowheads="1"/>
          </p:cNvSpPr>
          <p:nvPr/>
        </p:nvSpPr>
        <p:spPr bwMode="auto">
          <a:xfrm>
            <a:off x="26271538" y="6419850"/>
            <a:ext cx="1209675" cy="708025"/>
          </a:xfrm>
          <a:prstGeom prst="rect">
            <a:avLst/>
          </a:prstGeom>
          <a:solidFill>
            <a:schemeClr val="bg2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学霸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29897388" y="6451600"/>
            <a:ext cx="1211262" cy="708025"/>
          </a:xfrm>
          <a:prstGeom prst="rect">
            <a:avLst/>
          </a:prstGeom>
          <a:solidFill>
            <a:schemeClr val="accent1">
              <a:lumMod val="7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踏实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191500" y="8607425"/>
            <a:ext cx="1262063" cy="708025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 err="1">
                <a:solidFill>
                  <a:schemeClr val="bg1"/>
                </a:solidFill>
                <a:latin typeface="+mn-lt"/>
                <a:ea typeface="+mn-ea"/>
              </a:rPr>
              <a:t>YaYa</a:t>
            </a:r>
            <a:endParaRPr lang="zh-CN" altLang="en-US" sz="40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1034713" y="8639175"/>
            <a:ext cx="1209675" cy="708025"/>
          </a:xfrm>
          <a:prstGeom prst="rect">
            <a:avLst/>
          </a:prstGeom>
          <a:solidFill>
            <a:schemeClr val="accent5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班长</a:t>
            </a:r>
          </a:p>
        </p:txBody>
      </p:sp>
      <p:sp>
        <p:nvSpPr>
          <p:cNvPr id="13393" name="TextBox 93"/>
          <p:cNvSpPr txBox="1">
            <a:spLocks noChangeArrowheads="1"/>
          </p:cNvSpPr>
          <p:nvPr/>
        </p:nvSpPr>
        <p:spPr bwMode="auto">
          <a:xfrm>
            <a:off x="16392525" y="8643938"/>
            <a:ext cx="1211263" cy="708025"/>
          </a:xfrm>
          <a:prstGeom prst="rect">
            <a:avLst/>
          </a:prstGeom>
          <a:solidFill>
            <a:schemeClr val="tx1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女王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19607213" y="8643938"/>
            <a:ext cx="1211262" cy="708025"/>
          </a:xfrm>
          <a:prstGeom prst="rect">
            <a:avLst/>
          </a:prstGeom>
          <a:solidFill>
            <a:schemeClr val="accent4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内敛</a:t>
            </a:r>
          </a:p>
        </p:txBody>
      </p:sp>
      <p:sp>
        <p:nvSpPr>
          <p:cNvPr id="13395" name="TextBox 95"/>
          <p:cNvSpPr txBox="1">
            <a:spLocks noChangeArrowheads="1"/>
          </p:cNvSpPr>
          <p:nvPr/>
        </p:nvSpPr>
        <p:spPr bwMode="auto">
          <a:xfrm>
            <a:off x="21780500" y="8643938"/>
            <a:ext cx="2749550" cy="708025"/>
          </a:xfrm>
          <a:prstGeom prst="rect">
            <a:avLst/>
          </a:prstGeom>
          <a:solidFill>
            <a:srgbClr val="1DE922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我不是张三</a:t>
            </a:r>
          </a:p>
        </p:txBody>
      </p:sp>
      <p:sp>
        <p:nvSpPr>
          <p:cNvPr id="13396" name="TextBox 96"/>
          <p:cNvSpPr txBox="1">
            <a:spLocks noChangeArrowheads="1"/>
          </p:cNvSpPr>
          <p:nvPr/>
        </p:nvSpPr>
        <p:spPr bwMode="auto">
          <a:xfrm>
            <a:off x="29165550" y="8599488"/>
            <a:ext cx="1211263" cy="708025"/>
          </a:xfrm>
          <a:prstGeom prst="rect">
            <a:avLst/>
          </a:prstGeom>
          <a:solidFill>
            <a:schemeClr val="tx2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腐女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6271538" y="8647113"/>
            <a:ext cx="1724025" cy="708025"/>
          </a:xfrm>
          <a:prstGeom prst="rect">
            <a:avLst/>
          </a:prstGeom>
          <a:solidFill>
            <a:schemeClr val="accent3">
              <a:lumMod val="7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团支书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4779963" y="10858500"/>
            <a:ext cx="1211262" cy="708025"/>
          </a:xfrm>
          <a:prstGeom prst="rect">
            <a:avLst/>
          </a:prstGeom>
          <a:solidFill>
            <a:schemeClr val="bg1">
              <a:lumMod val="50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潘潘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389813" y="10858500"/>
            <a:ext cx="1589087" cy="708025"/>
          </a:xfrm>
          <a:prstGeom prst="rect">
            <a:avLst/>
          </a:prstGeom>
          <a:solidFill>
            <a:schemeClr val="accent3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小丽</a:t>
            </a:r>
            <a:r>
              <a:rPr lang="en-US" altLang="zh-CN" sz="4000" dirty="0">
                <a:solidFill>
                  <a:schemeClr val="bg1"/>
                </a:solidFill>
                <a:latin typeface="+mn-lt"/>
                <a:ea typeface="+mn-ea"/>
              </a:rPr>
              <a:t>~</a:t>
            </a:r>
            <a:endParaRPr lang="zh-CN" altLang="en-US" sz="40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2311063" y="10885488"/>
            <a:ext cx="1724025" cy="708025"/>
          </a:xfrm>
          <a:prstGeom prst="rect">
            <a:avLst/>
          </a:prstGeom>
          <a:solidFill>
            <a:schemeClr val="accent6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第一排</a:t>
            </a:r>
          </a:p>
        </p:txBody>
      </p:sp>
      <p:sp>
        <p:nvSpPr>
          <p:cNvPr id="13401" name="TextBox 101"/>
          <p:cNvSpPr txBox="1">
            <a:spLocks noChangeArrowheads="1"/>
          </p:cNvSpPr>
          <p:nvPr/>
        </p:nvSpPr>
        <p:spPr bwMode="auto">
          <a:xfrm>
            <a:off x="14657388" y="10147300"/>
            <a:ext cx="1724025" cy="708025"/>
          </a:xfrm>
          <a:prstGeom prst="rect">
            <a:avLst/>
          </a:prstGeom>
          <a:solidFill>
            <a:schemeClr val="tx2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爱书人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18822988" y="10891838"/>
            <a:ext cx="1209675" cy="708025"/>
          </a:xfrm>
          <a:prstGeom prst="rect">
            <a:avLst/>
          </a:prstGeom>
          <a:solidFill>
            <a:schemeClr val="bg2">
              <a:lumMod val="2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美女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22769513" y="10196513"/>
            <a:ext cx="2236787" cy="708025"/>
          </a:xfrm>
          <a:prstGeom prst="rect">
            <a:avLst/>
          </a:prstGeom>
          <a:solidFill>
            <a:schemeClr val="bg2">
              <a:lumMod val="90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多才多艺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26271538" y="10796588"/>
            <a:ext cx="1209675" cy="708025"/>
          </a:xfrm>
          <a:prstGeom prst="rect">
            <a:avLst/>
          </a:prstGeom>
          <a:solidFill>
            <a:schemeClr val="tx2">
              <a:lumMod val="40000"/>
              <a:lumOff val="60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豪爽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29029025" y="10196513"/>
            <a:ext cx="1211263" cy="708025"/>
          </a:xfrm>
          <a:prstGeom prst="rect">
            <a:avLst/>
          </a:prstGeom>
          <a:solidFill>
            <a:schemeClr val="bg2">
              <a:lumMod val="2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舞姿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4864100" y="13079413"/>
            <a:ext cx="1724025" cy="708025"/>
          </a:xfrm>
          <a:prstGeom prst="rect">
            <a:avLst/>
          </a:prstGeom>
          <a:solidFill>
            <a:schemeClr val="bg2">
              <a:lumMod val="2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学术女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7888288" y="13079413"/>
            <a:ext cx="2236787" cy="708025"/>
          </a:xfrm>
          <a:prstGeom prst="rect">
            <a:avLst/>
          </a:prstGeom>
          <a:solidFill>
            <a:schemeClr val="accent4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学习委员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1336338" y="12341225"/>
            <a:ext cx="1722437" cy="706438"/>
          </a:xfrm>
          <a:prstGeom prst="rect">
            <a:avLst/>
          </a:prstGeom>
          <a:solidFill>
            <a:schemeClr val="bg1">
              <a:lumMod val="6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小美女</a:t>
            </a:r>
          </a:p>
        </p:txBody>
      </p:sp>
      <p:sp>
        <p:nvSpPr>
          <p:cNvPr id="13409" name="TextBox 109"/>
          <p:cNvSpPr txBox="1">
            <a:spLocks noChangeArrowheads="1"/>
          </p:cNvSpPr>
          <p:nvPr/>
        </p:nvSpPr>
        <p:spPr bwMode="auto">
          <a:xfrm>
            <a:off x="15130463" y="13079413"/>
            <a:ext cx="1211262" cy="708025"/>
          </a:xfrm>
          <a:prstGeom prst="rect">
            <a:avLst/>
          </a:prstGeom>
          <a:solidFill>
            <a:schemeClr val="tx2">
              <a:alpha val="69803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偷拍</a:t>
            </a:r>
          </a:p>
        </p:txBody>
      </p:sp>
      <p:sp>
        <p:nvSpPr>
          <p:cNvPr id="13410" name="TextBox 110"/>
          <p:cNvSpPr txBox="1">
            <a:spLocks noChangeArrowheads="1"/>
          </p:cNvSpPr>
          <p:nvPr/>
        </p:nvSpPr>
        <p:spPr bwMode="auto">
          <a:xfrm>
            <a:off x="19632613" y="12360275"/>
            <a:ext cx="1211262" cy="708025"/>
          </a:xfrm>
          <a:prstGeom prst="rect">
            <a:avLst/>
          </a:prstGeom>
          <a:solidFill>
            <a:srgbClr val="FFFF00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波波</a:t>
            </a:r>
          </a:p>
        </p:txBody>
      </p:sp>
      <p:sp>
        <p:nvSpPr>
          <p:cNvPr id="13411" name="TextBox 111"/>
          <p:cNvSpPr txBox="1">
            <a:spLocks noChangeArrowheads="1"/>
          </p:cNvSpPr>
          <p:nvPr/>
        </p:nvSpPr>
        <p:spPr bwMode="auto">
          <a:xfrm>
            <a:off x="22386925" y="13117513"/>
            <a:ext cx="1211263" cy="708025"/>
          </a:xfrm>
          <a:prstGeom prst="rect">
            <a:avLst/>
          </a:prstGeom>
          <a:solidFill>
            <a:srgbClr val="C00000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蓉儿</a:t>
            </a:r>
          </a:p>
        </p:txBody>
      </p:sp>
      <p:sp>
        <p:nvSpPr>
          <p:cNvPr id="13412" name="TextBox 112"/>
          <p:cNvSpPr txBox="1">
            <a:spLocks noChangeArrowheads="1"/>
          </p:cNvSpPr>
          <p:nvPr/>
        </p:nvSpPr>
        <p:spPr bwMode="auto">
          <a:xfrm>
            <a:off x="26114375" y="12388850"/>
            <a:ext cx="2236788" cy="708025"/>
          </a:xfrm>
          <a:prstGeom prst="rect">
            <a:avLst/>
          </a:prstGeom>
          <a:solidFill>
            <a:srgbClr val="7030A0">
              <a:alpha val="69803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拼命三姐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29292550" y="13042900"/>
            <a:ext cx="1722438" cy="708025"/>
          </a:xfrm>
          <a:prstGeom prst="rect">
            <a:avLst/>
          </a:prstGeom>
          <a:solidFill>
            <a:schemeClr val="accent5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副班长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791075" y="14560550"/>
            <a:ext cx="1722438" cy="708025"/>
          </a:xfrm>
          <a:prstGeom prst="rect">
            <a:avLst/>
          </a:prstGeom>
          <a:solidFill>
            <a:schemeClr val="accent5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小越越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8858250" y="15325725"/>
            <a:ext cx="1209675" cy="708025"/>
          </a:xfrm>
          <a:prstGeom prst="rect">
            <a:avLst/>
          </a:prstGeom>
          <a:solidFill>
            <a:schemeClr val="accent1">
              <a:lumMod val="75000"/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知性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11183938" y="14855825"/>
            <a:ext cx="1724025" cy="708025"/>
          </a:xfrm>
          <a:prstGeom prst="rect">
            <a:avLst/>
          </a:prstGeom>
          <a:solidFill>
            <a:schemeClr val="accent5">
              <a:alpha val="69804"/>
            </a:schemeClr>
          </a:solidFill>
        </p:spPr>
        <p:txBody>
          <a:bodyPr wrap="none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dirty="0">
                <a:solidFill>
                  <a:schemeClr val="bg1"/>
                </a:solidFill>
                <a:latin typeface="+mn-lt"/>
                <a:ea typeface="+mn-ea"/>
              </a:rPr>
              <a:t>辅导员</a:t>
            </a:r>
          </a:p>
        </p:txBody>
      </p:sp>
      <p:cxnSp>
        <p:nvCxnSpPr>
          <p:cNvPr id="121" name="直接连接符 120"/>
          <p:cNvCxnSpPr/>
          <p:nvPr/>
        </p:nvCxnSpPr>
        <p:spPr>
          <a:xfrm>
            <a:off x="3841750" y="2859088"/>
            <a:ext cx="277860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直接连接符 121"/>
          <p:cNvCxnSpPr/>
          <p:nvPr/>
        </p:nvCxnSpPr>
        <p:spPr>
          <a:xfrm>
            <a:off x="3841750" y="5354638"/>
            <a:ext cx="277860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>
            <a:off x="3841750" y="7504113"/>
            <a:ext cx="277860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3841750" y="9926638"/>
            <a:ext cx="277860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3841750" y="11939588"/>
            <a:ext cx="277860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>
            <a:off x="3841750" y="14316075"/>
            <a:ext cx="277860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3841750" y="16327438"/>
            <a:ext cx="27786013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24" name="AutoShape 2" descr="http://image.zcool.com.cn/img2/cover/13/33/1311262668169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36004500" cy="17281525"/>
          </a:xfrm>
          <a:prstGeom prst="rect">
            <a:avLst/>
          </a:prstGeom>
          <a:solidFill>
            <a:srgbClr val="FFFFFF">
              <a:alpha val="8902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8" name="TextBox 127"/>
          <p:cNvSpPr txBox="1"/>
          <p:nvPr/>
        </p:nvSpPr>
        <p:spPr>
          <a:xfrm>
            <a:off x="13206413" y="5354638"/>
            <a:ext cx="9591675" cy="4802187"/>
          </a:xfrm>
          <a:prstGeom prst="rect">
            <a:avLst/>
          </a:prstGeom>
          <a:noFill/>
        </p:spPr>
        <p:txBody>
          <a:bodyPr wrap="none" lIns="182880" tIns="91440" rIns="182880" bIns="91440"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0" spc="1200" dirty="0">
                <a:latin typeface="张海山锐线体简" pitchFamily="2" charset="-122"/>
                <a:ea typeface="张海山锐线体简" pitchFamily="2" charset="-122"/>
              </a:rPr>
              <a:t>我 们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14709775" y="7900988"/>
            <a:ext cx="6632575" cy="2422525"/>
          </a:xfrm>
          <a:prstGeom prst="roundRect">
            <a:avLst/>
          </a:prstGeom>
          <a:solidFill>
            <a:srgbClr val="75BADD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800" dirty="0"/>
              <a:t>08</a:t>
            </a:r>
            <a:r>
              <a:rPr lang="zh-CN" altLang="en-US" sz="13800" dirty="0"/>
              <a:t>金统</a:t>
            </a:r>
          </a:p>
        </p:txBody>
      </p:sp>
      <p:sp>
        <p:nvSpPr>
          <p:cNvPr id="13428" name="TextBox 117"/>
          <p:cNvSpPr txBox="1">
            <a:spLocks noChangeArrowheads="1"/>
          </p:cNvSpPr>
          <p:nvPr/>
        </p:nvSpPr>
        <p:spPr bwMode="auto">
          <a:xfrm>
            <a:off x="12144375" y="10698163"/>
            <a:ext cx="1171575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-08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金统班毕业纪念册策划案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-</a:t>
            </a:r>
            <a:endParaRPr lang="zh-CN" altLang="en-US">
              <a:latin typeface="张海山锐线体简"/>
              <a:ea typeface="张海山锐线体简"/>
              <a:cs typeface="张海山锐线体简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4275138" y="3432175"/>
            <a:ext cx="27454225" cy="9952038"/>
          </a:xfrm>
          <a:prstGeom prst="roundRect">
            <a:avLst/>
          </a:prstGeom>
          <a:solidFill>
            <a:srgbClr val="FFFFFF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6598205" y="11826189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395405" y="1867510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6156325" y="5099050"/>
            <a:ext cx="8696325" cy="1862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spc="600" dirty="0">
                <a:latin typeface="+mn-lt"/>
                <a:ea typeface="+mn-ea"/>
              </a:rPr>
              <a:t>页数</a:t>
            </a:r>
          </a:p>
        </p:txBody>
      </p:sp>
      <p:sp>
        <p:nvSpPr>
          <p:cNvPr id="22537" name="TextBox 11"/>
          <p:cNvSpPr txBox="1">
            <a:spLocks noChangeArrowheads="1"/>
          </p:cNvSpPr>
          <p:nvPr/>
        </p:nvSpPr>
        <p:spPr bwMode="auto">
          <a:xfrm>
            <a:off x="6470650" y="8048625"/>
            <a:ext cx="234791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封面和扉页（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班级元素（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个人照（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51/2=25.5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小团体照（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15/3=5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囧照（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+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封底（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=35</a:t>
            </a:r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6470650" y="7470775"/>
            <a:ext cx="225583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470650" y="10620375"/>
            <a:ext cx="225583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0" name="TextBox 1"/>
          <p:cNvSpPr txBox="1">
            <a:spLocks noChangeArrowheads="1"/>
          </p:cNvSpPr>
          <p:nvPr/>
        </p:nvSpPr>
        <p:spPr bwMode="auto">
          <a:xfrm>
            <a:off x="6391275" y="10868025"/>
            <a:ext cx="15419388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>
                <a:latin typeface="微软雅黑" pitchFamily="34" charset="-122"/>
                <a:ea typeface="微软雅黑" pitchFamily="34" charset="-122"/>
              </a:rPr>
              <a:t>注：个人照部分为一页两人，团体照部分一页三张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4275138" y="3432175"/>
            <a:ext cx="27454225" cy="9952038"/>
          </a:xfrm>
          <a:prstGeom prst="roundRect">
            <a:avLst/>
          </a:prstGeom>
          <a:solidFill>
            <a:srgbClr val="FFFFFF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6598205" y="11826189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395405" y="1867510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 flipH="1">
            <a:off x="6156325" y="5099050"/>
            <a:ext cx="8696325" cy="1862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spc="600" dirty="0">
                <a:latin typeface="+mn-lt"/>
                <a:ea typeface="+mn-ea"/>
              </a:rPr>
              <a:t>主题：标签</a:t>
            </a:r>
          </a:p>
        </p:txBody>
      </p:sp>
      <p:sp>
        <p:nvSpPr>
          <p:cNvPr id="14345" name="TextBox 11"/>
          <p:cNvSpPr txBox="1">
            <a:spLocks noChangeArrowheads="1"/>
          </p:cNvSpPr>
          <p:nvPr/>
        </p:nvSpPr>
        <p:spPr bwMode="auto">
          <a:xfrm>
            <a:off x="6470650" y="8048625"/>
            <a:ext cx="2310447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每人都有自己独特的标签，但我们共同的标签为</a:t>
            </a:r>
            <a:r>
              <a:rPr lang="en-US" altLang="zh-CN">
                <a:latin typeface="微软雅黑" pitchFamily="34" charset="-122"/>
                <a:ea typeface="微软雅黑" pitchFamily="34" charset="-122"/>
              </a:rPr>
              <a:t>08</a:t>
            </a:r>
            <a:r>
              <a:rPr lang="zh-CN" altLang="en-US">
                <a:latin typeface="微软雅黑" pitchFamily="34" charset="-122"/>
                <a:ea typeface="微软雅黑" pitchFamily="34" charset="-122"/>
              </a:rPr>
              <a:t>金统！</a:t>
            </a:r>
          </a:p>
        </p:txBody>
      </p:sp>
      <p:sp>
        <p:nvSpPr>
          <p:cNvPr id="14346" name="TextBox 12"/>
          <p:cNvSpPr txBox="1">
            <a:spLocks noChangeArrowheads="1"/>
          </p:cNvSpPr>
          <p:nvPr/>
        </p:nvSpPr>
        <p:spPr bwMode="auto">
          <a:xfrm>
            <a:off x="22593300" y="9429750"/>
            <a:ext cx="71374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>
                <a:latin typeface="微软雅黑" pitchFamily="34" charset="-122"/>
                <a:ea typeface="微软雅黑" pitchFamily="34" charset="-122"/>
              </a:rPr>
              <a:t>（待定 求更好的文案！）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6470650" y="7470775"/>
            <a:ext cx="225583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470650" y="10620375"/>
            <a:ext cx="225583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327150" y="1866900"/>
            <a:ext cx="33350200" cy="14200188"/>
          </a:xfrm>
          <a:prstGeom prst="roundRect">
            <a:avLst>
              <a:gd name="adj" fmla="val 7329"/>
            </a:avLst>
          </a:prstGeom>
          <a:solidFill>
            <a:srgbClr val="FFFFFF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9750328" y="14172545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134925" y="809892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536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5740400"/>
            <a:ext cx="13444538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7776825" y="10356850"/>
            <a:ext cx="123872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spc="600" dirty="0">
                <a:solidFill>
                  <a:prstClr val="black"/>
                </a:solidFill>
                <a:latin typeface="+mn-lt"/>
                <a:ea typeface="+mn-ea"/>
              </a:rPr>
              <a:t>“我们</a:t>
            </a:r>
            <a:r>
              <a:rPr lang="en-US" altLang="zh-CN" sz="9600" b="1" spc="600" dirty="0">
                <a:solidFill>
                  <a:prstClr val="black"/>
                </a:solidFill>
                <a:latin typeface="+mn-lt"/>
                <a:ea typeface="+mn-ea"/>
              </a:rPr>
              <a:t>08</a:t>
            </a:r>
            <a:r>
              <a:rPr lang="zh-CN" altLang="en-US" sz="9600" b="1" spc="600" dirty="0">
                <a:solidFill>
                  <a:prstClr val="black"/>
                </a:solidFill>
                <a:latin typeface="+mn-lt"/>
                <a:ea typeface="+mn-ea"/>
              </a:rPr>
              <a:t>金统”</a:t>
            </a:r>
          </a:p>
        </p:txBody>
      </p:sp>
      <p:sp>
        <p:nvSpPr>
          <p:cNvPr id="3" name="矩形 2"/>
          <p:cNvSpPr/>
          <p:nvPr/>
        </p:nvSpPr>
        <p:spPr>
          <a:xfrm>
            <a:off x="18497550" y="7874000"/>
            <a:ext cx="3287713" cy="1862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spc="600" dirty="0">
                <a:solidFill>
                  <a:prstClr val="black"/>
                </a:solidFill>
                <a:latin typeface="+mn-lt"/>
                <a:ea typeface="+mn-ea"/>
              </a:rPr>
              <a:t>封面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8497550" y="10080625"/>
            <a:ext cx="810101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655888" y="5740400"/>
            <a:ext cx="0" cy="64531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7416463" y="5740400"/>
            <a:ext cx="0" cy="64531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327150" y="1866900"/>
            <a:ext cx="33350200" cy="14200188"/>
          </a:xfrm>
          <a:prstGeom prst="roundRect">
            <a:avLst>
              <a:gd name="adj" fmla="val 7329"/>
            </a:avLst>
          </a:prstGeom>
          <a:solidFill>
            <a:srgbClr val="FFFFFF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9750328" y="14172545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134925" y="809892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63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5740400"/>
            <a:ext cx="13444538" cy="64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7776825" y="10356850"/>
            <a:ext cx="123872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spc="600" dirty="0">
                <a:solidFill>
                  <a:prstClr val="black"/>
                </a:solidFill>
                <a:latin typeface="+mn-lt"/>
                <a:ea typeface="+mn-ea"/>
              </a:rPr>
              <a:t> 酸酸的文字</a:t>
            </a:r>
          </a:p>
        </p:txBody>
      </p:sp>
      <p:sp>
        <p:nvSpPr>
          <p:cNvPr id="3" name="矩形 2"/>
          <p:cNvSpPr/>
          <p:nvPr/>
        </p:nvSpPr>
        <p:spPr>
          <a:xfrm>
            <a:off x="18227675" y="7875588"/>
            <a:ext cx="3287713" cy="18621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spc="600" dirty="0">
                <a:solidFill>
                  <a:prstClr val="black"/>
                </a:solidFill>
                <a:latin typeface="+mn-lt"/>
                <a:ea typeface="+mn-ea"/>
              </a:rPr>
              <a:t>扉页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8497550" y="10080625"/>
            <a:ext cx="810101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655888" y="5740400"/>
            <a:ext cx="0" cy="64531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7416463" y="5740400"/>
            <a:ext cx="0" cy="64531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7713" y="5741988"/>
            <a:ext cx="13442950" cy="645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3690938" y="6435725"/>
            <a:ext cx="12376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690938" y="7172325"/>
            <a:ext cx="12376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690938" y="7910513"/>
            <a:ext cx="12376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690938" y="8647113"/>
            <a:ext cx="12376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690938" y="9385300"/>
            <a:ext cx="12376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690938" y="10121900"/>
            <a:ext cx="12376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3690938" y="10860088"/>
            <a:ext cx="12376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3690938" y="11596688"/>
            <a:ext cx="123761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327150" y="1866900"/>
            <a:ext cx="33350200" cy="14200188"/>
          </a:xfrm>
          <a:prstGeom prst="roundRect">
            <a:avLst>
              <a:gd name="adj" fmla="val 7329"/>
            </a:avLst>
          </a:prstGeom>
          <a:solidFill>
            <a:srgbClr val="FFFFFF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9750328" y="14172545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134925" y="809892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271000" y="3314700"/>
            <a:ext cx="123872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spc="600" dirty="0">
                <a:solidFill>
                  <a:prstClr val="black"/>
                </a:solidFill>
                <a:latin typeface="+mn-lt"/>
                <a:ea typeface="+mn-ea"/>
              </a:rPr>
              <a:t> 班级元素</a:t>
            </a:r>
          </a:p>
        </p:txBody>
      </p:sp>
      <p:sp>
        <p:nvSpPr>
          <p:cNvPr id="3" name="矩形 2"/>
          <p:cNvSpPr/>
          <p:nvPr/>
        </p:nvSpPr>
        <p:spPr>
          <a:xfrm>
            <a:off x="2960688" y="3006725"/>
            <a:ext cx="6391275" cy="1862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spc="600" dirty="0">
                <a:solidFill>
                  <a:prstClr val="black"/>
                </a:solidFill>
                <a:latin typeface="+mn-lt"/>
                <a:ea typeface="+mn-ea"/>
              </a:rPr>
              <a:t>第一部分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9351963" y="3240088"/>
            <a:ext cx="0" cy="1554162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19" name="TextBox 11"/>
          <p:cNvSpPr txBox="1">
            <a:spLocks noChangeArrowheads="1"/>
          </p:cNvSpPr>
          <p:nvPr/>
        </p:nvSpPr>
        <p:spPr bwMode="auto">
          <a:xfrm>
            <a:off x="3071813" y="6345238"/>
            <a:ext cx="1256030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口号  金统一家亲，亲如一桶金</a:t>
            </a:r>
          </a:p>
        </p:txBody>
      </p:sp>
      <p:sp>
        <p:nvSpPr>
          <p:cNvPr id="17420" name="TextBox 22"/>
          <p:cNvSpPr txBox="1">
            <a:spLocks noChangeArrowheads="1"/>
          </p:cNvSpPr>
          <p:nvPr/>
        </p:nvSpPr>
        <p:spPr bwMode="auto">
          <a:xfrm>
            <a:off x="3071813" y="7875588"/>
            <a:ext cx="1893411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班歌  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《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金统之歌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》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（改编自五月天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《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咸鱼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》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）</a:t>
            </a:r>
          </a:p>
        </p:txBody>
      </p:sp>
      <p:pic>
        <p:nvPicPr>
          <p:cNvPr id="174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8338" y="9644063"/>
            <a:ext cx="46672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0763" y="9644063"/>
            <a:ext cx="4613275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6" name="直接连接符 25"/>
          <p:cNvCxnSpPr/>
          <p:nvPr/>
        </p:nvCxnSpPr>
        <p:spPr>
          <a:xfrm>
            <a:off x="3240088" y="7715250"/>
            <a:ext cx="184181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240088" y="9180513"/>
            <a:ext cx="18418175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5" name="TextBox 13"/>
          <p:cNvSpPr txBox="1">
            <a:spLocks noChangeArrowheads="1"/>
          </p:cNvSpPr>
          <p:nvPr/>
        </p:nvSpPr>
        <p:spPr bwMode="auto">
          <a:xfrm>
            <a:off x="5853113" y="13127038"/>
            <a:ext cx="2006600" cy="1184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班服</a:t>
            </a:r>
          </a:p>
        </p:txBody>
      </p:sp>
      <p:sp>
        <p:nvSpPr>
          <p:cNvPr id="17426" name="TextBox 29"/>
          <p:cNvSpPr txBox="1">
            <a:spLocks noChangeArrowheads="1"/>
          </p:cNvSpPr>
          <p:nvPr/>
        </p:nvSpPr>
        <p:spPr bwMode="auto">
          <a:xfrm>
            <a:off x="11090275" y="13141325"/>
            <a:ext cx="2006600" cy="11842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班徽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327150" y="1866900"/>
            <a:ext cx="33350200" cy="14200188"/>
          </a:xfrm>
          <a:prstGeom prst="roundRect">
            <a:avLst>
              <a:gd name="adj" fmla="val 7329"/>
            </a:avLst>
          </a:prstGeom>
          <a:solidFill>
            <a:srgbClr val="FFFFFF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9750328" y="14172545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134925" y="809892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271000" y="3314700"/>
            <a:ext cx="123872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spc="600" dirty="0">
                <a:solidFill>
                  <a:prstClr val="black"/>
                </a:solidFill>
                <a:latin typeface="+mn-lt"/>
                <a:ea typeface="+mn-ea"/>
              </a:rPr>
              <a:t> 个人照</a:t>
            </a:r>
          </a:p>
        </p:txBody>
      </p:sp>
      <p:sp>
        <p:nvSpPr>
          <p:cNvPr id="3" name="矩形 2"/>
          <p:cNvSpPr/>
          <p:nvPr/>
        </p:nvSpPr>
        <p:spPr>
          <a:xfrm>
            <a:off x="2960688" y="3006725"/>
            <a:ext cx="6391275" cy="1862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spc="600" dirty="0">
                <a:solidFill>
                  <a:prstClr val="black"/>
                </a:solidFill>
                <a:latin typeface="+mn-lt"/>
                <a:ea typeface="+mn-ea"/>
              </a:rPr>
              <a:t>第二部分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9351963" y="3240088"/>
            <a:ext cx="0" cy="1554162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10300" y="7291388"/>
            <a:ext cx="13401675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直接连接符 16"/>
          <p:cNvCxnSpPr/>
          <p:nvPr/>
        </p:nvCxnSpPr>
        <p:spPr>
          <a:xfrm>
            <a:off x="18189575" y="7291388"/>
            <a:ext cx="0" cy="59404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3034288" y="7291388"/>
            <a:ext cx="0" cy="594042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9532600" y="9405938"/>
            <a:ext cx="6078538" cy="27336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707850" y="11476038"/>
            <a:ext cx="903288" cy="6635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schemeClr val="tx1"/>
                </a:solidFill>
              </a:rPr>
              <a:t>A</a:t>
            </a:r>
            <a:endParaRPr lang="zh-CN" altLang="en-US" sz="4400" dirty="0">
              <a:solidFill>
                <a:schemeClr val="tx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463625" y="10261600"/>
            <a:ext cx="3286125" cy="18780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28846463" y="11476038"/>
            <a:ext cx="903287" cy="66357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400" dirty="0">
                <a:solidFill>
                  <a:schemeClr val="tx1"/>
                </a:solidFill>
              </a:rPr>
              <a:t>B</a:t>
            </a:r>
            <a:endParaRPr lang="zh-CN" altLang="en-US" sz="4400" dirty="0">
              <a:solidFill>
                <a:schemeClr val="tx1"/>
              </a:solidFill>
            </a:endParaRPr>
          </a:p>
        </p:txBody>
      </p:sp>
      <p:sp>
        <p:nvSpPr>
          <p:cNvPr id="18450" name="TextBox 24"/>
          <p:cNvSpPr txBox="1">
            <a:spLocks noChangeArrowheads="1"/>
          </p:cNvSpPr>
          <p:nvPr/>
        </p:nvSpPr>
        <p:spPr bwMode="auto">
          <a:xfrm>
            <a:off x="3071813" y="6345238"/>
            <a:ext cx="14022387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A  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他人对你的评价（短语或句子）</a:t>
            </a:r>
          </a:p>
        </p:txBody>
      </p:sp>
      <p:sp>
        <p:nvSpPr>
          <p:cNvPr id="18451" name="TextBox 26"/>
          <p:cNvSpPr txBox="1">
            <a:spLocks noChangeArrowheads="1"/>
          </p:cNvSpPr>
          <p:nvPr/>
        </p:nvSpPr>
        <p:spPr bwMode="auto">
          <a:xfrm>
            <a:off x="3071813" y="7875588"/>
            <a:ext cx="665321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B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  自己想说的话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3240088" y="7715250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240088" y="9180513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240088" y="10772775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5" name="TextBox 32"/>
          <p:cNvSpPr txBox="1">
            <a:spLocks noChangeArrowheads="1"/>
          </p:cNvSpPr>
          <p:nvPr/>
        </p:nvSpPr>
        <p:spPr bwMode="auto">
          <a:xfrm>
            <a:off x="3071813" y="9405938"/>
            <a:ext cx="1217771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拍照地点：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C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座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4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楼中间白墙处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3240088" y="12306300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57" name="TextBox 34"/>
          <p:cNvSpPr txBox="1">
            <a:spLocks noChangeArrowheads="1"/>
          </p:cNvSpPr>
          <p:nvPr/>
        </p:nvSpPr>
        <p:spPr bwMode="auto">
          <a:xfrm>
            <a:off x="3071813" y="10939463"/>
            <a:ext cx="13379450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拍照时间：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5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月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19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日上午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9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点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-11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327150" y="1866900"/>
            <a:ext cx="33350200" cy="14200188"/>
          </a:xfrm>
          <a:prstGeom prst="roundRect">
            <a:avLst>
              <a:gd name="adj" fmla="val 7329"/>
            </a:avLst>
          </a:prstGeom>
          <a:solidFill>
            <a:srgbClr val="FFFFFF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9750328" y="14172545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134925" y="809892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271000" y="3314700"/>
            <a:ext cx="123872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spc="600" dirty="0">
                <a:solidFill>
                  <a:prstClr val="black"/>
                </a:solidFill>
                <a:latin typeface="+mn-lt"/>
                <a:ea typeface="+mn-ea"/>
              </a:rPr>
              <a:t> 小团体照</a:t>
            </a:r>
          </a:p>
        </p:txBody>
      </p:sp>
      <p:sp>
        <p:nvSpPr>
          <p:cNvPr id="3" name="矩形 2"/>
          <p:cNvSpPr/>
          <p:nvPr/>
        </p:nvSpPr>
        <p:spPr>
          <a:xfrm>
            <a:off x="2960688" y="3006725"/>
            <a:ext cx="6391275" cy="1862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spc="600" dirty="0">
                <a:solidFill>
                  <a:prstClr val="black"/>
                </a:solidFill>
                <a:latin typeface="+mn-lt"/>
                <a:ea typeface="+mn-ea"/>
              </a:rPr>
              <a:t>第三部分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9351963" y="3240088"/>
            <a:ext cx="0" cy="1554162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3345438" y="5991225"/>
            <a:ext cx="0" cy="64801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8" name="TextBox 24"/>
          <p:cNvSpPr txBox="1">
            <a:spLocks noChangeArrowheads="1"/>
          </p:cNvSpPr>
          <p:nvPr/>
        </p:nvSpPr>
        <p:spPr bwMode="auto">
          <a:xfrm>
            <a:off x="3071813" y="6345238"/>
            <a:ext cx="11364912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地点 西财某个标志性建筑前</a:t>
            </a:r>
          </a:p>
        </p:txBody>
      </p:sp>
      <p:sp>
        <p:nvSpPr>
          <p:cNvPr id="19469" name="TextBox 26"/>
          <p:cNvSpPr txBox="1">
            <a:spLocks noChangeArrowheads="1"/>
          </p:cNvSpPr>
          <p:nvPr/>
        </p:nvSpPr>
        <p:spPr bwMode="auto">
          <a:xfrm>
            <a:off x="3071813" y="7875588"/>
            <a:ext cx="1450181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理由 这样就不用单独拍财大风景了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:)</a:t>
            </a:r>
            <a:endParaRPr lang="zh-CN" altLang="en-US">
              <a:latin typeface="张海山锐线体简"/>
              <a:ea typeface="张海山锐线体简"/>
              <a:cs typeface="张海山锐线体简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3240088" y="7715250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240088" y="9180513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240088" y="10772775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3" name="TextBox 32"/>
          <p:cNvSpPr txBox="1">
            <a:spLocks noChangeArrowheads="1"/>
          </p:cNvSpPr>
          <p:nvPr/>
        </p:nvSpPr>
        <p:spPr bwMode="auto">
          <a:xfrm>
            <a:off x="3071813" y="9405938"/>
            <a:ext cx="553243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时间 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5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月</a:t>
            </a:r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26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日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3240088" y="12306300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75" name="TextBox 34"/>
          <p:cNvSpPr txBox="1">
            <a:spLocks noChangeArrowheads="1"/>
          </p:cNvSpPr>
          <p:nvPr/>
        </p:nvSpPr>
        <p:spPr bwMode="auto">
          <a:xfrm>
            <a:off x="3071813" y="10939463"/>
            <a:ext cx="5900737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方式 意向报名</a:t>
            </a:r>
          </a:p>
        </p:txBody>
      </p:sp>
      <p:pic>
        <p:nvPicPr>
          <p:cNvPr id="19476" name="Picture 2" descr="F:\影集2\this is\this i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60650" y="5991225"/>
            <a:ext cx="4860925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77" name="TextBox 12"/>
          <p:cNvSpPr txBox="1">
            <a:spLocks noChangeArrowheads="1"/>
          </p:cNvSpPr>
          <p:nvPr/>
        </p:nvSpPr>
        <p:spPr bwMode="auto">
          <a:xfrm>
            <a:off x="29659263" y="11455400"/>
            <a:ext cx="3262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6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济民广场</a:t>
            </a:r>
          </a:p>
        </p:txBody>
      </p:sp>
      <p:pic>
        <p:nvPicPr>
          <p:cNvPr id="19478" name="Picture 3" descr="F:\影集2\DSC004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0" y="5991225"/>
            <a:ext cx="8640763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8" name="直接连接符 27"/>
          <p:cNvCxnSpPr/>
          <p:nvPr/>
        </p:nvCxnSpPr>
        <p:spPr>
          <a:xfrm>
            <a:off x="18632488" y="5991225"/>
            <a:ext cx="0" cy="64801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80" name="TextBox 29"/>
          <p:cNvSpPr txBox="1">
            <a:spLocks noChangeArrowheads="1"/>
          </p:cNvSpPr>
          <p:nvPr/>
        </p:nvSpPr>
        <p:spPr bwMode="auto">
          <a:xfrm>
            <a:off x="24347488" y="11455400"/>
            <a:ext cx="326231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6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三味堂外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327150" y="1866900"/>
            <a:ext cx="33350200" cy="14200188"/>
          </a:xfrm>
          <a:prstGeom prst="roundRect">
            <a:avLst>
              <a:gd name="adj" fmla="val 7329"/>
            </a:avLst>
          </a:prstGeom>
          <a:solidFill>
            <a:srgbClr val="FFFFFF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29750328" y="14172545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134925" y="809892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9271000" y="3314700"/>
            <a:ext cx="123872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600" b="1" spc="600" dirty="0">
                <a:solidFill>
                  <a:prstClr val="black"/>
                </a:solidFill>
                <a:latin typeface="+mn-lt"/>
                <a:ea typeface="+mn-ea"/>
              </a:rPr>
              <a:t> 囧照</a:t>
            </a:r>
          </a:p>
        </p:txBody>
      </p:sp>
      <p:sp>
        <p:nvSpPr>
          <p:cNvPr id="3" name="矩形 2"/>
          <p:cNvSpPr/>
          <p:nvPr/>
        </p:nvSpPr>
        <p:spPr>
          <a:xfrm>
            <a:off x="2960688" y="3006725"/>
            <a:ext cx="6391275" cy="1862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spc="600" dirty="0">
                <a:solidFill>
                  <a:prstClr val="black"/>
                </a:solidFill>
                <a:latin typeface="+mn-lt"/>
                <a:ea typeface="+mn-ea"/>
              </a:rPr>
              <a:t>第四部分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9351963" y="3240088"/>
            <a:ext cx="0" cy="1554162"/>
          </a:xfrm>
          <a:prstGeom prst="straightConnector1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7993975" y="6037263"/>
            <a:ext cx="0" cy="64801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2" name="TextBox 24"/>
          <p:cNvSpPr txBox="1">
            <a:spLocks noChangeArrowheads="1"/>
          </p:cNvSpPr>
          <p:nvPr/>
        </p:nvSpPr>
        <p:spPr bwMode="auto">
          <a:xfrm>
            <a:off x="3071813" y="6345238"/>
            <a:ext cx="200660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b="1">
                <a:latin typeface="张海山锐线体简"/>
                <a:ea typeface="张海山锐线体简"/>
                <a:cs typeface="张海山锐线体简"/>
              </a:rPr>
              <a:t>保证</a:t>
            </a:r>
          </a:p>
        </p:txBody>
      </p:sp>
      <p:sp>
        <p:nvSpPr>
          <p:cNvPr id="20493" name="TextBox 26"/>
          <p:cNvSpPr txBox="1">
            <a:spLocks noChangeArrowheads="1"/>
          </p:cNvSpPr>
          <p:nvPr/>
        </p:nvSpPr>
        <p:spPr bwMode="auto">
          <a:xfrm>
            <a:off x="3071813" y="7875588"/>
            <a:ext cx="3654425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1 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足够小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3240088" y="7715250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240088" y="9180513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3240088" y="10772775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7" name="TextBox 32"/>
          <p:cNvSpPr txBox="1">
            <a:spLocks noChangeArrowheads="1"/>
          </p:cNvSpPr>
          <p:nvPr/>
        </p:nvSpPr>
        <p:spPr bwMode="auto">
          <a:xfrm>
            <a:off x="3071813" y="9405938"/>
            <a:ext cx="456406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2 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最多两页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3240088" y="12306300"/>
            <a:ext cx="13854112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9" name="TextBox 34"/>
          <p:cNvSpPr txBox="1">
            <a:spLocks noChangeArrowheads="1"/>
          </p:cNvSpPr>
          <p:nvPr/>
        </p:nvSpPr>
        <p:spPr bwMode="auto">
          <a:xfrm>
            <a:off x="3071813" y="10939463"/>
            <a:ext cx="9117012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>
                <a:latin typeface="张海山锐线体简"/>
                <a:ea typeface="张海山锐线体简"/>
                <a:cs typeface="张海山锐线体简"/>
              </a:rPr>
              <a:t>3 </a:t>
            </a:r>
            <a:r>
              <a:rPr lang="zh-CN" altLang="en-US">
                <a:latin typeface="张海山锐线体简"/>
                <a:ea typeface="张海山锐线体简"/>
                <a:cs typeface="张海山锐线体简"/>
              </a:rPr>
              <a:t>不堪入目的绝对不用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0477163" y="5991225"/>
            <a:ext cx="0" cy="64801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1" name="Picture 2"/>
          <p:cNvPicPr>
            <a:picLocks noChangeAspect="1" noChangeArrowheads="1"/>
          </p:cNvPicPr>
          <p:nvPr/>
        </p:nvPicPr>
        <p:blipFill>
          <a:blip r:embed="rId2" cstate="print"/>
          <a:srcRect l="30698" t="21281" r="30038" b="33636"/>
          <a:stretch>
            <a:fillRect/>
          </a:stretch>
        </p:blipFill>
        <p:spPr bwMode="auto">
          <a:xfrm>
            <a:off x="21077238" y="5991225"/>
            <a:ext cx="3657600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2" name="Picture 2"/>
          <p:cNvPicPr>
            <a:picLocks noChangeAspect="1" noChangeArrowheads="1"/>
          </p:cNvPicPr>
          <p:nvPr/>
        </p:nvPicPr>
        <p:blipFill>
          <a:blip r:embed="rId3" cstate="print"/>
          <a:srcRect l="30698" t="21281" r="30038" b="33636"/>
          <a:stretch>
            <a:fillRect/>
          </a:stretch>
        </p:blipFill>
        <p:spPr bwMode="auto">
          <a:xfrm>
            <a:off x="25112663" y="7994650"/>
            <a:ext cx="1828800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3" name="Picture 2"/>
          <p:cNvPicPr>
            <a:picLocks noChangeAspect="1" noChangeArrowheads="1"/>
          </p:cNvPicPr>
          <p:nvPr/>
        </p:nvPicPr>
        <p:blipFill>
          <a:blip r:embed="rId3" cstate="print"/>
          <a:srcRect l="30698" t="21281" r="30038" b="33636"/>
          <a:stretch>
            <a:fillRect/>
          </a:stretch>
        </p:blipFill>
        <p:spPr bwMode="auto">
          <a:xfrm>
            <a:off x="21077238" y="10094913"/>
            <a:ext cx="1828800" cy="200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4" name="Picture 2"/>
          <p:cNvPicPr>
            <a:picLocks noChangeAspect="1" noChangeArrowheads="1"/>
          </p:cNvPicPr>
          <p:nvPr/>
        </p:nvPicPr>
        <p:blipFill>
          <a:blip r:embed="rId4" cstate="print"/>
          <a:srcRect l="30698" t="21281" r="30038" b="33636"/>
          <a:stretch>
            <a:fillRect/>
          </a:stretch>
        </p:blipFill>
        <p:spPr bwMode="auto">
          <a:xfrm>
            <a:off x="23147338" y="10094913"/>
            <a:ext cx="1092200" cy="119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2"/>
          <p:cNvPicPr>
            <a:picLocks noChangeAspect="1" noChangeArrowheads="1"/>
          </p:cNvPicPr>
          <p:nvPr/>
        </p:nvPicPr>
        <p:blipFill>
          <a:blip r:embed="rId4" cstate="print"/>
          <a:srcRect l="30698" t="21281" r="30038" b="33636"/>
          <a:stretch>
            <a:fillRect/>
          </a:stretch>
        </p:blipFill>
        <p:spPr bwMode="auto">
          <a:xfrm>
            <a:off x="24566563" y="10174288"/>
            <a:ext cx="10922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2"/>
          <p:cNvPicPr>
            <a:picLocks noChangeAspect="1" noChangeArrowheads="1"/>
          </p:cNvPicPr>
          <p:nvPr/>
        </p:nvPicPr>
        <p:blipFill>
          <a:blip r:embed="rId4" cstate="print"/>
          <a:srcRect l="30698" t="21281" r="30038" b="33636"/>
          <a:stretch>
            <a:fillRect/>
          </a:stretch>
        </p:blipFill>
        <p:spPr bwMode="auto">
          <a:xfrm>
            <a:off x="24988838" y="5991225"/>
            <a:ext cx="10922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7" name="Picture 2"/>
          <p:cNvPicPr>
            <a:picLocks noChangeAspect="1" noChangeArrowheads="1"/>
          </p:cNvPicPr>
          <p:nvPr/>
        </p:nvPicPr>
        <p:blipFill>
          <a:blip r:embed="rId4" cstate="print"/>
          <a:srcRect l="30698" t="21281" r="30038" b="33636"/>
          <a:stretch>
            <a:fillRect/>
          </a:stretch>
        </p:blipFill>
        <p:spPr bwMode="auto">
          <a:xfrm>
            <a:off x="26395363" y="5991225"/>
            <a:ext cx="10922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8" name="Picture 2"/>
          <p:cNvPicPr>
            <a:picLocks noChangeAspect="1" noChangeArrowheads="1"/>
          </p:cNvPicPr>
          <p:nvPr/>
        </p:nvPicPr>
        <p:blipFill>
          <a:blip r:embed="rId4" cstate="print"/>
          <a:srcRect l="30698" t="21281" r="30038" b="33636"/>
          <a:stretch>
            <a:fillRect/>
          </a:stretch>
        </p:blipFill>
        <p:spPr bwMode="auto">
          <a:xfrm>
            <a:off x="26081038" y="10147300"/>
            <a:ext cx="1093787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2"/>
          <p:cNvPicPr>
            <a:picLocks noChangeAspect="1" noChangeArrowheads="1"/>
          </p:cNvPicPr>
          <p:nvPr/>
        </p:nvPicPr>
        <p:blipFill>
          <a:blip r:embed="rId5" cstate="print"/>
          <a:srcRect l="30698" t="21281" r="30038" b="33636"/>
          <a:stretch>
            <a:fillRect/>
          </a:stretch>
        </p:blipFill>
        <p:spPr bwMode="auto">
          <a:xfrm>
            <a:off x="23147338" y="11371263"/>
            <a:ext cx="73977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0" name="Picture 2"/>
          <p:cNvPicPr>
            <a:picLocks noChangeAspect="1" noChangeArrowheads="1"/>
          </p:cNvPicPr>
          <p:nvPr/>
        </p:nvPicPr>
        <p:blipFill>
          <a:blip r:embed="rId5" cstate="print"/>
          <a:srcRect l="30698" t="21281" r="30038" b="33636"/>
          <a:stretch>
            <a:fillRect/>
          </a:stretch>
        </p:blipFill>
        <p:spPr bwMode="auto">
          <a:xfrm>
            <a:off x="23995063" y="11312525"/>
            <a:ext cx="73977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1" name="Picture 2"/>
          <p:cNvPicPr>
            <a:picLocks noChangeAspect="1" noChangeArrowheads="1"/>
          </p:cNvPicPr>
          <p:nvPr/>
        </p:nvPicPr>
        <p:blipFill>
          <a:blip r:embed="rId5" cstate="print"/>
          <a:srcRect l="30698" t="21281" r="30038" b="33636"/>
          <a:stretch>
            <a:fillRect/>
          </a:stretch>
        </p:blipFill>
        <p:spPr bwMode="auto">
          <a:xfrm>
            <a:off x="24795163" y="11393488"/>
            <a:ext cx="73977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2" name="Picture 2"/>
          <p:cNvPicPr>
            <a:picLocks noChangeAspect="1" noChangeArrowheads="1"/>
          </p:cNvPicPr>
          <p:nvPr/>
        </p:nvPicPr>
        <p:blipFill>
          <a:blip r:embed="rId5" cstate="print"/>
          <a:srcRect l="30698" t="21281" r="30038" b="33636"/>
          <a:stretch>
            <a:fillRect/>
          </a:stretch>
        </p:blipFill>
        <p:spPr bwMode="auto">
          <a:xfrm>
            <a:off x="25658763" y="11399838"/>
            <a:ext cx="7397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3" name="Picture 2"/>
          <p:cNvPicPr>
            <a:picLocks noChangeAspect="1" noChangeArrowheads="1"/>
          </p:cNvPicPr>
          <p:nvPr/>
        </p:nvPicPr>
        <p:blipFill>
          <a:blip r:embed="rId5" cstate="print"/>
          <a:srcRect l="30698" t="21281" r="30038" b="33636"/>
          <a:stretch>
            <a:fillRect/>
          </a:stretch>
        </p:blipFill>
        <p:spPr bwMode="auto">
          <a:xfrm>
            <a:off x="26455688" y="11368088"/>
            <a:ext cx="73977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4" name="Picture 2"/>
          <p:cNvPicPr>
            <a:picLocks noChangeAspect="1" noChangeArrowheads="1"/>
          </p:cNvPicPr>
          <p:nvPr/>
        </p:nvPicPr>
        <p:blipFill>
          <a:blip r:embed="rId5" cstate="print"/>
          <a:srcRect l="30698" t="21281" r="30038" b="33636"/>
          <a:stretch>
            <a:fillRect/>
          </a:stretch>
        </p:blipFill>
        <p:spPr bwMode="auto">
          <a:xfrm>
            <a:off x="24988838" y="7177088"/>
            <a:ext cx="73977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5" name="Picture 2"/>
          <p:cNvPicPr>
            <a:picLocks noChangeAspect="1" noChangeArrowheads="1"/>
          </p:cNvPicPr>
          <p:nvPr/>
        </p:nvPicPr>
        <p:blipFill>
          <a:blip r:embed="rId5" cstate="print"/>
          <a:srcRect l="30698" t="21281" r="30038" b="33636"/>
          <a:stretch>
            <a:fillRect/>
          </a:stretch>
        </p:blipFill>
        <p:spPr bwMode="auto">
          <a:xfrm>
            <a:off x="25969913" y="7177088"/>
            <a:ext cx="73977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6" name="Picture 2"/>
          <p:cNvPicPr>
            <a:picLocks noChangeAspect="1" noChangeArrowheads="1"/>
          </p:cNvPicPr>
          <p:nvPr/>
        </p:nvPicPr>
        <p:blipFill>
          <a:blip r:embed="rId6" cstate="print"/>
          <a:srcRect l="30698" t="21281" r="30038" b="33636"/>
          <a:stretch>
            <a:fillRect/>
          </a:stretch>
        </p:blipFill>
        <p:spPr bwMode="auto">
          <a:xfrm>
            <a:off x="26825575" y="7326313"/>
            <a:ext cx="5588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1327150" y="1866900"/>
            <a:ext cx="33350200" cy="14200188"/>
          </a:xfrm>
          <a:prstGeom prst="roundRect">
            <a:avLst>
              <a:gd name="adj" fmla="val 7329"/>
            </a:avLst>
          </a:prstGeom>
          <a:solidFill>
            <a:srgbClr val="FFFFFF">
              <a:alpha val="2196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29750328" y="14172545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-1134925" y="809892"/>
            <a:ext cx="7291060" cy="3127847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ffectLst>
            <a:softEdge rad="1079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8307050" y="10356850"/>
            <a:ext cx="12387263" cy="157003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9600" b="1" spc="600" dirty="0">
                <a:solidFill>
                  <a:prstClr val="black"/>
                </a:solidFill>
                <a:latin typeface="+mn-lt"/>
                <a:ea typeface="+mn-ea"/>
              </a:rPr>
              <a:t>Ending.</a:t>
            </a:r>
            <a:endParaRPr lang="zh-CN" altLang="en-US" sz="9600" b="1" spc="600" dirty="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497550" y="7874000"/>
            <a:ext cx="3287713" cy="1862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500" b="1" spc="600" dirty="0">
                <a:solidFill>
                  <a:prstClr val="black"/>
                </a:solidFill>
                <a:latin typeface="+mn-lt"/>
                <a:ea typeface="+mn-ea"/>
              </a:rPr>
              <a:t>封底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18497550" y="10080625"/>
            <a:ext cx="8101013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655888" y="5740400"/>
            <a:ext cx="0" cy="64531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17416463" y="5740400"/>
            <a:ext cx="0" cy="64531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3421063" y="5740400"/>
            <a:ext cx="13231812" cy="6453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61855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15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4263" y="6707188"/>
            <a:ext cx="7743825" cy="45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4afd31a41b304c8ec34e8abe80ff3494c8ff80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微软雅黑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608</Words>
  <Application>Microsoft Office PowerPoint</Application>
  <PresentationFormat>自定义</PresentationFormat>
  <Paragraphs>147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曹将</dc:creator>
  <cp:lastModifiedBy>Administrator</cp:lastModifiedBy>
  <cp:revision>22</cp:revision>
  <dcterms:created xsi:type="dcterms:W3CDTF">2012-05-06T06:11:01Z</dcterms:created>
  <dcterms:modified xsi:type="dcterms:W3CDTF">2015-03-16T01:32:16Z</dcterms:modified>
</cp:coreProperties>
</file>