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Lst>
  <p:sldSz cx="9144000" cy="6858000" type="screen4x3"/>
  <p:notesSz cx="6858000" cy="9144000"/>
  <p:defaultTextStyle>
    <a:defPPr>
      <a:defRPr lang="zh-HK"/>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E3E"/>
    <a:srgbClr val="666666"/>
    <a:srgbClr val="969696"/>
    <a:srgbClr val="7C233E"/>
    <a:srgbClr val="92D14F"/>
    <a:srgbClr val="0174AB"/>
    <a:srgbClr val="BFC0C0"/>
    <a:srgbClr val="9F9D9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62" autoAdjust="0"/>
    <p:restoredTop sz="94660"/>
  </p:normalViewPr>
  <p:slideViewPr>
    <p:cSldViewPr snapToGrid="0">
      <p:cViewPr varScale="1">
        <p:scale>
          <a:sx n="117" d="100"/>
          <a:sy n="117" d="100"/>
        </p:scale>
        <p:origin x="-1626" y="-108"/>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0B4AAD56-2E6A-478C-92D5-F0E32BD6E096}"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7949B637-3900-4518-B713-052094758366}" type="slidenum">
              <a:rPr lang="zh-HK" altLang="en-US"/>
              <a:pPr>
                <a:defRPr/>
              </a:pPr>
              <a:t>‹#›</a:t>
            </a:fld>
            <a:endParaRPr lang="zh-HK"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F8FCE5AD-2CEA-4396-8DB0-3B13FF480461}"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A1BDA755-CFF9-42C6-9369-3619CA98CEE3}" type="slidenum">
              <a:rPr lang="zh-HK" altLang="en-US"/>
              <a:pPr>
                <a:defRPr/>
              </a:pPr>
              <a:t>‹#›</a:t>
            </a:fld>
            <a:endParaRPr lang="zh-HK"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4C2E092B-F18C-405E-AFEF-9EC84C09D2DE}"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A5DC1EED-789C-4B64-8E86-A9832A07BBC9}" type="slidenum">
              <a:rPr lang="zh-HK" altLang="en-US"/>
              <a:pPr>
                <a:defRPr/>
              </a:pPr>
              <a:t>‹#›</a:t>
            </a:fld>
            <a:endParaRPr lang="zh-HK"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C5485978-B85D-4C85-A3D9-371A7A719982}"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B2B4CD30-19D1-4294-BB7F-189F18ADC7C6}" type="slidenum">
              <a:rPr lang="zh-HK" altLang="en-US"/>
              <a:pPr>
                <a:defRPr/>
              </a:pPr>
              <a:t>‹#›</a:t>
            </a:fld>
            <a:endParaRPr lang="zh-HK" altLang="en-US"/>
          </a:p>
        </p:txBody>
      </p:sp>
    </p:spTree>
  </p:cSld>
  <p:clrMapOvr>
    <a:masterClrMapping/>
  </p:clrMapOvr>
  <p:transition>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FE7D0A73-00D2-49B6-AB50-36A17AE0FB5B}"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5BBA7F65-695C-4294-85F7-1EB7A41F3313}" type="slidenum">
              <a:rPr lang="zh-HK" altLang="en-US"/>
              <a:pPr>
                <a:defRPr/>
              </a:pPr>
              <a:t>‹#›</a:t>
            </a:fld>
            <a:endParaRPr lang="zh-HK" altLang="en-US"/>
          </a:p>
        </p:txBody>
      </p:sp>
    </p:spTree>
  </p:cSld>
  <p:clrMapOvr>
    <a:masterClrMapping/>
  </p:clrMapOvr>
  <p:transition>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7A93F0FD-9CEA-4038-BB7F-F395E3CA9952}"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E524E345-D82F-450E-A696-B48C8506118A}" type="slidenum">
              <a:rPr lang="zh-HK" altLang="en-US"/>
              <a:pPr>
                <a:defRPr/>
              </a:pPr>
              <a:t>‹#›</a:t>
            </a:fld>
            <a:endParaRPr lang="zh-HK" altLang="en-US"/>
          </a:p>
        </p:txBody>
      </p:sp>
    </p:spTree>
  </p:cSld>
  <p:clrMapOvr>
    <a:masterClrMapping/>
  </p:clrMapOvr>
  <p:transition>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457CB6B2-C039-4A1A-88FA-DE0320F8AD01}"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82F07441-1443-444C-9B8B-E1EC9C3B32BC}" type="slidenum">
              <a:rPr lang="zh-HK" altLang="en-US"/>
              <a:pPr>
                <a:defRPr/>
              </a:pPr>
              <a:t>‹#›</a:t>
            </a:fld>
            <a:endParaRPr lang="zh-HK" altLang="en-US"/>
          </a:p>
        </p:txBody>
      </p:sp>
    </p:spTree>
  </p:cSld>
  <p:clrMapOvr>
    <a:masterClrMapping/>
  </p:clrMapOvr>
  <p:transition>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90FE1265-1D53-4630-9F92-6DA057413E48}"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4CB28529-56E2-4209-9896-67AE379F4D5F}" type="slidenum">
              <a:rPr lang="zh-HK" altLang="en-US"/>
              <a:pPr>
                <a:defRPr/>
              </a:pPr>
              <a:t>‹#›</a:t>
            </a:fld>
            <a:endParaRPr lang="zh-HK" altLang="en-US"/>
          </a:p>
        </p:txBody>
      </p:sp>
    </p:spTree>
  </p:cSld>
  <p:clrMapOvr>
    <a:masterClrMapping/>
  </p:clrMapOvr>
  <p:transition>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0958C316-396B-4435-B43A-28A8B1588E2B}"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CE9A1B54-01E0-46BC-B2B5-B80ACE79A710}" type="slidenum">
              <a:rPr lang="zh-HK" altLang="en-US"/>
              <a:pPr>
                <a:defRPr/>
              </a:pPr>
              <a:t>‹#›</a:t>
            </a:fld>
            <a:endParaRPr lang="zh-HK" altLang="en-US"/>
          </a:p>
        </p:txBody>
      </p:sp>
    </p:spTree>
  </p:cSld>
  <p:clrMapOvr>
    <a:masterClrMapping/>
  </p:clrMapOvr>
  <p:transition>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25F3D0C-0013-42C8-929B-F71DD1F024FF}"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3DBA4423-08A2-421A-903E-F34A6A626A61}" type="slidenum">
              <a:rPr lang="zh-HK" altLang="en-US"/>
              <a:pPr>
                <a:defRPr/>
              </a:pPr>
              <a:t>‹#›</a:t>
            </a:fld>
            <a:endParaRPr lang="zh-HK" altLang="en-US"/>
          </a:p>
        </p:txBody>
      </p:sp>
    </p:spTree>
  </p:cSld>
  <p:clrMapOvr>
    <a:masterClrMapping/>
  </p:clrMapOvr>
  <p:transition>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F46BFFDA-D6D7-4724-A108-9C7E68D89077}"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056B63C0-8696-4423-8B3C-3F2565907F61}" type="slidenum">
              <a:rPr lang="zh-HK" altLang="en-US"/>
              <a:pPr>
                <a:defRPr/>
              </a:pPr>
              <a:t>‹#›</a:t>
            </a:fld>
            <a:endParaRPr lang="zh-HK"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DEB89CD4-6278-4C01-B065-EA9B7B38B75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F3ECFF1D-882E-44B0-8806-973F37AD31E1}" type="slidenum">
              <a:rPr lang="zh-HK" altLang="en-US"/>
              <a:pPr>
                <a:defRPr/>
              </a:pPr>
              <a:t>‹#›</a:t>
            </a:fld>
            <a:endParaRPr lang="zh-HK"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2634C306-93B1-4C55-B08C-D3DF7D84E89A}"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625FA892-30F4-4B7E-B4BA-A93F883BF9E5}" type="slidenum">
              <a:rPr lang="zh-HK" altLang="en-US"/>
              <a:pPr>
                <a:defRPr/>
              </a:pPr>
              <a:t>‹#›</a:t>
            </a:fld>
            <a:endParaRPr lang="zh-HK" altLang="en-US"/>
          </a:p>
        </p:txBody>
      </p:sp>
    </p:spTree>
  </p:cSld>
  <p:clrMapOvr>
    <a:masterClrMapping/>
  </p:clrMapOvr>
  <p:transition>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391779E9-51D7-4455-8424-47D1F51EA3F8}"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835DCE35-4123-4A27-8903-817BB199743A}" type="slidenum">
              <a:rPr lang="zh-HK" altLang="en-US"/>
              <a:pPr>
                <a:defRPr/>
              </a:pPr>
              <a:t>‹#›</a:t>
            </a:fld>
            <a:endParaRPr lang="zh-HK" altLang="en-US"/>
          </a:p>
        </p:txBody>
      </p:sp>
    </p:spTree>
  </p:cSld>
  <p:clrMapOvr>
    <a:masterClrMapping/>
  </p:clrMapOvr>
  <p:transition>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981D9995-460C-47F3-9C3D-42DF93FCB83D}"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52D55F4B-89FE-4C5B-A17C-EA5232E54C1A}" type="slidenum">
              <a:rPr lang="zh-HK" altLang="en-US"/>
              <a:pPr>
                <a:defRPr/>
              </a:pPr>
              <a:t>‹#›</a:t>
            </a:fld>
            <a:endParaRPr lang="zh-HK" alt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ABD3F4D5-F901-4E56-B9C6-8790BCD379BA}"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DECDE1A4-7489-4F43-AB9B-F717E7C74B97}" type="slidenum">
              <a:rPr lang="zh-HK" altLang="en-US"/>
              <a:pPr>
                <a:defRPr/>
              </a:pPr>
              <a:t>‹#›</a:t>
            </a:fld>
            <a:endParaRPr lang="zh-HK"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E8936E05-A399-4A4B-9D23-9BFABF2CDAF6}"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E726E7A9-9F68-4A33-83AC-B29CFBA60918}" type="slidenum">
              <a:rPr lang="zh-HK" altLang="en-US"/>
              <a:pPr>
                <a:defRPr/>
              </a:pPr>
              <a:t>‹#›</a:t>
            </a:fld>
            <a:endParaRPr lang="zh-HK"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DD91E562-7951-42DE-8C5A-5AC8B43169A7}"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7FEF8238-C440-43FC-BC55-30E3F9ED4F27}" type="slidenum">
              <a:rPr lang="zh-HK" altLang="en-US"/>
              <a:pPr>
                <a:defRPr/>
              </a:pPr>
              <a:t>‹#›</a:t>
            </a:fld>
            <a:endParaRPr lang="zh-HK"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25EEAB11-029A-4F8F-B9B8-E8405376E88F}"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5477FE38-8384-4842-B7D4-57F54E8ABD91}" type="slidenum">
              <a:rPr lang="zh-HK" altLang="en-US"/>
              <a:pPr>
                <a:defRPr/>
              </a:pPr>
              <a:t>‹#›</a:t>
            </a:fld>
            <a:endParaRPr lang="zh-HK"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858EB-3A98-4EAF-BDF3-BCB77B49FAD9}"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C4C70B75-03FD-45C6-B709-6B770F553FA9}" type="slidenum">
              <a:rPr lang="zh-HK" altLang="en-US"/>
              <a:pPr>
                <a:defRPr/>
              </a:pPr>
              <a:t>‹#›</a:t>
            </a:fld>
            <a:endParaRPr lang="zh-HK"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00182D1D-D189-4FE1-A25B-2D8F21FF80F6}"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0FEE4D76-156D-418D-81D7-95780A179064}" type="slidenum">
              <a:rPr lang="zh-HK" altLang="en-US"/>
              <a:pPr>
                <a:defRPr/>
              </a:pPr>
              <a:t>‹#›</a:t>
            </a:fld>
            <a:endParaRPr lang="zh-HK"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0E5029CF-85D4-4A93-8FDC-B820899B5693}"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B7449F03-EB17-44E1-8096-67283B5B8FEF}" type="slidenum">
              <a:rPr lang="zh-HK" altLang="en-US"/>
              <a:pPr>
                <a:defRPr/>
              </a:pPr>
              <a:t>‹#›</a:t>
            </a:fld>
            <a:endParaRPr lang="zh-HK"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ED9C8D24-4E8E-454C-9949-24FF3F8015CB}"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594120FA-3631-4A33-92DE-A591B80F19C7}"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3315"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mn-ea"/>
              </a:defRPr>
            </a:lvl1pPr>
          </a:lstStyle>
          <a:p>
            <a:pPr>
              <a:defRPr/>
            </a:pPr>
            <a:fld id="{8EE7E64C-F617-431E-A7D5-E52E3F7C2972}"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mn-ea"/>
              </a:defRPr>
            </a:lvl1pPr>
          </a:lstStyle>
          <a:p>
            <a:pPr>
              <a:defRPr/>
            </a:pPr>
            <a:fld id="{650CB1B3-5F69-4694-9D62-1768C8AEEADA}"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706" r:id="rId1"/>
    <p:sldLayoutId id="2147483705" r:id="rId2"/>
    <p:sldLayoutId id="2147483704" r:id="rId3"/>
    <p:sldLayoutId id="2147483703" r:id="rId4"/>
    <p:sldLayoutId id="2147483702" r:id="rId5"/>
    <p:sldLayoutId id="2147483701" r:id="rId6"/>
    <p:sldLayoutId id="2147483700" r:id="rId7"/>
    <p:sldLayoutId id="2147483699" r:id="rId8"/>
    <p:sldLayoutId id="2147483698" r:id="rId9"/>
    <p:sldLayoutId id="2147483697" r:id="rId10"/>
    <p:sldLayoutId id="2147483696" r:id="rId11"/>
  </p:sldLayoutIdLst>
  <p:transition>
    <p:wipe/>
  </p:transition>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1250" y="428625"/>
            <a:ext cx="1042988" cy="1042988"/>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9175" y="688975"/>
            <a:ext cx="1614488" cy="522288"/>
          </a:xfrm>
          <a:prstGeom prst="rect">
            <a:avLst/>
          </a:prstGeom>
          <a:noFill/>
        </p:spPr>
        <p:txBody>
          <a:bodyPr>
            <a:spAutoFit/>
          </a:bodyPr>
          <a:lstStyle/>
          <a:p>
            <a:pPr fontAlgn="auto">
              <a:spcBef>
                <a:spcPts val="0"/>
              </a:spcBef>
              <a:spcAft>
                <a:spcPts val="0"/>
              </a:spcAft>
              <a:defRPr/>
            </a:pPr>
            <a:r>
              <a:rPr lang="en-US" altLang="zh-HK" sz="2800" b="1" spc="300" dirty="0">
                <a:solidFill>
                  <a:srgbClr val="E74E3E"/>
                </a:solidFill>
                <a:latin typeface="微软雅黑" panose="020B0503020204020204" pitchFamily="34" charset="-122"/>
                <a:ea typeface="微软雅黑" panose="020B0503020204020204" pitchFamily="34" charset="-122"/>
              </a:rPr>
              <a:t>XX</a:t>
            </a:r>
            <a:r>
              <a:rPr lang="zh-CN" altLang="en-US" sz="2800" b="1" spc="300" dirty="0">
                <a:solidFill>
                  <a:srgbClr val="E74E3E"/>
                </a:solidFill>
                <a:latin typeface="微软雅黑" panose="020B0503020204020204" pitchFamily="34" charset="-122"/>
                <a:ea typeface="微软雅黑" panose="020B0503020204020204" pitchFamily="34" charset="-122"/>
              </a:rPr>
              <a:t>学校</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63" y="2705100"/>
            <a:ext cx="5451475"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13"/>
            <a:ext cx="9144000" cy="2339975"/>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文本框 17"/>
          <p:cNvSpPr txBox="1"/>
          <p:nvPr/>
        </p:nvSpPr>
        <p:spPr>
          <a:xfrm>
            <a:off x="1060450" y="2705100"/>
            <a:ext cx="7023100"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5" y="4784725"/>
            <a:ext cx="1357313" cy="400050"/>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5" y="5307013"/>
            <a:ext cx="1357313" cy="400050"/>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3" y="4800600"/>
            <a:ext cx="1614487" cy="400050"/>
          </a:xfrm>
          <a:prstGeom prst="rect">
            <a:avLst/>
          </a:prstGeom>
          <a:noFill/>
        </p:spPr>
        <p:txBody>
          <a:bodyPr>
            <a:spAutoFit/>
          </a:bodyPr>
          <a:lstStyle/>
          <a:p>
            <a:pPr fontAlgn="auto">
              <a:spcBef>
                <a:spcPts val="0"/>
              </a:spcBef>
              <a:spcAft>
                <a:spcPts val="0"/>
              </a:spcAft>
              <a:defRPr/>
            </a:pP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3" y="5321300"/>
            <a:ext cx="1614487" cy="400050"/>
          </a:xfrm>
          <a:prstGeom prst="rect">
            <a:avLst/>
          </a:prstGeom>
          <a:noFill/>
        </p:spPr>
        <p:txBody>
          <a:bodyPr>
            <a:spAutoFit/>
          </a:bodyPr>
          <a:lstStyle/>
          <a:p>
            <a:pPr fontAlgn="auto">
              <a:spcBef>
                <a:spcPts val="0"/>
              </a:spcBef>
              <a:spcAft>
                <a:spcPts val="0"/>
              </a:spcAft>
              <a:defRPr/>
            </a:pPr>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3938" y="2232025"/>
            <a:ext cx="2016125" cy="2014538"/>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200" b="1" spc="300" dirty="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8400" y="1117600"/>
            <a:ext cx="1381125" cy="1381125"/>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788" y="4132263"/>
            <a:ext cx="1381125" cy="1381125"/>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650" y="3937000"/>
            <a:ext cx="1381125" cy="1381125"/>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613" y="1109663"/>
            <a:ext cx="1381125" cy="1381125"/>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363" y="1916113"/>
            <a:ext cx="2251075" cy="1147762"/>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900" y="3711575"/>
            <a:ext cx="1006475" cy="609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900" y="3636963"/>
            <a:ext cx="1635125" cy="990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1125" y="2030413"/>
            <a:ext cx="1358900" cy="766762"/>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34826" name="矩形 33"/>
          <p:cNvSpPr>
            <a:spLocks noChangeArrowheads="1"/>
          </p:cNvSpPr>
          <p:nvPr/>
        </p:nvSpPr>
        <p:spPr bwMode="auto">
          <a:xfrm>
            <a:off x="1136650" y="5775325"/>
            <a:ext cx="6870700"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9" name="矩形 38"/>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0" name="矩形 39"/>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1" name="文本框 4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5842" name="组合 2"/>
          <p:cNvGrpSpPr>
            <a:grpSpLocks/>
          </p:cNvGrpSpPr>
          <p:nvPr/>
        </p:nvGrpSpPr>
        <p:grpSpPr bwMode="auto">
          <a:xfrm>
            <a:off x="1560513" y="2568575"/>
            <a:ext cx="6024562" cy="1720850"/>
            <a:chOff x="2408238" y="2568507"/>
            <a:chExt cx="6024563" cy="1720986"/>
          </a:xfrm>
        </p:grpSpPr>
        <p:grpSp>
          <p:nvGrpSpPr>
            <p:cNvPr id="35843"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5844"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8" name="直接连接符 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E74E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6" name="组合 75"/>
          <p:cNvGrpSpPr/>
          <p:nvPr/>
        </p:nvGrpSpPr>
        <p:grpSpPr>
          <a:xfrm>
            <a:off x="882603" y="2302677"/>
            <a:ext cx="1093895" cy="955612"/>
            <a:chOff x="882603" y="2302677"/>
            <a:chExt cx="1093895" cy="955612"/>
          </a:xfrm>
          <a:solidFill>
            <a:srgbClr val="E74E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7" name="组合 76"/>
          <p:cNvGrpSpPr/>
          <p:nvPr/>
        </p:nvGrpSpPr>
        <p:grpSpPr>
          <a:xfrm>
            <a:off x="2855366" y="2301118"/>
            <a:ext cx="1229112" cy="958730"/>
            <a:chOff x="2855366" y="2301118"/>
            <a:chExt cx="1229112" cy="958730"/>
          </a:xfrm>
          <a:solidFill>
            <a:srgbClr val="E74E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79" name="组合 78"/>
          <p:cNvGrpSpPr/>
          <p:nvPr/>
        </p:nvGrpSpPr>
        <p:grpSpPr>
          <a:xfrm>
            <a:off x="7367401" y="2282771"/>
            <a:ext cx="1001878" cy="994714"/>
            <a:chOff x="7367401" y="2282771"/>
            <a:chExt cx="1001878" cy="994714"/>
          </a:xfrm>
          <a:solidFill>
            <a:srgbClr val="E74E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36880" name="文本框 59"/>
          <p:cNvSpPr txBox="1">
            <a:spLocks noChangeArrowheads="1"/>
          </p:cNvSpPr>
          <p:nvPr/>
        </p:nvSpPr>
        <p:spPr bwMode="auto">
          <a:xfrm>
            <a:off x="846138" y="3332163"/>
            <a:ext cx="852487" cy="369887"/>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a:t>
            </a:r>
            <a:r>
              <a:rPr lang="en-US" altLang="zh-CN" b="1">
                <a:solidFill>
                  <a:srgbClr val="E74E3E"/>
                </a:solidFill>
                <a:latin typeface="微软雅黑" pitchFamily="34" charset="-122"/>
                <a:ea typeface="微软雅黑" pitchFamily="34" charset="-122"/>
              </a:rPr>
              <a:t>EXT</a:t>
            </a:r>
            <a:endParaRPr lang="zh-HK" altLang="en-US" b="1">
              <a:solidFill>
                <a:srgbClr val="E74E3E"/>
              </a:solidFill>
              <a:latin typeface="微软雅黑" pitchFamily="34" charset="-122"/>
              <a:ea typeface="微软雅黑" pitchFamily="34" charset="-122"/>
            </a:endParaRPr>
          </a:p>
        </p:txBody>
      </p:sp>
      <p:sp>
        <p:nvSpPr>
          <p:cNvPr id="36881" name="矩形 60"/>
          <p:cNvSpPr>
            <a:spLocks noChangeArrowheads="1"/>
          </p:cNvSpPr>
          <p:nvPr/>
        </p:nvSpPr>
        <p:spPr bwMode="auto">
          <a:xfrm>
            <a:off x="396875"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2" name="文本框 63"/>
          <p:cNvSpPr txBox="1">
            <a:spLocks noChangeArrowheads="1"/>
          </p:cNvSpPr>
          <p:nvPr/>
        </p:nvSpPr>
        <p:spPr bwMode="auto">
          <a:xfrm>
            <a:off x="3046413" y="3332163"/>
            <a:ext cx="852487" cy="369887"/>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a:t>
            </a:r>
            <a:r>
              <a:rPr lang="en-US" altLang="zh-CN" b="1">
                <a:solidFill>
                  <a:srgbClr val="E74E3E"/>
                </a:solidFill>
                <a:latin typeface="微软雅黑" pitchFamily="34" charset="-122"/>
                <a:ea typeface="微软雅黑" pitchFamily="34" charset="-122"/>
              </a:rPr>
              <a:t>EXT</a:t>
            </a:r>
            <a:endParaRPr lang="zh-HK" altLang="en-US" b="1">
              <a:solidFill>
                <a:srgbClr val="E74E3E"/>
              </a:solidFill>
              <a:latin typeface="微软雅黑" pitchFamily="34" charset="-122"/>
              <a:ea typeface="微软雅黑" pitchFamily="34" charset="-122"/>
            </a:endParaRPr>
          </a:p>
        </p:txBody>
      </p:sp>
      <p:sp>
        <p:nvSpPr>
          <p:cNvPr id="36883" name="矩形 64"/>
          <p:cNvSpPr>
            <a:spLocks noChangeArrowheads="1"/>
          </p:cNvSpPr>
          <p:nvPr/>
        </p:nvSpPr>
        <p:spPr bwMode="auto">
          <a:xfrm>
            <a:off x="2597150"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4" name="文本框 66"/>
          <p:cNvSpPr txBox="1">
            <a:spLocks noChangeArrowheads="1"/>
          </p:cNvSpPr>
          <p:nvPr/>
        </p:nvSpPr>
        <p:spPr bwMode="auto">
          <a:xfrm>
            <a:off x="5245100" y="3332163"/>
            <a:ext cx="852488" cy="369887"/>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a:t>
            </a:r>
            <a:r>
              <a:rPr lang="en-US" altLang="zh-CN" b="1">
                <a:solidFill>
                  <a:srgbClr val="E74E3E"/>
                </a:solidFill>
                <a:latin typeface="微软雅黑" pitchFamily="34" charset="-122"/>
                <a:ea typeface="微软雅黑" pitchFamily="34" charset="-122"/>
              </a:rPr>
              <a:t>EXT</a:t>
            </a:r>
            <a:endParaRPr lang="zh-HK" altLang="en-US" b="1">
              <a:solidFill>
                <a:srgbClr val="E74E3E"/>
              </a:solidFill>
              <a:latin typeface="微软雅黑" pitchFamily="34" charset="-122"/>
              <a:ea typeface="微软雅黑" pitchFamily="34" charset="-122"/>
            </a:endParaRPr>
          </a:p>
        </p:txBody>
      </p:sp>
      <p:sp>
        <p:nvSpPr>
          <p:cNvPr id="36885" name="矩形 67"/>
          <p:cNvSpPr>
            <a:spLocks noChangeArrowheads="1"/>
          </p:cNvSpPr>
          <p:nvPr/>
        </p:nvSpPr>
        <p:spPr bwMode="auto">
          <a:xfrm>
            <a:off x="4795838"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6" name="文本框 69"/>
          <p:cNvSpPr txBox="1">
            <a:spLocks noChangeArrowheads="1"/>
          </p:cNvSpPr>
          <p:nvPr/>
        </p:nvSpPr>
        <p:spPr bwMode="auto">
          <a:xfrm>
            <a:off x="7445375" y="3332163"/>
            <a:ext cx="852488" cy="369887"/>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a:t>
            </a:r>
            <a:r>
              <a:rPr lang="en-US" altLang="zh-CN" b="1">
                <a:solidFill>
                  <a:srgbClr val="E74E3E"/>
                </a:solidFill>
                <a:latin typeface="微软雅黑" pitchFamily="34" charset="-122"/>
                <a:ea typeface="微软雅黑" pitchFamily="34" charset="-122"/>
              </a:rPr>
              <a:t>EXT</a:t>
            </a:r>
            <a:endParaRPr lang="zh-HK" altLang="en-US" b="1">
              <a:solidFill>
                <a:srgbClr val="E74E3E"/>
              </a:solidFill>
              <a:latin typeface="微软雅黑" pitchFamily="34" charset="-122"/>
              <a:ea typeface="微软雅黑" pitchFamily="34" charset="-122"/>
            </a:endParaRPr>
          </a:p>
        </p:txBody>
      </p:sp>
      <p:sp>
        <p:nvSpPr>
          <p:cNvPr id="36887" name="矩形 70"/>
          <p:cNvSpPr>
            <a:spLocks noChangeArrowheads="1"/>
          </p:cNvSpPr>
          <p:nvPr/>
        </p:nvSpPr>
        <p:spPr bwMode="auto">
          <a:xfrm>
            <a:off x="6996113"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80" name="文本框 7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4375" y="2724150"/>
            <a:ext cx="2044700" cy="2044700"/>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37891" name="矩形 46"/>
          <p:cNvSpPr>
            <a:spLocks noChangeArrowheads="1"/>
          </p:cNvSpPr>
          <p:nvPr/>
        </p:nvSpPr>
        <p:spPr bwMode="auto">
          <a:xfrm>
            <a:off x="4137025" y="4433888"/>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2" name="文本框 47"/>
          <p:cNvSpPr txBox="1">
            <a:spLocks noChangeArrowheads="1"/>
          </p:cNvSpPr>
          <p:nvPr/>
        </p:nvSpPr>
        <p:spPr bwMode="auto">
          <a:xfrm>
            <a:off x="4137025" y="4146550"/>
            <a:ext cx="2171700" cy="369888"/>
          </a:xfrm>
          <a:prstGeom prst="rect">
            <a:avLst/>
          </a:prstGeom>
          <a:noFill/>
          <a:ln w="9525">
            <a:noFill/>
            <a:miter lim="800000"/>
            <a:headEnd/>
            <a:tailEnd/>
          </a:ln>
        </p:spPr>
        <p:txBody>
          <a:bodyPr>
            <a:spAutoFit/>
          </a:bodyPr>
          <a:lstStyle/>
          <a:p>
            <a:pPr algn="ctr"/>
            <a:r>
              <a:rPr lang="en-US" altLang="zh-CN" b="1">
                <a:solidFill>
                  <a:srgbClr val="E74E3E"/>
                </a:solidFill>
                <a:latin typeface="微软雅黑" pitchFamily="34" charset="-122"/>
                <a:ea typeface="微软雅黑" pitchFamily="34" charset="-122"/>
              </a:rPr>
              <a:t>ADD YOUR TITLE</a:t>
            </a:r>
            <a:endParaRPr lang="zh-HK" altLang="en-US" b="1">
              <a:solidFill>
                <a:srgbClr val="E74E3E"/>
              </a:solidFill>
              <a:latin typeface="微软雅黑" pitchFamily="34" charset="-122"/>
              <a:ea typeface="微软雅黑" pitchFamily="34" charset="-122"/>
            </a:endParaRPr>
          </a:p>
        </p:txBody>
      </p:sp>
      <p:grpSp>
        <p:nvGrpSpPr>
          <p:cNvPr id="62" name="组合 61"/>
          <p:cNvGrpSpPr/>
          <p:nvPr/>
        </p:nvGrpSpPr>
        <p:grpSpPr>
          <a:xfrm>
            <a:off x="3615799" y="1892300"/>
            <a:ext cx="221360" cy="3708400"/>
            <a:chOff x="3615799" y="1892300"/>
            <a:chExt cx="221360" cy="3708400"/>
          </a:xfrm>
          <a:solidFill>
            <a:srgbClr val="E74E3E"/>
          </a:solidFill>
        </p:grpSpPr>
        <p:cxnSp>
          <p:nvCxnSpPr>
            <p:cNvPr id="42" name="直接连接符 41"/>
            <p:cNvCxnSpPr/>
            <p:nvPr/>
          </p:nvCxnSpPr>
          <p:spPr>
            <a:xfrm>
              <a:off x="3726479" y="1892300"/>
              <a:ext cx="0" cy="3708400"/>
            </a:xfrm>
            <a:prstGeom prst="line">
              <a:avLst/>
            </a:prstGeom>
            <a:grpFill/>
            <a:ln w="19050">
              <a:solidFill>
                <a:srgbClr val="E74E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3" name="椭圆 42"/>
            <p:cNvSpPr/>
            <p:nvPr/>
          </p:nvSpPr>
          <p:spPr>
            <a:xfrm>
              <a:off x="3615799" y="2622105"/>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sp>
        <p:nvSpPr>
          <p:cNvPr id="37894" name="矩形 45"/>
          <p:cNvSpPr>
            <a:spLocks noChangeArrowheads="1"/>
          </p:cNvSpPr>
          <p:nvPr/>
        </p:nvSpPr>
        <p:spPr bwMode="auto">
          <a:xfrm>
            <a:off x="4137025" y="2406650"/>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5" name="文本框 48"/>
          <p:cNvSpPr txBox="1">
            <a:spLocks noChangeArrowheads="1"/>
          </p:cNvSpPr>
          <p:nvPr/>
        </p:nvSpPr>
        <p:spPr bwMode="auto">
          <a:xfrm>
            <a:off x="4137025" y="2119313"/>
            <a:ext cx="2171700" cy="369887"/>
          </a:xfrm>
          <a:prstGeom prst="rect">
            <a:avLst/>
          </a:prstGeom>
          <a:noFill/>
          <a:ln w="9525">
            <a:noFill/>
            <a:miter lim="800000"/>
            <a:headEnd/>
            <a:tailEnd/>
          </a:ln>
        </p:spPr>
        <p:txBody>
          <a:bodyPr>
            <a:spAutoFit/>
          </a:bodyPr>
          <a:lstStyle/>
          <a:p>
            <a:pPr algn="ctr"/>
            <a:r>
              <a:rPr lang="en-US" altLang="zh-CN" b="1">
                <a:solidFill>
                  <a:srgbClr val="E74E3E"/>
                </a:solidFill>
                <a:latin typeface="微软雅黑" pitchFamily="34" charset="-122"/>
                <a:ea typeface="微软雅黑" pitchFamily="34" charset="-122"/>
              </a:rPr>
              <a:t>ADD YOUR TITLE</a:t>
            </a:r>
            <a:endParaRPr lang="zh-HK" altLang="en-US" b="1">
              <a:solidFill>
                <a:srgbClr val="E74E3E"/>
              </a:solidFill>
              <a:latin typeface="微软雅黑" pitchFamily="34" charset="-122"/>
              <a:ea typeface="微软雅黑" pitchFamily="34" charset="-122"/>
            </a:endParaRPr>
          </a:p>
        </p:txBody>
      </p:sp>
      <p:sp>
        <p:nvSpPr>
          <p:cNvPr id="63" name="矩形 62"/>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4" name="文本框 63"/>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66" name="直接连接符 65"/>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688" y="3054350"/>
            <a:ext cx="1347788" cy="13477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14" name="Freeform 32"/>
          <p:cNvSpPr>
            <a:spLocks/>
          </p:cNvSpPr>
          <p:nvPr/>
        </p:nvSpPr>
        <p:spPr bwMode="auto">
          <a:xfrm>
            <a:off x="4162425" y="3436938"/>
            <a:ext cx="473075" cy="596900"/>
          </a:xfrm>
          <a:custGeom>
            <a:avLst/>
            <a:gdLst>
              <a:gd name="T0" fmla="*/ 465452 w 671"/>
              <a:gd name="T1" fmla="*/ 247939 h 845"/>
              <a:gd name="T2" fmla="*/ 454152 w 671"/>
              <a:gd name="T3" fmla="*/ 303037 h 845"/>
              <a:gd name="T4" fmla="*/ 465452 w 671"/>
              <a:gd name="T5" fmla="*/ 323522 h 845"/>
              <a:gd name="T6" fmla="*/ 468984 w 671"/>
              <a:gd name="T7" fmla="*/ 348245 h 845"/>
              <a:gd name="T8" fmla="*/ 266982 w 671"/>
              <a:gd name="T9" fmla="*/ 591946 h 845"/>
              <a:gd name="T10" fmla="*/ 252149 w 671"/>
              <a:gd name="T11" fmla="*/ 593359 h 845"/>
              <a:gd name="T12" fmla="*/ 202002 w 671"/>
              <a:gd name="T13" fmla="*/ 591946 h 845"/>
              <a:gd name="T14" fmla="*/ 188582 w 671"/>
              <a:gd name="T15" fmla="*/ 589121 h 845"/>
              <a:gd name="T16" fmla="*/ 10595 w 671"/>
              <a:gd name="T17" fmla="*/ 258535 h 845"/>
              <a:gd name="T18" fmla="*/ 28958 w 671"/>
              <a:gd name="T19" fmla="*/ 34613 h 845"/>
              <a:gd name="T20" fmla="*/ 31784 w 671"/>
              <a:gd name="T21" fmla="*/ 27549 h 845"/>
              <a:gd name="T22" fmla="*/ 40965 w 671"/>
              <a:gd name="T23" fmla="*/ 27549 h 845"/>
              <a:gd name="T24" fmla="*/ 91819 w 671"/>
              <a:gd name="T25" fmla="*/ 4945 h 845"/>
              <a:gd name="T26" fmla="*/ 102414 w 671"/>
              <a:gd name="T27" fmla="*/ 706 h 845"/>
              <a:gd name="T28" fmla="*/ 464746 w 671"/>
              <a:gd name="T29" fmla="*/ 246527 h 845"/>
              <a:gd name="T30" fmla="*/ 465452 w 671"/>
              <a:gd name="T31" fmla="*/ 247939 h 8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1"/>
              <a:gd name="T49" fmla="*/ 0 h 845"/>
              <a:gd name="T50" fmla="*/ 671 w 671"/>
              <a:gd name="T51" fmla="*/ 845 h 8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w="9525">
            <a:noFill/>
            <a:round/>
            <a:headEnd/>
            <a:tailEnd/>
          </a:ln>
        </p:spPr>
        <p:txBody>
          <a:bodyPr/>
          <a:lstStyle/>
          <a:p>
            <a:endParaRPr lang="zh-CN" altLang="en-US"/>
          </a:p>
        </p:txBody>
      </p:sp>
      <p:sp>
        <p:nvSpPr>
          <p:cNvPr id="38915" name="Freeform 33"/>
          <p:cNvSpPr>
            <a:spLocks/>
          </p:cNvSpPr>
          <p:nvPr/>
        </p:nvSpPr>
        <p:spPr bwMode="auto">
          <a:xfrm>
            <a:off x="3895725" y="3441700"/>
            <a:ext cx="439738" cy="696913"/>
          </a:xfrm>
          <a:custGeom>
            <a:avLst/>
            <a:gdLst>
              <a:gd name="T0" fmla="*/ 238665 w 623"/>
              <a:gd name="T1" fmla="*/ 697467 h 987"/>
              <a:gd name="T2" fmla="*/ 231604 w 623"/>
              <a:gd name="T3" fmla="*/ 693934 h 987"/>
              <a:gd name="T4" fmla="*/ 9179 w 623"/>
              <a:gd name="T5" fmla="*/ 356153 h 987"/>
              <a:gd name="T6" fmla="*/ 14122 w 623"/>
              <a:gd name="T7" fmla="*/ 183730 h 987"/>
              <a:gd name="T8" fmla="*/ 26832 w 623"/>
              <a:gd name="T9" fmla="*/ 157584 h 987"/>
              <a:gd name="T10" fmla="*/ 255611 w 623"/>
              <a:gd name="T11" fmla="*/ 707 h 987"/>
              <a:gd name="T12" fmla="*/ 264791 w 623"/>
              <a:gd name="T13" fmla="*/ 2120 h 987"/>
              <a:gd name="T14" fmla="*/ 268321 w 623"/>
              <a:gd name="T15" fmla="*/ 14840 h 987"/>
              <a:gd name="T16" fmla="*/ 242902 w 623"/>
              <a:gd name="T17" fmla="*/ 218356 h 987"/>
              <a:gd name="T18" fmla="*/ 400364 w 623"/>
              <a:gd name="T19" fmla="*/ 573803 h 987"/>
              <a:gd name="T20" fmla="*/ 434257 w 623"/>
              <a:gd name="T21" fmla="*/ 607015 h 987"/>
              <a:gd name="T22" fmla="*/ 436375 w 623"/>
              <a:gd name="T23" fmla="*/ 618322 h 987"/>
              <a:gd name="T24" fmla="*/ 432139 w 623"/>
              <a:gd name="T25" fmla="*/ 632455 h 987"/>
              <a:gd name="T26" fmla="*/ 415192 w 623"/>
              <a:gd name="T27" fmla="*/ 652948 h 987"/>
              <a:gd name="T28" fmla="*/ 243608 w 623"/>
              <a:gd name="T29" fmla="*/ 696760 h 987"/>
              <a:gd name="T30" fmla="*/ 238665 w 623"/>
              <a:gd name="T31" fmla="*/ 697467 h 9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3"/>
              <a:gd name="T49" fmla="*/ 0 h 987"/>
              <a:gd name="T50" fmla="*/ 623 w 623"/>
              <a:gd name="T51" fmla="*/ 987 h 9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w="9525">
            <a:noFill/>
            <a:round/>
            <a:headEnd/>
            <a:tailEnd/>
          </a:ln>
        </p:spPr>
        <p:txBody>
          <a:bodyPr/>
          <a:lstStyle/>
          <a:p>
            <a:endParaRPr lang="zh-CN" altLang="en-US"/>
          </a:p>
        </p:txBody>
      </p:sp>
      <p:sp>
        <p:nvSpPr>
          <p:cNvPr id="38916" name="Freeform 34"/>
          <p:cNvSpPr>
            <a:spLocks/>
          </p:cNvSpPr>
          <p:nvPr/>
        </p:nvSpPr>
        <p:spPr bwMode="auto">
          <a:xfrm>
            <a:off x="4697413" y="3490913"/>
            <a:ext cx="200025" cy="558800"/>
          </a:xfrm>
          <a:custGeom>
            <a:avLst/>
            <a:gdLst>
              <a:gd name="T0" fmla="*/ 27541 w 284"/>
              <a:gd name="T1" fmla="*/ 0 h 790"/>
              <a:gd name="T2" fmla="*/ 161714 w 284"/>
              <a:gd name="T3" fmla="*/ 112325 h 790"/>
              <a:gd name="T4" fmla="*/ 165951 w 284"/>
              <a:gd name="T5" fmla="*/ 122215 h 790"/>
              <a:gd name="T6" fmla="*/ 55082 w 284"/>
              <a:gd name="T7" fmla="*/ 554561 h 790"/>
              <a:gd name="T8" fmla="*/ 52257 w 284"/>
              <a:gd name="T9" fmla="*/ 558093 h 790"/>
              <a:gd name="T10" fmla="*/ 50139 w 284"/>
              <a:gd name="T11" fmla="*/ 558093 h 790"/>
              <a:gd name="T12" fmla="*/ 51551 w 284"/>
              <a:gd name="T13" fmla="*/ 543964 h 790"/>
              <a:gd name="T14" fmla="*/ 16242 w 284"/>
              <a:gd name="T15" fmla="*/ 291056 h 790"/>
              <a:gd name="T16" fmla="*/ 19773 w 284"/>
              <a:gd name="T17" fmla="*/ 275514 h 790"/>
              <a:gd name="T18" fmla="*/ 8474 w 284"/>
              <a:gd name="T19" fmla="*/ 179437 h 790"/>
              <a:gd name="T20" fmla="*/ 1412 w 284"/>
              <a:gd name="T21" fmla="*/ 163189 h 790"/>
              <a:gd name="T22" fmla="*/ 3531 w 284"/>
              <a:gd name="T23" fmla="*/ 26139 h 790"/>
              <a:gd name="T24" fmla="*/ 9180 w 284"/>
              <a:gd name="T25" fmla="*/ 14129 h 790"/>
              <a:gd name="T26" fmla="*/ 27541 w 284"/>
              <a:gd name="T27" fmla="*/ 0 h 7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4"/>
              <a:gd name="T43" fmla="*/ 0 h 790"/>
              <a:gd name="T44" fmla="*/ 284 w 284"/>
              <a:gd name="T45" fmla="*/ 790 h 7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w="9525">
            <a:noFill/>
            <a:round/>
            <a:headEnd/>
            <a:tailEnd/>
          </a:ln>
        </p:spPr>
        <p:txBody>
          <a:bodyPr/>
          <a:lstStyle/>
          <a:p>
            <a:endParaRPr lang="zh-CN" altLang="en-US"/>
          </a:p>
        </p:txBody>
      </p:sp>
      <p:sp>
        <p:nvSpPr>
          <p:cNvPr id="38917" name="Freeform 35"/>
          <p:cNvSpPr>
            <a:spLocks/>
          </p:cNvSpPr>
          <p:nvPr/>
        </p:nvSpPr>
        <p:spPr bwMode="auto">
          <a:xfrm>
            <a:off x="4441825" y="3783013"/>
            <a:ext cx="279400" cy="379412"/>
          </a:xfrm>
          <a:custGeom>
            <a:avLst/>
            <a:gdLst>
              <a:gd name="T0" fmla="*/ 278826 w 397"/>
              <a:gd name="T1" fmla="*/ 223279 h 536"/>
              <a:gd name="T2" fmla="*/ 268944 w 397"/>
              <a:gd name="T3" fmla="*/ 298177 h 536"/>
              <a:gd name="T4" fmla="*/ 261885 w 397"/>
              <a:gd name="T5" fmla="*/ 310895 h 536"/>
              <a:gd name="T6" fmla="*/ 162355 w 397"/>
              <a:gd name="T7" fmla="*/ 376607 h 536"/>
              <a:gd name="T8" fmla="*/ 148943 w 397"/>
              <a:gd name="T9" fmla="*/ 378020 h 536"/>
              <a:gd name="T10" fmla="*/ 12000 w 397"/>
              <a:gd name="T11" fmla="*/ 317961 h 536"/>
              <a:gd name="T12" fmla="*/ 7059 w 397"/>
              <a:gd name="T13" fmla="*/ 308069 h 536"/>
              <a:gd name="T14" fmla="*/ 4235 w 397"/>
              <a:gd name="T15" fmla="*/ 286165 h 536"/>
              <a:gd name="T16" fmla="*/ 12000 w 397"/>
              <a:gd name="T17" fmla="*/ 266381 h 536"/>
              <a:gd name="T18" fmla="*/ 219532 w 397"/>
              <a:gd name="T19" fmla="*/ 8479 h 536"/>
              <a:gd name="T20" fmla="*/ 229414 w 397"/>
              <a:gd name="T21" fmla="*/ 707 h 536"/>
              <a:gd name="T22" fmla="*/ 243532 w 397"/>
              <a:gd name="T23" fmla="*/ 9892 h 536"/>
              <a:gd name="T24" fmla="*/ 278826 w 397"/>
              <a:gd name="T25" fmla="*/ 223279 h 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7"/>
              <a:gd name="T40" fmla="*/ 0 h 536"/>
              <a:gd name="T41" fmla="*/ 397 w 397"/>
              <a:gd name="T42" fmla="*/ 536 h 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w="9525">
            <a:noFill/>
            <a:round/>
            <a:headEnd/>
            <a:tailEnd/>
          </a:ln>
        </p:spPr>
        <p:txBody>
          <a:bodyPr/>
          <a:lstStyle/>
          <a:p>
            <a:endParaRPr lang="zh-CN" altLang="en-US"/>
          </a:p>
        </p:txBody>
      </p:sp>
      <p:sp>
        <p:nvSpPr>
          <p:cNvPr id="38918" name="Freeform 36"/>
          <p:cNvSpPr>
            <a:spLocks/>
          </p:cNvSpPr>
          <p:nvPr/>
        </p:nvSpPr>
        <p:spPr bwMode="auto">
          <a:xfrm>
            <a:off x="4243388" y="3230563"/>
            <a:ext cx="395287" cy="180975"/>
          </a:xfrm>
          <a:custGeom>
            <a:avLst/>
            <a:gdLst>
              <a:gd name="T0" fmla="*/ 0 w 561"/>
              <a:gd name="T1" fmla="*/ 123633 h 256"/>
              <a:gd name="T2" fmla="*/ 89655 w 561"/>
              <a:gd name="T3" fmla="*/ 10597 h 256"/>
              <a:gd name="T4" fmla="*/ 98832 w 561"/>
              <a:gd name="T5" fmla="*/ 7065 h 256"/>
              <a:gd name="T6" fmla="*/ 321205 w 561"/>
              <a:gd name="T7" fmla="*/ 38150 h 256"/>
              <a:gd name="T8" fmla="*/ 336736 w 561"/>
              <a:gd name="T9" fmla="*/ 50866 h 256"/>
              <a:gd name="T10" fmla="*/ 395329 w 561"/>
              <a:gd name="T11" fmla="*/ 162490 h 256"/>
              <a:gd name="T12" fmla="*/ 394623 w 561"/>
              <a:gd name="T13" fmla="*/ 173793 h 256"/>
              <a:gd name="T14" fmla="*/ 379798 w 561"/>
              <a:gd name="T15" fmla="*/ 178739 h 256"/>
              <a:gd name="T16" fmla="*/ 129894 w 561"/>
              <a:gd name="T17" fmla="*/ 136350 h 256"/>
              <a:gd name="T18" fmla="*/ 30356 w 561"/>
              <a:gd name="T19" fmla="*/ 145534 h 256"/>
              <a:gd name="T20" fmla="*/ 13413 w 561"/>
              <a:gd name="T21" fmla="*/ 139176 h 256"/>
              <a:gd name="T22" fmla="*/ 0 w 561"/>
              <a:gd name="T23" fmla="*/ 123633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61"/>
              <a:gd name="T37" fmla="*/ 0 h 256"/>
              <a:gd name="T38" fmla="*/ 561 w 561"/>
              <a:gd name="T39" fmla="*/ 256 h 2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w="9525">
            <a:noFill/>
            <a:round/>
            <a:headEnd/>
            <a:tailEnd/>
          </a:ln>
        </p:spPr>
        <p:txBody>
          <a:bodyPr/>
          <a:lstStyle/>
          <a:p>
            <a:endParaRPr lang="zh-CN" altLang="en-US"/>
          </a:p>
        </p:txBody>
      </p:sp>
      <p:sp>
        <p:nvSpPr>
          <p:cNvPr id="38919" name="Freeform 37"/>
          <p:cNvSpPr>
            <a:spLocks/>
          </p:cNvSpPr>
          <p:nvPr/>
        </p:nvSpPr>
        <p:spPr bwMode="auto">
          <a:xfrm>
            <a:off x="4275138" y="3382963"/>
            <a:ext cx="400050" cy="282575"/>
          </a:xfrm>
          <a:custGeom>
            <a:avLst/>
            <a:gdLst>
              <a:gd name="T0" fmla="*/ 0 w 567"/>
              <a:gd name="T1" fmla="*/ 24730 h 400"/>
              <a:gd name="T2" fmla="*/ 338805 w 567"/>
              <a:gd name="T3" fmla="*/ 55819 h 400"/>
              <a:gd name="T4" fmla="*/ 393860 w 567"/>
              <a:gd name="T5" fmla="*/ 131422 h 400"/>
              <a:gd name="T6" fmla="*/ 395272 w 567"/>
              <a:gd name="T7" fmla="*/ 246593 h 400"/>
              <a:gd name="T8" fmla="*/ 393155 w 567"/>
              <a:gd name="T9" fmla="*/ 266377 h 400"/>
              <a:gd name="T10" fmla="*/ 376920 w 567"/>
              <a:gd name="T11" fmla="*/ 282628 h 400"/>
              <a:gd name="T12" fmla="*/ 0 w 567"/>
              <a:gd name="T13" fmla="*/ 24730 h 400"/>
              <a:gd name="T14" fmla="*/ 0 60000 65536"/>
              <a:gd name="T15" fmla="*/ 0 60000 65536"/>
              <a:gd name="T16" fmla="*/ 0 60000 65536"/>
              <a:gd name="T17" fmla="*/ 0 60000 65536"/>
              <a:gd name="T18" fmla="*/ 0 60000 65536"/>
              <a:gd name="T19" fmla="*/ 0 60000 65536"/>
              <a:gd name="T20" fmla="*/ 0 60000 65536"/>
              <a:gd name="T21" fmla="*/ 0 w 567"/>
              <a:gd name="T22" fmla="*/ 0 h 400"/>
              <a:gd name="T23" fmla="*/ 567 w 567"/>
              <a:gd name="T24" fmla="*/ 400 h 4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w="9525">
            <a:noFill/>
            <a:round/>
            <a:headEnd/>
            <a:tailEnd/>
          </a:ln>
        </p:spPr>
        <p:txBody>
          <a:bodyPr/>
          <a:lstStyle/>
          <a:p>
            <a:endParaRPr lang="zh-CN" altLang="en-US"/>
          </a:p>
        </p:txBody>
      </p:sp>
      <p:sp>
        <p:nvSpPr>
          <p:cNvPr id="38920" name="Freeform 38"/>
          <p:cNvSpPr>
            <a:spLocks/>
          </p:cNvSpPr>
          <p:nvPr/>
        </p:nvSpPr>
        <p:spPr bwMode="auto">
          <a:xfrm>
            <a:off x="4183063" y="4119563"/>
            <a:ext cx="366712" cy="106362"/>
          </a:xfrm>
          <a:custGeom>
            <a:avLst/>
            <a:gdLst>
              <a:gd name="T0" fmla="*/ 366489 w 519"/>
              <a:gd name="T1" fmla="*/ 62156 h 150"/>
              <a:gd name="T2" fmla="*/ 0 w 519"/>
              <a:gd name="T3" fmla="*/ 45204 h 150"/>
              <a:gd name="T4" fmla="*/ 152527 w 519"/>
              <a:gd name="T5" fmla="*/ 0 h 150"/>
              <a:gd name="T6" fmla="*/ 248563 w 519"/>
              <a:gd name="T7" fmla="*/ 7063 h 150"/>
              <a:gd name="T8" fmla="*/ 366489 w 519"/>
              <a:gd name="T9" fmla="*/ 62156 h 150"/>
              <a:gd name="T10" fmla="*/ 0 60000 65536"/>
              <a:gd name="T11" fmla="*/ 0 60000 65536"/>
              <a:gd name="T12" fmla="*/ 0 60000 65536"/>
              <a:gd name="T13" fmla="*/ 0 60000 65536"/>
              <a:gd name="T14" fmla="*/ 0 60000 65536"/>
              <a:gd name="T15" fmla="*/ 0 w 519"/>
              <a:gd name="T16" fmla="*/ 0 h 150"/>
              <a:gd name="T17" fmla="*/ 519 w 519"/>
              <a:gd name="T18" fmla="*/ 150 h 150"/>
            </a:gdLst>
            <a:ahLst/>
            <a:cxnLst>
              <a:cxn ang="T10">
                <a:pos x="T0" y="T1"/>
              </a:cxn>
              <a:cxn ang="T11">
                <a:pos x="T2" y="T3"/>
              </a:cxn>
              <a:cxn ang="T12">
                <a:pos x="T4" y="T5"/>
              </a:cxn>
              <a:cxn ang="T13">
                <a:pos x="T6" y="T7"/>
              </a:cxn>
              <a:cxn ang="T14">
                <a:pos x="T8" y="T9"/>
              </a:cxn>
            </a:cxnLst>
            <a:rect l="T15" t="T16" r="T17" b="T18"/>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w="9525">
            <a:noFill/>
            <a:round/>
            <a:headEnd/>
            <a:tailEnd/>
          </a:ln>
        </p:spPr>
        <p:txBody>
          <a:bodyPr/>
          <a:lstStyle/>
          <a:p>
            <a:endParaRPr lang="zh-CN" altLang="en-US"/>
          </a:p>
        </p:txBody>
      </p:sp>
      <p:sp>
        <p:nvSpPr>
          <p:cNvPr id="38921" name="Freeform 39"/>
          <p:cNvSpPr>
            <a:spLocks/>
          </p:cNvSpPr>
          <p:nvPr/>
        </p:nvSpPr>
        <p:spPr bwMode="auto">
          <a:xfrm>
            <a:off x="4029075" y="3246438"/>
            <a:ext cx="252413" cy="146050"/>
          </a:xfrm>
          <a:custGeom>
            <a:avLst/>
            <a:gdLst>
              <a:gd name="T0" fmla="*/ 251886 w 357"/>
              <a:gd name="T1" fmla="*/ 0 h 205"/>
              <a:gd name="T2" fmla="*/ 187680 w 357"/>
              <a:gd name="T3" fmla="*/ 91272 h 205"/>
              <a:gd name="T4" fmla="*/ 180624 w 357"/>
              <a:gd name="T5" fmla="*/ 96225 h 205"/>
              <a:gd name="T6" fmla="*/ 118535 w 357"/>
              <a:gd name="T7" fmla="*/ 140092 h 205"/>
              <a:gd name="T8" fmla="*/ 117829 w 357"/>
              <a:gd name="T9" fmla="*/ 140800 h 205"/>
              <a:gd name="T10" fmla="*/ 0 w 357"/>
              <a:gd name="T11" fmla="*/ 145045 h 205"/>
              <a:gd name="T12" fmla="*/ 251886 w 357"/>
              <a:gd name="T13" fmla="*/ 0 h 205"/>
              <a:gd name="T14" fmla="*/ 0 60000 65536"/>
              <a:gd name="T15" fmla="*/ 0 60000 65536"/>
              <a:gd name="T16" fmla="*/ 0 60000 65536"/>
              <a:gd name="T17" fmla="*/ 0 60000 65536"/>
              <a:gd name="T18" fmla="*/ 0 60000 65536"/>
              <a:gd name="T19" fmla="*/ 0 60000 65536"/>
              <a:gd name="T20" fmla="*/ 0 60000 65536"/>
              <a:gd name="T21" fmla="*/ 0 w 357"/>
              <a:gd name="T22" fmla="*/ 0 h 205"/>
              <a:gd name="T23" fmla="*/ 357 w 357"/>
              <a:gd name="T24" fmla="*/ 205 h 2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w="9525">
            <a:noFill/>
            <a:round/>
            <a:headEnd/>
            <a:tailEnd/>
          </a:ln>
        </p:spPr>
        <p:txBody>
          <a:bodyPr/>
          <a:lstStyle/>
          <a:p>
            <a:endParaRPr lang="zh-CN" altLang="en-US"/>
          </a:p>
        </p:txBody>
      </p:sp>
      <p:sp>
        <p:nvSpPr>
          <p:cNvPr id="38922" name="Freeform 40"/>
          <p:cNvSpPr>
            <a:spLocks/>
          </p:cNvSpPr>
          <p:nvPr/>
        </p:nvSpPr>
        <p:spPr bwMode="auto">
          <a:xfrm>
            <a:off x="4632325" y="3303588"/>
            <a:ext cx="204788" cy="234950"/>
          </a:xfrm>
          <a:custGeom>
            <a:avLst/>
            <a:gdLst>
              <a:gd name="T0" fmla="*/ 204732 w 290"/>
              <a:gd name="T1" fmla="*/ 234578 h 332"/>
              <a:gd name="T2" fmla="*/ 198378 w 290"/>
              <a:gd name="T3" fmla="*/ 229632 h 332"/>
              <a:gd name="T4" fmla="*/ 109426 w 290"/>
              <a:gd name="T5" fmla="*/ 163215 h 332"/>
              <a:gd name="T6" fmla="*/ 103778 w 290"/>
              <a:gd name="T7" fmla="*/ 151910 h 332"/>
              <a:gd name="T8" fmla="*/ 46594 w 290"/>
              <a:gd name="T9" fmla="*/ 89027 h 332"/>
              <a:gd name="T10" fmla="*/ 37417 w 290"/>
              <a:gd name="T11" fmla="*/ 84081 h 332"/>
              <a:gd name="T12" fmla="*/ 0 w 290"/>
              <a:gd name="T13" fmla="*/ 0 h 332"/>
              <a:gd name="T14" fmla="*/ 204732 w 290"/>
              <a:gd name="T15" fmla="*/ 234578 h 332"/>
              <a:gd name="T16" fmla="*/ 0 60000 65536"/>
              <a:gd name="T17" fmla="*/ 0 60000 65536"/>
              <a:gd name="T18" fmla="*/ 0 60000 65536"/>
              <a:gd name="T19" fmla="*/ 0 60000 65536"/>
              <a:gd name="T20" fmla="*/ 0 60000 65536"/>
              <a:gd name="T21" fmla="*/ 0 60000 65536"/>
              <a:gd name="T22" fmla="*/ 0 60000 65536"/>
              <a:gd name="T23" fmla="*/ 0 60000 65536"/>
              <a:gd name="T24" fmla="*/ 0 w 290"/>
              <a:gd name="T25" fmla="*/ 0 h 332"/>
              <a:gd name="T26" fmla="*/ 290 w 290"/>
              <a:gd name="T27" fmla="*/ 332 h 3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w="9525">
            <a:noFill/>
            <a:round/>
            <a:headEnd/>
            <a:tailEnd/>
          </a:ln>
        </p:spPr>
        <p:txBody>
          <a:bodyPr/>
          <a:lstStyle/>
          <a:p>
            <a:endParaRPr lang="zh-CN" altLang="en-US"/>
          </a:p>
        </p:txBody>
      </p:sp>
      <p:sp>
        <p:nvSpPr>
          <p:cNvPr id="38923" name="Freeform 41"/>
          <p:cNvSpPr>
            <a:spLocks/>
          </p:cNvSpPr>
          <p:nvPr/>
        </p:nvSpPr>
        <p:spPr bwMode="auto">
          <a:xfrm>
            <a:off x="3935413" y="3419475"/>
            <a:ext cx="185737" cy="123825"/>
          </a:xfrm>
          <a:custGeom>
            <a:avLst/>
            <a:gdLst>
              <a:gd name="T0" fmla="*/ 185632 w 263"/>
              <a:gd name="T1" fmla="*/ 706 h 175"/>
              <a:gd name="T2" fmla="*/ 0 w 263"/>
              <a:gd name="T3" fmla="*/ 123556 h 175"/>
              <a:gd name="T4" fmla="*/ 2823 w 263"/>
              <a:gd name="T5" fmla="*/ 114378 h 175"/>
              <a:gd name="T6" fmla="*/ 56466 w 263"/>
              <a:gd name="T7" fmla="*/ 19769 h 175"/>
              <a:gd name="T8" fmla="*/ 73406 w 263"/>
              <a:gd name="T9" fmla="*/ 8472 h 175"/>
              <a:gd name="T10" fmla="*/ 176456 w 263"/>
              <a:gd name="T11" fmla="*/ 0 h 175"/>
              <a:gd name="T12" fmla="*/ 185632 w 263"/>
              <a:gd name="T13" fmla="*/ 706 h 175"/>
              <a:gd name="T14" fmla="*/ 0 60000 65536"/>
              <a:gd name="T15" fmla="*/ 0 60000 65536"/>
              <a:gd name="T16" fmla="*/ 0 60000 65536"/>
              <a:gd name="T17" fmla="*/ 0 60000 65536"/>
              <a:gd name="T18" fmla="*/ 0 60000 65536"/>
              <a:gd name="T19" fmla="*/ 0 60000 65536"/>
              <a:gd name="T20" fmla="*/ 0 60000 65536"/>
              <a:gd name="T21" fmla="*/ 0 w 263"/>
              <a:gd name="T22" fmla="*/ 0 h 175"/>
              <a:gd name="T23" fmla="*/ 263 w 263"/>
              <a:gd name="T24" fmla="*/ 175 h 1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w="9525">
            <a:noFill/>
            <a:round/>
            <a:headEnd/>
            <a:tailEnd/>
          </a:ln>
        </p:spPr>
        <p:txBody>
          <a:bodyPr/>
          <a:lstStyle/>
          <a:p>
            <a:endParaRPr lang="zh-CN" altLang="en-US"/>
          </a:p>
        </p:txBody>
      </p:sp>
      <p:sp>
        <p:nvSpPr>
          <p:cNvPr id="38924" name="矩形 47"/>
          <p:cNvSpPr>
            <a:spLocks noChangeArrowheads="1"/>
          </p:cNvSpPr>
          <p:nvPr/>
        </p:nvSpPr>
        <p:spPr bwMode="auto">
          <a:xfrm>
            <a:off x="434975" y="2482850"/>
            <a:ext cx="22479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25" name="文本框 48"/>
          <p:cNvSpPr txBox="1">
            <a:spLocks noChangeArrowheads="1"/>
          </p:cNvSpPr>
          <p:nvPr/>
        </p:nvSpPr>
        <p:spPr bwMode="auto">
          <a:xfrm>
            <a:off x="434975" y="2093913"/>
            <a:ext cx="2171700" cy="368300"/>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4" name="矩形 3"/>
          <p:cNvSpPr/>
          <p:nvPr/>
        </p:nvSpPr>
        <p:spPr>
          <a:xfrm>
            <a:off x="539750" y="2449513"/>
            <a:ext cx="1355725" cy="4603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27" name="矩形 49"/>
          <p:cNvSpPr>
            <a:spLocks noChangeArrowheads="1"/>
          </p:cNvSpPr>
          <p:nvPr/>
        </p:nvSpPr>
        <p:spPr bwMode="auto">
          <a:xfrm>
            <a:off x="434975" y="4594225"/>
            <a:ext cx="2247900" cy="76835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28" name="文本框 50"/>
          <p:cNvSpPr txBox="1">
            <a:spLocks noChangeArrowheads="1"/>
          </p:cNvSpPr>
          <p:nvPr/>
        </p:nvSpPr>
        <p:spPr bwMode="auto">
          <a:xfrm>
            <a:off x="434975" y="4205288"/>
            <a:ext cx="2171700" cy="368300"/>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52" name="矩形 51"/>
          <p:cNvSpPr/>
          <p:nvPr/>
        </p:nvSpPr>
        <p:spPr>
          <a:xfrm>
            <a:off x="539750" y="4560888"/>
            <a:ext cx="1355725" cy="4603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30" name="矩形 59"/>
          <p:cNvSpPr>
            <a:spLocks noChangeArrowheads="1"/>
          </p:cNvSpPr>
          <p:nvPr/>
        </p:nvSpPr>
        <p:spPr bwMode="auto">
          <a:xfrm>
            <a:off x="6110288" y="2482850"/>
            <a:ext cx="2246312"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1" name="文本框 60"/>
          <p:cNvSpPr txBox="1">
            <a:spLocks noChangeArrowheads="1"/>
          </p:cNvSpPr>
          <p:nvPr/>
        </p:nvSpPr>
        <p:spPr bwMode="auto">
          <a:xfrm>
            <a:off x="6110288" y="2093913"/>
            <a:ext cx="2171700" cy="368300"/>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62" name="矩形 61"/>
          <p:cNvSpPr/>
          <p:nvPr/>
        </p:nvSpPr>
        <p:spPr>
          <a:xfrm>
            <a:off x="6215063" y="2449513"/>
            <a:ext cx="1355725" cy="4603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933" name="矩形 63"/>
          <p:cNvSpPr>
            <a:spLocks noChangeArrowheads="1"/>
          </p:cNvSpPr>
          <p:nvPr/>
        </p:nvSpPr>
        <p:spPr bwMode="auto">
          <a:xfrm>
            <a:off x="6110288" y="4579938"/>
            <a:ext cx="2246312"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4" name="文本框 64"/>
          <p:cNvSpPr txBox="1">
            <a:spLocks noChangeArrowheads="1"/>
          </p:cNvSpPr>
          <p:nvPr/>
        </p:nvSpPr>
        <p:spPr bwMode="auto">
          <a:xfrm>
            <a:off x="6110288" y="4191000"/>
            <a:ext cx="2171700" cy="369888"/>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66" name="矩形 65"/>
          <p:cNvSpPr/>
          <p:nvPr/>
        </p:nvSpPr>
        <p:spPr>
          <a:xfrm>
            <a:off x="6215063" y="4548188"/>
            <a:ext cx="1355725" cy="44450"/>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8" name="矩形 67"/>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9" name="文本框 6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71" name="直接连接符 70"/>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9938" name="组合 2"/>
          <p:cNvGrpSpPr>
            <a:grpSpLocks/>
          </p:cNvGrpSpPr>
          <p:nvPr/>
        </p:nvGrpSpPr>
        <p:grpSpPr bwMode="auto">
          <a:xfrm>
            <a:off x="1560513" y="2568575"/>
            <a:ext cx="6024562" cy="1720850"/>
            <a:chOff x="2408238" y="2568507"/>
            <a:chExt cx="6024563" cy="1720986"/>
          </a:xfrm>
        </p:grpSpPr>
        <p:grpSp>
          <p:nvGrpSpPr>
            <p:cNvPr id="39939"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9940"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0972" name="图表 17"/>
          <p:cNvGraphicFramePr>
            <a:graphicFrameLocks/>
          </p:cNvGraphicFramePr>
          <p:nvPr/>
        </p:nvGraphicFramePr>
        <p:xfrm>
          <a:off x="155575" y="1878013"/>
          <a:ext cx="5200650" cy="3616325"/>
        </p:xfrm>
        <a:graphic>
          <a:graphicData uri="http://schemas.openxmlformats.org/presentationml/2006/ole">
            <p:oleObj spid="_x0000_s40972" r:id="rId3" imgW="5200339" imgH="3615241" progId="Excel.Chart.8">
              <p:embed/>
            </p:oleObj>
          </a:graphicData>
        </a:graphic>
      </p:graphicFrame>
      <p:sp>
        <p:nvSpPr>
          <p:cNvPr id="21" name="矩形 20"/>
          <p:cNvSpPr/>
          <p:nvPr/>
        </p:nvSpPr>
        <p:spPr>
          <a:xfrm>
            <a:off x="6283325" y="2471738"/>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25" y="4068763"/>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1996" name="图表 23"/>
          <p:cNvGraphicFramePr>
            <a:graphicFrameLocks/>
          </p:cNvGraphicFramePr>
          <p:nvPr/>
        </p:nvGraphicFramePr>
        <p:xfrm>
          <a:off x="158750" y="1804988"/>
          <a:ext cx="3221038" cy="2181225"/>
        </p:xfrm>
        <a:graphic>
          <a:graphicData uri="http://schemas.openxmlformats.org/presentationml/2006/ole">
            <p:oleObj spid="_x0000_s41996" r:id="rId3" imgW="3218967" imgH="2182557" progId="Excel.Chart.8">
              <p:embed/>
            </p:oleObj>
          </a:graphicData>
        </a:graphic>
      </p:graphicFrame>
      <p:graphicFrame>
        <p:nvGraphicFramePr>
          <p:cNvPr id="41997" name="图表 24"/>
          <p:cNvGraphicFramePr>
            <a:graphicFrameLocks/>
          </p:cNvGraphicFramePr>
          <p:nvPr/>
        </p:nvGraphicFramePr>
        <p:xfrm>
          <a:off x="2962275" y="1804988"/>
          <a:ext cx="3221038" cy="2181225"/>
        </p:xfrm>
        <a:graphic>
          <a:graphicData uri="http://schemas.openxmlformats.org/presentationml/2006/ole">
            <p:oleObj spid="_x0000_s41997" r:id="rId4" imgW="3218967" imgH="2182557" progId="Excel.Chart.8">
              <p:embed/>
            </p:oleObj>
          </a:graphicData>
        </a:graphic>
      </p:graphicFrame>
      <p:graphicFrame>
        <p:nvGraphicFramePr>
          <p:cNvPr id="41998" name="图表 25"/>
          <p:cNvGraphicFramePr>
            <a:graphicFrameLocks/>
          </p:cNvGraphicFramePr>
          <p:nvPr/>
        </p:nvGraphicFramePr>
        <p:xfrm>
          <a:off x="5764213" y="1804988"/>
          <a:ext cx="3221037" cy="2181225"/>
        </p:xfrm>
        <a:graphic>
          <a:graphicData uri="http://schemas.openxmlformats.org/presentationml/2006/ole">
            <p:oleObj spid="_x0000_s41998" r:id="rId5" imgW="3218967" imgH="2182557" progId="Excel.Chart.8">
              <p:embed/>
            </p:oleObj>
          </a:graphicData>
        </a:graphic>
      </p:graphicFrame>
      <p:sp>
        <p:nvSpPr>
          <p:cNvPr id="41999" name="文本框 27"/>
          <p:cNvSpPr txBox="1">
            <a:spLocks noChangeArrowheads="1"/>
          </p:cNvSpPr>
          <p:nvPr/>
        </p:nvSpPr>
        <p:spPr bwMode="auto">
          <a:xfrm>
            <a:off x="129698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0" name="文本框 28"/>
          <p:cNvSpPr txBox="1">
            <a:spLocks noChangeArrowheads="1"/>
          </p:cNvSpPr>
          <p:nvPr/>
        </p:nvSpPr>
        <p:spPr bwMode="auto">
          <a:xfrm>
            <a:off x="4100513"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1" name="文本框 29"/>
          <p:cNvSpPr txBox="1">
            <a:spLocks noChangeArrowheads="1"/>
          </p:cNvSpPr>
          <p:nvPr/>
        </p:nvSpPr>
        <p:spPr bwMode="auto">
          <a:xfrm>
            <a:off x="690403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2" name="矩形 30"/>
          <p:cNvSpPr>
            <a:spLocks noChangeArrowheads="1"/>
          </p:cNvSpPr>
          <p:nvPr/>
        </p:nvSpPr>
        <p:spPr bwMode="auto">
          <a:xfrm>
            <a:off x="1143000" y="5105400"/>
            <a:ext cx="6996113"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2" name="文本框 21"/>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3020" name="图表 21"/>
          <p:cNvGraphicFramePr>
            <a:graphicFrameLocks/>
          </p:cNvGraphicFramePr>
          <p:nvPr/>
        </p:nvGraphicFramePr>
        <p:xfrm>
          <a:off x="1473200" y="1246188"/>
          <a:ext cx="6197600" cy="4165600"/>
        </p:xfrm>
        <a:graphic>
          <a:graphicData uri="http://schemas.openxmlformats.org/presentationml/2006/ole">
            <p:oleObj spid="_x0000_s43020" r:id="rId3" imgW="6194073" imgH="4170025" progId="Excel.Chart.8">
              <p:embed/>
            </p:oleObj>
          </a:graphicData>
        </a:graphic>
      </p:graphicFrame>
      <p:sp>
        <p:nvSpPr>
          <p:cNvPr id="43021" name="矩形 22"/>
          <p:cNvSpPr>
            <a:spLocks noChangeArrowheads="1"/>
          </p:cNvSpPr>
          <p:nvPr/>
        </p:nvSpPr>
        <p:spPr bwMode="auto">
          <a:xfrm>
            <a:off x="747713" y="5791200"/>
            <a:ext cx="7648575" cy="261938"/>
          </a:xfrm>
          <a:prstGeom prst="rect">
            <a:avLst/>
          </a:prstGeom>
          <a:noFill/>
          <a:ln w="9525">
            <a:noFill/>
            <a:miter lim="800000"/>
            <a:headEnd/>
            <a:tailEnd/>
          </a:ln>
        </p:spPr>
        <p:txBody>
          <a:bodyPr>
            <a:spAutoFit/>
          </a:bodyPr>
          <a:lstStyle/>
          <a:p>
            <a:pPr algn="ctr"/>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17" name="文本框 1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4034" name="组合 2"/>
          <p:cNvGrpSpPr>
            <a:grpSpLocks/>
          </p:cNvGrpSpPr>
          <p:nvPr/>
        </p:nvGrpSpPr>
        <p:grpSpPr bwMode="auto">
          <a:xfrm>
            <a:off x="1560513" y="2568575"/>
            <a:ext cx="6024562" cy="1720850"/>
            <a:chOff x="2408238" y="2568507"/>
            <a:chExt cx="6024563" cy="1720986"/>
          </a:xfrm>
        </p:grpSpPr>
        <p:grpSp>
          <p:nvGrpSpPr>
            <p:cNvPr id="44035"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4036"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9125" y="1550988"/>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800" y="1735138"/>
            <a:ext cx="0" cy="338772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5" y="1390650"/>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5" y="2101850"/>
            <a:ext cx="1795463" cy="522288"/>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5" y="28114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00B050"/>
                </a:solidFill>
                <a:latin typeface="微软雅黑" panose="020B0503020204020204" pitchFamily="34" charset="-122"/>
                <a:ea typeface="微软雅黑" panose="020B0503020204020204" pitchFamily="34" charset="-122"/>
              </a:rPr>
              <a:t>研究方法</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5" y="35226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00B050"/>
                </a:solidFill>
                <a:latin typeface="微软雅黑" panose="020B0503020204020204" pitchFamily="34" charset="-122"/>
                <a:ea typeface="微软雅黑" panose="020B0503020204020204" pitchFamily="34" charset="-122"/>
              </a:rPr>
              <a:t>研究</a:t>
            </a:r>
            <a:r>
              <a:rPr lang="zh-CN" altLang="en-US" sz="2800" b="1" spc="300" dirty="0">
                <a:solidFill>
                  <a:srgbClr val="00B050"/>
                </a:solidFill>
                <a:latin typeface="微软雅黑" panose="020B0503020204020204" pitchFamily="34" charset="-122"/>
                <a:ea typeface="微软雅黑" panose="020B0503020204020204" pitchFamily="34" charset="-122"/>
              </a:rPr>
              <a:t>结果</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5" y="4233863"/>
            <a:ext cx="1795463" cy="522287"/>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5" y="4943475"/>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E74E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b="1">
                <a:latin typeface="+mn-lt"/>
                <a:ea typeface="+mn-ea"/>
              </a:endParaRPr>
            </a:p>
          </p:txBody>
        </p:sp>
      </p:grpSp>
      <p:sp>
        <p:nvSpPr>
          <p:cNvPr id="35" name="文本框 34"/>
          <p:cNvSpPr txBox="1"/>
          <p:nvPr/>
        </p:nvSpPr>
        <p:spPr>
          <a:xfrm>
            <a:off x="1281113" y="4137025"/>
            <a:ext cx="2657475" cy="523875"/>
          </a:xfrm>
          <a:prstGeom prst="rect">
            <a:avLst/>
          </a:prstGeom>
          <a:noFill/>
        </p:spPr>
        <p:txBody>
          <a:bodyPr>
            <a:spAutoFit/>
          </a:bodyPr>
          <a:lstStyle/>
          <a:p>
            <a:pPr algn="ctr" fontAlgn="auto">
              <a:spcBef>
                <a:spcPts val="0"/>
              </a:spcBef>
              <a:spcAft>
                <a:spcPts val="0"/>
              </a:spcAft>
              <a:defRPr/>
            </a:pPr>
            <a:r>
              <a:rPr lang="en-US" altLang="zh-CN" sz="2800" b="1" spc="300" dirty="0">
                <a:solidFill>
                  <a:srgbClr val="E74E3E"/>
                </a:solidFill>
                <a:latin typeface="微软雅黑" panose="020B0503020204020204" pitchFamily="34" charset="-122"/>
                <a:ea typeface="微软雅黑" panose="020B0503020204020204" pitchFamily="34" charset="-122"/>
              </a:rPr>
              <a:t>CONTANTS</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5068" name="组合 1"/>
          <p:cNvGrpSpPr>
            <a:grpSpLocks/>
          </p:cNvGrpSpPr>
          <p:nvPr/>
        </p:nvGrpSpPr>
        <p:grpSpPr bwMode="auto">
          <a:xfrm>
            <a:off x="2940050" y="2055813"/>
            <a:ext cx="3321050" cy="3292475"/>
            <a:chOff x="2939653" y="2055320"/>
            <a:chExt cx="3321364" cy="3293102"/>
          </a:xfrm>
        </p:grpSpPr>
        <p:sp>
          <p:nvSpPr>
            <p:cNvPr id="16" name="饼形 15"/>
            <p:cNvSpPr/>
            <p:nvPr/>
          </p:nvSpPr>
          <p:spPr>
            <a:xfrm>
              <a:off x="3093656" y="2180756"/>
              <a:ext cx="3167361" cy="316766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饼形 16"/>
            <p:cNvSpPr/>
            <p:nvPr/>
          </p:nvSpPr>
          <p:spPr>
            <a:xfrm flipV="1">
              <a:off x="3093656" y="2055320"/>
              <a:ext cx="3167361" cy="3167665"/>
            </a:xfrm>
            <a:prstGeom prst="pie">
              <a:avLst>
                <a:gd name="adj1" fmla="val 0"/>
                <a:gd name="adj2" fmla="val 540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8" name="饼形 17"/>
            <p:cNvSpPr/>
            <p:nvPr/>
          </p:nvSpPr>
          <p:spPr>
            <a:xfrm flipH="1">
              <a:off x="2939653" y="2180756"/>
              <a:ext cx="3167362" cy="316766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H="1" flipV="1">
              <a:off x="2939653" y="2055320"/>
              <a:ext cx="3167362" cy="3167665"/>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21" name="椭圆 20"/>
            <p:cNvSpPr/>
            <p:nvPr/>
          </p:nvSpPr>
          <p:spPr>
            <a:xfrm>
              <a:off x="3774757" y="2866686"/>
              <a:ext cx="1651156" cy="1651314"/>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E74E3E"/>
                  </a:solidFill>
                  <a:latin typeface="微软雅黑" panose="020B0503020204020204" pitchFamily="34" charset="-122"/>
                  <a:ea typeface="微软雅黑" panose="020B0503020204020204" pitchFamily="34" charset="-122"/>
                </a:rPr>
                <a:t>TEXT</a:t>
              </a:r>
              <a:endParaRPr lang="zh-HK" altLang="en-US" sz="2800" b="1" dirty="0">
                <a:solidFill>
                  <a:srgbClr val="E74E3E"/>
                </a:solidFill>
                <a:latin typeface="微软雅黑" panose="020B0503020204020204" pitchFamily="34" charset="-122"/>
                <a:ea typeface="微软雅黑" panose="020B0503020204020204" pitchFamily="34" charset="-122"/>
              </a:endParaRPr>
            </a:p>
          </p:txBody>
        </p:sp>
        <p:sp>
          <p:nvSpPr>
            <p:cNvPr id="45088" name="文本框 21"/>
            <p:cNvSpPr txBox="1">
              <a:spLocks noChangeArrowheads="1"/>
            </p:cNvSpPr>
            <p:nvPr/>
          </p:nvSpPr>
          <p:spPr bwMode="auto">
            <a:xfrm>
              <a:off x="3280378" y="2308625"/>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s</a:t>
              </a:r>
              <a:endParaRPr lang="zh-HK" altLang="en-US" sz="5400" b="1">
                <a:solidFill>
                  <a:schemeClr val="bg1"/>
                </a:solidFill>
                <a:latin typeface="微软雅黑" pitchFamily="34" charset="-122"/>
                <a:ea typeface="微软雅黑" pitchFamily="34" charset="-122"/>
              </a:endParaRPr>
            </a:p>
          </p:txBody>
        </p:sp>
        <p:sp>
          <p:nvSpPr>
            <p:cNvPr id="45089" name="文本框 22"/>
            <p:cNvSpPr txBox="1">
              <a:spLocks noChangeArrowheads="1"/>
            </p:cNvSpPr>
            <p:nvPr/>
          </p:nvSpPr>
          <p:spPr bwMode="auto">
            <a:xfrm>
              <a:off x="3294892" y="4084929"/>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w</a:t>
              </a:r>
              <a:endParaRPr lang="zh-HK" altLang="en-US" sz="5400" b="1">
                <a:solidFill>
                  <a:schemeClr val="bg1"/>
                </a:solidFill>
                <a:latin typeface="微软雅黑" pitchFamily="34" charset="-122"/>
                <a:ea typeface="微软雅黑" pitchFamily="34" charset="-122"/>
              </a:endParaRPr>
            </a:p>
          </p:txBody>
        </p:sp>
        <p:sp>
          <p:nvSpPr>
            <p:cNvPr id="45090" name="文本框 23"/>
            <p:cNvSpPr txBox="1">
              <a:spLocks noChangeArrowheads="1"/>
            </p:cNvSpPr>
            <p:nvPr/>
          </p:nvSpPr>
          <p:spPr bwMode="auto">
            <a:xfrm>
              <a:off x="5140069" y="4026873"/>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o</a:t>
              </a:r>
              <a:endParaRPr lang="zh-HK" altLang="en-US" sz="5400" b="1">
                <a:solidFill>
                  <a:schemeClr val="bg1"/>
                </a:solidFill>
                <a:latin typeface="微软雅黑" pitchFamily="34" charset="-122"/>
                <a:ea typeface="微软雅黑" pitchFamily="34" charset="-122"/>
              </a:endParaRPr>
            </a:p>
          </p:txBody>
        </p:sp>
        <p:sp>
          <p:nvSpPr>
            <p:cNvPr id="45091" name="文本框 24"/>
            <p:cNvSpPr txBox="1">
              <a:spLocks noChangeArrowheads="1"/>
            </p:cNvSpPr>
            <p:nvPr/>
          </p:nvSpPr>
          <p:spPr bwMode="auto">
            <a:xfrm>
              <a:off x="5125555" y="2471619"/>
              <a:ext cx="769257" cy="830997"/>
            </a:xfrm>
            <a:prstGeom prst="rect">
              <a:avLst/>
            </a:prstGeom>
            <a:noFill/>
            <a:ln w="9525">
              <a:noFill/>
              <a:miter lim="800000"/>
              <a:headEnd/>
              <a:tailEnd/>
            </a:ln>
          </p:spPr>
          <p:txBody>
            <a:bodyPr>
              <a:spAutoFit/>
            </a:bodyPr>
            <a:lstStyle/>
            <a:p>
              <a:pPr algn="ctr"/>
              <a:r>
                <a:rPr lang="en-US" altLang="zh-CN" sz="4800" b="1">
                  <a:solidFill>
                    <a:schemeClr val="bg1"/>
                  </a:solidFill>
                  <a:latin typeface="微软雅黑" pitchFamily="34" charset="-122"/>
                  <a:ea typeface="微软雅黑" pitchFamily="34" charset="-122"/>
                </a:rPr>
                <a:t>T</a:t>
              </a:r>
            </a:p>
          </p:txBody>
        </p:sp>
      </p:grpSp>
      <p:sp>
        <p:nvSpPr>
          <p:cNvPr id="45069" name="矩形 27"/>
          <p:cNvSpPr>
            <a:spLocks noChangeArrowheads="1"/>
          </p:cNvSpPr>
          <p:nvPr/>
        </p:nvSpPr>
        <p:spPr bwMode="auto">
          <a:xfrm>
            <a:off x="395288" y="2268538"/>
            <a:ext cx="2246312" cy="76835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70" name="文本框 28"/>
          <p:cNvSpPr txBox="1">
            <a:spLocks noChangeArrowheads="1"/>
          </p:cNvSpPr>
          <p:nvPr/>
        </p:nvSpPr>
        <p:spPr bwMode="auto">
          <a:xfrm>
            <a:off x="395288" y="1879600"/>
            <a:ext cx="2171700" cy="368300"/>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30" name="矩形 29"/>
          <p:cNvSpPr/>
          <p:nvPr/>
        </p:nvSpPr>
        <p:spPr>
          <a:xfrm>
            <a:off x="500063" y="2235200"/>
            <a:ext cx="1354137" cy="46038"/>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2" name="矩形 31"/>
          <p:cNvSpPr>
            <a:spLocks noChangeArrowheads="1"/>
          </p:cNvSpPr>
          <p:nvPr/>
        </p:nvSpPr>
        <p:spPr bwMode="auto">
          <a:xfrm>
            <a:off x="450850" y="4735513"/>
            <a:ext cx="22479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73" name="文本框 32"/>
          <p:cNvSpPr txBox="1">
            <a:spLocks noChangeArrowheads="1"/>
          </p:cNvSpPr>
          <p:nvPr/>
        </p:nvSpPr>
        <p:spPr bwMode="auto">
          <a:xfrm>
            <a:off x="450850" y="4346575"/>
            <a:ext cx="2171700" cy="369888"/>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34" name="矩形 33"/>
          <p:cNvSpPr/>
          <p:nvPr/>
        </p:nvSpPr>
        <p:spPr>
          <a:xfrm>
            <a:off x="555625" y="4703763"/>
            <a:ext cx="1355725" cy="4603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5" name="矩形 35"/>
          <p:cNvSpPr>
            <a:spLocks noChangeArrowheads="1"/>
          </p:cNvSpPr>
          <p:nvPr/>
        </p:nvSpPr>
        <p:spPr bwMode="auto">
          <a:xfrm>
            <a:off x="6502400" y="4743450"/>
            <a:ext cx="2246313"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76" name="文本框 36"/>
          <p:cNvSpPr txBox="1">
            <a:spLocks noChangeArrowheads="1"/>
          </p:cNvSpPr>
          <p:nvPr/>
        </p:nvSpPr>
        <p:spPr bwMode="auto">
          <a:xfrm>
            <a:off x="6502400" y="4354513"/>
            <a:ext cx="2171700" cy="369887"/>
          </a:xfrm>
          <a:prstGeom prst="rect">
            <a:avLst/>
          </a:prstGeom>
          <a:noFill/>
          <a:ln w="9525">
            <a:noFill/>
            <a:miter lim="800000"/>
            <a:headEnd/>
            <a:tailEnd/>
          </a:ln>
        </p:spPr>
        <p:txBody>
          <a:bodyPr>
            <a:spAutoFit/>
          </a:bodyPr>
          <a:lstStyle/>
          <a:p>
            <a:r>
              <a:rPr lang="en-US" altLang="zh-CN" b="1">
                <a:solidFill>
                  <a:srgbClr val="E74E3E"/>
                </a:solidFill>
                <a:latin typeface="微软雅黑" pitchFamily="34" charset="-122"/>
                <a:ea typeface="微软雅黑" pitchFamily="34" charset="-122"/>
              </a:rPr>
              <a:t>ADD  TITLE</a:t>
            </a:r>
            <a:endParaRPr lang="zh-HK" altLang="en-US" b="1">
              <a:solidFill>
                <a:srgbClr val="E74E3E"/>
              </a:solidFill>
              <a:latin typeface="微软雅黑" pitchFamily="34" charset="-122"/>
              <a:ea typeface="微软雅黑" pitchFamily="34" charset="-122"/>
            </a:endParaRPr>
          </a:p>
        </p:txBody>
      </p:sp>
      <p:sp>
        <p:nvSpPr>
          <p:cNvPr id="38" name="矩形 37"/>
          <p:cNvSpPr/>
          <p:nvPr/>
        </p:nvSpPr>
        <p:spPr>
          <a:xfrm>
            <a:off x="6607175" y="4710113"/>
            <a:ext cx="1355725" cy="4603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5078" name="矩形 39"/>
          <p:cNvSpPr>
            <a:spLocks noChangeArrowheads="1"/>
          </p:cNvSpPr>
          <p:nvPr/>
        </p:nvSpPr>
        <p:spPr bwMode="auto">
          <a:xfrm>
            <a:off x="6502400" y="2260600"/>
            <a:ext cx="2246313" cy="769938"/>
          </a:xfrm>
          <a:prstGeom prst="rect">
            <a:avLst/>
          </a:prstGeom>
          <a:noFill/>
          <a:ln w="9525">
            <a:noFill/>
            <a:miter lim="800000"/>
            <a:headEnd/>
            <a:tailEnd/>
          </a:ln>
        </p:spPr>
        <p:txBody>
          <a:bodyPr>
            <a:spAutoFit/>
          </a:bodyPr>
          <a:lstStyle/>
          <a:p>
            <a:pPr algn="just"/>
            <a:r>
              <a:rPr lang="en-US" altLang="zh-HK" sz="1100">
                <a:solidFill>
                  <a:srgbClr val="00B050"/>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00B050"/>
                </a:solidFill>
                <a:latin typeface="微软雅黑" pitchFamily="34" charset="-122"/>
                <a:ea typeface="微软雅黑" pitchFamily="34" charset="-122"/>
                <a:cs typeface="Arial" charset="0"/>
              </a:rPr>
              <a:t> </a:t>
            </a:r>
            <a:endParaRPr lang="zh-HK" altLang="zh-HK" sz="1100">
              <a:solidFill>
                <a:srgbClr val="00B050"/>
              </a:solidFill>
              <a:latin typeface="微软雅黑" pitchFamily="34" charset="-122"/>
              <a:ea typeface="微软雅黑" pitchFamily="34" charset="-122"/>
            </a:endParaRPr>
          </a:p>
        </p:txBody>
      </p:sp>
      <p:sp>
        <p:nvSpPr>
          <p:cNvPr id="45079" name="文本框 40"/>
          <p:cNvSpPr txBox="1">
            <a:spLocks noChangeArrowheads="1"/>
          </p:cNvSpPr>
          <p:nvPr/>
        </p:nvSpPr>
        <p:spPr bwMode="auto">
          <a:xfrm>
            <a:off x="6502400" y="1871663"/>
            <a:ext cx="2171700" cy="369887"/>
          </a:xfrm>
          <a:prstGeom prst="rect">
            <a:avLst/>
          </a:prstGeom>
          <a:noFill/>
          <a:ln w="9525">
            <a:noFill/>
            <a:miter lim="800000"/>
            <a:headEnd/>
            <a:tailEnd/>
          </a:ln>
        </p:spPr>
        <p:txBody>
          <a:bodyPr>
            <a:spAutoFit/>
          </a:bodyPr>
          <a:lstStyle/>
          <a:p>
            <a:r>
              <a:rPr lang="en-US" altLang="zh-CN" b="1">
                <a:solidFill>
                  <a:srgbClr val="00B050"/>
                </a:solidFill>
                <a:latin typeface="微软雅黑" pitchFamily="34" charset="-122"/>
                <a:ea typeface="微软雅黑" pitchFamily="34" charset="-122"/>
              </a:rPr>
              <a:t>ADD  TITLE</a:t>
            </a:r>
            <a:endParaRPr lang="zh-HK" altLang="en-US" b="1">
              <a:solidFill>
                <a:srgbClr val="00B050"/>
              </a:solidFill>
              <a:latin typeface="微软雅黑" pitchFamily="34" charset="-122"/>
              <a:ea typeface="微软雅黑" pitchFamily="34" charset="-122"/>
            </a:endParaRPr>
          </a:p>
        </p:txBody>
      </p:sp>
      <p:sp>
        <p:nvSpPr>
          <p:cNvPr id="42" name="矩形 41"/>
          <p:cNvSpPr/>
          <p:nvPr/>
        </p:nvSpPr>
        <p:spPr>
          <a:xfrm>
            <a:off x="6607175" y="2228850"/>
            <a:ext cx="1355725" cy="444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00B050"/>
              </a:solidFill>
            </a:endParaRPr>
          </a:p>
        </p:txBody>
      </p:sp>
      <p:sp>
        <p:nvSpPr>
          <p:cNvPr id="50" name="文本框 4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7C233E"/>
              </a:solidFill>
            </a:endParaRPr>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9563" y="2035175"/>
            <a:ext cx="3817937" cy="3817938"/>
          </a:xfrm>
          <a:prstGeom prst="donut">
            <a:avLst>
              <a:gd name="adj" fmla="val 7621"/>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椭圆 16"/>
          <p:cNvSpPr/>
          <p:nvPr/>
        </p:nvSpPr>
        <p:spPr>
          <a:xfrm>
            <a:off x="1638300" y="1625600"/>
            <a:ext cx="1158875" cy="1158875"/>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7350" y="4692650"/>
            <a:ext cx="1160463" cy="1160463"/>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1463" y="4692650"/>
            <a:ext cx="1160462" cy="1160463"/>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6175" y="2871788"/>
            <a:ext cx="2143125" cy="2144712"/>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46097" name="矩形 24"/>
          <p:cNvSpPr>
            <a:spLocks noChangeArrowheads="1"/>
          </p:cNvSpPr>
          <p:nvPr/>
        </p:nvSpPr>
        <p:spPr bwMode="auto">
          <a:xfrm>
            <a:off x="4541838" y="3413125"/>
            <a:ext cx="4292600" cy="938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098" name="文本框 25"/>
          <p:cNvSpPr txBox="1">
            <a:spLocks noChangeArrowheads="1"/>
          </p:cNvSpPr>
          <p:nvPr/>
        </p:nvSpPr>
        <p:spPr bwMode="auto">
          <a:xfrm>
            <a:off x="4541838" y="3125788"/>
            <a:ext cx="2171700" cy="369887"/>
          </a:xfrm>
          <a:prstGeom prst="rect">
            <a:avLst/>
          </a:prstGeom>
          <a:noFill/>
          <a:ln w="9525">
            <a:noFill/>
            <a:miter lim="800000"/>
            <a:headEnd/>
            <a:tailEnd/>
          </a:ln>
        </p:spPr>
        <p:txBody>
          <a:bodyPr>
            <a:spAutoFit/>
          </a:bodyPr>
          <a:lstStyle/>
          <a:p>
            <a:pPr algn="ctr"/>
            <a:r>
              <a:rPr lang="en-US" altLang="zh-CN" b="1">
                <a:solidFill>
                  <a:srgbClr val="00B050"/>
                </a:solidFill>
                <a:latin typeface="微软雅黑" pitchFamily="34" charset="-122"/>
                <a:ea typeface="微软雅黑" pitchFamily="34" charset="-122"/>
              </a:rPr>
              <a:t>ADD YOUR TITLE</a:t>
            </a:r>
            <a:endParaRPr lang="zh-HK" altLang="en-US" b="1">
              <a:solidFill>
                <a:srgbClr val="00B050"/>
              </a:solidFill>
              <a:latin typeface="微软雅黑" pitchFamily="34" charset="-122"/>
              <a:ea typeface="微软雅黑" pitchFamily="34" charset="-122"/>
            </a:endParaRPr>
          </a:p>
        </p:txBody>
      </p:sp>
      <p:sp>
        <p:nvSpPr>
          <p:cNvPr id="46099" name="矩形 26"/>
          <p:cNvSpPr>
            <a:spLocks noChangeArrowheads="1"/>
          </p:cNvSpPr>
          <p:nvPr/>
        </p:nvSpPr>
        <p:spPr bwMode="auto">
          <a:xfrm>
            <a:off x="4541838" y="1735138"/>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0" name="文本框 27"/>
          <p:cNvSpPr txBox="1">
            <a:spLocks noChangeArrowheads="1"/>
          </p:cNvSpPr>
          <p:nvPr/>
        </p:nvSpPr>
        <p:spPr bwMode="auto">
          <a:xfrm>
            <a:off x="4541838" y="1447800"/>
            <a:ext cx="2171700" cy="368300"/>
          </a:xfrm>
          <a:prstGeom prst="rect">
            <a:avLst/>
          </a:prstGeom>
          <a:noFill/>
          <a:ln w="9525">
            <a:noFill/>
            <a:miter lim="800000"/>
            <a:headEnd/>
            <a:tailEnd/>
          </a:ln>
        </p:spPr>
        <p:txBody>
          <a:bodyPr>
            <a:spAutoFit/>
          </a:bodyPr>
          <a:lstStyle/>
          <a:p>
            <a:pPr algn="ctr"/>
            <a:r>
              <a:rPr lang="en-US" altLang="zh-CN" b="1">
                <a:solidFill>
                  <a:srgbClr val="00B050"/>
                </a:solidFill>
                <a:latin typeface="微软雅黑" pitchFamily="34" charset="-122"/>
                <a:ea typeface="微软雅黑" pitchFamily="34" charset="-122"/>
              </a:rPr>
              <a:t>ADD YOUR TITLE</a:t>
            </a:r>
            <a:endParaRPr lang="zh-HK" altLang="en-US" b="1">
              <a:solidFill>
                <a:srgbClr val="00B050"/>
              </a:solidFill>
              <a:latin typeface="微软雅黑" pitchFamily="34" charset="-122"/>
              <a:ea typeface="微软雅黑" pitchFamily="34" charset="-122"/>
            </a:endParaRPr>
          </a:p>
        </p:txBody>
      </p:sp>
      <p:sp>
        <p:nvSpPr>
          <p:cNvPr id="46101" name="矩形 28"/>
          <p:cNvSpPr>
            <a:spLocks noChangeArrowheads="1"/>
          </p:cNvSpPr>
          <p:nvPr/>
        </p:nvSpPr>
        <p:spPr bwMode="auto">
          <a:xfrm>
            <a:off x="4541838" y="5091113"/>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2" name="文本框 29"/>
          <p:cNvSpPr txBox="1">
            <a:spLocks noChangeArrowheads="1"/>
          </p:cNvSpPr>
          <p:nvPr/>
        </p:nvSpPr>
        <p:spPr bwMode="auto">
          <a:xfrm>
            <a:off x="4541838" y="4803775"/>
            <a:ext cx="2171700" cy="369888"/>
          </a:xfrm>
          <a:prstGeom prst="rect">
            <a:avLst/>
          </a:prstGeom>
          <a:noFill/>
          <a:ln w="9525">
            <a:noFill/>
            <a:miter lim="800000"/>
            <a:headEnd/>
            <a:tailEnd/>
          </a:ln>
        </p:spPr>
        <p:txBody>
          <a:bodyPr>
            <a:spAutoFit/>
          </a:bodyPr>
          <a:lstStyle/>
          <a:p>
            <a:pPr algn="ctr"/>
            <a:r>
              <a:rPr lang="en-US" altLang="zh-CN" b="1">
                <a:solidFill>
                  <a:srgbClr val="00B050"/>
                </a:solidFill>
                <a:latin typeface="微软雅黑" pitchFamily="34" charset="-122"/>
                <a:ea typeface="微软雅黑" pitchFamily="34" charset="-122"/>
              </a:rPr>
              <a:t>ADD YOUR TITLE</a:t>
            </a:r>
            <a:endParaRPr lang="zh-HK" altLang="en-US" b="1">
              <a:solidFill>
                <a:srgbClr val="00B050"/>
              </a:solidFill>
              <a:latin typeface="微软雅黑" pitchFamily="34" charset="-122"/>
              <a:ea typeface="微软雅黑" pitchFamily="34" charset="-122"/>
            </a:endParaRPr>
          </a:p>
        </p:txBody>
      </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7106" name="组合 2"/>
          <p:cNvGrpSpPr>
            <a:grpSpLocks/>
          </p:cNvGrpSpPr>
          <p:nvPr/>
        </p:nvGrpSpPr>
        <p:grpSpPr bwMode="auto">
          <a:xfrm>
            <a:off x="1560513" y="2568575"/>
            <a:ext cx="6024562" cy="1720850"/>
            <a:chOff x="2408238" y="2568507"/>
            <a:chExt cx="6024563" cy="1720986"/>
          </a:xfrm>
        </p:grpSpPr>
        <p:grpSp>
          <p:nvGrpSpPr>
            <p:cNvPr id="4710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710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9263" y="96838"/>
            <a:ext cx="1236662"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688" y="93663"/>
            <a:ext cx="1344612"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3000" y="1581150"/>
            <a:ext cx="919163" cy="91916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2163" y="3238500"/>
            <a:ext cx="919162" cy="91916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3000" y="4895850"/>
            <a:ext cx="919163" cy="917575"/>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750" y="2317750"/>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288"/>
            <a:ext cx="1460500" cy="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750" y="4595813"/>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48147" name="矩形 41"/>
          <p:cNvSpPr>
            <a:spLocks noChangeArrowheads="1"/>
          </p:cNvSpPr>
          <p:nvPr/>
        </p:nvSpPr>
        <p:spPr bwMode="auto">
          <a:xfrm>
            <a:off x="3670300" y="1712913"/>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48" name="文本框 42"/>
          <p:cNvSpPr txBox="1">
            <a:spLocks noChangeArrowheads="1"/>
          </p:cNvSpPr>
          <p:nvPr/>
        </p:nvSpPr>
        <p:spPr bwMode="auto">
          <a:xfrm>
            <a:off x="3670300" y="1425575"/>
            <a:ext cx="2171700" cy="368300"/>
          </a:xfrm>
          <a:prstGeom prst="rect">
            <a:avLst/>
          </a:prstGeom>
          <a:noFill/>
          <a:ln w="9525">
            <a:noFill/>
            <a:miter lim="800000"/>
            <a:headEnd/>
            <a:tailEnd/>
          </a:ln>
        </p:spPr>
        <p:txBody>
          <a:bodyPr>
            <a:spAutoFit/>
          </a:bodyPr>
          <a:lstStyle/>
          <a:p>
            <a:pPr algn="ctr"/>
            <a:r>
              <a:rPr lang="en-US" altLang="zh-CN" b="1">
                <a:solidFill>
                  <a:srgbClr val="E74E3E"/>
                </a:solidFill>
                <a:latin typeface="微软雅黑" pitchFamily="34" charset="-122"/>
                <a:ea typeface="微软雅黑" pitchFamily="34" charset="-122"/>
              </a:rPr>
              <a:t>ADD YOUR TITLE</a:t>
            </a:r>
            <a:endParaRPr lang="zh-HK" altLang="en-US" b="1">
              <a:solidFill>
                <a:srgbClr val="E74E3E"/>
              </a:solidFill>
              <a:latin typeface="微软雅黑" pitchFamily="34" charset="-122"/>
              <a:ea typeface="微软雅黑" pitchFamily="34" charset="-122"/>
            </a:endParaRPr>
          </a:p>
        </p:txBody>
      </p:sp>
      <p:sp>
        <p:nvSpPr>
          <p:cNvPr id="48149" name="矩形 43"/>
          <p:cNvSpPr>
            <a:spLocks noChangeArrowheads="1"/>
          </p:cNvSpPr>
          <p:nvPr/>
        </p:nvSpPr>
        <p:spPr bwMode="auto">
          <a:xfrm>
            <a:off x="4457700" y="3300413"/>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0" name="文本框 44"/>
          <p:cNvSpPr txBox="1">
            <a:spLocks noChangeArrowheads="1"/>
          </p:cNvSpPr>
          <p:nvPr/>
        </p:nvSpPr>
        <p:spPr bwMode="auto">
          <a:xfrm>
            <a:off x="4457700" y="3011488"/>
            <a:ext cx="2171700" cy="369887"/>
          </a:xfrm>
          <a:prstGeom prst="rect">
            <a:avLst/>
          </a:prstGeom>
          <a:noFill/>
          <a:ln w="9525">
            <a:noFill/>
            <a:miter lim="800000"/>
            <a:headEnd/>
            <a:tailEnd/>
          </a:ln>
        </p:spPr>
        <p:txBody>
          <a:bodyPr>
            <a:spAutoFit/>
          </a:bodyPr>
          <a:lstStyle/>
          <a:p>
            <a:pPr algn="ctr"/>
            <a:r>
              <a:rPr lang="en-US" altLang="zh-CN" b="1">
                <a:solidFill>
                  <a:srgbClr val="E74E3E"/>
                </a:solidFill>
                <a:latin typeface="微软雅黑" pitchFamily="34" charset="-122"/>
                <a:ea typeface="微软雅黑" pitchFamily="34" charset="-122"/>
              </a:rPr>
              <a:t>ADD YOUR TITLE</a:t>
            </a:r>
            <a:endParaRPr lang="zh-HK" altLang="en-US" b="1">
              <a:solidFill>
                <a:srgbClr val="E74E3E"/>
              </a:solidFill>
              <a:latin typeface="微软雅黑" pitchFamily="34" charset="-122"/>
              <a:ea typeface="微软雅黑" pitchFamily="34" charset="-122"/>
            </a:endParaRPr>
          </a:p>
        </p:txBody>
      </p:sp>
      <p:sp>
        <p:nvSpPr>
          <p:cNvPr id="48151" name="矩形 45"/>
          <p:cNvSpPr>
            <a:spLocks noChangeArrowheads="1"/>
          </p:cNvSpPr>
          <p:nvPr/>
        </p:nvSpPr>
        <p:spPr bwMode="auto">
          <a:xfrm>
            <a:off x="3670300" y="5030788"/>
            <a:ext cx="4292600" cy="938212"/>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2" name="文本框 46"/>
          <p:cNvSpPr txBox="1">
            <a:spLocks noChangeArrowheads="1"/>
          </p:cNvSpPr>
          <p:nvPr/>
        </p:nvSpPr>
        <p:spPr bwMode="auto">
          <a:xfrm>
            <a:off x="3670300" y="4743450"/>
            <a:ext cx="2171700" cy="369888"/>
          </a:xfrm>
          <a:prstGeom prst="rect">
            <a:avLst/>
          </a:prstGeom>
          <a:noFill/>
          <a:ln w="9525">
            <a:noFill/>
            <a:miter lim="800000"/>
            <a:headEnd/>
            <a:tailEnd/>
          </a:ln>
        </p:spPr>
        <p:txBody>
          <a:bodyPr>
            <a:spAutoFit/>
          </a:bodyPr>
          <a:lstStyle/>
          <a:p>
            <a:pPr algn="ctr"/>
            <a:r>
              <a:rPr lang="en-US" altLang="zh-CN" b="1">
                <a:solidFill>
                  <a:srgbClr val="E74E3E"/>
                </a:solidFill>
                <a:latin typeface="微软雅黑" pitchFamily="34" charset="-122"/>
                <a:ea typeface="微软雅黑" pitchFamily="34" charset="-122"/>
              </a:rPr>
              <a:t>ADD YOUR TITLE</a:t>
            </a:r>
            <a:endParaRPr lang="zh-HK" altLang="en-US" b="1">
              <a:solidFill>
                <a:srgbClr val="E74E3E"/>
              </a:solidFill>
              <a:latin typeface="微软雅黑" pitchFamily="34" charset="-122"/>
              <a:ea typeface="微软雅黑" pitchFamily="34" charset="-122"/>
            </a:endParaRPr>
          </a:p>
        </p:txBody>
      </p:sp>
      <p:sp>
        <p:nvSpPr>
          <p:cNvPr id="51" name="文本框 5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rotWithShape="1">
          <a:blip r:embed="rId2"/>
          <a:srcRect l="48207"/>
          <a:stretch/>
        </p:blipFill>
        <p:spPr>
          <a:xfrm>
            <a:off x="0" y="2084388"/>
            <a:ext cx="1554163" cy="3000375"/>
          </a:xfrm>
          <a:prstGeom prst="rect">
            <a:avLst/>
          </a:prstGeom>
          <a:effectLst>
            <a:outerShdw blurRad="63500" sx="102000" sy="102000" algn="ctr" rotWithShape="0">
              <a:prstClr val="black">
                <a:alpha val="40000"/>
              </a:prstClr>
            </a:outerShdw>
          </a:effectLst>
        </p:spPr>
      </p:pic>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913"/>
            <a:ext cx="4495800" cy="938212"/>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600" b="1" spc="300" dirty="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49154" name="组合 4"/>
          <p:cNvGrpSpPr>
            <a:grpSpLocks/>
          </p:cNvGrpSpPr>
          <p:nvPr/>
        </p:nvGrpSpPr>
        <p:grpSpPr bwMode="auto">
          <a:xfrm>
            <a:off x="3009900" y="4757738"/>
            <a:ext cx="3124200" cy="461962"/>
            <a:chOff x="2425700" y="4391967"/>
            <a:chExt cx="3124200" cy="461665"/>
          </a:xfrm>
        </p:grpSpPr>
        <p:sp>
          <p:nvSpPr>
            <p:cNvPr id="3" name="矩形 2"/>
            <p:cNvSpPr/>
            <p:nvPr/>
          </p:nvSpPr>
          <p:spPr>
            <a:xfrm>
              <a:off x="2425700" y="4406245"/>
              <a:ext cx="1244600" cy="433109"/>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dirty="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a:spAutoFit/>
            </a:bodyPr>
            <a:lstStyle/>
            <a:p>
              <a:pPr algn="ctr" fontAlgn="auto">
                <a:spcBef>
                  <a:spcPts val="0"/>
                </a:spcBef>
                <a:spcAft>
                  <a:spcPts val="0"/>
                </a:spcAft>
                <a:defRPr/>
              </a:pPr>
              <a:r>
                <a:rPr lang="en-US" altLang="zh-CN" sz="2400" b="1" spc="300" dirty="0">
                  <a:solidFill>
                    <a:srgbClr val="E74E3E"/>
                  </a:solidFill>
                  <a:latin typeface="微软雅黑" panose="020B0503020204020204" pitchFamily="34" charset="-122"/>
                  <a:ea typeface="微软雅黑" panose="020B0503020204020204" pitchFamily="34" charset="-122"/>
                </a:rPr>
                <a:t>DAMEN</a:t>
              </a:r>
              <a:endParaRPr lang="zh-HK" altLang="en-US" sz="2400" b="1" spc="300" dirty="0">
                <a:solidFill>
                  <a:srgbClr val="E74E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E74E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组合 1"/>
          <p:cNvGrpSpPr>
            <a:grpSpLocks/>
          </p:cNvGrpSpPr>
          <p:nvPr/>
        </p:nvGrpSpPr>
        <p:grpSpPr bwMode="auto">
          <a:xfrm>
            <a:off x="1914525" y="1833563"/>
            <a:ext cx="5314950" cy="2849562"/>
            <a:chOff x="2800349" y="614364"/>
            <a:chExt cx="7086600" cy="3801040"/>
          </a:xfrm>
        </p:grpSpPr>
        <p:sp>
          <p:nvSpPr>
            <p:cNvPr id="3" name="文本框 2"/>
            <p:cNvSpPr txBox="1"/>
            <p:nvPr/>
          </p:nvSpPr>
          <p:spPr>
            <a:xfrm>
              <a:off x="2800349" y="614364"/>
              <a:ext cx="7086600" cy="3801040"/>
            </a:xfrm>
            <a:prstGeom prst="rect">
              <a:avLst/>
            </a:prstGeom>
            <a:noFill/>
          </p:spPr>
          <p:txBody>
            <a:bodyPr>
              <a:spAutoFit/>
            </a:bodyPr>
            <a:lstStyle/>
            <a:p>
              <a:pPr algn="ctr" fontAlgn="auto">
                <a:spcBef>
                  <a:spcPts val="0"/>
                </a:spcBef>
                <a:spcAft>
                  <a:spcPts val="0"/>
                </a:spcAft>
                <a:defRPr/>
              </a:pP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3116" y="1029408"/>
              <a:ext cx="613833" cy="614096"/>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1688" y="5476875"/>
            <a:ext cx="7540625" cy="219075"/>
          </a:xfrm>
          <a:prstGeom prst="rect">
            <a:avLst/>
          </a:prstGeom>
        </p:spPr>
        <p:txBody>
          <a:bodyPr>
            <a:spAutoFit/>
          </a:bodyPr>
          <a:lstStyle/>
          <a:p>
            <a:pPr algn="ctr" fontAlgn="auto">
              <a:spcBef>
                <a:spcPts val="0"/>
              </a:spcBef>
              <a:spcAft>
                <a:spcPts val="0"/>
              </a:spcAft>
              <a:defRPr/>
            </a:pP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27650" name="组合 2"/>
          <p:cNvGrpSpPr>
            <a:grpSpLocks/>
          </p:cNvGrpSpPr>
          <p:nvPr/>
        </p:nvGrpSpPr>
        <p:grpSpPr bwMode="auto">
          <a:xfrm>
            <a:off x="1560513" y="2568575"/>
            <a:ext cx="6024562" cy="1720850"/>
            <a:chOff x="2408238" y="2568507"/>
            <a:chExt cx="6024563" cy="1720986"/>
          </a:xfrm>
        </p:grpSpPr>
        <p:grpSp>
          <p:nvGrpSpPr>
            <p:cNvPr id="27651"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27652"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4" name="矩形 13"/>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3" name="文本框 12"/>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686" name="矩形 17"/>
          <p:cNvSpPr>
            <a:spLocks noChangeArrowheads="1"/>
          </p:cNvSpPr>
          <p:nvPr/>
        </p:nvSpPr>
        <p:spPr bwMode="auto">
          <a:xfrm>
            <a:off x="1976438" y="210820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7" name="矩形 19"/>
          <p:cNvSpPr>
            <a:spLocks noChangeArrowheads="1"/>
          </p:cNvSpPr>
          <p:nvPr/>
        </p:nvSpPr>
        <p:spPr bwMode="auto">
          <a:xfrm>
            <a:off x="1976438" y="3235325"/>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8" name="矩形 20"/>
          <p:cNvSpPr>
            <a:spLocks noChangeArrowheads="1"/>
          </p:cNvSpPr>
          <p:nvPr/>
        </p:nvSpPr>
        <p:spPr bwMode="auto">
          <a:xfrm>
            <a:off x="1976438" y="436245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9" name="文本框 2"/>
          <p:cNvSpPr txBox="1">
            <a:spLocks noChangeArrowheads="1"/>
          </p:cNvSpPr>
          <p:nvPr/>
        </p:nvSpPr>
        <p:spPr bwMode="auto">
          <a:xfrm>
            <a:off x="249238" y="1654175"/>
            <a:ext cx="1439862" cy="2216150"/>
          </a:xfrm>
          <a:prstGeom prst="rect">
            <a:avLst/>
          </a:prstGeom>
          <a:noFill/>
          <a:ln w="9525">
            <a:noFill/>
            <a:miter lim="800000"/>
            <a:headEnd/>
            <a:tailEnd/>
          </a:ln>
        </p:spPr>
        <p:txBody>
          <a:bodyPr>
            <a:spAutoFit/>
          </a:bodyPr>
          <a:lstStyle/>
          <a:p>
            <a:r>
              <a:rPr lang="en-US" altLang="zh-HK" sz="13800">
                <a:solidFill>
                  <a:srgbClr val="00B050"/>
                </a:solidFill>
                <a:latin typeface="Adobe 仿宋 Std R"/>
                <a:ea typeface="Adobe 仿宋 Std R"/>
                <a:cs typeface="Adobe 仿宋 Std R"/>
              </a:rPr>
              <a:t>“</a:t>
            </a:r>
            <a:endParaRPr lang="zh-HK" altLang="en-US" sz="13800">
              <a:solidFill>
                <a:srgbClr val="00B050"/>
              </a:solidFill>
              <a:latin typeface="Adobe 仿宋 Std R"/>
              <a:ea typeface="Adobe 仿宋 Std R"/>
              <a:cs typeface="Adobe 仿宋 Std R"/>
            </a:endParaRPr>
          </a:p>
        </p:txBody>
      </p:sp>
      <p:sp>
        <p:nvSpPr>
          <p:cNvPr id="28690" name="文本框 22"/>
          <p:cNvSpPr txBox="1">
            <a:spLocks noChangeArrowheads="1"/>
          </p:cNvSpPr>
          <p:nvPr/>
        </p:nvSpPr>
        <p:spPr bwMode="auto">
          <a:xfrm>
            <a:off x="6940550" y="4641850"/>
            <a:ext cx="1439863" cy="2216150"/>
          </a:xfrm>
          <a:prstGeom prst="rect">
            <a:avLst/>
          </a:prstGeom>
          <a:noFill/>
          <a:ln w="9525">
            <a:noFill/>
            <a:miter lim="800000"/>
            <a:headEnd/>
            <a:tailEnd/>
          </a:ln>
        </p:spPr>
        <p:txBody>
          <a:bodyPr>
            <a:spAutoFit/>
          </a:bodyPr>
          <a:lstStyle/>
          <a:p>
            <a:r>
              <a:rPr lang="en-US" altLang="zh-HK" sz="13800">
                <a:solidFill>
                  <a:srgbClr val="00B050"/>
                </a:solidFill>
                <a:latin typeface="Adobe 仿宋 Std R"/>
                <a:ea typeface="Adobe 仿宋 Std R"/>
                <a:cs typeface="Adobe 仿宋 Std R"/>
              </a:rPr>
              <a:t>”</a:t>
            </a:r>
            <a:endParaRPr lang="zh-HK" altLang="en-US" sz="13800">
              <a:solidFill>
                <a:srgbClr val="00B050"/>
              </a:solidFill>
              <a:latin typeface="Adobe 仿宋 Std R"/>
              <a:ea typeface="Adobe 仿宋 Std R"/>
              <a:cs typeface="Adobe 仿宋 Std R"/>
            </a:endParaRP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363" y="1560513"/>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E74E3E"/>
                </a:solidFill>
                <a:latin typeface="微软雅黑" panose="020B0503020204020204" pitchFamily="34" charset="-122"/>
                <a:ea typeface="微软雅黑" panose="020B0503020204020204" pitchFamily="34" charset="-122"/>
              </a:rPr>
              <a:t>1</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29698" name="矩形 38"/>
          <p:cNvSpPr>
            <a:spLocks noChangeArrowheads="1"/>
          </p:cNvSpPr>
          <p:nvPr/>
        </p:nvSpPr>
        <p:spPr bwMode="auto">
          <a:xfrm>
            <a:off x="2687638" y="1836738"/>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9699" name="矩形 47"/>
          <p:cNvSpPr>
            <a:spLocks noChangeArrowheads="1"/>
          </p:cNvSpPr>
          <p:nvPr/>
        </p:nvSpPr>
        <p:spPr bwMode="auto">
          <a:xfrm>
            <a:off x="2687638" y="3121025"/>
            <a:ext cx="5207000" cy="769938"/>
          </a:xfrm>
          <a:prstGeom prst="rect">
            <a:avLst/>
          </a:prstGeom>
          <a:noFill/>
          <a:ln w="9525">
            <a:noFill/>
            <a:miter lim="800000"/>
            <a:headEnd/>
            <a:tailEnd/>
          </a:ln>
        </p:spPr>
        <p:txBody>
          <a:bodyPr>
            <a:spAutoFit/>
          </a:bodyPr>
          <a:lstStyle/>
          <a:p>
            <a:pPr algn="just"/>
            <a:r>
              <a:rPr lang="en-US" altLang="zh-HK" sz="1100">
                <a:solidFill>
                  <a:srgbClr val="00B050"/>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00B050"/>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00B050"/>
              </a:solidFill>
              <a:latin typeface="微软雅黑" pitchFamily="34" charset="-122"/>
              <a:ea typeface="微软雅黑" pitchFamily="34" charset="-122"/>
            </a:endParaRPr>
          </a:p>
        </p:txBody>
      </p:sp>
      <p:sp>
        <p:nvSpPr>
          <p:cNvPr id="37" name="文本框 36"/>
          <p:cNvSpPr txBox="1"/>
          <p:nvPr/>
        </p:nvSpPr>
        <p:spPr>
          <a:xfrm>
            <a:off x="1249363" y="2844800"/>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00B050"/>
                </a:solidFill>
                <a:latin typeface="微软雅黑" panose="020B0503020204020204" pitchFamily="34" charset="-122"/>
                <a:ea typeface="微软雅黑" panose="020B0503020204020204" pitchFamily="34" charset="-122"/>
              </a:rPr>
              <a:t>2</a:t>
            </a:r>
            <a:endParaRPr lang="zh-HK" altLang="en-US" sz="8000" b="1" dirty="0">
              <a:solidFill>
                <a:srgbClr val="00B050"/>
              </a:solidFill>
              <a:latin typeface="微软雅黑" panose="020B0503020204020204" pitchFamily="34" charset="-122"/>
              <a:ea typeface="微软雅黑" panose="020B0503020204020204" pitchFamily="34" charset="-122"/>
            </a:endParaRPr>
          </a:p>
        </p:txBody>
      </p:sp>
      <p:sp>
        <p:nvSpPr>
          <p:cNvPr id="29701" name="矩形 48"/>
          <p:cNvSpPr>
            <a:spLocks noChangeArrowheads="1"/>
          </p:cNvSpPr>
          <p:nvPr/>
        </p:nvSpPr>
        <p:spPr bwMode="auto">
          <a:xfrm>
            <a:off x="2687638" y="4405313"/>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8" name="文本框 37"/>
          <p:cNvSpPr txBox="1"/>
          <p:nvPr/>
        </p:nvSpPr>
        <p:spPr>
          <a:xfrm>
            <a:off x="1249363" y="4129088"/>
            <a:ext cx="1117600" cy="1322387"/>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E74E3E"/>
                </a:solidFill>
                <a:latin typeface="微软雅黑" panose="020B0503020204020204" pitchFamily="34" charset="-122"/>
                <a:ea typeface="微软雅黑" panose="020B0503020204020204" pitchFamily="34" charset="-122"/>
              </a:rPr>
              <a:t>3</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28" name="矩形 27"/>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5" name="文本框 34"/>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1"/>
          <p:cNvPicPr>
            <a:picLocks noChangeAspect="1"/>
          </p:cNvPicPr>
          <p:nvPr/>
        </p:nvPicPr>
        <p:blipFill>
          <a:blip r:embed="rId2"/>
          <a:srcRect l="27974" t="23306"/>
          <a:stretch>
            <a:fillRect/>
          </a:stretch>
        </p:blipFill>
        <p:spPr bwMode="auto">
          <a:xfrm>
            <a:off x="469900" y="2019300"/>
            <a:ext cx="4160838" cy="2952750"/>
          </a:xfrm>
          <a:prstGeom prst="rect">
            <a:avLst/>
          </a:prstGeom>
          <a:noFill/>
          <a:ln w="28575">
            <a:solidFill>
              <a:srgbClr val="666666"/>
            </a:solidFill>
            <a:miter lim="800000"/>
            <a:headEnd/>
            <a:tailEnd/>
          </a:ln>
        </p:spPr>
      </p:pic>
      <p:cxnSp>
        <p:nvCxnSpPr>
          <p:cNvPr id="27" name="直接连接符 26"/>
          <p:cNvCxnSpPr/>
          <p:nvPr/>
        </p:nvCxnSpPr>
        <p:spPr>
          <a:xfrm>
            <a:off x="5056188" y="1989138"/>
            <a:ext cx="0" cy="2987675"/>
          </a:xfrm>
          <a:prstGeom prst="line">
            <a:avLst/>
          </a:prstGeom>
          <a:ln>
            <a:solidFill>
              <a:srgbClr val="E74E3E"/>
            </a:solidFill>
            <a:prstDash val="dash"/>
          </a:ln>
        </p:spPr>
        <p:style>
          <a:lnRef idx="1">
            <a:schemeClr val="accent1"/>
          </a:lnRef>
          <a:fillRef idx="0">
            <a:schemeClr val="accent1"/>
          </a:fillRef>
          <a:effectRef idx="0">
            <a:schemeClr val="accent1"/>
          </a:effectRef>
          <a:fontRef idx="minor">
            <a:schemeClr val="tx1"/>
          </a:fontRef>
        </p:style>
      </p:cxnSp>
      <p:sp>
        <p:nvSpPr>
          <p:cNvPr id="30723" name="矩形 27"/>
          <p:cNvSpPr>
            <a:spLocks noChangeArrowheads="1"/>
          </p:cNvSpPr>
          <p:nvPr/>
        </p:nvSpPr>
        <p:spPr bwMode="auto">
          <a:xfrm>
            <a:off x="5367338" y="2112963"/>
            <a:ext cx="3306762" cy="1277937"/>
          </a:xfrm>
          <a:prstGeom prst="rect">
            <a:avLst/>
          </a:prstGeom>
          <a:noFill/>
          <a:ln w="9525">
            <a:noFill/>
            <a:miter lim="800000"/>
            <a:headEnd/>
            <a:tailEnd/>
          </a:ln>
        </p:spPr>
        <p:txBody>
          <a:bodyPr>
            <a:spAutoFit/>
          </a:bodyPr>
          <a:lstStyle/>
          <a:p>
            <a:pPr algn="just"/>
            <a:r>
              <a:rPr lang="en-US" altLang="zh-HK" sz="1100">
                <a:solidFill>
                  <a:srgbClr val="00B050"/>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00B050"/>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00B050"/>
              </a:solidFill>
              <a:latin typeface="微软雅黑" pitchFamily="34" charset="-122"/>
              <a:ea typeface="微软雅黑" pitchFamily="34" charset="-122"/>
            </a:endParaRPr>
          </a:p>
        </p:txBody>
      </p:sp>
      <p:sp>
        <p:nvSpPr>
          <p:cNvPr id="30724" name="矩形 34"/>
          <p:cNvSpPr>
            <a:spLocks noChangeArrowheads="1"/>
          </p:cNvSpPr>
          <p:nvPr/>
        </p:nvSpPr>
        <p:spPr bwMode="auto">
          <a:xfrm>
            <a:off x="5367338" y="3694113"/>
            <a:ext cx="3306762" cy="1277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6" name="矩形 35"/>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7" name="矩形 36"/>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文本框 37"/>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1746" name="组合 2"/>
          <p:cNvGrpSpPr>
            <a:grpSpLocks/>
          </p:cNvGrpSpPr>
          <p:nvPr/>
        </p:nvGrpSpPr>
        <p:grpSpPr bwMode="auto">
          <a:xfrm>
            <a:off x="1560513" y="2568575"/>
            <a:ext cx="6024562" cy="1720850"/>
            <a:chOff x="2408238" y="2568507"/>
            <a:chExt cx="6024563" cy="1720986"/>
          </a:xfrm>
        </p:grpSpPr>
        <p:grpSp>
          <p:nvGrpSpPr>
            <p:cNvPr id="3174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174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矩形 37"/>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2782" name="组合 65"/>
          <p:cNvGrpSpPr>
            <a:grpSpLocks/>
          </p:cNvGrpSpPr>
          <p:nvPr/>
        </p:nvGrpSpPr>
        <p:grpSpPr bwMode="auto">
          <a:xfrm>
            <a:off x="195263" y="1770063"/>
            <a:ext cx="8753475" cy="3898900"/>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E74E3E"/>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E74E3E"/>
              </a:solidFill>
              <a:ln>
                <a:noFill/>
              </a:ln>
            </p:spPr>
            <p:txBody>
              <a:bodyPr/>
              <a:lstStyle/>
              <a:p>
                <a:pPr fontAlgn="auto">
                  <a:spcBef>
                    <a:spcPts val="0"/>
                  </a:spcBef>
                  <a:spcAft>
                    <a:spcPts val="0"/>
                  </a:spcAft>
                  <a:defRPr/>
                </a:pPr>
                <a:endParaRPr lang="zh-HK" altLang="en-US">
                  <a:solidFill>
                    <a:srgbClr val="BFC0C0"/>
                  </a:solidFill>
                  <a:latin typeface="+mn-lt"/>
                  <a:ea typeface="+mn-ea"/>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E74E3E"/>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32784" name="组合 57"/>
            <p:cNvGrpSpPr>
              <a:grpSpLocks/>
            </p:cNvGrpSpPr>
            <p:nvPr/>
          </p:nvGrpSpPr>
          <p:grpSpPr bwMode="auto">
            <a:xfrm>
              <a:off x="5118707" y="1770218"/>
              <a:ext cx="3793064" cy="3898125"/>
              <a:chOff x="5075165" y="1394408"/>
              <a:chExt cx="3793064" cy="3898125"/>
            </a:xfrm>
          </p:grpSpPr>
          <p:grpSp>
            <p:nvGrpSpPr>
              <p:cNvPr id="32785" name="组合 50"/>
              <p:cNvGrpSpPr>
                <a:grpSpLocks/>
              </p:cNvGrpSpPr>
              <p:nvPr/>
            </p:nvGrpSpPr>
            <p:grpSpPr bwMode="auto">
              <a:xfrm>
                <a:off x="5075165" y="1394408"/>
                <a:ext cx="3793064" cy="1025617"/>
                <a:chOff x="5075165" y="1394408"/>
                <a:chExt cx="3793064" cy="1025617"/>
              </a:xfrm>
            </p:grpSpPr>
            <p:sp>
              <p:nvSpPr>
                <p:cNvPr id="2" name="矩形 1"/>
                <p:cNvSpPr/>
                <p:nvPr/>
              </p:nvSpPr>
              <p:spPr>
                <a:xfrm>
                  <a:off x="5166754" y="1394408"/>
                  <a:ext cx="1768200" cy="507899"/>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3" name="矩形 49"/>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6" name="组合 51"/>
              <p:cNvGrpSpPr>
                <a:grpSpLocks/>
              </p:cNvGrpSpPr>
              <p:nvPr/>
            </p:nvGrpSpPr>
            <p:grpSpPr bwMode="auto">
              <a:xfrm>
                <a:off x="5075165" y="2830662"/>
                <a:ext cx="3793064" cy="1025617"/>
                <a:chOff x="5075165" y="1394408"/>
                <a:chExt cx="3793064" cy="1025617"/>
              </a:xfrm>
            </p:grpSpPr>
            <p:sp>
              <p:nvSpPr>
                <p:cNvPr id="53" name="矩形 52"/>
                <p:cNvSpPr/>
                <p:nvPr/>
              </p:nvSpPr>
              <p:spPr>
                <a:xfrm>
                  <a:off x="5166754" y="1394555"/>
                  <a:ext cx="1768200" cy="507899"/>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1" name="矩形 53"/>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7" name="组合 54"/>
              <p:cNvGrpSpPr>
                <a:grpSpLocks/>
              </p:cNvGrpSpPr>
              <p:nvPr/>
            </p:nvGrpSpPr>
            <p:grpSpPr bwMode="auto">
              <a:xfrm>
                <a:off x="5075165" y="4266916"/>
                <a:ext cx="3793064" cy="1025617"/>
                <a:chOff x="5075165" y="1394408"/>
                <a:chExt cx="3793064" cy="1025617"/>
              </a:xfrm>
            </p:grpSpPr>
            <p:sp>
              <p:nvSpPr>
                <p:cNvPr id="56" name="矩形 55"/>
                <p:cNvSpPr/>
                <p:nvPr/>
              </p:nvSpPr>
              <p:spPr>
                <a:xfrm>
                  <a:off x="5166754" y="1394704"/>
                  <a:ext cx="1768200" cy="507899"/>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89" name="矩形 56"/>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gr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组合 51"/>
          <p:cNvGrpSpPr>
            <a:grpSpLocks/>
          </p:cNvGrpSpPr>
          <p:nvPr/>
        </p:nvGrpSpPr>
        <p:grpSpPr bwMode="auto">
          <a:xfrm>
            <a:off x="2287588" y="2228850"/>
            <a:ext cx="4648200" cy="323850"/>
            <a:chOff x="2280306" y="2790440"/>
            <a:chExt cx="4648175" cy="324104"/>
          </a:xfrm>
        </p:grpSpPr>
        <p:sp>
          <p:nvSpPr>
            <p:cNvPr id="49" name="等腰三角形 48"/>
            <p:cNvSpPr/>
            <p:nvPr/>
          </p:nvSpPr>
          <p:spPr>
            <a:xfrm rot="5400000">
              <a:off x="2257953"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0" name="等腰三角形 49"/>
            <p:cNvSpPr/>
            <p:nvPr/>
          </p:nvSpPr>
          <p:spPr>
            <a:xfrm rot="5400000">
              <a:off x="4412179"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1" name="等腰三角形 50"/>
            <p:cNvSpPr/>
            <p:nvPr/>
          </p:nvSpPr>
          <p:spPr>
            <a:xfrm rot="5400000">
              <a:off x="6626730"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3794" name="组合 40"/>
          <p:cNvGrpSpPr>
            <a:grpSpLocks/>
          </p:cNvGrpSpPr>
          <p:nvPr/>
        </p:nvGrpSpPr>
        <p:grpSpPr bwMode="auto">
          <a:xfrm>
            <a:off x="606425" y="1714500"/>
            <a:ext cx="1341438" cy="1350963"/>
            <a:chOff x="639593" y="2275794"/>
            <a:chExt cx="1341891" cy="1351148"/>
          </a:xfrm>
        </p:grpSpPr>
        <p:grpSp>
          <p:nvGrpSpPr>
            <p:cNvPr id="33834" name="组合 20"/>
            <p:cNvGrpSpPr>
              <a:grpSpLocks/>
            </p:cNvGrpSpPr>
            <p:nvPr/>
          </p:nvGrpSpPr>
          <p:grpSpPr bwMode="auto">
            <a:xfrm flipV="1">
              <a:off x="639593" y="2275794"/>
              <a:ext cx="1341891" cy="1351148"/>
              <a:chOff x="3420609" y="2342470"/>
              <a:chExt cx="2383516" cy="2399959"/>
            </a:xfrm>
          </p:grpSpPr>
          <p:sp>
            <p:nvSpPr>
              <p:cNvPr id="22" name="饼形 21"/>
              <p:cNvSpPr/>
              <p:nvPr/>
            </p:nvSpPr>
            <p:spPr>
              <a:xfrm>
                <a:off x="3420609" y="2359391"/>
                <a:ext cx="2383516" cy="2383038"/>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23" name="饼形 22"/>
              <p:cNvSpPr/>
              <p:nvPr/>
            </p:nvSpPr>
            <p:spPr>
              <a:xfrm flipV="1">
                <a:off x="3420609" y="2342470"/>
                <a:ext cx="2383516" cy="2383038"/>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5" name="文本框 23"/>
            <p:cNvSpPr txBox="1">
              <a:spLocks noChangeArrowheads="1"/>
            </p:cNvSpPr>
            <p:nvPr/>
          </p:nvSpPr>
          <p:spPr bwMode="auto">
            <a:xfrm>
              <a:off x="904138" y="2521971"/>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6" name="文本框 36"/>
            <p:cNvSpPr txBox="1">
              <a:spLocks noChangeArrowheads="1"/>
            </p:cNvSpPr>
            <p:nvPr/>
          </p:nvSpPr>
          <p:spPr bwMode="auto">
            <a:xfrm>
              <a:off x="694509" y="3014938"/>
              <a:ext cx="1232058" cy="369332"/>
            </a:xfrm>
            <a:prstGeom prst="rect">
              <a:avLst/>
            </a:prstGeom>
            <a:noFill/>
            <a:ln w="9525">
              <a:noFill/>
              <a:miter lim="800000"/>
              <a:headEnd/>
              <a:tailEnd/>
            </a:ln>
          </p:spPr>
          <p:txBody>
            <a:bodyPr>
              <a:spAutoFit/>
            </a:bodyPr>
            <a:lstStyle/>
            <a:p>
              <a:pPr algn="ctr"/>
              <a:r>
                <a:rPr lang="en-US" altLang="zh-CN">
                  <a:solidFill>
                    <a:srgbClr val="E74E3E"/>
                  </a:solidFill>
                  <a:latin typeface="微软雅黑" pitchFamily="34" charset="-122"/>
                  <a:ea typeface="微软雅黑" pitchFamily="34" charset="-122"/>
                </a:rPr>
                <a:t>keyword</a:t>
              </a:r>
              <a:endParaRPr lang="zh-HK" altLang="en-US">
                <a:solidFill>
                  <a:srgbClr val="E74E3E"/>
                </a:solidFill>
                <a:latin typeface="微软雅黑" pitchFamily="34" charset="-122"/>
                <a:ea typeface="微软雅黑" pitchFamily="34" charset="-122"/>
              </a:endParaRPr>
            </a:p>
          </p:txBody>
        </p:sp>
      </p:grpSp>
      <p:sp>
        <p:nvSpPr>
          <p:cNvPr id="33795" name="文本框 52"/>
          <p:cNvSpPr txBox="1">
            <a:spLocks noChangeArrowheads="1"/>
          </p:cNvSpPr>
          <p:nvPr/>
        </p:nvSpPr>
        <p:spPr bwMode="auto">
          <a:xfrm>
            <a:off x="850900" y="3213100"/>
            <a:ext cx="852488" cy="369888"/>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TITLE</a:t>
            </a:r>
            <a:endParaRPr lang="zh-HK" altLang="en-US" b="1">
              <a:solidFill>
                <a:srgbClr val="E74E3E"/>
              </a:solidFill>
              <a:latin typeface="微软雅黑" pitchFamily="34" charset="-122"/>
              <a:ea typeface="微软雅黑" pitchFamily="34" charset="-122"/>
            </a:endParaRPr>
          </a:p>
        </p:txBody>
      </p:sp>
      <p:sp>
        <p:nvSpPr>
          <p:cNvPr id="33796" name="矩形 62"/>
          <p:cNvSpPr>
            <a:spLocks noChangeArrowheads="1"/>
          </p:cNvSpPr>
          <p:nvPr/>
        </p:nvSpPr>
        <p:spPr bwMode="auto">
          <a:xfrm>
            <a:off x="280988" y="3667125"/>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797" name="组合 44"/>
          <p:cNvGrpSpPr>
            <a:grpSpLocks/>
          </p:cNvGrpSpPr>
          <p:nvPr/>
        </p:nvGrpSpPr>
        <p:grpSpPr bwMode="auto">
          <a:xfrm>
            <a:off x="2803525" y="1725613"/>
            <a:ext cx="1341438" cy="1352550"/>
            <a:chOff x="3028406" y="2336983"/>
            <a:chExt cx="1341891" cy="1351148"/>
          </a:xfrm>
        </p:grpSpPr>
        <p:grpSp>
          <p:nvGrpSpPr>
            <p:cNvPr id="33829" name="组合 19"/>
            <p:cNvGrpSpPr>
              <a:grpSpLocks/>
            </p:cNvGrpSpPr>
            <p:nvPr/>
          </p:nvGrpSpPr>
          <p:grpSpPr bwMode="auto">
            <a:xfrm>
              <a:off x="3028406" y="2336983"/>
              <a:ext cx="1341891" cy="1351148"/>
              <a:chOff x="3420609" y="2342470"/>
              <a:chExt cx="2383516" cy="2399959"/>
            </a:xfrm>
          </p:grpSpPr>
          <p:sp>
            <p:nvSpPr>
              <p:cNvPr id="17" name="饼形 16"/>
              <p:cNvSpPr/>
              <p:nvPr/>
            </p:nvSpPr>
            <p:spPr>
              <a:xfrm>
                <a:off x="3420609" y="2359371"/>
                <a:ext cx="2383516" cy="2383058"/>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V="1">
                <a:off x="3420609" y="2342470"/>
                <a:ext cx="2383516" cy="2383058"/>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0" name="文本框 34"/>
            <p:cNvSpPr txBox="1">
              <a:spLocks noChangeArrowheads="1"/>
            </p:cNvSpPr>
            <p:nvPr/>
          </p:nvSpPr>
          <p:spPr bwMode="auto">
            <a:xfrm>
              <a:off x="3292951" y="3091342"/>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1" name="文本框 37"/>
            <p:cNvSpPr txBox="1">
              <a:spLocks noChangeArrowheads="1"/>
            </p:cNvSpPr>
            <p:nvPr/>
          </p:nvSpPr>
          <p:spPr bwMode="auto">
            <a:xfrm>
              <a:off x="3083322" y="2567436"/>
              <a:ext cx="1232058" cy="369332"/>
            </a:xfrm>
            <a:prstGeom prst="rect">
              <a:avLst/>
            </a:prstGeom>
            <a:noFill/>
            <a:ln w="9525">
              <a:noFill/>
              <a:miter lim="800000"/>
              <a:headEnd/>
              <a:tailEnd/>
            </a:ln>
          </p:spPr>
          <p:txBody>
            <a:bodyPr>
              <a:spAutoFit/>
            </a:bodyPr>
            <a:lstStyle/>
            <a:p>
              <a:pPr algn="ctr"/>
              <a:r>
                <a:rPr lang="en-US" altLang="zh-CN">
                  <a:solidFill>
                    <a:srgbClr val="E74E3E"/>
                  </a:solidFill>
                  <a:latin typeface="微软雅黑" pitchFamily="34" charset="-122"/>
                  <a:ea typeface="微软雅黑" pitchFamily="34" charset="-122"/>
                </a:rPr>
                <a:t>keyword</a:t>
              </a:r>
              <a:endParaRPr lang="zh-HK" altLang="en-US">
                <a:solidFill>
                  <a:srgbClr val="E74E3E"/>
                </a:solidFill>
                <a:latin typeface="微软雅黑" pitchFamily="34" charset="-122"/>
                <a:ea typeface="微软雅黑" pitchFamily="34" charset="-122"/>
              </a:endParaRPr>
            </a:p>
          </p:txBody>
        </p:sp>
      </p:grpSp>
      <p:sp>
        <p:nvSpPr>
          <p:cNvPr id="33798" name="文本框 56"/>
          <p:cNvSpPr txBox="1">
            <a:spLocks noChangeArrowheads="1"/>
          </p:cNvSpPr>
          <p:nvPr/>
        </p:nvSpPr>
        <p:spPr bwMode="auto">
          <a:xfrm>
            <a:off x="3048000" y="3230563"/>
            <a:ext cx="852488" cy="369887"/>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TITLE</a:t>
            </a:r>
            <a:endParaRPr lang="zh-HK" altLang="en-US" b="1">
              <a:solidFill>
                <a:srgbClr val="E74E3E"/>
              </a:solidFill>
              <a:latin typeface="微软雅黑" pitchFamily="34" charset="-122"/>
              <a:ea typeface="微软雅黑" pitchFamily="34" charset="-122"/>
            </a:endParaRPr>
          </a:p>
        </p:txBody>
      </p:sp>
      <p:sp>
        <p:nvSpPr>
          <p:cNvPr id="33799" name="矩形 69"/>
          <p:cNvSpPr>
            <a:spLocks noChangeArrowheads="1"/>
          </p:cNvSpPr>
          <p:nvPr/>
        </p:nvSpPr>
        <p:spPr bwMode="auto">
          <a:xfrm>
            <a:off x="2478088" y="3656013"/>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0" name="组合 46"/>
          <p:cNvGrpSpPr>
            <a:grpSpLocks/>
          </p:cNvGrpSpPr>
          <p:nvPr/>
        </p:nvGrpSpPr>
        <p:grpSpPr bwMode="auto">
          <a:xfrm>
            <a:off x="4999038" y="1720850"/>
            <a:ext cx="1341437" cy="1350963"/>
            <a:chOff x="5188770" y="2336983"/>
            <a:chExt cx="1341891" cy="1351148"/>
          </a:xfrm>
        </p:grpSpPr>
        <p:grpSp>
          <p:nvGrpSpPr>
            <p:cNvPr id="33824" name="组合 30"/>
            <p:cNvGrpSpPr>
              <a:grpSpLocks/>
            </p:cNvGrpSpPr>
            <p:nvPr/>
          </p:nvGrpSpPr>
          <p:grpSpPr bwMode="auto">
            <a:xfrm flipV="1">
              <a:off x="5188770" y="2336983"/>
              <a:ext cx="1341891" cy="1351148"/>
              <a:chOff x="3420609" y="2342470"/>
              <a:chExt cx="2383516" cy="2399959"/>
            </a:xfrm>
          </p:grpSpPr>
          <p:sp>
            <p:nvSpPr>
              <p:cNvPr id="32" name="饼形 31"/>
              <p:cNvSpPr/>
              <p:nvPr/>
            </p:nvSpPr>
            <p:spPr>
              <a:xfrm>
                <a:off x="3420609" y="2359391"/>
                <a:ext cx="2383516" cy="2383038"/>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33" name="饼形 32"/>
              <p:cNvSpPr/>
              <p:nvPr/>
            </p:nvSpPr>
            <p:spPr>
              <a:xfrm flipV="1">
                <a:off x="3420609" y="2342470"/>
                <a:ext cx="2383516" cy="2383038"/>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5" name="文本框 33"/>
            <p:cNvSpPr txBox="1">
              <a:spLocks noChangeArrowheads="1"/>
            </p:cNvSpPr>
            <p:nvPr/>
          </p:nvSpPr>
          <p:spPr bwMode="auto">
            <a:xfrm>
              <a:off x="5453315" y="2583160"/>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6" name="文本框 38"/>
            <p:cNvSpPr txBox="1">
              <a:spLocks noChangeArrowheads="1"/>
            </p:cNvSpPr>
            <p:nvPr/>
          </p:nvSpPr>
          <p:spPr bwMode="auto">
            <a:xfrm>
              <a:off x="5243686" y="3073930"/>
              <a:ext cx="1232058" cy="369332"/>
            </a:xfrm>
            <a:prstGeom prst="rect">
              <a:avLst/>
            </a:prstGeom>
            <a:noFill/>
            <a:ln w="9525">
              <a:noFill/>
              <a:miter lim="800000"/>
              <a:headEnd/>
              <a:tailEnd/>
            </a:ln>
          </p:spPr>
          <p:txBody>
            <a:bodyPr>
              <a:spAutoFit/>
            </a:bodyPr>
            <a:lstStyle/>
            <a:p>
              <a:pPr algn="ctr"/>
              <a:r>
                <a:rPr lang="en-US" altLang="zh-CN">
                  <a:solidFill>
                    <a:srgbClr val="E74E3E"/>
                  </a:solidFill>
                  <a:latin typeface="微软雅黑" pitchFamily="34" charset="-122"/>
                  <a:ea typeface="微软雅黑" pitchFamily="34" charset="-122"/>
                </a:rPr>
                <a:t>keyword</a:t>
              </a:r>
              <a:endParaRPr lang="zh-HK" altLang="en-US">
                <a:solidFill>
                  <a:srgbClr val="E74E3E"/>
                </a:solidFill>
                <a:latin typeface="微软雅黑" pitchFamily="34" charset="-122"/>
                <a:ea typeface="微软雅黑" pitchFamily="34" charset="-122"/>
              </a:endParaRPr>
            </a:p>
          </p:txBody>
        </p:sp>
      </p:grpSp>
      <p:sp>
        <p:nvSpPr>
          <p:cNvPr id="33801" name="文本框 58"/>
          <p:cNvSpPr txBox="1">
            <a:spLocks noChangeArrowheads="1"/>
          </p:cNvSpPr>
          <p:nvPr/>
        </p:nvSpPr>
        <p:spPr bwMode="auto">
          <a:xfrm>
            <a:off x="5243513" y="3238500"/>
            <a:ext cx="852487" cy="368300"/>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TITLE</a:t>
            </a:r>
            <a:endParaRPr lang="zh-HK" altLang="en-US" b="1">
              <a:solidFill>
                <a:srgbClr val="E74E3E"/>
              </a:solidFill>
              <a:latin typeface="微软雅黑" pitchFamily="34" charset="-122"/>
              <a:ea typeface="微软雅黑" pitchFamily="34" charset="-122"/>
            </a:endParaRPr>
          </a:p>
        </p:txBody>
      </p:sp>
      <p:sp>
        <p:nvSpPr>
          <p:cNvPr id="33802" name="矩形 70"/>
          <p:cNvSpPr>
            <a:spLocks noChangeArrowheads="1"/>
          </p:cNvSpPr>
          <p:nvPr/>
        </p:nvSpPr>
        <p:spPr bwMode="auto">
          <a:xfrm>
            <a:off x="4673600" y="3662363"/>
            <a:ext cx="1992313" cy="21224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3" name="组合 45"/>
          <p:cNvGrpSpPr>
            <a:grpSpLocks/>
          </p:cNvGrpSpPr>
          <p:nvPr/>
        </p:nvGrpSpPr>
        <p:grpSpPr bwMode="auto">
          <a:xfrm>
            <a:off x="7196138" y="1720850"/>
            <a:ext cx="1341437" cy="1350963"/>
            <a:chOff x="7100407" y="2336983"/>
            <a:chExt cx="1341891" cy="1351148"/>
          </a:xfrm>
        </p:grpSpPr>
        <p:grpSp>
          <p:nvGrpSpPr>
            <p:cNvPr id="33819" name="组合 27"/>
            <p:cNvGrpSpPr>
              <a:grpSpLocks/>
            </p:cNvGrpSpPr>
            <p:nvPr/>
          </p:nvGrpSpPr>
          <p:grpSpPr bwMode="auto">
            <a:xfrm>
              <a:off x="7100407" y="2336983"/>
              <a:ext cx="1341891" cy="1351148"/>
              <a:chOff x="3420609" y="2342470"/>
              <a:chExt cx="2383516" cy="2399959"/>
            </a:xfrm>
          </p:grpSpPr>
          <p:sp>
            <p:nvSpPr>
              <p:cNvPr id="29" name="饼形 28"/>
              <p:cNvSpPr/>
              <p:nvPr/>
            </p:nvSpPr>
            <p:spPr>
              <a:xfrm>
                <a:off x="3420609" y="2359391"/>
                <a:ext cx="2383516" cy="2383038"/>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30" name="饼形 29"/>
              <p:cNvSpPr/>
              <p:nvPr/>
            </p:nvSpPr>
            <p:spPr>
              <a:xfrm flipV="1">
                <a:off x="3420609" y="2342470"/>
                <a:ext cx="2383516" cy="2383038"/>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0" name="文本框 35"/>
            <p:cNvSpPr txBox="1">
              <a:spLocks noChangeArrowheads="1"/>
            </p:cNvSpPr>
            <p:nvPr/>
          </p:nvSpPr>
          <p:spPr bwMode="auto">
            <a:xfrm>
              <a:off x="7364952" y="3094274"/>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1" name="文本框 39"/>
            <p:cNvSpPr txBox="1">
              <a:spLocks noChangeArrowheads="1"/>
            </p:cNvSpPr>
            <p:nvPr/>
          </p:nvSpPr>
          <p:spPr bwMode="auto">
            <a:xfrm>
              <a:off x="7155323" y="2567436"/>
              <a:ext cx="1232058" cy="369332"/>
            </a:xfrm>
            <a:prstGeom prst="rect">
              <a:avLst/>
            </a:prstGeom>
            <a:noFill/>
            <a:ln w="9525">
              <a:noFill/>
              <a:miter lim="800000"/>
              <a:headEnd/>
              <a:tailEnd/>
            </a:ln>
          </p:spPr>
          <p:txBody>
            <a:bodyPr>
              <a:spAutoFit/>
            </a:bodyPr>
            <a:lstStyle/>
            <a:p>
              <a:pPr algn="ctr"/>
              <a:r>
                <a:rPr lang="en-US" altLang="zh-CN">
                  <a:solidFill>
                    <a:srgbClr val="E74E3E"/>
                  </a:solidFill>
                  <a:latin typeface="微软雅黑" pitchFamily="34" charset="-122"/>
                  <a:ea typeface="微软雅黑" pitchFamily="34" charset="-122"/>
                </a:rPr>
                <a:t>keyword</a:t>
              </a:r>
              <a:endParaRPr lang="zh-HK" altLang="en-US">
                <a:solidFill>
                  <a:srgbClr val="E74E3E"/>
                </a:solidFill>
                <a:latin typeface="微软雅黑" pitchFamily="34" charset="-122"/>
                <a:ea typeface="微软雅黑" pitchFamily="34" charset="-122"/>
              </a:endParaRPr>
            </a:p>
          </p:txBody>
        </p:sp>
      </p:grpSp>
      <p:sp>
        <p:nvSpPr>
          <p:cNvPr id="33804" name="文本框 60"/>
          <p:cNvSpPr txBox="1">
            <a:spLocks noChangeArrowheads="1"/>
          </p:cNvSpPr>
          <p:nvPr/>
        </p:nvSpPr>
        <p:spPr bwMode="auto">
          <a:xfrm>
            <a:off x="7440613" y="3225800"/>
            <a:ext cx="852487" cy="369888"/>
          </a:xfrm>
          <a:prstGeom prst="rect">
            <a:avLst/>
          </a:prstGeom>
          <a:noFill/>
          <a:ln w="9525">
            <a:noFill/>
            <a:miter lim="800000"/>
            <a:headEnd/>
            <a:tailEnd/>
          </a:ln>
        </p:spPr>
        <p:txBody>
          <a:bodyPr>
            <a:spAutoFit/>
          </a:bodyPr>
          <a:lstStyle/>
          <a:p>
            <a:pPr algn="ctr"/>
            <a:r>
              <a:rPr lang="en-US" altLang="zh-HK" b="1">
                <a:solidFill>
                  <a:srgbClr val="E74E3E"/>
                </a:solidFill>
                <a:latin typeface="微软雅黑" pitchFamily="34" charset="-122"/>
                <a:ea typeface="微软雅黑" pitchFamily="34" charset="-122"/>
              </a:rPr>
              <a:t>TITLE</a:t>
            </a:r>
            <a:endParaRPr lang="zh-HK" altLang="en-US" b="1">
              <a:solidFill>
                <a:srgbClr val="E74E3E"/>
              </a:solidFill>
              <a:latin typeface="微软雅黑" pitchFamily="34" charset="-122"/>
              <a:ea typeface="微软雅黑" pitchFamily="34" charset="-122"/>
            </a:endParaRPr>
          </a:p>
        </p:txBody>
      </p:sp>
      <p:sp>
        <p:nvSpPr>
          <p:cNvPr id="33805" name="矩形 71"/>
          <p:cNvSpPr>
            <a:spLocks noChangeArrowheads="1"/>
          </p:cNvSpPr>
          <p:nvPr/>
        </p:nvSpPr>
        <p:spPr bwMode="auto">
          <a:xfrm>
            <a:off x="6870700" y="3660775"/>
            <a:ext cx="1992313"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95" name="矩形 94"/>
          <p:cNvSpPr/>
          <p:nvPr/>
        </p:nvSpPr>
        <p:spPr>
          <a:xfrm>
            <a:off x="0" y="0"/>
            <a:ext cx="9144000" cy="557213"/>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6" name="矩形 95"/>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7" name="文本框 9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2587</Words>
  <Application>Microsoft Office PowerPoint</Application>
  <PresentationFormat>全屏显示(4:3)</PresentationFormat>
  <Paragraphs>225</Paragraphs>
  <Slides>25</Slides>
  <Notes>0</Notes>
  <HiddenSlides>0</HiddenSlides>
  <MMClips>0</MMClips>
  <ScaleCrop>false</ScaleCrop>
  <HeadingPairs>
    <vt:vector size="8" baseType="variant">
      <vt:variant>
        <vt:lpstr>已用的字体</vt:lpstr>
      </vt:variant>
      <vt:variant>
        <vt:i4>8</vt:i4>
      </vt:variant>
      <vt:variant>
        <vt:lpstr>演示文稿设计模板</vt:lpstr>
      </vt:variant>
      <vt:variant>
        <vt:i4>2</vt:i4>
      </vt:variant>
      <vt:variant>
        <vt:lpstr>嵌入 OLE 服务器</vt:lpstr>
      </vt:variant>
      <vt:variant>
        <vt:i4>1</vt:i4>
      </vt:variant>
      <vt:variant>
        <vt:lpstr>幻灯片标题</vt:lpstr>
      </vt:variant>
      <vt:variant>
        <vt:i4>25</vt:i4>
      </vt:variant>
    </vt:vector>
  </HeadingPairs>
  <TitlesOfParts>
    <vt:vector size="36" baseType="lpstr">
      <vt:lpstr>Calibri</vt:lpstr>
      <vt:lpstr>新細明體</vt:lpstr>
      <vt:lpstr>Arial</vt:lpstr>
      <vt:lpstr>Calibri Light</vt:lpstr>
      <vt:lpstr>微软雅黑</vt:lpstr>
      <vt:lpstr>宋体</vt:lpstr>
      <vt:lpstr>Adobe 仿宋 Std R</vt:lpstr>
      <vt:lpstr>方正咆哮简体</vt:lpstr>
      <vt:lpstr>Office 主题</vt:lpstr>
      <vt:lpstr>3_Office 主题</vt:lpstr>
      <vt:lpstr>Microsoft Excel 图表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119</cp:revision>
  <dcterms:created xsi:type="dcterms:W3CDTF">2015-02-19T23:46:49Z</dcterms:created>
  <dcterms:modified xsi:type="dcterms:W3CDTF">2015-03-23T00:38:11Z</dcterms:modified>
</cp:coreProperties>
</file>