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312" r:id="rId2"/>
    <p:sldId id="301" r:id="rId3"/>
    <p:sldId id="302" r:id="rId4"/>
    <p:sldId id="281" r:id="rId5"/>
    <p:sldId id="315" r:id="rId6"/>
    <p:sldId id="278" r:id="rId7"/>
    <p:sldId id="277" r:id="rId8"/>
    <p:sldId id="313" r:id="rId9"/>
    <p:sldId id="279" r:id="rId10"/>
    <p:sldId id="280" r:id="rId11"/>
    <p:sldId id="283" r:id="rId12"/>
    <p:sldId id="314" r:id="rId13"/>
    <p:sldId id="284" r:id="rId14"/>
    <p:sldId id="282" r:id="rId15"/>
    <p:sldId id="286" r:id="rId16"/>
    <p:sldId id="316" r:id="rId17"/>
    <p:sldId id="285" r:id="rId18"/>
    <p:sldId id="303" r:id="rId19"/>
    <p:sldId id="292" r:id="rId20"/>
    <p:sldId id="294" r:id="rId21"/>
    <p:sldId id="295" r:id="rId22"/>
    <p:sldId id="299" r:id="rId23"/>
    <p:sldId id="298" r:id="rId24"/>
    <p:sldId id="296" r:id="rId25"/>
    <p:sldId id="297" r:id="rId26"/>
    <p:sldId id="293" r:id="rId27"/>
  </p:sldIdLst>
  <p:sldSz cx="12192000" cy="6858000"/>
  <p:notesSz cx="6858000" cy="9144000"/>
  <p:embeddedFontLst>
    <p:embeddedFont>
      <p:font typeface="方正正粗黑简体" panose="02000000000000000000" pitchFamily="2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张海山锐线体2.0" panose="02010600030101010101" charset="-122"/>
      <p:regular r:id="rId34"/>
    </p:embeddedFont>
    <p:embeddedFont>
      <p:font typeface="Microsoft JhengHei UI" panose="020B0604030504040204" pitchFamily="34" charset="-120"/>
      <p:regular r:id="rId35"/>
      <p:bold r:id="rId36"/>
    </p:embeddedFont>
    <p:embeddedFont>
      <p:font typeface="冬青黑体简体中文 W3" panose="02010600030101010101" charset="-122"/>
      <p:regular r:id="rId37"/>
    </p:embeddedFont>
    <p:embeddedFont>
      <p:font typeface="Open Sans Semibold" panose="020B0604020202020204" charset="0"/>
      <p:bold r:id="rId38"/>
    </p:embeddedFont>
    <p:embeddedFont>
      <p:font typeface="Calibri Light" panose="020F0302020204030204" pitchFamily="34" charset="0"/>
      <p:regular r:id="rId39"/>
    </p:embeddedFont>
    <p:embeddedFont>
      <p:font typeface="方正正纤黑简体" panose="02000000000000000000" pitchFamily="2" charset="-122"/>
      <p:regular r:id="rId40"/>
    </p:embeddedFont>
    <p:embeddedFont>
      <p:font typeface="方正正黑简体" panose="02000000000000000000" pitchFamily="2" charset="-122"/>
      <p:regular r:id="rId41"/>
    </p:embeddedFont>
    <p:embeddedFont>
      <p:font typeface="Arial Unicode MS" panose="020B0604020202020204" pitchFamily="34" charset="-122"/>
      <p:regular r:id="rId42"/>
    </p:embeddedFont>
    <p:embeddedFont>
      <p:font typeface="Open Sans" panose="020B0604020202020204" charset="0"/>
      <p:regular r:id="rId43"/>
      <p:bold r:id="rId44"/>
      <p:italic r:id="rId45"/>
    </p:embeddedFont>
    <p:embeddedFont>
      <p:font typeface="Droid Sans" panose="020B0604020202020204" charset="0"/>
      <p:regular r:id="rId46"/>
    </p:embeddedFont>
    <p:embeddedFont>
      <p:font typeface="Open Sans Light" panose="020B0604020202020204" charset="0"/>
      <p:regular r:id="rId47"/>
      <p:italic r:id="rId4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3791"/>
    <a:srgbClr val="E6036F"/>
    <a:srgbClr val="FE027A"/>
    <a:srgbClr val="B91A67"/>
    <a:srgbClr val="C1C1C1"/>
    <a:srgbClr val="FD0B7F"/>
    <a:srgbClr val="FD3192"/>
    <a:srgbClr val="FE67AF"/>
    <a:srgbClr val="E1016C"/>
    <a:srgbClr val="F101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26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-810" y="-8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6" Type="http://schemas.microsoft.com/office/2011/relationships/chartStyle" Target="style2.xml"/><Relationship Id="rId5" Type="http://schemas.microsoft.com/office/2011/relationships/chartColorStyle" Target="colors2.xml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3.xlsx"/><Relationship Id="rId4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___4.xlsx"/><Relationship Id="rId4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___5.xlsx"/><Relationship Id="rId4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___6.xlsx"/><Relationship Id="rId4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671998031496064E-2"/>
          <c:y val="0"/>
          <c:w val="0.91865600393700786"/>
          <c:h val="0.90693725966183192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  <a:alpha val="90000"/>
              </a:scheme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Title 1</c:v>
                </c:pt>
                <c:pt idx="1">
                  <c:v>Title 2</c:v>
                </c:pt>
                <c:pt idx="2">
                  <c:v>Title 3</c:v>
                </c:pt>
                <c:pt idx="3">
                  <c:v>Title 4</c:v>
                </c:pt>
                <c:pt idx="4">
                  <c:v>Title 5</c:v>
                </c:pt>
                <c:pt idx="5">
                  <c:v>Title 6</c:v>
                </c:pt>
                <c:pt idx="6">
                  <c:v>Title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12</c:v>
                </c:pt>
                <c:pt idx="2">
                  <c:v>10</c:v>
                </c:pt>
                <c:pt idx="3">
                  <c:v>15</c:v>
                </c:pt>
                <c:pt idx="4">
                  <c:v>14</c:v>
                </c:pt>
                <c:pt idx="5">
                  <c:v>21</c:v>
                </c:pt>
                <c:pt idx="6">
                  <c:v>21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E268D">
                <a:alpha val="80000"/>
              </a:srgb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Title 1</c:v>
                </c:pt>
                <c:pt idx="1">
                  <c:v>Title 2</c:v>
                </c:pt>
                <c:pt idx="2">
                  <c:v>Title 3</c:v>
                </c:pt>
                <c:pt idx="3">
                  <c:v>Title 4</c:v>
                </c:pt>
                <c:pt idx="4">
                  <c:v>Title 5</c:v>
                </c:pt>
                <c:pt idx="5">
                  <c:v>Title 6</c:v>
                </c:pt>
                <c:pt idx="6">
                  <c:v>Title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</c:v>
                </c:pt>
                <c:pt idx="1">
                  <c:v>10</c:v>
                </c:pt>
                <c:pt idx="2">
                  <c:v>8</c:v>
                </c:pt>
                <c:pt idx="3">
                  <c:v>13</c:v>
                </c:pt>
                <c:pt idx="4">
                  <c:v>12</c:v>
                </c:pt>
                <c:pt idx="5">
                  <c:v>18</c:v>
                </c:pt>
                <c:pt idx="6">
                  <c:v>17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90168">
                <a:alpha val="90000"/>
              </a:srgbClr>
            </a:solidFill>
            <a:ln w="25400"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Title 1</c:v>
                </c:pt>
                <c:pt idx="1">
                  <c:v>Title 2</c:v>
                </c:pt>
                <c:pt idx="2">
                  <c:v>Title 3</c:v>
                </c:pt>
                <c:pt idx="3">
                  <c:v>Title 4</c:v>
                </c:pt>
                <c:pt idx="4">
                  <c:v>Title 5</c:v>
                </c:pt>
                <c:pt idx="5">
                  <c:v>Title 6</c:v>
                </c:pt>
                <c:pt idx="6">
                  <c:v>Title 7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</c:v>
                </c:pt>
                <c:pt idx="1">
                  <c:v>8</c:v>
                </c:pt>
                <c:pt idx="2">
                  <c:v>5</c:v>
                </c:pt>
                <c:pt idx="3">
                  <c:v>12</c:v>
                </c:pt>
                <c:pt idx="4">
                  <c:v>10</c:v>
                </c:pt>
                <c:pt idx="5">
                  <c:v>15</c:v>
                </c:pt>
                <c:pt idx="6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0191360"/>
        <c:axId val="450192896"/>
      </c:areaChart>
      <c:catAx>
        <c:axId val="4501913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50192896"/>
        <c:crosses val="autoZero"/>
        <c:auto val="1"/>
        <c:lblAlgn val="ctr"/>
        <c:lblOffset val="100"/>
        <c:noMultiLvlLbl val="0"/>
      </c:catAx>
      <c:valAx>
        <c:axId val="4501928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01913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2.4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3.7</c:v>
                </c:pt>
                <c:pt idx="2">
                  <c:v>3.1</c:v>
                </c:pt>
                <c:pt idx="3">
                  <c:v>2.8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34"/>
        <c:axId val="465705600"/>
        <c:axId val="465707392"/>
      </c:barChart>
      <c:catAx>
        <c:axId val="465705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5707392"/>
        <c:crosses val="autoZero"/>
        <c:auto val="1"/>
        <c:lblAlgn val="ctr"/>
        <c:lblOffset val="100"/>
        <c:noMultiLvlLbl val="0"/>
      </c:catAx>
      <c:valAx>
        <c:axId val="4657073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65705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E027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E027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66</c:v>
                </c:pt>
                <c:pt idx="1">
                  <c:v>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E027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</c:v>
                </c:pt>
                <c:pt idx="1">
                  <c:v>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E027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78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0.21026</cdr:x>
      <cdr:y>0.09279</cdr:y>
    </cdr:from>
    <cdr:to>
      <cdr:x>0.7532</cdr:x>
      <cdr:y>0.90721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622553" y="183160"/>
          <a:ext cx="1607623" cy="1607623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8575">
          <a:solidFill>
            <a:srgbClr val="FE027A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0.21026</cdr:x>
      <cdr:y>0.09279</cdr:y>
    </cdr:from>
    <cdr:to>
      <cdr:x>0.7532</cdr:x>
      <cdr:y>0.90721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622553" y="183160"/>
          <a:ext cx="1607623" cy="1607623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8575">
          <a:solidFill>
            <a:srgbClr val="FE027A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0.21026</cdr:x>
      <cdr:y>0.09279</cdr:y>
    </cdr:from>
    <cdr:to>
      <cdr:x>0.7532</cdr:x>
      <cdr:y>0.90721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622553" y="183160"/>
          <a:ext cx="1607623" cy="1607623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8575">
          <a:solidFill>
            <a:srgbClr val="FE027A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0.21026</cdr:x>
      <cdr:y>0.09279</cdr:y>
    </cdr:from>
    <cdr:to>
      <cdr:x>0.7532</cdr:x>
      <cdr:y>0.90721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622553" y="183160"/>
          <a:ext cx="1607623" cy="1607623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8575">
          <a:solidFill>
            <a:srgbClr val="FE027A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1EDAE-FDF0-45FD-9FB5-D621C8546879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EE973-E82F-4667-A5AB-C94723A28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131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EE973-E82F-4667-A5AB-C94723A28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56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EE973-E82F-4667-A5AB-C94723A281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575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EE973-E82F-4667-A5AB-C94723A281D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406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058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119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06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711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540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827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181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18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009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835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69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166E5-F98B-4331-AFE5-E504BB5BC1FD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15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store.net/shangwu_ppt/12842.html" TargetMode="External"/><Relationship Id="rId2" Type="http://schemas.openxmlformats.org/officeDocument/2006/relationships/hyperlink" Target="http://www.pptstore.net/shangwu_ppt/13051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pptstore.net/shangwu_ppt/12176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store.net/shangwu_ppt/11893.html" TargetMode="External"/><Relationship Id="rId2" Type="http://schemas.openxmlformats.org/officeDocument/2006/relationships/hyperlink" Target="http://www.pptstore.net/shangwu_ppt/11536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hyperlink" Target="http://www.pptstore.net/shangwu_ppt/11097.html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ptstore.net/shangwu_ppt/10701.html" TargetMode="External"/><Relationship Id="rId5" Type="http://schemas.openxmlformats.org/officeDocument/2006/relationships/hyperlink" Target="http://www.pptstore.net/shangwu_ppt/10916.html" TargetMode="Externa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ptstore.net/author/hrz007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541" b="905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0" y="1"/>
            <a:ext cx="12192000" cy="97871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949779"/>
            <a:ext cx="12192000" cy="650421"/>
          </a:xfrm>
          <a:prstGeom prst="rect">
            <a:avLst/>
          </a:prstGeom>
          <a:solidFill>
            <a:schemeClr val="tx2">
              <a:lumMod val="7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177" y="2376550"/>
            <a:ext cx="58193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spc="3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FREE BUSINESS</a:t>
            </a:r>
            <a:endParaRPr lang="zh-CN" altLang="en-US" sz="5400" spc="3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177" y="3397329"/>
            <a:ext cx="501922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6600" b="1" spc="3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TEMPLATE</a:t>
            </a:r>
            <a:endParaRPr lang="zh-CN" altLang="en-US" sz="6600" b="1" spc="300" dirty="0">
              <a:solidFill>
                <a:schemeClr val="bg1"/>
              </a:solidFill>
              <a:latin typeface="Open Sans Semibold" panose="020B0706030804020204" pitchFamily="34" charset="0"/>
              <a:ea typeface="Arial Unicode MS" panose="020B0604020202020204" pitchFamily="34" charset="-122"/>
              <a:cs typeface="Open Sans Semibold" panose="020B0706030804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27421" y="220004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1477" y="4707465"/>
            <a:ext cx="2874505" cy="742950"/>
            <a:chOff x="575021" y="5010150"/>
            <a:chExt cx="2874505" cy="742950"/>
          </a:xfrm>
        </p:grpSpPr>
        <p:sp>
          <p:nvSpPr>
            <p:cNvPr id="11" name="矩形 10"/>
            <p:cNvSpPr/>
            <p:nvPr/>
          </p:nvSpPr>
          <p:spPr>
            <a:xfrm>
              <a:off x="575021" y="5010150"/>
              <a:ext cx="2874505" cy="74295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54016" y="5143500"/>
              <a:ext cx="27955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300" dirty="0" smtClean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ENTER NAME</a:t>
              </a:r>
              <a:endParaRPr lang="zh-CN" altLang="en-US" sz="2800" b="1" spc="300" dirty="0"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356380" y="231569"/>
            <a:ext cx="3082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101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Logo </a:t>
            </a:r>
            <a:endParaRPr lang="zh-CN" altLang="en-US" sz="2800" dirty="0">
              <a:solidFill>
                <a:srgbClr val="F10173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377" y="1057164"/>
            <a:ext cx="126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93432" y="1057164"/>
            <a:ext cx="1419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96720" y="1057164"/>
            <a:ext cx="1419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00008" y="1057164"/>
            <a:ext cx="1720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04430" y="1057164"/>
            <a:ext cx="135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 rot="16200000">
            <a:off x="11130469" y="201244"/>
            <a:ext cx="465022" cy="540643"/>
            <a:chOff x="246063" y="1636713"/>
            <a:chExt cx="849312" cy="987425"/>
          </a:xfrm>
          <a:solidFill>
            <a:schemeClr val="bg1"/>
          </a:solidFill>
        </p:grpSpPr>
        <p:sp>
          <p:nvSpPr>
            <p:cNvPr id="21" name="Freeform 75"/>
            <p:cNvSpPr>
              <a:spLocks/>
            </p:cNvSpPr>
            <p:nvPr/>
          </p:nvSpPr>
          <p:spPr bwMode="auto">
            <a:xfrm>
              <a:off x="246063" y="1636713"/>
              <a:ext cx="157162" cy="987425"/>
            </a:xfrm>
            <a:custGeom>
              <a:avLst/>
              <a:gdLst>
                <a:gd name="T0" fmla="*/ 20 w 41"/>
                <a:gd name="T1" fmla="*/ 260 h 260"/>
                <a:gd name="T2" fmla="*/ 0 w 41"/>
                <a:gd name="T3" fmla="*/ 239 h 260"/>
                <a:gd name="T4" fmla="*/ 0 w 41"/>
                <a:gd name="T5" fmla="*/ 21 h 260"/>
                <a:gd name="T6" fmla="*/ 20 w 41"/>
                <a:gd name="T7" fmla="*/ 0 h 260"/>
                <a:gd name="T8" fmla="*/ 41 w 41"/>
                <a:gd name="T9" fmla="*/ 21 h 260"/>
                <a:gd name="T10" fmla="*/ 41 w 41"/>
                <a:gd name="T11" fmla="*/ 239 h 260"/>
                <a:gd name="T12" fmla="*/ 20 w 41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60">
                  <a:moveTo>
                    <a:pt x="20" y="260"/>
                  </a:moveTo>
                  <a:cubicBezTo>
                    <a:pt x="9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239"/>
                    <a:pt x="41" y="239"/>
                    <a:pt x="41" y="239"/>
                  </a:cubicBezTo>
                  <a:cubicBezTo>
                    <a:pt x="41" y="250"/>
                    <a:pt x="32" y="260"/>
                    <a:pt x="20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6"/>
            <p:cNvSpPr>
              <a:spLocks/>
            </p:cNvSpPr>
            <p:nvPr/>
          </p:nvSpPr>
          <p:spPr bwMode="auto">
            <a:xfrm>
              <a:off x="588963" y="1636713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7"/>
            <p:cNvSpPr>
              <a:spLocks/>
            </p:cNvSpPr>
            <p:nvPr/>
          </p:nvSpPr>
          <p:spPr bwMode="auto">
            <a:xfrm>
              <a:off x="935038" y="1636713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7909041" y="2566036"/>
            <a:ext cx="3086100" cy="3086100"/>
          </a:xfrm>
          <a:prstGeom prst="ellipse">
            <a:avLst/>
          </a:prstGeom>
          <a:solidFill>
            <a:schemeClr val="tx2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995307" y="2652302"/>
            <a:ext cx="2913568" cy="2913568"/>
          </a:xfrm>
          <a:prstGeom prst="ellipse">
            <a:avLst/>
          </a:prstGeom>
          <a:solidFill>
            <a:srgbClr val="F1017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302181" y="3508921"/>
            <a:ext cx="23086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zh-CN" altLang="en-US" sz="7200" b="1" dirty="0">
              <a:solidFill>
                <a:schemeClr val="bg1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2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对角圆角矩形 7"/>
          <p:cNvSpPr/>
          <p:nvPr/>
        </p:nvSpPr>
        <p:spPr>
          <a:xfrm>
            <a:off x="7281968" y="304800"/>
            <a:ext cx="2166443" cy="1296109"/>
          </a:xfrm>
          <a:prstGeom prst="round2DiagRect">
            <a:avLst>
              <a:gd name="adj1" fmla="val 25199"/>
              <a:gd name="adj2" fmla="val 0"/>
            </a:avLst>
          </a:prstGeom>
          <a:solidFill>
            <a:srgbClr val="FE268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对角圆角矩形 60"/>
          <p:cNvSpPr/>
          <p:nvPr/>
        </p:nvSpPr>
        <p:spPr>
          <a:xfrm>
            <a:off x="7810500" y="1634083"/>
            <a:ext cx="1599811" cy="957112"/>
          </a:xfrm>
          <a:prstGeom prst="round2DiagRect">
            <a:avLst>
              <a:gd name="adj1" fmla="val 36957"/>
              <a:gd name="adj2" fmla="val 0"/>
            </a:avLst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对角圆角矩形 61"/>
          <p:cNvSpPr/>
          <p:nvPr/>
        </p:nvSpPr>
        <p:spPr>
          <a:xfrm>
            <a:off x="9486511" y="643797"/>
            <a:ext cx="1599811" cy="957112"/>
          </a:xfrm>
          <a:prstGeom prst="round2DiagRect">
            <a:avLst>
              <a:gd name="adj1" fmla="val 19044"/>
              <a:gd name="adj2" fmla="val 0"/>
            </a:avLst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对角圆角矩形 62"/>
          <p:cNvSpPr/>
          <p:nvPr/>
        </p:nvSpPr>
        <p:spPr>
          <a:xfrm flipH="1">
            <a:off x="9505561" y="1634083"/>
            <a:ext cx="1371990" cy="820815"/>
          </a:xfrm>
          <a:prstGeom prst="round2DiagRect">
            <a:avLst>
              <a:gd name="adj1" fmla="val 28996"/>
              <a:gd name="adj2" fmla="val 0"/>
            </a:avLst>
          </a:prstGeom>
          <a:solidFill>
            <a:srgbClr val="F1017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直接连接符 63"/>
          <p:cNvCxnSpPr/>
          <p:nvPr/>
        </p:nvCxnSpPr>
        <p:spPr>
          <a:xfrm>
            <a:off x="9467461" y="1710283"/>
            <a:ext cx="0" cy="3228667"/>
          </a:xfrm>
          <a:prstGeom prst="line">
            <a:avLst/>
          </a:prstGeom>
          <a:ln w="38100">
            <a:solidFill>
              <a:srgbClr val="B91A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 rot="2700000">
            <a:off x="9247555" y="1399840"/>
            <a:ext cx="439812" cy="439812"/>
          </a:xfrm>
          <a:prstGeom prst="rect">
            <a:avLst/>
          </a:prstGeom>
          <a:solidFill>
            <a:srgbClr val="B91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0" y="4626966"/>
            <a:ext cx="12201659" cy="2297446"/>
          </a:xfrm>
          <a:custGeom>
            <a:avLst/>
            <a:gdLst>
              <a:gd name="connsiteX0" fmla="*/ 8406106 w 10854554"/>
              <a:gd name="connsiteY0" fmla="*/ 0 h 2297446"/>
              <a:gd name="connsiteX1" fmla="*/ 8738416 w 10854554"/>
              <a:gd name="connsiteY1" fmla="*/ 415028 h 2297446"/>
              <a:gd name="connsiteX2" fmla="*/ 10854554 w 10854554"/>
              <a:gd name="connsiteY2" fmla="*/ 415028 h 2297446"/>
              <a:gd name="connsiteX3" fmla="*/ 10854554 w 10854554"/>
              <a:gd name="connsiteY3" fmla="*/ 2297446 h 2297446"/>
              <a:gd name="connsiteX4" fmla="*/ 0 w 10854554"/>
              <a:gd name="connsiteY4" fmla="*/ 2297446 h 2297446"/>
              <a:gd name="connsiteX5" fmla="*/ 0 w 10854554"/>
              <a:gd name="connsiteY5" fmla="*/ 415028 h 2297446"/>
              <a:gd name="connsiteX6" fmla="*/ 8073796 w 10854554"/>
              <a:gd name="connsiteY6" fmla="*/ 415028 h 229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4554" h="2297446">
                <a:moveTo>
                  <a:pt x="8406106" y="0"/>
                </a:moveTo>
                <a:lnTo>
                  <a:pt x="8738416" y="415028"/>
                </a:lnTo>
                <a:lnTo>
                  <a:pt x="10854554" y="415028"/>
                </a:lnTo>
                <a:lnTo>
                  <a:pt x="10854554" y="2297446"/>
                </a:lnTo>
                <a:lnTo>
                  <a:pt x="0" y="2297446"/>
                </a:lnTo>
                <a:lnTo>
                  <a:pt x="0" y="415028"/>
                </a:lnTo>
                <a:lnTo>
                  <a:pt x="8073796" y="415028"/>
                </a:lnTo>
                <a:close/>
              </a:path>
            </a:pathLst>
          </a:custGeom>
          <a:solidFill>
            <a:srgbClr val="F1017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7696200" y="679451"/>
            <a:ext cx="1574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872928" y="806441"/>
            <a:ext cx="1574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 </a:t>
            </a:r>
            <a:endParaRPr lang="zh-CN" altLang="en-US" sz="40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063956" y="1831979"/>
            <a:ext cx="1194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TITLE </a:t>
            </a:r>
            <a:endParaRPr lang="zh-CN" altLang="en-US" sz="28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756393" y="1811659"/>
            <a:ext cx="981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HERE</a:t>
            </a:r>
            <a:endParaRPr lang="zh-CN" altLang="en-US" sz="24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80291" y="318108"/>
            <a:ext cx="3295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B91A67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PROJECT ANALYSIS</a:t>
            </a:r>
            <a:endParaRPr lang="zh-CN" altLang="en-US" sz="3200" dirty="0">
              <a:solidFill>
                <a:srgbClr val="B91A67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44642" y="2709576"/>
            <a:ext cx="5393260" cy="876913"/>
            <a:chOff x="1873403" y="2408967"/>
            <a:chExt cx="5393260" cy="876913"/>
          </a:xfrm>
        </p:grpSpPr>
        <p:sp>
          <p:nvSpPr>
            <p:cNvPr id="76" name="矩形 75"/>
            <p:cNvSpPr/>
            <p:nvPr/>
          </p:nvSpPr>
          <p:spPr>
            <a:xfrm>
              <a:off x="1895106" y="2762660"/>
              <a:ext cx="53715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873403" y="2408967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 2</a:t>
              </a:r>
              <a:endParaRPr lang="zh-CN" altLang="en-US" dirty="0"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44642" y="1645831"/>
            <a:ext cx="5372671" cy="877923"/>
            <a:chOff x="1906693" y="1436281"/>
            <a:chExt cx="5372671" cy="877923"/>
          </a:xfrm>
        </p:grpSpPr>
        <p:sp>
          <p:nvSpPr>
            <p:cNvPr id="75" name="矩形 74"/>
            <p:cNvSpPr/>
            <p:nvPr/>
          </p:nvSpPr>
          <p:spPr>
            <a:xfrm>
              <a:off x="1907807" y="1790984"/>
              <a:ext cx="53715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906693" y="1436281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 1</a:t>
              </a:r>
              <a:endParaRPr lang="zh-CN" altLang="en-US" dirty="0"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44642" y="3772311"/>
            <a:ext cx="5410770" cy="870581"/>
            <a:chOff x="1868592" y="3562761"/>
            <a:chExt cx="5410770" cy="870581"/>
          </a:xfrm>
        </p:grpSpPr>
        <p:sp>
          <p:nvSpPr>
            <p:cNvPr id="77" name="矩形 76"/>
            <p:cNvSpPr/>
            <p:nvPr/>
          </p:nvSpPr>
          <p:spPr>
            <a:xfrm>
              <a:off x="1907805" y="3910122"/>
              <a:ext cx="53715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868592" y="3562761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 3</a:t>
              </a:r>
              <a:endParaRPr lang="zh-CN" altLang="en-US" dirty="0"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1971396" y="5630722"/>
            <a:ext cx="90519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380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直角三角形 42"/>
          <p:cNvSpPr/>
          <p:nvPr/>
        </p:nvSpPr>
        <p:spPr>
          <a:xfrm flipH="1">
            <a:off x="7373256" y="2304862"/>
            <a:ext cx="4818743" cy="4569891"/>
          </a:xfrm>
          <a:prstGeom prst="rtTriangle">
            <a:avLst/>
          </a:prstGeom>
          <a:solidFill>
            <a:srgbClr val="FE389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直角三角形 43"/>
          <p:cNvSpPr/>
          <p:nvPr/>
        </p:nvSpPr>
        <p:spPr>
          <a:xfrm flipH="1">
            <a:off x="6313713" y="1300036"/>
            <a:ext cx="5878286" cy="5574717"/>
          </a:xfrm>
          <a:prstGeom prst="rtTriangle">
            <a:avLst/>
          </a:prstGeom>
          <a:solidFill>
            <a:srgbClr val="FE268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flipH="1">
            <a:off x="8461828" y="3324044"/>
            <a:ext cx="3730171" cy="3537536"/>
          </a:xfrm>
          <a:prstGeom prst="rtTriangle">
            <a:avLst/>
          </a:prstGeom>
          <a:solidFill>
            <a:srgbClr val="FE027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9582844" y="4358837"/>
            <a:ext cx="2612571" cy="2477651"/>
          </a:xfrm>
          <a:prstGeom prst="rtTriangle">
            <a:avLst/>
          </a:prstGeom>
          <a:solidFill>
            <a:srgbClr val="E1016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80511" y="280733"/>
            <a:ext cx="3295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B91A67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PROJECT ANALYSIS</a:t>
            </a:r>
            <a:endParaRPr lang="zh-CN" altLang="en-US" sz="3200" dirty="0">
              <a:solidFill>
                <a:srgbClr val="B91A67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10990" y="2191034"/>
            <a:ext cx="57644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09600" y="1836331"/>
            <a:ext cx="31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E6036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01-----Text Your Title </a:t>
            </a:r>
            <a:endParaRPr lang="zh-CN" altLang="en-US" b="1" dirty="0">
              <a:solidFill>
                <a:srgbClr val="E6036F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08880" y="3301103"/>
            <a:ext cx="57665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07490" y="2946400"/>
            <a:ext cx="31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D0B7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02-----Text Your Title </a:t>
            </a:r>
            <a:endParaRPr lang="zh-CN" altLang="en-US" b="1" dirty="0">
              <a:solidFill>
                <a:srgbClr val="FD0B7F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04074" y="4384471"/>
            <a:ext cx="57665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07490" y="4029075"/>
            <a:ext cx="31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D319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03-----Text Your Title </a:t>
            </a:r>
            <a:endParaRPr lang="zh-CN" altLang="en-US" b="1" dirty="0">
              <a:solidFill>
                <a:srgbClr val="FD3192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08881" y="5495028"/>
            <a:ext cx="57665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07490" y="5140325"/>
            <a:ext cx="31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E67A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04-----Text Your Title </a:t>
            </a:r>
            <a:endParaRPr lang="zh-CN" altLang="en-US" dirty="0">
              <a:solidFill>
                <a:srgbClr val="FE67AF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624456" y="5940124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971313" y="5432018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332682" y="4949101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665028" y="4463761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74884" y="1486849"/>
            <a:ext cx="5548330" cy="45719"/>
          </a:xfrm>
          <a:prstGeom prst="rect">
            <a:avLst/>
          </a:prstGeom>
          <a:solidFill>
            <a:srgbClr val="B91A6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877669" y="407370"/>
            <a:ext cx="1857575" cy="1857575"/>
          </a:xfrm>
          <a:prstGeom prst="ellipse">
            <a:avLst/>
          </a:prstGeom>
          <a:solidFill>
            <a:srgbClr val="FE02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02205" y="1489125"/>
            <a:ext cx="1666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WELL DONE</a:t>
            </a:r>
            <a:endParaRPr lang="zh-CN" altLang="en-US" sz="20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8507548" y="792166"/>
            <a:ext cx="614680" cy="619698"/>
            <a:chOff x="9407525" y="1358900"/>
            <a:chExt cx="1555751" cy="1568451"/>
          </a:xfrm>
          <a:solidFill>
            <a:srgbClr val="FFF5F7"/>
          </a:solidFill>
        </p:grpSpPr>
        <p:sp>
          <p:nvSpPr>
            <p:cNvPr id="64" name="Freeform 5"/>
            <p:cNvSpPr>
              <a:spLocks/>
            </p:cNvSpPr>
            <p:nvPr/>
          </p:nvSpPr>
          <p:spPr bwMode="auto">
            <a:xfrm>
              <a:off x="10437813" y="1846263"/>
              <a:ext cx="163513" cy="153988"/>
            </a:xfrm>
            <a:custGeom>
              <a:avLst/>
              <a:gdLst>
                <a:gd name="T0" fmla="*/ 13 w 43"/>
                <a:gd name="T1" fmla="*/ 41 h 41"/>
                <a:gd name="T2" fmla="*/ 43 w 43"/>
                <a:gd name="T3" fmla="*/ 24 h 41"/>
                <a:gd name="T4" fmla="*/ 25 w 43"/>
                <a:gd name="T5" fmla="*/ 0 h 41"/>
                <a:gd name="T6" fmla="*/ 0 w 43"/>
                <a:gd name="T7" fmla="*/ 24 h 41"/>
                <a:gd name="T8" fmla="*/ 13 w 4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1">
                  <a:moveTo>
                    <a:pt x="13" y="41"/>
                  </a:moveTo>
                  <a:cubicBezTo>
                    <a:pt x="43" y="24"/>
                    <a:pt x="43" y="24"/>
                    <a:pt x="43" y="24"/>
                  </a:cubicBezTo>
                  <a:cubicBezTo>
                    <a:pt x="38" y="16"/>
                    <a:pt x="32" y="7"/>
                    <a:pt x="25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9"/>
                    <a:pt x="9" y="35"/>
                    <a:pt x="1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9407525" y="1592263"/>
              <a:ext cx="1333500" cy="1335088"/>
            </a:xfrm>
            <a:custGeom>
              <a:avLst/>
              <a:gdLst>
                <a:gd name="T0" fmla="*/ 268 w 353"/>
                <a:gd name="T1" fmla="*/ 265 h 353"/>
                <a:gd name="T2" fmla="*/ 87 w 353"/>
                <a:gd name="T3" fmla="*/ 265 h 353"/>
                <a:gd name="T4" fmla="*/ 87 w 353"/>
                <a:gd name="T5" fmla="*/ 85 h 353"/>
                <a:gd name="T6" fmla="*/ 229 w 353"/>
                <a:gd name="T7" fmla="*/ 58 h 353"/>
                <a:gd name="T8" fmla="*/ 245 w 353"/>
                <a:gd name="T9" fmla="*/ 27 h 353"/>
                <a:gd name="T10" fmla="*/ 63 w 353"/>
                <a:gd name="T11" fmla="*/ 60 h 353"/>
                <a:gd name="T12" fmla="*/ 63 w 353"/>
                <a:gd name="T13" fmla="*/ 290 h 353"/>
                <a:gd name="T14" fmla="*/ 292 w 353"/>
                <a:gd name="T15" fmla="*/ 290 h 353"/>
                <a:gd name="T16" fmla="*/ 324 w 353"/>
                <a:gd name="T17" fmla="*/ 105 h 353"/>
                <a:gd name="T18" fmla="*/ 293 w 353"/>
                <a:gd name="T19" fmla="*/ 121 h 353"/>
                <a:gd name="T20" fmla="*/ 268 w 353"/>
                <a:gd name="T21" fmla="*/ 26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353">
                  <a:moveTo>
                    <a:pt x="268" y="265"/>
                  </a:moveTo>
                  <a:cubicBezTo>
                    <a:pt x="218" y="315"/>
                    <a:pt x="137" y="315"/>
                    <a:pt x="87" y="265"/>
                  </a:cubicBezTo>
                  <a:cubicBezTo>
                    <a:pt x="38" y="215"/>
                    <a:pt x="38" y="135"/>
                    <a:pt x="87" y="85"/>
                  </a:cubicBezTo>
                  <a:cubicBezTo>
                    <a:pt x="126" y="46"/>
                    <a:pt x="182" y="38"/>
                    <a:pt x="229" y="58"/>
                  </a:cubicBezTo>
                  <a:cubicBezTo>
                    <a:pt x="245" y="27"/>
                    <a:pt x="245" y="27"/>
                    <a:pt x="245" y="27"/>
                  </a:cubicBezTo>
                  <a:cubicBezTo>
                    <a:pt x="185" y="0"/>
                    <a:pt x="112" y="11"/>
                    <a:pt x="63" y="60"/>
                  </a:cubicBezTo>
                  <a:cubicBezTo>
                    <a:pt x="0" y="124"/>
                    <a:pt x="0" y="226"/>
                    <a:pt x="63" y="290"/>
                  </a:cubicBezTo>
                  <a:cubicBezTo>
                    <a:pt x="126" y="353"/>
                    <a:pt x="229" y="353"/>
                    <a:pt x="292" y="290"/>
                  </a:cubicBezTo>
                  <a:cubicBezTo>
                    <a:pt x="342" y="240"/>
                    <a:pt x="353" y="166"/>
                    <a:pt x="324" y="105"/>
                  </a:cubicBezTo>
                  <a:cubicBezTo>
                    <a:pt x="293" y="121"/>
                    <a:pt x="293" y="121"/>
                    <a:pt x="293" y="121"/>
                  </a:cubicBezTo>
                  <a:cubicBezTo>
                    <a:pt x="315" y="169"/>
                    <a:pt x="307" y="226"/>
                    <a:pt x="268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>
              <a:off x="10325100" y="1725613"/>
              <a:ext cx="166688" cy="169863"/>
            </a:xfrm>
            <a:custGeom>
              <a:avLst/>
              <a:gdLst>
                <a:gd name="T0" fmla="*/ 20 w 44"/>
                <a:gd name="T1" fmla="*/ 45 h 45"/>
                <a:gd name="T2" fmla="*/ 44 w 44"/>
                <a:gd name="T3" fmla="*/ 20 h 45"/>
                <a:gd name="T4" fmla="*/ 16 w 44"/>
                <a:gd name="T5" fmla="*/ 0 h 45"/>
                <a:gd name="T6" fmla="*/ 0 w 44"/>
                <a:gd name="T7" fmla="*/ 30 h 45"/>
                <a:gd name="T8" fmla="*/ 20 w 44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20" y="45"/>
                  </a:moveTo>
                  <a:cubicBezTo>
                    <a:pt x="44" y="20"/>
                    <a:pt x="44" y="20"/>
                    <a:pt x="44" y="20"/>
                  </a:cubicBezTo>
                  <a:cubicBezTo>
                    <a:pt x="35" y="12"/>
                    <a:pt x="26" y="5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7" y="34"/>
                    <a:pt x="13" y="39"/>
                    <a:pt x="2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"/>
            <p:cNvSpPr>
              <a:spLocks/>
            </p:cNvSpPr>
            <p:nvPr/>
          </p:nvSpPr>
          <p:spPr bwMode="auto">
            <a:xfrm>
              <a:off x="9683750" y="1868488"/>
              <a:ext cx="781050" cy="779463"/>
            </a:xfrm>
            <a:custGeom>
              <a:avLst/>
              <a:gdLst>
                <a:gd name="T0" fmla="*/ 147 w 207"/>
                <a:gd name="T1" fmla="*/ 145 h 206"/>
                <a:gd name="T2" fmla="*/ 62 w 207"/>
                <a:gd name="T3" fmla="*/ 145 h 206"/>
                <a:gd name="T4" fmla="*/ 62 w 207"/>
                <a:gd name="T5" fmla="*/ 59 h 206"/>
                <a:gd name="T6" fmla="*/ 126 w 207"/>
                <a:gd name="T7" fmla="*/ 45 h 206"/>
                <a:gd name="T8" fmla="*/ 142 w 207"/>
                <a:gd name="T9" fmla="*/ 14 h 206"/>
                <a:gd name="T10" fmla="*/ 37 w 207"/>
                <a:gd name="T11" fmla="*/ 35 h 206"/>
                <a:gd name="T12" fmla="*/ 37 w 207"/>
                <a:gd name="T13" fmla="*/ 169 h 206"/>
                <a:gd name="T14" fmla="*/ 172 w 207"/>
                <a:gd name="T15" fmla="*/ 169 h 206"/>
                <a:gd name="T16" fmla="*/ 192 w 207"/>
                <a:gd name="T17" fmla="*/ 64 h 206"/>
                <a:gd name="T18" fmla="*/ 161 w 207"/>
                <a:gd name="T19" fmla="*/ 80 h 206"/>
                <a:gd name="T20" fmla="*/ 147 w 207"/>
                <a:gd name="T21" fmla="*/ 14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206">
                  <a:moveTo>
                    <a:pt x="147" y="145"/>
                  </a:moveTo>
                  <a:cubicBezTo>
                    <a:pt x="124" y="168"/>
                    <a:pt x="85" y="168"/>
                    <a:pt x="62" y="145"/>
                  </a:cubicBezTo>
                  <a:cubicBezTo>
                    <a:pt x="38" y="121"/>
                    <a:pt x="38" y="83"/>
                    <a:pt x="62" y="59"/>
                  </a:cubicBezTo>
                  <a:cubicBezTo>
                    <a:pt x="79" y="42"/>
                    <a:pt x="105" y="37"/>
                    <a:pt x="126" y="45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07" y="0"/>
                    <a:pt x="66" y="7"/>
                    <a:pt x="37" y="35"/>
                  </a:cubicBezTo>
                  <a:cubicBezTo>
                    <a:pt x="0" y="72"/>
                    <a:pt x="0" y="132"/>
                    <a:pt x="37" y="169"/>
                  </a:cubicBezTo>
                  <a:cubicBezTo>
                    <a:pt x="74" y="206"/>
                    <a:pt x="135" y="206"/>
                    <a:pt x="172" y="169"/>
                  </a:cubicBezTo>
                  <a:cubicBezTo>
                    <a:pt x="200" y="141"/>
                    <a:pt x="207" y="99"/>
                    <a:pt x="192" y="64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9" y="102"/>
                    <a:pt x="165" y="127"/>
                    <a:pt x="147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9"/>
            <p:cNvSpPr>
              <a:spLocks/>
            </p:cNvSpPr>
            <p:nvPr/>
          </p:nvSpPr>
          <p:spPr bwMode="auto">
            <a:xfrm>
              <a:off x="10256838" y="2019300"/>
              <a:ext cx="125413" cy="106363"/>
            </a:xfrm>
            <a:custGeom>
              <a:avLst/>
              <a:gdLst>
                <a:gd name="T0" fmla="*/ 0 w 33"/>
                <a:gd name="T1" fmla="*/ 25 h 28"/>
                <a:gd name="T2" fmla="*/ 2 w 33"/>
                <a:gd name="T3" fmla="*/ 28 h 28"/>
                <a:gd name="T4" fmla="*/ 33 w 33"/>
                <a:gd name="T5" fmla="*/ 11 h 28"/>
                <a:gd name="T6" fmla="*/ 25 w 33"/>
                <a:gd name="T7" fmla="*/ 0 h 28"/>
                <a:gd name="T8" fmla="*/ 0 w 33"/>
                <a:gd name="T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0" y="25"/>
                  </a:moveTo>
                  <a:cubicBezTo>
                    <a:pt x="1" y="26"/>
                    <a:pt x="2" y="27"/>
                    <a:pt x="2" y="28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0" y="7"/>
                    <a:pt x="28" y="4"/>
                    <a:pt x="25" y="0"/>
                  </a:cubicBez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"/>
            <p:cNvSpPr>
              <a:spLocks/>
            </p:cNvSpPr>
            <p:nvPr/>
          </p:nvSpPr>
          <p:spPr bwMode="auto">
            <a:xfrm>
              <a:off x="10204450" y="1947863"/>
              <a:ext cx="109538" cy="128588"/>
            </a:xfrm>
            <a:custGeom>
              <a:avLst/>
              <a:gdLst>
                <a:gd name="T0" fmla="*/ 29 w 29"/>
                <a:gd name="T1" fmla="*/ 9 h 34"/>
                <a:gd name="T2" fmla="*/ 16 w 29"/>
                <a:gd name="T3" fmla="*/ 0 h 34"/>
                <a:gd name="T4" fmla="*/ 0 w 29"/>
                <a:gd name="T5" fmla="*/ 31 h 34"/>
                <a:gd name="T6" fmla="*/ 5 w 29"/>
                <a:gd name="T7" fmla="*/ 34 h 34"/>
                <a:gd name="T8" fmla="*/ 29 w 29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29" y="9"/>
                  </a:moveTo>
                  <a:cubicBezTo>
                    <a:pt x="25" y="6"/>
                    <a:pt x="21" y="3"/>
                    <a:pt x="16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32"/>
                    <a:pt x="3" y="33"/>
                    <a:pt x="5" y="34"/>
                  </a:cubicBezTo>
                  <a:lnTo>
                    <a:pt x="2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"/>
            <p:cNvSpPr>
              <a:spLocks/>
            </p:cNvSpPr>
            <p:nvPr/>
          </p:nvSpPr>
          <p:spPr bwMode="auto">
            <a:xfrm>
              <a:off x="9977438" y="2152650"/>
              <a:ext cx="207963" cy="203200"/>
            </a:xfrm>
            <a:custGeom>
              <a:avLst/>
              <a:gdLst>
                <a:gd name="T0" fmla="*/ 22 w 55"/>
                <a:gd name="T1" fmla="*/ 27 h 54"/>
                <a:gd name="T2" fmla="*/ 21 w 55"/>
                <a:gd name="T3" fmla="*/ 26 h 54"/>
                <a:gd name="T4" fmla="*/ 22 w 55"/>
                <a:gd name="T5" fmla="*/ 23 h 54"/>
                <a:gd name="T6" fmla="*/ 33 w 55"/>
                <a:gd name="T7" fmla="*/ 1 h 54"/>
                <a:gd name="T8" fmla="*/ 10 w 55"/>
                <a:gd name="T9" fmla="*/ 8 h 54"/>
                <a:gd name="T10" fmla="*/ 10 w 55"/>
                <a:gd name="T11" fmla="*/ 44 h 54"/>
                <a:gd name="T12" fmla="*/ 46 w 55"/>
                <a:gd name="T13" fmla="*/ 44 h 54"/>
                <a:gd name="T14" fmla="*/ 53 w 55"/>
                <a:gd name="T15" fmla="*/ 21 h 54"/>
                <a:gd name="T16" fmla="*/ 31 w 55"/>
                <a:gd name="T17" fmla="*/ 33 h 54"/>
                <a:gd name="T18" fmla="*/ 29 w 55"/>
                <a:gd name="T19" fmla="*/ 33 h 54"/>
                <a:gd name="T20" fmla="*/ 25 w 55"/>
                <a:gd name="T21" fmla="*/ 31 h 54"/>
                <a:gd name="T22" fmla="*/ 24 w 55"/>
                <a:gd name="T23" fmla="*/ 30 h 54"/>
                <a:gd name="T24" fmla="*/ 22 w 55"/>
                <a:gd name="T2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22" y="27"/>
                  </a:moveTo>
                  <a:cubicBezTo>
                    <a:pt x="22" y="27"/>
                    <a:pt x="21" y="27"/>
                    <a:pt x="21" y="26"/>
                  </a:cubicBezTo>
                  <a:cubicBezTo>
                    <a:pt x="21" y="25"/>
                    <a:pt x="22" y="23"/>
                    <a:pt x="22" y="23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5" y="0"/>
                    <a:pt x="16" y="2"/>
                    <a:pt x="10" y="8"/>
                  </a:cubicBezTo>
                  <a:cubicBezTo>
                    <a:pt x="0" y="18"/>
                    <a:pt x="0" y="34"/>
                    <a:pt x="10" y="44"/>
                  </a:cubicBezTo>
                  <a:cubicBezTo>
                    <a:pt x="20" y="54"/>
                    <a:pt x="36" y="54"/>
                    <a:pt x="46" y="44"/>
                  </a:cubicBezTo>
                  <a:cubicBezTo>
                    <a:pt x="52" y="38"/>
                    <a:pt x="55" y="29"/>
                    <a:pt x="53" y="2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0" y="33"/>
                    <a:pt x="29" y="33"/>
                  </a:cubicBezTo>
                  <a:cubicBezTo>
                    <a:pt x="28" y="33"/>
                    <a:pt x="26" y="33"/>
                    <a:pt x="25" y="31"/>
                  </a:cubicBezTo>
                  <a:cubicBezTo>
                    <a:pt x="25" y="31"/>
                    <a:pt x="24" y="31"/>
                    <a:pt x="24" y="30"/>
                  </a:cubicBezTo>
                  <a:cubicBezTo>
                    <a:pt x="23" y="29"/>
                    <a:pt x="22" y="28"/>
                    <a:pt x="2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2"/>
            <p:cNvSpPr>
              <a:spLocks/>
            </p:cNvSpPr>
            <p:nvPr/>
          </p:nvSpPr>
          <p:spPr bwMode="auto">
            <a:xfrm>
              <a:off x="10083800" y="1358900"/>
              <a:ext cx="501650" cy="857250"/>
            </a:xfrm>
            <a:custGeom>
              <a:avLst/>
              <a:gdLst>
                <a:gd name="T0" fmla="*/ 16 w 133"/>
                <a:gd name="T1" fmla="*/ 211 h 227"/>
                <a:gd name="T2" fmla="*/ 103 w 133"/>
                <a:gd name="T3" fmla="*/ 45 h 227"/>
                <a:gd name="T4" fmla="*/ 104 w 133"/>
                <a:gd name="T5" fmla="*/ 45 h 227"/>
                <a:gd name="T6" fmla="*/ 104 w 133"/>
                <a:gd name="T7" fmla="*/ 45 h 227"/>
                <a:gd name="T8" fmla="*/ 133 w 133"/>
                <a:gd name="T9" fmla="*/ 18 h 227"/>
                <a:gd name="T10" fmla="*/ 126 w 133"/>
                <a:gd name="T11" fmla="*/ 17 h 227"/>
                <a:gd name="T12" fmla="*/ 111 w 133"/>
                <a:gd name="T13" fmla="*/ 21 h 227"/>
                <a:gd name="T14" fmla="*/ 109 w 133"/>
                <a:gd name="T15" fmla="*/ 22 h 227"/>
                <a:gd name="T16" fmla="*/ 109 w 133"/>
                <a:gd name="T17" fmla="*/ 19 h 227"/>
                <a:gd name="T18" fmla="*/ 99 w 133"/>
                <a:gd name="T19" fmla="*/ 0 h 227"/>
                <a:gd name="T20" fmla="*/ 93 w 133"/>
                <a:gd name="T21" fmla="*/ 40 h 227"/>
                <a:gd name="T22" fmla="*/ 93 w 133"/>
                <a:gd name="T23" fmla="*/ 41 h 227"/>
                <a:gd name="T24" fmla="*/ 93 w 133"/>
                <a:gd name="T25" fmla="*/ 41 h 227"/>
                <a:gd name="T26" fmla="*/ 0 w 133"/>
                <a:gd name="T27" fmla="*/ 227 h 227"/>
                <a:gd name="T28" fmla="*/ 16 w 133"/>
                <a:gd name="T29" fmla="*/ 2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227">
                  <a:moveTo>
                    <a:pt x="16" y="211"/>
                  </a:moveTo>
                  <a:cubicBezTo>
                    <a:pt x="103" y="45"/>
                    <a:pt x="103" y="45"/>
                    <a:pt x="103" y="45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6" y="45"/>
                    <a:pt x="122" y="45"/>
                    <a:pt x="133" y="18"/>
                  </a:cubicBezTo>
                  <a:cubicBezTo>
                    <a:pt x="131" y="17"/>
                    <a:pt x="129" y="17"/>
                    <a:pt x="126" y="17"/>
                  </a:cubicBezTo>
                  <a:cubicBezTo>
                    <a:pt x="119" y="17"/>
                    <a:pt x="111" y="21"/>
                    <a:pt x="111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8" y="5"/>
                    <a:pt x="99" y="0"/>
                  </a:cubicBezTo>
                  <a:cubicBezTo>
                    <a:pt x="83" y="25"/>
                    <a:pt x="93" y="40"/>
                    <a:pt x="93" y="40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0" y="227"/>
                    <a:pt x="0" y="227"/>
                    <a:pt x="0" y="227"/>
                  </a:cubicBezTo>
                  <a:lnTo>
                    <a:pt x="16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10120313" y="1728788"/>
              <a:ext cx="842963" cy="517525"/>
            </a:xfrm>
            <a:custGeom>
              <a:avLst/>
              <a:gdLst>
                <a:gd name="T0" fmla="*/ 0 w 223"/>
                <a:gd name="T1" fmla="*/ 137 h 137"/>
                <a:gd name="T2" fmla="*/ 183 w 223"/>
                <a:gd name="T3" fmla="*/ 40 h 137"/>
                <a:gd name="T4" fmla="*/ 184 w 223"/>
                <a:gd name="T5" fmla="*/ 41 h 137"/>
                <a:gd name="T6" fmla="*/ 196 w 223"/>
                <a:gd name="T7" fmla="*/ 44 h 137"/>
                <a:gd name="T8" fmla="*/ 223 w 223"/>
                <a:gd name="T9" fmla="*/ 35 h 137"/>
                <a:gd name="T10" fmla="*/ 204 w 223"/>
                <a:gd name="T11" fmla="*/ 24 h 137"/>
                <a:gd name="T12" fmla="*/ 201 w 223"/>
                <a:gd name="T13" fmla="*/ 24 h 137"/>
                <a:gd name="T14" fmla="*/ 203 w 223"/>
                <a:gd name="T15" fmla="*/ 22 h 137"/>
                <a:gd name="T16" fmla="*/ 205 w 223"/>
                <a:gd name="T17" fmla="*/ 0 h 137"/>
                <a:gd name="T18" fmla="*/ 178 w 223"/>
                <a:gd name="T19" fmla="*/ 30 h 137"/>
                <a:gd name="T20" fmla="*/ 178 w 223"/>
                <a:gd name="T21" fmla="*/ 31 h 137"/>
                <a:gd name="T22" fmla="*/ 18 w 223"/>
                <a:gd name="T23" fmla="*/ 120 h 137"/>
                <a:gd name="T24" fmla="*/ 0 w 223"/>
                <a:gd name="T2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37">
                  <a:moveTo>
                    <a:pt x="0" y="137"/>
                  </a:moveTo>
                  <a:cubicBezTo>
                    <a:pt x="183" y="40"/>
                    <a:pt x="183" y="40"/>
                    <a:pt x="183" y="40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4" y="41"/>
                    <a:pt x="188" y="44"/>
                    <a:pt x="196" y="44"/>
                  </a:cubicBezTo>
                  <a:cubicBezTo>
                    <a:pt x="204" y="44"/>
                    <a:pt x="213" y="41"/>
                    <a:pt x="223" y="35"/>
                  </a:cubicBezTo>
                  <a:cubicBezTo>
                    <a:pt x="219" y="26"/>
                    <a:pt x="204" y="24"/>
                    <a:pt x="204" y="24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2"/>
                    <a:pt x="210" y="10"/>
                    <a:pt x="205" y="0"/>
                  </a:cubicBezTo>
                  <a:cubicBezTo>
                    <a:pt x="178" y="12"/>
                    <a:pt x="178" y="30"/>
                    <a:pt x="178" y="30"/>
                  </a:cubicBezTo>
                  <a:cubicBezTo>
                    <a:pt x="178" y="31"/>
                    <a:pt x="178" y="31"/>
                    <a:pt x="178" y="31"/>
                  </a:cubicBezTo>
                  <a:cubicBezTo>
                    <a:pt x="18" y="120"/>
                    <a:pt x="18" y="120"/>
                    <a:pt x="18" y="120"/>
                  </a:cubicBezTo>
                  <a:lnTo>
                    <a:pt x="0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10067925" y="1520825"/>
              <a:ext cx="744538" cy="744538"/>
            </a:xfrm>
            <a:custGeom>
              <a:avLst/>
              <a:gdLst>
                <a:gd name="T0" fmla="*/ 1 w 197"/>
                <a:gd name="T1" fmla="*/ 192 h 197"/>
                <a:gd name="T2" fmla="*/ 0 w 197"/>
                <a:gd name="T3" fmla="*/ 193 h 197"/>
                <a:gd name="T4" fmla="*/ 2 w 197"/>
                <a:gd name="T5" fmla="*/ 195 h 197"/>
                <a:gd name="T6" fmla="*/ 5 w 197"/>
                <a:gd name="T7" fmla="*/ 197 h 197"/>
                <a:gd name="T8" fmla="*/ 5 w 197"/>
                <a:gd name="T9" fmla="*/ 196 h 197"/>
                <a:gd name="T10" fmla="*/ 161 w 197"/>
                <a:gd name="T11" fmla="*/ 44 h 197"/>
                <a:gd name="T12" fmla="*/ 162 w 197"/>
                <a:gd name="T13" fmla="*/ 45 h 197"/>
                <a:gd name="T14" fmla="*/ 167 w 197"/>
                <a:gd name="T15" fmla="*/ 45 h 197"/>
                <a:gd name="T16" fmla="*/ 197 w 197"/>
                <a:gd name="T17" fmla="*/ 28 h 197"/>
                <a:gd name="T18" fmla="*/ 176 w 197"/>
                <a:gd name="T19" fmla="*/ 23 h 197"/>
                <a:gd name="T20" fmla="*/ 174 w 197"/>
                <a:gd name="T21" fmla="*/ 24 h 197"/>
                <a:gd name="T22" fmla="*/ 174 w 197"/>
                <a:gd name="T23" fmla="*/ 21 h 197"/>
                <a:gd name="T24" fmla="*/ 170 w 197"/>
                <a:gd name="T25" fmla="*/ 0 h 197"/>
                <a:gd name="T26" fmla="*/ 152 w 197"/>
                <a:gd name="T27" fmla="*/ 36 h 197"/>
                <a:gd name="T28" fmla="*/ 153 w 197"/>
                <a:gd name="T29" fmla="*/ 37 h 197"/>
                <a:gd name="T30" fmla="*/ 152 w 197"/>
                <a:gd name="T31" fmla="*/ 37 h 197"/>
                <a:gd name="T32" fmla="*/ 1 w 197"/>
                <a:gd name="T33" fmla="*/ 19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7">
                  <a:moveTo>
                    <a:pt x="1" y="192"/>
                  </a:moveTo>
                  <a:cubicBezTo>
                    <a:pt x="1" y="192"/>
                    <a:pt x="0" y="192"/>
                    <a:pt x="0" y="193"/>
                  </a:cubicBezTo>
                  <a:cubicBezTo>
                    <a:pt x="0" y="193"/>
                    <a:pt x="1" y="194"/>
                    <a:pt x="2" y="195"/>
                  </a:cubicBezTo>
                  <a:cubicBezTo>
                    <a:pt x="3" y="196"/>
                    <a:pt x="4" y="197"/>
                    <a:pt x="5" y="197"/>
                  </a:cubicBezTo>
                  <a:cubicBezTo>
                    <a:pt x="5" y="197"/>
                    <a:pt x="5" y="196"/>
                    <a:pt x="5" y="196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2" y="45"/>
                    <a:pt x="164" y="45"/>
                    <a:pt x="167" y="45"/>
                  </a:cubicBezTo>
                  <a:cubicBezTo>
                    <a:pt x="173" y="45"/>
                    <a:pt x="184" y="43"/>
                    <a:pt x="197" y="28"/>
                  </a:cubicBezTo>
                  <a:cubicBezTo>
                    <a:pt x="191" y="21"/>
                    <a:pt x="176" y="23"/>
                    <a:pt x="176" y="23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4" y="21"/>
                    <a:pt x="178" y="7"/>
                    <a:pt x="170" y="0"/>
                  </a:cubicBezTo>
                  <a:cubicBezTo>
                    <a:pt x="147" y="19"/>
                    <a:pt x="152" y="36"/>
                    <a:pt x="152" y="36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2" y="37"/>
                    <a:pt x="152" y="37"/>
                    <a:pt x="152" y="37"/>
                  </a:cubicBezTo>
                  <a:lnTo>
                    <a:pt x="1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69188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矩形 24"/>
          <p:cNvSpPr/>
          <p:nvPr/>
        </p:nvSpPr>
        <p:spPr>
          <a:xfrm>
            <a:off x="0" y="-3109"/>
            <a:ext cx="8654080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337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343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9672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0000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443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224444" y="6148313"/>
            <a:ext cx="2683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32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9229560" y="2627418"/>
            <a:ext cx="2348926" cy="3395983"/>
          </a:xfrm>
          <a:custGeom>
            <a:avLst/>
            <a:gdLst/>
            <a:ahLst/>
            <a:cxnLst/>
            <a:rect l="l" t="t" r="r" b="b"/>
            <a:pathLst>
              <a:path w="1806224" h="2611366">
                <a:moveTo>
                  <a:pt x="1132898" y="514792"/>
                </a:moveTo>
                <a:lnTo>
                  <a:pt x="315287" y="1692222"/>
                </a:lnTo>
                <a:lnTo>
                  <a:pt x="1132898" y="1692222"/>
                </a:lnTo>
                <a:close/>
                <a:moveTo>
                  <a:pt x="1191680" y="0"/>
                </a:moveTo>
                <a:lnTo>
                  <a:pt x="1453530" y="0"/>
                </a:lnTo>
                <a:lnTo>
                  <a:pt x="1453530" y="1692222"/>
                </a:lnTo>
                <a:lnTo>
                  <a:pt x="1806224" y="1692222"/>
                </a:lnTo>
                <a:lnTo>
                  <a:pt x="1806224" y="1986134"/>
                </a:lnTo>
                <a:lnTo>
                  <a:pt x="1453530" y="1986134"/>
                </a:lnTo>
                <a:lnTo>
                  <a:pt x="1453530" y="2611366"/>
                </a:lnTo>
                <a:lnTo>
                  <a:pt x="1132898" y="2611366"/>
                </a:lnTo>
                <a:lnTo>
                  <a:pt x="1132898" y="1986134"/>
                </a:lnTo>
                <a:lnTo>
                  <a:pt x="0" y="1986134"/>
                </a:lnTo>
                <a:lnTo>
                  <a:pt x="0" y="1692222"/>
                </a:ln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0173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63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图表 40"/>
          <p:cNvGraphicFramePr/>
          <p:nvPr>
            <p:extLst>
              <p:ext uri="{D42A27DB-BD31-4B8C-83A1-F6EECF244321}">
                <p14:modId xmlns:p14="http://schemas.microsoft.com/office/powerpoint/2010/main" val="1632887687"/>
              </p:ext>
            </p:extLst>
          </p:nvPr>
        </p:nvGraphicFramePr>
        <p:xfrm>
          <a:off x="-95250" y="3119511"/>
          <a:ext cx="12820650" cy="4014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2" name="直接连接符 41"/>
          <p:cNvCxnSpPr/>
          <p:nvPr/>
        </p:nvCxnSpPr>
        <p:spPr>
          <a:xfrm>
            <a:off x="10497518" y="2223782"/>
            <a:ext cx="0" cy="1791458"/>
          </a:xfrm>
          <a:prstGeom prst="line">
            <a:avLst/>
          </a:prstGeom>
          <a:ln w="25400" cap="rnd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744659" y="4408199"/>
            <a:ext cx="0" cy="1444307"/>
          </a:xfrm>
          <a:prstGeom prst="line">
            <a:avLst/>
          </a:prstGeom>
          <a:ln w="25400" cap="rnd">
            <a:solidFill>
              <a:srgbClr val="F74A9D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7121088" y="3492763"/>
            <a:ext cx="0" cy="2359743"/>
          </a:xfrm>
          <a:prstGeom prst="line">
            <a:avLst/>
          </a:prstGeom>
          <a:ln w="25400" cap="rnd">
            <a:solidFill>
              <a:srgbClr val="DC086D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2757671" y="3730897"/>
            <a:ext cx="1973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F74A9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.</a:t>
            </a:r>
            <a:endParaRPr lang="zh-CN" altLang="en-US" sz="1600" dirty="0">
              <a:solidFill>
                <a:srgbClr val="F74A9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134100" y="2775359"/>
            <a:ext cx="1973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DC086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.</a:t>
            </a:r>
            <a:endParaRPr lang="zh-CN" altLang="en-US" sz="1600" dirty="0">
              <a:solidFill>
                <a:srgbClr val="DC086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468017" y="1548666"/>
            <a:ext cx="1973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0467" y="648525"/>
            <a:ext cx="4415209" cy="1876482"/>
          </a:xfrm>
          <a:prstGeom prst="rect">
            <a:avLst/>
          </a:prstGeom>
          <a:solidFill>
            <a:srgbClr val="FE02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42950" y="714318"/>
            <a:ext cx="4150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Area Graph Date  Analysis </a:t>
            </a:r>
            <a:endParaRPr lang="zh-CN" altLang="en-US" sz="36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8291" y="1946679"/>
            <a:ext cx="4139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Text Your Subtitle Here</a:t>
            </a:r>
            <a:endParaRPr lang="zh-CN" altLang="en-US" sz="2400" b="1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2699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468102428"/>
              </p:ext>
            </p:extLst>
          </p:nvPr>
        </p:nvGraphicFramePr>
        <p:xfrm>
          <a:off x="683337" y="1812028"/>
          <a:ext cx="10825327" cy="3614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等腰三角形 9"/>
          <p:cNvSpPr/>
          <p:nvPr/>
        </p:nvSpPr>
        <p:spPr>
          <a:xfrm>
            <a:off x="-2130760" y="1674612"/>
            <a:ext cx="1042189" cy="898439"/>
          </a:xfrm>
          <a:prstGeom prst="triangle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>
            <a:off x="-2099882" y="2932756"/>
            <a:ext cx="980431" cy="1877107"/>
          </a:xfrm>
          <a:prstGeom prst="triangle">
            <a:avLst/>
          </a:prstGeom>
          <a:solidFill>
            <a:srgbClr val="B1015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3386947" y="284544"/>
            <a:ext cx="5418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Triangle Bar Date Analysis 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4" name="等腰三角形 43"/>
          <p:cNvSpPr/>
          <p:nvPr/>
        </p:nvSpPr>
        <p:spPr>
          <a:xfrm>
            <a:off x="-1826078" y="289416"/>
            <a:ext cx="1042189" cy="898439"/>
          </a:xfrm>
          <a:prstGeom prst="triangle">
            <a:avLst/>
          </a:prstGeom>
          <a:solidFill>
            <a:srgbClr val="FE027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893455" y="5634274"/>
            <a:ext cx="3955802" cy="870581"/>
            <a:chOff x="1868592" y="3562761"/>
            <a:chExt cx="3955802" cy="870581"/>
          </a:xfrm>
        </p:grpSpPr>
        <p:sp>
          <p:nvSpPr>
            <p:cNvPr id="46" name="矩形 45"/>
            <p:cNvSpPr/>
            <p:nvPr/>
          </p:nvSpPr>
          <p:spPr>
            <a:xfrm>
              <a:off x="1907805" y="3910122"/>
              <a:ext cx="391658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868592" y="3562761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B10156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</a:t>
              </a:r>
              <a:endParaRPr lang="zh-CN" altLang="en-US" dirty="0">
                <a:solidFill>
                  <a:srgbClr val="B10156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48483" y="5634274"/>
            <a:ext cx="4166260" cy="870581"/>
            <a:chOff x="1868592" y="3562761"/>
            <a:chExt cx="4166260" cy="870581"/>
          </a:xfrm>
        </p:grpSpPr>
        <p:sp>
          <p:nvSpPr>
            <p:cNvPr id="49" name="矩形 48"/>
            <p:cNvSpPr/>
            <p:nvPr/>
          </p:nvSpPr>
          <p:spPr>
            <a:xfrm>
              <a:off x="1907805" y="3910122"/>
              <a:ext cx="41270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68592" y="3562761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4718715" y="1088420"/>
            <a:ext cx="2754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2014</a:t>
            </a:r>
            <a:r>
              <a:rPr lang="en-US" altLang="zh-CN" sz="2800" dirty="0" smtClean="0">
                <a:solidFill>
                  <a:srgbClr val="C1C1C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altLang="zh-CN" sz="2800" dirty="0" smtClean="0">
                <a:solidFill>
                  <a:srgbClr val="B10156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 VS  2015</a:t>
            </a:r>
            <a:endParaRPr lang="zh-CN" altLang="en-US" sz="2800" dirty="0">
              <a:solidFill>
                <a:srgbClr val="B10156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56724" y="938875"/>
            <a:ext cx="5548330" cy="45719"/>
          </a:xfrm>
          <a:prstGeom prst="rect">
            <a:avLst/>
          </a:prstGeom>
          <a:solidFill>
            <a:srgbClr val="B91A6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1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4227014" y="4751614"/>
            <a:ext cx="1165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101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58%</a:t>
            </a:r>
            <a:endParaRPr lang="zh-CN" altLang="en-US" sz="2800" dirty="0">
              <a:solidFill>
                <a:srgbClr val="B10156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635722" y="4751614"/>
            <a:ext cx="1106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101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45%</a:t>
            </a:r>
            <a:endParaRPr lang="zh-CN" altLang="en-US" sz="2800" dirty="0">
              <a:solidFill>
                <a:srgbClr val="B10156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76366" y="4751614"/>
            <a:ext cx="939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101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66%</a:t>
            </a:r>
            <a:endParaRPr lang="zh-CN" altLang="en-US" sz="2800" dirty="0">
              <a:solidFill>
                <a:srgbClr val="B10156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539438" y="4736841"/>
            <a:ext cx="1005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101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77%</a:t>
            </a:r>
            <a:endParaRPr lang="zh-CN" altLang="en-US" sz="2800" dirty="0">
              <a:solidFill>
                <a:srgbClr val="B10156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13903263"/>
              </p:ext>
            </p:extLst>
          </p:nvPr>
        </p:nvGraphicFramePr>
        <p:xfrm>
          <a:off x="776542" y="2602275"/>
          <a:ext cx="2755637" cy="183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0" name="泪滴形 49"/>
          <p:cNvSpPr/>
          <p:nvPr/>
        </p:nvSpPr>
        <p:spPr>
          <a:xfrm rot="20700000">
            <a:off x="1249272" y="2633357"/>
            <a:ext cx="1774927" cy="1774927"/>
          </a:xfrm>
          <a:prstGeom prst="teardrop">
            <a:avLst/>
          </a:prstGeom>
          <a:solidFill>
            <a:srgbClr val="FE027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0"/>
          <p:cNvSpPr>
            <a:spLocks noEditPoints="1"/>
          </p:cNvSpPr>
          <p:nvPr/>
        </p:nvSpPr>
        <p:spPr bwMode="auto">
          <a:xfrm>
            <a:off x="2001449" y="3232419"/>
            <a:ext cx="270573" cy="517706"/>
          </a:xfrm>
          <a:custGeom>
            <a:avLst/>
            <a:gdLst>
              <a:gd name="T0" fmla="*/ 168 w 168"/>
              <a:gd name="T1" fmla="*/ 17 h 324"/>
              <a:gd name="T2" fmla="*/ 151 w 168"/>
              <a:gd name="T3" fmla="*/ 0 h 324"/>
              <a:gd name="T4" fmla="*/ 17 w 168"/>
              <a:gd name="T5" fmla="*/ 0 h 324"/>
              <a:gd name="T6" fmla="*/ 0 w 168"/>
              <a:gd name="T7" fmla="*/ 17 h 324"/>
              <a:gd name="T8" fmla="*/ 0 w 168"/>
              <a:gd name="T9" fmla="*/ 307 h 324"/>
              <a:gd name="T10" fmla="*/ 17 w 168"/>
              <a:gd name="T11" fmla="*/ 324 h 324"/>
              <a:gd name="T12" fmla="*/ 151 w 168"/>
              <a:gd name="T13" fmla="*/ 324 h 324"/>
              <a:gd name="T14" fmla="*/ 168 w 168"/>
              <a:gd name="T15" fmla="*/ 307 h 324"/>
              <a:gd name="T16" fmla="*/ 168 w 168"/>
              <a:gd name="T17" fmla="*/ 17 h 324"/>
              <a:gd name="T18" fmla="*/ 64 w 168"/>
              <a:gd name="T19" fmla="*/ 24 h 324"/>
              <a:gd name="T20" fmla="*/ 105 w 168"/>
              <a:gd name="T21" fmla="*/ 24 h 324"/>
              <a:gd name="T22" fmla="*/ 108 w 168"/>
              <a:gd name="T23" fmla="*/ 28 h 324"/>
              <a:gd name="T24" fmla="*/ 105 w 168"/>
              <a:gd name="T25" fmla="*/ 32 h 324"/>
              <a:gd name="T26" fmla="*/ 64 w 168"/>
              <a:gd name="T27" fmla="*/ 32 h 324"/>
              <a:gd name="T28" fmla="*/ 61 w 168"/>
              <a:gd name="T29" fmla="*/ 28 h 324"/>
              <a:gd name="T30" fmla="*/ 64 w 168"/>
              <a:gd name="T31" fmla="*/ 24 h 324"/>
              <a:gd name="T32" fmla="*/ 84 w 168"/>
              <a:gd name="T33" fmla="*/ 312 h 324"/>
              <a:gd name="T34" fmla="*/ 69 w 168"/>
              <a:gd name="T35" fmla="*/ 296 h 324"/>
              <a:gd name="T36" fmla="*/ 84 w 168"/>
              <a:gd name="T37" fmla="*/ 281 h 324"/>
              <a:gd name="T38" fmla="*/ 100 w 168"/>
              <a:gd name="T39" fmla="*/ 296 h 324"/>
              <a:gd name="T40" fmla="*/ 84 w 168"/>
              <a:gd name="T41" fmla="*/ 312 h 324"/>
              <a:gd name="T42" fmla="*/ 164 w 168"/>
              <a:gd name="T43" fmla="*/ 276 h 324"/>
              <a:gd name="T44" fmla="*/ 4 w 168"/>
              <a:gd name="T45" fmla="*/ 276 h 324"/>
              <a:gd name="T46" fmla="*/ 4 w 168"/>
              <a:gd name="T47" fmla="*/ 44 h 324"/>
              <a:gd name="T48" fmla="*/ 164 w 168"/>
              <a:gd name="T49" fmla="*/ 44 h 324"/>
              <a:gd name="T50" fmla="*/ 164 w 168"/>
              <a:gd name="T51" fmla="*/ 27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8" h="324">
                <a:moveTo>
                  <a:pt x="168" y="17"/>
                </a:moveTo>
                <a:cubicBezTo>
                  <a:pt x="168" y="8"/>
                  <a:pt x="160" y="0"/>
                  <a:pt x="15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8" y="324"/>
                  <a:pt x="17" y="324"/>
                </a:cubicBezTo>
                <a:cubicBezTo>
                  <a:pt x="151" y="324"/>
                  <a:pt x="151" y="324"/>
                  <a:pt x="151" y="324"/>
                </a:cubicBezTo>
                <a:cubicBezTo>
                  <a:pt x="160" y="324"/>
                  <a:pt x="168" y="316"/>
                  <a:pt x="168" y="307"/>
                </a:cubicBezTo>
                <a:lnTo>
                  <a:pt x="168" y="17"/>
                </a:lnTo>
                <a:close/>
                <a:moveTo>
                  <a:pt x="64" y="24"/>
                </a:moveTo>
                <a:cubicBezTo>
                  <a:pt x="105" y="24"/>
                  <a:pt x="105" y="24"/>
                  <a:pt x="105" y="24"/>
                </a:cubicBezTo>
                <a:cubicBezTo>
                  <a:pt x="106" y="24"/>
                  <a:pt x="108" y="26"/>
                  <a:pt x="108" y="28"/>
                </a:cubicBezTo>
                <a:cubicBezTo>
                  <a:pt x="108" y="30"/>
                  <a:pt x="106" y="32"/>
                  <a:pt x="10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3" y="32"/>
                  <a:pt x="61" y="30"/>
                  <a:pt x="61" y="28"/>
                </a:cubicBezTo>
                <a:cubicBezTo>
                  <a:pt x="61" y="26"/>
                  <a:pt x="63" y="24"/>
                  <a:pt x="64" y="24"/>
                </a:cubicBezTo>
                <a:close/>
                <a:moveTo>
                  <a:pt x="84" y="312"/>
                </a:moveTo>
                <a:cubicBezTo>
                  <a:pt x="76" y="312"/>
                  <a:pt x="69" y="305"/>
                  <a:pt x="69" y="296"/>
                </a:cubicBezTo>
                <a:cubicBezTo>
                  <a:pt x="69" y="288"/>
                  <a:pt x="76" y="281"/>
                  <a:pt x="84" y="281"/>
                </a:cubicBezTo>
                <a:cubicBezTo>
                  <a:pt x="93" y="281"/>
                  <a:pt x="100" y="288"/>
                  <a:pt x="100" y="296"/>
                </a:cubicBezTo>
                <a:cubicBezTo>
                  <a:pt x="100" y="305"/>
                  <a:pt x="93" y="312"/>
                  <a:pt x="84" y="312"/>
                </a:cubicBezTo>
                <a:close/>
                <a:moveTo>
                  <a:pt x="164" y="276"/>
                </a:moveTo>
                <a:cubicBezTo>
                  <a:pt x="4" y="276"/>
                  <a:pt x="4" y="276"/>
                  <a:pt x="4" y="276"/>
                </a:cubicBezTo>
                <a:cubicBezTo>
                  <a:pt x="4" y="44"/>
                  <a:pt x="4" y="44"/>
                  <a:pt x="4" y="44"/>
                </a:cubicBezTo>
                <a:cubicBezTo>
                  <a:pt x="164" y="44"/>
                  <a:pt x="164" y="44"/>
                  <a:pt x="164" y="44"/>
                </a:cubicBezTo>
                <a:lnTo>
                  <a:pt x="164" y="2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val="2484111125"/>
              </p:ext>
            </p:extLst>
          </p:nvPr>
        </p:nvGraphicFramePr>
        <p:xfrm>
          <a:off x="6032062" y="2598899"/>
          <a:ext cx="2755637" cy="183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2" name="泪滴形 51"/>
          <p:cNvSpPr/>
          <p:nvPr/>
        </p:nvSpPr>
        <p:spPr>
          <a:xfrm rot="20700000">
            <a:off x="6504842" y="2634358"/>
            <a:ext cx="1774927" cy="1774927"/>
          </a:xfrm>
          <a:prstGeom prst="teardrop">
            <a:avLst/>
          </a:prstGeom>
          <a:solidFill>
            <a:srgbClr val="FE027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71"/>
          <p:cNvSpPr>
            <a:spLocks noEditPoints="1"/>
          </p:cNvSpPr>
          <p:nvPr/>
        </p:nvSpPr>
        <p:spPr bwMode="auto">
          <a:xfrm>
            <a:off x="7190734" y="3304799"/>
            <a:ext cx="481884" cy="362114"/>
          </a:xfrm>
          <a:custGeom>
            <a:avLst/>
            <a:gdLst>
              <a:gd name="T0" fmla="*/ 0 w 288"/>
              <a:gd name="T1" fmla="*/ 0 h 216"/>
              <a:gd name="T2" fmla="*/ 0 w 288"/>
              <a:gd name="T3" fmla="*/ 46 h 216"/>
              <a:gd name="T4" fmla="*/ 0 w 288"/>
              <a:gd name="T5" fmla="*/ 216 h 216"/>
              <a:gd name="T6" fmla="*/ 288 w 288"/>
              <a:gd name="T7" fmla="*/ 216 h 216"/>
              <a:gd name="T8" fmla="*/ 288 w 288"/>
              <a:gd name="T9" fmla="*/ 46 h 216"/>
              <a:gd name="T10" fmla="*/ 288 w 288"/>
              <a:gd name="T11" fmla="*/ 0 h 216"/>
              <a:gd name="T12" fmla="*/ 0 w 288"/>
              <a:gd name="T13" fmla="*/ 0 h 216"/>
              <a:gd name="T14" fmla="*/ 90 w 288"/>
              <a:gd name="T15" fmla="*/ 10 h 216"/>
              <a:gd name="T16" fmla="*/ 102 w 288"/>
              <a:gd name="T17" fmla="*/ 23 h 216"/>
              <a:gd name="T18" fmla="*/ 90 w 288"/>
              <a:gd name="T19" fmla="*/ 36 h 216"/>
              <a:gd name="T20" fmla="*/ 77 w 288"/>
              <a:gd name="T21" fmla="*/ 23 h 216"/>
              <a:gd name="T22" fmla="*/ 90 w 288"/>
              <a:gd name="T23" fmla="*/ 10 h 216"/>
              <a:gd name="T24" fmla="*/ 56 w 288"/>
              <a:gd name="T25" fmla="*/ 10 h 216"/>
              <a:gd name="T26" fmla="*/ 69 w 288"/>
              <a:gd name="T27" fmla="*/ 23 h 216"/>
              <a:gd name="T28" fmla="*/ 56 w 288"/>
              <a:gd name="T29" fmla="*/ 36 h 216"/>
              <a:gd name="T30" fmla="*/ 44 w 288"/>
              <a:gd name="T31" fmla="*/ 23 h 216"/>
              <a:gd name="T32" fmla="*/ 56 w 288"/>
              <a:gd name="T33" fmla="*/ 10 h 216"/>
              <a:gd name="T34" fmla="*/ 23 w 288"/>
              <a:gd name="T35" fmla="*/ 10 h 216"/>
              <a:gd name="T36" fmla="*/ 36 w 288"/>
              <a:gd name="T37" fmla="*/ 23 h 216"/>
              <a:gd name="T38" fmla="*/ 23 w 288"/>
              <a:gd name="T39" fmla="*/ 36 h 216"/>
              <a:gd name="T40" fmla="*/ 10 w 288"/>
              <a:gd name="T41" fmla="*/ 23 h 216"/>
              <a:gd name="T42" fmla="*/ 23 w 288"/>
              <a:gd name="T43" fmla="*/ 10 h 216"/>
              <a:gd name="T44" fmla="*/ 277 w 288"/>
              <a:gd name="T45" fmla="*/ 205 h 216"/>
              <a:gd name="T46" fmla="*/ 11 w 288"/>
              <a:gd name="T47" fmla="*/ 205 h 216"/>
              <a:gd name="T48" fmla="*/ 11 w 288"/>
              <a:gd name="T49" fmla="*/ 46 h 216"/>
              <a:gd name="T50" fmla="*/ 277 w 288"/>
              <a:gd name="T51" fmla="*/ 46 h 216"/>
              <a:gd name="T52" fmla="*/ 277 w 288"/>
              <a:gd name="T53" fmla="*/ 20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16">
                <a:moveTo>
                  <a:pt x="0" y="0"/>
                </a:moveTo>
                <a:cubicBezTo>
                  <a:pt x="0" y="46"/>
                  <a:pt x="0" y="46"/>
                  <a:pt x="0" y="46"/>
                </a:cubicBezTo>
                <a:cubicBezTo>
                  <a:pt x="0" y="216"/>
                  <a:pt x="0" y="216"/>
                  <a:pt x="0" y="216"/>
                </a:cubicBezTo>
                <a:cubicBezTo>
                  <a:pt x="288" y="216"/>
                  <a:pt x="288" y="216"/>
                  <a:pt x="288" y="216"/>
                </a:cubicBezTo>
                <a:cubicBezTo>
                  <a:pt x="288" y="46"/>
                  <a:pt x="288" y="46"/>
                  <a:pt x="288" y="46"/>
                </a:cubicBezTo>
                <a:cubicBezTo>
                  <a:pt x="288" y="0"/>
                  <a:pt x="288" y="0"/>
                  <a:pt x="288" y="0"/>
                </a:cubicBezTo>
                <a:lnTo>
                  <a:pt x="0" y="0"/>
                </a:lnTo>
                <a:close/>
                <a:moveTo>
                  <a:pt x="90" y="10"/>
                </a:moveTo>
                <a:cubicBezTo>
                  <a:pt x="97" y="10"/>
                  <a:pt x="102" y="16"/>
                  <a:pt x="102" y="23"/>
                </a:cubicBezTo>
                <a:cubicBezTo>
                  <a:pt x="102" y="30"/>
                  <a:pt x="97" y="36"/>
                  <a:pt x="90" y="36"/>
                </a:cubicBezTo>
                <a:cubicBezTo>
                  <a:pt x="83" y="36"/>
                  <a:pt x="77" y="30"/>
                  <a:pt x="77" y="23"/>
                </a:cubicBezTo>
                <a:cubicBezTo>
                  <a:pt x="77" y="16"/>
                  <a:pt x="83" y="10"/>
                  <a:pt x="90" y="10"/>
                </a:cubicBezTo>
                <a:close/>
                <a:moveTo>
                  <a:pt x="56" y="10"/>
                </a:moveTo>
                <a:cubicBezTo>
                  <a:pt x="63" y="10"/>
                  <a:pt x="69" y="16"/>
                  <a:pt x="69" y="23"/>
                </a:cubicBezTo>
                <a:cubicBezTo>
                  <a:pt x="69" y="30"/>
                  <a:pt x="63" y="36"/>
                  <a:pt x="56" y="36"/>
                </a:cubicBezTo>
                <a:cubicBezTo>
                  <a:pt x="49" y="36"/>
                  <a:pt x="44" y="30"/>
                  <a:pt x="44" y="23"/>
                </a:cubicBezTo>
                <a:cubicBezTo>
                  <a:pt x="44" y="16"/>
                  <a:pt x="49" y="10"/>
                  <a:pt x="56" y="10"/>
                </a:cubicBezTo>
                <a:close/>
                <a:moveTo>
                  <a:pt x="23" y="10"/>
                </a:moveTo>
                <a:cubicBezTo>
                  <a:pt x="30" y="10"/>
                  <a:pt x="36" y="16"/>
                  <a:pt x="36" y="23"/>
                </a:cubicBezTo>
                <a:cubicBezTo>
                  <a:pt x="36" y="30"/>
                  <a:pt x="30" y="36"/>
                  <a:pt x="23" y="36"/>
                </a:cubicBezTo>
                <a:cubicBezTo>
                  <a:pt x="16" y="36"/>
                  <a:pt x="10" y="30"/>
                  <a:pt x="10" y="23"/>
                </a:cubicBezTo>
                <a:cubicBezTo>
                  <a:pt x="10" y="16"/>
                  <a:pt x="16" y="10"/>
                  <a:pt x="23" y="10"/>
                </a:cubicBezTo>
                <a:close/>
                <a:moveTo>
                  <a:pt x="277" y="205"/>
                </a:moveTo>
                <a:cubicBezTo>
                  <a:pt x="11" y="205"/>
                  <a:pt x="11" y="205"/>
                  <a:pt x="11" y="205"/>
                </a:cubicBezTo>
                <a:cubicBezTo>
                  <a:pt x="11" y="46"/>
                  <a:pt x="11" y="46"/>
                  <a:pt x="11" y="46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205"/>
                  <a:pt x="277" y="205"/>
                  <a:pt x="277" y="2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43" name="图表 42"/>
          <p:cNvGraphicFramePr/>
          <p:nvPr>
            <p:extLst>
              <p:ext uri="{D42A27DB-BD31-4B8C-83A1-F6EECF244321}">
                <p14:modId xmlns:p14="http://schemas.microsoft.com/office/powerpoint/2010/main" val="1236598381"/>
              </p:ext>
            </p:extLst>
          </p:nvPr>
        </p:nvGraphicFramePr>
        <p:xfrm>
          <a:off x="3404302" y="2598899"/>
          <a:ext cx="2755637" cy="183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1" name="泪滴形 50"/>
          <p:cNvSpPr/>
          <p:nvPr/>
        </p:nvSpPr>
        <p:spPr>
          <a:xfrm rot="20700000">
            <a:off x="3877083" y="2634358"/>
            <a:ext cx="1774927" cy="1774927"/>
          </a:xfrm>
          <a:prstGeom prst="teardrop">
            <a:avLst/>
          </a:prstGeom>
          <a:solidFill>
            <a:srgbClr val="FE027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4517955" y="3271509"/>
            <a:ext cx="491494" cy="439524"/>
            <a:chOff x="8256588" y="3259138"/>
            <a:chExt cx="525462" cy="4699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8256588" y="3259138"/>
              <a:ext cx="525462" cy="392113"/>
            </a:xfrm>
            <a:custGeom>
              <a:avLst/>
              <a:gdLst>
                <a:gd name="T0" fmla="*/ 88 w 94"/>
                <a:gd name="T1" fmla="*/ 0 h 70"/>
                <a:gd name="T2" fmla="*/ 6 w 94"/>
                <a:gd name="T3" fmla="*/ 0 h 70"/>
                <a:gd name="T4" fmla="*/ 0 w 94"/>
                <a:gd name="T5" fmla="*/ 6 h 70"/>
                <a:gd name="T6" fmla="*/ 0 w 94"/>
                <a:gd name="T7" fmla="*/ 65 h 70"/>
                <a:gd name="T8" fmla="*/ 6 w 94"/>
                <a:gd name="T9" fmla="*/ 70 h 70"/>
                <a:gd name="T10" fmla="*/ 88 w 94"/>
                <a:gd name="T11" fmla="*/ 70 h 70"/>
                <a:gd name="T12" fmla="*/ 94 w 94"/>
                <a:gd name="T13" fmla="*/ 65 h 70"/>
                <a:gd name="T14" fmla="*/ 94 w 94"/>
                <a:gd name="T15" fmla="*/ 6 h 70"/>
                <a:gd name="T16" fmla="*/ 88 w 94"/>
                <a:gd name="T17" fmla="*/ 0 h 70"/>
                <a:gd name="T18" fmla="*/ 87 w 94"/>
                <a:gd name="T19" fmla="*/ 60 h 70"/>
                <a:gd name="T20" fmla="*/ 7 w 94"/>
                <a:gd name="T21" fmla="*/ 60 h 70"/>
                <a:gd name="T22" fmla="*/ 7 w 94"/>
                <a:gd name="T23" fmla="*/ 8 h 70"/>
                <a:gd name="T24" fmla="*/ 87 w 94"/>
                <a:gd name="T25" fmla="*/ 8 h 70"/>
                <a:gd name="T26" fmla="*/ 87 w 94"/>
                <a:gd name="T27" fmla="*/ 6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70">
                  <a:moveTo>
                    <a:pt x="8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8"/>
                    <a:pt x="3" y="70"/>
                    <a:pt x="6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91" y="70"/>
                    <a:pt x="94" y="68"/>
                    <a:pt x="94" y="65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3"/>
                    <a:pt x="91" y="0"/>
                    <a:pt x="88" y="0"/>
                  </a:cubicBezTo>
                  <a:close/>
                  <a:moveTo>
                    <a:pt x="8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7" y="8"/>
                    <a:pt x="87" y="8"/>
                    <a:pt x="87" y="8"/>
                  </a:cubicBezTo>
                  <a:lnTo>
                    <a:pt x="8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8402638" y="3667126"/>
              <a:ext cx="233362" cy="61913"/>
            </a:xfrm>
            <a:custGeom>
              <a:avLst/>
              <a:gdLst>
                <a:gd name="T0" fmla="*/ 35 w 147"/>
                <a:gd name="T1" fmla="*/ 0 h 39"/>
                <a:gd name="T2" fmla="*/ 0 w 147"/>
                <a:gd name="T3" fmla="*/ 39 h 39"/>
                <a:gd name="T4" fmla="*/ 147 w 147"/>
                <a:gd name="T5" fmla="*/ 39 h 39"/>
                <a:gd name="T6" fmla="*/ 112 w 147"/>
                <a:gd name="T7" fmla="*/ 0 h 39"/>
                <a:gd name="T8" fmla="*/ 35 w 14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9">
                  <a:moveTo>
                    <a:pt x="35" y="0"/>
                  </a:moveTo>
                  <a:lnTo>
                    <a:pt x="0" y="39"/>
                  </a:lnTo>
                  <a:lnTo>
                    <a:pt x="147" y="39"/>
                  </a:lnTo>
                  <a:lnTo>
                    <a:pt x="112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8347075" y="3387726"/>
              <a:ext cx="339725" cy="150813"/>
            </a:xfrm>
            <a:custGeom>
              <a:avLst/>
              <a:gdLst>
                <a:gd name="T0" fmla="*/ 4 w 61"/>
                <a:gd name="T1" fmla="*/ 27 h 27"/>
                <a:gd name="T2" fmla="*/ 7 w 61"/>
                <a:gd name="T3" fmla="*/ 23 h 27"/>
                <a:gd name="T4" fmla="*/ 7 w 61"/>
                <a:gd name="T5" fmla="*/ 22 h 27"/>
                <a:gd name="T6" fmla="*/ 24 w 61"/>
                <a:gd name="T7" fmla="*/ 8 h 27"/>
                <a:gd name="T8" fmla="*/ 27 w 61"/>
                <a:gd name="T9" fmla="*/ 9 h 27"/>
                <a:gd name="T10" fmla="*/ 28 w 61"/>
                <a:gd name="T11" fmla="*/ 8 h 27"/>
                <a:gd name="T12" fmla="*/ 38 w 61"/>
                <a:gd name="T13" fmla="*/ 17 h 27"/>
                <a:gd name="T14" fmla="*/ 38 w 61"/>
                <a:gd name="T15" fmla="*/ 17 h 27"/>
                <a:gd name="T16" fmla="*/ 42 w 61"/>
                <a:gd name="T17" fmla="*/ 21 h 27"/>
                <a:gd name="T18" fmla="*/ 46 w 61"/>
                <a:gd name="T19" fmla="*/ 17 h 27"/>
                <a:gd name="T20" fmla="*/ 46 w 61"/>
                <a:gd name="T21" fmla="*/ 16 h 27"/>
                <a:gd name="T22" fmla="*/ 55 w 61"/>
                <a:gd name="T23" fmla="*/ 8 h 27"/>
                <a:gd name="T24" fmla="*/ 57 w 61"/>
                <a:gd name="T25" fmla="*/ 8 h 27"/>
                <a:gd name="T26" fmla="*/ 61 w 61"/>
                <a:gd name="T27" fmla="*/ 4 h 27"/>
                <a:gd name="T28" fmla="*/ 57 w 61"/>
                <a:gd name="T29" fmla="*/ 0 h 27"/>
                <a:gd name="T30" fmla="*/ 53 w 61"/>
                <a:gd name="T31" fmla="*/ 4 h 27"/>
                <a:gd name="T32" fmla="*/ 54 w 61"/>
                <a:gd name="T33" fmla="*/ 6 h 27"/>
                <a:gd name="T34" fmla="*/ 44 w 61"/>
                <a:gd name="T35" fmla="*/ 14 h 27"/>
                <a:gd name="T36" fmla="*/ 42 w 61"/>
                <a:gd name="T37" fmla="*/ 14 h 27"/>
                <a:gd name="T38" fmla="*/ 40 w 61"/>
                <a:gd name="T39" fmla="*/ 15 h 27"/>
                <a:gd name="T40" fmla="*/ 30 w 61"/>
                <a:gd name="T41" fmla="*/ 7 h 27"/>
                <a:gd name="T42" fmla="*/ 30 w 61"/>
                <a:gd name="T43" fmla="*/ 5 h 27"/>
                <a:gd name="T44" fmla="*/ 27 w 61"/>
                <a:gd name="T45" fmla="*/ 1 h 27"/>
                <a:gd name="T46" fmla="*/ 23 w 61"/>
                <a:gd name="T47" fmla="*/ 5 h 27"/>
                <a:gd name="T48" fmla="*/ 23 w 61"/>
                <a:gd name="T49" fmla="*/ 7 h 27"/>
                <a:gd name="T50" fmla="*/ 6 w 61"/>
                <a:gd name="T51" fmla="*/ 20 h 27"/>
                <a:gd name="T52" fmla="*/ 4 w 61"/>
                <a:gd name="T53" fmla="*/ 19 h 27"/>
                <a:gd name="T54" fmla="*/ 0 w 61"/>
                <a:gd name="T55" fmla="*/ 23 h 27"/>
                <a:gd name="T56" fmla="*/ 4 w 61"/>
                <a:gd name="T5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27">
                  <a:moveTo>
                    <a:pt x="4" y="27"/>
                  </a:moveTo>
                  <a:cubicBezTo>
                    <a:pt x="6" y="27"/>
                    <a:pt x="7" y="25"/>
                    <a:pt x="7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12" y="18"/>
                    <a:pt x="21" y="11"/>
                    <a:pt x="24" y="8"/>
                  </a:cubicBezTo>
                  <a:cubicBezTo>
                    <a:pt x="25" y="9"/>
                    <a:pt x="26" y="9"/>
                    <a:pt x="27" y="9"/>
                  </a:cubicBezTo>
                  <a:cubicBezTo>
                    <a:pt x="27" y="9"/>
                    <a:pt x="28" y="9"/>
                    <a:pt x="28" y="8"/>
                  </a:cubicBezTo>
                  <a:cubicBezTo>
                    <a:pt x="31" y="11"/>
                    <a:pt x="35" y="14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20"/>
                    <a:pt x="40" y="21"/>
                    <a:pt x="42" y="21"/>
                  </a:cubicBezTo>
                  <a:cubicBezTo>
                    <a:pt x="44" y="21"/>
                    <a:pt x="46" y="20"/>
                    <a:pt x="46" y="17"/>
                  </a:cubicBezTo>
                  <a:cubicBezTo>
                    <a:pt x="46" y="17"/>
                    <a:pt x="46" y="17"/>
                    <a:pt x="46" y="16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6" y="8"/>
                    <a:pt x="57" y="8"/>
                  </a:cubicBezTo>
                  <a:cubicBezTo>
                    <a:pt x="59" y="8"/>
                    <a:pt x="61" y="6"/>
                    <a:pt x="61" y="4"/>
                  </a:cubicBezTo>
                  <a:cubicBezTo>
                    <a:pt x="61" y="2"/>
                    <a:pt x="59" y="0"/>
                    <a:pt x="57" y="0"/>
                  </a:cubicBezTo>
                  <a:cubicBezTo>
                    <a:pt x="55" y="0"/>
                    <a:pt x="53" y="2"/>
                    <a:pt x="53" y="4"/>
                  </a:cubicBezTo>
                  <a:cubicBezTo>
                    <a:pt x="53" y="5"/>
                    <a:pt x="53" y="5"/>
                    <a:pt x="54" y="6"/>
                  </a:cubicBezTo>
                  <a:cubicBezTo>
                    <a:pt x="51" y="8"/>
                    <a:pt x="47" y="12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1" y="14"/>
                    <a:pt x="40" y="14"/>
                    <a:pt x="40" y="15"/>
                  </a:cubicBezTo>
                  <a:cubicBezTo>
                    <a:pt x="37" y="12"/>
                    <a:pt x="33" y="9"/>
                    <a:pt x="30" y="7"/>
                  </a:cubicBezTo>
                  <a:cubicBezTo>
                    <a:pt x="30" y="6"/>
                    <a:pt x="30" y="6"/>
                    <a:pt x="30" y="5"/>
                  </a:cubicBezTo>
                  <a:cubicBezTo>
                    <a:pt x="30" y="3"/>
                    <a:pt x="29" y="1"/>
                    <a:pt x="27" y="1"/>
                  </a:cubicBezTo>
                  <a:cubicBezTo>
                    <a:pt x="25" y="1"/>
                    <a:pt x="23" y="3"/>
                    <a:pt x="23" y="5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4" y="19"/>
                    <a:pt x="4" y="19"/>
                  </a:cubicBezTo>
                  <a:cubicBezTo>
                    <a:pt x="1" y="19"/>
                    <a:pt x="0" y="21"/>
                    <a:pt x="0" y="23"/>
                  </a:cubicBezTo>
                  <a:cubicBezTo>
                    <a:pt x="0" y="25"/>
                    <a:pt x="1" y="27"/>
                    <a:pt x="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45" name="图表 44"/>
          <p:cNvGraphicFramePr/>
          <p:nvPr>
            <p:extLst>
              <p:ext uri="{D42A27DB-BD31-4B8C-83A1-F6EECF244321}">
                <p14:modId xmlns:p14="http://schemas.microsoft.com/office/powerpoint/2010/main" val="1877724192"/>
              </p:ext>
            </p:extLst>
          </p:nvPr>
        </p:nvGraphicFramePr>
        <p:xfrm>
          <a:off x="8659821" y="2598899"/>
          <a:ext cx="2755637" cy="183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3" name="泪滴形 52"/>
          <p:cNvSpPr/>
          <p:nvPr/>
        </p:nvSpPr>
        <p:spPr>
          <a:xfrm rot="20700000">
            <a:off x="9132602" y="2634358"/>
            <a:ext cx="1774927" cy="1774927"/>
          </a:xfrm>
          <a:prstGeom prst="teardrop">
            <a:avLst/>
          </a:prstGeom>
          <a:solidFill>
            <a:srgbClr val="FE027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18"/>
          <p:cNvSpPr>
            <a:spLocks noEditPoints="1"/>
          </p:cNvSpPr>
          <p:nvPr/>
        </p:nvSpPr>
        <p:spPr bwMode="auto">
          <a:xfrm>
            <a:off x="9835559" y="3229681"/>
            <a:ext cx="394409" cy="504771"/>
          </a:xfrm>
          <a:custGeom>
            <a:avLst/>
            <a:gdLst>
              <a:gd name="T0" fmla="*/ 292 w 312"/>
              <a:gd name="T1" fmla="*/ 0 h 400"/>
              <a:gd name="T2" fmla="*/ 20 w 312"/>
              <a:gd name="T3" fmla="*/ 0 h 400"/>
              <a:gd name="T4" fmla="*/ 0 w 312"/>
              <a:gd name="T5" fmla="*/ 20 h 400"/>
              <a:gd name="T6" fmla="*/ 0 w 312"/>
              <a:gd name="T7" fmla="*/ 380 h 400"/>
              <a:gd name="T8" fmla="*/ 20 w 312"/>
              <a:gd name="T9" fmla="*/ 400 h 400"/>
              <a:gd name="T10" fmla="*/ 292 w 312"/>
              <a:gd name="T11" fmla="*/ 400 h 400"/>
              <a:gd name="T12" fmla="*/ 312 w 312"/>
              <a:gd name="T13" fmla="*/ 380 h 400"/>
              <a:gd name="T14" fmla="*/ 312 w 312"/>
              <a:gd name="T15" fmla="*/ 20 h 400"/>
              <a:gd name="T16" fmla="*/ 292 w 312"/>
              <a:gd name="T17" fmla="*/ 0 h 400"/>
              <a:gd name="T18" fmla="*/ 156 w 312"/>
              <a:gd name="T19" fmla="*/ 394 h 400"/>
              <a:gd name="T20" fmla="*/ 146 w 312"/>
              <a:gd name="T21" fmla="*/ 384 h 400"/>
              <a:gd name="T22" fmla="*/ 156 w 312"/>
              <a:gd name="T23" fmla="*/ 374 h 400"/>
              <a:gd name="T24" fmla="*/ 166 w 312"/>
              <a:gd name="T25" fmla="*/ 384 h 400"/>
              <a:gd name="T26" fmla="*/ 156 w 312"/>
              <a:gd name="T27" fmla="*/ 394 h 400"/>
              <a:gd name="T28" fmla="*/ 280 w 312"/>
              <a:gd name="T29" fmla="*/ 364 h 400"/>
              <a:gd name="T30" fmla="*/ 276 w 312"/>
              <a:gd name="T31" fmla="*/ 368 h 400"/>
              <a:gd name="T32" fmla="*/ 36 w 312"/>
              <a:gd name="T33" fmla="*/ 368 h 400"/>
              <a:gd name="T34" fmla="*/ 32 w 312"/>
              <a:gd name="T35" fmla="*/ 364 h 400"/>
              <a:gd name="T36" fmla="*/ 32 w 312"/>
              <a:gd name="T37" fmla="*/ 36 h 400"/>
              <a:gd name="T38" fmla="*/ 36 w 312"/>
              <a:gd name="T39" fmla="*/ 32 h 400"/>
              <a:gd name="T40" fmla="*/ 276 w 312"/>
              <a:gd name="T41" fmla="*/ 32 h 400"/>
              <a:gd name="T42" fmla="*/ 280 w 312"/>
              <a:gd name="T43" fmla="*/ 36 h 400"/>
              <a:gd name="T44" fmla="*/ 280 w 312"/>
              <a:gd name="T45" fmla="*/ 364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2" h="400">
                <a:moveTo>
                  <a:pt x="29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391"/>
                  <a:pt x="9" y="400"/>
                  <a:pt x="20" y="400"/>
                </a:cubicBezTo>
                <a:cubicBezTo>
                  <a:pt x="292" y="400"/>
                  <a:pt x="292" y="400"/>
                  <a:pt x="292" y="400"/>
                </a:cubicBezTo>
                <a:cubicBezTo>
                  <a:pt x="303" y="400"/>
                  <a:pt x="312" y="391"/>
                  <a:pt x="312" y="380"/>
                </a:cubicBezTo>
                <a:cubicBezTo>
                  <a:pt x="312" y="20"/>
                  <a:pt x="312" y="20"/>
                  <a:pt x="312" y="20"/>
                </a:cubicBezTo>
                <a:cubicBezTo>
                  <a:pt x="312" y="9"/>
                  <a:pt x="303" y="0"/>
                  <a:pt x="292" y="0"/>
                </a:cubicBezTo>
                <a:close/>
                <a:moveTo>
                  <a:pt x="156" y="394"/>
                </a:moveTo>
                <a:cubicBezTo>
                  <a:pt x="150" y="394"/>
                  <a:pt x="146" y="390"/>
                  <a:pt x="146" y="384"/>
                </a:cubicBezTo>
                <a:cubicBezTo>
                  <a:pt x="146" y="378"/>
                  <a:pt x="150" y="374"/>
                  <a:pt x="156" y="374"/>
                </a:cubicBezTo>
                <a:cubicBezTo>
                  <a:pt x="162" y="374"/>
                  <a:pt x="166" y="378"/>
                  <a:pt x="166" y="384"/>
                </a:cubicBezTo>
                <a:cubicBezTo>
                  <a:pt x="166" y="390"/>
                  <a:pt x="162" y="394"/>
                  <a:pt x="156" y="394"/>
                </a:cubicBezTo>
                <a:close/>
                <a:moveTo>
                  <a:pt x="280" y="364"/>
                </a:moveTo>
                <a:cubicBezTo>
                  <a:pt x="280" y="366"/>
                  <a:pt x="278" y="368"/>
                  <a:pt x="276" y="368"/>
                </a:cubicBezTo>
                <a:cubicBezTo>
                  <a:pt x="36" y="368"/>
                  <a:pt x="36" y="368"/>
                  <a:pt x="36" y="368"/>
                </a:cubicBezTo>
                <a:cubicBezTo>
                  <a:pt x="34" y="368"/>
                  <a:pt x="32" y="366"/>
                  <a:pt x="32" y="36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4"/>
                  <a:pt x="34" y="32"/>
                  <a:pt x="36" y="32"/>
                </a:cubicBezTo>
                <a:cubicBezTo>
                  <a:pt x="276" y="32"/>
                  <a:pt x="276" y="32"/>
                  <a:pt x="276" y="32"/>
                </a:cubicBezTo>
                <a:cubicBezTo>
                  <a:pt x="278" y="32"/>
                  <a:pt x="280" y="34"/>
                  <a:pt x="280" y="36"/>
                </a:cubicBezTo>
                <a:lnTo>
                  <a:pt x="280" y="36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3225960" y="662419"/>
            <a:ext cx="5776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Drop  Chart  Date  Analysis 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567567" y="1356558"/>
            <a:ext cx="70928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BFBFBF">
                    <a:lumMod val="5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rgbClr val="BFBFBF">
                  <a:lumMod val="50000"/>
                </a:srgb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434336" y="5913586"/>
            <a:ext cx="9300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159087" y="5467349"/>
            <a:ext cx="208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Conclusion </a:t>
            </a:r>
            <a:endParaRPr lang="zh-CN" altLang="en-US" sz="2400" b="1" dirty="0"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8281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矩形 24"/>
          <p:cNvSpPr/>
          <p:nvPr/>
        </p:nvSpPr>
        <p:spPr>
          <a:xfrm>
            <a:off x="-1" y="-3109"/>
            <a:ext cx="10947691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337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343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9672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0000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443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299218" y="6153219"/>
            <a:ext cx="2313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32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9328724" y="2715763"/>
            <a:ext cx="2283974" cy="3456506"/>
          </a:xfrm>
          <a:custGeom>
            <a:avLst/>
            <a:gdLst/>
            <a:ahLst/>
            <a:cxnLst/>
            <a:rect l="l" t="t" r="r" b="b"/>
            <a:pathLst>
              <a:path w="1731411" h="2620272">
                <a:moveTo>
                  <a:pt x="309944" y="0"/>
                </a:moveTo>
                <a:lnTo>
                  <a:pt x="1608502" y="0"/>
                </a:lnTo>
                <a:lnTo>
                  <a:pt x="1608502" y="306381"/>
                </a:lnTo>
                <a:lnTo>
                  <a:pt x="566450" y="306381"/>
                </a:lnTo>
                <a:lnTo>
                  <a:pt x="425728" y="1008208"/>
                </a:lnTo>
                <a:cubicBezTo>
                  <a:pt x="582481" y="898956"/>
                  <a:pt x="746953" y="844330"/>
                  <a:pt x="919144" y="844330"/>
                </a:cubicBezTo>
                <a:cubicBezTo>
                  <a:pt x="1147149" y="844330"/>
                  <a:pt x="1339528" y="923300"/>
                  <a:pt x="1496281" y="1081241"/>
                </a:cubicBezTo>
                <a:cubicBezTo>
                  <a:pt x="1653035" y="1239181"/>
                  <a:pt x="1731411" y="1442248"/>
                  <a:pt x="1731411" y="1690441"/>
                </a:cubicBezTo>
                <a:cubicBezTo>
                  <a:pt x="1731411" y="1926758"/>
                  <a:pt x="1662535" y="2131012"/>
                  <a:pt x="1524782" y="2303203"/>
                </a:cubicBezTo>
                <a:cubicBezTo>
                  <a:pt x="1357341" y="2514583"/>
                  <a:pt x="1128743" y="2620272"/>
                  <a:pt x="838987" y="2620272"/>
                </a:cubicBezTo>
                <a:cubicBezTo>
                  <a:pt x="601482" y="2620272"/>
                  <a:pt x="407618" y="2553771"/>
                  <a:pt x="257396" y="2420768"/>
                </a:cubicBezTo>
                <a:cubicBezTo>
                  <a:pt x="107175" y="2287765"/>
                  <a:pt x="21376" y="2111418"/>
                  <a:pt x="0" y="1891726"/>
                </a:cubicBezTo>
                <a:lnTo>
                  <a:pt x="336664" y="1863225"/>
                </a:lnTo>
                <a:cubicBezTo>
                  <a:pt x="361602" y="2027104"/>
                  <a:pt x="419494" y="2150310"/>
                  <a:pt x="510339" y="2232842"/>
                </a:cubicBezTo>
                <a:cubicBezTo>
                  <a:pt x="601185" y="2315375"/>
                  <a:pt x="710734" y="2356642"/>
                  <a:pt x="838987" y="2356642"/>
                </a:cubicBezTo>
                <a:cubicBezTo>
                  <a:pt x="993365" y="2356642"/>
                  <a:pt x="1123992" y="2298453"/>
                  <a:pt x="1230870" y="2182076"/>
                </a:cubicBezTo>
                <a:cubicBezTo>
                  <a:pt x="1337747" y="2065698"/>
                  <a:pt x="1391185" y="1911320"/>
                  <a:pt x="1391185" y="1718941"/>
                </a:cubicBezTo>
                <a:cubicBezTo>
                  <a:pt x="1391185" y="1536062"/>
                  <a:pt x="1339825" y="1391778"/>
                  <a:pt x="1237104" y="1286089"/>
                </a:cubicBezTo>
                <a:cubicBezTo>
                  <a:pt x="1134383" y="1180399"/>
                  <a:pt x="999896" y="1127554"/>
                  <a:pt x="833643" y="1127554"/>
                </a:cubicBezTo>
                <a:cubicBezTo>
                  <a:pt x="730328" y="1127554"/>
                  <a:pt x="637107" y="1151008"/>
                  <a:pt x="553981" y="1197915"/>
                </a:cubicBezTo>
                <a:cubicBezTo>
                  <a:pt x="470854" y="1244822"/>
                  <a:pt x="405540" y="1305683"/>
                  <a:pt x="358039" y="1380497"/>
                </a:cubicBezTo>
                <a:lnTo>
                  <a:pt x="57002" y="1341309"/>
                </a:ln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0173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36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0"/>
            <a:ext cx="12192000" cy="4082867"/>
          </a:xfrm>
          <a:prstGeom prst="rect">
            <a:avLst/>
          </a:prstGeom>
          <a:solidFill>
            <a:srgbClr val="B91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357253" y="184156"/>
            <a:ext cx="8054854" cy="6041140"/>
            <a:chOff x="710454" y="445413"/>
            <a:chExt cx="8054854" cy="6041140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454" y="445413"/>
              <a:ext cx="8054854" cy="6041140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31547" t="200" r="5166" b="34593"/>
            <a:stretch/>
          </p:blipFill>
          <p:spPr>
            <a:xfrm>
              <a:off x="2241424" y="1587100"/>
              <a:ext cx="4963886" cy="2757714"/>
            </a:xfrm>
            <a:custGeom>
              <a:avLst/>
              <a:gdLst>
                <a:gd name="connsiteX0" fmla="*/ 0 w 4963886"/>
                <a:gd name="connsiteY0" fmla="*/ 0 h 2757714"/>
                <a:gd name="connsiteX1" fmla="*/ 4963886 w 4963886"/>
                <a:gd name="connsiteY1" fmla="*/ 0 h 2757714"/>
                <a:gd name="connsiteX2" fmla="*/ 4963886 w 4963886"/>
                <a:gd name="connsiteY2" fmla="*/ 2757714 h 2757714"/>
                <a:gd name="connsiteX3" fmla="*/ 0 w 4963886"/>
                <a:gd name="connsiteY3" fmla="*/ 2757714 h 275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3886" h="2757714">
                  <a:moveTo>
                    <a:pt x="0" y="0"/>
                  </a:moveTo>
                  <a:lnTo>
                    <a:pt x="4963886" y="0"/>
                  </a:lnTo>
                  <a:lnTo>
                    <a:pt x="4963886" y="2757714"/>
                  </a:lnTo>
                  <a:lnTo>
                    <a:pt x="0" y="2757714"/>
                  </a:lnTo>
                  <a:close/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</p:pic>
      </p:grpSp>
      <p:grpSp>
        <p:nvGrpSpPr>
          <p:cNvPr id="44" name="组合 43"/>
          <p:cNvGrpSpPr/>
          <p:nvPr/>
        </p:nvGrpSpPr>
        <p:grpSpPr>
          <a:xfrm>
            <a:off x="827235" y="5386904"/>
            <a:ext cx="3999500" cy="971688"/>
            <a:chOff x="7318213" y="1776461"/>
            <a:chExt cx="3999500" cy="971688"/>
          </a:xfrm>
        </p:grpSpPr>
        <p:sp>
          <p:nvSpPr>
            <p:cNvPr id="45" name="文本框 44"/>
            <p:cNvSpPr txBox="1"/>
            <p:nvPr/>
          </p:nvSpPr>
          <p:spPr>
            <a:xfrm>
              <a:off x="7318213" y="2163374"/>
              <a:ext cx="39995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21</a:t>
              </a:r>
              <a:r>
                <a:rPr lang="en-US" altLang="zh-CN" sz="1600" baseline="300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st</a:t>
              </a:r>
              <a:r>
                <a:rPr lang="en-US" altLang="zh-CN" sz="16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.Avenwae work street </a:t>
              </a:r>
            </a:p>
            <a:p>
              <a:r>
                <a:rPr lang="en-US" altLang="zh-CN" sz="16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Building 203 united states of America </a:t>
              </a:r>
              <a:endPara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329974" y="1776461"/>
              <a:ext cx="15272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Address: </a:t>
              </a:r>
              <a:r>
                <a:rPr lang="en-US" altLang="zh-CN" dirty="0" smtClean="0">
                  <a:latin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zh-CN" altLang="en-US" dirty="0" smtClean="0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480087" y="5386904"/>
            <a:ext cx="3058491" cy="939788"/>
            <a:chOff x="7314207" y="3107035"/>
            <a:chExt cx="3058491" cy="939788"/>
          </a:xfrm>
        </p:grpSpPr>
        <p:sp>
          <p:nvSpPr>
            <p:cNvPr id="48" name="文本框 47"/>
            <p:cNvSpPr txBox="1"/>
            <p:nvPr/>
          </p:nvSpPr>
          <p:spPr>
            <a:xfrm>
              <a:off x="7318213" y="3462048"/>
              <a:ext cx="30544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TEL:8479827 9 </a:t>
              </a:r>
            </a:p>
            <a:p>
              <a:r>
                <a:rPr lang="en-US" altLang="zh-CN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Fax: +67 76866789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314207" y="3107035"/>
              <a:ext cx="28113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Contact Information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:  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032068" y="5391094"/>
            <a:ext cx="2369029" cy="917196"/>
            <a:chOff x="7314206" y="4406728"/>
            <a:chExt cx="3060938" cy="917196"/>
          </a:xfrm>
        </p:grpSpPr>
        <p:sp>
          <p:nvSpPr>
            <p:cNvPr id="51" name="文本框 50"/>
            <p:cNvSpPr txBox="1"/>
            <p:nvPr/>
          </p:nvSpPr>
          <p:spPr>
            <a:xfrm>
              <a:off x="7320659" y="4739149"/>
              <a:ext cx="30544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Andy@yourmail.com</a:t>
              </a:r>
              <a:endPara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r>
                <a:rPr lang="en-US" altLang="zh-CN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www.hdah,com</a:t>
              </a:r>
              <a:endPara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314206" y="4406728"/>
              <a:ext cx="28113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Email Address :  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6942897" y="1232847"/>
            <a:ext cx="41348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How To Connect Us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030385" y="3204726"/>
            <a:ext cx="45901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10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6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541" b="905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1588"/>
            <a:ext cx="12192000" cy="6858000"/>
          </a:xfrm>
          <a:prstGeom prst="rect">
            <a:avLst/>
          </a:prstGeom>
          <a:solidFill>
            <a:schemeClr val="tx2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0747" y="3494651"/>
            <a:ext cx="55256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THANKS FOR YOUR </a:t>
            </a:r>
            <a:endParaRPr lang="zh-CN" altLang="en-US" sz="48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72390" y="4402138"/>
            <a:ext cx="35223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WATCHING</a:t>
            </a:r>
            <a:endParaRPr lang="zh-CN" altLang="en-US" sz="48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89197" y="1499980"/>
            <a:ext cx="1406062" cy="1847423"/>
            <a:chOff x="1554163" y="1617663"/>
            <a:chExt cx="708026" cy="930275"/>
          </a:xfrm>
          <a:solidFill>
            <a:srgbClr val="FE027A"/>
          </a:solidFill>
        </p:grpSpPr>
        <p:sp>
          <p:nvSpPr>
            <p:cNvPr id="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282855" y="5303501"/>
            <a:ext cx="3731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造字工房悦圆演示版常规体" pitchFamily="2" charset="-122"/>
                <a:ea typeface="造字工房悦圆演示版常规体" pitchFamily="2" charset="-122"/>
              </a:rPr>
              <a:t>财务小生</a:t>
            </a:r>
            <a:r>
              <a:rPr lang="en-US" altLang="zh-CN" sz="2000" dirty="0" smtClean="0">
                <a:solidFill>
                  <a:schemeClr val="bg1"/>
                </a:solidFill>
                <a:latin typeface="造字工房悦圆演示版常规体" pitchFamily="2" charset="-122"/>
                <a:ea typeface="造字工房悦圆演示版常规体" pitchFamily="2" charset="-122"/>
              </a:rPr>
              <a:t>HRZ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圆演示版常规体" pitchFamily="2" charset="-122"/>
                <a:ea typeface="造字工房悦圆演示版常规体" pitchFamily="2" charset="-122"/>
              </a:rPr>
              <a:t>新年巨献</a:t>
            </a:r>
            <a:endParaRPr lang="zh-CN" altLang="en-US" sz="2000" dirty="0">
              <a:solidFill>
                <a:schemeClr val="bg1"/>
              </a:solidFill>
              <a:latin typeface="造字工房悦圆演示版常规体" pitchFamily="2" charset="-122"/>
              <a:ea typeface="造字工房悦圆演示版常规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矩形 13"/>
          <p:cNvSpPr/>
          <p:nvPr/>
        </p:nvSpPr>
        <p:spPr>
          <a:xfrm>
            <a:off x="-1" y="-3109"/>
            <a:ext cx="12192001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337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9343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9672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0000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0443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6200000">
            <a:off x="11320969" y="201244"/>
            <a:ext cx="465022" cy="540643"/>
            <a:chOff x="246063" y="1636713"/>
            <a:chExt cx="849312" cy="987425"/>
          </a:xfrm>
          <a:solidFill>
            <a:schemeClr val="bg1"/>
          </a:solidFill>
        </p:grpSpPr>
        <p:sp>
          <p:nvSpPr>
            <p:cNvPr id="24" name="Freeform 75"/>
            <p:cNvSpPr>
              <a:spLocks/>
            </p:cNvSpPr>
            <p:nvPr/>
          </p:nvSpPr>
          <p:spPr bwMode="auto">
            <a:xfrm>
              <a:off x="246063" y="1636713"/>
              <a:ext cx="157162" cy="987425"/>
            </a:xfrm>
            <a:custGeom>
              <a:avLst/>
              <a:gdLst>
                <a:gd name="T0" fmla="*/ 20 w 41"/>
                <a:gd name="T1" fmla="*/ 260 h 260"/>
                <a:gd name="T2" fmla="*/ 0 w 41"/>
                <a:gd name="T3" fmla="*/ 239 h 260"/>
                <a:gd name="T4" fmla="*/ 0 w 41"/>
                <a:gd name="T5" fmla="*/ 21 h 260"/>
                <a:gd name="T6" fmla="*/ 20 w 41"/>
                <a:gd name="T7" fmla="*/ 0 h 260"/>
                <a:gd name="T8" fmla="*/ 41 w 41"/>
                <a:gd name="T9" fmla="*/ 21 h 260"/>
                <a:gd name="T10" fmla="*/ 41 w 41"/>
                <a:gd name="T11" fmla="*/ 239 h 260"/>
                <a:gd name="T12" fmla="*/ 20 w 41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60">
                  <a:moveTo>
                    <a:pt x="20" y="260"/>
                  </a:moveTo>
                  <a:cubicBezTo>
                    <a:pt x="9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239"/>
                    <a:pt x="41" y="239"/>
                    <a:pt x="41" y="239"/>
                  </a:cubicBezTo>
                  <a:cubicBezTo>
                    <a:pt x="41" y="250"/>
                    <a:pt x="32" y="260"/>
                    <a:pt x="20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6"/>
            <p:cNvSpPr>
              <a:spLocks/>
            </p:cNvSpPr>
            <p:nvPr/>
          </p:nvSpPr>
          <p:spPr bwMode="auto">
            <a:xfrm>
              <a:off x="588963" y="1636713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7"/>
            <p:cNvSpPr>
              <a:spLocks/>
            </p:cNvSpPr>
            <p:nvPr/>
          </p:nvSpPr>
          <p:spPr bwMode="auto">
            <a:xfrm>
              <a:off x="935038" y="1636713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029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198148" y="863493"/>
            <a:ext cx="3795703" cy="3795703"/>
          </a:xfrm>
          <a:prstGeom prst="ellipse">
            <a:avLst/>
          </a:prstGeom>
          <a:solidFill>
            <a:srgbClr val="FE027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70499" y="1884182"/>
            <a:ext cx="16510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 smtClean="0">
                <a:solidFill>
                  <a:schemeClr val="bg1"/>
                </a:solidFill>
                <a:latin typeface="造字工房悦圆演示版常规体" pitchFamily="2" charset="-122"/>
                <a:ea typeface="造字工房悦圆演示版常规体" pitchFamily="2" charset="-122"/>
              </a:rPr>
              <a:t>模板教程</a:t>
            </a:r>
            <a:endParaRPr lang="zh-CN" altLang="en-US" sz="5400" spc="300" dirty="0">
              <a:solidFill>
                <a:schemeClr val="bg1"/>
              </a:solidFill>
              <a:latin typeface="造字工房悦圆演示版常规体" pitchFamily="2" charset="-122"/>
              <a:ea typeface="造字工房悦圆演示版常规体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31930" y="5310553"/>
            <a:ext cx="4902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更多模板教程请移步财务小生的文章教程页面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10158" y="5766971"/>
            <a:ext cx="4911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http://www.pptstore.net/article/ppt/1089.html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0158" y="6128045"/>
            <a:ext cx="4911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http://www.pptstore.net/article/ppt/1065.html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60176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">
        <p15:prstTrans prst="wind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9" name="矩形 28"/>
          <p:cNvSpPr/>
          <p:nvPr/>
        </p:nvSpPr>
        <p:spPr>
          <a:xfrm>
            <a:off x="0" y="-3109"/>
            <a:ext cx="2179376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242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1248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1577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1905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2348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508768" y="6153219"/>
            <a:ext cx="1940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32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9496597" y="2746828"/>
            <a:ext cx="1208623" cy="3294615"/>
          </a:xfrm>
          <a:custGeom>
            <a:avLst/>
            <a:gdLst/>
            <a:ahLst/>
            <a:cxnLst/>
            <a:rect l="l" t="t" r="r" b="b"/>
            <a:pathLst>
              <a:path w="961895" h="2622054">
                <a:moveTo>
                  <a:pt x="755266" y="0"/>
                </a:moveTo>
                <a:lnTo>
                  <a:pt x="961895" y="0"/>
                </a:lnTo>
                <a:lnTo>
                  <a:pt x="961895" y="2622054"/>
                </a:lnTo>
                <a:lnTo>
                  <a:pt x="641263" y="2622054"/>
                </a:lnTo>
                <a:lnTo>
                  <a:pt x="641263" y="578918"/>
                </a:lnTo>
                <a:cubicBezTo>
                  <a:pt x="564074" y="652545"/>
                  <a:pt x="462838" y="726171"/>
                  <a:pt x="337554" y="799798"/>
                </a:cubicBezTo>
                <a:cubicBezTo>
                  <a:pt x="212270" y="873424"/>
                  <a:pt x="99752" y="928644"/>
                  <a:pt x="0" y="965458"/>
                </a:cubicBezTo>
                <a:lnTo>
                  <a:pt x="0" y="655514"/>
                </a:lnTo>
                <a:cubicBezTo>
                  <a:pt x="179316" y="571199"/>
                  <a:pt x="336069" y="469073"/>
                  <a:pt x="470260" y="349132"/>
                </a:cubicBezTo>
                <a:cubicBezTo>
                  <a:pt x="604450" y="229192"/>
                  <a:pt x="699452" y="112815"/>
                  <a:pt x="755266" y="0"/>
                </a:cubicBez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01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00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28900" y="1353234"/>
            <a:ext cx="6934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 smtClean="0">
                <a:solidFill>
                  <a:srgbClr val="FE268D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求  助</a:t>
            </a:r>
            <a:endParaRPr lang="zh-CN" altLang="en-US" sz="20000" dirty="0">
              <a:solidFill>
                <a:srgbClr val="FE268D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40959" y="4523333"/>
            <a:ext cx="9910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FBFBF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求大家帮忙宣传我的付费作品啦</a:t>
            </a:r>
            <a:r>
              <a:rPr lang="en-US" altLang="zh-CN" sz="3600" dirty="0" smtClean="0">
                <a:solidFill>
                  <a:srgbClr val="BFBFBF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~~~</a:t>
            </a:r>
            <a:r>
              <a:rPr lang="zh-CN" altLang="en-US" sz="3600" dirty="0" smtClean="0">
                <a:solidFill>
                  <a:srgbClr val="BFBFBF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非常感谢！</a:t>
            </a:r>
            <a:endParaRPr lang="en-US" altLang="zh-CN" sz="3600" dirty="0" smtClean="0">
              <a:solidFill>
                <a:srgbClr val="BFBFBF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99771" y="5371013"/>
            <a:ext cx="85924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dirty="0" smtClean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我会更加有动力的！</a:t>
            </a:r>
            <a:r>
              <a:rPr lang="en-US" altLang="zh-CN" sz="3600" dirty="0" smtClean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-----</a:t>
            </a:r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财务小生</a:t>
            </a:r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HRZ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476015" y="385424"/>
            <a:ext cx="1783669" cy="1242492"/>
            <a:chOff x="9476015" y="385424"/>
            <a:chExt cx="1783669" cy="1242492"/>
          </a:xfrm>
        </p:grpSpPr>
        <p:sp>
          <p:nvSpPr>
            <p:cNvPr id="2" name="椭圆形标注 1"/>
            <p:cNvSpPr/>
            <p:nvPr/>
          </p:nvSpPr>
          <p:spPr>
            <a:xfrm>
              <a:off x="9476015" y="385424"/>
              <a:ext cx="1783669" cy="1141818"/>
            </a:xfrm>
            <a:prstGeom prst="wedgeEllipseCallout">
              <a:avLst>
                <a:gd name="adj1" fmla="val -35672"/>
                <a:gd name="adj2" fmla="val 60574"/>
              </a:avLst>
            </a:prstGeom>
            <a:solidFill>
              <a:srgbClr val="FE027A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3962" y="554927"/>
              <a:ext cx="1627773" cy="10729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4978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椭圆 131"/>
          <p:cNvSpPr/>
          <p:nvPr/>
        </p:nvSpPr>
        <p:spPr>
          <a:xfrm>
            <a:off x="10757647" y="-1412161"/>
            <a:ext cx="2689742" cy="2689742"/>
          </a:xfrm>
          <a:prstGeom prst="ellipse">
            <a:avLst/>
          </a:prstGeom>
          <a:solidFill>
            <a:srgbClr val="FFF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11484868" y="-749992"/>
            <a:ext cx="1344871" cy="134487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 flipV="1">
            <a:off x="938651" y="1726249"/>
            <a:ext cx="10303090" cy="3896"/>
            <a:chOff x="2354600" y="5971048"/>
            <a:chExt cx="8910196" cy="55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2354600" y="5971448"/>
              <a:ext cx="2926527" cy="0"/>
            </a:xfrm>
            <a:prstGeom prst="line">
              <a:avLst/>
            </a:prstGeom>
            <a:ln w="381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5281127" y="5971048"/>
              <a:ext cx="283650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8117633" y="5971602"/>
              <a:ext cx="3147163" cy="0"/>
            </a:xfrm>
            <a:prstGeom prst="line">
              <a:avLst/>
            </a:prstGeom>
            <a:ln w="38100">
              <a:solidFill>
                <a:srgbClr val="3BBA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矩形 94"/>
          <p:cNvSpPr/>
          <p:nvPr/>
        </p:nvSpPr>
        <p:spPr>
          <a:xfrm>
            <a:off x="795549" y="5541388"/>
            <a:ext cx="49068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E268D"/>
                </a:solidFill>
              </a:rPr>
              <a:t>[</a:t>
            </a:r>
            <a:r>
              <a:rPr lang="zh-CN" altLang="en-US" b="1" dirty="0" smtClean="0">
                <a:solidFill>
                  <a:srgbClr val="FE268D"/>
                </a:solidFill>
              </a:rPr>
              <a:t>第七件作品</a:t>
            </a:r>
            <a:r>
              <a:rPr lang="en-US" altLang="zh-CN" b="1" dirty="0" smtClean="0">
                <a:solidFill>
                  <a:srgbClr val="FE268D"/>
                </a:solidFill>
              </a:rPr>
              <a:t>] UI</a:t>
            </a:r>
            <a:r>
              <a:rPr lang="zh-CN" altLang="en-US" b="1" dirty="0">
                <a:solidFill>
                  <a:srgbClr val="FE268D"/>
                </a:solidFill>
              </a:rPr>
              <a:t>导航</a:t>
            </a:r>
            <a:r>
              <a:rPr lang="zh-CN" altLang="en-US" b="1" dirty="0" smtClean="0">
                <a:solidFill>
                  <a:srgbClr val="FE268D"/>
                </a:solidFill>
              </a:rPr>
              <a:t>时尚</a:t>
            </a:r>
            <a:r>
              <a:rPr lang="zh-CN" altLang="en-US" b="1" dirty="0">
                <a:solidFill>
                  <a:srgbClr val="FE268D"/>
                </a:solidFill>
              </a:rPr>
              <a:t>网页风</a:t>
            </a:r>
            <a:r>
              <a:rPr lang="zh-CN" altLang="en-US" b="1" dirty="0" smtClean="0">
                <a:solidFill>
                  <a:srgbClr val="FE268D"/>
                </a:solidFill>
              </a:rPr>
              <a:t>模板</a:t>
            </a:r>
            <a:r>
              <a:rPr lang="en-US" altLang="zh-CN" b="1" dirty="0" smtClean="0">
                <a:solidFill>
                  <a:srgbClr val="FE268D"/>
                </a:solidFill>
              </a:rPr>
              <a:t>03 (</a:t>
            </a:r>
            <a:r>
              <a:rPr lang="zh-CN" altLang="en-US" b="1" dirty="0" smtClean="0">
                <a:solidFill>
                  <a:srgbClr val="FE268D"/>
                </a:solidFill>
              </a:rPr>
              <a:t>最热销</a:t>
            </a:r>
            <a:r>
              <a:rPr lang="en-US" altLang="zh-CN" b="1" dirty="0" smtClean="0">
                <a:solidFill>
                  <a:srgbClr val="FE268D"/>
                </a:solidFill>
              </a:rPr>
              <a:t>)</a:t>
            </a:r>
            <a:endParaRPr lang="zh-CN" altLang="en-US" b="1" dirty="0">
              <a:solidFill>
                <a:srgbClr val="FE268D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846921" y="5541388"/>
            <a:ext cx="47752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E027A"/>
                </a:solidFill>
              </a:rPr>
              <a:t>三角形时尚杂志风格模板</a:t>
            </a:r>
            <a:r>
              <a:rPr lang="en-US" altLang="zh-CN" b="1" dirty="0">
                <a:solidFill>
                  <a:srgbClr val="FE027A"/>
                </a:solidFill>
              </a:rPr>
              <a:t>04[</a:t>
            </a:r>
            <a:r>
              <a:rPr lang="zh-CN" altLang="en-US" b="1" dirty="0">
                <a:solidFill>
                  <a:srgbClr val="FE027A"/>
                </a:solidFill>
              </a:rPr>
              <a:t>实惠</a:t>
            </a:r>
            <a:r>
              <a:rPr lang="en-US" altLang="zh-CN" b="1" dirty="0" smtClean="0">
                <a:solidFill>
                  <a:srgbClr val="FE027A"/>
                </a:solidFill>
              </a:rPr>
              <a:t>]  </a:t>
            </a:r>
            <a:r>
              <a:rPr lang="zh-CN" altLang="en-US" b="1" dirty="0" smtClean="0">
                <a:solidFill>
                  <a:srgbClr val="FE027A"/>
                </a:solidFill>
              </a:rPr>
              <a:t>最新！！！</a:t>
            </a:r>
            <a:endParaRPr lang="zh-CN" altLang="en-US" b="1" dirty="0">
              <a:solidFill>
                <a:srgbClr val="FE027A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46921" y="5964434"/>
            <a:ext cx="46379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hlinkClick r:id="rId2"/>
              </a:rPr>
              <a:t>http://www.pptstore.net/shangwu_ppt/13051.html</a:t>
            </a:r>
            <a:endParaRPr lang="zh-CN" altLang="en-US" sz="1600" dirty="0"/>
          </a:p>
        </p:txBody>
      </p:sp>
      <p:sp>
        <p:nvSpPr>
          <p:cNvPr id="100" name="矩形 99"/>
          <p:cNvSpPr/>
          <p:nvPr/>
        </p:nvSpPr>
        <p:spPr>
          <a:xfrm>
            <a:off x="1053790" y="5982968"/>
            <a:ext cx="44689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hlinkClick r:id="rId3"/>
              </a:rPr>
              <a:t>http://www.pptstore.net/shangwu_ppt/12842.html</a:t>
            </a:r>
            <a:endParaRPr lang="zh-CN" altLang="en-US" sz="1600" dirty="0">
              <a:solidFill>
                <a:srgbClr val="20235D"/>
              </a:solidFill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2448340" y="4911463"/>
            <a:ext cx="1600286" cy="265898"/>
            <a:chOff x="2079812" y="4285130"/>
            <a:chExt cx="733056" cy="265898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03" name="直接连接符 102"/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grpFill/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等腰三角形 103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5072541" y="1015971"/>
            <a:ext cx="2315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作品页面 </a:t>
            </a:r>
            <a:r>
              <a:rPr lang="en-US" altLang="zh-CN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1</a:t>
            </a:r>
            <a:endParaRPr lang="zh-CN" altLang="en-US" sz="2800" spc="300" dirty="0" smtClean="0">
              <a:solidFill>
                <a:srgbClr val="20245D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Open Sans" panose="020B0606030504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188301" y="583554"/>
            <a:ext cx="3400102" cy="972245"/>
            <a:chOff x="3924207" y="4834719"/>
            <a:chExt cx="3240687" cy="926660"/>
          </a:xfrm>
          <a:solidFill>
            <a:srgbClr val="595959"/>
          </a:solidFill>
        </p:grpSpPr>
        <p:grpSp>
          <p:nvGrpSpPr>
            <p:cNvPr id="55" name="组合 54"/>
            <p:cNvGrpSpPr/>
            <p:nvPr/>
          </p:nvGrpSpPr>
          <p:grpSpPr>
            <a:xfrm>
              <a:off x="3924207" y="4837697"/>
              <a:ext cx="845017" cy="909053"/>
              <a:chOff x="8621713" y="3260726"/>
              <a:chExt cx="1068387" cy="1149350"/>
            </a:xfrm>
            <a:grpFill/>
          </p:grpSpPr>
          <p:sp>
            <p:nvSpPr>
              <p:cNvPr id="120" name="Rectangle 7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8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solidFill>
                <a:srgbClr val="FE02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9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11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12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Rectangle 13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14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solidFill>
                <a:srgbClr val="D90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53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close/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close/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close/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close/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close/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54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</a:path>
                </a:pathLst>
              </a:custGeom>
              <a:solidFill>
                <a:srgbClr val="7C3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231461" y="4834719"/>
              <a:ext cx="864539" cy="916686"/>
              <a:chOff x="6418263" y="766763"/>
              <a:chExt cx="1000125" cy="1060450"/>
            </a:xfrm>
            <a:grpFill/>
          </p:grpSpPr>
          <p:sp>
            <p:nvSpPr>
              <p:cNvPr id="115" name="Freeform 36"/>
              <p:cNvSpPr>
                <a:spLocks/>
              </p:cNvSpPr>
              <p:nvPr/>
            </p:nvSpPr>
            <p:spPr bwMode="auto">
              <a:xfrm>
                <a:off x="6918325" y="793751"/>
                <a:ext cx="369888" cy="227013"/>
              </a:xfrm>
              <a:custGeom>
                <a:avLst/>
                <a:gdLst>
                  <a:gd name="T0" fmla="*/ 12 w 57"/>
                  <a:gd name="T1" fmla="*/ 0 h 35"/>
                  <a:gd name="T2" fmla="*/ 0 w 57"/>
                  <a:gd name="T3" fmla="*/ 0 h 35"/>
                  <a:gd name="T4" fmla="*/ 27 w 57"/>
                  <a:gd name="T5" fmla="*/ 35 h 35"/>
                  <a:gd name="T6" fmla="*/ 57 w 57"/>
                  <a:gd name="T7" fmla="*/ 35 h 35"/>
                  <a:gd name="T8" fmla="*/ 12 w 5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5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6"/>
                      <a:pt x="25" y="20"/>
                      <a:pt x="2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3" y="16"/>
                      <a:pt x="38" y="0"/>
                      <a:pt x="12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7"/>
              <p:cNvSpPr>
                <a:spLocks/>
              </p:cNvSpPr>
              <p:nvPr/>
            </p:nvSpPr>
            <p:spPr bwMode="auto">
              <a:xfrm>
                <a:off x="6657975" y="1384301"/>
                <a:ext cx="539750" cy="417513"/>
              </a:xfrm>
              <a:custGeom>
                <a:avLst/>
                <a:gdLst>
                  <a:gd name="T0" fmla="*/ 21 w 83"/>
                  <a:gd name="T1" fmla="*/ 0 h 64"/>
                  <a:gd name="T2" fmla="*/ 19 w 83"/>
                  <a:gd name="T3" fmla="*/ 0 h 64"/>
                  <a:gd name="T4" fmla="*/ 2 w 83"/>
                  <a:gd name="T5" fmla="*/ 0 h 64"/>
                  <a:gd name="T6" fmla="*/ 0 w 83"/>
                  <a:gd name="T7" fmla="*/ 0 h 64"/>
                  <a:gd name="T8" fmla="*/ 0 w 83"/>
                  <a:gd name="T9" fmla="*/ 6 h 64"/>
                  <a:gd name="T10" fmla="*/ 47 w 83"/>
                  <a:gd name="T11" fmla="*/ 64 h 64"/>
                  <a:gd name="T12" fmla="*/ 83 w 83"/>
                  <a:gd name="T13" fmla="*/ 64 h 64"/>
                  <a:gd name="T14" fmla="*/ 30 w 83"/>
                  <a:gd name="T15" fmla="*/ 0 h 64"/>
                  <a:gd name="T16" fmla="*/ 21 w 83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64"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7C3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38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39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2"/>
              <p:cNvSpPr>
                <a:spLocks noEditPoints="1"/>
              </p:cNvSpPr>
              <p:nvPr/>
            </p:nvSpPr>
            <p:spPr bwMode="auto">
              <a:xfrm>
                <a:off x="6418263" y="766763"/>
                <a:ext cx="1000125" cy="1060450"/>
              </a:xfrm>
              <a:custGeom>
                <a:avLst/>
                <a:gdLst>
                  <a:gd name="T0" fmla="*/ 37 w 154"/>
                  <a:gd name="T1" fmla="*/ 95 h 163"/>
                  <a:gd name="T2" fmla="*/ 56 w 154"/>
                  <a:gd name="T3" fmla="*/ 95 h 163"/>
                  <a:gd name="T4" fmla="*/ 67 w 154"/>
                  <a:gd name="T5" fmla="*/ 95 h 163"/>
                  <a:gd name="T6" fmla="*/ 84 w 154"/>
                  <a:gd name="T7" fmla="*/ 159 h 163"/>
                  <a:gd name="T8" fmla="*/ 37 w 154"/>
                  <a:gd name="T9" fmla="*/ 95 h 163"/>
                  <a:gd name="T10" fmla="*/ 4 w 154"/>
                  <a:gd name="T11" fmla="*/ 42 h 163"/>
                  <a:gd name="T12" fmla="*/ 33 w 154"/>
                  <a:gd name="T13" fmla="*/ 80 h 163"/>
                  <a:gd name="T14" fmla="*/ 33 w 154"/>
                  <a:gd name="T15" fmla="*/ 92 h 163"/>
                  <a:gd name="T16" fmla="*/ 33 w 154"/>
                  <a:gd name="T17" fmla="*/ 98 h 163"/>
                  <a:gd name="T18" fmla="*/ 33 w 154"/>
                  <a:gd name="T19" fmla="*/ 108 h 163"/>
                  <a:gd name="T20" fmla="*/ 33 w 154"/>
                  <a:gd name="T21" fmla="*/ 124 h 163"/>
                  <a:gd name="T22" fmla="*/ 37 w 154"/>
                  <a:gd name="T23" fmla="*/ 92 h 163"/>
                  <a:gd name="T24" fmla="*/ 37 w 154"/>
                  <a:gd name="T25" fmla="*/ 42 h 163"/>
                  <a:gd name="T26" fmla="*/ 101 w 154"/>
                  <a:gd name="T27" fmla="*/ 42 h 163"/>
                  <a:gd name="T28" fmla="*/ 37 w 154"/>
                  <a:gd name="T29" fmla="*/ 92 h 163"/>
                  <a:gd name="T30" fmla="*/ 105 w 154"/>
                  <a:gd name="T31" fmla="*/ 42 h 163"/>
                  <a:gd name="T32" fmla="*/ 89 w 154"/>
                  <a:gd name="T33" fmla="*/ 92 h 163"/>
                  <a:gd name="T34" fmla="*/ 4 w 154"/>
                  <a:gd name="T35" fmla="*/ 4 h 163"/>
                  <a:gd name="T36" fmla="*/ 33 w 154"/>
                  <a:gd name="T37" fmla="*/ 4 h 163"/>
                  <a:gd name="T38" fmla="*/ 4 w 154"/>
                  <a:gd name="T39" fmla="*/ 39 h 163"/>
                  <a:gd name="T40" fmla="*/ 37 w 154"/>
                  <a:gd name="T41" fmla="*/ 39 h 163"/>
                  <a:gd name="T42" fmla="*/ 56 w 154"/>
                  <a:gd name="T43" fmla="*/ 4 h 163"/>
                  <a:gd name="T44" fmla="*/ 98 w 154"/>
                  <a:gd name="T45" fmla="*/ 39 h 163"/>
                  <a:gd name="T46" fmla="*/ 77 w 154"/>
                  <a:gd name="T47" fmla="*/ 4 h 163"/>
                  <a:gd name="T48" fmla="*/ 89 w 154"/>
                  <a:gd name="T49" fmla="*/ 4 h 163"/>
                  <a:gd name="T50" fmla="*/ 134 w 154"/>
                  <a:gd name="T51" fmla="*/ 39 h 163"/>
                  <a:gd name="T52" fmla="*/ 104 w 154"/>
                  <a:gd name="T53" fmla="*/ 39 h 163"/>
                  <a:gd name="T54" fmla="*/ 77 w 154"/>
                  <a:gd name="T55" fmla="*/ 4 h 163"/>
                  <a:gd name="T56" fmla="*/ 56 w 154"/>
                  <a:gd name="T57" fmla="*/ 0 h 163"/>
                  <a:gd name="T58" fmla="*/ 35 w 154"/>
                  <a:gd name="T59" fmla="*/ 0 h 163"/>
                  <a:gd name="T60" fmla="*/ 2 w 154"/>
                  <a:gd name="T61" fmla="*/ 0 h 163"/>
                  <a:gd name="T62" fmla="*/ 0 w 154"/>
                  <a:gd name="T63" fmla="*/ 2 h 163"/>
                  <a:gd name="T64" fmla="*/ 0 w 154"/>
                  <a:gd name="T65" fmla="*/ 163 h 163"/>
                  <a:gd name="T66" fmla="*/ 33 w 154"/>
                  <a:gd name="T67" fmla="*/ 163 h 163"/>
                  <a:gd name="T68" fmla="*/ 37 w 154"/>
                  <a:gd name="T69" fmla="*/ 109 h 163"/>
                  <a:gd name="T70" fmla="*/ 82 w 154"/>
                  <a:gd name="T71" fmla="*/ 163 h 163"/>
                  <a:gd name="T72" fmla="*/ 84 w 154"/>
                  <a:gd name="T73" fmla="*/ 163 h 163"/>
                  <a:gd name="T74" fmla="*/ 124 w 154"/>
                  <a:gd name="T75" fmla="*/ 163 h 163"/>
                  <a:gd name="T76" fmla="*/ 127 w 154"/>
                  <a:gd name="T77" fmla="*/ 163 h 163"/>
                  <a:gd name="T78" fmla="*/ 72 w 154"/>
                  <a:gd name="T79" fmla="*/ 95 h 163"/>
                  <a:gd name="T80" fmla="*/ 89 w 154"/>
                  <a:gd name="T8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63">
                    <a:moveTo>
                      <a:pt x="37" y="95"/>
                    </a:moveTo>
                    <a:cubicBezTo>
                      <a:pt x="37" y="95"/>
                      <a:pt x="37" y="95"/>
                      <a:pt x="37" y="95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7" y="95"/>
                      <a:pt x="57" y="95"/>
                      <a:pt x="58" y="95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95"/>
                      <a:pt x="37" y="95"/>
                      <a:pt x="37" y="95"/>
                    </a:cubicBezTo>
                    <a:moveTo>
                      <a:pt x="4" y="124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4" y="124"/>
                      <a:pt x="4" y="124"/>
                      <a:pt x="4" y="124"/>
                    </a:cubicBezTo>
                    <a:moveTo>
                      <a:pt x="37" y="92"/>
                    </a:move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4" y="66"/>
                      <a:pt x="89" y="92"/>
                      <a:pt x="56" y="92"/>
                    </a:cubicBezTo>
                    <a:cubicBezTo>
                      <a:pt x="37" y="92"/>
                      <a:pt x="37" y="92"/>
                      <a:pt x="37" y="92"/>
                    </a:cubicBezTo>
                    <a:moveTo>
                      <a:pt x="76" y="92"/>
                    </a:moveTo>
                    <a:cubicBezTo>
                      <a:pt x="97" y="84"/>
                      <a:pt x="107" y="62"/>
                      <a:pt x="105" y="42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7" y="66"/>
                      <a:pt x="122" y="92"/>
                      <a:pt x="89" y="92"/>
                    </a:cubicBezTo>
                    <a:cubicBezTo>
                      <a:pt x="76" y="92"/>
                      <a:pt x="76" y="92"/>
                      <a:pt x="76" y="92"/>
                    </a:cubicBezTo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37" y="39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82" y="4"/>
                      <a:pt x="97" y="20"/>
                      <a:pt x="101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37" y="39"/>
                      <a:pt x="37" y="39"/>
                      <a:pt x="37" y="39"/>
                    </a:cubicBezTo>
                    <a:moveTo>
                      <a:pt x="77" y="4"/>
                    </a:moveTo>
                    <a:cubicBezTo>
                      <a:pt x="77" y="4"/>
                      <a:pt x="77" y="4"/>
                      <a:pt x="7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115" y="4"/>
                      <a:pt x="130" y="20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2" y="24"/>
                      <a:pt x="93" y="10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moveTo>
                      <a:pt x="89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33" y="163"/>
                      <a:pt x="33" y="163"/>
                      <a:pt x="33" y="163"/>
                    </a:cubicBezTo>
                    <a:cubicBezTo>
                      <a:pt x="37" y="163"/>
                      <a:pt x="37" y="163"/>
                      <a:pt x="37" y="163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82" y="163"/>
                      <a:pt x="82" y="163"/>
                      <a:pt x="82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124" y="163"/>
                      <a:pt x="124" y="163"/>
                      <a:pt x="124" y="163"/>
                    </a:cubicBezTo>
                    <a:cubicBezTo>
                      <a:pt x="125" y="163"/>
                      <a:pt x="125" y="163"/>
                      <a:pt x="125" y="163"/>
                    </a:cubicBezTo>
                    <a:cubicBezTo>
                      <a:pt x="127" y="163"/>
                      <a:pt x="127" y="163"/>
                      <a:pt x="127" y="163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154" y="95"/>
                      <a:pt x="154" y="0"/>
                      <a:pt x="89" y="0"/>
                    </a:cubicBezTo>
                  </a:path>
                </a:pathLst>
              </a:custGeom>
              <a:solidFill>
                <a:srgbClr val="B10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6302132" y="4858048"/>
              <a:ext cx="862762" cy="903331"/>
              <a:chOff x="7315200" y="4713288"/>
              <a:chExt cx="1012825" cy="1060450"/>
            </a:xfrm>
            <a:grpFill/>
          </p:grpSpPr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7523163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7"/>
              <p:cNvSpPr>
                <a:spLocks/>
              </p:cNvSpPr>
              <p:nvPr/>
            </p:nvSpPr>
            <p:spPr bwMode="auto">
              <a:xfrm>
                <a:off x="7565258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8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9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</a:path>
                </a:pathLst>
              </a:custGeom>
              <a:solidFill>
                <a:srgbClr val="7C3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6"/>
              <p:cNvSpPr>
                <a:spLocks noEditPoints="1"/>
              </p:cNvSpPr>
              <p:nvPr/>
            </p:nvSpPr>
            <p:spPr bwMode="auto">
              <a:xfrm>
                <a:off x="7315200" y="4713288"/>
                <a:ext cx="1012825" cy="1060450"/>
              </a:xfrm>
              <a:custGeom>
                <a:avLst/>
                <a:gdLst>
                  <a:gd name="T0" fmla="*/ 38 w 156"/>
                  <a:gd name="T1" fmla="*/ 159 h 163"/>
                  <a:gd name="T2" fmla="*/ 62 w 156"/>
                  <a:gd name="T3" fmla="*/ 127 h 163"/>
                  <a:gd name="T4" fmla="*/ 152 w 156"/>
                  <a:gd name="T5" fmla="*/ 127 h 163"/>
                  <a:gd name="T6" fmla="*/ 152 w 156"/>
                  <a:gd name="T7" fmla="*/ 159 h 163"/>
                  <a:gd name="T8" fmla="*/ 123 w 156"/>
                  <a:gd name="T9" fmla="*/ 159 h 163"/>
                  <a:gd name="T10" fmla="*/ 38 w 156"/>
                  <a:gd name="T11" fmla="*/ 159 h 163"/>
                  <a:gd name="T12" fmla="*/ 5 w 156"/>
                  <a:gd name="T13" fmla="*/ 159 h 163"/>
                  <a:gd name="T14" fmla="*/ 29 w 156"/>
                  <a:gd name="T15" fmla="*/ 127 h 163"/>
                  <a:gd name="T16" fmla="*/ 29 w 156"/>
                  <a:gd name="T17" fmla="*/ 127 h 163"/>
                  <a:gd name="T18" fmla="*/ 58 w 156"/>
                  <a:gd name="T19" fmla="*/ 127 h 163"/>
                  <a:gd name="T20" fmla="*/ 33 w 156"/>
                  <a:gd name="T21" fmla="*/ 159 h 163"/>
                  <a:gd name="T22" fmla="*/ 5 w 156"/>
                  <a:gd name="T23" fmla="*/ 159 h 163"/>
                  <a:gd name="T24" fmla="*/ 32 w 156"/>
                  <a:gd name="T25" fmla="*/ 123 h 163"/>
                  <a:gd name="T26" fmla="*/ 63 w 156"/>
                  <a:gd name="T27" fmla="*/ 83 h 163"/>
                  <a:gd name="T28" fmla="*/ 91 w 156"/>
                  <a:gd name="T29" fmla="*/ 83 h 163"/>
                  <a:gd name="T30" fmla="*/ 61 w 156"/>
                  <a:gd name="T31" fmla="*/ 123 h 163"/>
                  <a:gd name="T32" fmla="*/ 32 w 156"/>
                  <a:gd name="T33" fmla="*/ 123 h 163"/>
                  <a:gd name="T34" fmla="*/ 65 w 156"/>
                  <a:gd name="T35" fmla="*/ 80 h 163"/>
                  <a:gd name="T36" fmla="*/ 94 w 156"/>
                  <a:gd name="T37" fmla="*/ 42 h 163"/>
                  <a:gd name="T38" fmla="*/ 122 w 156"/>
                  <a:gd name="T39" fmla="*/ 42 h 163"/>
                  <a:gd name="T40" fmla="*/ 94 w 156"/>
                  <a:gd name="T41" fmla="*/ 80 h 163"/>
                  <a:gd name="T42" fmla="*/ 65 w 156"/>
                  <a:gd name="T43" fmla="*/ 80 h 163"/>
                  <a:gd name="T44" fmla="*/ 153 w 156"/>
                  <a:gd name="T45" fmla="*/ 0 h 163"/>
                  <a:gd name="T46" fmla="*/ 120 w 156"/>
                  <a:gd name="T47" fmla="*/ 0 h 163"/>
                  <a:gd name="T48" fmla="*/ 38 w 156"/>
                  <a:gd name="T49" fmla="*/ 0 h 163"/>
                  <a:gd name="T50" fmla="*/ 5 w 156"/>
                  <a:gd name="T51" fmla="*/ 0 h 163"/>
                  <a:gd name="T52" fmla="*/ 5 w 156"/>
                  <a:gd name="T53" fmla="*/ 4 h 163"/>
                  <a:gd name="T54" fmla="*/ 38 w 156"/>
                  <a:gd name="T55" fmla="*/ 4 h 163"/>
                  <a:gd name="T56" fmla="*/ 118 w 156"/>
                  <a:gd name="T57" fmla="*/ 4 h 163"/>
                  <a:gd name="T58" fmla="*/ 92 w 156"/>
                  <a:gd name="T59" fmla="*/ 39 h 163"/>
                  <a:gd name="T60" fmla="*/ 5 w 156"/>
                  <a:gd name="T61" fmla="*/ 39 h 163"/>
                  <a:gd name="T62" fmla="*/ 5 w 156"/>
                  <a:gd name="T63" fmla="*/ 42 h 163"/>
                  <a:gd name="T64" fmla="*/ 89 w 156"/>
                  <a:gd name="T65" fmla="*/ 42 h 163"/>
                  <a:gd name="T66" fmla="*/ 61 w 156"/>
                  <a:gd name="T67" fmla="*/ 80 h 163"/>
                  <a:gd name="T68" fmla="*/ 28 w 156"/>
                  <a:gd name="T69" fmla="*/ 80 h 163"/>
                  <a:gd name="T70" fmla="*/ 28 w 156"/>
                  <a:gd name="T71" fmla="*/ 83 h 163"/>
                  <a:gd name="T72" fmla="*/ 58 w 156"/>
                  <a:gd name="T73" fmla="*/ 83 h 163"/>
                  <a:gd name="T74" fmla="*/ 0 w 156"/>
                  <a:gd name="T75" fmla="*/ 160 h 163"/>
                  <a:gd name="T76" fmla="*/ 2 w 156"/>
                  <a:gd name="T77" fmla="*/ 163 h 163"/>
                  <a:gd name="T78" fmla="*/ 35 w 156"/>
                  <a:gd name="T79" fmla="*/ 163 h 163"/>
                  <a:gd name="T80" fmla="*/ 123 w 156"/>
                  <a:gd name="T81" fmla="*/ 163 h 163"/>
                  <a:gd name="T82" fmla="*/ 156 w 156"/>
                  <a:gd name="T83" fmla="*/ 163 h 163"/>
                  <a:gd name="T84" fmla="*/ 156 w 156"/>
                  <a:gd name="T85" fmla="*/ 161 h 163"/>
                  <a:gd name="T86" fmla="*/ 156 w 156"/>
                  <a:gd name="T87" fmla="*/ 159 h 163"/>
                  <a:gd name="T88" fmla="*/ 156 w 156"/>
                  <a:gd name="T89" fmla="*/ 127 h 163"/>
                  <a:gd name="T90" fmla="*/ 156 w 156"/>
                  <a:gd name="T91" fmla="*/ 123 h 163"/>
                  <a:gd name="T92" fmla="*/ 152 w 156"/>
                  <a:gd name="T93" fmla="*/ 123 h 163"/>
                  <a:gd name="T94" fmla="*/ 65 w 156"/>
                  <a:gd name="T95" fmla="*/ 123 h 163"/>
                  <a:gd name="T96" fmla="*/ 95 w 156"/>
                  <a:gd name="T97" fmla="*/ 83 h 163"/>
                  <a:gd name="T98" fmla="*/ 136 w 156"/>
                  <a:gd name="T99" fmla="*/ 83 h 163"/>
                  <a:gd name="T100" fmla="*/ 136 w 156"/>
                  <a:gd name="T101" fmla="*/ 80 h 163"/>
                  <a:gd name="T102" fmla="*/ 98 w 156"/>
                  <a:gd name="T103" fmla="*/ 80 h 163"/>
                  <a:gd name="T104" fmla="*/ 156 w 156"/>
                  <a:gd name="T105" fmla="*/ 5 h 163"/>
                  <a:gd name="T106" fmla="*/ 153 w 156"/>
                  <a:gd name="T10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6" h="163">
                    <a:moveTo>
                      <a:pt x="38" y="159"/>
                    </a:moveTo>
                    <a:cubicBezTo>
                      <a:pt x="62" y="127"/>
                      <a:pt x="62" y="127"/>
                      <a:pt x="62" y="127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2" y="159"/>
                      <a:pt x="152" y="159"/>
                      <a:pt x="152" y="159"/>
                    </a:cubicBezTo>
                    <a:cubicBezTo>
                      <a:pt x="123" y="159"/>
                      <a:pt x="123" y="159"/>
                      <a:pt x="123" y="159"/>
                    </a:cubicBezTo>
                    <a:cubicBezTo>
                      <a:pt x="38" y="159"/>
                      <a:pt x="38" y="159"/>
                      <a:pt x="38" y="159"/>
                    </a:cubicBezTo>
                    <a:moveTo>
                      <a:pt x="5" y="159"/>
                    </a:moveTo>
                    <a:cubicBezTo>
                      <a:pt x="29" y="127"/>
                      <a:pt x="29" y="127"/>
                      <a:pt x="29" y="127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58" y="127"/>
                      <a:pt x="58" y="127"/>
                      <a:pt x="58" y="127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5" y="159"/>
                      <a:pt x="5" y="159"/>
                      <a:pt x="5" y="159"/>
                    </a:cubicBezTo>
                    <a:moveTo>
                      <a:pt x="32" y="123"/>
                    </a:moveTo>
                    <a:cubicBezTo>
                      <a:pt x="63" y="83"/>
                      <a:pt x="63" y="83"/>
                      <a:pt x="63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32" y="123"/>
                      <a:pt x="32" y="123"/>
                      <a:pt x="32" y="123"/>
                    </a:cubicBezTo>
                    <a:moveTo>
                      <a:pt x="65" y="80"/>
                    </a:moveTo>
                    <a:cubicBezTo>
                      <a:pt x="94" y="42"/>
                      <a:pt x="94" y="42"/>
                      <a:pt x="94" y="42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65" y="80"/>
                      <a:pt x="65" y="80"/>
                      <a:pt x="65" y="80"/>
                    </a:cubicBezTo>
                    <a:moveTo>
                      <a:pt x="153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2" y="163"/>
                      <a:pt x="2" y="163"/>
                      <a:pt x="2" y="163"/>
                    </a:cubicBezTo>
                    <a:cubicBezTo>
                      <a:pt x="13" y="163"/>
                      <a:pt x="24" y="163"/>
                      <a:pt x="35" y="163"/>
                    </a:cubicBezTo>
                    <a:cubicBezTo>
                      <a:pt x="64" y="163"/>
                      <a:pt x="94" y="163"/>
                      <a:pt x="123" y="163"/>
                    </a:cubicBezTo>
                    <a:cubicBezTo>
                      <a:pt x="134" y="163"/>
                      <a:pt x="145" y="163"/>
                      <a:pt x="156" y="163"/>
                    </a:cubicBezTo>
                    <a:cubicBezTo>
                      <a:pt x="156" y="161"/>
                      <a:pt x="156" y="161"/>
                      <a:pt x="156" y="161"/>
                    </a:cubicBezTo>
                    <a:cubicBezTo>
                      <a:pt x="156" y="159"/>
                      <a:pt x="156" y="159"/>
                      <a:pt x="156" y="159"/>
                    </a:cubicBezTo>
                    <a:cubicBezTo>
                      <a:pt x="156" y="127"/>
                      <a:pt x="156" y="127"/>
                      <a:pt x="156" y="127"/>
                    </a:cubicBezTo>
                    <a:cubicBezTo>
                      <a:pt x="156" y="123"/>
                      <a:pt x="156" y="123"/>
                      <a:pt x="156" y="123"/>
                    </a:cubicBezTo>
                    <a:cubicBezTo>
                      <a:pt x="152" y="123"/>
                      <a:pt x="152" y="123"/>
                      <a:pt x="152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95" y="83"/>
                      <a:pt x="95" y="83"/>
                      <a:pt x="95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56" y="5"/>
                      <a:pt x="156" y="5"/>
                      <a:pt x="156" y="5"/>
                    </a:cubicBezTo>
                    <a:cubicBezTo>
                      <a:pt x="153" y="0"/>
                      <a:pt x="153" y="0"/>
                      <a:pt x="1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8331660" y="4901205"/>
            <a:ext cx="1600286" cy="280412"/>
            <a:chOff x="2079812" y="4270616"/>
            <a:chExt cx="733056" cy="280412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52" name="直接连接符 51"/>
            <p:cNvCxnSpPr/>
            <p:nvPr/>
          </p:nvCxnSpPr>
          <p:spPr>
            <a:xfrm>
              <a:off x="2079812" y="4270616"/>
              <a:ext cx="733056" cy="0"/>
            </a:xfrm>
            <a:prstGeom prst="line">
              <a:avLst/>
            </a:prstGeom>
            <a:grpFill/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等腰三角形 52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651" y="1978705"/>
            <a:ext cx="4908842" cy="2761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4562" y="1998003"/>
            <a:ext cx="4874534" cy="274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07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椭圆 131"/>
          <p:cNvSpPr/>
          <p:nvPr/>
        </p:nvSpPr>
        <p:spPr>
          <a:xfrm>
            <a:off x="10757647" y="-1412161"/>
            <a:ext cx="2689742" cy="2689742"/>
          </a:xfrm>
          <a:prstGeom prst="ellipse">
            <a:avLst/>
          </a:prstGeom>
          <a:solidFill>
            <a:srgbClr val="FF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11484868" y="-749992"/>
            <a:ext cx="1344871" cy="1344871"/>
          </a:xfrm>
          <a:prstGeom prst="ellipse">
            <a:avLst/>
          </a:prstGeom>
          <a:solidFill>
            <a:srgbClr val="FE0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 flipV="1">
            <a:off x="938651" y="1726249"/>
            <a:ext cx="10303090" cy="3896"/>
            <a:chOff x="2354600" y="5971048"/>
            <a:chExt cx="8910196" cy="55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2354600" y="5971448"/>
              <a:ext cx="2926527" cy="0"/>
            </a:xfrm>
            <a:prstGeom prst="line">
              <a:avLst/>
            </a:prstGeom>
            <a:ln w="381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5281127" y="5971048"/>
              <a:ext cx="283650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8117633" y="5971602"/>
              <a:ext cx="3147163" cy="0"/>
            </a:xfrm>
            <a:prstGeom prst="line">
              <a:avLst/>
            </a:prstGeom>
            <a:ln w="38100">
              <a:solidFill>
                <a:srgbClr val="3BBA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矩形 96"/>
          <p:cNvSpPr/>
          <p:nvPr/>
        </p:nvSpPr>
        <p:spPr>
          <a:xfrm>
            <a:off x="7052155" y="5123563"/>
            <a:ext cx="47752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E027A"/>
                </a:solidFill>
              </a:rPr>
              <a:t>【</a:t>
            </a:r>
            <a:r>
              <a:rPr lang="en-US" altLang="zh-CN" b="1" dirty="0" smtClean="0">
                <a:solidFill>
                  <a:srgbClr val="FE027A"/>
                </a:solidFill>
              </a:rPr>
              <a:t>3 </a:t>
            </a:r>
            <a:r>
              <a:rPr lang="zh-CN" altLang="en-US" b="1" dirty="0" smtClean="0">
                <a:solidFill>
                  <a:srgbClr val="FE027A"/>
                </a:solidFill>
              </a:rPr>
              <a:t>合 </a:t>
            </a:r>
            <a:r>
              <a:rPr lang="en-US" altLang="zh-CN" b="1" dirty="0" smtClean="0">
                <a:solidFill>
                  <a:srgbClr val="FE027A"/>
                </a:solidFill>
              </a:rPr>
              <a:t> </a:t>
            </a:r>
            <a:r>
              <a:rPr lang="en-US" altLang="zh-CN" b="1" dirty="0">
                <a:solidFill>
                  <a:srgbClr val="FE027A"/>
                </a:solidFill>
              </a:rPr>
              <a:t>1 </a:t>
            </a:r>
            <a:r>
              <a:rPr lang="zh-CN" altLang="en-US" b="1" dirty="0">
                <a:solidFill>
                  <a:srgbClr val="FE027A"/>
                </a:solidFill>
              </a:rPr>
              <a:t>红 黄 蓝</a:t>
            </a:r>
            <a:r>
              <a:rPr lang="en-US" altLang="zh-CN" b="1" dirty="0">
                <a:solidFill>
                  <a:srgbClr val="FE027A"/>
                </a:solidFill>
              </a:rPr>
              <a:t>】</a:t>
            </a:r>
            <a:r>
              <a:rPr lang="zh-CN" altLang="en-US" b="1" dirty="0">
                <a:solidFill>
                  <a:srgbClr val="FE027A"/>
                </a:solidFill>
              </a:rPr>
              <a:t>清新简约杂志风格</a:t>
            </a:r>
            <a:r>
              <a:rPr lang="zh-CN" altLang="en-US" b="1" dirty="0" smtClean="0">
                <a:solidFill>
                  <a:srgbClr val="FE027A"/>
                </a:solidFill>
              </a:rPr>
              <a:t>模板 </a:t>
            </a:r>
            <a:r>
              <a:rPr lang="en-US" altLang="zh-CN" b="1" dirty="0" smtClean="0">
                <a:solidFill>
                  <a:srgbClr val="FE027A"/>
                </a:solidFill>
              </a:rPr>
              <a:t>0 3</a:t>
            </a:r>
            <a:endParaRPr lang="zh-CN" altLang="en-US" b="1" dirty="0">
              <a:solidFill>
                <a:srgbClr val="FE027A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7052155" y="5546609"/>
            <a:ext cx="46379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hlinkClick r:id="rId2"/>
              </a:rPr>
              <a:t>http://www.pptstore.net/shangwu_ppt/12176.html</a:t>
            </a:r>
            <a:endParaRPr lang="zh-CN" altLang="en-US" sz="1600" dirty="0"/>
          </a:p>
        </p:txBody>
      </p:sp>
      <p:sp>
        <p:nvSpPr>
          <p:cNvPr id="114" name="文本框 113"/>
          <p:cNvSpPr txBox="1"/>
          <p:nvPr/>
        </p:nvSpPr>
        <p:spPr>
          <a:xfrm>
            <a:off x="5072541" y="1015971"/>
            <a:ext cx="2315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作品页面 </a:t>
            </a:r>
            <a:r>
              <a:rPr lang="en-US" altLang="zh-CN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2</a:t>
            </a:r>
            <a:endParaRPr lang="zh-CN" altLang="en-US" sz="2800" spc="300" dirty="0" smtClean="0">
              <a:solidFill>
                <a:srgbClr val="20245D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Open Sans" panose="020B0606030504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188301" y="583554"/>
            <a:ext cx="3400102" cy="972245"/>
            <a:chOff x="3924207" y="4834719"/>
            <a:chExt cx="3240687" cy="926660"/>
          </a:xfrm>
          <a:solidFill>
            <a:srgbClr val="595959"/>
          </a:solidFill>
        </p:grpSpPr>
        <p:grpSp>
          <p:nvGrpSpPr>
            <p:cNvPr id="55" name="组合 54"/>
            <p:cNvGrpSpPr/>
            <p:nvPr/>
          </p:nvGrpSpPr>
          <p:grpSpPr>
            <a:xfrm>
              <a:off x="3924207" y="4837697"/>
              <a:ext cx="845017" cy="909053"/>
              <a:chOff x="8621713" y="3260726"/>
              <a:chExt cx="1068387" cy="1149350"/>
            </a:xfrm>
            <a:grpFill/>
          </p:grpSpPr>
          <p:sp>
            <p:nvSpPr>
              <p:cNvPr id="120" name="Rectangle 7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8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solidFill>
                <a:srgbClr val="FE02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9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11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12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Rectangle 13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14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solidFill>
                <a:srgbClr val="D90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53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close/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close/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close/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close/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close/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54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</a:path>
                </a:pathLst>
              </a:custGeom>
              <a:solidFill>
                <a:srgbClr val="7C3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231461" y="4834719"/>
              <a:ext cx="864539" cy="916686"/>
              <a:chOff x="6418263" y="766763"/>
              <a:chExt cx="1000125" cy="1060450"/>
            </a:xfrm>
            <a:grpFill/>
          </p:grpSpPr>
          <p:sp>
            <p:nvSpPr>
              <p:cNvPr id="115" name="Freeform 36"/>
              <p:cNvSpPr>
                <a:spLocks/>
              </p:cNvSpPr>
              <p:nvPr/>
            </p:nvSpPr>
            <p:spPr bwMode="auto">
              <a:xfrm>
                <a:off x="6918325" y="793751"/>
                <a:ext cx="369888" cy="227013"/>
              </a:xfrm>
              <a:custGeom>
                <a:avLst/>
                <a:gdLst>
                  <a:gd name="T0" fmla="*/ 12 w 57"/>
                  <a:gd name="T1" fmla="*/ 0 h 35"/>
                  <a:gd name="T2" fmla="*/ 0 w 57"/>
                  <a:gd name="T3" fmla="*/ 0 h 35"/>
                  <a:gd name="T4" fmla="*/ 27 w 57"/>
                  <a:gd name="T5" fmla="*/ 35 h 35"/>
                  <a:gd name="T6" fmla="*/ 57 w 57"/>
                  <a:gd name="T7" fmla="*/ 35 h 35"/>
                  <a:gd name="T8" fmla="*/ 12 w 5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5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6"/>
                      <a:pt x="25" y="20"/>
                      <a:pt x="2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3" y="16"/>
                      <a:pt x="38" y="0"/>
                      <a:pt x="12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7"/>
              <p:cNvSpPr>
                <a:spLocks/>
              </p:cNvSpPr>
              <p:nvPr/>
            </p:nvSpPr>
            <p:spPr bwMode="auto">
              <a:xfrm>
                <a:off x="6657975" y="1384301"/>
                <a:ext cx="539750" cy="417513"/>
              </a:xfrm>
              <a:custGeom>
                <a:avLst/>
                <a:gdLst>
                  <a:gd name="T0" fmla="*/ 21 w 83"/>
                  <a:gd name="T1" fmla="*/ 0 h 64"/>
                  <a:gd name="T2" fmla="*/ 19 w 83"/>
                  <a:gd name="T3" fmla="*/ 0 h 64"/>
                  <a:gd name="T4" fmla="*/ 2 w 83"/>
                  <a:gd name="T5" fmla="*/ 0 h 64"/>
                  <a:gd name="T6" fmla="*/ 0 w 83"/>
                  <a:gd name="T7" fmla="*/ 0 h 64"/>
                  <a:gd name="T8" fmla="*/ 0 w 83"/>
                  <a:gd name="T9" fmla="*/ 6 h 64"/>
                  <a:gd name="T10" fmla="*/ 47 w 83"/>
                  <a:gd name="T11" fmla="*/ 64 h 64"/>
                  <a:gd name="T12" fmla="*/ 83 w 83"/>
                  <a:gd name="T13" fmla="*/ 64 h 64"/>
                  <a:gd name="T14" fmla="*/ 30 w 83"/>
                  <a:gd name="T15" fmla="*/ 0 h 64"/>
                  <a:gd name="T16" fmla="*/ 21 w 83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64"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7C3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38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39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2"/>
              <p:cNvSpPr>
                <a:spLocks noEditPoints="1"/>
              </p:cNvSpPr>
              <p:nvPr/>
            </p:nvSpPr>
            <p:spPr bwMode="auto">
              <a:xfrm>
                <a:off x="6418263" y="766763"/>
                <a:ext cx="1000125" cy="1060450"/>
              </a:xfrm>
              <a:custGeom>
                <a:avLst/>
                <a:gdLst>
                  <a:gd name="T0" fmla="*/ 37 w 154"/>
                  <a:gd name="T1" fmla="*/ 95 h 163"/>
                  <a:gd name="T2" fmla="*/ 56 w 154"/>
                  <a:gd name="T3" fmla="*/ 95 h 163"/>
                  <a:gd name="T4" fmla="*/ 67 w 154"/>
                  <a:gd name="T5" fmla="*/ 95 h 163"/>
                  <a:gd name="T6" fmla="*/ 84 w 154"/>
                  <a:gd name="T7" fmla="*/ 159 h 163"/>
                  <a:gd name="T8" fmla="*/ 37 w 154"/>
                  <a:gd name="T9" fmla="*/ 95 h 163"/>
                  <a:gd name="T10" fmla="*/ 4 w 154"/>
                  <a:gd name="T11" fmla="*/ 42 h 163"/>
                  <a:gd name="T12" fmla="*/ 33 w 154"/>
                  <a:gd name="T13" fmla="*/ 80 h 163"/>
                  <a:gd name="T14" fmla="*/ 33 w 154"/>
                  <a:gd name="T15" fmla="*/ 92 h 163"/>
                  <a:gd name="T16" fmla="*/ 33 w 154"/>
                  <a:gd name="T17" fmla="*/ 98 h 163"/>
                  <a:gd name="T18" fmla="*/ 33 w 154"/>
                  <a:gd name="T19" fmla="*/ 108 h 163"/>
                  <a:gd name="T20" fmla="*/ 33 w 154"/>
                  <a:gd name="T21" fmla="*/ 124 h 163"/>
                  <a:gd name="T22" fmla="*/ 37 w 154"/>
                  <a:gd name="T23" fmla="*/ 92 h 163"/>
                  <a:gd name="T24" fmla="*/ 37 w 154"/>
                  <a:gd name="T25" fmla="*/ 42 h 163"/>
                  <a:gd name="T26" fmla="*/ 101 w 154"/>
                  <a:gd name="T27" fmla="*/ 42 h 163"/>
                  <a:gd name="T28" fmla="*/ 37 w 154"/>
                  <a:gd name="T29" fmla="*/ 92 h 163"/>
                  <a:gd name="T30" fmla="*/ 105 w 154"/>
                  <a:gd name="T31" fmla="*/ 42 h 163"/>
                  <a:gd name="T32" fmla="*/ 89 w 154"/>
                  <a:gd name="T33" fmla="*/ 92 h 163"/>
                  <a:gd name="T34" fmla="*/ 4 w 154"/>
                  <a:gd name="T35" fmla="*/ 4 h 163"/>
                  <a:gd name="T36" fmla="*/ 33 w 154"/>
                  <a:gd name="T37" fmla="*/ 4 h 163"/>
                  <a:gd name="T38" fmla="*/ 4 w 154"/>
                  <a:gd name="T39" fmla="*/ 39 h 163"/>
                  <a:gd name="T40" fmla="*/ 37 w 154"/>
                  <a:gd name="T41" fmla="*/ 39 h 163"/>
                  <a:gd name="T42" fmla="*/ 56 w 154"/>
                  <a:gd name="T43" fmla="*/ 4 h 163"/>
                  <a:gd name="T44" fmla="*/ 98 w 154"/>
                  <a:gd name="T45" fmla="*/ 39 h 163"/>
                  <a:gd name="T46" fmla="*/ 77 w 154"/>
                  <a:gd name="T47" fmla="*/ 4 h 163"/>
                  <a:gd name="T48" fmla="*/ 89 w 154"/>
                  <a:gd name="T49" fmla="*/ 4 h 163"/>
                  <a:gd name="T50" fmla="*/ 134 w 154"/>
                  <a:gd name="T51" fmla="*/ 39 h 163"/>
                  <a:gd name="T52" fmla="*/ 104 w 154"/>
                  <a:gd name="T53" fmla="*/ 39 h 163"/>
                  <a:gd name="T54" fmla="*/ 77 w 154"/>
                  <a:gd name="T55" fmla="*/ 4 h 163"/>
                  <a:gd name="T56" fmla="*/ 56 w 154"/>
                  <a:gd name="T57" fmla="*/ 0 h 163"/>
                  <a:gd name="T58" fmla="*/ 35 w 154"/>
                  <a:gd name="T59" fmla="*/ 0 h 163"/>
                  <a:gd name="T60" fmla="*/ 2 w 154"/>
                  <a:gd name="T61" fmla="*/ 0 h 163"/>
                  <a:gd name="T62" fmla="*/ 0 w 154"/>
                  <a:gd name="T63" fmla="*/ 2 h 163"/>
                  <a:gd name="T64" fmla="*/ 0 w 154"/>
                  <a:gd name="T65" fmla="*/ 163 h 163"/>
                  <a:gd name="T66" fmla="*/ 33 w 154"/>
                  <a:gd name="T67" fmla="*/ 163 h 163"/>
                  <a:gd name="T68" fmla="*/ 37 w 154"/>
                  <a:gd name="T69" fmla="*/ 109 h 163"/>
                  <a:gd name="T70" fmla="*/ 82 w 154"/>
                  <a:gd name="T71" fmla="*/ 163 h 163"/>
                  <a:gd name="T72" fmla="*/ 84 w 154"/>
                  <a:gd name="T73" fmla="*/ 163 h 163"/>
                  <a:gd name="T74" fmla="*/ 124 w 154"/>
                  <a:gd name="T75" fmla="*/ 163 h 163"/>
                  <a:gd name="T76" fmla="*/ 127 w 154"/>
                  <a:gd name="T77" fmla="*/ 163 h 163"/>
                  <a:gd name="T78" fmla="*/ 72 w 154"/>
                  <a:gd name="T79" fmla="*/ 95 h 163"/>
                  <a:gd name="T80" fmla="*/ 89 w 154"/>
                  <a:gd name="T8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63">
                    <a:moveTo>
                      <a:pt x="37" y="95"/>
                    </a:moveTo>
                    <a:cubicBezTo>
                      <a:pt x="37" y="95"/>
                      <a:pt x="37" y="95"/>
                      <a:pt x="37" y="95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7" y="95"/>
                      <a:pt x="57" y="95"/>
                      <a:pt x="58" y="95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95"/>
                      <a:pt x="37" y="95"/>
                      <a:pt x="37" y="95"/>
                    </a:cubicBezTo>
                    <a:moveTo>
                      <a:pt x="4" y="124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4" y="124"/>
                      <a:pt x="4" y="124"/>
                      <a:pt x="4" y="124"/>
                    </a:cubicBezTo>
                    <a:moveTo>
                      <a:pt x="37" y="92"/>
                    </a:move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4" y="66"/>
                      <a:pt x="89" y="92"/>
                      <a:pt x="56" y="92"/>
                    </a:cubicBezTo>
                    <a:cubicBezTo>
                      <a:pt x="37" y="92"/>
                      <a:pt x="37" y="92"/>
                      <a:pt x="37" y="92"/>
                    </a:cubicBezTo>
                    <a:moveTo>
                      <a:pt x="76" y="92"/>
                    </a:moveTo>
                    <a:cubicBezTo>
                      <a:pt x="97" y="84"/>
                      <a:pt x="107" y="62"/>
                      <a:pt x="105" y="42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7" y="66"/>
                      <a:pt x="122" y="92"/>
                      <a:pt x="89" y="92"/>
                    </a:cubicBezTo>
                    <a:cubicBezTo>
                      <a:pt x="76" y="92"/>
                      <a:pt x="76" y="92"/>
                      <a:pt x="76" y="92"/>
                    </a:cubicBezTo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37" y="39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82" y="4"/>
                      <a:pt x="97" y="20"/>
                      <a:pt x="101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37" y="39"/>
                      <a:pt x="37" y="39"/>
                      <a:pt x="37" y="39"/>
                    </a:cubicBezTo>
                    <a:moveTo>
                      <a:pt x="77" y="4"/>
                    </a:moveTo>
                    <a:cubicBezTo>
                      <a:pt x="77" y="4"/>
                      <a:pt x="77" y="4"/>
                      <a:pt x="7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115" y="4"/>
                      <a:pt x="130" y="20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2" y="24"/>
                      <a:pt x="93" y="10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moveTo>
                      <a:pt x="89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33" y="163"/>
                      <a:pt x="33" y="163"/>
                      <a:pt x="33" y="163"/>
                    </a:cubicBezTo>
                    <a:cubicBezTo>
                      <a:pt x="37" y="163"/>
                      <a:pt x="37" y="163"/>
                      <a:pt x="37" y="163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82" y="163"/>
                      <a:pt x="82" y="163"/>
                      <a:pt x="82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124" y="163"/>
                      <a:pt x="124" y="163"/>
                      <a:pt x="124" y="163"/>
                    </a:cubicBezTo>
                    <a:cubicBezTo>
                      <a:pt x="125" y="163"/>
                      <a:pt x="125" y="163"/>
                      <a:pt x="125" y="163"/>
                    </a:cubicBezTo>
                    <a:cubicBezTo>
                      <a:pt x="127" y="163"/>
                      <a:pt x="127" y="163"/>
                      <a:pt x="127" y="163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154" y="95"/>
                      <a:pt x="154" y="0"/>
                      <a:pt x="89" y="0"/>
                    </a:cubicBezTo>
                  </a:path>
                </a:pathLst>
              </a:custGeom>
              <a:solidFill>
                <a:srgbClr val="B10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6302132" y="4858048"/>
              <a:ext cx="862762" cy="903331"/>
              <a:chOff x="7315200" y="4713288"/>
              <a:chExt cx="1012825" cy="1060450"/>
            </a:xfrm>
            <a:grpFill/>
          </p:grpSpPr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7523163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7"/>
              <p:cNvSpPr>
                <a:spLocks/>
              </p:cNvSpPr>
              <p:nvPr/>
            </p:nvSpPr>
            <p:spPr bwMode="auto">
              <a:xfrm>
                <a:off x="7565258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8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9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</a:path>
                </a:pathLst>
              </a:custGeom>
              <a:solidFill>
                <a:srgbClr val="7C3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6"/>
              <p:cNvSpPr>
                <a:spLocks noEditPoints="1"/>
              </p:cNvSpPr>
              <p:nvPr/>
            </p:nvSpPr>
            <p:spPr bwMode="auto">
              <a:xfrm>
                <a:off x="7315200" y="4713288"/>
                <a:ext cx="1012825" cy="1060450"/>
              </a:xfrm>
              <a:custGeom>
                <a:avLst/>
                <a:gdLst>
                  <a:gd name="T0" fmla="*/ 38 w 156"/>
                  <a:gd name="T1" fmla="*/ 159 h 163"/>
                  <a:gd name="T2" fmla="*/ 62 w 156"/>
                  <a:gd name="T3" fmla="*/ 127 h 163"/>
                  <a:gd name="T4" fmla="*/ 152 w 156"/>
                  <a:gd name="T5" fmla="*/ 127 h 163"/>
                  <a:gd name="T6" fmla="*/ 152 w 156"/>
                  <a:gd name="T7" fmla="*/ 159 h 163"/>
                  <a:gd name="T8" fmla="*/ 123 w 156"/>
                  <a:gd name="T9" fmla="*/ 159 h 163"/>
                  <a:gd name="T10" fmla="*/ 38 w 156"/>
                  <a:gd name="T11" fmla="*/ 159 h 163"/>
                  <a:gd name="T12" fmla="*/ 5 w 156"/>
                  <a:gd name="T13" fmla="*/ 159 h 163"/>
                  <a:gd name="T14" fmla="*/ 29 w 156"/>
                  <a:gd name="T15" fmla="*/ 127 h 163"/>
                  <a:gd name="T16" fmla="*/ 29 w 156"/>
                  <a:gd name="T17" fmla="*/ 127 h 163"/>
                  <a:gd name="T18" fmla="*/ 58 w 156"/>
                  <a:gd name="T19" fmla="*/ 127 h 163"/>
                  <a:gd name="T20" fmla="*/ 33 w 156"/>
                  <a:gd name="T21" fmla="*/ 159 h 163"/>
                  <a:gd name="T22" fmla="*/ 5 w 156"/>
                  <a:gd name="T23" fmla="*/ 159 h 163"/>
                  <a:gd name="T24" fmla="*/ 32 w 156"/>
                  <a:gd name="T25" fmla="*/ 123 h 163"/>
                  <a:gd name="T26" fmla="*/ 63 w 156"/>
                  <a:gd name="T27" fmla="*/ 83 h 163"/>
                  <a:gd name="T28" fmla="*/ 91 w 156"/>
                  <a:gd name="T29" fmla="*/ 83 h 163"/>
                  <a:gd name="T30" fmla="*/ 61 w 156"/>
                  <a:gd name="T31" fmla="*/ 123 h 163"/>
                  <a:gd name="T32" fmla="*/ 32 w 156"/>
                  <a:gd name="T33" fmla="*/ 123 h 163"/>
                  <a:gd name="T34" fmla="*/ 65 w 156"/>
                  <a:gd name="T35" fmla="*/ 80 h 163"/>
                  <a:gd name="T36" fmla="*/ 94 w 156"/>
                  <a:gd name="T37" fmla="*/ 42 h 163"/>
                  <a:gd name="T38" fmla="*/ 122 w 156"/>
                  <a:gd name="T39" fmla="*/ 42 h 163"/>
                  <a:gd name="T40" fmla="*/ 94 w 156"/>
                  <a:gd name="T41" fmla="*/ 80 h 163"/>
                  <a:gd name="T42" fmla="*/ 65 w 156"/>
                  <a:gd name="T43" fmla="*/ 80 h 163"/>
                  <a:gd name="T44" fmla="*/ 153 w 156"/>
                  <a:gd name="T45" fmla="*/ 0 h 163"/>
                  <a:gd name="T46" fmla="*/ 120 w 156"/>
                  <a:gd name="T47" fmla="*/ 0 h 163"/>
                  <a:gd name="T48" fmla="*/ 38 w 156"/>
                  <a:gd name="T49" fmla="*/ 0 h 163"/>
                  <a:gd name="T50" fmla="*/ 5 w 156"/>
                  <a:gd name="T51" fmla="*/ 0 h 163"/>
                  <a:gd name="T52" fmla="*/ 5 w 156"/>
                  <a:gd name="T53" fmla="*/ 4 h 163"/>
                  <a:gd name="T54" fmla="*/ 38 w 156"/>
                  <a:gd name="T55" fmla="*/ 4 h 163"/>
                  <a:gd name="T56" fmla="*/ 118 w 156"/>
                  <a:gd name="T57" fmla="*/ 4 h 163"/>
                  <a:gd name="T58" fmla="*/ 92 w 156"/>
                  <a:gd name="T59" fmla="*/ 39 h 163"/>
                  <a:gd name="T60" fmla="*/ 5 w 156"/>
                  <a:gd name="T61" fmla="*/ 39 h 163"/>
                  <a:gd name="T62" fmla="*/ 5 w 156"/>
                  <a:gd name="T63" fmla="*/ 42 h 163"/>
                  <a:gd name="T64" fmla="*/ 89 w 156"/>
                  <a:gd name="T65" fmla="*/ 42 h 163"/>
                  <a:gd name="T66" fmla="*/ 61 w 156"/>
                  <a:gd name="T67" fmla="*/ 80 h 163"/>
                  <a:gd name="T68" fmla="*/ 28 w 156"/>
                  <a:gd name="T69" fmla="*/ 80 h 163"/>
                  <a:gd name="T70" fmla="*/ 28 w 156"/>
                  <a:gd name="T71" fmla="*/ 83 h 163"/>
                  <a:gd name="T72" fmla="*/ 58 w 156"/>
                  <a:gd name="T73" fmla="*/ 83 h 163"/>
                  <a:gd name="T74" fmla="*/ 0 w 156"/>
                  <a:gd name="T75" fmla="*/ 160 h 163"/>
                  <a:gd name="T76" fmla="*/ 2 w 156"/>
                  <a:gd name="T77" fmla="*/ 163 h 163"/>
                  <a:gd name="T78" fmla="*/ 35 w 156"/>
                  <a:gd name="T79" fmla="*/ 163 h 163"/>
                  <a:gd name="T80" fmla="*/ 123 w 156"/>
                  <a:gd name="T81" fmla="*/ 163 h 163"/>
                  <a:gd name="T82" fmla="*/ 156 w 156"/>
                  <a:gd name="T83" fmla="*/ 163 h 163"/>
                  <a:gd name="T84" fmla="*/ 156 w 156"/>
                  <a:gd name="T85" fmla="*/ 161 h 163"/>
                  <a:gd name="T86" fmla="*/ 156 w 156"/>
                  <a:gd name="T87" fmla="*/ 159 h 163"/>
                  <a:gd name="T88" fmla="*/ 156 w 156"/>
                  <a:gd name="T89" fmla="*/ 127 h 163"/>
                  <a:gd name="T90" fmla="*/ 156 w 156"/>
                  <a:gd name="T91" fmla="*/ 123 h 163"/>
                  <a:gd name="T92" fmla="*/ 152 w 156"/>
                  <a:gd name="T93" fmla="*/ 123 h 163"/>
                  <a:gd name="T94" fmla="*/ 65 w 156"/>
                  <a:gd name="T95" fmla="*/ 123 h 163"/>
                  <a:gd name="T96" fmla="*/ 95 w 156"/>
                  <a:gd name="T97" fmla="*/ 83 h 163"/>
                  <a:gd name="T98" fmla="*/ 136 w 156"/>
                  <a:gd name="T99" fmla="*/ 83 h 163"/>
                  <a:gd name="T100" fmla="*/ 136 w 156"/>
                  <a:gd name="T101" fmla="*/ 80 h 163"/>
                  <a:gd name="T102" fmla="*/ 98 w 156"/>
                  <a:gd name="T103" fmla="*/ 80 h 163"/>
                  <a:gd name="T104" fmla="*/ 156 w 156"/>
                  <a:gd name="T105" fmla="*/ 5 h 163"/>
                  <a:gd name="T106" fmla="*/ 153 w 156"/>
                  <a:gd name="T10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6" h="163">
                    <a:moveTo>
                      <a:pt x="38" y="159"/>
                    </a:moveTo>
                    <a:cubicBezTo>
                      <a:pt x="62" y="127"/>
                      <a:pt x="62" y="127"/>
                      <a:pt x="62" y="127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2" y="159"/>
                      <a:pt x="152" y="159"/>
                      <a:pt x="152" y="159"/>
                    </a:cubicBezTo>
                    <a:cubicBezTo>
                      <a:pt x="123" y="159"/>
                      <a:pt x="123" y="159"/>
                      <a:pt x="123" y="159"/>
                    </a:cubicBezTo>
                    <a:cubicBezTo>
                      <a:pt x="38" y="159"/>
                      <a:pt x="38" y="159"/>
                      <a:pt x="38" y="159"/>
                    </a:cubicBezTo>
                    <a:moveTo>
                      <a:pt x="5" y="159"/>
                    </a:moveTo>
                    <a:cubicBezTo>
                      <a:pt x="29" y="127"/>
                      <a:pt x="29" y="127"/>
                      <a:pt x="29" y="127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58" y="127"/>
                      <a:pt x="58" y="127"/>
                      <a:pt x="58" y="127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5" y="159"/>
                      <a:pt x="5" y="159"/>
                      <a:pt x="5" y="159"/>
                    </a:cubicBezTo>
                    <a:moveTo>
                      <a:pt x="32" y="123"/>
                    </a:moveTo>
                    <a:cubicBezTo>
                      <a:pt x="63" y="83"/>
                      <a:pt x="63" y="83"/>
                      <a:pt x="63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32" y="123"/>
                      <a:pt x="32" y="123"/>
                      <a:pt x="32" y="123"/>
                    </a:cubicBezTo>
                    <a:moveTo>
                      <a:pt x="65" y="80"/>
                    </a:moveTo>
                    <a:cubicBezTo>
                      <a:pt x="94" y="42"/>
                      <a:pt x="94" y="42"/>
                      <a:pt x="94" y="42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65" y="80"/>
                      <a:pt x="65" y="80"/>
                      <a:pt x="65" y="80"/>
                    </a:cubicBezTo>
                    <a:moveTo>
                      <a:pt x="153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2" y="163"/>
                      <a:pt x="2" y="163"/>
                      <a:pt x="2" y="163"/>
                    </a:cubicBezTo>
                    <a:cubicBezTo>
                      <a:pt x="13" y="163"/>
                      <a:pt x="24" y="163"/>
                      <a:pt x="35" y="163"/>
                    </a:cubicBezTo>
                    <a:cubicBezTo>
                      <a:pt x="64" y="163"/>
                      <a:pt x="94" y="163"/>
                      <a:pt x="123" y="163"/>
                    </a:cubicBezTo>
                    <a:cubicBezTo>
                      <a:pt x="134" y="163"/>
                      <a:pt x="145" y="163"/>
                      <a:pt x="156" y="163"/>
                    </a:cubicBezTo>
                    <a:cubicBezTo>
                      <a:pt x="156" y="161"/>
                      <a:pt x="156" y="161"/>
                      <a:pt x="156" y="161"/>
                    </a:cubicBezTo>
                    <a:cubicBezTo>
                      <a:pt x="156" y="159"/>
                      <a:pt x="156" y="159"/>
                      <a:pt x="156" y="159"/>
                    </a:cubicBezTo>
                    <a:cubicBezTo>
                      <a:pt x="156" y="127"/>
                      <a:pt x="156" y="127"/>
                      <a:pt x="156" y="127"/>
                    </a:cubicBezTo>
                    <a:cubicBezTo>
                      <a:pt x="156" y="123"/>
                      <a:pt x="156" y="123"/>
                      <a:pt x="156" y="123"/>
                    </a:cubicBezTo>
                    <a:cubicBezTo>
                      <a:pt x="152" y="123"/>
                      <a:pt x="152" y="123"/>
                      <a:pt x="152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95" y="83"/>
                      <a:pt x="95" y="83"/>
                      <a:pt x="95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56" y="5"/>
                      <a:pt x="156" y="5"/>
                      <a:pt x="156" y="5"/>
                    </a:cubicBezTo>
                    <a:cubicBezTo>
                      <a:pt x="153" y="0"/>
                      <a:pt x="153" y="0"/>
                      <a:pt x="1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 rot="20974194">
            <a:off x="9146847" y="4700452"/>
            <a:ext cx="1600286" cy="280412"/>
            <a:chOff x="2079812" y="4270616"/>
            <a:chExt cx="733056" cy="280412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52" name="直接连接符 51"/>
            <p:cNvCxnSpPr/>
            <p:nvPr/>
          </p:nvCxnSpPr>
          <p:spPr>
            <a:xfrm>
              <a:off x="2079812" y="4270616"/>
              <a:ext cx="733056" cy="0"/>
            </a:xfrm>
            <a:prstGeom prst="line">
              <a:avLst/>
            </a:prstGeom>
            <a:grpFill/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等腰三角形 52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778" y="2938678"/>
            <a:ext cx="3884240" cy="2184885"/>
          </a:xfrm>
          <a:prstGeom prst="rect">
            <a:avLst/>
          </a:prstGeom>
          <a:scene3d>
            <a:camera prst="perspectiveContrastingRightFacing">
              <a:rot lat="577258" lon="19571126" rev="19054"/>
            </a:camera>
            <a:lightRig rig="threePt" dir="t"/>
          </a:scene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6502" y="2495880"/>
            <a:ext cx="4235421" cy="2382424"/>
          </a:xfrm>
          <a:prstGeom prst="rect">
            <a:avLst/>
          </a:prstGeom>
          <a:scene3d>
            <a:camera prst="perspectiveContrastingRightFacing">
              <a:rot lat="577258" lon="19571126" rev="19054"/>
            </a:camera>
            <a:lightRig rig="threePt" dir="t"/>
          </a:scene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156" y="2010009"/>
            <a:ext cx="4927801" cy="2771888"/>
          </a:xfrm>
          <a:prstGeom prst="rect">
            <a:avLst/>
          </a:prstGeom>
          <a:scene3d>
            <a:camera prst="perspectiveContrastingRightFacing">
              <a:rot lat="577258" lon="19571126" rev="19054"/>
            </a:camera>
            <a:lightRig rig="threePt" dir="t"/>
          </a:scene3d>
        </p:spPr>
      </p:pic>
      <p:sp>
        <p:nvSpPr>
          <p:cNvPr id="7" name="文本框 6"/>
          <p:cNvSpPr txBox="1"/>
          <p:nvPr/>
        </p:nvSpPr>
        <p:spPr>
          <a:xfrm>
            <a:off x="4302971" y="6012037"/>
            <a:ext cx="7544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个模板不同配色，只要一个的价格，而且保证是低价位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，实惠！划算！财务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小生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hrz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倾情奉献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~~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希望您有个好的展示！</a:t>
            </a:r>
          </a:p>
        </p:txBody>
      </p:sp>
    </p:spTree>
    <p:extLst>
      <p:ext uri="{BB962C8B-B14F-4D97-AF65-F5344CB8AC3E}">
        <p14:creationId xmlns:p14="http://schemas.microsoft.com/office/powerpoint/2010/main" val="245353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椭圆 131"/>
          <p:cNvSpPr/>
          <p:nvPr/>
        </p:nvSpPr>
        <p:spPr>
          <a:xfrm>
            <a:off x="10757647" y="-1412161"/>
            <a:ext cx="2689742" cy="2689742"/>
          </a:xfrm>
          <a:prstGeom prst="ellipse">
            <a:avLst/>
          </a:prstGeom>
          <a:solidFill>
            <a:srgbClr val="FF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11484868" y="-749992"/>
            <a:ext cx="1344871" cy="1344871"/>
          </a:xfrm>
          <a:prstGeom prst="ellipse">
            <a:avLst/>
          </a:prstGeom>
          <a:solidFill>
            <a:srgbClr val="7C37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 flipV="1">
            <a:off x="938651" y="1726249"/>
            <a:ext cx="10303090" cy="3896"/>
            <a:chOff x="2354600" y="5971048"/>
            <a:chExt cx="8910196" cy="55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2354600" y="5971448"/>
              <a:ext cx="2926527" cy="0"/>
            </a:xfrm>
            <a:prstGeom prst="line">
              <a:avLst/>
            </a:prstGeom>
            <a:ln w="381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5281127" y="5971048"/>
              <a:ext cx="283650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8117633" y="5971602"/>
              <a:ext cx="3147163" cy="0"/>
            </a:xfrm>
            <a:prstGeom prst="line">
              <a:avLst/>
            </a:prstGeom>
            <a:ln w="38100">
              <a:solidFill>
                <a:srgbClr val="3BBA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矩形 94"/>
          <p:cNvSpPr/>
          <p:nvPr/>
        </p:nvSpPr>
        <p:spPr>
          <a:xfrm>
            <a:off x="766517" y="5541388"/>
            <a:ext cx="51961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595959"/>
                </a:solidFill>
              </a:rPr>
              <a:t>【</a:t>
            </a:r>
            <a:r>
              <a:rPr lang="zh-CN" altLang="en-US" dirty="0" smtClean="0">
                <a:solidFill>
                  <a:srgbClr val="595959"/>
                </a:solidFill>
              </a:rPr>
              <a:t>精致图表内置</a:t>
            </a:r>
            <a:r>
              <a:rPr lang="en-US" altLang="zh-CN" dirty="0" smtClean="0">
                <a:solidFill>
                  <a:srgbClr val="595959"/>
                </a:solidFill>
              </a:rPr>
              <a:t>】UI</a:t>
            </a:r>
            <a:r>
              <a:rPr lang="zh-CN" altLang="en-US" dirty="0" smtClean="0">
                <a:solidFill>
                  <a:srgbClr val="595959"/>
                </a:solidFill>
              </a:rPr>
              <a:t>导航栏风格商务通用汇报</a:t>
            </a:r>
            <a:r>
              <a:rPr lang="en-US" altLang="zh-CN" dirty="0" smtClean="0">
                <a:solidFill>
                  <a:srgbClr val="595959"/>
                </a:solidFill>
              </a:rPr>
              <a:t>02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313713" y="5541388"/>
            <a:ext cx="568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595959"/>
                </a:solidFill>
              </a:rPr>
              <a:t>【</a:t>
            </a:r>
            <a:r>
              <a:rPr lang="zh-CN" altLang="en-US" dirty="0">
                <a:solidFill>
                  <a:srgbClr val="595959"/>
                </a:solidFill>
              </a:rPr>
              <a:t>内附修改教程</a:t>
            </a:r>
            <a:r>
              <a:rPr lang="en-US" altLang="zh-CN" dirty="0">
                <a:solidFill>
                  <a:srgbClr val="595959"/>
                </a:solidFill>
              </a:rPr>
              <a:t>】</a:t>
            </a:r>
            <a:r>
              <a:rPr lang="zh-CN" altLang="en-US" dirty="0">
                <a:solidFill>
                  <a:srgbClr val="595959"/>
                </a:solidFill>
              </a:rPr>
              <a:t>清新三角形杂志风格商务项目汇报</a:t>
            </a:r>
            <a:r>
              <a:rPr lang="en-US" altLang="zh-CN" dirty="0">
                <a:solidFill>
                  <a:srgbClr val="595959"/>
                </a:solidFill>
              </a:rPr>
              <a:t>02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46921" y="5964434"/>
            <a:ext cx="46379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hlinkClick r:id="rId2"/>
              </a:rPr>
              <a:t>http://www.pptstore.net/shangwu_ppt/11536.html</a:t>
            </a:r>
            <a:endParaRPr lang="zh-CN" altLang="en-US" sz="1600" dirty="0"/>
          </a:p>
        </p:txBody>
      </p:sp>
      <p:sp>
        <p:nvSpPr>
          <p:cNvPr id="100" name="矩形 99"/>
          <p:cNvSpPr/>
          <p:nvPr/>
        </p:nvSpPr>
        <p:spPr>
          <a:xfrm>
            <a:off x="1053790" y="5982968"/>
            <a:ext cx="44689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hlinkClick r:id="rId3"/>
              </a:rPr>
              <a:t>http://www.pptstore.net/shangwu_ppt/11893.html</a:t>
            </a:r>
            <a:endParaRPr lang="zh-CN" altLang="en-US" sz="1600" dirty="0">
              <a:solidFill>
                <a:srgbClr val="20235D"/>
              </a:solidFill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2448340" y="4911463"/>
            <a:ext cx="1600286" cy="265898"/>
            <a:chOff x="2079812" y="4285130"/>
            <a:chExt cx="733056" cy="265898"/>
          </a:xfrm>
          <a:solidFill>
            <a:srgbClr val="FE027A"/>
          </a:solidFill>
        </p:grpSpPr>
        <p:cxnSp>
          <p:nvCxnSpPr>
            <p:cNvPr id="103" name="直接连接符 102"/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grpFill/>
            <a:ln w="38100">
              <a:solidFill>
                <a:srgbClr val="FE02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等腰三角形 103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grpFill/>
            <a:ln>
              <a:solidFill>
                <a:srgbClr val="FE02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5072541" y="1015971"/>
            <a:ext cx="2315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作品页面 </a:t>
            </a:r>
            <a:r>
              <a:rPr lang="en-US" altLang="zh-CN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3</a:t>
            </a:r>
            <a:endParaRPr lang="zh-CN" altLang="en-US" sz="2800" spc="300" dirty="0" smtClean="0">
              <a:solidFill>
                <a:srgbClr val="20245D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Open Sans" panose="020B0606030504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188301" y="583554"/>
            <a:ext cx="3400102" cy="972245"/>
            <a:chOff x="3924207" y="4834719"/>
            <a:chExt cx="3240687" cy="926660"/>
          </a:xfrm>
          <a:solidFill>
            <a:srgbClr val="595959"/>
          </a:solidFill>
        </p:grpSpPr>
        <p:grpSp>
          <p:nvGrpSpPr>
            <p:cNvPr id="55" name="组合 54"/>
            <p:cNvGrpSpPr/>
            <p:nvPr/>
          </p:nvGrpSpPr>
          <p:grpSpPr>
            <a:xfrm>
              <a:off x="3924207" y="4837697"/>
              <a:ext cx="845017" cy="909053"/>
              <a:chOff x="8621713" y="3260726"/>
              <a:chExt cx="1068387" cy="1149350"/>
            </a:xfrm>
            <a:grpFill/>
          </p:grpSpPr>
          <p:sp>
            <p:nvSpPr>
              <p:cNvPr id="120" name="Rectangle 7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8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solidFill>
                <a:srgbClr val="FE02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9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11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12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Rectangle 13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14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solidFill>
                <a:srgbClr val="D90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53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close/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close/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close/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close/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close/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54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</a:path>
                </a:pathLst>
              </a:custGeom>
              <a:solidFill>
                <a:srgbClr val="7C3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231461" y="4834719"/>
              <a:ext cx="864539" cy="916686"/>
              <a:chOff x="6418263" y="766763"/>
              <a:chExt cx="1000125" cy="1060450"/>
            </a:xfrm>
            <a:grpFill/>
          </p:grpSpPr>
          <p:sp>
            <p:nvSpPr>
              <p:cNvPr id="115" name="Freeform 36"/>
              <p:cNvSpPr>
                <a:spLocks/>
              </p:cNvSpPr>
              <p:nvPr/>
            </p:nvSpPr>
            <p:spPr bwMode="auto">
              <a:xfrm>
                <a:off x="6918325" y="793751"/>
                <a:ext cx="369888" cy="227013"/>
              </a:xfrm>
              <a:custGeom>
                <a:avLst/>
                <a:gdLst>
                  <a:gd name="T0" fmla="*/ 12 w 57"/>
                  <a:gd name="T1" fmla="*/ 0 h 35"/>
                  <a:gd name="T2" fmla="*/ 0 w 57"/>
                  <a:gd name="T3" fmla="*/ 0 h 35"/>
                  <a:gd name="T4" fmla="*/ 27 w 57"/>
                  <a:gd name="T5" fmla="*/ 35 h 35"/>
                  <a:gd name="T6" fmla="*/ 57 w 57"/>
                  <a:gd name="T7" fmla="*/ 35 h 35"/>
                  <a:gd name="T8" fmla="*/ 12 w 5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5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6"/>
                      <a:pt x="25" y="20"/>
                      <a:pt x="2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3" y="16"/>
                      <a:pt x="38" y="0"/>
                      <a:pt x="12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7"/>
              <p:cNvSpPr>
                <a:spLocks/>
              </p:cNvSpPr>
              <p:nvPr/>
            </p:nvSpPr>
            <p:spPr bwMode="auto">
              <a:xfrm>
                <a:off x="6657975" y="1384301"/>
                <a:ext cx="539750" cy="417513"/>
              </a:xfrm>
              <a:custGeom>
                <a:avLst/>
                <a:gdLst>
                  <a:gd name="T0" fmla="*/ 21 w 83"/>
                  <a:gd name="T1" fmla="*/ 0 h 64"/>
                  <a:gd name="T2" fmla="*/ 19 w 83"/>
                  <a:gd name="T3" fmla="*/ 0 h 64"/>
                  <a:gd name="T4" fmla="*/ 2 w 83"/>
                  <a:gd name="T5" fmla="*/ 0 h 64"/>
                  <a:gd name="T6" fmla="*/ 0 w 83"/>
                  <a:gd name="T7" fmla="*/ 0 h 64"/>
                  <a:gd name="T8" fmla="*/ 0 w 83"/>
                  <a:gd name="T9" fmla="*/ 6 h 64"/>
                  <a:gd name="T10" fmla="*/ 47 w 83"/>
                  <a:gd name="T11" fmla="*/ 64 h 64"/>
                  <a:gd name="T12" fmla="*/ 83 w 83"/>
                  <a:gd name="T13" fmla="*/ 64 h 64"/>
                  <a:gd name="T14" fmla="*/ 30 w 83"/>
                  <a:gd name="T15" fmla="*/ 0 h 64"/>
                  <a:gd name="T16" fmla="*/ 21 w 83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64"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7C3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38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39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2"/>
              <p:cNvSpPr>
                <a:spLocks noEditPoints="1"/>
              </p:cNvSpPr>
              <p:nvPr/>
            </p:nvSpPr>
            <p:spPr bwMode="auto">
              <a:xfrm>
                <a:off x="6418263" y="766763"/>
                <a:ext cx="1000125" cy="1060450"/>
              </a:xfrm>
              <a:custGeom>
                <a:avLst/>
                <a:gdLst>
                  <a:gd name="T0" fmla="*/ 37 w 154"/>
                  <a:gd name="T1" fmla="*/ 95 h 163"/>
                  <a:gd name="T2" fmla="*/ 56 w 154"/>
                  <a:gd name="T3" fmla="*/ 95 h 163"/>
                  <a:gd name="T4" fmla="*/ 67 w 154"/>
                  <a:gd name="T5" fmla="*/ 95 h 163"/>
                  <a:gd name="T6" fmla="*/ 84 w 154"/>
                  <a:gd name="T7" fmla="*/ 159 h 163"/>
                  <a:gd name="T8" fmla="*/ 37 w 154"/>
                  <a:gd name="T9" fmla="*/ 95 h 163"/>
                  <a:gd name="T10" fmla="*/ 4 w 154"/>
                  <a:gd name="T11" fmla="*/ 42 h 163"/>
                  <a:gd name="T12" fmla="*/ 33 w 154"/>
                  <a:gd name="T13" fmla="*/ 80 h 163"/>
                  <a:gd name="T14" fmla="*/ 33 w 154"/>
                  <a:gd name="T15" fmla="*/ 92 h 163"/>
                  <a:gd name="T16" fmla="*/ 33 w 154"/>
                  <a:gd name="T17" fmla="*/ 98 h 163"/>
                  <a:gd name="T18" fmla="*/ 33 w 154"/>
                  <a:gd name="T19" fmla="*/ 108 h 163"/>
                  <a:gd name="T20" fmla="*/ 33 w 154"/>
                  <a:gd name="T21" fmla="*/ 124 h 163"/>
                  <a:gd name="T22" fmla="*/ 37 w 154"/>
                  <a:gd name="T23" fmla="*/ 92 h 163"/>
                  <a:gd name="T24" fmla="*/ 37 w 154"/>
                  <a:gd name="T25" fmla="*/ 42 h 163"/>
                  <a:gd name="T26" fmla="*/ 101 w 154"/>
                  <a:gd name="T27" fmla="*/ 42 h 163"/>
                  <a:gd name="T28" fmla="*/ 37 w 154"/>
                  <a:gd name="T29" fmla="*/ 92 h 163"/>
                  <a:gd name="T30" fmla="*/ 105 w 154"/>
                  <a:gd name="T31" fmla="*/ 42 h 163"/>
                  <a:gd name="T32" fmla="*/ 89 w 154"/>
                  <a:gd name="T33" fmla="*/ 92 h 163"/>
                  <a:gd name="T34" fmla="*/ 4 w 154"/>
                  <a:gd name="T35" fmla="*/ 4 h 163"/>
                  <a:gd name="T36" fmla="*/ 33 w 154"/>
                  <a:gd name="T37" fmla="*/ 4 h 163"/>
                  <a:gd name="T38" fmla="*/ 4 w 154"/>
                  <a:gd name="T39" fmla="*/ 39 h 163"/>
                  <a:gd name="T40" fmla="*/ 37 w 154"/>
                  <a:gd name="T41" fmla="*/ 39 h 163"/>
                  <a:gd name="T42" fmla="*/ 56 w 154"/>
                  <a:gd name="T43" fmla="*/ 4 h 163"/>
                  <a:gd name="T44" fmla="*/ 98 w 154"/>
                  <a:gd name="T45" fmla="*/ 39 h 163"/>
                  <a:gd name="T46" fmla="*/ 77 w 154"/>
                  <a:gd name="T47" fmla="*/ 4 h 163"/>
                  <a:gd name="T48" fmla="*/ 89 w 154"/>
                  <a:gd name="T49" fmla="*/ 4 h 163"/>
                  <a:gd name="T50" fmla="*/ 134 w 154"/>
                  <a:gd name="T51" fmla="*/ 39 h 163"/>
                  <a:gd name="T52" fmla="*/ 104 w 154"/>
                  <a:gd name="T53" fmla="*/ 39 h 163"/>
                  <a:gd name="T54" fmla="*/ 77 w 154"/>
                  <a:gd name="T55" fmla="*/ 4 h 163"/>
                  <a:gd name="T56" fmla="*/ 56 w 154"/>
                  <a:gd name="T57" fmla="*/ 0 h 163"/>
                  <a:gd name="T58" fmla="*/ 35 w 154"/>
                  <a:gd name="T59" fmla="*/ 0 h 163"/>
                  <a:gd name="T60" fmla="*/ 2 w 154"/>
                  <a:gd name="T61" fmla="*/ 0 h 163"/>
                  <a:gd name="T62" fmla="*/ 0 w 154"/>
                  <a:gd name="T63" fmla="*/ 2 h 163"/>
                  <a:gd name="T64" fmla="*/ 0 w 154"/>
                  <a:gd name="T65" fmla="*/ 163 h 163"/>
                  <a:gd name="T66" fmla="*/ 33 w 154"/>
                  <a:gd name="T67" fmla="*/ 163 h 163"/>
                  <a:gd name="T68" fmla="*/ 37 w 154"/>
                  <a:gd name="T69" fmla="*/ 109 h 163"/>
                  <a:gd name="T70" fmla="*/ 82 w 154"/>
                  <a:gd name="T71" fmla="*/ 163 h 163"/>
                  <a:gd name="T72" fmla="*/ 84 w 154"/>
                  <a:gd name="T73" fmla="*/ 163 h 163"/>
                  <a:gd name="T74" fmla="*/ 124 w 154"/>
                  <a:gd name="T75" fmla="*/ 163 h 163"/>
                  <a:gd name="T76" fmla="*/ 127 w 154"/>
                  <a:gd name="T77" fmla="*/ 163 h 163"/>
                  <a:gd name="T78" fmla="*/ 72 w 154"/>
                  <a:gd name="T79" fmla="*/ 95 h 163"/>
                  <a:gd name="T80" fmla="*/ 89 w 154"/>
                  <a:gd name="T8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63">
                    <a:moveTo>
                      <a:pt x="37" y="95"/>
                    </a:moveTo>
                    <a:cubicBezTo>
                      <a:pt x="37" y="95"/>
                      <a:pt x="37" y="95"/>
                      <a:pt x="37" y="95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7" y="95"/>
                      <a:pt x="57" y="95"/>
                      <a:pt x="58" y="95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95"/>
                      <a:pt x="37" y="95"/>
                      <a:pt x="37" y="95"/>
                    </a:cubicBezTo>
                    <a:moveTo>
                      <a:pt x="4" y="124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4" y="124"/>
                      <a:pt x="4" y="124"/>
                      <a:pt x="4" y="124"/>
                    </a:cubicBezTo>
                    <a:moveTo>
                      <a:pt x="37" y="92"/>
                    </a:move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4" y="66"/>
                      <a:pt x="89" y="92"/>
                      <a:pt x="56" y="92"/>
                    </a:cubicBezTo>
                    <a:cubicBezTo>
                      <a:pt x="37" y="92"/>
                      <a:pt x="37" y="92"/>
                      <a:pt x="37" y="92"/>
                    </a:cubicBezTo>
                    <a:moveTo>
                      <a:pt x="76" y="92"/>
                    </a:moveTo>
                    <a:cubicBezTo>
                      <a:pt x="97" y="84"/>
                      <a:pt x="107" y="62"/>
                      <a:pt x="105" y="42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7" y="66"/>
                      <a:pt x="122" y="92"/>
                      <a:pt x="89" y="92"/>
                    </a:cubicBezTo>
                    <a:cubicBezTo>
                      <a:pt x="76" y="92"/>
                      <a:pt x="76" y="92"/>
                      <a:pt x="76" y="92"/>
                    </a:cubicBezTo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37" y="39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82" y="4"/>
                      <a:pt x="97" y="20"/>
                      <a:pt x="101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37" y="39"/>
                      <a:pt x="37" y="39"/>
                      <a:pt x="37" y="39"/>
                    </a:cubicBezTo>
                    <a:moveTo>
                      <a:pt x="77" y="4"/>
                    </a:moveTo>
                    <a:cubicBezTo>
                      <a:pt x="77" y="4"/>
                      <a:pt x="77" y="4"/>
                      <a:pt x="7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115" y="4"/>
                      <a:pt x="130" y="20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2" y="24"/>
                      <a:pt x="93" y="10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moveTo>
                      <a:pt x="89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33" y="163"/>
                      <a:pt x="33" y="163"/>
                      <a:pt x="33" y="163"/>
                    </a:cubicBezTo>
                    <a:cubicBezTo>
                      <a:pt x="37" y="163"/>
                      <a:pt x="37" y="163"/>
                      <a:pt x="37" y="163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82" y="163"/>
                      <a:pt x="82" y="163"/>
                      <a:pt x="82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124" y="163"/>
                      <a:pt x="124" y="163"/>
                      <a:pt x="124" y="163"/>
                    </a:cubicBezTo>
                    <a:cubicBezTo>
                      <a:pt x="125" y="163"/>
                      <a:pt x="125" y="163"/>
                      <a:pt x="125" y="163"/>
                    </a:cubicBezTo>
                    <a:cubicBezTo>
                      <a:pt x="127" y="163"/>
                      <a:pt x="127" y="163"/>
                      <a:pt x="127" y="163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154" y="95"/>
                      <a:pt x="154" y="0"/>
                      <a:pt x="89" y="0"/>
                    </a:cubicBezTo>
                  </a:path>
                </a:pathLst>
              </a:custGeom>
              <a:solidFill>
                <a:srgbClr val="B10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6302132" y="4858048"/>
              <a:ext cx="862762" cy="903331"/>
              <a:chOff x="7315200" y="4713288"/>
              <a:chExt cx="1012825" cy="1060450"/>
            </a:xfrm>
            <a:grpFill/>
          </p:grpSpPr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7523163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7"/>
              <p:cNvSpPr>
                <a:spLocks/>
              </p:cNvSpPr>
              <p:nvPr/>
            </p:nvSpPr>
            <p:spPr bwMode="auto">
              <a:xfrm>
                <a:off x="7565258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8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9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</a:path>
                </a:pathLst>
              </a:custGeom>
              <a:solidFill>
                <a:srgbClr val="7C3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6"/>
              <p:cNvSpPr>
                <a:spLocks noEditPoints="1"/>
              </p:cNvSpPr>
              <p:nvPr/>
            </p:nvSpPr>
            <p:spPr bwMode="auto">
              <a:xfrm>
                <a:off x="7315200" y="4713288"/>
                <a:ext cx="1012825" cy="1060450"/>
              </a:xfrm>
              <a:custGeom>
                <a:avLst/>
                <a:gdLst>
                  <a:gd name="T0" fmla="*/ 38 w 156"/>
                  <a:gd name="T1" fmla="*/ 159 h 163"/>
                  <a:gd name="T2" fmla="*/ 62 w 156"/>
                  <a:gd name="T3" fmla="*/ 127 h 163"/>
                  <a:gd name="T4" fmla="*/ 152 w 156"/>
                  <a:gd name="T5" fmla="*/ 127 h 163"/>
                  <a:gd name="T6" fmla="*/ 152 w 156"/>
                  <a:gd name="T7" fmla="*/ 159 h 163"/>
                  <a:gd name="T8" fmla="*/ 123 w 156"/>
                  <a:gd name="T9" fmla="*/ 159 h 163"/>
                  <a:gd name="T10" fmla="*/ 38 w 156"/>
                  <a:gd name="T11" fmla="*/ 159 h 163"/>
                  <a:gd name="T12" fmla="*/ 5 w 156"/>
                  <a:gd name="T13" fmla="*/ 159 h 163"/>
                  <a:gd name="T14" fmla="*/ 29 w 156"/>
                  <a:gd name="T15" fmla="*/ 127 h 163"/>
                  <a:gd name="T16" fmla="*/ 29 w 156"/>
                  <a:gd name="T17" fmla="*/ 127 h 163"/>
                  <a:gd name="T18" fmla="*/ 58 w 156"/>
                  <a:gd name="T19" fmla="*/ 127 h 163"/>
                  <a:gd name="T20" fmla="*/ 33 w 156"/>
                  <a:gd name="T21" fmla="*/ 159 h 163"/>
                  <a:gd name="T22" fmla="*/ 5 w 156"/>
                  <a:gd name="T23" fmla="*/ 159 h 163"/>
                  <a:gd name="T24" fmla="*/ 32 w 156"/>
                  <a:gd name="T25" fmla="*/ 123 h 163"/>
                  <a:gd name="T26" fmla="*/ 63 w 156"/>
                  <a:gd name="T27" fmla="*/ 83 h 163"/>
                  <a:gd name="T28" fmla="*/ 91 w 156"/>
                  <a:gd name="T29" fmla="*/ 83 h 163"/>
                  <a:gd name="T30" fmla="*/ 61 w 156"/>
                  <a:gd name="T31" fmla="*/ 123 h 163"/>
                  <a:gd name="T32" fmla="*/ 32 w 156"/>
                  <a:gd name="T33" fmla="*/ 123 h 163"/>
                  <a:gd name="T34" fmla="*/ 65 w 156"/>
                  <a:gd name="T35" fmla="*/ 80 h 163"/>
                  <a:gd name="T36" fmla="*/ 94 w 156"/>
                  <a:gd name="T37" fmla="*/ 42 h 163"/>
                  <a:gd name="T38" fmla="*/ 122 w 156"/>
                  <a:gd name="T39" fmla="*/ 42 h 163"/>
                  <a:gd name="T40" fmla="*/ 94 w 156"/>
                  <a:gd name="T41" fmla="*/ 80 h 163"/>
                  <a:gd name="T42" fmla="*/ 65 w 156"/>
                  <a:gd name="T43" fmla="*/ 80 h 163"/>
                  <a:gd name="T44" fmla="*/ 153 w 156"/>
                  <a:gd name="T45" fmla="*/ 0 h 163"/>
                  <a:gd name="T46" fmla="*/ 120 w 156"/>
                  <a:gd name="T47" fmla="*/ 0 h 163"/>
                  <a:gd name="T48" fmla="*/ 38 w 156"/>
                  <a:gd name="T49" fmla="*/ 0 h 163"/>
                  <a:gd name="T50" fmla="*/ 5 w 156"/>
                  <a:gd name="T51" fmla="*/ 0 h 163"/>
                  <a:gd name="T52" fmla="*/ 5 w 156"/>
                  <a:gd name="T53" fmla="*/ 4 h 163"/>
                  <a:gd name="T54" fmla="*/ 38 w 156"/>
                  <a:gd name="T55" fmla="*/ 4 h 163"/>
                  <a:gd name="T56" fmla="*/ 118 w 156"/>
                  <a:gd name="T57" fmla="*/ 4 h 163"/>
                  <a:gd name="T58" fmla="*/ 92 w 156"/>
                  <a:gd name="T59" fmla="*/ 39 h 163"/>
                  <a:gd name="T60" fmla="*/ 5 w 156"/>
                  <a:gd name="T61" fmla="*/ 39 h 163"/>
                  <a:gd name="T62" fmla="*/ 5 w 156"/>
                  <a:gd name="T63" fmla="*/ 42 h 163"/>
                  <a:gd name="T64" fmla="*/ 89 w 156"/>
                  <a:gd name="T65" fmla="*/ 42 h 163"/>
                  <a:gd name="T66" fmla="*/ 61 w 156"/>
                  <a:gd name="T67" fmla="*/ 80 h 163"/>
                  <a:gd name="T68" fmla="*/ 28 w 156"/>
                  <a:gd name="T69" fmla="*/ 80 h 163"/>
                  <a:gd name="T70" fmla="*/ 28 w 156"/>
                  <a:gd name="T71" fmla="*/ 83 h 163"/>
                  <a:gd name="T72" fmla="*/ 58 w 156"/>
                  <a:gd name="T73" fmla="*/ 83 h 163"/>
                  <a:gd name="T74" fmla="*/ 0 w 156"/>
                  <a:gd name="T75" fmla="*/ 160 h 163"/>
                  <a:gd name="T76" fmla="*/ 2 w 156"/>
                  <a:gd name="T77" fmla="*/ 163 h 163"/>
                  <a:gd name="T78" fmla="*/ 35 w 156"/>
                  <a:gd name="T79" fmla="*/ 163 h 163"/>
                  <a:gd name="T80" fmla="*/ 123 w 156"/>
                  <a:gd name="T81" fmla="*/ 163 h 163"/>
                  <a:gd name="T82" fmla="*/ 156 w 156"/>
                  <a:gd name="T83" fmla="*/ 163 h 163"/>
                  <a:gd name="T84" fmla="*/ 156 w 156"/>
                  <a:gd name="T85" fmla="*/ 161 h 163"/>
                  <a:gd name="T86" fmla="*/ 156 w 156"/>
                  <a:gd name="T87" fmla="*/ 159 h 163"/>
                  <a:gd name="T88" fmla="*/ 156 w 156"/>
                  <a:gd name="T89" fmla="*/ 127 h 163"/>
                  <a:gd name="T90" fmla="*/ 156 w 156"/>
                  <a:gd name="T91" fmla="*/ 123 h 163"/>
                  <a:gd name="T92" fmla="*/ 152 w 156"/>
                  <a:gd name="T93" fmla="*/ 123 h 163"/>
                  <a:gd name="T94" fmla="*/ 65 w 156"/>
                  <a:gd name="T95" fmla="*/ 123 h 163"/>
                  <a:gd name="T96" fmla="*/ 95 w 156"/>
                  <a:gd name="T97" fmla="*/ 83 h 163"/>
                  <a:gd name="T98" fmla="*/ 136 w 156"/>
                  <a:gd name="T99" fmla="*/ 83 h 163"/>
                  <a:gd name="T100" fmla="*/ 136 w 156"/>
                  <a:gd name="T101" fmla="*/ 80 h 163"/>
                  <a:gd name="T102" fmla="*/ 98 w 156"/>
                  <a:gd name="T103" fmla="*/ 80 h 163"/>
                  <a:gd name="T104" fmla="*/ 156 w 156"/>
                  <a:gd name="T105" fmla="*/ 5 h 163"/>
                  <a:gd name="T106" fmla="*/ 153 w 156"/>
                  <a:gd name="T10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6" h="163">
                    <a:moveTo>
                      <a:pt x="38" y="159"/>
                    </a:moveTo>
                    <a:cubicBezTo>
                      <a:pt x="62" y="127"/>
                      <a:pt x="62" y="127"/>
                      <a:pt x="62" y="127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2" y="159"/>
                      <a:pt x="152" y="159"/>
                      <a:pt x="152" y="159"/>
                    </a:cubicBezTo>
                    <a:cubicBezTo>
                      <a:pt x="123" y="159"/>
                      <a:pt x="123" y="159"/>
                      <a:pt x="123" y="159"/>
                    </a:cubicBezTo>
                    <a:cubicBezTo>
                      <a:pt x="38" y="159"/>
                      <a:pt x="38" y="159"/>
                      <a:pt x="38" y="159"/>
                    </a:cubicBezTo>
                    <a:moveTo>
                      <a:pt x="5" y="159"/>
                    </a:moveTo>
                    <a:cubicBezTo>
                      <a:pt x="29" y="127"/>
                      <a:pt x="29" y="127"/>
                      <a:pt x="29" y="127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58" y="127"/>
                      <a:pt x="58" y="127"/>
                      <a:pt x="58" y="127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5" y="159"/>
                      <a:pt x="5" y="159"/>
                      <a:pt x="5" y="159"/>
                    </a:cubicBezTo>
                    <a:moveTo>
                      <a:pt x="32" y="123"/>
                    </a:moveTo>
                    <a:cubicBezTo>
                      <a:pt x="63" y="83"/>
                      <a:pt x="63" y="83"/>
                      <a:pt x="63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32" y="123"/>
                      <a:pt x="32" y="123"/>
                      <a:pt x="32" y="123"/>
                    </a:cubicBezTo>
                    <a:moveTo>
                      <a:pt x="65" y="80"/>
                    </a:moveTo>
                    <a:cubicBezTo>
                      <a:pt x="94" y="42"/>
                      <a:pt x="94" y="42"/>
                      <a:pt x="94" y="42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65" y="80"/>
                      <a:pt x="65" y="80"/>
                      <a:pt x="65" y="80"/>
                    </a:cubicBezTo>
                    <a:moveTo>
                      <a:pt x="153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2" y="163"/>
                      <a:pt x="2" y="163"/>
                      <a:pt x="2" y="163"/>
                    </a:cubicBezTo>
                    <a:cubicBezTo>
                      <a:pt x="13" y="163"/>
                      <a:pt x="24" y="163"/>
                      <a:pt x="35" y="163"/>
                    </a:cubicBezTo>
                    <a:cubicBezTo>
                      <a:pt x="64" y="163"/>
                      <a:pt x="94" y="163"/>
                      <a:pt x="123" y="163"/>
                    </a:cubicBezTo>
                    <a:cubicBezTo>
                      <a:pt x="134" y="163"/>
                      <a:pt x="145" y="163"/>
                      <a:pt x="156" y="163"/>
                    </a:cubicBezTo>
                    <a:cubicBezTo>
                      <a:pt x="156" y="161"/>
                      <a:pt x="156" y="161"/>
                      <a:pt x="156" y="161"/>
                    </a:cubicBezTo>
                    <a:cubicBezTo>
                      <a:pt x="156" y="159"/>
                      <a:pt x="156" y="159"/>
                      <a:pt x="156" y="159"/>
                    </a:cubicBezTo>
                    <a:cubicBezTo>
                      <a:pt x="156" y="127"/>
                      <a:pt x="156" y="127"/>
                      <a:pt x="156" y="127"/>
                    </a:cubicBezTo>
                    <a:cubicBezTo>
                      <a:pt x="156" y="123"/>
                      <a:pt x="156" y="123"/>
                      <a:pt x="156" y="123"/>
                    </a:cubicBezTo>
                    <a:cubicBezTo>
                      <a:pt x="152" y="123"/>
                      <a:pt x="152" y="123"/>
                      <a:pt x="152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95" y="83"/>
                      <a:pt x="95" y="83"/>
                      <a:pt x="95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56" y="5"/>
                      <a:pt x="156" y="5"/>
                      <a:pt x="156" y="5"/>
                    </a:cubicBezTo>
                    <a:cubicBezTo>
                      <a:pt x="153" y="0"/>
                      <a:pt x="153" y="0"/>
                      <a:pt x="1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149" y="2155916"/>
            <a:ext cx="4277935" cy="2406339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8331660" y="4901205"/>
            <a:ext cx="1600286" cy="280412"/>
            <a:chOff x="2079812" y="4270616"/>
            <a:chExt cx="733056" cy="280412"/>
          </a:xfrm>
          <a:solidFill>
            <a:srgbClr val="FE027A"/>
          </a:solidFill>
        </p:grpSpPr>
        <p:cxnSp>
          <p:nvCxnSpPr>
            <p:cNvPr id="52" name="直接连接符 51"/>
            <p:cNvCxnSpPr/>
            <p:nvPr/>
          </p:nvCxnSpPr>
          <p:spPr>
            <a:xfrm>
              <a:off x="2079812" y="4270616"/>
              <a:ext cx="733056" cy="0"/>
            </a:xfrm>
            <a:prstGeom prst="line">
              <a:avLst/>
            </a:prstGeom>
            <a:grpFill/>
            <a:ln w="38100">
              <a:solidFill>
                <a:srgbClr val="FE02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等腰三角形 52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grpFill/>
            <a:ln>
              <a:solidFill>
                <a:srgbClr val="FE02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655" y="2152222"/>
            <a:ext cx="4284283" cy="240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08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 flipV="1">
            <a:off x="938651" y="1726249"/>
            <a:ext cx="10303090" cy="3896"/>
            <a:chOff x="2354600" y="5971048"/>
            <a:chExt cx="8910196" cy="55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2354600" y="5971448"/>
              <a:ext cx="2926527" cy="0"/>
            </a:xfrm>
            <a:prstGeom prst="line">
              <a:avLst/>
            </a:prstGeom>
            <a:ln w="381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5281127" y="5971048"/>
              <a:ext cx="283650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8117633" y="5971602"/>
              <a:ext cx="3147163" cy="0"/>
            </a:xfrm>
            <a:prstGeom prst="line">
              <a:avLst/>
            </a:prstGeom>
            <a:ln w="38100">
              <a:solidFill>
                <a:srgbClr val="3BBA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2" name="图片 9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672" y="2214806"/>
            <a:ext cx="3241782" cy="1823503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5483" y="2214806"/>
            <a:ext cx="3287622" cy="1823502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8134" y="2214806"/>
            <a:ext cx="3383607" cy="1823502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1258484" y="4794616"/>
            <a:ext cx="2380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595959"/>
                </a:solidFill>
              </a:rPr>
              <a:t>2014</a:t>
            </a:r>
            <a:r>
              <a:rPr lang="zh-CN" altLang="en-US" dirty="0">
                <a:solidFill>
                  <a:srgbClr val="595959"/>
                </a:solidFill>
              </a:rPr>
              <a:t>超实用欧美时尚风格公司团队展示</a:t>
            </a:r>
            <a:r>
              <a:rPr lang="en-US" altLang="zh-CN" dirty="0">
                <a:solidFill>
                  <a:srgbClr val="595959"/>
                </a:solidFill>
              </a:rPr>
              <a:t>001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8298564" y="4794616"/>
            <a:ext cx="2943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33C2BC"/>
                </a:solidFill>
              </a:rPr>
              <a:t>UI</a:t>
            </a:r>
            <a:r>
              <a:rPr lang="zh-CN" altLang="en-US" dirty="0">
                <a:solidFill>
                  <a:srgbClr val="33C2BC"/>
                </a:solidFill>
              </a:rPr>
              <a:t>风格导航栏时尚精致商务汇报</a:t>
            </a:r>
            <a:r>
              <a:rPr lang="en-US" altLang="zh-CN" dirty="0" err="1">
                <a:solidFill>
                  <a:srgbClr val="33C2BC"/>
                </a:solidFill>
              </a:rPr>
              <a:t>ppt</a:t>
            </a:r>
            <a:r>
              <a:rPr lang="zh-CN" altLang="en-US" dirty="0">
                <a:solidFill>
                  <a:srgbClr val="33C2BC"/>
                </a:solidFill>
              </a:rPr>
              <a:t>模板</a:t>
            </a:r>
            <a:r>
              <a:rPr lang="en-US" altLang="zh-CN" dirty="0" smtClean="0">
                <a:solidFill>
                  <a:srgbClr val="33C2BC"/>
                </a:solidFill>
              </a:rPr>
              <a:t>1 </a:t>
            </a:r>
            <a:r>
              <a:rPr lang="zh-CN" altLang="en-US" dirty="0" smtClean="0">
                <a:solidFill>
                  <a:srgbClr val="33C2BC"/>
                </a:solidFill>
              </a:rPr>
              <a:t>（已销</a:t>
            </a:r>
            <a:r>
              <a:rPr lang="en-US" altLang="zh-CN" dirty="0" smtClean="0">
                <a:solidFill>
                  <a:srgbClr val="33C2BC"/>
                </a:solidFill>
              </a:rPr>
              <a:t>54</a:t>
            </a:r>
            <a:r>
              <a:rPr lang="zh-CN" altLang="en-US" dirty="0" smtClean="0">
                <a:solidFill>
                  <a:srgbClr val="33C2BC"/>
                </a:solidFill>
              </a:rPr>
              <a:t>套）</a:t>
            </a:r>
            <a:endParaRPr lang="zh-CN" altLang="en-US" dirty="0">
              <a:solidFill>
                <a:srgbClr val="33C2BC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4954111" y="4794616"/>
            <a:ext cx="2361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</a:rPr>
              <a:t>超时尚实用清新杂志风格商务动态展示</a:t>
            </a:r>
          </a:p>
        </p:txBody>
      </p:sp>
      <p:sp>
        <p:nvSpPr>
          <p:cNvPr id="98" name="矩形 97"/>
          <p:cNvSpPr/>
          <p:nvPr/>
        </p:nvSpPr>
        <p:spPr>
          <a:xfrm>
            <a:off x="4692892" y="5612480"/>
            <a:ext cx="26225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hlinkClick r:id="rId5"/>
              </a:rPr>
              <a:t>http://www.pptstore.net/shangwu_ppt/10916.html</a:t>
            </a:r>
            <a:endParaRPr lang="zh-CN" altLang="en-US" sz="1600" dirty="0"/>
          </a:p>
        </p:txBody>
      </p:sp>
      <p:sp>
        <p:nvSpPr>
          <p:cNvPr id="100" name="矩形 99"/>
          <p:cNvSpPr/>
          <p:nvPr/>
        </p:nvSpPr>
        <p:spPr>
          <a:xfrm>
            <a:off x="1188301" y="5612480"/>
            <a:ext cx="2655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20235D"/>
                </a:solidFill>
                <a:hlinkClick r:id="rId6"/>
              </a:rPr>
              <a:t>http://www.pptstore.net/shangwu_ppt/10701.html</a:t>
            </a:r>
            <a:endParaRPr lang="zh-CN" altLang="en-US" sz="1600" dirty="0">
              <a:solidFill>
                <a:srgbClr val="20235D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8298564" y="5612479"/>
            <a:ext cx="27247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hlinkClick r:id="rId7"/>
              </a:rPr>
              <a:t>http://www.pptstore.net/shangwu_ppt/11097.html</a:t>
            </a:r>
            <a:endParaRPr lang="zh-CN" altLang="en-US" sz="1600" dirty="0"/>
          </a:p>
        </p:txBody>
      </p:sp>
      <p:grpSp>
        <p:nvGrpSpPr>
          <p:cNvPr id="107" name="组合 106"/>
          <p:cNvGrpSpPr/>
          <p:nvPr/>
        </p:nvGrpSpPr>
        <p:grpSpPr>
          <a:xfrm>
            <a:off x="2079812" y="4285130"/>
            <a:ext cx="733056" cy="265898"/>
            <a:chOff x="2079812" y="4285130"/>
            <a:chExt cx="733056" cy="265898"/>
          </a:xfrm>
          <a:solidFill>
            <a:srgbClr val="FE027A"/>
          </a:solidFill>
        </p:grpSpPr>
        <p:cxnSp>
          <p:nvCxnSpPr>
            <p:cNvPr id="103" name="直接连接符 102"/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grpFill/>
            <a:ln w="38100">
              <a:solidFill>
                <a:srgbClr val="FE02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等腰三角形 103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grpFill/>
            <a:ln>
              <a:solidFill>
                <a:srgbClr val="FE02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571720" y="4279900"/>
            <a:ext cx="733056" cy="265898"/>
            <a:chOff x="2079812" y="4285130"/>
            <a:chExt cx="733056" cy="265898"/>
          </a:xfrm>
          <a:solidFill>
            <a:srgbClr val="DD2C26"/>
          </a:solidFill>
        </p:grpSpPr>
        <p:cxnSp>
          <p:nvCxnSpPr>
            <p:cNvPr id="109" name="直接连接符 108"/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grpFill/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等腰三角形 109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294409" y="4260966"/>
            <a:ext cx="733056" cy="265898"/>
            <a:chOff x="2079812" y="4285130"/>
            <a:chExt cx="733056" cy="265898"/>
          </a:xfrm>
          <a:solidFill>
            <a:srgbClr val="FE027A"/>
          </a:solidFill>
        </p:grpSpPr>
        <p:cxnSp>
          <p:nvCxnSpPr>
            <p:cNvPr id="112" name="直接连接符 111"/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grpFill/>
            <a:ln w="38100">
              <a:solidFill>
                <a:srgbClr val="FE02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等腰三角形 112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grpFill/>
            <a:ln>
              <a:solidFill>
                <a:srgbClr val="FE02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5072541" y="1015971"/>
            <a:ext cx="2478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作品页面 </a:t>
            </a:r>
            <a:r>
              <a:rPr lang="en-US" altLang="zh-CN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4</a:t>
            </a:r>
            <a:endParaRPr lang="zh-CN" altLang="en-US" sz="2800" spc="300" dirty="0" smtClean="0">
              <a:solidFill>
                <a:srgbClr val="20245D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0757647" y="-1412161"/>
            <a:ext cx="2689742" cy="2689742"/>
          </a:xfrm>
          <a:prstGeom prst="ellipse">
            <a:avLst/>
          </a:prstGeom>
          <a:solidFill>
            <a:srgbClr val="FFE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11484868" y="-749992"/>
            <a:ext cx="1344871" cy="1344871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1188301" y="583554"/>
            <a:ext cx="3400102" cy="972245"/>
            <a:chOff x="3924207" y="4834719"/>
            <a:chExt cx="3240687" cy="926660"/>
          </a:xfrm>
          <a:solidFill>
            <a:srgbClr val="595959"/>
          </a:solidFill>
        </p:grpSpPr>
        <p:grpSp>
          <p:nvGrpSpPr>
            <p:cNvPr id="60" name="组合 59"/>
            <p:cNvGrpSpPr/>
            <p:nvPr/>
          </p:nvGrpSpPr>
          <p:grpSpPr>
            <a:xfrm>
              <a:off x="3924207" y="4837697"/>
              <a:ext cx="845017" cy="909053"/>
              <a:chOff x="8621713" y="3260726"/>
              <a:chExt cx="1068387" cy="1149350"/>
            </a:xfrm>
            <a:grpFill/>
          </p:grpSpPr>
          <p:sp>
            <p:nvSpPr>
              <p:cNvPr id="73" name="Rectangle 7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8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solidFill>
                <a:srgbClr val="FE02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9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0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11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Rectangle 12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13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14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solidFill>
                <a:srgbClr val="D90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3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close/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close/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close/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close/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close/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54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</a:path>
                </a:pathLst>
              </a:custGeom>
              <a:solidFill>
                <a:srgbClr val="7C3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55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56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5231461" y="4834719"/>
              <a:ext cx="864539" cy="916686"/>
              <a:chOff x="6418263" y="766763"/>
              <a:chExt cx="1000125" cy="1060450"/>
            </a:xfrm>
            <a:grpFill/>
          </p:grpSpPr>
          <p:sp>
            <p:nvSpPr>
              <p:cNvPr id="68" name="Freeform 36"/>
              <p:cNvSpPr>
                <a:spLocks/>
              </p:cNvSpPr>
              <p:nvPr/>
            </p:nvSpPr>
            <p:spPr bwMode="auto">
              <a:xfrm>
                <a:off x="6918325" y="793751"/>
                <a:ext cx="369888" cy="227013"/>
              </a:xfrm>
              <a:custGeom>
                <a:avLst/>
                <a:gdLst>
                  <a:gd name="T0" fmla="*/ 12 w 57"/>
                  <a:gd name="T1" fmla="*/ 0 h 35"/>
                  <a:gd name="T2" fmla="*/ 0 w 57"/>
                  <a:gd name="T3" fmla="*/ 0 h 35"/>
                  <a:gd name="T4" fmla="*/ 27 w 57"/>
                  <a:gd name="T5" fmla="*/ 35 h 35"/>
                  <a:gd name="T6" fmla="*/ 57 w 57"/>
                  <a:gd name="T7" fmla="*/ 35 h 35"/>
                  <a:gd name="T8" fmla="*/ 12 w 5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5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6"/>
                      <a:pt x="25" y="20"/>
                      <a:pt x="2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3" y="16"/>
                      <a:pt x="38" y="0"/>
                      <a:pt x="12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7"/>
              <p:cNvSpPr>
                <a:spLocks/>
              </p:cNvSpPr>
              <p:nvPr/>
            </p:nvSpPr>
            <p:spPr bwMode="auto">
              <a:xfrm>
                <a:off x="6657975" y="1384301"/>
                <a:ext cx="539750" cy="417513"/>
              </a:xfrm>
              <a:custGeom>
                <a:avLst/>
                <a:gdLst>
                  <a:gd name="T0" fmla="*/ 21 w 83"/>
                  <a:gd name="T1" fmla="*/ 0 h 64"/>
                  <a:gd name="T2" fmla="*/ 19 w 83"/>
                  <a:gd name="T3" fmla="*/ 0 h 64"/>
                  <a:gd name="T4" fmla="*/ 2 w 83"/>
                  <a:gd name="T5" fmla="*/ 0 h 64"/>
                  <a:gd name="T6" fmla="*/ 0 w 83"/>
                  <a:gd name="T7" fmla="*/ 0 h 64"/>
                  <a:gd name="T8" fmla="*/ 0 w 83"/>
                  <a:gd name="T9" fmla="*/ 6 h 64"/>
                  <a:gd name="T10" fmla="*/ 47 w 83"/>
                  <a:gd name="T11" fmla="*/ 64 h 64"/>
                  <a:gd name="T12" fmla="*/ 83 w 83"/>
                  <a:gd name="T13" fmla="*/ 64 h 64"/>
                  <a:gd name="T14" fmla="*/ 30 w 83"/>
                  <a:gd name="T15" fmla="*/ 0 h 64"/>
                  <a:gd name="T16" fmla="*/ 21 w 83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64"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7C3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Rectangle 38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39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2"/>
              <p:cNvSpPr>
                <a:spLocks noEditPoints="1"/>
              </p:cNvSpPr>
              <p:nvPr/>
            </p:nvSpPr>
            <p:spPr bwMode="auto">
              <a:xfrm>
                <a:off x="6418263" y="766763"/>
                <a:ext cx="1000125" cy="1060450"/>
              </a:xfrm>
              <a:custGeom>
                <a:avLst/>
                <a:gdLst>
                  <a:gd name="T0" fmla="*/ 37 w 154"/>
                  <a:gd name="T1" fmla="*/ 95 h 163"/>
                  <a:gd name="T2" fmla="*/ 56 w 154"/>
                  <a:gd name="T3" fmla="*/ 95 h 163"/>
                  <a:gd name="T4" fmla="*/ 67 w 154"/>
                  <a:gd name="T5" fmla="*/ 95 h 163"/>
                  <a:gd name="T6" fmla="*/ 84 w 154"/>
                  <a:gd name="T7" fmla="*/ 159 h 163"/>
                  <a:gd name="T8" fmla="*/ 37 w 154"/>
                  <a:gd name="T9" fmla="*/ 95 h 163"/>
                  <a:gd name="T10" fmla="*/ 4 w 154"/>
                  <a:gd name="T11" fmla="*/ 42 h 163"/>
                  <a:gd name="T12" fmla="*/ 33 w 154"/>
                  <a:gd name="T13" fmla="*/ 80 h 163"/>
                  <a:gd name="T14" fmla="*/ 33 w 154"/>
                  <a:gd name="T15" fmla="*/ 92 h 163"/>
                  <a:gd name="T16" fmla="*/ 33 w 154"/>
                  <a:gd name="T17" fmla="*/ 98 h 163"/>
                  <a:gd name="T18" fmla="*/ 33 w 154"/>
                  <a:gd name="T19" fmla="*/ 108 h 163"/>
                  <a:gd name="T20" fmla="*/ 33 w 154"/>
                  <a:gd name="T21" fmla="*/ 124 h 163"/>
                  <a:gd name="T22" fmla="*/ 37 w 154"/>
                  <a:gd name="T23" fmla="*/ 92 h 163"/>
                  <a:gd name="T24" fmla="*/ 37 w 154"/>
                  <a:gd name="T25" fmla="*/ 42 h 163"/>
                  <a:gd name="T26" fmla="*/ 101 w 154"/>
                  <a:gd name="T27" fmla="*/ 42 h 163"/>
                  <a:gd name="T28" fmla="*/ 37 w 154"/>
                  <a:gd name="T29" fmla="*/ 92 h 163"/>
                  <a:gd name="T30" fmla="*/ 105 w 154"/>
                  <a:gd name="T31" fmla="*/ 42 h 163"/>
                  <a:gd name="T32" fmla="*/ 89 w 154"/>
                  <a:gd name="T33" fmla="*/ 92 h 163"/>
                  <a:gd name="T34" fmla="*/ 4 w 154"/>
                  <a:gd name="T35" fmla="*/ 4 h 163"/>
                  <a:gd name="T36" fmla="*/ 33 w 154"/>
                  <a:gd name="T37" fmla="*/ 4 h 163"/>
                  <a:gd name="T38" fmla="*/ 4 w 154"/>
                  <a:gd name="T39" fmla="*/ 39 h 163"/>
                  <a:gd name="T40" fmla="*/ 37 w 154"/>
                  <a:gd name="T41" fmla="*/ 39 h 163"/>
                  <a:gd name="T42" fmla="*/ 56 w 154"/>
                  <a:gd name="T43" fmla="*/ 4 h 163"/>
                  <a:gd name="T44" fmla="*/ 98 w 154"/>
                  <a:gd name="T45" fmla="*/ 39 h 163"/>
                  <a:gd name="T46" fmla="*/ 77 w 154"/>
                  <a:gd name="T47" fmla="*/ 4 h 163"/>
                  <a:gd name="T48" fmla="*/ 89 w 154"/>
                  <a:gd name="T49" fmla="*/ 4 h 163"/>
                  <a:gd name="T50" fmla="*/ 134 w 154"/>
                  <a:gd name="T51" fmla="*/ 39 h 163"/>
                  <a:gd name="T52" fmla="*/ 104 w 154"/>
                  <a:gd name="T53" fmla="*/ 39 h 163"/>
                  <a:gd name="T54" fmla="*/ 77 w 154"/>
                  <a:gd name="T55" fmla="*/ 4 h 163"/>
                  <a:gd name="T56" fmla="*/ 56 w 154"/>
                  <a:gd name="T57" fmla="*/ 0 h 163"/>
                  <a:gd name="T58" fmla="*/ 35 w 154"/>
                  <a:gd name="T59" fmla="*/ 0 h 163"/>
                  <a:gd name="T60" fmla="*/ 2 w 154"/>
                  <a:gd name="T61" fmla="*/ 0 h 163"/>
                  <a:gd name="T62" fmla="*/ 0 w 154"/>
                  <a:gd name="T63" fmla="*/ 2 h 163"/>
                  <a:gd name="T64" fmla="*/ 0 w 154"/>
                  <a:gd name="T65" fmla="*/ 163 h 163"/>
                  <a:gd name="T66" fmla="*/ 33 w 154"/>
                  <a:gd name="T67" fmla="*/ 163 h 163"/>
                  <a:gd name="T68" fmla="*/ 37 w 154"/>
                  <a:gd name="T69" fmla="*/ 109 h 163"/>
                  <a:gd name="T70" fmla="*/ 82 w 154"/>
                  <a:gd name="T71" fmla="*/ 163 h 163"/>
                  <a:gd name="T72" fmla="*/ 84 w 154"/>
                  <a:gd name="T73" fmla="*/ 163 h 163"/>
                  <a:gd name="T74" fmla="*/ 124 w 154"/>
                  <a:gd name="T75" fmla="*/ 163 h 163"/>
                  <a:gd name="T76" fmla="*/ 127 w 154"/>
                  <a:gd name="T77" fmla="*/ 163 h 163"/>
                  <a:gd name="T78" fmla="*/ 72 w 154"/>
                  <a:gd name="T79" fmla="*/ 95 h 163"/>
                  <a:gd name="T80" fmla="*/ 89 w 154"/>
                  <a:gd name="T8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63">
                    <a:moveTo>
                      <a:pt x="37" y="95"/>
                    </a:moveTo>
                    <a:cubicBezTo>
                      <a:pt x="37" y="95"/>
                      <a:pt x="37" y="95"/>
                      <a:pt x="37" y="95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7" y="95"/>
                      <a:pt x="57" y="95"/>
                      <a:pt x="58" y="95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95"/>
                      <a:pt x="37" y="95"/>
                      <a:pt x="37" y="95"/>
                    </a:cubicBezTo>
                    <a:moveTo>
                      <a:pt x="4" y="124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4" y="124"/>
                      <a:pt x="4" y="124"/>
                      <a:pt x="4" y="124"/>
                    </a:cubicBezTo>
                    <a:moveTo>
                      <a:pt x="37" y="92"/>
                    </a:move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4" y="66"/>
                      <a:pt x="89" y="92"/>
                      <a:pt x="56" y="92"/>
                    </a:cubicBezTo>
                    <a:cubicBezTo>
                      <a:pt x="37" y="92"/>
                      <a:pt x="37" y="92"/>
                      <a:pt x="37" y="92"/>
                    </a:cubicBezTo>
                    <a:moveTo>
                      <a:pt x="76" y="92"/>
                    </a:moveTo>
                    <a:cubicBezTo>
                      <a:pt x="97" y="84"/>
                      <a:pt x="107" y="62"/>
                      <a:pt x="105" y="42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7" y="66"/>
                      <a:pt x="122" y="92"/>
                      <a:pt x="89" y="92"/>
                    </a:cubicBezTo>
                    <a:cubicBezTo>
                      <a:pt x="76" y="92"/>
                      <a:pt x="76" y="92"/>
                      <a:pt x="76" y="92"/>
                    </a:cubicBezTo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37" y="39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82" y="4"/>
                      <a:pt x="97" y="20"/>
                      <a:pt x="101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37" y="39"/>
                      <a:pt x="37" y="39"/>
                      <a:pt x="37" y="39"/>
                    </a:cubicBezTo>
                    <a:moveTo>
                      <a:pt x="77" y="4"/>
                    </a:moveTo>
                    <a:cubicBezTo>
                      <a:pt x="77" y="4"/>
                      <a:pt x="77" y="4"/>
                      <a:pt x="7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115" y="4"/>
                      <a:pt x="130" y="20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2" y="24"/>
                      <a:pt x="93" y="10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moveTo>
                      <a:pt x="89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33" y="163"/>
                      <a:pt x="33" y="163"/>
                      <a:pt x="33" y="163"/>
                    </a:cubicBezTo>
                    <a:cubicBezTo>
                      <a:pt x="37" y="163"/>
                      <a:pt x="37" y="163"/>
                      <a:pt x="37" y="163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82" y="163"/>
                      <a:pt x="82" y="163"/>
                      <a:pt x="82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124" y="163"/>
                      <a:pt x="124" y="163"/>
                      <a:pt x="124" y="163"/>
                    </a:cubicBezTo>
                    <a:cubicBezTo>
                      <a:pt x="125" y="163"/>
                      <a:pt x="125" y="163"/>
                      <a:pt x="125" y="163"/>
                    </a:cubicBezTo>
                    <a:cubicBezTo>
                      <a:pt x="127" y="163"/>
                      <a:pt x="127" y="163"/>
                      <a:pt x="127" y="163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154" y="95"/>
                      <a:pt x="154" y="0"/>
                      <a:pt x="89" y="0"/>
                    </a:cubicBezTo>
                  </a:path>
                </a:pathLst>
              </a:custGeom>
              <a:solidFill>
                <a:srgbClr val="B10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6302132" y="4858048"/>
              <a:ext cx="862762" cy="903331"/>
              <a:chOff x="7315200" y="4713288"/>
              <a:chExt cx="1012825" cy="1060450"/>
            </a:xfrm>
            <a:grpFill/>
          </p:grpSpPr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7523163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7"/>
              <p:cNvSpPr>
                <a:spLocks/>
              </p:cNvSpPr>
              <p:nvPr/>
            </p:nvSpPr>
            <p:spPr bwMode="auto">
              <a:xfrm>
                <a:off x="7565258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8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9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</a:path>
                </a:pathLst>
              </a:custGeom>
              <a:solidFill>
                <a:srgbClr val="7C3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6"/>
              <p:cNvSpPr>
                <a:spLocks noEditPoints="1"/>
              </p:cNvSpPr>
              <p:nvPr/>
            </p:nvSpPr>
            <p:spPr bwMode="auto">
              <a:xfrm>
                <a:off x="7315200" y="4713288"/>
                <a:ext cx="1012825" cy="1060450"/>
              </a:xfrm>
              <a:custGeom>
                <a:avLst/>
                <a:gdLst>
                  <a:gd name="T0" fmla="*/ 38 w 156"/>
                  <a:gd name="T1" fmla="*/ 159 h 163"/>
                  <a:gd name="T2" fmla="*/ 62 w 156"/>
                  <a:gd name="T3" fmla="*/ 127 h 163"/>
                  <a:gd name="T4" fmla="*/ 152 w 156"/>
                  <a:gd name="T5" fmla="*/ 127 h 163"/>
                  <a:gd name="T6" fmla="*/ 152 w 156"/>
                  <a:gd name="T7" fmla="*/ 159 h 163"/>
                  <a:gd name="T8" fmla="*/ 123 w 156"/>
                  <a:gd name="T9" fmla="*/ 159 h 163"/>
                  <a:gd name="T10" fmla="*/ 38 w 156"/>
                  <a:gd name="T11" fmla="*/ 159 h 163"/>
                  <a:gd name="T12" fmla="*/ 5 w 156"/>
                  <a:gd name="T13" fmla="*/ 159 h 163"/>
                  <a:gd name="T14" fmla="*/ 29 w 156"/>
                  <a:gd name="T15" fmla="*/ 127 h 163"/>
                  <a:gd name="T16" fmla="*/ 29 w 156"/>
                  <a:gd name="T17" fmla="*/ 127 h 163"/>
                  <a:gd name="T18" fmla="*/ 58 w 156"/>
                  <a:gd name="T19" fmla="*/ 127 h 163"/>
                  <a:gd name="T20" fmla="*/ 33 w 156"/>
                  <a:gd name="T21" fmla="*/ 159 h 163"/>
                  <a:gd name="T22" fmla="*/ 5 w 156"/>
                  <a:gd name="T23" fmla="*/ 159 h 163"/>
                  <a:gd name="T24" fmla="*/ 32 w 156"/>
                  <a:gd name="T25" fmla="*/ 123 h 163"/>
                  <a:gd name="T26" fmla="*/ 63 w 156"/>
                  <a:gd name="T27" fmla="*/ 83 h 163"/>
                  <a:gd name="T28" fmla="*/ 91 w 156"/>
                  <a:gd name="T29" fmla="*/ 83 h 163"/>
                  <a:gd name="T30" fmla="*/ 61 w 156"/>
                  <a:gd name="T31" fmla="*/ 123 h 163"/>
                  <a:gd name="T32" fmla="*/ 32 w 156"/>
                  <a:gd name="T33" fmla="*/ 123 h 163"/>
                  <a:gd name="T34" fmla="*/ 65 w 156"/>
                  <a:gd name="T35" fmla="*/ 80 h 163"/>
                  <a:gd name="T36" fmla="*/ 94 w 156"/>
                  <a:gd name="T37" fmla="*/ 42 h 163"/>
                  <a:gd name="T38" fmla="*/ 122 w 156"/>
                  <a:gd name="T39" fmla="*/ 42 h 163"/>
                  <a:gd name="T40" fmla="*/ 94 w 156"/>
                  <a:gd name="T41" fmla="*/ 80 h 163"/>
                  <a:gd name="T42" fmla="*/ 65 w 156"/>
                  <a:gd name="T43" fmla="*/ 80 h 163"/>
                  <a:gd name="T44" fmla="*/ 153 w 156"/>
                  <a:gd name="T45" fmla="*/ 0 h 163"/>
                  <a:gd name="T46" fmla="*/ 120 w 156"/>
                  <a:gd name="T47" fmla="*/ 0 h 163"/>
                  <a:gd name="T48" fmla="*/ 38 w 156"/>
                  <a:gd name="T49" fmla="*/ 0 h 163"/>
                  <a:gd name="T50" fmla="*/ 5 w 156"/>
                  <a:gd name="T51" fmla="*/ 0 h 163"/>
                  <a:gd name="T52" fmla="*/ 5 w 156"/>
                  <a:gd name="T53" fmla="*/ 4 h 163"/>
                  <a:gd name="T54" fmla="*/ 38 w 156"/>
                  <a:gd name="T55" fmla="*/ 4 h 163"/>
                  <a:gd name="T56" fmla="*/ 118 w 156"/>
                  <a:gd name="T57" fmla="*/ 4 h 163"/>
                  <a:gd name="T58" fmla="*/ 92 w 156"/>
                  <a:gd name="T59" fmla="*/ 39 h 163"/>
                  <a:gd name="T60" fmla="*/ 5 w 156"/>
                  <a:gd name="T61" fmla="*/ 39 h 163"/>
                  <a:gd name="T62" fmla="*/ 5 w 156"/>
                  <a:gd name="T63" fmla="*/ 42 h 163"/>
                  <a:gd name="T64" fmla="*/ 89 w 156"/>
                  <a:gd name="T65" fmla="*/ 42 h 163"/>
                  <a:gd name="T66" fmla="*/ 61 w 156"/>
                  <a:gd name="T67" fmla="*/ 80 h 163"/>
                  <a:gd name="T68" fmla="*/ 28 w 156"/>
                  <a:gd name="T69" fmla="*/ 80 h 163"/>
                  <a:gd name="T70" fmla="*/ 28 w 156"/>
                  <a:gd name="T71" fmla="*/ 83 h 163"/>
                  <a:gd name="T72" fmla="*/ 58 w 156"/>
                  <a:gd name="T73" fmla="*/ 83 h 163"/>
                  <a:gd name="T74" fmla="*/ 0 w 156"/>
                  <a:gd name="T75" fmla="*/ 160 h 163"/>
                  <a:gd name="T76" fmla="*/ 2 w 156"/>
                  <a:gd name="T77" fmla="*/ 163 h 163"/>
                  <a:gd name="T78" fmla="*/ 35 w 156"/>
                  <a:gd name="T79" fmla="*/ 163 h 163"/>
                  <a:gd name="T80" fmla="*/ 123 w 156"/>
                  <a:gd name="T81" fmla="*/ 163 h 163"/>
                  <a:gd name="T82" fmla="*/ 156 w 156"/>
                  <a:gd name="T83" fmla="*/ 163 h 163"/>
                  <a:gd name="T84" fmla="*/ 156 w 156"/>
                  <a:gd name="T85" fmla="*/ 161 h 163"/>
                  <a:gd name="T86" fmla="*/ 156 w 156"/>
                  <a:gd name="T87" fmla="*/ 159 h 163"/>
                  <a:gd name="T88" fmla="*/ 156 w 156"/>
                  <a:gd name="T89" fmla="*/ 127 h 163"/>
                  <a:gd name="T90" fmla="*/ 156 w 156"/>
                  <a:gd name="T91" fmla="*/ 123 h 163"/>
                  <a:gd name="T92" fmla="*/ 152 w 156"/>
                  <a:gd name="T93" fmla="*/ 123 h 163"/>
                  <a:gd name="T94" fmla="*/ 65 w 156"/>
                  <a:gd name="T95" fmla="*/ 123 h 163"/>
                  <a:gd name="T96" fmla="*/ 95 w 156"/>
                  <a:gd name="T97" fmla="*/ 83 h 163"/>
                  <a:gd name="T98" fmla="*/ 136 w 156"/>
                  <a:gd name="T99" fmla="*/ 83 h 163"/>
                  <a:gd name="T100" fmla="*/ 136 w 156"/>
                  <a:gd name="T101" fmla="*/ 80 h 163"/>
                  <a:gd name="T102" fmla="*/ 98 w 156"/>
                  <a:gd name="T103" fmla="*/ 80 h 163"/>
                  <a:gd name="T104" fmla="*/ 156 w 156"/>
                  <a:gd name="T105" fmla="*/ 5 h 163"/>
                  <a:gd name="T106" fmla="*/ 153 w 156"/>
                  <a:gd name="T10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6" h="163">
                    <a:moveTo>
                      <a:pt x="38" y="159"/>
                    </a:moveTo>
                    <a:cubicBezTo>
                      <a:pt x="62" y="127"/>
                      <a:pt x="62" y="127"/>
                      <a:pt x="62" y="127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2" y="159"/>
                      <a:pt x="152" y="159"/>
                      <a:pt x="152" y="159"/>
                    </a:cubicBezTo>
                    <a:cubicBezTo>
                      <a:pt x="123" y="159"/>
                      <a:pt x="123" y="159"/>
                      <a:pt x="123" y="159"/>
                    </a:cubicBezTo>
                    <a:cubicBezTo>
                      <a:pt x="38" y="159"/>
                      <a:pt x="38" y="159"/>
                      <a:pt x="38" y="159"/>
                    </a:cubicBezTo>
                    <a:moveTo>
                      <a:pt x="5" y="159"/>
                    </a:moveTo>
                    <a:cubicBezTo>
                      <a:pt x="29" y="127"/>
                      <a:pt x="29" y="127"/>
                      <a:pt x="29" y="127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58" y="127"/>
                      <a:pt x="58" y="127"/>
                      <a:pt x="58" y="127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5" y="159"/>
                      <a:pt x="5" y="159"/>
                      <a:pt x="5" y="159"/>
                    </a:cubicBezTo>
                    <a:moveTo>
                      <a:pt x="32" y="123"/>
                    </a:moveTo>
                    <a:cubicBezTo>
                      <a:pt x="63" y="83"/>
                      <a:pt x="63" y="83"/>
                      <a:pt x="63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32" y="123"/>
                      <a:pt x="32" y="123"/>
                      <a:pt x="32" y="123"/>
                    </a:cubicBezTo>
                    <a:moveTo>
                      <a:pt x="65" y="80"/>
                    </a:moveTo>
                    <a:cubicBezTo>
                      <a:pt x="94" y="42"/>
                      <a:pt x="94" y="42"/>
                      <a:pt x="94" y="42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65" y="80"/>
                      <a:pt x="65" y="80"/>
                      <a:pt x="65" y="80"/>
                    </a:cubicBezTo>
                    <a:moveTo>
                      <a:pt x="153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2" y="163"/>
                      <a:pt x="2" y="163"/>
                      <a:pt x="2" y="163"/>
                    </a:cubicBezTo>
                    <a:cubicBezTo>
                      <a:pt x="13" y="163"/>
                      <a:pt x="24" y="163"/>
                      <a:pt x="35" y="163"/>
                    </a:cubicBezTo>
                    <a:cubicBezTo>
                      <a:pt x="64" y="163"/>
                      <a:pt x="94" y="163"/>
                      <a:pt x="123" y="163"/>
                    </a:cubicBezTo>
                    <a:cubicBezTo>
                      <a:pt x="134" y="163"/>
                      <a:pt x="145" y="163"/>
                      <a:pt x="156" y="163"/>
                    </a:cubicBezTo>
                    <a:cubicBezTo>
                      <a:pt x="156" y="161"/>
                      <a:pt x="156" y="161"/>
                      <a:pt x="156" y="161"/>
                    </a:cubicBezTo>
                    <a:cubicBezTo>
                      <a:pt x="156" y="159"/>
                      <a:pt x="156" y="159"/>
                      <a:pt x="156" y="159"/>
                    </a:cubicBezTo>
                    <a:cubicBezTo>
                      <a:pt x="156" y="127"/>
                      <a:pt x="156" y="127"/>
                      <a:pt x="156" y="127"/>
                    </a:cubicBezTo>
                    <a:cubicBezTo>
                      <a:pt x="156" y="123"/>
                      <a:pt x="156" y="123"/>
                      <a:pt x="156" y="123"/>
                    </a:cubicBezTo>
                    <a:cubicBezTo>
                      <a:pt x="152" y="123"/>
                      <a:pt x="152" y="123"/>
                      <a:pt x="152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95" y="83"/>
                      <a:pt x="95" y="83"/>
                      <a:pt x="95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56" y="5"/>
                      <a:pt x="156" y="5"/>
                      <a:pt x="156" y="5"/>
                    </a:cubicBezTo>
                    <a:cubicBezTo>
                      <a:pt x="153" y="0"/>
                      <a:pt x="153" y="0"/>
                      <a:pt x="1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405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8900" y="2064434"/>
            <a:ext cx="6934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 smtClean="0">
                <a:solidFill>
                  <a:srgbClr val="595959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谢  谢</a:t>
            </a:r>
            <a:endParaRPr lang="zh-CN" altLang="en-US" sz="20000" dirty="0">
              <a:solidFill>
                <a:srgbClr val="595959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01163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85647" y="2260816"/>
            <a:ext cx="3220707" cy="663679"/>
            <a:chOff x="4485647" y="2420472"/>
            <a:chExt cx="3220707" cy="663679"/>
          </a:xfrm>
        </p:grpSpPr>
        <p:sp>
          <p:nvSpPr>
            <p:cNvPr id="3" name="矩形 2"/>
            <p:cNvSpPr/>
            <p:nvPr/>
          </p:nvSpPr>
          <p:spPr>
            <a:xfrm>
              <a:off x="4485647" y="2420472"/>
              <a:ext cx="3220707" cy="663679"/>
            </a:xfrm>
            <a:prstGeom prst="rect">
              <a:avLst/>
            </a:prstGeom>
            <a:solidFill>
              <a:srgbClr val="FE02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848138" y="2449500"/>
              <a:ext cx="249572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Droid Sans" panose="020B0606030804020204" pitchFamily="34" charset="0"/>
                </a:rPr>
                <a:t>财务小生</a:t>
              </a:r>
              <a:r>
                <a:rPr lang="en-US" altLang="zh-CN" sz="3200" dirty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Droid Sans" panose="020B0606030804020204" pitchFamily="34" charset="0"/>
                </a:rPr>
                <a:t>hrz</a:t>
              </a:r>
              <a:endParaRPr lang="zh-CN" altLang="en-US" sz="3200" dirty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Droid Sans" panose="020B0606030804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253972" y="3233370"/>
            <a:ext cx="5684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个人作品页面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：</a:t>
            </a:r>
            <a:r>
              <a:rPr lang="en-US" altLang="zh-CN" dirty="0">
                <a:solidFill>
                  <a:srgbClr val="F62A34"/>
                </a:solidFill>
                <a:hlinkClick r:id="rId2"/>
              </a:rPr>
              <a:t>http://www.pptstore.net/author/hrz007/</a:t>
            </a:r>
            <a:endParaRPr lang="zh-CN" altLang="en-US" dirty="0">
              <a:solidFill>
                <a:srgbClr val="F62A34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  <a:cs typeface="Droid Sans" panose="020B0606030804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88263" y="4520005"/>
            <a:ext cx="815475" cy="465584"/>
            <a:chOff x="4815687" y="4255380"/>
            <a:chExt cx="815475" cy="465584"/>
          </a:xfrm>
          <a:solidFill>
            <a:srgbClr val="FE027A"/>
          </a:solidFill>
        </p:grpSpPr>
        <p:sp>
          <p:nvSpPr>
            <p:cNvPr id="7" name="矩形 6"/>
            <p:cNvSpPr/>
            <p:nvPr/>
          </p:nvSpPr>
          <p:spPr>
            <a:xfrm>
              <a:off x="4815687" y="4255380"/>
              <a:ext cx="815475" cy="4655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844716" y="4298922"/>
              <a:ext cx="786446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 N D</a:t>
              </a:r>
              <a:endParaRPr lang="zh-CN" altLang="en-US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613062" y="3809008"/>
            <a:ext cx="2965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浪微博</a:t>
            </a:r>
            <a:r>
              <a:rPr lang="zh-CN" altLang="en-US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：</a:t>
            </a:r>
            <a:r>
              <a:rPr lang="en-US" altLang="zh-CN" b="1" dirty="0" smtClean="0">
                <a:solidFill>
                  <a:srgbClr val="FE027A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@</a:t>
            </a:r>
            <a:r>
              <a:rPr lang="zh-CN" altLang="en-US" b="1" dirty="0">
                <a:solidFill>
                  <a:srgbClr val="FE027A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财务小生</a:t>
            </a:r>
            <a:r>
              <a:rPr lang="en-US" altLang="zh-CN" b="1" dirty="0">
                <a:solidFill>
                  <a:srgbClr val="FE027A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HRZ</a:t>
            </a:r>
            <a:endParaRPr lang="zh-CN" altLang="en-US" b="1" dirty="0">
              <a:solidFill>
                <a:srgbClr val="FE027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45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3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3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36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" t="19708" b="34675"/>
          <a:stretch>
            <a:fillRect/>
          </a:stretch>
        </p:blipFill>
        <p:spPr>
          <a:xfrm>
            <a:off x="192502" y="1537948"/>
            <a:ext cx="11806995" cy="3521836"/>
          </a:xfrm>
          <a:custGeom>
            <a:avLst/>
            <a:gdLst>
              <a:gd name="connsiteX0" fmla="*/ 0 w 10813898"/>
              <a:gd name="connsiteY0" fmla="*/ 0 h 3225611"/>
              <a:gd name="connsiteX1" fmla="*/ 10813898 w 10813898"/>
              <a:gd name="connsiteY1" fmla="*/ 0 h 3225611"/>
              <a:gd name="connsiteX2" fmla="*/ 10813898 w 10813898"/>
              <a:gd name="connsiteY2" fmla="*/ 3225611 h 3225611"/>
              <a:gd name="connsiteX3" fmla="*/ 0 w 10813898"/>
              <a:gd name="connsiteY3" fmla="*/ 3225611 h 322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13898" h="3225611">
                <a:moveTo>
                  <a:pt x="0" y="0"/>
                </a:moveTo>
                <a:lnTo>
                  <a:pt x="10813898" y="0"/>
                </a:lnTo>
                <a:lnTo>
                  <a:pt x="10813898" y="3225611"/>
                </a:lnTo>
                <a:lnTo>
                  <a:pt x="0" y="3225611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252687" y="529890"/>
            <a:ext cx="2177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10173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3600" dirty="0">
              <a:solidFill>
                <a:srgbClr val="F10173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2409" y="5833577"/>
            <a:ext cx="48127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674" y="5833577"/>
            <a:ext cx="54130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408" y="5406189"/>
            <a:ext cx="3944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your title in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674" y="5406189"/>
            <a:ext cx="4920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your title in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6487" y="1409700"/>
            <a:ext cx="11746810" cy="0"/>
          </a:xfrm>
          <a:prstGeom prst="line">
            <a:avLst/>
          </a:prstGeom>
          <a:ln w="28575">
            <a:solidFill>
              <a:srgbClr val="F437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2502" y="5215689"/>
            <a:ext cx="11746810" cy="0"/>
          </a:xfrm>
          <a:prstGeom prst="line">
            <a:avLst/>
          </a:prstGeom>
          <a:ln w="28575">
            <a:solidFill>
              <a:srgbClr val="F437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160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434" y="0"/>
            <a:ext cx="12192434" cy="6858000"/>
            <a:chOff x="1350684" y="0"/>
            <a:chExt cx="10841750" cy="685800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64433" y="3514464"/>
              <a:ext cx="3427567" cy="1781435"/>
            </a:xfrm>
            <a:custGeom>
              <a:avLst/>
              <a:gdLst>
                <a:gd name="connsiteX0" fmla="*/ 0 w 3427567"/>
                <a:gd name="connsiteY0" fmla="*/ 0 h 1781435"/>
                <a:gd name="connsiteX1" fmla="*/ 3427567 w 3427567"/>
                <a:gd name="connsiteY1" fmla="*/ 0 h 1781435"/>
                <a:gd name="connsiteX2" fmla="*/ 3427567 w 3427567"/>
                <a:gd name="connsiteY2" fmla="*/ 1781435 h 1781435"/>
                <a:gd name="connsiteX3" fmla="*/ 0 w 3427567"/>
                <a:gd name="connsiteY3" fmla="*/ 1781435 h 1781435"/>
                <a:gd name="connsiteX4" fmla="*/ 0 w 3427567"/>
                <a:gd name="connsiteY4" fmla="*/ 0 h 1781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567" h="1781435">
                  <a:moveTo>
                    <a:pt x="0" y="0"/>
                  </a:moveTo>
                  <a:lnTo>
                    <a:pt x="3427567" y="0"/>
                  </a:lnTo>
                  <a:lnTo>
                    <a:pt x="3427567" y="1781435"/>
                  </a:lnTo>
                  <a:lnTo>
                    <a:pt x="0" y="178143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64867" y="5299201"/>
              <a:ext cx="3427567" cy="1558799"/>
            </a:xfrm>
            <a:custGeom>
              <a:avLst/>
              <a:gdLst>
                <a:gd name="connsiteX0" fmla="*/ 0 w 3427567"/>
                <a:gd name="connsiteY0" fmla="*/ 0 h 1558799"/>
                <a:gd name="connsiteX1" fmla="*/ 3427567 w 3427567"/>
                <a:gd name="connsiteY1" fmla="*/ 0 h 1558799"/>
                <a:gd name="connsiteX2" fmla="*/ 3427567 w 3427567"/>
                <a:gd name="connsiteY2" fmla="*/ 1558799 h 1558799"/>
                <a:gd name="connsiteX3" fmla="*/ 0 w 3427567"/>
                <a:gd name="connsiteY3" fmla="*/ 1558799 h 1558799"/>
                <a:gd name="connsiteX4" fmla="*/ 0 w 3427567"/>
                <a:gd name="connsiteY4" fmla="*/ 0 h 155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567" h="1558799">
                  <a:moveTo>
                    <a:pt x="0" y="0"/>
                  </a:moveTo>
                  <a:lnTo>
                    <a:pt x="3427567" y="0"/>
                  </a:lnTo>
                  <a:lnTo>
                    <a:pt x="3427567" y="1558799"/>
                  </a:lnTo>
                  <a:lnTo>
                    <a:pt x="0" y="1558799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764433" y="3498849"/>
              <a:ext cx="3427567" cy="15616"/>
            </a:xfrm>
            <a:custGeom>
              <a:avLst/>
              <a:gdLst>
                <a:gd name="connsiteX0" fmla="*/ 0 w 3427567"/>
                <a:gd name="connsiteY0" fmla="*/ 0 h 15616"/>
                <a:gd name="connsiteX1" fmla="*/ 3427567 w 3427567"/>
                <a:gd name="connsiteY1" fmla="*/ 0 h 15616"/>
                <a:gd name="connsiteX2" fmla="*/ 3427567 w 3427567"/>
                <a:gd name="connsiteY2" fmla="*/ 15616 h 15616"/>
                <a:gd name="connsiteX3" fmla="*/ 0 w 3427567"/>
                <a:gd name="connsiteY3" fmla="*/ 15616 h 15616"/>
                <a:gd name="connsiteX4" fmla="*/ 0 w 3427567"/>
                <a:gd name="connsiteY4" fmla="*/ 0 h 15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567" h="15616">
                  <a:moveTo>
                    <a:pt x="0" y="0"/>
                  </a:moveTo>
                  <a:lnTo>
                    <a:pt x="3427567" y="0"/>
                  </a:lnTo>
                  <a:lnTo>
                    <a:pt x="3427567" y="15616"/>
                  </a:lnTo>
                  <a:lnTo>
                    <a:pt x="0" y="15616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096000" y="3498849"/>
              <a:ext cx="2667000" cy="3357855"/>
            </a:xfrm>
            <a:custGeom>
              <a:avLst/>
              <a:gdLst>
                <a:gd name="connsiteX0" fmla="*/ 0 w 2646084"/>
                <a:gd name="connsiteY0" fmla="*/ 0 h 3323188"/>
                <a:gd name="connsiteX1" fmla="*/ 2646084 w 2646084"/>
                <a:gd name="connsiteY1" fmla="*/ 0 h 3323188"/>
                <a:gd name="connsiteX2" fmla="*/ 2646084 w 2646084"/>
                <a:gd name="connsiteY2" fmla="*/ 3323188 h 3323188"/>
                <a:gd name="connsiteX3" fmla="*/ 0 w 2646084"/>
                <a:gd name="connsiteY3" fmla="*/ 3323188 h 332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6084" h="3323188">
                  <a:moveTo>
                    <a:pt x="0" y="0"/>
                  </a:moveTo>
                  <a:lnTo>
                    <a:pt x="2646084" y="0"/>
                  </a:lnTo>
                  <a:lnTo>
                    <a:pt x="2646084" y="3323188"/>
                  </a:lnTo>
                  <a:lnTo>
                    <a:pt x="0" y="3323188"/>
                  </a:lnTo>
                  <a:close/>
                </a:path>
              </a:pathLst>
            </a:cu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996723" y="0"/>
              <a:ext cx="2190751" cy="3514467"/>
            </a:xfrm>
            <a:custGeom>
              <a:avLst/>
              <a:gdLst>
                <a:gd name="connsiteX0" fmla="*/ 0 w 2186223"/>
                <a:gd name="connsiteY0" fmla="*/ 0 h 3514467"/>
                <a:gd name="connsiteX1" fmla="*/ 2186223 w 2186223"/>
                <a:gd name="connsiteY1" fmla="*/ 0 h 3514467"/>
                <a:gd name="connsiteX2" fmla="*/ 2186223 w 2186223"/>
                <a:gd name="connsiteY2" fmla="*/ 3514467 h 3514467"/>
                <a:gd name="connsiteX3" fmla="*/ 0 w 2186223"/>
                <a:gd name="connsiteY3" fmla="*/ 3514467 h 351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6223" h="3514467">
                  <a:moveTo>
                    <a:pt x="0" y="0"/>
                  </a:moveTo>
                  <a:lnTo>
                    <a:pt x="2186223" y="0"/>
                  </a:lnTo>
                  <a:lnTo>
                    <a:pt x="2186223" y="3514467"/>
                  </a:lnTo>
                  <a:lnTo>
                    <a:pt x="0" y="3514467"/>
                  </a:lnTo>
                  <a:close/>
                </a:path>
              </a:pathLst>
            </a:cu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50684" y="1"/>
              <a:ext cx="2687916" cy="1676400"/>
            </a:xfrm>
            <a:custGeom>
              <a:avLst/>
              <a:gdLst>
                <a:gd name="connsiteX0" fmla="*/ 0 w 2667000"/>
                <a:gd name="connsiteY0" fmla="*/ 0 h 1676400"/>
                <a:gd name="connsiteX1" fmla="*/ 2667000 w 2667000"/>
                <a:gd name="connsiteY1" fmla="*/ 0 h 1676400"/>
                <a:gd name="connsiteX2" fmla="*/ 2667000 w 2667000"/>
                <a:gd name="connsiteY2" fmla="*/ 1676400 h 1676400"/>
                <a:gd name="connsiteX3" fmla="*/ 0 w 2667000"/>
                <a:gd name="connsiteY3" fmla="*/ 167640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0" h="1676400">
                  <a:moveTo>
                    <a:pt x="0" y="0"/>
                  </a:moveTo>
                  <a:lnTo>
                    <a:pt x="2667000" y="0"/>
                  </a:lnTo>
                  <a:lnTo>
                    <a:pt x="2667000" y="1676400"/>
                  </a:lnTo>
                  <a:lnTo>
                    <a:pt x="0" y="1676400"/>
                  </a:lnTo>
                  <a:close/>
                </a:path>
              </a:pathLst>
            </a:cu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38600" y="0"/>
              <a:ext cx="2057400" cy="3514465"/>
            </a:xfrm>
            <a:custGeom>
              <a:avLst/>
              <a:gdLst>
                <a:gd name="connsiteX0" fmla="*/ 0 w 2057400"/>
                <a:gd name="connsiteY0" fmla="*/ 0 h 3514465"/>
                <a:gd name="connsiteX1" fmla="*/ 2057400 w 2057400"/>
                <a:gd name="connsiteY1" fmla="*/ 0 h 3514465"/>
                <a:gd name="connsiteX2" fmla="*/ 2057400 w 2057400"/>
                <a:gd name="connsiteY2" fmla="*/ 3514465 h 3514465"/>
                <a:gd name="connsiteX3" fmla="*/ 0 w 2057400"/>
                <a:gd name="connsiteY3" fmla="*/ 3514465 h 351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7400" h="3514465">
                  <a:moveTo>
                    <a:pt x="0" y="0"/>
                  </a:moveTo>
                  <a:lnTo>
                    <a:pt x="2057400" y="0"/>
                  </a:lnTo>
                  <a:lnTo>
                    <a:pt x="2057400" y="3514465"/>
                  </a:lnTo>
                  <a:lnTo>
                    <a:pt x="0" y="3514465"/>
                  </a:lnTo>
                  <a:close/>
                </a:path>
              </a:pathLst>
            </a:cu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50684" y="1667132"/>
              <a:ext cx="2687916" cy="1847332"/>
            </a:xfrm>
            <a:custGeom>
              <a:avLst/>
              <a:gdLst>
                <a:gd name="connsiteX0" fmla="*/ 0 w 2667000"/>
                <a:gd name="connsiteY0" fmla="*/ 0 h 1761869"/>
                <a:gd name="connsiteX1" fmla="*/ 2667000 w 2667000"/>
                <a:gd name="connsiteY1" fmla="*/ 0 h 1761869"/>
                <a:gd name="connsiteX2" fmla="*/ 2667000 w 2667000"/>
                <a:gd name="connsiteY2" fmla="*/ 1761869 h 1761869"/>
                <a:gd name="connsiteX3" fmla="*/ 0 w 2667000"/>
                <a:gd name="connsiteY3" fmla="*/ 1761869 h 176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0" h="1761869">
                  <a:moveTo>
                    <a:pt x="0" y="0"/>
                  </a:moveTo>
                  <a:lnTo>
                    <a:pt x="2667000" y="0"/>
                  </a:lnTo>
                  <a:lnTo>
                    <a:pt x="2667000" y="1761869"/>
                  </a:lnTo>
                  <a:lnTo>
                    <a:pt x="0" y="1761869"/>
                  </a:lnTo>
                  <a:close/>
                </a:path>
              </a:pathLst>
            </a:cu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50684" y="3514468"/>
              <a:ext cx="4745316" cy="3343532"/>
            </a:xfrm>
            <a:custGeom>
              <a:avLst/>
              <a:gdLst>
                <a:gd name="connsiteX0" fmla="*/ 0 w 4745316"/>
                <a:gd name="connsiteY0" fmla="*/ 0 h 3343532"/>
                <a:gd name="connsiteX1" fmla="*/ 4745316 w 4745316"/>
                <a:gd name="connsiteY1" fmla="*/ 0 h 3343532"/>
                <a:gd name="connsiteX2" fmla="*/ 4745316 w 4745316"/>
                <a:gd name="connsiteY2" fmla="*/ 3343532 h 3343532"/>
                <a:gd name="connsiteX3" fmla="*/ 0 w 4745316"/>
                <a:gd name="connsiteY3" fmla="*/ 3343532 h 3343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5316" h="3343532">
                  <a:moveTo>
                    <a:pt x="0" y="0"/>
                  </a:moveTo>
                  <a:lnTo>
                    <a:pt x="4745316" y="0"/>
                  </a:lnTo>
                  <a:lnTo>
                    <a:pt x="4745316" y="3343532"/>
                  </a:lnTo>
                  <a:lnTo>
                    <a:pt x="0" y="3343532"/>
                  </a:lnTo>
                  <a:close/>
                </a:path>
              </a:pathLst>
            </a:custGeom>
          </p:spPr>
        </p:pic>
      </p:grpSp>
      <p:sp>
        <p:nvSpPr>
          <p:cNvPr id="51" name="矩形 50"/>
          <p:cNvSpPr/>
          <p:nvPr/>
        </p:nvSpPr>
        <p:spPr>
          <a:xfrm>
            <a:off x="5336060" y="-16914"/>
            <a:ext cx="4386683" cy="3546997"/>
          </a:xfrm>
          <a:prstGeom prst="rect">
            <a:avLst/>
          </a:prstGeom>
          <a:solidFill>
            <a:srgbClr val="F10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498576" y="630016"/>
            <a:ext cx="26742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Works</a:t>
            </a:r>
          </a:p>
        </p:txBody>
      </p:sp>
      <p:sp>
        <p:nvSpPr>
          <p:cNvPr id="56" name="矩形 55"/>
          <p:cNvSpPr/>
          <p:nvPr/>
        </p:nvSpPr>
        <p:spPr>
          <a:xfrm>
            <a:off x="5555606" y="1940959"/>
            <a:ext cx="37170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535740" y="1426271"/>
            <a:ext cx="2286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title in here</a:t>
            </a:r>
          </a:p>
        </p:txBody>
      </p:sp>
    </p:spTree>
    <p:extLst>
      <p:ext uri="{BB962C8B-B14F-4D97-AF65-F5344CB8AC3E}">
        <p14:creationId xmlns:p14="http://schemas.microsoft.com/office/powerpoint/2010/main" val="25458407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3" name="矩形 22"/>
          <p:cNvSpPr/>
          <p:nvPr/>
        </p:nvSpPr>
        <p:spPr>
          <a:xfrm>
            <a:off x="0" y="-3109"/>
            <a:ext cx="4282664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242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1248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1577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1905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2348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08768" y="6153219"/>
            <a:ext cx="2130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</a:p>
        </p:txBody>
      </p:sp>
      <p:sp>
        <p:nvSpPr>
          <p:cNvPr id="22" name="任意多边形 21"/>
          <p:cNvSpPr/>
          <p:nvPr/>
        </p:nvSpPr>
        <p:spPr>
          <a:xfrm>
            <a:off x="9443222" y="2775441"/>
            <a:ext cx="2139178" cy="3249071"/>
          </a:xfrm>
          <a:custGeom>
            <a:avLst/>
            <a:gdLst/>
            <a:ahLst/>
            <a:cxnLst/>
            <a:rect l="l" t="t" r="r" b="b"/>
            <a:pathLst>
              <a:path w="1726352" h="2622054">
                <a:moveTo>
                  <a:pt x="908741" y="0"/>
                </a:moveTo>
                <a:cubicBezTo>
                  <a:pt x="1159309" y="0"/>
                  <a:pt x="1357625" y="69470"/>
                  <a:pt x="1503691" y="208411"/>
                </a:cubicBezTo>
                <a:cubicBezTo>
                  <a:pt x="1649756" y="347351"/>
                  <a:pt x="1722789" y="519542"/>
                  <a:pt x="1722789" y="724984"/>
                </a:cubicBezTo>
                <a:cubicBezTo>
                  <a:pt x="1722789" y="829486"/>
                  <a:pt x="1701414" y="932207"/>
                  <a:pt x="1658663" y="1033147"/>
                </a:cubicBezTo>
                <a:cubicBezTo>
                  <a:pt x="1615912" y="1134086"/>
                  <a:pt x="1544957" y="1240369"/>
                  <a:pt x="1445799" y="1351997"/>
                </a:cubicBezTo>
                <a:cubicBezTo>
                  <a:pt x="1346641" y="1463624"/>
                  <a:pt x="1181872" y="1616815"/>
                  <a:pt x="951492" y="1811569"/>
                </a:cubicBezTo>
                <a:cubicBezTo>
                  <a:pt x="759113" y="1973072"/>
                  <a:pt x="635611" y="2082621"/>
                  <a:pt x="580984" y="2140216"/>
                </a:cubicBezTo>
                <a:cubicBezTo>
                  <a:pt x="526358" y="2197811"/>
                  <a:pt x="481232" y="2255703"/>
                  <a:pt x="445607" y="2313891"/>
                </a:cubicBezTo>
                <a:lnTo>
                  <a:pt x="1726352" y="2313891"/>
                </a:lnTo>
                <a:lnTo>
                  <a:pt x="1726352" y="2622054"/>
                </a:lnTo>
                <a:lnTo>
                  <a:pt x="285" y="2622054"/>
                </a:lnTo>
                <a:cubicBezTo>
                  <a:pt x="-2090" y="2544865"/>
                  <a:pt x="10379" y="2470645"/>
                  <a:pt x="37692" y="2399393"/>
                </a:cubicBezTo>
                <a:cubicBezTo>
                  <a:pt x="81630" y="2281828"/>
                  <a:pt x="151991" y="2166045"/>
                  <a:pt x="248775" y="2052043"/>
                </a:cubicBezTo>
                <a:cubicBezTo>
                  <a:pt x="345558" y="1938040"/>
                  <a:pt x="485389" y="1806225"/>
                  <a:pt x="668267" y="1656597"/>
                </a:cubicBezTo>
                <a:cubicBezTo>
                  <a:pt x="952086" y="1423842"/>
                  <a:pt x="1143871" y="1239479"/>
                  <a:pt x="1243623" y="1103507"/>
                </a:cubicBezTo>
                <a:cubicBezTo>
                  <a:pt x="1343375" y="967536"/>
                  <a:pt x="1393251" y="838986"/>
                  <a:pt x="1393251" y="717859"/>
                </a:cubicBezTo>
                <a:cubicBezTo>
                  <a:pt x="1393251" y="590794"/>
                  <a:pt x="1347828" y="483620"/>
                  <a:pt x="1256983" y="396336"/>
                </a:cubicBezTo>
                <a:cubicBezTo>
                  <a:pt x="1166137" y="309053"/>
                  <a:pt x="1047682" y="265412"/>
                  <a:pt x="901616" y="265412"/>
                </a:cubicBezTo>
                <a:cubicBezTo>
                  <a:pt x="747238" y="265412"/>
                  <a:pt x="623735" y="311725"/>
                  <a:pt x="531108" y="404352"/>
                </a:cubicBezTo>
                <a:cubicBezTo>
                  <a:pt x="438482" y="496979"/>
                  <a:pt x="391574" y="625232"/>
                  <a:pt x="390387" y="789110"/>
                </a:cubicBezTo>
                <a:lnTo>
                  <a:pt x="60849" y="755266"/>
                </a:lnTo>
                <a:cubicBezTo>
                  <a:pt x="83412" y="509448"/>
                  <a:pt x="168320" y="322116"/>
                  <a:pt x="315573" y="193270"/>
                </a:cubicBezTo>
                <a:cubicBezTo>
                  <a:pt x="462826" y="64423"/>
                  <a:pt x="660549" y="0"/>
                  <a:pt x="908741" y="0"/>
                </a:cubicBez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01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84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4913395"/>
          </a:xfrm>
          <a:custGeom>
            <a:avLst/>
            <a:gdLst>
              <a:gd name="connsiteX0" fmla="*/ 0 w 10820400"/>
              <a:gd name="connsiteY0" fmla="*/ 0 h 4913397"/>
              <a:gd name="connsiteX1" fmla="*/ 10820400 w 10820400"/>
              <a:gd name="connsiteY1" fmla="*/ 0 h 4913397"/>
              <a:gd name="connsiteX2" fmla="*/ 10820400 w 10820400"/>
              <a:gd name="connsiteY2" fmla="*/ 4913397 h 4913397"/>
              <a:gd name="connsiteX3" fmla="*/ 0 w 10820400"/>
              <a:gd name="connsiteY3" fmla="*/ 4913397 h 4913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0400" h="4913397">
                <a:moveTo>
                  <a:pt x="0" y="0"/>
                </a:moveTo>
                <a:lnTo>
                  <a:pt x="10820400" y="0"/>
                </a:lnTo>
                <a:lnTo>
                  <a:pt x="10820400" y="4913397"/>
                </a:lnTo>
                <a:lnTo>
                  <a:pt x="0" y="4913397"/>
                </a:lnTo>
                <a:close/>
              </a:path>
            </a:pathLst>
          </a:custGeom>
        </p:spPr>
      </p:pic>
      <p:sp>
        <p:nvSpPr>
          <p:cNvPr id="49" name="矩形 48"/>
          <p:cNvSpPr/>
          <p:nvPr/>
        </p:nvSpPr>
        <p:spPr>
          <a:xfrm>
            <a:off x="0" y="0"/>
            <a:ext cx="12192000" cy="4913397"/>
          </a:xfrm>
          <a:prstGeom prst="rect">
            <a:avLst/>
          </a:prstGeom>
          <a:solidFill>
            <a:srgbClr val="FE3C98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  <a14:imgEffect>
                      <a14:brightnessContrast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0758" y="2078891"/>
            <a:ext cx="1890484" cy="1882121"/>
          </a:xfrm>
          <a:custGeom>
            <a:avLst/>
            <a:gdLst>
              <a:gd name="connsiteX0" fmla="*/ 906610 w 2075544"/>
              <a:gd name="connsiteY0" fmla="*/ 0 h 2066362"/>
              <a:gd name="connsiteX1" fmla="*/ 1168935 w 2075544"/>
              <a:gd name="connsiteY1" fmla="*/ 0 h 2066362"/>
              <a:gd name="connsiteX2" fmla="*/ 1246920 w 2075544"/>
              <a:gd name="connsiteY2" fmla="*/ 11902 h 2066362"/>
              <a:gd name="connsiteX3" fmla="*/ 2075544 w 2075544"/>
              <a:gd name="connsiteY3" fmla="*/ 1028590 h 2066362"/>
              <a:gd name="connsiteX4" fmla="*/ 1037772 w 2075544"/>
              <a:gd name="connsiteY4" fmla="*/ 2066362 h 2066362"/>
              <a:gd name="connsiteX5" fmla="*/ 0 w 2075544"/>
              <a:gd name="connsiteY5" fmla="*/ 1028590 h 2066362"/>
              <a:gd name="connsiteX6" fmla="*/ 828625 w 2075544"/>
              <a:gd name="connsiteY6" fmla="*/ 11902 h 206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5544" h="2066362">
                <a:moveTo>
                  <a:pt x="906610" y="0"/>
                </a:moveTo>
                <a:lnTo>
                  <a:pt x="1168935" y="0"/>
                </a:lnTo>
                <a:lnTo>
                  <a:pt x="1246920" y="11902"/>
                </a:lnTo>
                <a:cubicBezTo>
                  <a:pt x="1719815" y="108670"/>
                  <a:pt x="2075544" y="527087"/>
                  <a:pt x="2075544" y="1028590"/>
                </a:cubicBezTo>
                <a:cubicBezTo>
                  <a:pt x="2075544" y="1601736"/>
                  <a:pt x="1610918" y="2066362"/>
                  <a:pt x="1037772" y="2066362"/>
                </a:cubicBezTo>
                <a:cubicBezTo>
                  <a:pt x="464626" y="2066362"/>
                  <a:pt x="0" y="1601736"/>
                  <a:pt x="0" y="1028590"/>
                </a:cubicBezTo>
                <a:cubicBezTo>
                  <a:pt x="0" y="527087"/>
                  <a:pt x="355730" y="108670"/>
                  <a:pt x="828625" y="11902"/>
                </a:cubicBezTo>
                <a:close/>
              </a:path>
            </a:pathLst>
          </a:custGeom>
          <a:ln>
            <a:solidFill>
              <a:srgbClr val="F10173"/>
            </a:solidFill>
          </a:ln>
        </p:spPr>
      </p:pic>
      <p:sp>
        <p:nvSpPr>
          <p:cNvPr id="10" name="文本框 9"/>
          <p:cNvSpPr txBox="1"/>
          <p:nvPr/>
        </p:nvSpPr>
        <p:spPr>
          <a:xfrm>
            <a:off x="3644900" y="1088306"/>
            <a:ext cx="490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MICHAEL  JACKSON</a:t>
            </a:r>
            <a:endParaRPr lang="zh-CN" altLang="en-US" sz="40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455886" y="4594724"/>
            <a:ext cx="3280229" cy="546129"/>
            <a:chOff x="4963885" y="4638267"/>
            <a:chExt cx="3280229" cy="546129"/>
          </a:xfrm>
        </p:grpSpPr>
        <p:sp>
          <p:nvSpPr>
            <p:cNvPr id="11" name="矩形 10"/>
            <p:cNvSpPr/>
            <p:nvPr/>
          </p:nvSpPr>
          <p:spPr>
            <a:xfrm>
              <a:off x="4963885" y="4638267"/>
              <a:ext cx="3280229" cy="546129"/>
            </a:xfrm>
            <a:prstGeom prst="rect">
              <a:avLst/>
            </a:prstGeom>
            <a:solidFill>
              <a:srgbClr val="FE3C98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667830" y="4687295"/>
              <a:ext cx="24093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Our  Leader</a:t>
              </a:r>
              <a:endParaRPr lang="zh-CN" altLang="en-US" sz="2400" b="1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51484" y="5134475"/>
            <a:ext cx="8889032" cy="1883823"/>
            <a:chOff x="2148114" y="5134475"/>
            <a:chExt cx="8889032" cy="1883823"/>
          </a:xfrm>
        </p:grpSpPr>
        <p:sp>
          <p:nvSpPr>
            <p:cNvPr id="46" name="矩形 45"/>
            <p:cNvSpPr/>
            <p:nvPr/>
          </p:nvSpPr>
          <p:spPr>
            <a:xfrm>
              <a:off x="2707886" y="5466121"/>
              <a:ext cx="83292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1017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 sit amet, consectetur adipisicing elit, sed do eiusmod tempor incididunt ut labore et dolore </a:t>
              </a:r>
              <a:r>
                <a:rPr lang="en-US" altLang="zh-CN" dirty="0">
                  <a:solidFill>
                    <a:srgbClr val="F1017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aliqua. </a:t>
              </a:r>
              <a:endParaRPr lang="zh-CN" altLang="en-US" dirty="0">
                <a:solidFill>
                  <a:srgbClr val="F10173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148114" y="5134475"/>
              <a:ext cx="5597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F10173"/>
                  </a:solidFill>
                </a:rPr>
                <a:t>“</a:t>
              </a:r>
              <a:endParaRPr lang="zh-CN" altLang="en-US" sz="6000" dirty="0">
                <a:solidFill>
                  <a:srgbClr val="F10173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014857" y="6002635"/>
              <a:ext cx="5597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F10173"/>
                  </a:solidFill>
                </a:rPr>
                <a:t>”</a:t>
              </a:r>
              <a:endParaRPr lang="zh-CN" altLang="en-US" sz="6000" dirty="0">
                <a:solidFill>
                  <a:srgbClr val="F1017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578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1754183"/>
            <a:ext cx="12192000" cy="4837117"/>
            <a:chOff x="1392464" y="2082800"/>
            <a:chExt cx="10799536" cy="4370614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1220" t="172" r="19823" b="6357"/>
            <a:stretch>
              <a:fillRect/>
            </a:stretch>
          </p:blipFill>
          <p:spPr>
            <a:xfrm>
              <a:off x="7839394" y="2082800"/>
              <a:ext cx="2152650" cy="2188430"/>
            </a:xfrm>
            <a:custGeom>
              <a:avLst/>
              <a:gdLst>
                <a:gd name="connsiteX0" fmla="*/ 0 w 2152650"/>
                <a:gd name="connsiteY0" fmla="*/ 0 h 2188430"/>
                <a:gd name="connsiteX1" fmla="*/ 2152650 w 2152650"/>
                <a:gd name="connsiteY1" fmla="*/ 0 h 2188430"/>
                <a:gd name="connsiteX2" fmla="*/ 2152650 w 2152650"/>
                <a:gd name="connsiteY2" fmla="*/ 2188430 h 2188430"/>
                <a:gd name="connsiteX3" fmla="*/ 0 w 2152650"/>
                <a:gd name="connsiteY3" fmla="*/ 2188430 h 2188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650" h="2188430">
                  <a:moveTo>
                    <a:pt x="0" y="0"/>
                  </a:moveTo>
                  <a:lnTo>
                    <a:pt x="2152650" y="0"/>
                  </a:lnTo>
                  <a:lnTo>
                    <a:pt x="2152650" y="2188430"/>
                  </a:lnTo>
                  <a:lnTo>
                    <a:pt x="0" y="2188430"/>
                  </a:lnTo>
                  <a:close/>
                </a:path>
              </a:pathLst>
            </a:cu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9982626" y="4275262"/>
              <a:ext cx="2209374" cy="2178152"/>
            </a:xfrm>
            <a:custGeom>
              <a:avLst/>
              <a:gdLst>
                <a:gd name="connsiteX0" fmla="*/ 2209374 w 2209374"/>
                <a:gd name="connsiteY0" fmla="*/ 0 h 2178152"/>
                <a:gd name="connsiteX1" fmla="*/ 0 w 2209374"/>
                <a:gd name="connsiteY1" fmla="*/ 0 h 2178152"/>
                <a:gd name="connsiteX2" fmla="*/ 0 w 2209374"/>
                <a:gd name="connsiteY2" fmla="*/ 2178152 h 2178152"/>
                <a:gd name="connsiteX3" fmla="*/ 2209374 w 2209374"/>
                <a:gd name="connsiteY3" fmla="*/ 2178152 h 217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374" h="2178152">
                  <a:moveTo>
                    <a:pt x="2209374" y="0"/>
                  </a:moveTo>
                  <a:lnTo>
                    <a:pt x="0" y="0"/>
                  </a:lnTo>
                  <a:lnTo>
                    <a:pt x="0" y="2178152"/>
                  </a:lnTo>
                  <a:lnTo>
                    <a:pt x="2209374" y="2178152"/>
                  </a:lnTo>
                  <a:close/>
                </a:path>
              </a:pathLst>
            </a:custGeom>
          </p:spPr>
        </p:pic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7358" r="8000" b="4204"/>
            <a:stretch>
              <a:fillRect/>
            </a:stretch>
          </p:blipFill>
          <p:spPr>
            <a:xfrm>
              <a:off x="1392464" y="4264984"/>
              <a:ext cx="2205696" cy="2184399"/>
            </a:xfrm>
            <a:custGeom>
              <a:avLst/>
              <a:gdLst>
                <a:gd name="connsiteX0" fmla="*/ 0 w 2205696"/>
                <a:gd name="connsiteY0" fmla="*/ 0 h 2170615"/>
                <a:gd name="connsiteX1" fmla="*/ 2205696 w 2205696"/>
                <a:gd name="connsiteY1" fmla="*/ 0 h 2170615"/>
                <a:gd name="connsiteX2" fmla="*/ 2205696 w 2205696"/>
                <a:gd name="connsiteY2" fmla="*/ 2170615 h 2170615"/>
                <a:gd name="connsiteX3" fmla="*/ 0 w 2205696"/>
                <a:gd name="connsiteY3" fmla="*/ 2170615 h 2170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5696" h="2170615">
                  <a:moveTo>
                    <a:pt x="0" y="0"/>
                  </a:moveTo>
                  <a:lnTo>
                    <a:pt x="2205696" y="0"/>
                  </a:lnTo>
                  <a:lnTo>
                    <a:pt x="2205696" y="2170615"/>
                  </a:lnTo>
                  <a:lnTo>
                    <a:pt x="0" y="2170615"/>
                  </a:lnTo>
                  <a:close/>
                </a:path>
              </a:pathLst>
            </a:cu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1687" t="3305" r="29223" b="6552"/>
            <a:stretch>
              <a:fillRect/>
            </a:stretch>
          </p:blipFill>
          <p:spPr>
            <a:xfrm>
              <a:off x="3552932" y="2082800"/>
              <a:ext cx="2152650" cy="2188430"/>
            </a:xfrm>
            <a:custGeom>
              <a:avLst/>
              <a:gdLst>
                <a:gd name="connsiteX0" fmla="*/ 0 w 2152650"/>
                <a:gd name="connsiteY0" fmla="*/ 0 h 2188430"/>
                <a:gd name="connsiteX1" fmla="*/ 2152650 w 2152650"/>
                <a:gd name="connsiteY1" fmla="*/ 0 h 2188430"/>
                <a:gd name="connsiteX2" fmla="*/ 2152650 w 2152650"/>
                <a:gd name="connsiteY2" fmla="*/ 2188430 h 2188430"/>
                <a:gd name="connsiteX3" fmla="*/ 0 w 2152650"/>
                <a:gd name="connsiteY3" fmla="*/ 2188430 h 2188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650" h="2188430">
                  <a:moveTo>
                    <a:pt x="0" y="0"/>
                  </a:moveTo>
                  <a:lnTo>
                    <a:pt x="2152650" y="0"/>
                  </a:lnTo>
                  <a:lnTo>
                    <a:pt x="2152650" y="2188430"/>
                  </a:lnTo>
                  <a:lnTo>
                    <a:pt x="0" y="2188430"/>
                  </a:lnTo>
                  <a:close/>
                </a:path>
              </a:pathLst>
            </a:cu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6317" r="19352" b="1978"/>
            <a:stretch>
              <a:fillRect/>
            </a:stretch>
          </p:blipFill>
          <p:spPr>
            <a:xfrm>
              <a:off x="5696163" y="4275262"/>
              <a:ext cx="2152650" cy="2178152"/>
            </a:xfrm>
            <a:custGeom>
              <a:avLst/>
              <a:gdLst>
                <a:gd name="connsiteX0" fmla="*/ 0 w 2152650"/>
                <a:gd name="connsiteY0" fmla="*/ 0 h 2178152"/>
                <a:gd name="connsiteX1" fmla="*/ 2152650 w 2152650"/>
                <a:gd name="connsiteY1" fmla="*/ 0 h 2178152"/>
                <a:gd name="connsiteX2" fmla="*/ 2152650 w 2152650"/>
                <a:gd name="connsiteY2" fmla="*/ 2178152 h 2178152"/>
                <a:gd name="connsiteX3" fmla="*/ 0 w 2152650"/>
                <a:gd name="connsiteY3" fmla="*/ 2178152 h 217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650" h="2178152">
                  <a:moveTo>
                    <a:pt x="0" y="0"/>
                  </a:moveTo>
                  <a:lnTo>
                    <a:pt x="2152650" y="0"/>
                  </a:lnTo>
                  <a:lnTo>
                    <a:pt x="2152650" y="2178152"/>
                  </a:lnTo>
                  <a:lnTo>
                    <a:pt x="0" y="2178152"/>
                  </a:lnTo>
                  <a:close/>
                </a:path>
              </a:pathLst>
            </a:custGeom>
          </p:spPr>
        </p:pic>
      </p:grpSp>
      <p:sp>
        <p:nvSpPr>
          <p:cNvPr id="41" name="矩形 40"/>
          <p:cNvSpPr/>
          <p:nvPr/>
        </p:nvSpPr>
        <p:spPr>
          <a:xfrm>
            <a:off x="1" y="1754183"/>
            <a:ext cx="2435200" cy="2415102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4873072" y="1759532"/>
            <a:ext cx="2405108" cy="2409753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9697754" y="1759532"/>
            <a:ext cx="2494245" cy="2416666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2458853" y="4159921"/>
            <a:ext cx="2436347" cy="24459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7252219" y="4159921"/>
            <a:ext cx="2456167" cy="24459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57190" y="2235070"/>
            <a:ext cx="2193778" cy="1341694"/>
            <a:chOff x="1338290" y="2463670"/>
            <a:chExt cx="2193778" cy="1341694"/>
          </a:xfrm>
        </p:grpSpPr>
        <p:sp>
          <p:nvSpPr>
            <p:cNvPr id="46" name="矩形 45"/>
            <p:cNvSpPr/>
            <p:nvPr/>
          </p:nvSpPr>
          <p:spPr>
            <a:xfrm>
              <a:off x="1338290" y="2974367"/>
              <a:ext cx="2193778" cy="8309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Lorem ipsum dolor sit amet, consectetur adipisicing elit.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553235" y="2463670"/>
              <a:ext cx="181806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DAVID TWOHY</a:t>
              </a:r>
            </a:p>
          </p:txBody>
        </p:sp>
      </p:grpSp>
      <p:sp>
        <p:nvSpPr>
          <p:cNvPr id="49" name="矩形 48"/>
          <p:cNvSpPr/>
          <p:nvPr/>
        </p:nvSpPr>
        <p:spPr>
          <a:xfrm>
            <a:off x="5379947" y="2292220"/>
            <a:ext cx="1423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VIN DIESEL</a:t>
            </a:r>
          </a:p>
        </p:txBody>
      </p:sp>
      <p:sp>
        <p:nvSpPr>
          <p:cNvPr id="50" name="矩形 49"/>
          <p:cNvSpPr/>
          <p:nvPr/>
        </p:nvSpPr>
        <p:spPr>
          <a:xfrm>
            <a:off x="10165753" y="2330320"/>
            <a:ext cx="1629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KEITH DAVID</a:t>
            </a:r>
          </a:p>
        </p:txBody>
      </p:sp>
      <p:sp>
        <p:nvSpPr>
          <p:cNvPr id="51" name="矩形 50"/>
          <p:cNvSpPr/>
          <p:nvPr/>
        </p:nvSpPr>
        <p:spPr>
          <a:xfrm>
            <a:off x="7427441" y="4693926"/>
            <a:ext cx="2198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RADHA MITCHELL</a:t>
            </a:r>
          </a:p>
        </p:txBody>
      </p:sp>
      <p:sp>
        <p:nvSpPr>
          <p:cNvPr id="52" name="矩形 51"/>
          <p:cNvSpPr/>
          <p:nvPr/>
        </p:nvSpPr>
        <p:spPr>
          <a:xfrm>
            <a:off x="2810854" y="4693926"/>
            <a:ext cx="1818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COLE HAUSER</a:t>
            </a:r>
          </a:p>
        </p:txBody>
      </p:sp>
      <p:sp>
        <p:nvSpPr>
          <p:cNvPr id="53" name="矩形 52"/>
          <p:cNvSpPr/>
          <p:nvPr/>
        </p:nvSpPr>
        <p:spPr>
          <a:xfrm>
            <a:off x="5046949" y="2802917"/>
            <a:ext cx="219377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Lorem ipsum dolor sit amet, consectetur adipisicing elit.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924072" y="2841017"/>
            <a:ext cx="219377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Lorem ipsum dolor sit amet, consectetur adipisicing elit.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623426" y="5235086"/>
            <a:ext cx="219377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Lorem ipsum dolor sit amet, consectetur adipisicing elit.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389070" y="5235086"/>
            <a:ext cx="219377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Lorem ipsum dolor sit amet, consectetur adipisicing elit.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44821" y="370731"/>
            <a:ext cx="37205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 Team  Member </a:t>
            </a:r>
            <a:endParaRPr lang="zh-CN" altLang="en-US" sz="2800" dirty="0"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99727" y="963863"/>
            <a:ext cx="51572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95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6" name="矩形 25"/>
          <p:cNvSpPr/>
          <p:nvPr/>
        </p:nvSpPr>
        <p:spPr>
          <a:xfrm>
            <a:off x="0" y="-3109"/>
            <a:ext cx="6366902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337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343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9672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0000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443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337318" y="6153219"/>
            <a:ext cx="2313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32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400969" y="2758784"/>
            <a:ext cx="2181906" cy="3404682"/>
          </a:xfrm>
          <a:custGeom>
            <a:avLst/>
            <a:gdLst/>
            <a:ahLst/>
            <a:cxnLst/>
            <a:rect l="l" t="t" r="r" b="b"/>
            <a:pathLst>
              <a:path w="1710035" h="2668367">
                <a:moveTo>
                  <a:pt x="817610" y="0"/>
                </a:moveTo>
                <a:cubicBezTo>
                  <a:pt x="960113" y="0"/>
                  <a:pt x="1091335" y="30579"/>
                  <a:pt x="1211275" y="91736"/>
                </a:cubicBezTo>
                <a:cubicBezTo>
                  <a:pt x="1331214" y="152894"/>
                  <a:pt x="1422951" y="236317"/>
                  <a:pt x="1486483" y="342007"/>
                </a:cubicBezTo>
                <a:cubicBezTo>
                  <a:pt x="1550016" y="447697"/>
                  <a:pt x="1581782" y="559918"/>
                  <a:pt x="1581782" y="678671"/>
                </a:cubicBezTo>
                <a:cubicBezTo>
                  <a:pt x="1581782" y="791485"/>
                  <a:pt x="1551500" y="894206"/>
                  <a:pt x="1490937" y="986833"/>
                </a:cubicBezTo>
                <a:cubicBezTo>
                  <a:pt x="1430373" y="1079460"/>
                  <a:pt x="1340715" y="1153086"/>
                  <a:pt x="1221962" y="1207713"/>
                </a:cubicBezTo>
                <a:cubicBezTo>
                  <a:pt x="1376340" y="1243338"/>
                  <a:pt x="1496280" y="1317262"/>
                  <a:pt x="1581782" y="1429483"/>
                </a:cubicBezTo>
                <a:cubicBezTo>
                  <a:pt x="1667284" y="1541704"/>
                  <a:pt x="1710035" y="1682129"/>
                  <a:pt x="1710035" y="1850757"/>
                </a:cubicBezTo>
                <a:cubicBezTo>
                  <a:pt x="1710035" y="2078762"/>
                  <a:pt x="1626908" y="2272031"/>
                  <a:pt x="1460655" y="2430566"/>
                </a:cubicBezTo>
                <a:cubicBezTo>
                  <a:pt x="1294401" y="2589100"/>
                  <a:pt x="1084210" y="2668367"/>
                  <a:pt x="830079" y="2668367"/>
                </a:cubicBezTo>
                <a:cubicBezTo>
                  <a:pt x="600887" y="2668367"/>
                  <a:pt x="410586" y="2600085"/>
                  <a:pt x="259177" y="2463519"/>
                </a:cubicBezTo>
                <a:cubicBezTo>
                  <a:pt x="107768" y="2326954"/>
                  <a:pt x="21375" y="2150013"/>
                  <a:pt x="0" y="1932696"/>
                </a:cubicBezTo>
                <a:lnTo>
                  <a:pt x="320631" y="1889945"/>
                </a:lnTo>
                <a:cubicBezTo>
                  <a:pt x="357444" y="2071636"/>
                  <a:pt x="420086" y="2202561"/>
                  <a:pt x="508557" y="2282719"/>
                </a:cubicBezTo>
                <a:cubicBezTo>
                  <a:pt x="597028" y="2362877"/>
                  <a:pt x="704795" y="2402956"/>
                  <a:pt x="831860" y="2402956"/>
                </a:cubicBezTo>
                <a:cubicBezTo>
                  <a:pt x="982676" y="2402956"/>
                  <a:pt x="1110038" y="2350705"/>
                  <a:pt x="1213946" y="2246203"/>
                </a:cubicBezTo>
                <a:cubicBezTo>
                  <a:pt x="1317855" y="2141700"/>
                  <a:pt x="1369809" y="2012260"/>
                  <a:pt x="1369809" y="1857882"/>
                </a:cubicBezTo>
                <a:cubicBezTo>
                  <a:pt x="1369809" y="1710629"/>
                  <a:pt x="1321714" y="1589205"/>
                  <a:pt x="1225525" y="1493609"/>
                </a:cubicBezTo>
                <a:cubicBezTo>
                  <a:pt x="1129335" y="1398013"/>
                  <a:pt x="1007020" y="1350216"/>
                  <a:pt x="858580" y="1350216"/>
                </a:cubicBezTo>
                <a:cubicBezTo>
                  <a:pt x="798016" y="1350216"/>
                  <a:pt x="722608" y="1362091"/>
                  <a:pt x="632356" y="1385841"/>
                </a:cubicBezTo>
                <a:lnTo>
                  <a:pt x="667982" y="1104398"/>
                </a:lnTo>
                <a:cubicBezTo>
                  <a:pt x="689358" y="1106773"/>
                  <a:pt x="706577" y="1107961"/>
                  <a:pt x="719639" y="1107961"/>
                </a:cubicBezTo>
                <a:cubicBezTo>
                  <a:pt x="856205" y="1107961"/>
                  <a:pt x="979114" y="1072335"/>
                  <a:pt x="1088366" y="1001083"/>
                </a:cubicBezTo>
                <a:cubicBezTo>
                  <a:pt x="1197618" y="929832"/>
                  <a:pt x="1252244" y="819986"/>
                  <a:pt x="1252244" y="671545"/>
                </a:cubicBezTo>
                <a:cubicBezTo>
                  <a:pt x="1252244" y="553980"/>
                  <a:pt x="1212462" y="456604"/>
                  <a:pt x="1132898" y="379414"/>
                </a:cubicBezTo>
                <a:cubicBezTo>
                  <a:pt x="1053334" y="302225"/>
                  <a:pt x="950613" y="263631"/>
                  <a:pt x="824735" y="263631"/>
                </a:cubicBezTo>
                <a:cubicBezTo>
                  <a:pt x="700045" y="263631"/>
                  <a:pt x="596137" y="302819"/>
                  <a:pt x="513010" y="381196"/>
                </a:cubicBezTo>
                <a:cubicBezTo>
                  <a:pt x="429884" y="459572"/>
                  <a:pt x="376445" y="577137"/>
                  <a:pt x="352694" y="733890"/>
                </a:cubicBezTo>
                <a:lnTo>
                  <a:pt x="32063" y="676889"/>
                </a:lnTo>
                <a:cubicBezTo>
                  <a:pt x="71251" y="461947"/>
                  <a:pt x="160315" y="295397"/>
                  <a:pt x="299256" y="177238"/>
                </a:cubicBezTo>
                <a:cubicBezTo>
                  <a:pt x="438196" y="59079"/>
                  <a:pt x="610981" y="0"/>
                  <a:pt x="817610" y="0"/>
                </a:cubicBez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F10173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11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0" y="-41251"/>
            <a:ext cx="12226154" cy="6895596"/>
          </a:xfrm>
          <a:prstGeom prst="rect">
            <a:avLst/>
          </a:prstGeom>
          <a:solidFill>
            <a:srgbClr val="FFEFF2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0" y="6486552"/>
            <a:ext cx="12226154" cy="367793"/>
          </a:xfrm>
          <a:prstGeom prst="rect">
            <a:avLst/>
          </a:prstGeom>
          <a:solidFill>
            <a:srgbClr val="FE268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200150" y="792228"/>
            <a:ext cx="3094331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F10173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F10173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585529" y="752844"/>
            <a:ext cx="3097091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F10173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F10173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796288" y="798626"/>
            <a:ext cx="3271762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F10173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F10173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667838" y="5222508"/>
            <a:ext cx="332649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7F7F7F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151702" y="5212210"/>
            <a:ext cx="281728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7F7F7F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678260" y="2146887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6110217" y="2110740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9494930" y="2113264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4355554" y="3970681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7365214" y="3914556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018267" y="2509508"/>
            <a:ext cx="8155466" cy="2017676"/>
            <a:chOff x="2900173" y="2438948"/>
            <a:chExt cx="6731508" cy="1899108"/>
          </a:xfrm>
        </p:grpSpPr>
        <p:sp>
          <p:nvSpPr>
            <p:cNvPr id="43" name="任意多边形 42"/>
            <p:cNvSpPr/>
            <p:nvPr/>
          </p:nvSpPr>
          <p:spPr>
            <a:xfrm>
              <a:off x="2900173" y="2438948"/>
              <a:ext cx="1870763" cy="1899108"/>
            </a:xfrm>
            <a:custGeom>
              <a:avLst/>
              <a:gdLst>
                <a:gd name="connsiteX0" fmla="*/ 1097792 w 2195584"/>
                <a:gd name="connsiteY0" fmla="*/ 0 h 2228850"/>
                <a:gd name="connsiteX1" fmla="*/ 1796090 w 2195584"/>
                <a:gd name="connsiteY1" fmla="*/ 254480 h 2228850"/>
                <a:gd name="connsiteX2" fmla="*/ 1811278 w 2195584"/>
                <a:gd name="connsiteY2" fmla="*/ 268494 h 2228850"/>
                <a:gd name="connsiteX3" fmla="*/ 1874048 w 2195584"/>
                <a:gd name="connsiteY3" fmla="*/ 326408 h 2228850"/>
                <a:gd name="connsiteX4" fmla="*/ 1944902 w 2195584"/>
                <a:gd name="connsiteY4" fmla="*/ 405547 h 2228850"/>
                <a:gd name="connsiteX5" fmla="*/ 1955231 w 2195584"/>
                <a:gd name="connsiteY5" fmla="*/ 419570 h 2228850"/>
                <a:gd name="connsiteX6" fmla="*/ 2008098 w 2195584"/>
                <a:gd name="connsiteY6" fmla="*/ 491339 h 2228850"/>
                <a:gd name="connsiteX7" fmla="*/ 2195584 w 2195584"/>
                <a:gd name="connsiteY7" fmla="*/ 1114425 h 2228850"/>
                <a:gd name="connsiteX8" fmla="*/ 2008098 w 2195584"/>
                <a:gd name="connsiteY8" fmla="*/ 1737511 h 2228850"/>
                <a:gd name="connsiteX9" fmla="*/ 1955231 w 2195584"/>
                <a:gd name="connsiteY9" fmla="*/ 1809280 h 2228850"/>
                <a:gd name="connsiteX10" fmla="*/ 1893529 w 2195584"/>
                <a:gd name="connsiteY10" fmla="*/ 1757422 h 2228850"/>
                <a:gd name="connsiteX11" fmla="*/ 1811278 w 2195584"/>
                <a:gd name="connsiteY11" fmla="*/ 1655876 h 2228850"/>
                <a:gd name="connsiteX12" fmla="*/ 1838035 w 2195584"/>
                <a:gd name="connsiteY12" fmla="*/ 1622843 h 2228850"/>
                <a:gd name="connsiteX13" fmla="*/ 1990494 w 2195584"/>
                <a:gd name="connsiteY13" fmla="*/ 1114425 h 2228850"/>
                <a:gd name="connsiteX14" fmla="*/ 1838035 w 2195584"/>
                <a:gd name="connsiteY14" fmla="*/ 606007 h 2228850"/>
                <a:gd name="connsiteX15" fmla="*/ 1811278 w 2195584"/>
                <a:gd name="connsiteY15" fmla="*/ 572974 h 2228850"/>
                <a:gd name="connsiteX16" fmla="*/ 1729028 w 2195584"/>
                <a:gd name="connsiteY16" fmla="*/ 471428 h 2228850"/>
                <a:gd name="connsiteX17" fmla="*/ 1667325 w 2195584"/>
                <a:gd name="connsiteY17" fmla="*/ 419570 h 2228850"/>
                <a:gd name="connsiteX18" fmla="*/ 1596910 w 2195584"/>
                <a:gd name="connsiteY18" fmla="*/ 360390 h 2228850"/>
                <a:gd name="connsiteX19" fmla="*/ 1097792 w 2195584"/>
                <a:gd name="connsiteY19" fmla="*/ 205090 h 2228850"/>
                <a:gd name="connsiteX20" fmla="*/ 205090 w 2195584"/>
                <a:gd name="connsiteY20" fmla="*/ 1114425 h 2228850"/>
                <a:gd name="connsiteX21" fmla="*/ 1097792 w 2195584"/>
                <a:gd name="connsiteY21" fmla="*/ 2023760 h 2228850"/>
                <a:gd name="connsiteX22" fmla="*/ 1596910 w 2195584"/>
                <a:gd name="connsiteY22" fmla="*/ 1868460 h 2228850"/>
                <a:gd name="connsiteX23" fmla="*/ 1667325 w 2195584"/>
                <a:gd name="connsiteY23" fmla="*/ 1809280 h 2228850"/>
                <a:gd name="connsiteX24" fmla="*/ 1677655 w 2195584"/>
                <a:gd name="connsiteY24" fmla="*/ 1823303 h 2228850"/>
                <a:gd name="connsiteX25" fmla="*/ 1748509 w 2195584"/>
                <a:gd name="connsiteY25" fmla="*/ 1902442 h 2228850"/>
                <a:gd name="connsiteX26" fmla="*/ 1811278 w 2195584"/>
                <a:gd name="connsiteY26" fmla="*/ 1960356 h 2228850"/>
                <a:gd name="connsiteX27" fmla="*/ 1796090 w 2195584"/>
                <a:gd name="connsiteY27" fmla="*/ 1974370 h 2228850"/>
                <a:gd name="connsiteX28" fmla="*/ 1097792 w 2195584"/>
                <a:gd name="connsiteY28" fmla="*/ 2228850 h 2228850"/>
                <a:gd name="connsiteX29" fmla="*/ 0 w 2195584"/>
                <a:gd name="connsiteY29" fmla="*/ 1114425 h 2228850"/>
                <a:gd name="connsiteX30" fmla="*/ 1097792 w 2195584"/>
                <a:gd name="connsiteY30" fmla="*/ 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95584" h="2228850">
                  <a:moveTo>
                    <a:pt x="1097792" y="0"/>
                  </a:moveTo>
                  <a:cubicBezTo>
                    <a:pt x="1363045" y="0"/>
                    <a:pt x="1606326" y="95501"/>
                    <a:pt x="1796090" y="254480"/>
                  </a:cubicBezTo>
                  <a:lnTo>
                    <a:pt x="1811278" y="268494"/>
                  </a:lnTo>
                  <a:lnTo>
                    <a:pt x="1874048" y="326408"/>
                  </a:lnTo>
                  <a:cubicBezTo>
                    <a:pt x="1898881" y="351617"/>
                    <a:pt x="1922529" y="378028"/>
                    <a:pt x="1944902" y="405547"/>
                  </a:cubicBezTo>
                  <a:lnTo>
                    <a:pt x="1955231" y="419570"/>
                  </a:lnTo>
                  <a:lnTo>
                    <a:pt x="2008098" y="491339"/>
                  </a:lnTo>
                  <a:cubicBezTo>
                    <a:pt x="2126467" y="669203"/>
                    <a:pt x="2195584" y="883620"/>
                    <a:pt x="2195584" y="1114425"/>
                  </a:cubicBezTo>
                  <a:cubicBezTo>
                    <a:pt x="2195584" y="1345230"/>
                    <a:pt x="2126467" y="1559647"/>
                    <a:pt x="2008098" y="1737511"/>
                  </a:cubicBezTo>
                  <a:lnTo>
                    <a:pt x="1955231" y="1809280"/>
                  </a:lnTo>
                  <a:lnTo>
                    <a:pt x="1893529" y="1757422"/>
                  </a:lnTo>
                  <a:lnTo>
                    <a:pt x="1811278" y="1655876"/>
                  </a:lnTo>
                  <a:lnTo>
                    <a:pt x="1838035" y="1622843"/>
                  </a:lnTo>
                  <a:cubicBezTo>
                    <a:pt x="1934289" y="1477712"/>
                    <a:pt x="1990494" y="1302755"/>
                    <a:pt x="1990494" y="1114425"/>
                  </a:cubicBezTo>
                  <a:cubicBezTo>
                    <a:pt x="1990494" y="926096"/>
                    <a:pt x="1934289" y="751138"/>
                    <a:pt x="1838035" y="606007"/>
                  </a:cubicBezTo>
                  <a:lnTo>
                    <a:pt x="1811278" y="572974"/>
                  </a:lnTo>
                  <a:lnTo>
                    <a:pt x="1729028" y="471428"/>
                  </a:lnTo>
                  <a:lnTo>
                    <a:pt x="1667325" y="419570"/>
                  </a:lnTo>
                  <a:lnTo>
                    <a:pt x="1596910" y="360390"/>
                  </a:lnTo>
                  <a:cubicBezTo>
                    <a:pt x="1454434" y="262342"/>
                    <a:pt x="1282677" y="205090"/>
                    <a:pt x="1097792" y="205090"/>
                  </a:cubicBezTo>
                  <a:cubicBezTo>
                    <a:pt x="604766" y="205090"/>
                    <a:pt x="205090" y="612213"/>
                    <a:pt x="205090" y="1114425"/>
                  </a:cubicBezTo>
                  <a:cubicBezTo>
                    <a:pt x="205090" y="1616637"/>
                    <a:pt x="604766" y="2023760"/>
                    <a:pt x="1097792" y="2023760"/>
                  </a:cubicBezTo>
                  <a:cubicBezTo>
                    <a:pt x="1282677" y="2023760"/>
                    <a:pt x="1454434" y="1966508"/>
                    <a:pt x="1596910" y="1868460"/>
                  </a:cubicBezTo>
                  <a:lnTo>
                    <a:pt x="1667325" y="1809280"/>
                  </a:lnTo>
                  <a:lnTo>
                    <a:pt x="1677655" y="1823303"/>
                  </a:lnTo>
                  <a:cubicBezTo>
                    <a:pt x="1700027" y="1850823"/>
                    <a:pt x="1723676" y="1877234"/>
                    <a:pt x="1748509" y="1902442"/>
                  </a:cubicBezTo>
                  <a:lnTo>
                    <a:pt x="1811278" y="1960356"/>
                  </a:lnTo>
                  <a:lnTo>
                    <a:pt x="1796090" y="1974370"/>
                  </a:lnTo>
                  <a:cubicBezTo>
                    <a:pt x="1606326" y="2133349"/>
                    <a:pt x="1363045" y="2228850"/>
                    <a:pt x="1097792" y="2228850"/>
                  </a:cubicBezTo>
                  <a:cubicBezTo>
                    <a:pt x="491498" y="2228850"/>
                    <a:pt x="0" y="1729905"/>
                    <a:pt x="0" y="1114425"/>
                  </a:cubicBezTo>
                  <a:cubicBezTo>
                    <a:pt x="0" y="498945"/>
                    <a:pt x="491498" y="0"/>
                    <a:pt x="1097792" y="0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443485" y="2438948"/>
              <a:ext cx="1543312" cy="1541610"/>
            </a:xfrm>
            <a:custGeom>
              <a:avLst/>
              <a:gdLst>
                <a:gd name="connsiteX0" fmla="*/ 713487 w 1811278"/>
                <a:gd name="connsiteY0" fmla="*/ 0 h 1809280"/>
                <a:gd name="connsiteX1" fmla="*/ 1411785 w 1811278"/>
                <a:gd name="connsiteY1" fmla="*/ 254480 h 1809280"/>
                <a:gd name="connsiteX2" fmla="*/ 1426973 w 1811278"/>
                <a:gd name="connsiteY2" fmla="*/ 268494 h 1809280"/>
                <a:gd name="connsiteX3" fmla="*/ 1426973 w 1811278"/>
                <a:gd name="connsiteY3" fmla="*/ 268495 h 1809280"/>
                <a:gd name="connsiteX4" fmla="*/ 1489742 w 1811278"/>
                <a:gd name="connsiteY4" fmla="*/ 326408 h 1809280"/>
                <a:gd name="connsiteX5" fmla="*/ 1560596 w 1811278"/>
                <a:gd name="connsiteY5" fmla="*/ 405547 h 1809280"/>
                <a:gd name="connsiteX6" fmla="*/ 1570925 w 1811278"/>
                <a:gd name="connsiteY6" fmla="*/ 419570 h 1809280"/>
                <a:gd name="connsiteX7" fmla="*/ 1623792 w 1811278"/>
                <a:gd name="connsiteY7" fmla="*/ 491339 h 1809280"/>
                <a:gd name="connsiteX8" fmla="*/ 1811278 w 1811278"/>
                <a:gd name="connsiteY8" fmla="*/ 1114425 h 1809280"/>
                <a:gd name="connsiteX9" fmla="*/ 1623792 w 1811278"/>
                <a:gd name="connsiteY9" fmla="*/ 1737511 h 1809280"/>
                <a:gd name="connsiteX10" fmla="*/ 1570925 w 1811278"/>
                <a:gd name="connsiteY10" fmla="*/ 1809280 h 1809280"/>
                <a:gd name="connsiteX11" fmla="*/ 1509223 w 1811278"/>
                <a:gd name="connsiteY11" fmla="*/ 1757422 h 1809280"/>
                <a:gd name="connsiteX12" fmla="*/ 1426972 w 1811278"/>
                <a:gd name="connsiteY12" fmla="*/ 1655876 h 1809280"/>
                <a:gd name="connsiteX13" fmla="*/ 1453729 w 1811278"/>
                <a:gd name="connsiteY13" fmla="*/ 1622843 h 1809280"/>
                <a:gd name="connsiteX14" fmla="*/ 1606188 w 1811278"/>
                <a:gd name="connsiteY14" fmla="*/ 1114425 h 1809280"/>
                <a:gd name="connsiteX15" fmla="*/ 1453729 w 1811278"/>
                <a:gd name="connsiteY15" fmla="*/ 606007 h 1809280"/>
                <a:gd name="connsiteX16" fmla="*/ 1426972 w 1811278"/>
                <a:gd name="connsiteY16" fmla="*/ 572974 h 1809280"/>
                <a:gd name="connsiteX17" fmla="*/ 1344722 w 1811278"/>
                <a:gd name="connsiteY17" fmla="*/ 471428 h 1809280"/>
                <a:gd name="connsiteX18" fmla="*/ 1283019 w 1811278"/>
                <a:gd name="connsiteY18" fmla="*/ 419570 h 1809280"/>
                <a:gd name="connsiteX19" fmla="*/ 1283020 w 1811278"/>
                <a:gd name="connsiteY19" fmla="*/ 419570 h 1809280"/>
                <a:gd name="connsiteX20" fmla="*/ 1212605 w 1811278"/>
                <a:gd name="connsiteY20" fmla="*/ 360390 h 1809280"/>
                <a:gd name="connsiteX21" fmla="*/ 713487 w 1811278"/>
                <a:gd name="connsiteY21" fmla="*/ 205090 h 1809280"/>
                <a:gd name="connsiteX22" fmla="*/ 214369 w 1811278"/>
                <a:gd name="connsiteY22" fmla="*/ 360390 h 1809280"/>
                <a:gd name="connsiteX23" fmla="*/ 143953 w 1811278"/>
                <a:gd name="connsiteY23" fmla="*/ 419570 h 1809280"/>
                <a:gd name="connsiteX24" fmla="*/ 133624 w 1811278"/>
                <a:gd name="connsiteY24" fmla="*/ 405547 h 1809280"/>
                <a:gd name="connsiteX25" fmla="*/ 62770 w 1811278"/>
                <a:gd name="connsiteY25" fmla="*/ 326408 h 1809280"/>
                <a:gd name="connsiteX26" fmla="*/ 0 w 1811278"/>
                <a:gd name="connsiteY26" fmla="*/ 268494 h 1809280"/>
                <a:gd name="connsiteX27" fmla="*/ 15189 w 1811278"/>
                <a:gd name="connsiteY27" fmla="*/ 254480 h 1809280"/>
                <a:gd name="connsiteX28" fmla="*/ 713487 w 1811278"/>
                <a:gd name="connsiteY28" fmla="*/ 0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11278" h="1809280">
                  <a:moveTo>
                    <a:pt x="713487" y="0"/>
                  </a:moveTo>
                  <a:cubicBezTo>
                    <a:pt x="978740" y="0"/>
                    <a:pt x="1222021" y="95501"/>
                    <a:pt x="1411785" y="254480"/>
                  </a:cubicBezTo>
                  <a:lnTo>
                    <a:pt x="1426973" y="268494"/>
                  </a:lnTo>
                  <a:lnTo>
                    <a:pt x="1426973" y="268495"/>
                  </a:lnTo>
                  <a:lnTo>
                    <a:pt x="1489742" y="326408"/>
                  </a:lnTo>
                  <a:cubicBezTo>
                    <a:pt x="1514575" y="351617"/>
                    <a:pt x="1538223" y="378028"/>
                    <a:pt x="1560596" y="405547"/>
                  </a:cubicBezTo>
                  <a:lnTo>
                    <a:pt x="1570925" y="419570"/>
                  </a:lnTo>
                  <a:lnTo>
                    <a:pt x="1623792" y="491339"/>
                  </a:lnTo>
                  <a:cubicBezTo>
                    <a:pt x="1742161" y="669203"/>
                    <a:pt x="1811278" y="883620"/>
                    <a:pt x="1811278" y="1114425"/>
                  </a:cubicBezTo>
                  <a:cubicBezTo>
                    <a:pt x="1811278" y="1345230"/>
                    <a:pt x="1742161" y="1559647"/>
                    <a:pt x="1623792" y="1737511"/>
                  </a:cubicBezTo>
                  <a:lnTo>
                    <a:pt x="1570925" y="1809280"/>
                  </a:lnTo>
                  <a:lnTo>
                    <a:pt x="1509223" y="1757422"/>
                  </a:lnTo>
                  <a:lnTo>
                    <a:pt x="1426972" y="1655876"/>
                  </a:lnTo>
                  <a:lnTo>
                    <a:pt x="1453729" y="1622843"/>
                  </a:lnTo>
                  <a:cubicBezTo>
                    <a:pt x="1549983" y="1477712"/>
                    <a:pt x="1606188" y="1302755"/>
                    <a:pt x="1606188" y="1114425"/>
                  </a:cubicBezTo>
                  <a:cubicBezTo>
                    <a:pt x="1606188" y="926096"/>
                    <a:pt x="1549983" y="751138"/>
                    <a:pt x="1453729" y="606007"/>
                  </a:cubicBezTo>
                  <a:lnTo>
                    <a:pt x="1426972" y="572974"/>
                  </a:lnTo>
                  <a:lnTo>
                    <a:pt x="1344722" y="471428"/>
                  </a:lnTo>
                  <a:lnTo>
                    <a:pt x="1283019" y="419570"/>
                  </a:lnTo>
                  <a:lnTo>
                    <a:pt x="1283020" y="419570"/>
                  </a:lnTo>
                  <a:lnTo>
                    <a:pt x="1212605" y="360390"/>
                  </a:lnTo>
                  <a:cubicBezTo>
                    <a:pt x="1070129" y="262342"/>
                    <a:pt x="898372" y="205090"/>
                    <a:pt x="713487" y="205090"/>
                  </a:cubicBezTo>
                  <a:cubicBezTo>
                    <a:pt x="528602" y="205090"/>
                    <a:pt x="356845" y="262342"/>
                    <a:pt x="214369" y="360390"/>
                  </a:cubicBezTo>
                  <a:lnTo>
                    <a:pt x="143953" y="419570"/>
                  </a:lnTo>
                  <a:lnTo>
                    <a:pt x="133624" y="405547"/>
                  </a:lnTo>
                  <a:cubicBezTo>
                    <a:pt x="111251" y="378028"/>
                    <a:pt x="87603" y="351617"/>
                    <a:pt x="62770" y="326408"/>
                  </a:cubicBezTo>
                  <a:lnTo>
                    <a:pt x="0" y="268494"/>
                  </a:lnTo>
                  <a:lnTo>
                    <a:pt x="15189" y="254480"/>
                  </a:lnTo>
                  <a:cubicBezTo>
                    <a:pt x="204952" y="95501"/>
                    <a:pt x="448233" y="0"/>
                    <a:pt x="71348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5659348" y="2438948"/>
              <a:ext cx="1543312" cy="1541610"/>
            </a:xfrm>
            <a:custGeom>
              <a:avLst/>
              <a:gdLst>
                <a:gd name="connsiteX0" fmla="*/ 713487 w 1811278"/>
                <a:gd name="connsiteY0" fmla="*/ 0 h 1809280"/>
                <a:gd name="connsiteX1" fmla="*/ 1411785 w 1811278"/>
                <a:gd name="connsiteY1" fmla="*/ 254480 h 1809280"/>
                <a:gd name="connsiteX2" fmla="*/ 1426973 w 1811278"/>
                <a:gd name="connsiteY2" fmla="*/ 268494 h 1809280"/>
                <a:gd name="connsiteX3" fmla="*/ 1426973 w 1811278"/>
                <a:gd name="connsiteY3" fmla="*/ 268495 h 1809280"/>
                <a:gd name="connsiteX4" fmla="*/ 1489742 w 1811278"/>
                <a:gd name="connsiteY4" fmla="*/ 326408 h 1809280"/>
                <a:gd name="connsiteX5" fmla="*/ 1560596 w 1811278"/>
                <a:gd name="connsiteY5" fmla="*/ 405547 h 1809280"/>
                <a:gd name="connsiteX6" fmla="*/ 1570925 w 1811278"/>
                <a:gd name="connsiteY6" fmla="*/ 419570 h 1809280"/>
                <a:gd name="connsiteX7" fmla="*/ 1623792 w 1811278"/>
                <a:gd name="connsiteY7" fmla="*/ 491339 h 1809280"/>
                <a:gd name="connsiteX8" fmla="*/ 1811278 w 1811278"/>
                <a:gd name="connsiteY8" fmla="*/ 1114425 h 1809280"/>
                <a:gd name="connsiteX9" fmla="*/ 1623792 w 1811278"/>
                <a:gd name="connsiteY9" fmla="*/ 1737511 h 1809280"/>
                <a:gd name="connsiteX10" fmla="*/ 1570925 w 1811278"/>
                <a:gd name="connsiteY10" fmla="*/ 1809280 h 1809280"/>
                <a:gd name="connsiteX11" fmla="*/ 1509223 w 1811278"/>
                <a:gd name="connsiteY11" fmla="*/ 1757422 h 1809280"/>
                <a:gd name="connsiteX12" fmla="*/ 1426972 w 1811278"/>
                <a:gd name="connsiteY12" fmla="*/ 1655876 h 1809280"/>
                <a:gd name="connsiteX13" fmla="*/ 1453729 w 1811278"/>
                <a:gd name="connsiteY13" fmla="*/ 1622843 h 1809280"/>
                <a:gd name="connsiteX14" fmla="*/ 1606188 w 1811278"/>
                <a:gd name="connsiteY14" fmla="*/ 1114425 h 1809280"/>
                <a:gd name="connsiteX15" fmla="*/ 1453729 w 1811278"/>
                <a:gd name="connsiteY15" fmla="*/ 606007 h 1809280"/>
                <a:gd name="connsiteX16" fmla="*/ 1426972 w 1811278"/>
                <a:gd name="connsiteY16" fmla="*/ 572974 h 1809280"/>
                <a:gd name="connsiteX17" fmla="*/ 1344722 w 1811278"/>
                <a:gd name="connsiteY17" fmla="*/ 471428 h 1809280"/>
                <a:gd name="connsiteX18" fmla="*/ 1283019 w 1811278"/>
                <a:gd name="connsiteY18" fmla="*/ 419570 h 1809280"/>
                <a:gd name="connsiteX19" fmla="*/ 1283020 w 1811278"/>
                <a:gd name="connsiteY19" fmla="*/ 419570 h 1809280"/>
                <a:gd name="connsiteX20" fmla="*/ 1212605 w 1811278"/>
                <a:gd name="connsiteY20" fmla="*/ 360390 h 1809280"/>
                <a:gd name="connsiteX21" fmla="*/ 713487 w 1811278"/>
                <a:gd name="connsiteY21" fmla="*/ 205090 h 1809280"/>
                <a:gd name="connsiteX22" fmla="*/ 214369 w 1811278"/>
                <a:gd name="connsiteY22" fmla="*/ 360390 h 1809280"/>
                <a:gd name="connsiteX23" fmla="*/ 143953 w 1811278"/>
                <a:gd name="connsiteY23" fmla="*/ 419570 h 1809280"/>
                <a:gd name="connsiteX24" fmla="*/ 133624 w 1811278"/>
                <a:gd name="connsiteY24" fmla="*/ 405547 h 1809280"/>
                <a:gd name="connsiteX25" fmla="*/ 62770 w 1811278"/>
                <a:gd name="connsiteY25" fmla="*/ 326408 h 1809280"/>
                <a:gd name="connsiteX26" fmla="*/ 0 w 1811278"/>
                <a:gd name="connsiteY26" fmla="*/ 268494 h 1809280"/>
                <a:gd name="connsiteX27" fmla="*/ 15189 w 1811278"/>
                <a:gd name="connsiteY27" fmla="*/ 254480 h 1809280"/>
                <a:gd name="connsiteX28" fmla="*/ 713487 w 1811278"/>
                <a:gd name="connsiteY28" fmla="*/ 0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11278" h="1809280">
                  <a:moveTo>
                    <a:pt x="713487" y="0"/>
                  </a:moveTo>
                  <a:cubicBezTo>
                    <a:pt x="978740" y="0"/>
                    <a:pt x="1222021" y="95501"/>
                    <a:pt x="1411785" y="254480"/>
                  </a:cubicBezTo>
                  <a:lnTo>
                    <a:pt x="1426973" y="268494"/>
                  </a:lnTo>
                  <a:lnTo>
                    <a:pt x="1426973" y="268495"/>
                  </a:lnTo>
                  <a:lnTo>
                    <a:pt x="1489742" y="326408"/>
                  </a:lnTo>
                  <a:cubicBezTo>
                    <a:pt x="1514575" y="351617"/>
                    <a:pt x="1538223" y="378028"/>
                    <a:pt x="1560596" y="405547"/>
                  </a:cubicBezTo>
                  <a:lnTo>
                    <a:pt x="1570925" y="419570"/>
                  </a:lnTo>
                  <a:lnTo>
                    <a:pt x="1623792" y="491339"/>
                  </a:lnTo>
                  <a:cubicBezTo>
                    <a:pt x="1742161" y="669203"/>
                    <a:pt x="1811278" y="883620"/>
                    <a:pt x="1811278" y="1114425"/>
                  </a:cubicBezTo>
                  <a:cubicBezTo>
                    <a:pt x="1811278" y="1345230"/>
                    <a:pt x="1742161" y="1559647"/>
                    <a:pt x="1623792" y="1737511"/>
                  </a:cubicBezTo>
                  <a:lnTo>
                    <a:pt x="1570925" y="1809280"/>
                  </a:lnTo>
                  <a:lnTo>
                    <a:pt x="1509223" y="1757422"/>
                  </a:lnTo>
                  <a:lnTo>
                    <a:pt x="1426972" y="1655876"/>
                  </a:lnTo>
                  <a:lnTo>
                    <a:pt x="1453729" y="1622843"/>
                  </a:lnTo>
                  <a:cubicBezTo>
                    <a:pt x="1549983" y="1477712"/>
                    <a:pt x="1606188" y="1302755"/>
                    <a:pt x="1606188" y="1114425"/>
                  </a:cubicBezTo>
                  <a:cubicBezTo>
                    <a:pt x="1606188" y="926096"/>
                    <a:pt x="1549983" y="751138"/>
                    <a:pt x="1453729" y="606007"/>
                  </a:cubicBezTo>
                  <a:lnTo>
                    <a:pt x="1426972" y="572974"/>
                  </a:lnTo>
                  <a:lnTo>
                    <a:pt x="1344722" y="471428"/>
                  </a:lnTo>
                  <a:lnTo>
                    <a:pt x="1283019" y="419570"/>
                  </a:lnTo>
                  <a:lnTo>
                    <a:pt x="1283020" y="419570"/>
                  </a:lnTo>
                  <a:lnTo>
                    <a:pt x="1212605" y="360390"/>
                  </a:lnTo>
                  <a:cubicBezTo>
                    <a:pt x="1070129" y="262342"/>
                    <a:pt x="898372" y="205090"/>
                    <a:pt x="713487" y="205090"/>
                  </a:cubicBezTo>
                  <a:cubicBezTo>
                    <a:pt x="528602" y="205090"/>
                    <a:pt x="356845" y="262342"/>
                    <a:pt x="214369" y="360390"/>
                  </a:cubicBezTo>
                  <a:lnTo>
                    <a:pt x="143953" y="419570"/>
                  </a:lnTo>
                  <a:lnTo>
                    <a:pt x="133624" y="405547"/>
                  </a:lnTo>
                  <a:cubicBezTo>
                    <a:pt x="111251" y="378028"/>
                    <a:pt x="87603" y="351617"/>
                    <a:pt x="62770" y="326408"/>
                  </a:cubicBezTo>
                  <a:lnTo>
                    <a:pt x="0" y="268494"/>
                  </a:lnTo>
                  <a:lnTo>
                    <a:pt x="15189" y="254480"/>
                  </a:lnTo>
                  <a:cubicBezTo>
                    <a:pt x="204952" y="95501"/>
                    <a:pt x="448233" y="0"/>
                    <a:pt x="713487" y="0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6875210" y="2438948"/>
              <a:ext cx="1543314" cy="1541610"/>
            </a:xfrm>
            <a:custGeom>
              <a:avLst/>
              <a:gdLst>
                <a:gd name="connsiteX0" fmla="*/ 1426975 w 1811280"/>
                <a:gd name="connsiteY0" fmla="*/ 268494 h 1809280"/>
                <a:gd name="connsiteX1" fmla="*/ 1489744 w 1811280"/>
                <a:gd name="connsiteY1" fmla="*/ 326408 h 1809280"/>
                <a:gd name="connsiteX2" fmla="*/ 1560598 w 1811280"/>
                <a:gd name="connsiteY2" fmla="*/ 405547 h 1809280"/>
                <a:gd name="connsiteX3" fmla="*/ 1570928 w 1811280"/>
                <a:gd name="connsiteY3" fmla="*/ 419570 h 1809280"/>
                <a:gd name="connsiteX4" fmla="*/ 1623794 w 1811280"/>
                <a:gd name="connsiteY4" fmla="*/ 491339 h 1809280"/>
                <a:gd name="connsiteX5" fmla="*/ 1811280 w 1811280"/>
                <a:gd name="connsiteY5" fmla="*/ 1114425 h 1809280"/>
                <a:gd name="connsiteX6" fmla="*/ 1623794 w 1811280"/>
                <a:gd name="connsiteY6" fmla="*/ 1737511 h 1809280"/>
                <a:gd name="connsiteX7" fmla="*/ 1570928 w 1811280"/>
                <a:gd name="connsiteY7" fmla="*/ 1809280 h 1809280"/>
                <a:gd name="connsiteX8" fmla="*/ 1509225 w 1811280"/>
                <a:gd name="connsiteY8" fmla="*/ 1757422 h 1809280"/>
                <a:gd name="connsiteX9" fmla="*/ 1426975 w 1811280"/>
                <a:gd name="connsiteY9" fmla="*/ 1655876 h 1809280"/>
                <a:gd name="connsiteX10" fmla="*/ 1453731 w 1811280"/>
                <a:gd name="connsiteY10" fmla="*/ 1622843 h 1809280"/>
                <a:gd name="connsiteX11" fmla="*/ 1606190 w 1811280"/>
                <a:gd name="connsiteY11" fmla="*/ 1114425 h 1809280"/>
                <a:gd name="connsiteX12" fmla="*/ 1453731 w 1811280"/>
                <a:gd name="connsiteY12" fmla="*/ 606007 h 1809280"/>
                <a:gd name="connsiteX13" fmla="*/ 1426975 w 1811280"/>
                <a:gd name="connsiteY13" fmla="*/ 572974 h 1809280"/>
                <a:gd name="connsiteX14" fmla="*/ 1344724 w 1811280"/>
                <a:gd name="connsiteY14" fmla="*/ 471428 h 1809280"/>
                <a:gd name="connsiteX15" fmla="*/ 1283021 w 1811280"/>
                <a:gd name="connsiteY15" fmla="*/ 419570 h 1809280"/>
                <a:gd name="connsiteX16" fmla="*/ 1293351 w 1811280"/>
                <a:gd name="connsiteY16" fmla="*/ 405547 h 1809280"/>
                <a:gd name="connsiteX17" fmla="*/ 1364205 w 1811280"/>
                <a:gd name="connsiteY17" fmla="*/ 326408 h 1809280"/>
                <a:gd name="connsiteX18" fmla="*/ 713487 w 1811280"/>
                <a:gd name="connsiteY18" fmla="*/ 0 h 1809280"/>
                <a:gd name="connsiteX19" fmla="*/ 1411785 w 1811280"/>
                <a:gd name="connsiteY19" fmla="*/ 254480 h 1809280"/>
                <a:gd name="connsiteX20" fmla="*/ 1426974 w 1811280"/>
                <a:gd name="connsiteY20" fmla="*/ 268494 h 1809280"/>
                <a:gd name="connsiteX21" fmla="*/ 1364204 w 1811280"/>
                <a:gd name="connsiteY21" fmla="*/ 326408 h 1809280"/>
                <a:gd name="connsiteX22" fmla="*/ 1293350 w 1811280"/>
                <a:gd name="connsiteY22" fmla="*/ 405547 h 1809280"/>
                <a:gd name="connsiteX23" fmla="*/ 1283020 w 1811280"/>
                <a:gd name="connsiteY23" fmla="*/ 419570 h 1809280"/>
                <a:gd name="connsiteX24" fmla="*/ 1212605 w 1811280"/>
                <a:gd name="connsiteY24" fmla="*/ 360390 h 1809280"/>
                <a:gd name="connsiteX25" fmla="*/ 713487 w 1811280"/>
                <a:gd name="connsiteY25" fmla="*/ 205090 h 1809280"/>
                <a:gd name="connsiteX26" fmla="*/ 214369 w 1811280"/>
                <a:gd name="connsiteY26" fmla="*/ 360390 h 1809280"/>
                <a:gd name="connsiteX27" fmla="*/ 143953 w 1811280"/>
                <a:gd name="connsiteY27" fmla="*/ 419570 h 1809280"/>
                <a:gd name="connsiteX28" fmla="*/ 133624 w 1811280"/>
                <a:gd name="connsiteY28" fmla="*/ 405547 h 1809280"/>
                <a:gd name="connsiteX29" fmla="*/ 62770 w 1811280"/>
                <a:gd name="connsiteY29" fmla="*/ 326408 h 1809280"/>
                <a:gd name="connsiteX30" fmla="*/ 0 w 1811280"/>
                <a:gd name="connsiteY30" fmla="*/ 268494 h 1809280"/>
                <a:gd name="connsiteX31" fmla="*/ 15189 w 1811280"/>
                <a:gd name="connsiteY31" fmla="*/ 254480 h 1809280"/>
                <a:gd name="connsiteX32" fmla="*/ 713487 w 1811280"/>
                <a:gd name="connsiteY32" fmla="*/ 0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11280" h="1809280">
                  <a:moveTo>
                    <a:pt x="1426975" y="268494"/>
                  </a:moveTo>
                  <a:lnTo>
                    <a:pt x="1489744" y="326408"/>
                  </a:lnTo>
                  <a:cubicBezTo>
                    <a:pt x="1514577" y="351617"/>
                    <a:pt x="1538225" y="378028"/>
                    <a:pt x="1560598" y="405547"/>
                  </a:cubicBezTo>
                  <a:lnTo>
                    <a:pt x="1570928" y="419570"/>
                  </a:lnTo>
                  <a:lnTo>
                    <a:pt x="1623794" y="491339"/>
                  </a:lnTo>
                  <a:cubicBezTo>
                    <a:pt x="1742163" y="669203"/>
                    <a:pt x="1811280" y="883620"/>
                    <a:pt x="1811280" y="1114425"/>
                  </a:cubicBezTo>
                  <a:cubicBezTo>
                    <a:pt x="1811280" y="1345230"/>
                    <a:pt x="1742163" y="1559647"/>
                    <a:pt x="1623794" y="1737511"/>
                  </a:cubicBezTo>
                  <a:lnTo>
                    <a:pt x="1570928" y="1809280"/>
                  </a:lnTo>
                  <a:lnTo>
                    <a:pt x="1509225" y="1757422"/>
                  </a:lnTo>
                  <a:lnTo>
                    <a:pt x="1426975" y="1655876"/>
                  </a:lnTo>
                  <a:lnTo>
                    <a:pt x="1453731" y="1622843"/>
                  </a:lnTo>
                  <a:cubicBezTo>
                    <a:pt x="1549986" y="1477712"/>
                    <a:pt x="1606190" y="1302755"/>
                    <a:pt x="1606190" y="1114425"/>
                  </a:cubicBezTo>
                  <a:cubicBezTo>
                    <a:pt x="1606190" y="926096"/>
                    <a:pt x="1549986" y="751138"/>
                    <a:pt x="1453731" y="606007"/>
                  </a:cubicBezTo>
                  <a:lnTo>
                    <a:pt x="1426975" y="572974"/>
                  </a:lnTo>
                  <a:lnTo>
                    <a:pt x="1344724" y="471428"/>
                  </a:lnTo>
                  <a:lnTo>
                    <a:pt x="1283021" y="419570"/>
                  </a:lnTo>
                  <a:lnTo>
                    <a:pt x="1293351" y="405547"/>
                  </a:lnTo>
                  <a:cubicBezTo>
                    <a:pt x="1315724" y="378028"/>
                    <a:pt x="1339372" y="351617"/>
                    <a:pt x="1364205" y="326408"/>
                  </a:cubicBezTo>
                  <a:close/>
                  <a:moveTo>
                    <a:pt x="713487" y="0"/>
                  </a:moveTo>
                  <a:cubicBezTo>
                    <a:pt x="978741" y="0"/>
                    <a:pt x="1222022" y="95501"/>
                    <a:pt x="1411785" y="254480"/>
                  </a:cubicBezTo>
                  <a:lnTo>
                    <a:pt x="1426974" y="268494"/>
                  </a:lnTo>
                  <a:lnTo>
                    <a:pt x="1364204" y="326408"/>
                  </a:lnTo>
                  <a:cubicBezTo>
                    <a:pt x="1339371" y="351617"/>
                    <a:pt x="1315723" y="378028"/>
                    <a:pt x="1293350" y="405547"/>
                  </a:cubicBezTo>
                  <a:lnTo>
                    <a:pt x="1283020" y="419570"/>
                  </a:lnTo>
                  <a:lnTo>
                    <a:pt x="1212605" y="360390"/>
                  </a:lnTo>
                  <a:cubicBezTo>
                    <a:pt x="1070129" y="262342"/>
                    <a:pt x="898372" y="205090"/>
                    <a:pt x="713487" y="205090"/>
                  </a:cubicBezTo>
                  <a:cubicBezTo>
                    <a:pt x="528602" y="205090"/>
                    <a:pt x="356845" y="262342"/>
                    <a:pt x="214369" y="360390"/>
                  </a:cubicBezTo>
                  <a:lnTo>
                    <a:pt x="143953" y="419570"/>
                  </a:lnTo>
                  <a:lnTo>
                    <a:pt x="133624" y="405547"/>
                  </a:lnTo>
                  <a:cubicBezTo>
                    <a:pt x="111251" y="378028"/>
                    <a:pt x="87603" y="351617"/>
                    <a:pt x="62770" y="326408"/>
                  </a:cubicBezTo>
                  <a:lnTo>
                    <a:pt x="0" y="268494"/>
                  </a:lnTo>
                  <a:lnTo>
                    <a:pt x="15189" y="254480"/>
                  </a:lnTo>
                  <a:cubicBezTo>
                    <a:pt x="204952" y="95501"/>
                    <a:pt x="448233" y="0"/>
                    <a:pt x="71348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8088369" y="2438948"/>
              <a:ext cx="1543312" cy="1899108"/>
            </a:xfrm>
            <a:custGeom>
              <a:avLst/>
              <a:gdLst>
                <a:gd name="connsiteX0" fmla="*/ 713486 w 1811278"/>
                <a:gd name="connsiteY0" fmla="*/ 0 h 2228850"/>
                <a:gd name="connsiteX1" fmla="*/ 1811278 w 1811278"/>
                <a:gd name="connsiteY1" fmla="*/ 1114425 h 2228850"/>
                <a:gd name="connsiteX2" fmla="*/ 713486 w 1811278"/>
                <a:gd name="connsiteY2" fmla="*/ 2228850 h 2228850"/>
                <a:gd name="connsiteX3" fmla="*/ 15188 w 1811278"/>
                <a:gd name="connsiteY3" fmla="*/ 1974370 h 2228850"/>
                <a:gd name="connsiteX4" fmla="*/ 0 w 1811278"/>
                <a:gd name="connsiteY4" fmla="*/ 1960356 h 2228850"/>
                <a:gd name="connsiteX5" fmla="*/ 62769 w 1811278"/>
                <a:gd name="connsiteY5" fmla="*/ 1902442 h 2228850"/>
                <a:gd name="connsiteX6" fmla="*/ 133623 w 1811278"/>
                <a:gd name="connsiteY6" fmla="*/ 1823303 h 2228850"/>
                <a:gd name="connsiteX7" fmla="*/ 143953 w 1811278"/>
                <a:gd name="connsiteY7" fmla="*/ 1809280 h 2228850"/>
                <a:gd name="connsiteX8" fmla="*/ 214368 w 1811278"/>
                <a:gd name="connsiteY8" fmla="*/ 1868460 h 2228850"/>
                <a:gd name="connsiteX9" fmla="*/ 713486 w 1811278"/>
                <a:gd name="connsiteY9" fmla="*/ 2023760 h 2228850"/>
                <a:gd name="connsiteX10" fmla="*/ 1606188 w 1811278"/>
                <a:gd name="connsiteY10" fmla="*/ 1114425 h 2228850"/>
                <a:gd name="connsiteX11" fmla="*/ 713486 w 1811278"/>
                <a:gd name="connsiteY11" fmla="*/ 205090 h 2228850"/>
                <a:gd name="connsiteX12" fmla="*/ 214368 w 1811278"/>
                <a:gd name="connsiteY12" fmla="*/ 360390 h 2228850"/>
                <a:gd name="connsiteX13" fmla="*/ 143953 w 1811278"/>
                <a:gd name="connsiteY13" fmla="*/ 419570 h 2228850"/>
                <a:gd name="connsiteX14" fmla="*/ 133623 w 1811278"/>
                <a:gd name="connsiteY14" fmla="*/ 405547 h 2228850"/>
                <a:gd name="connsiteX15" fmla="*/ 62769 w 1811278"/>
                <a:gd name="connsiteY15" fmla="*/ 326408 h 2228850"/>
                <a:gd name="connsiteX16" fmla="*/ 0 w 1811278"/>
                <a:gd name="connsiteY16" fmla="*/ 268494 h 2228850"/>
                <a:gd name="connsiteX17" fmla="*/ 15188 w 1811278"/>
                <a:gd name="connsiteY17" fmla="*/ 254480 h 2228850"/>
                <a:gd name="connsiteX18" fmla="*/ 713486 w 1811278"/>
                <a:gd name="connsiteY18" fmla="*/ 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1278" h="2228850">
                  <a:moveTo>
                    <a:pt x="713486" y="0"/>
                  </a:moveTo>
                  <a:cubicBezTo>
                    <a:pt x="1319780" y="0"/>
                    <a:pt x="1811278" y="498945"/>
                    <a:pt x="1811278" y="1114425"/>
                  </a:cubicBezTo>
                  <a:cubicBezTo>
                    <a:pt x="1811278" y="1729905"/>
                    <a:pt x="1319780" y="2228850"/>
                    <a:pt x="713486" y="2228850"/>
                  </a:cubicBezTo>
                  <a:cubicBezTo>
                    <a:pt x="448232" y="2228850"/>
                    <a:pt x="204951" y="2133349"/>
                    <a:pt x="15188" y="1974370"/>
                  </a:cubicBezTo>
                  <a:lnTo>
                    <a:pt x="0" y="1960356"/>
                  </a:lnTo>
                  <a:lnTo>
                    <a:pt x="62769" y="1902442"/>
                  </a:lnTo>
                  <a:cubicBezTo>
                    <a:pt x="87602" y="1877234"/>
                    <a:pt x="111250" y="1850823"/>
                    <a:pt x="133623" y="1823303"/>
                  </a:cubicBezTo>
                  <a:lnTo>
                    <a:pt x="143953" y="1809280"/>
                  </a:lnTo>
                  <a:lnTo>
                    <a:pt x="214368" y="1868460"/>
                  </a:lnTo>
                  <a:cubicBezTo>
                    <a:pt x="356844" y="1966508"/>
                    <a:pt x="528601" y="2023760"/>
                    <a:pt x="713486" y="2023760"/>
                  </a:cubicBezTo>
                  <a:cubicBezTo>
                    <a:pt x="1206512" y="2023760"/>
                    <a:pt x="1606188" y="1616637"/>
                    <a:pt x="1606188" y="1114425"/>
                  </a:cubicBezTo>
                  <a:cubicBezTo>
                    <a:pt x="1606188" y="612213"/>
                    <a:pt x="1206512" y="205090"/>
                    <a:pt x="713486" y="205090"/>
                  </a:cubicBezTo>
                  <a:cubicBezTo>
                    <a:pt x="528601" y="205090"/>
                    <a:pt x="356844" y="262342"/>
                    <a:pt x="214368" y="360390"/>
                  </a:cubicBezTo>
                  <a:lnTo>
                    <a:pt x="143953" y="419570"/>
                  </a:lnTo>
                  <a:lnTo>
                    <a:pt x="133623" y="405547"/>
                  </a:lnTo>
                  <a:cubicBezTo>
                    <a:pt x="111250" y="378028"/>
                    <a:pt x="87602" y="351617"/>
                    <a:pt x="62769" y="326408"/>
                  </a:cubicBezTo>
                  <a:lnTo>
                    <a:pt x="0" y="268494"/>
                  </a:lnTo>
                  <a:lnTo>
                    <a:pt x="15188" y="254480"/>
                  </a:lnTo>
                  <a:cubicBezTo>
                    <a:pt x="204951" y="95501"/>
                    <a:pt x="448232" y="0"/>
                    <a:pt x="713486" y="0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116036" y="2796446"/>
              <a:ext cx="1543312" cy="1541610"/>
            </a:xfrm>
            <a:custGeom>
              <a:avLst/>
              <a:gdLst>
                <a:gd name="connsiteX0" fmla="*/ 528258 w 1811278"/>
                <a:gd name="connsiteY0" fmla="*/ 1389710 h 1809280"/>
                <a:gd name="connsiteX1" fmla="*/ 598674 w 1811278"/>
                <a:gd name="connsiteY1" fmla="*/ 1448890 h 1809280"/>
                <a:gd name="connsiteX2" fmla="*/ 1097792 w 1811278"/>
                <a:gd name="connsiteY2" fmla="*/ 1604190 h 1809280"/>
                <a:gd name="connsiteX3" fmla="*/ 1596910 w 1811278"/>
                <a:gd name="connsiteY3" fmla="*/ 1448890 h 1809280"/>
                <a:gd name="connsiteX4" fmla="*/ 1667325 w 1811278"/>
                <a:gd name="connsiteY4" fmla="*/ 1389710 h 1809280"/>
                <a:gd name="connsiteX5" fmla="*/ 1677655 w 1811278"/>
                <a:gd name="connsiteY5" fmla="*/ 1403733 h 1809280"/>
                <a:gd name="connsiteX6" fmla="*/ 1748509 w 1811278"/>
                <a:gd name="connsiteY6" fmla="*/ 1482872 h 1809280"/>
                <a:gd name="connsiteX7" fmla="*/ 1811278 w 1811278"/>
                <a:gd name="connsiteY7" fmla="*/ 1540786 h 1809280"/>
                <a:gd name="connsiteX8" fmla="*/ 1796090 w 1811278"/>
                <a:gd name="connsiteY8" fmla="*/ 1554800 h 1809280"/>
                <a:gd name="connsiteX9" fmla="*/ 1097792 w 1811278"/>
                <a:gd name="connsiteY9" fmla="*/ 1809280 h 1809280"/>
                <a:gd name="connsiteX10" fmla="*/ 399494 w 1811278"/>
                <a:gd name="connsiteY10" fmla="*/ 1554800 h 1809280"/>
                <a:gd name="connsiteX11" fmla="*/ 384305 w 1811278"/>
                <a:gd name="connsiteY11" fmla="*/ 1540786 h 1809280"/>
                <a:gd name="connsiteX12" fmla="*/ 447075 w 1811278"/>
                <a:gd name="connsiteY12" fmla="*/ 1482872 h 1809280"/>
                <a:gd name="connsiteX13" fmla="*/ 517929 w 1811278"/>
                <a:gd name="connsiteY13" fmla="*/ 1403733 h 1809280"/>
                <a:gd name="connsiteX14" fmla="*/ 240352 w 1811278"/>
                <a:gd name="connsiteY14" fmla="*/ 0 h 1809280"/>
                <a:gd name="connsiteX15" fmla="*/ 302055 w 1811278"/>
                <a:gd name="connsiteY15" fmla="*/ 51858 h 1809280"/>
                <a:gd name="connsiteX16" fmla="*/ 384305 w 1811278"/>
                <a:gd name="connsiteY16" fmla="*/ 153404 h 1809280"/>
                <a:gd name="connsiteX17" fmla="*/ 357549 w 1811278"/>
                <a:gd name="connsiteY17" fmla="*/ 186437 h 1809280"/>
                <a:gd name="connsiteX18" fmla="*/ 205090 w 1811278"/>
                <a:gd name="connsiteY18" fmla="*/ 694855 h 1809280"/>
                <a:gd name="connsiteX19" fmla="*/ 357549 w 1811278"/>
                <a:gd name="connsiteY19" fmla="*/ 1203273 h 1809280"/>
                <a:gd name="connsiteX20" fmla="*/ 384305 w 1811278"/>
                <a:gd name="connsiteY20" fmla="*/ 1236306 h 1809280"/>
                <a:gd name="connsiteX21" fmla="*/ 384305 w 1811278"/>
                <a:gd name="connsiteY21" fmla="*/ 1236307 h 1809280"/>
                <a:gd name="connsiteX22" fmla="*/ 466555 w 1811278"/>
                <a:gd name="connsiteY22" fmla="*/ 1337852 h 1809280"/>
                <a:gd name="connsiteX23" fmla="*/ 528257 w 1811278"/>
                <a:gd name="connsiteY23" fmla="*/ 1389710 h 1809280"/>
                <a:gd name="connsiteX24" fmla="*/ 517928 w 1811278"/>
                <a:gd name="connsiteY24" fmla="*/ 1403733 h 1809280"/>
                <a:gd name="connsiteX25" fmla="*/ 447074 w 1811278"/>
                <a:gd name="connsiteY25" fmla="*/ 1482872 h 1809280"/>
                <a:gd name="connsiteX26" fmla="*/ 384304 w 1811278"/>
                <a:gd name="connsiteY26" fmla="*/ 1540786 h 1809280"/>
                <a:gd name="connsiteX27" fmla="*/ 321535 w 1811278"/>
                <a:gd name="connsiteY27" fmla="*/ 1482872 h 1809280"/>
                <a:gd name="connsiteX28" fmla="*/ 250681 w 1811278"/>
                <a:gd name="connsiteY28" fmla="*/ 1403733 h 1809280"/>
                <a:gd name="connsiteX29" fmla="*/ 240351 w 1811278"/>
                <a:gd name="connsiteY29" fmla="*/ 1389710 h 1809280"/>
                <a:gd name="connsiteX30" fmla="*/ 240352 w 1811278"/>
                <a:gd name="connsiteY30" fmla="*/ 1389710 h 1809280"/>
                <a:gd name="connsiteX31" fmla="*/ 187486 w 1811278"/>
                <a:gd name="connsiteY31" fmla="*/ 1317941 h 1809280"/>
                <a:gd name="connsiteX32" fmla="*/ 0 w 1811278"/>
                <a:gd name="connsiteY32" fmla="*/ 694855 h 1809280"/>
                <a:gd name="connsiteX33" fmla="*/ 187486 w 1811278"/>
                <a:gd name="connsiteY33" fmla="*/ 71769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11278" h="1809280">
                  <a:moveTo>
                    <a:pt x="528258" y="1389710"/>
                  </a:moveTo>
                  <a:lnTo>
                    <a:pt x="598674" y="1448890"/>
                  </a:lnTo>
                  <a:cubicBezTo>
                    <a:pt x="741150" y="1546938"/>
                    <a:pt x="912907" y="1604190"/>
                    <a:pt x="1097792" y="1604190"/>
                  </a:cubicBezTo>
                  <a:cubicBezTo>
                    <a:pt x="1282677" y="1604190"/>
                    <a:pt x="1454434" y="1546938"/>
                    <a:pt x="1596910" y="1448890"/>
                  </a:cubicBezTo>
                  <a:lnTo>
                    <a:pt x="1667325" y="1389710"/>
                  </a:lnTo>
                  <a:lnTo>
                    <a:pt x="1677655" y="1403733"/>
                  </a:lnTo>
                  <a:cubicBezTo>
                    <a:pt x="1700027" y="1431253"/>
                    <a:pt x="1723676" y="1457664"/>
                    <a:pt x="1748509" y="1482872"/>
                  </a:cubicBezTo>
                  <a:lnTo>
                    <a:pt x="1811278" y="1540786"/>
                  </a:lnTo>
                  <a:lnTo>
                    <a:pt x="1796090" y="1554800"/>
                  </a:lnTo>
                  <a:cubicBezTo>
                    <a:pt x="1606326" y="1713779"/>
                    <a:pt x="1363045" y="1809280"/>
                    <a:pt x="1097792" y="1809280"/>
                  </a:cubicBezTo>
                  <a:cubicBezTo>
                    <a:pt x="832538" y="1809280"/>
                    <a:pt x="589257" y="1713779"/>
                    <a:pt x="399494" y="1554800"/>
                  </a:cubicBezTo>
                  <a:lnTo>
                    <a:pt x="384305" y="1540786"/>
                  </a:lnTo>
                  <a:lnTo>
                    <a:pt x="447075" y="1482872"/>
                  </a:lnTo>
                  <a:cubicBezTo>
                    <a:pt x="471908" y="1457664"/>
                    <a:pt x="495556" y="1431253"/>
                    <a:pt x="517929" y="1403733"/>
                  </a:cubicBezTo>
                  <a:close/>
                  <a:moveTo>
                    <a:pt x="240352" y="0"/>
                  </a:moveTo>
                  <a:lnTo>
                    <a:pt x="302055" y="51858"/>
                  </a:lnTo>
                  <a:lnTo>
                    <a:pt x="384305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5" y="1236306"/>
                  </a:lnTo>
                  <a:lnTo>
                    <a:pt x="384305" y="1236307"/>
                  </a:lnTo>
                  <a:lnTo>
                    <a:pt x="466555" y="1337852"/>
                  </a:lnTo>
                  <a:lnTo>
                    <a:pt x="528257" y="1389710"/>
                  </a:lnTo>
                  <a:lnTo>
                    <a:pt x="517928" y="1403733"/>
                  </a:lnTo>
                  <a:cubicBezTo>
                    <a:pt x="495555" y="1431253"/>
                    <a:pt x="471907" y="1457664"/>
                    <a:pt x="447074" y="1482872"/>
                  </a:cubicBezTo>
                  <a:lnTo>
                    <a:pt x="384304" y="1540786"/>
                  </a:lnTo>
                  <a:lnTo>
                    <a:pt x="321535" y="1482872"/>
                  </a:lnTo>
                  <a:cubicBezTo>
                    <a:pt x="296702" y="1457664"/>
                    <a:pt x="273053" y="1431253"/>
                    <a:pt x="250681" y="1403733"/>
                  </a:cubicBezTo>
                  <a:lnTo>
                    <a:pt x="240351" y="1389710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5331898" y="2796446"/>
              <a:ext cx="1543312" cy="1541610"/>
            </a:xfrm>
            <a:custGeom>
              <a:avLst/>
              <a:gdLst>
                <a:gd name="connsiteX0" fmla="*/ 528258 w 1811278"/>
                <a:gd name="connsiteY0" fmla="*/ 1389710 h 1809280"/>
                <a:gd name="connsiteX1" fmla="*/ 598674 w 1811278"/>
                <a:gd name="connsiteY1" fmla="*/ 1448890 h 1809280"/>
                <a:gd name="connsiteX2" fmla="*/ 1097792 w 1811278"/>
                <a:gd name="connsiteY2" fmla="*/ 1604190 h 1809280"/>
                <a:gd name="connsiteX3" fmla="*/ 1596910 w 1811278"/>
                <a:gd name="connsiteY3" fmla="*/ 1448890 h 1809280"/>
                <a:gd name="connsiteX4" fmla="*/ 1667325 w 1811278"/>
                <a:gd name="connsiteY4" fmla="*/ 1389710 h 1809280"/>
                <a:gd name="connsiteX5" fmla="*/ 1677655 w 1811278"/>
                <a:gd name="connsiteY5" fmla="*/ 1403733 h 1809280"/>
                <a:gd name="connsiteX6" fmla="*/ 1748509 w 1811278"/>
                <a:gd name="connsiteY6" fmla="*/ 1482872 h 1809280"/>
                <a:gd name="connsiteX7" fmla="*/ 1811278 w 1811278"/>
                <a:gd name="connsiteY7" fmla="*/ 1540786 h 1809280"/>
                <a:gd name="connsiteX8" fmla="*/ 1796090 w 1811278"/>
                <a:gd name="connsiteY8" fmla="*/ 1554800 h 1809280"/>
                <a:gd name="connsiteX9" fmla="*/ 1097792 w 1811278"/>
                <a:gd name="connsiteY9" fmla="*/ 1809280 h 1809280"/>
                <a:gd name="connsiteX10" fmla="*/ 399494 w 1811278"/>
                <a:gd name="connsiteY10" fmla="*/ 1554800 h 1809280"/>
                <a:gd name="connsiteX11" fmla="*/ 384305 w 1811278"/>
                <a:gd name="connsiteY11" fmla="*/ 1540786 h 1809280"/>
                <a:gd name="connsiteX12" fmla="*/ 447075 w 1811278"/>
                <a:gd name="connsiteY12" fmla="*/ 1482872 h 1809280"/>
                <a:gd name="connsiteX13" fmla="*/ 517929 w 1811278"/>
                <a:gd name="connsiteY13" fmla="*/ 1403733 h 1809280"/>
                <a:gd name="connsiteX14" fmla="*/ 240352 w 1811278"/>
                <a:gd name="connsiteY14" fmla="*/ 0 h 1809280"/>
                <a:gd name="connsiteX15" fmla="*/ 302055 w 1811278"/>
                <a:gd name="connsiteY15" fmla="*/ 51858 h 1809280"/>
                <a:gd name="connsiteX16" fmla="*/ 384305 w 1811278"/>
                <a:gd name="connsiteY16" fmla="*/ 153404 h 1809280"/>
                <a:gd name="connsiteX17" fmla="*/ 357549 w 1811278"/>
                <a:gd name="connsiteY17" fmla="*/ 186437 h 1809280"/>
                <a:gd name="connsiteX18" fmla="*/ 205090 w 1811278"/>
                <a:gd name="connsiteY18" fmla="*/ 694855 h 1809280"/>
                <a:gd name="connsiteX19" fmla="*/ 357549 w 1811278"/>
                <a:gd name="connsiteY19" fmla="*/ 1203273 h 1809280"/>
                <a:gd name="connsiteX20" fmla="*/ 384305 w 1811278"/>
                <a:gd name="connsiteY20" fmla="*/ 1236306 h 1809280"/>
                <a:gd name="connsiteX21" fmla="*/ 384305 w 1811278"/>
                <a:gd name="connsiteY21" fmla="*/ 1236307 h 1809280"/>
                <a:gd name="connsiteX22" fmla="*/ 466555 w 1811278"/>
                <a:gd name="connsiteY22" fmla="*/ 1337852 h 1809280"/>
                <a:gd name="connsiteX23" fmla="*/ 528257 w 1811278"/>
                <a:gd name="connsiteY23" fmla="*/ 1389710 h 1809280"/>
                <a:gd name="connsiteX24" fmla="*/ 517928 w 1811278"/>
                <a:gd name="connsiteY24" fmla="*/ 1403733 h 1809280"/>
                <a:gd name="connsiteX25" fmla="*/ 447074 w 1811278"/>
                <a:gd name="connsiteY25" fmla="*/ 1482872 h 1809280"/>
                <a:gd name="connsiteX26" fmla="*/ 384304 w 1811278"/>
                <a:gd name="connsiteY26" fmla="*/ 1540786 h 1809280"/>
                <a:gd name="connsiteX27" fmla="*/ 321535 w 1811278"/>
                <a:gd name="connsiteY27" fmla="*/ 1482872 h 1809280"/>
                <a:gd name="connsiteX28" fmla="*/ 250681 w 1811278"/>
                <a:gd name="connsiteY28" fmla="*/ 1403733 h 1809280"/>
                <a:gd name="connsiteX29" fmla="*/ 240351 w 1811278"/>
                <a:gd name="connsiteY29" fmla="*/ 1389710 h 1809280"/>
                <a:gd name="connsiteX30" fmla="*/ 240352 w 1811278"/>
                <a:gd name="connsiteY30" fmla="*/ 1389710 h 1809280"/>
                <a:gd name="connsiteX31" fmla="*/ 187486 w 1811278"/>
                <a:gd name="connsiteY31" fmla="*/ 1317941 h 1809280"/>
                <a:gd name="connsiteX32" fmla="*/ 0 w 1811278"/>
                <a:gd name="connsiteY32" fmla="*/ 694855 h 1809280"/>
                <a:gd name="connsiteX33" fmla="*/ 187486 w 1811278"/>
                <a:gd name="connsiteY33" fmla="*/ 71769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11278" h="1809280">
                  <a:moveTo>
                    <a:pt x="528258" y="1389710"/>
                  </a:moveTo>
                  <a:lnTo>
                    <a:pt x="598674" y="1448890"/>
                  </a:lnTo>
                  <a:cubicBezTo>
                    <a:pt x="741150" y="1546938"/>
                    <a:pt x="912907" y="1604190"/>
                    <a:pt x="1097792" y="1604190"/>
                  </a:cubicBezTo>
                  <a:cubicBezTo>
                    <a:pt x="1282677" y="1604190"/>
                    <a:pt x="1454434" y="1546938"/>
                    <a:pt x="1596910" y="1448890"/>
                  </a:cubicBezTo>
                  <a:lnTo>
                    <a:pt x="1667325" y="1389710"/>
                  </a:lnTo>
                  <a:lnTo>
                    <a:pt x="1677655" y="1403733"/>
                  </a:lnTo>
                  <a:cubicBezTo>
                    <a:pt x="1700027" y="1431253"/>
                    <a:pt x="1723676" y="1457664"/>
                    <a:pt x="1748509" y="1482872"/>
                  </a:cubicBezTo>
                  <a:lnTo>
                    <a:pt x="1811278" y="1540786"/>
                  </a:lnTo>
                  <a:lnTo>
                    <a:pt x="1796090" y="1554800"/>
                  </a:lnTo>
                  <a:cubicBezTo>
                    <a:pt x="1606326" y="1713779"/>
                    <a:pt x="1363045" y="1809280"/>
                    <a:pt x="1097792" y="1809280"/>
                  </a:cubicBezTo>
                  <a:cubicBezTo>
                    <a:pt x="832538" y="1809280"/>
                    <a:pt x="589257" y="1713779"/>
                    <a:pt x="399494" y="1554800"/>
                  </a:cubicBezTo>
                  <a:lnTo>
                    <a:pt x="384305" y="1540786"/>
                  </a:lnTo>
                  <a:lnTo>
                    <a:pt x="447075" y="1482872"/>
                  </a:lnTo>
                  <a:cubicBezTo>
                    <a:pt x="471908" y="1457664"/>
                    <a:pt x="495556" y="1431253"/>
                    <a:pt x="517929" y="1403733"/>
                  </a:cubicBezTo>
                  <a:close/>
                  <a:moveTo>
                    <a:pt x="240352" y="0"/>
                  </a:moveTo>
                  <a:lnTo>
                    <a:pt x="302055" y="51858"/>
                  </a:lnTo>
                  <a:lnTo>
                    <a:pt x="384305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5" y="1236306"/>
                  </a:lnTo>
                  <a:lnTo>
                    <a:pt x="384305" y="1236307"/>
                  </a:lnTo>
                  <a:lnTo>
                    <a:pt x="466555" y="1337852"/>
                  </a:lnTo>
                  <a:lnTo>
                    <a:pt x="528257" y="1389710"/>
                  </a:lnTo>
                  <a:lnTo>
                    <a:pt x="517928" y="1403733"/>
                  </a:lnTo>
                  <a:cubicBezTo>
                    <a:pt x="495555" y="1431253"/>
                    <a:pt x="471907" y="1457664"/>
                    <a:pt x="447074" y="1482872"/>
                  </a:cubicBezTo>
                  <a:lnTo>
                    <a:pt x="384304" y="1540786"/>
                  </a:lnTo>
                  <a:lnTo>
                    <a:pt x="321535" y="1482872"/>
                  </a:lnTo>
                  <a:cubicBezTo>
                    <a:pt x="296702" y="1457664"/>
                    <a:pt x="273053" y="1431253"/>
                    <a:pt x="250681" y="1403733"/>
                  </a:cubicBezTo>
                  <a:lnTo>
                    <a:pt x="240351" y="1389710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6547761" y="2796446"/>
              <a:ext cx="1543312" cy="1541610"/>
            </a:xfrm>
            <a:custGeom>
              <a:avLst/>
              <a:gdLst>
                <a:gd name="connsiteX0" fmla="*/ 240352 w 1811278"/>
                <a:gd name="connsiteY0" fmla="*/ 0 h 1809280"/>
                <a:gd name="connsiteX1" fmla="*/ 302055 w 1811278"/>
                <a:gd name="connsiteY1" fmla="*/ 51858 h 1809280"/>
                <a:gd name="connsiteX2" fmla="*/ 384305 w 1811278"/>
                <a:gd name="connsiteY2" fmla="*/ 153404 h 1809280"/>
                <a:gd name="connsiteX3" fmla="*/ 357549 w 1811278"/>
                <a:gd name="connsiteY3" fmla="*/ 186437 h 1809280"/>
                <a:gd name="connsiteX4" fmla="*/ 205090 w 1811278"/>
                <a:gd name="connsiteY4" fmla="*/ 694855 h 1809280"/>
                <a:gd name="connsiteX5" fmla="*/ 357549 w 1811278"/>
                <a:gd name="connsiteY5" fmla="*/ 1203273 h 1809280"/>
                <a:gd name="connsiteX6" fmla="*/ 384305 w 1811278"/>
                <a:gd name="connsiteY6" fmla="*/ 1236306 h 1809280"/>
                <a:gd name="connsiteX7" fmla="*/ 384305 w 1811278"/>
                <a:gd name="connsiteY7" fmla="*/ 1236307 h 1809280"/>
                <a:gd name="connsiteX8" fmla="*/ 466555 w 1811278"/>
                <a:gd name="connsiteY8" fmla="*/ 1337852 h 1809280"/>
                <a:gd name="connsiteX9" fmla="*/ 528257 w 1811278"/>
                <a:gd name="connsiteY9" fmla="*/ 1389710 h 1809280"/>
                <a:gd name="connsiteX10" fmla="*/ 598673 w 1811278"/>
                <a:gd name="connsiteY10" fmla="*/ 1448890 h 1809280"/>
                <a:gd name="connsiteX11" fmla="*/ 1097791 w 1811278"/>
                <a:gd name="connsiteY11" fmla="*/ 1604190 h 1809280"/>
                <a:gd name="connsiteX12" fmla="*/ 1596909 w 1811278"/>
                <a:gd name="connsiteY12" fmla="*/ 1448890 h 1809280"/>
                <a:gd name="connsiteX13" fmla="*/ 1667324 w 1811278"/>
                <a:gd name="connsiteY13" fmla="*/ 1389710 h 1809280"/>
                <a:gd name="connsiteX14" fmla="*/ 1677654 w 1811278"/>
                <a:gd name="connsiteY14" fmla="*/ 1403733 h 1809280"/>
                <a:gd name="connsiteX15" fmla="*/ 1748508 w 1811278"/>
                <a:gd name="connsiteY15" fmla="*/ 1482872 h 1809280"/>
                <a:gd name="connsiteX16" fmla="*/ 1811278 w 1811278"/>
                <a:gd name="connsiteY16" fmla="*/ 1540786 h 1809280"/>
                <a:gd name="connsiteX17" fmla="*/ 1796089 w 1811278"/>
                <a:gd name="connsiteY17" fmla="*/ 1554800 h 1809280"/>
                <a:gd name="connsiteX18" fmla="*/ 1097791 w 1811278"/>
                <a:gd name="connsiteY18" fmla="*/ 1809280 h 1809280"/>
                <a:gd name="connsiteX19" fmla="*/ 399493 w 1811278"/>
                <a:gd name="connsiteY19" fmla="*/ 1554800 h 1809280"/>
                <a:gd name="connsiteX20" fmla="*/ 384304 w 1811278"/>
                <a:gd name="connsiteY20" fmla="*/ 1540786 h 1809280"/>
                <a:gd name="connsiteX21" fmla="*/ 321535 w 1811278"/>
                <a:gd name="connsiteY21" fmla="*/ 1482872 h 1809280"/>
                <a:gd name="connsiteX22" fmla="*/ 250681 w 1811278"/>
                <a:gd name="connsiteY22" fmla="*/ 1403733 h 1809280"/>
                <a:gd name="connsiteX23" fmla="*/ 240351 w 1811278"/>
                <a:gd name="connsiteY23" fmla="*/ 1389710 h 1809280"/>
                <a:gd name="connsiteX24" fmla="*/ 240352 w 1811278"/>
                <a:gd name="connsiteY24" fmla="*/ 1389710 h 1809280"/>
                <a:gd name="connsiteX25" fmla="*/ 187486 w 1811278"/>
                <a:gd name="connsiteY25" fmla="*/ 1317941 h 1809280"/>
                <a:gd name="connsiteX26" fmla="*/ 0 w 1811278"/>
                <a:gd name="connsiteY26" fmla="*/ 694855 h 1809280"/>
                <a:gd name="connsiteX27" fmla="*/ 187486 w 1811278"/>
                <a:gd name="connsiteY27" fmla="*/ 71769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11278" h="1809280">
                  <a:moveTo>
                    <a:pt x="240352" y="0"/>
                  </a:moveTo>
                  <a:lnTo>
                    <a:pt x="302055" y="51858"/>
                  </a:lnTo>
                  <a:lnTo>
                    <a:pt x="384305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5" y="1236306"/>
                  </a:lnTo>
                  <a:lnTo>
                    <a:pt x="384305" y="1236307"/>
                  </a:lnTo>
                  <a:lnTo>
                    <a:pt x="466555" y="1337852"/>
                  </a:lnTo>
                  <a:lnTo>
                    <a:pt x="528257" y="1389710"/>
                  </a:lnTo>
                  <a:lnTo>
                    <a:pt x="598673" y="1448890"/>
                  </a:lnTo>
                  <a:cubicBezTo>
                    <a:pt x="741149" y="1546938"/>
                    <a:pt x="912906" y="1604190"/>
                    <a:pt x="1097791" y="1604190"/>
                  </a:cubicBezTo>
                  <a:cubicBezTo>
                    <a:pt x="1282676" y="1604190"/>
                    <a:pt x="1454433" y="1546938"/>
                    <a:pt x="1596909" y="1448890"/>
                  </a:cubicBezTo>
                  <a:lnTo>
                    <a:pt x="1667324" y="1389710"/>
                  </a:lnTo>
                  <a:lnTo>
                    <a:pt x="1677654" y="1403733"/>
                  </a:lnTo>
                  <a:cubicBezTo>
                    <a:pt x="1700027" y="1431253"/>
                    <a:pt x="1723675" y="1457664"/>
                    <a:pt x="1748508" y="1482872"/>
                  </a:cubicBezTo>
                  <a:lnTo>
                    <a:pt x="1811278" y="1540786"/>
                  </a:lnTo>
                  <a:lnTo>
                    <a:pt x="1796089" y="1554800"/>
                  </a:lnTo>
                  <a:cubicBezTo>
                    <a:pt x="1606326" y="1713779"/>
                    <a:pt x="1363045" y="1809280"/>
                    <a:pt x="1097791" y="1809280"/>
                  </a:cubicBezTo>
                  <a:cubicBezTo>
                    <a:pt x="832537" y="1809280"/>
                    <a:pt x="589256" y="1713779"/>
                    <a:pt x="399493" y="1554800"/>
                  </a:cubicBezTo>
                  <a:lnTo>
                    <a:pt x="384304" y="1540786"/>
                  </a:lnTo>
                  <a:lnTo>
                    <a:pt x="321535" y="1482872"/>
                  </a:lnTo>
                  <a:cubicBezTo>
                    <a:pt x="296702" y="1457664"/>
                    <a:pt x="273053" y="1431253"/>
                    <a:pt x="250681" y="1403733"/>
                  </a:cubicBezTo>
                  <a:lnTo>
                    <a:pt x="240351" y="1389710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7763623" y="2796446"/>
              <a:ext cx="450108" cy="1312838"/>
            </a:xfrm>
            <a:custGeom>
              <a:avLst/>
              <a:gdLst>
                <a:gd name="connsiteX0" fmla="*/ 384307 w 528260"/>
                <a:gd name="connsiteY0" fmla="*/ 1236306 h 1540786"/>
                <a:gd name="connsiteX1" fmla="*/ 466557 w 528260"/>
                <a:gd name="connsiteY1" fmla="*/ 1337852 h 1540786"/>
                <a:gd name="connsiteX2" fmla="*/ 528260 w 528260"/>
                <a:gd name="connsiteY2" fmla="*/ 1389710 h 1540786"/>
                <a:gd name="connsiteX3" fmla="*/ 517930 w 528260"/>
                <a:gd name="connsiteY3" fmla="*/ 1403733 h 1540786"/>
                <a:gd name="connsiteX4" fmla="*/ 447076 w 528260"/>
                <a:gd name="connsiteY4" fmla="*/ 1482872 h 1540786"/>
                <a:gd name="connsiteX5" fmla="*/ 384307 w 528260"/>
                <a:gd name="connsiteY5" fmla="*/ 1540786 h 1540786"/>
                <a:gd name="connsiteX6" fmla="*/ 321537 w 528260"/>
                <a:gd name="connsiteY6" fmla="*/ 1482872 h 1540786"/>
                <a:gd name="connsiteX7" fmla="*/ 250683 w 528260"/>
                <a:gd name="connsiteY7" fmla="*/ 1403733 h 1540786"/>
                <a:gd name="connsiteX8" fmla="*/ 240353 w 528260"/>
                <a:gd name="connsiteY8" fmla="*/ 1389710 h 1540786"/>
                <a:gd name="connsiteX9" fmla="*/ 302056 w 528260"/>
                <a:gd name="connsiteY9" fmla="*/ 1337852 h 1540786"/>
                <a:gd name="connsiteX10" fmla="*/ 240352 w 528260"/>
                <a:gd name="connsiteY10" fmla="*/ 0 h 1540786"/>
                <a:gd name="connsiteX11" fmla="*/ 302055 w 528260"/>
                <a:gd name="connsiteY11" fmla="*/ 51858 h 1540786"/>
                <a:gd name="connsiteX12" fmla="*/ 384306 w 528260"/>
                <a:gd name="connsiteY12" fmla="*/ 153404 h 1540786"/>
                <a:gd name="connsiteX13" fmla="*/ 357549 w 528260"/>
                <a:gd name="connsiteY13" fmla="*/ 186437 h 1540786"/>
                <a:gd name="connsiteX14" fmla="*/ 205090 w 528260"/>
                <a:gd name="connsiteY14" fmla="*/ 694855 h 1540786"/>
                <a:gd name="connsiteX15" fmla="*/ 357549 w 528260"/>
                <a:gd name="connsiteY15" fmla="*/ 1203273 h 1540786"/>
                <a:gd name="connsiteX16" fmla="*/ 384306 w 528260"/>
                <a:gd name="connsiteY16" fmla="*/ 1236306 h 1540786"/>
                <a:gd name="connsiteX17" fmla="*/ 302055 w 528260"/>
                <a:gd name="connsiteY17" fmla="*/ 1337852 h 1540786"/>
                <a:gd name="connsiteX18" fmla="*/ 240352 w 528260"/>
                <a:gd name="connsiteY18" fmla="*/ 1389710 h 1540786"/>
                <a:gd name="connsiteX19" fmla="*/ 187486 w 528260"/>
                <a:gd name="connsiteY19" fmla="*/ 1317941 h 1540786"/>
                <a:gd name="connsiteX20" fmla="*/ 0 w 528260"/>
                <a:gd name="connsiteY20" fmla="*/ 694855 h 1540786"/>
                <a:gd name="connsiteX21" fmla="*/ 187486 w 528260"/>
                <a:gd name="connsiteY21" fmla="*/ 71769 h 154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8260" h="1540786">
                  <a:moveTo>
                    <a:pt x="384307" y="1236306"/>
                  </a:moveTo>
                  <a:lnTo>
                    <a:pt x="466557" y="1337852"/>
                  </a:lnTo>
                  <a:lnTo>
                    <a:pt x="528260" y="1389710"/>
                  </a:lnTo>
                  <a:lnTo>
                    <a:pt x="517930" y="1403733"/>
                  </a:lnTo>
                  <a:cubicBezTo>
                    <a:pt x="495557" y="1431253"/>
                    <a:pt x="471909" y="1457664"/>
                    <a:pt x="447076" y="1482872"/>
                  </a:cubicBezTo>
                  <a:lnTo>
                    <a:pt x="384307" y="1540786"/>
                  </a:lnTo>
                  <a:lnTo>
                    <a:pt x="321537" y="1482872"/>
                  </a:lnTo>
                  <a:cubicBezTo>
                    <a:pt x="296704" y="1457664"/>
                    <a:pt x="273056" y="1431253"/>
                    <a:pt x="250683" y="1403733"/>
                  </a:cubicBezTo>
                  <a:lnTo>
                    <a:pt x="240353" y="1389710"/>
                  </a:lnTo>
                  <a:lnTo>
                    <a:pt x="302056" y="1337852"/>
                  </a:lnTo>
                  <a:close/>
                  <a:moveTo>
                    <a:pt x="240352" y="0"/>
                  </a:moveTo>
                  <a:lnTo>
                    <a:pt x="302055" y="51858"/>
                  </a:lnTo>
                  <a:lnTo>
                    <a:pt x="384306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6" y="1236306"/>
                  </a:lnTo>
                  <a:lnTo>
                    <a:pt x="302055" y="1337852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108078" y="1621484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101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01</a:t>
            </a:r>
            <a:endParaRPr lang="en-US" altLang="zh-CN" b="1" dirty="0">
              <a:solidFill>
                <a:srgbClr val="F101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561875" y="1640534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101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03</a:t>
            </a:r>
            <a:endParaRPr lang="en-US" altLang="zh-CN" b="1" dirty="0">
              <a:solidFill>
                <a:srgbClr val="F101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885796" y="1621484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101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05</a:t>
            </a:r>
            <a:endParaRPr lang="en-US" altLang="zh-CN" b="1" dirty="0">
              <a:solidFill>
                <a:srgbClr val="F101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798359" y="4888246"/>
            <a:ext cx="1131260" cy="392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7F7F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02</a:t>
            </a:r>
            <a:endParaRPr lang="en-US" altLang="zh-CN" b="1" dirty="0">
              <a:solidFill>
                <a:srgbClr val="7F7F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71414" y="4877315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7F7F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04</a:t>
            </a:r>
            <a:endParaRPr lang="en-US" altLang="zh-CN" b="1" dirty="0">
              <a:solidFill>
                <a:srgbClr val="7F7F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0" y="-5040"/>
            <a:ext cx="12226154" cy="367793"/>
          </a:xfrm>
          <a:prstGeom prst="rect">
            <a:avLst/>
          </a:prstGeom>
          <a:solidFill>
            <a:srgbClr val="FE268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对角圆角矩形 67"/>
          <p:cNvSpPr/>
          <p:nvPr/>
        </p:nvSpPr>
        <p:spPr>
          <a:xfrm>
            <a:off x="9829800" y="5435599"/>
            <a:ext cx="2396354" cy="1422401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F1017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9680578" y="5523980"/>
            <a:ext cx="2707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F5F7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</a:t>
            </a:r>
            <a:r>
              <a:rPr lang="en-US" altLang="zh-CN" sz="2800" dirty="0" smtClean="0">
                <a:solidFill>
                  <a:srgbClr val="FFF5F7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PROCEDING</a:t>
            </a:r>
            <a:endParaRPr lang="zh-CN" altLang="en-US" sz="2800" dirty="0">
              <a:solidFill>
                <a:srgbClr val="FFF5F7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7933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1144">
            <a:alpha val="70000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946</Words>
  <Application>Microsoft Office PowerPoint</Application>
  <PresentationFormat>自定义</PresentationFormat>
  <Paragraphs>181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方正正粗黑简体</vt:lpstr>
      <vt:lpstr>造字工房悦圆演示版常规体</vt:lpstr>
      <vt:lpstr>Calibri</vt:lpstr>
      <vt:lpstr>张海山锐线体2.0</vt:lpstr>
      <vt:lpstr>Microsoft JhengHei UI</vt:lpstr>
      <vt:lpstr>冬青黑体简体中文 W3</vt:lpstr>
      <vt:lpstr>Open Sans Semibold</vt:lpstr>
      <vt:lpstr>Calibri Light</vt:lpstr>
      <vt:lpstr>方正正纤黑简体</vt:lpstr>
      <vt:lpstr>方正正黑简体</vt:lpstr>
      <vt:lpstr>Arial Unicode MS</vt:lpstr>
      <vt:lpstr>Open Sans</vt:lpstr>
      <vt:lpstr>Droid Sans</vt:lpstr>
      <vt:lpstr>Open Sans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四川大学商学院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贺镕庄</dc:creator>
  <cp:lastModifiedBy>YANGS</cp:lastModifiedBy>
  <cp:revision>60</cp:revision>
  <dcterms:created xsi:type="dcterms:W3CDTF">2015-01-20T14:31:39Z</dcterms:created>
  <dcterms:modified xsi:type="dcterms:W3CDTF">2015-02-01T03:03:20Z</dcterms:modified>
</cp:coreProperties>
</file>