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D45FA5"/>
    <a:srgbClr val="63ACD0"/>
    <a:srgbClr val="C6D34B"/>
    <a:srgbClr val="E5CAB3"/>
    <a:srgbClr val="A5300F"/>
    <a:srgbClr val="DF5FAA"/>
    <a:srgbClr val="C7D92D"/>
    <a:srgbClr val="D8D8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 snapToGrid="0">
      <p:cViewPr varScale="1">
        <p:scale>
          <a:sx n="56" d="100"/>
          <a:sy n="56" d="100"/>
        </p:scale>
        <p:origin x="-102" y="-306"/>
      </p:cViewPr>
      <p:guideLst>
        <p:guide orient="horz" pos="2183"/>
        <p:guide pos="3840"/>
        <p:guide pos="325"/>
        <p:guide pos="73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ppterzihe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1F2A3-B070-418A-BF79-34A864394678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8ACD4-5697-4FF1-80E1-995A55A636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60910-6E56-4291-BE6B-68964D7AC512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C8871-C415-4993-B2AB-2D38279583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A877-77B8-4829-9136-69E08754B009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F1BE0-4B1A-4CD5-A3C3-681BE1E2B7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3" name="组合 7"/>
          <p:cNvGrpSpPr>
            <a:grpSpLocks/>
          </p:cNvGrpSpPr>
          <p:nvPr userDrawn="1"/>
        </p:nvGrpSpPr>
        <p:grpSpPr bwMode="auto">
          <a:xfrm>
            <a:off x="0" y="2463800"/>
            <a:ext cx="12192000" cy="3292475"/>
            <a:chOff x="0" y="2118792"/>
            <a:chExt cx="9144000" cy="2470004"/>
          </a:xfrm>
        </p:grpSpPr>
        <p:sp>
          <p:nvSpPr>
            <p:cNvPr id="4" name="矩形 8"/>
            <p:cNvSpPr/>
            <p:nvPr/>
          </p:nvSpPr>
          <p:spPr>
            <a:xfrm>
              <a:off x="0" y="2310563"/>
              <a:ext cx="2987824" cy="522375"/>
            </a:xfrm>
            <a:prstGeom prst="rect">
              <a:avLst/>
            </a:prstGeom>
            <a:blipFill dpi="0" rotWithShape="1">
              <a:blip r:embed="rId2" cstate="print"/>
              <a:srcRect/>
              <a:tile tx="0" ty="-19050" sx="100000" sy="100000" flip="none" algn="b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5" name="矩形 9"/>
            <p:cNvSpPr/>
            <p:nvPr/>
          </p:nvSpPr>
          <p:spPr>
            <a:xfrm>
              <a:off x="6156176" y="2310563"/>
              <a:ext cx="2987824" cy="522375"/>
            </a:xfrm>
            <a:prstGeom prst="rect">
              <a:avLst/>
            </a:prstGeom>
            <a:blipFill dpi="0" rotWithShape="1">
              <a:blip r:embed="rId2" cstate="print"/>
              <a:srcRect/>
              <a:tile tx="0" ty="-19050" sx="100000" sy="100000" flip="none" algn="b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2987279" y="2118792"/>
              <a:ext cx="3169444" cy="9003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dirty="0">
                  <a:latin typeface="+mn-lt"/>
                  <a:ea typeface="+mn-ea"/>
                </a:rPr>
                <a:t>THANKS</a:t>
              </a:r>
              <a:endParaRPr lang="zh-CN" altLang="en-US" sz="7200" b="1" dirty="0">
                <a:latin typeface="+mn-lt"/>
                <a:ea typeface="+mn-ea"/>
              </a:endParaRPr>
            </a:p>
          </p:txBody>
        </p:sp>
        <p:sp>
          <p:nvSpPr>
            <p:cNvPr id="7" name="TextBox 11">
              <a:hlinkClick r:id="rId3"/>
            </p:cNvPr>
            <p:cNvSpPr txBox="1"/>
            <p:nvPr/>
          </p:nvSpPr>
          <p:spPr>
            <a:xfrm>
              <a:off x="1978819" y="3041769"/>
              <a:ext cx="5186363" cy="6847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7" dirty="0">
                  <a:latin typeface="+mn-lt"/>
                  <a:ea typeface="+mn-ea"/>
                </a:rPr>
                <a:t>官方微博：</a:t>
              </a:r>
              <a:r>
                <a:rPr lang="en-US" altLang="zh-CN" sz="2667" dirty="0">
                  <a:latin typeface="+mn-lt"/>
                  <a:ea typeface="+mn-ea"/>
                </a:rPr>
                <a:t>http://weibo.com/ppterziheng</a:t>
              </a:r>
              <a:endParaRPr lang="zh-CN" altLang="en-US" sz="2667" dirty="0">
                <a:latin typeface="+mn-lt"/>
                <a:ea typeface="+mn-ea"/>
              </a:endParaRPr>
            </a:p>
          </p:txBody>
        </p:sp>
        <p:sp>
          <p:nvSpPr>
            <p:cNvPr id="8" name="TextBox 12">
              <a:hlinkClick r:id="rId3"/>
            </p:cNvPr>
            <p:cNvSpPr txBox="1"/>
            <p:nvPr/>
          </p:nvSpPr>
          <p:spPr>
            <a:xfrm>
              <a:off x="3183731" y="3503852"/>
              <a:ext cx="2776538" cy="37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7" dirty="0">
                  <a:latin typeface="+mn-lt"/>
                  <a:ea typeface="+mn-ea"/>
                </a:rPr>
                <a:t>新浪微博：</a:t>
              </a:r>
              <a:r>
                <a:rPr lang="en-US" altLang="zh-CN" sz="2667" dirty="0">
                  <a:latin typeface="+mn-lt"/>
                  <a:ea typeface="+mn-ea"/>
                </a:rPr>
                <a:t>@</a:t>
              </a:r>
              <a:r>
                <a:rPr lang="zh-CN" altLang="en-US" sz="2667" dirty="0">
                  <a:latin typeface="+mn-lt"/>
                  <a:ea typeface="+mn-ea"/>
                </a:rPr>
                <a:t>子恒印象</a:t>
              </a:r>
            </a:p>
          </p:txBody>
        </p:sp>
        <p:sp>
          <p:nvSpPr>
            <p:cNvPr id="9" name="TextBox 13">
              <a:hlinkClick r:id="rId3"/>
            </p:cNvPr>
            <p:cNvSpPr txBox="1"/>
            <p:nvPr/>
          </p:nvSpPr>
          <p:spPr>
            <a:xfrm>
              <a:off x="3464719" y="3904007"/>
              <a:ext cx="2214563" cy="6847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67" dirty="0">
                  <a:latin typeface="+mn-lt"/>
                  <a:ea typeface="+mn-ea"/>
                </a:rPr>
                <a:t>QQ</a:t>
              </a:r>
              <a:r>
                <a:rPr lang="zh-CN" altLang="en-US" sz="2667" dirty="0">
                  <a:latin typeface="+mn-lt"/>
                  <a:ea typeface="+mn-ea"/>
                </a:rPr>
                <a:t>：</a:t>
              </a:r>
              <a:r>
                <a:rPr lang="en-US" altLang="zh-CN" sz="2667" dirty="0">
                  <a:latin typeface="+mn-lt"/>
                  <a:ea typeface="+mn-ea"/>
                </a:rPr>
                <a:t>765320564</a:t>
              </a:r>
              <a:endParaRPr lang="zh-CN" altLang="en-US" sz="2667" dirty="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7692A-1C22-4718-A796-B5D60B1FF228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541A7-EEB1-41F3-A351-DC2EBFC606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47AC-95B1-4853-9A1E-39277A52DDF4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77E7B-B6F6-462D-99E2-6CBE12E584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689F3-3C8F-4929-9A07-317676D58460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73AD-30A6-419E-813E-CDCDD3A80C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CAE24-A51F-4410-B46D-702EFED9A285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6CAAC-C037-4574-833D-521CBB19F5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4BA96-43C2-4E87-8554-CBBB575FEA18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739D-D393-450C-AA11-923DD5C5BE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B6806-D929-4F3C-9761-55B4D2C765AE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A6E17-019F-4D09-B920-BA01CC158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82037-4134-48BD-9679-CBC1BF6A71F0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A5C6F-1250-4C0D-8B3F-76961C4A8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53060-53D4-4778-89D8-DDB00C80B677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14C30-5A86-408D-8670-40FAF87CB2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6ED8AB7-70C2-4F7E-A0D9-14E5651D31D4}" type="datetimeFigureOut">
              <a:rPr lang="zh-CN" altLang="en-US"/>
              <a:pPr>
                <a:defRPr/>
              </a:pPr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A4C25F-6334-47F5-B91A-FE0CFCC995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  <p:sldLayoutId id="2147483663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张海山锐谐体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7650" y="2008188"/>
            <a:ext cx="582613" cy="5826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8288" y="1423988"/>
            <a:ext cx="584200" cy="584200"/>
          </a:xfrm>
          <a:prstGeom prst="rect">
            <a:avLst/>
          </a:prstGeom>
          <a:solidFill>
            <a:srgbClr val="FFC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00388" y="1565275"/>
            <a:ext cx="582612" cy="58420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2338" y="4613275"/>
            <a:ext cx="819150" cy="8207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09888" y="4435475"/>
            <a:ext cx="292100" cy="2905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247650" y="5086350"/>
            <a:ext cx="292100" cy="29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393700" y="4795838"/>
            <a:ext cx="436563" cy="436562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2070100" y="4995863"/>
            <a:ext cx="438150" cy="4381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924675" y="-6350"/>
            <a:ext cx="5267325" cy="6864350"/>
          </a:xfrm>
          <a:custGeom>
            <a:avLst/>
            <a:gdLst>
              <a:gd name="connsiteX0" fmla="*/ 1845124 w 5266839"/>
              <a:gd name="connsiteY0" fmla="*/ 0 h 6864519"/>
              <a:gd name="connsiteX1" fmla="*/ 5266839 w 5266839"/>
              <a:gd name="connsiteY1" fmla="*/ 0 h 6864519"/>
              <a:gd name="connsiteX2" fmla="*/ 3428669 w 5266839"/>
              <a:gd name="connsiteY2" fmla="*/ 3604254 h 6864519"/>
              <a:gd name="connsiteX3" fmla="*/ 5266839 w 5266839"/>
              <a:gd name="connsiteY3" fmla="*/ 6864519 h 6864519"/>
              <a:gd name="connsiteX4" fmla="*/ 1854366 w 5266839"/>
              <a:gd name="connsiteY4" fmla="*/ 6864519 h 6864519"/>
              <a:gd name="connsiteX5" fmla="*/ 23884 w 5266839"/>
              <a:gd name="connsiteY5" fmla="*/ 3617890 h 6864519"/>
              <a:gd name="connsiteX6" fmla="*/ 0 w 5266839"/>
              <a:gd name="connsiteY6" fmla="*/ 3617890 h 6864519"/>
              <a:gd name="connsiteX7" fmla="*/ 11344 w 5266839"/>
              <a:gd name="connsiteY7" fmla="*/ 3595648 h 6864519"/>
              <a:gd name="connsiteX8" fmla="*/ 0 w 5266839"/>
              <a:gd name="connsiteY8" fmla="*/ 3575528 h 6864519"/>
              <a:gd name="connsiteX9" fmla="*/ 21605 w 5266839"/>
              <a:gd name="connsiteY9" fmla="*/ 3575528 h 686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66839" h="6864519">
                <a:moveTo>
                  <a:pt x="1845124" y="0"/>
                </a:moveTo>
                <a:lnTo>
                  <a:pt x="5266839" y="0"/>
                </a:lnTo>
                <a:lnTo>
                  <a:pt x="3428669" y="3604254"/>
                </a:lnTo>
                <a:lnTo>
                  <a:pt x="5266839" y="6864519"/>
                </a:lnTo>
                <a:lnTo>
                  <a:pt x="1854366" y="6864519"/>
                </a:lnTo>
                <a:lnTo>
                  <a:pt x="23884" y="3617890"/>
                </a:lnTo>
                <a:lnTo>
                  <a:pt x="0" y="3617890"/>
                </a:lnTo>
                <a:lnTo>
                  <a:pt x="11344" y="3595648"/>
                </a:lnTo>
                <a:lnTo>
                  <a:pt x="0" y="3575528"/>
                </a:lnTo>
                <a:lnTo>
                  <a:pt x="21605" y="3575528"/>
                </a:lnTo>
                <a:close/>
              </a:path>
            </a:pathLst>
          </a:cu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/>
          <a:srcRect l="18750" r="18750"/>
          <a:stretch/>
        </p:blipFill>
        <p:spPr>
          <a:xfrm>
            <a:off x="6925161" y="1424672"/>
            <a:ext cx="3813133" cy="3813133"/>
          </a:xfrm>
          <a:prstGeom prst="ellipse">
            <a:avLst/>
          </a:prstGeom>
        </p:spPr>
      </p:pic>
      <p:sp>
        <p:nvSpPr>
          <p:cNvPr id="15371" name="文本框 22"/>
          <p:cNvSpPr txBox="1">
            <a:spLocks noChangeArrowheads="1"/>
          </p:cNvSpPr>
          <p:nvPr/>
        </p:nvSpPr>
        <p:spPr bwMode="auto">
          <a:xfrm>
            <a:off x="0" y="6088063"/>
            <a:ext cx="20050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张海山锐谐体"/>
                <a:ea typeface="张海山锐谐体"/>
                <a:cs typeface="张海山锐谐体"/>
              </a:rPr>
              <a:t>2015</a:t>
            </a:r>
            <a:endParaRPr lang="zh-CN" altLang="en-US" sz="4400" b="1">
              <a:latin typeface="张海山锐谐体"/>
              <a:ea typeface="张海山锐谐体"/>
              <a:cs typeface="张海山锐谐体"/>
            </a:endParaRPr>
          </a:p>
        </p:txBody>
      </p:sp>
      <p:grpSp>
        <p:nvGrpSpPr>
          <p:cNvPr id="15372" name="组合 25"/>
          <p:cNvGrpSpPr>
            <a:grpSpLocks/>
          </p:cNvGrpSpPr>
          <p:nvPr/>
        </p:nvGrpSpPr>
        <p:grpSpPr bwMode="auto">
          <a:xfrm>
            <a:off x="0" y="2790825"/>
            <a:ext cx="5551488" cy="1441450"/>
            <a:chOff x="0" y="2906074"/>
            <a:chExt cx="5552058" cy="1440395"/>
          </a:xfrm>
        </p:grpSpPr>
        <p:sp>
          <p:nvSpPr>
            <p:cNvPr id="8" name="矩形 7"/>
            <p:cNvSpPr/>
            <p:nvPr/>
          </p:nvSpPr>
          <p:spPr>
            <a:xfrm>
              <a:off x="0" y="2906074"/>
              <a:ext cx="5552058" cy="1440395"/>
            </a:xfrm>
            <a:prstGeom prst="rect">
              <a:avLst/>
            </a:prstGeom>
            <a:solidFill>
              <a:srgbClr val="C7D9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75" name="文本框 23"/>
            <p:cNvSpPr txBox="1">
              <a:spLocks noChangeArrowheads="1"/>
            </p:cNvSpPr>
            <p:nvPr/>
          </p:nvSpPr>
          <p:spPr bwMode="auto">
            <a:xfrm>
              <a:off x="0" y="3072273"/>
              <a:ext cx="5552058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600" b="1">
                  <a:solidFill>
                    <a:schemeClr val="bg1"/>
                  </a:solidFill>
                  <a:latin typeface="张海山锐谐体"/>
                  <a:ea typeface="张海山锐谐体"/>
                  <a:cs typeface="张海山锐谐体"/>
                </a:rPr>
                <a:t>论文答辩</a:t>
              </a:r>
              <a:r>
                <a:rPr lang="en-US" altLang="zh-CN" sz="6600" b="1">
                  <a:solidFill>
                    <a:schemeClr val="bg1"/>
                  </a:solidFill>
                  <a:latin typeface="张海山锐谐体"/>
                  <a:ea typeface="张海山锐谐体"/>
                  <a:cs typeface="张海山锐谐体"/>
                </a:rPr>
                <a:t>PPT</a:t>
              </a:r>
              <a:endParaRPr lang="zh-CN" altLang="en-US" sz="6600" b="1">
                <a:solidFill>
                  <a:schemeClr val="bg1"/>
                </a:solidFill>
                <a:latin typeface="张海山锐谐体"/>
                <a:ea typeface="张海山锐谐体"/>
                <a:cs typeface="张海山锐谐体"/>
              </a:endParaRPr>
            </a:p>
          </p:txBody>
        </p:sp>
      </p:grpSp>
      <p:sp>
        <p:nvSpPr>
          <p:cNvPr id="15373" name="文本框 24"/>
          <p:cNvSpPr txBox="1">
            <a:spLocks noChangeArrowheads="1"/>
          </p:cNvSpPr>
          <p:nvPr/>
        </p:nvSpPr>
        <p:spPr bwMode="auto">
          <a:xfrm>
            <a:off x="9734550" y="-60325"/>
            <a:ext cx="22034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chemeClr val="bg1"/>
                </a:solidFill>
                <a:latin typeface="张海山锐谐体"/>
                <a:ea typeface="张海山锐谐体"/>
                <a:cs typeface="张海山锐谐体"/>
              </a:rPr>
              <a:t>LOGO</a:t>
            </a:r>
            <a:endParaRPr lang="zh-CN" altLang="en-US" sz="4800" b="1">
              <a:solidFill>
                <a:schemeClr val="bg1"/>
              </a:solidFill>
              <a:latin typeface="张海山锐谐体"/>
              <a:ea typeface="张海山锐谐体"/>
              <a:cs typeface="张海山锐谐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649288" y="534988"/>
            <a:ext cx="642937" cy="642937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700000">
            <a:off x="1239838" y="534988"/>
            <a:ext cx="642937" cy="642937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36775" y="395288"/>
            <a:ext cx="4454525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</a:rPr>
              <a:t>此处添加标题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5000"/>
          <a:stretch/>
        </p:blipFill>
        <p:spPr>
          <a:xfrm>
            <a:off x="619433" y="1633929"/>
            <a:ext cx="1731846" cy="17318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6875" r="6875"/>
          <a:stretch/>
        </p:blipFill>
        <p:spPr>
          <a:xfrm>
            <a:off x="2574683" y="1633929"/>
            <a:ext cx="1731846" cy="17318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25000"/>
          <a:stretch/>
        </p:blipFill>
        <p:spPr>
          <a:xfrm>
            <a:off x="619433" y="3492226"/>
            <a:ext cx="1731846" cy="17318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6875" r="6875"/>
          <a:stretch/>
        </p:blipFill>
        <p:spPr>
          <a:xfrm>
            <a:off x="2574683" y="3492226"/>
            <a:ext cx="1731846" cy="173184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64038" y="1633538"/>
            <a:ext cx="7316787" cy="3590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6438" y="2090738"/>
            <a:ext cx="7011987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just">
              <a:lnSpc>
                <a:spcPct val="200000"/>
              </a:lnSpc>
              <a:spcAft>
                <a:spcPts val="1200"/>
              </a:spcAft>
            </a:pPr>
            <a:r>
              <a:rPr lang="zh-CN" altLang="zh-CN" sz="2800">
                <a:solidFill>
                  <a:schemeClr val="bg1"/>
                </a:solidFill>
                <a:latin typeface="Calibri" pitchFamily="34" charset="0"/>
              </a:rPr>
              <a:t>许多人都怕寂寞，无论对于谁，寂寞与否，取决于有无所依的心境。高雅的人，独处静隅，或赏文或聆曲，则是一番清逸的享受。</a:t>
            </a:r>
            <a:endParaRPr lang="zh-CN" altLang="zh-CN" sz="2800">
              <a:solidFill>
                <a:schemeClr val="bg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9656763" y="5699125"/>
            <a:ext cx="952500" cy="952500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10460038" y="5646738"/>
            <a:ext cx="950912" cy="950912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66763"/>
            <a:ext cx="1200150" cy="1055687"/>
          </a:xfrm>
          <a:prstGeom prst="rect">
            <a:avLst/>
          </a:prstGeom>
          <a:solidFill>
            <a:srgbClr val="D4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719388"/>
            <a:ext cx="3983038" cy="695325"/>
          </a:xfrm>
          <a:prstGeom prst="rect">
            <a:avLst/>
          </a:prstGeom>
          <a:solidFill>
            <a:srgbClr val="D4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8208963" y="2719388"/>
            <a:ext cx="3983037" cy="695325"/>
          </a:xfrm>
          <a:prstGeom prst="rect">
            <a:avLst/>
          </a:prstGeom>
          <a:solidFill>
            <a:srgbClr val="D4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3983038" y="2463800"/>
            <a:ext cx="4225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7200" b="1">
                <a:solidFill>
                  <a:srgbClr val="D45FA5"/>
                </a:solidFill>
                <a:latin typeface="张海山锐谐体"/>
                <a:ea typeface="微软雅黑" pitchFamily="34" charset="-122"/>
              </a:rPr>
              <a:t>THANKS</a:t>
            </a:r>
            <a:endParaRPr lang="zh-CN" altLang="en-US" sz="7200" b="1">
              <a:solidFill>
                <a:srgbClr val="D45FA5"/>
              </a:solidFill>
              <a:latin typeface="张海山锐谐体"/>
              <a:ea typeface="微软雅黑" pitchFamily="34" charset="-122"/>
            </a:endParaRPr>
          </a:p>
        </p:txBody>
      </p: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4414838" y="60372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张海山锐谐体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对角圆角矩形 4"/>
          <p:cNvSpPr/>
          <p:nvPr/>
        </p:nvSpPr>
        <p:spPr>
          <a:xfrm>
            <a:off x="5864225" y="1222375"/>
            <a:ext cx="2722563" cy="2720975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对角圆角矩形 5"/>
          <p:cNvSpPr/>
          <p:nvPr/>
        </p:nvSpPr>
        <p:spPr>
          <a:xfrm rot="16200000">
            <a:off x="3605213" y="1684338"/>
            <a:ext cx="2259012" cy="2259012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对角圆角矩形 8"/>
          <p:cNvSpPr/>
          <p:nvPr/>
        </p:nvSpPr>
        <p:spPr>
          <a:xfrm flipH="1">
            <a:off x="5864225" y="3943350"/>
            <a:ext cx="1692275" cy="1692275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 rot="5400000" flipH="1">
            <a:off x="4475956" y="3944144"/>
            <a:ext cx="1389063" cy="1387475"/>
          </a:xfrm>
          <a:prstGeom prst="round2DiagRect">
            <a:avLst>
              <a:gd name="adj1" fmla="val 39500"/>
              <a:gd name="adj2" fmla="val 0"/>
            </a:avLst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9" name="文本框 11"/>
          <p:cNvSpPr txBox="1">
            <a:spLocks noChangeArrowheads="1"/>
          </p:cNvSpPr>
          <p:nvPr/>
        </p:nvSpPr>
        <p:spPr bwMode="auto">
          <a:xfrm>
            <a:off x="6553200" y="1474788"/>
            <a:ext cx="134461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138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3</a:t>
            </a:r>
            <a:endParaRPr lang="zh-CN" altLang="en-US" sz="13800">
              <a:solidFill>
                <a:schemeClr val="bg1"/>
              </a:solidFill>
              <a:latin typeface="张海山锐谐体"/>
              <a:ea typeface="微软雅黑" pitchFamily="34" charset="-122"/>
            </a:endParaRPr>
          </a:p>
        </p:txBody>
      </p:sp>
      <p:sp>
        <p:nvSpPr>
          <p:cNvPr id="16390" name="文本框 12"/>
          <p:cNvSpPr txBox="1">
            <a:spLocks noChangeArrowheads="1"/>
          </p:cNvSpPr>
          <p:nvPr/>
        </p:nvSpPr>
        <p:spPr bwMode="auto">
          <a:xfrm>
            <a:off x="8932863" y="1222375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>
                <a:latin typeface="张海山锐谐体"/>
                <a:ea typeface="微软雅黑" pitchFamily="34" charset="-122"/>
              </a:rPr>
              <a:t>此处添加标题</a:t>
            </a:r>
          </a:p>
        </p:txBody>
      </p:sp>
      <p:sp>
        <p:nvSpPr>
          <p:cNvPr id="16391" name="文本框 13"/>
          <p:cNvSpPr txBox="1">
            <a:spLocks noChangeArrowheads="1"/>
          </p:cNvSpPr>
          <p:nvPr/>
        </p:nvSpPr>
        <p:spPr bwMode="auto">
          <a:xfrm>
            <a:off x="8932863" y="1684338"/>
            <a:ext cx="292893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  <a:endParaRPr lang="en-US" altLang="zh-CN" sz="2400">
              <a:latin typeface="张海山锐谐体"/>
              <a:ea typeface="微软雅黑" pitchFamily="34" charset="-122"/>
            </a:endParaRPr>
          </a:p>
          <a:p>
            <a:pPr algn="just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  <a:p>
            <a:pPr algn="just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</p:txBody>
      </p:sp>
      <p:sp>
        <p:nvSpPr>
          <p:cNvPr id="16392" name="文本框 14"/>
          <p:cNvSpPr txBox="1">
            <a:spLocks noChangeArrowheads="1"/>
          </p:cNvSpPr>
          <p:nvPr/>
        </p:nvSpPr>
        <p:spPr bwMode="auto">
          <a:xfrm>
            <a:off x="8932863" y="3943350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>
                <a:latin typeface="张海山锐谐体"/>
                <a:ea typeface="微软雅黑" pitchFamily="34" charset="-122"/>
              </a:rPr>
              <a:t>此处添加标题</a:t>
            </a:r>
          </a:p>
        </p:txBody>
      </p:sp>
      <p:sp>
        <p:nvSpPr>
          <p:cNvPr id="16393" name="文本框 15"/>
          <p:cNvSpPr txBox="1">
            <a:spLocks noChangeArrowheads="1"/>
          </p:cNvSpPr>
          <p:nvPr/>
        </p:nvSpPr>
        <p:spPr bwMode="auto">
          <a:xfrm>
            <a:off x="8932863" y="4405313"/>
            <a:ext cx="292893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  <a:endParaRPr lang="en-US" altLang="zh-CN" sz="2400">
              <a:latin typeface="张海山锐谐体"/>
              <a:ea typeface="微软雅黑" pitchFamily="34" charset="-122"/>
            </a:endParaRPr>
          </a:p>
          <a:p>
            <a:pPr algn="just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  <a:p>
            <a:pPr algn="just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</p:txBody>
      </p:sp>
      <p:sp>
        <p:nvSpPr>
          <p:cNvPr id="16394" name="文本框 16"/>
          <p:cNvSpPr txBox="1">
            <a:spLocks noChangeArrowheads="1"/>
          </p:cNvSpPr>
          <p:nvPr/>
        </p:nvSpPr>
        <p:spPr bwMode="auto">
          <a:xfrm>
            <a:off x="927100" y="3943350"/>
            <a:ext cx="2351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800">
                <a:latin typeface="张海山锐谐体"/>
                <a:ea typeface="微软雅黑" pitchFamily="34" charset="-122"/>
              </a:rPr>
              <a:t>此处添加标题</a:t>
            </a:r>
          </a:p>
        </p:txBody>
      </p:sp>
      <p:sp>
        <p:nvSpPr>
          <p:cNvPr id="16395" name="文本框 17"/>
          <p:cNvSpPr txBox="1">
            <a:spLocks noChangeArrowheads="1"/>
          </p:cNvSpPr>
          <p:nvPr/>
        </p:nvSpPr>
        <p:spPr bwMode="auto">
          <a:xfrm>
            <a:off x="350838" y="4405313"/>
            <a:ext cx="292735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  <a:endParaRPr lang="en-US" altLang="zh-CN" sz="2400">
              <a:latin typeface="张海山锐谐体"/>
              <a:ea typeface="微软雅黑" pitchFamily="34" charset="-122"/>
            </a:endParaRPr>
          </a:p>
          <a:p>
            <a:pPr algn="r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  <a:p>
            <a:pPr algn="r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</p:txBody>
      </p:sp>
      <p:sp>
        <p:nvSpPr>
          <p:cNvPr id="16396" name="文本框 18"/>
          <p:cNvSpPr txBox="1">
            <a:spLocks noChangeArrowheads="1"/>
          </p:cNvSpPr>
          <p:nvPr/>
        </p:nvSpPr>
        <p:spPr bwMode="auto">
          <a:xfrm>
            <a:off x="927100" y="1222375"/>
            <a:ext cx="2351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800">
                <a:latin typeface="张海山锐谐体"/>
                <a:ea typeface="微软雅黑" pitchFamily="34" charset="-122"/>
              </a:rPr>
              <a:t>此处添加标题</a:t>
            </a:r>
          </a:p>
        </p:txBody>
      </p:sp>
      <p:sp>
        <p:nvSpPr>
          <p:cNvPr id="16397" name="文本框 19"/>
          <p:cNvSpPr txBox="1">
            <a:spLocks noChangeArrowheads="1"/>
          </p:cNvSpPr>
          <p:nvPr/>
        </p:nvSpPr>
        <p:spPr bwMode="auto">
          <a:xfrm>
            <a:off x="350838" y="1684338"/>
            <a:ext cx="292735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  <a:endParaRPr lang="en-US" altLang="zh-CN" sz="2400">
              <a:latin typeface="张海山锐谐体"/>
              <a:ea typeface="微软雅黑" pitchFamily="34" charset="-122"/>
            </a:endParaRPr>
          </a:p>
          <a:p>
            <a:pPr algn="r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  <a:p>
            <a:pPr algn="r"/>
            <a:r>
              <a:rPr lang="zh-CN" altLang="en-US" sz="2400">
                <a:latin typeface="张海山锐谐体"/>
                <a:ea typeface="微软雅黑" pitchFamily="34" charset="-122"/>
              </a:rPr>
              <a:t>此处添加内容概括</a:t>
            </a:r>
          </a:p>
        </p:txBody>
      </p:sp>
      <p:sp>
        <p:nvSpPr>
          <p:cNvPr id="16398" name="文本框 21"/>
          <p:cNvSpPr txBox="1">
            <a:spLocks noChangeArrowheads="1"/>
          </p:cNvSpPr>
          <p:nvPr/>
        </p:nvSpPr>
        <p:spPr bwMode="auto">
          <a:xfrm>
            <a:off x="4694238" y="3905250"/>
            <a:ext cx="134461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96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1</a:t>
            </a:r>
            <a:endParaRPr lang="zh-CN" altLang="en-US" sz="9600">
              <a:solidFill>
                <a:schemeClr val="bg1"/>
              </a:solidFill>
              <a:latin typeface="张海山锐谐体"/>
              <a:ea typeface="微软雅黑" pitchFamily="34" charset="-122"/>
            </a:endParaRPr>
          </a:p>
        </p:txBody>
      </p:sp>
      <p:sp>
        <p:nvSpPr>
          <p:cNvPr id="16399" name="文本框 22"/>
          <p:cNvSpPr txBox="1">
            <a:spLocks noChangeArrowheads="1"/>
          </p:cNvSpPr>
          <p:nvPr/>
        </p:nvSpPr>
        <p:spPr bwMode="auto">
          <a:xfrm>
            <a:off x="4032250" y="1681163"/>
            <a:ext cx="134302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138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2</a:t>
            </a:r>
            <a:endParaRPr lang="zh-CN" altLang="en-US" sz="13800">
              <a:solidFill>
                <a:schemeClr val="bg1"/>
              </a:solidFill>
              <a:latin typeface="张海山锐谐体"/>
              <a:ea typeface="微软雅黑" pitchFamily="34" charset="-122"/>
            </a:endParaRPr>
          </a:p>
        </p:txBody>
      </p:sp>
      <p:sp>
        <p:nvSpPr>
          <p:cNvPr id="16400" name="文本框 23"/>
          <p:cNvSpPr txBox="1">
            <a:spLocks noChangeArrowheads="1"/>
          </p:cNvSpPr>
          <p:nvPr/>
        </p:nvSpPr>
        <p:spPr bwMode="auto">
          <a:xfrm>
            <a:off x="6142038" y="4005263"/>
            <a:ext cx="134461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96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4</a:t>
            </a:r>
            <a:endParaRPr lang="zh-CN" altLang="en-US" sz="9600">
              <a:solidFill>
                <a:schemeClr val="bg1"/>
              </a:solidFill>
              <a:latin typeface="张海山锐谐体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2"/>
          <p:cNvPicPr>
            <a:picLocks noChangeAspect="1"/>
          </p:cNvPicPr>
          <p:nvPr/>
        </p:nvPicPr>
        <p:blipFill>
          <a:blip r:embed="rId2" cstate="print"/>
          <a:srcRect t="6532" b="6532"/>
          <a:stretch>
            <a:fillRect/>
          </a:stretch>
        </p:blipFill>
        <p:spPr bwMode="auto">
          <a:xfrm>
            <a:off x="3543300" y="-33338"/>
            <a:ext cx="8648700" cy="533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任意多边形 7"/>
          <p:cNvSpPr/>
          <p:nvPr/>
        </p:nvSpPr>
        <p:spPr>
          <a:xfrm>
            <a:off x="0" y="0"/>
            <a:ext cx="6813550" cy="3127375"/>
          </a:xfrm>
          <a:custGeom>
            <a:avLst/>
            <a:gdLst>
              <a:gd name="connsiteX0" fmla="*/ 6808906 w 6813755"/>
              <a:gd name="connsiteY0" fmla="*/ 0 h 3126658"/>
              <a:gd name="connsiteX1" fmla="*/ 6813755 w 6813755"/>
              <a:gd name="connsiteY1" fmla="*/ 0 h 3126658"/>
              <a:gd name="connsiteX2" fmla="*/ 6813755 w 6813755"/>
              <a:gd name="connsiteY2" fmla="*/ 3193 h 3126658"/>
              <a:gd name="connsiteX3" fmla="*/ 0 w 6813755"/>
              <a:gd name="connsiteY3" fmla="*/ 0 h 3126658"/>
              <a:gd name="connsiteX4" fmla="*/ 6808906 w 6813755"/>
              <a:gd name="connsiteY4" fmla="*/ 0 h 3126658"/>
              <a:gd name="connsiteX5" fmla="*/ 4750299 w 6813755"/>
              <a:gd name="connsiteY5" fmla="*/ 3126658 h 3126658"/>
              <a:gd name="connsiteX6" fmla="*/ 0 w 6813755"/>
              <a:gd name="connsiteY6" fmla="*/ 3126658 h 3126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3755" h="3126658">
                <a:moveTo>
                  <a:pt x="6808906" y="0"/>
                </a:moveTo>
                <a:lnTo>
                  <a:pt x="6813755" y="0"/>
                </a:lnTo>
                <a:lnTo>
                  <a:pt x="6813755" y="3193"/>
                </a:lnTo>
                <a:close/>
                <a:moveTo>
                  <a:pt x="0" y="0"/>
                </a:moveTo>
                <a:lnTo>
                  <a:pt x="6808906" y="0"/>
                </a:lnTo>
                <a:lnTo>
                  <a:pt x="4750299" y="3126658"/>
                </a:lnTo>
                <a:lnTo>
                  <a:pt x="0" y="3126658"/>
                </a:lnTo>
                <a:close/>
              </a:path>
            </a:pathLst>
          </a:cu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0" y="5294313"/>
            <a:ext cx="9202738" cy="1563687"/>
          </a:xfrm>
          <a:custGeom>
            <a:avLst/>
            <a:gdLst>
              <a:gd name="connsiteX0" fmla="*/ 9196445 w 9202994"/>
              <a:gd name="connsiteY0" fmla="*/ 0 h 1563329"/>
              <a:gd name="connsiteX1" fmla="*/ 9202994 w 9202994"/>
              <a:gd name="connsiteY1" fmla="*/ 0 h 1563329"/>
              <a:gd name="connsiteX2" fmla="*/ 9202994 w 9202994"/>
              <a:gd name="connsiteY2" fmla="*/ 3193 h 1563329"/>
              <a:gd name="connsiteX3" fmla="*/ 0 w 9202994"/>
              <a:gd name="connsiteY3" fmla="*/ 0 h 1563329"/>
              <a:gd name="connsiteX4" fmla="*/ 9196445 w 9202994"/>
              <a:gd name="connsiteY4" fmla="*/ 0 h 1563329"/>
              <a:gd name="connsiteX5" fmla="*/ 7806217 w 9202994"/>
              <a:gd name="connsiteY5" fmla="*/ 1563329 h 1563329"/>
              <a:gd name="connsiteX6" fmla="*/ 0 w 9202994"/>
              <a:gd name="connsiteY6" fmla="*/ 1563329 h 1563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02994" h="1563329">
                <a:moveTo>
                  <a:pt x="9196445" y="0"/>
                </a:moveTo>
                <a:lnTo>
                  <a:pt x="9202994" y="0"/>
                </a:lnTo>
                <a:lnTo>
                  <a:pt x="9202994" y="3193"/>
                </a:lnTo>
                <a:close/>
                <a:moveTo>
                  <a:pt x="0" y="0"/>
                </a:moveTo>
                <a:lnTo>
                  <a:pt x="9196445" y="0"/>
                </a:lnTo>
                <a:lnTo>
                  <a:pt x="7806217" y="1563329"/>
                </a:lnTo>
                <a:lnTo>
                  <a:pt x="0" y="1563329"/>
                </a:lnTo>
                <a:close/>
              </a:path>
            </a:pathLst>
          </a:cu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3127375"/>
            <a:ext cx="12192000" cy="2166938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413" name="组合 16"/>
          <p:cNvGrpSpPr>
            <a:grpSpLocks/>
          </p:cNvGrpSpPr>
          <p:nvPr/>
        </p:nvGrpSpPr>
        <p:grpSpPr bwMode="auto">
          <a:xfrm>
            <a:off x="781050" y="5813425"/>
            <a:ext cx="1266825" cy="525463"/>
            <a:chOff x="1105542" y="5705335"/>
            <a:chExt cx="1791340" cy="741998"/>
          </a:xfrm>
        </p:grpSpPr>
        <p:sp>
          <p:nvSpPr>
            <p:cNvPr id="14" name="矩形 13"/>
            <p:cNvSpPr/>
            <p:nvPr/>
          </p:nvSpPr>
          <p:spPr>
            <a:xfrm rot="2700000">
              <a:off x="2154370" y="5704823"/>
              <a:ext cx="741998" cy="743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1106056" y="5704821"/>
              <a:ext cx="741998" cy="743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1630213" y="5705944"/>
              <a:ext cx="741998" cy="740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42963" y="3279775"/>
            <a:ext cx="1563687" cy="186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dirty="0">
                <a:solidFill>
                  <a:schemeClr val="bg1"/>
                </a:solidFill>
                <a:latin typeface="+mj-lt"/>
                <a:ea typeface="+mn-ea"/>
              </a:rPr>
              <a:t>1</a:t>
            </a:r>
            <a:endParaRPr lang="zh-CN" altLang="en-US" sz="11500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97113" y="3279775"/>
            <a:ext cx="9051925" cy="186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dirty="0">
                <a:solidFill>
                  <a:schemeClr val="bg1"/>
                </a:solidFill>
                <a:latin typeface="+mj-lt"/>
                <a:ea typeface="+mn-ea"/>
              </a:rPr>
              <a:t>此处添加标题</a:t>
            </a:r>
          </a:p>
        </p:txBody>
      </p:sp>
      <p:grpSp>
        <p:nvGrpSpPr>
          <p:cNvPr id="17416" name="组合 23"/>
          <p:cNvGrpSpPr>
            <a:grpSpLocks/>
          </p:cNvGrpSpPr>
          <p:nvPr/>
        </p:nvGrpSpPr>
        <p:grpSpPr bwMode="auto">
          <a:xfrm>
            <a:off x="1592263" y="119063"/>
            <a:ext cx="1120775" cy="1120775"/>
            <a:chOff x="1592001" y="118929"/>
            <a:chExt cx="1594210" cy="1594210"/>
          </a:xfrm>
        </p:grpSpPr>
        <p:sp>
          <p:nvSpPr>
            <p:cNvPr id="22" name="椭圆 21"/>
            <p:cNvSpPr/>
            <p:nvPr/>
          </p:nvSpPr>
          <p:spPr>
            <a:xfrm>
              <a:off x="1592001" y="118929"/>
              <a:ext cx="1594210" cy="159421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759099" y="286027"/>
              <a:ext cx="1260013" cy="1260013"/>
            </a:xfrm>
            <a:prstGeom prst="ellipse">
              <a:avLst/>
            </a:prstGeom>
            <a:solidFill>
              <a:schemeClr val="bg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85763" y="1249363"/>
            <a:ext cx="18288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+mj-lt"/>
                <a:ea typeface="+mn-ea"/>
              </a:rPr>
              <a:t>内容简介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5763" y="1835150"/>
            <a:ext cx="3929062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+mj-lt"/>
                <a:ea typeface="+mn-ea"/>
              </a:rPr>
              <a:t>此处添加文字此处添加文字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3338"/>
            <a:ext cx="12192000" cy="2924176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162550"/>
            <a:ext cx="12192000" cy="169545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/>
          <a:srcRect l="12542" r="12542"/>
          <a:stretch/>
        </p:blipFill>
        <p:spPr>
          <a:xfrm>
            <a:off x="970934" y="799229"/>
            <a:ext cx="3721152" cy="3721152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l="12542" r="12542"/>
          <a:stretch/>
        </p:blipFill>
        <p:spPr>
          <a:xfrm>
            <a:off x="5686382" y="1500483"/>
            <a:ext cx="3166682" cy="3166682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/>
          <a:srcRect l="12542" r="12542"/>
          <a:stretch/>
        </p:blipFill>
        <p:spPr>
          <a:xfrm>
            <a:off x="9847361" y="4281954"/>
            <a:ext cx="1759960" cy="1759960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62550" y="-42863"/>
            <a:ext cx="6632575" cy="132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latin typeface="+mj-lt"/>
                <a:ea typeface="+mn-ea"/>
              </a:rPr>
              <a:t>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5938" y="5162550"/>
            <a:ext cx="32591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latin typeface="+mj-lt"/>
                <a:ea typeface="+mn-ea"/>
              </a:rPr>
              <a:t>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5938" y="5718175"/>
            <a:ext cx="42545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lt"/>
                <a:ea typeface="+mn-ea"/>
              </a:rPr>
              <a:t>此处添加标题此处添加标题此处添加标题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0"/>
          <p:cNvPicPr>
            <a:picLocks noChangeAspect="1"/>
          </p:cNvPicPr>
          <p:nvPr/>
        </p:nvPicPr>
        <p:blipFill>
          <a:blip r:embed="rId2" cstate="print"/>
          <a:srcRect t="5000" b="30212"/>
          <a:stretch>
            <a:fillRect/>
          </a:stretch>
        </p:blipFill>
        <p:spPr bwMode="auto">
          <a:xfrm>
            <a:off x="1312863" y="2506663"/>
            <a:ext cx="10072687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-33338"/>
            <a:ext cx="12192000" cy="2924176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545138"/>
            <a:ext cx="1312863" cy="1312862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890838"/>
            <a:ext cx="1312863" cy="1312862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813" y="4232275"/>
            <a:ext cx="1312862" cy="1312863"/>
          </a:xfrm>
          <a:prstGeom prst="rect">
            <a:avLst/>
          </a:prstGeom>
          <a:solidFill>
            <a:srgbClr val="C7D92D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79138" y="5545138"/>
            <a:ext cx="1312862" cy="1312862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58563" y="2890838"/>
            <a:ext cx="833437" cy="2654300"/>
          </a:xfrm>
          <a:prstGeom prst="rect">
            <a:avLst/>
          </a:prstGeom>
          <a:solidFill>
            <a:srgbClr val="E6ED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5938" y="136525"/>
            <a:ext cx="643096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latin typeface="+mj-lt"/>
                <a:ea typeface="+mn-ea"/>
              </a:rPr>
              <a:t>此处添加标题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5938" y="1309688"/>
            <a:ext cx="9542462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+mj-lt"/>
                <a:ea typeface="+mn-ea"/>
              </a:rPr>
              <a:t>此处添加标题论文写作背景等相关基础信息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rot="13500000">
            <a:off x="-2424113" y="1004888"/>
            <a:ext cx="4848225" cy="4848226"/>
          </a:xfrm>
          <a:prstGeom prst="rtTriangle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2097088" y="4549775"/>
            <a:ext cx="1054100" cy="1054100"/>
          </a:xfrm>
          <a:prstGeom prst="rect">
            <a:avLst/>
          </a:prstGeom>
          <a:solidFill>
            <a:srgbClr val="E6ED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rot="2700000">
            <a:off x="2931319" y="3715544"/>
            <a:ext cx="1054100" cy="1055688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rot="2700000">
            <a:off x="4237832" y="1547018"/>
            <a:ext cx="3765550" cy="3763963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 rot="2700000">
            <a:off x="10290969" y="1547019"/>
            <a:ext cx="3765550" cy="3763962"/>
          </a:xfrm>
          <a:custGeom>
            <a:avLst/>
            <a:gdLst>
              <a:gd name="connsiteX0" fmla="*/ 0 w 3764754"/>
              <a:gd name="connsiteY0" fmla="*/ 0 h 3764754"/>
              <a:gd name="connsiteX1" fmla="*/ 25544 w 3764754"/>
              <a:gd name="connsiteY1" fmla="*/ 0 h 3764754"/>
              <a:gd name="connsiteX2" fmla="*/ 3764754 w 3764754"/>
              <a:gd name="connsiteY2" fmla="*/ 3739211 h 3764754"/>
              <a:gd name="connsiteX3" fmla="*/ 3764754 w 3764754"/>
              <a:gd name="connsiteY3" fmla="*/ 3764754 h 3764754"/>
              <a:gd name="connsiteX4" fmla="*/ 0 w 3764754"/>
              <a:gd name="connsiteY4" fmla="*/ 3764754 h 376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4754" h="3764754">
                <a:moveTo>
                  <a:pt x="0" y="0"/>
                </a:moveTo>
                <a:lnTo>
                  <a:pt x="25544" y="0"/>
                </a:lnTo>
                <a:lnTo>
                  <a:pt x="3764754" y="3739211"/>
                </a:lnTo>
                <a:lnTo>
                  <a:pt x="3764754" y="3764754"/>
                </a:lnTo>
                <a:lnTo>
                  <a:pt x="0" y="3764754"/>
                </a:lnTo>
                <a:close/>
              </a:path>
            </a:pathLst>
          </a:cu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rot="2700000">
            <a:off x="8104188" y="2020888"/>
            <a:ext cx="2816225" cy="2816225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 rot="2700000">
            <a:off x="2606675" y="1238250"/>
            <a:ext cx="1704975" cy="17049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 rot="2700000">
            <a:off x="3709987" y="4505326"/>
            <a:ext cx="1046163" cy="10461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 rot="2700000">
            <a:off x="7576344" y="4423569"/>
            <a:ext cx="1190625" cy="11922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 rot="2700000">
            <a:off x="9916319" y="892969"/>
            <a:ext cx="1192213" cy="11906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 rot="2700000">
            <a:off x="7275513" y="619125"/>
            <a:ext cx="1774825" cy="17748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0492" name="文本框 18"/>
          <p:cNvSpPr txBox="1">
            <a:spLocks noChangeArrowheads="1"/>
          </p:cNvSpPr>
          <p:nvPr/>
        </p:nvSpPr>
        <p:spPr bwMode="auto">
          <a:xfrm>
            <a:off x="0" y="2705100"/>
            <a:ext cx="271303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8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逻辑</a:t>
            </a:r>
          </a:p>
        </p:txBody>
      </p:sp>
      <p:sp>
        <p:nvSpPr>
          <p:cNvPr id="20493" name="文本框 19"/>
          <p:cNvSpPr txBox="1">
            <a:spLocks noChangeArrowheads="1"/>
          </p:cNvSpPr>
          <p:nvPr/>
        </p:nvSpPr>
        <p:spPr bwMode="auto">
          <a:xfrm>
            <a:off x="4760913" y="2705100"/>
            <a:ext cx="271303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8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结构</a:t>
            </a:r>
          </a:p>
        </p:txBody>
      </p:sp>
      <p:sp>
        <p:nvSpPr>
          <p:cNvPr id="20494" name="文本框 20"/>
          <p:cNvSpPr txBox="1">
            <a:spLocks noChangeArrowheads="1"/>
          </p:cNvSpPr>
          <p:nvPr/>
        </p:nvSpPr>
        <p:spPr bwMode="auto">
          <a:xfrm>
            <a:off x="8191500" y="2705100"/>
            <a:ext cx="271303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8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框架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5938" y="685800"/>
            <a:ext cx="5008562" cy="1219200"/>
          </a:xfrm>
          <a:prstGeom prst="rect">
            <a:avLst/>
          </a:prstGeom>
          <a:solidFill>
            <a:srgbClr val="DF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38" y="2038350"/>
            <a:ext cx="5008562" cy="30099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38" y="5133975"/>
            <a:ext cx="1447800" cy="1447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4238" y="5143500"/>
            <a:ext cx="1447800" cy="144780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4000" y="685800"/>
            <a:ext cx="2536825" cy="2536825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10500" y="685800"/>
            <a:ext cx="1219200" cy="121920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6850" y="2019300"/>
            <a:ext cx="1219200" cy="1219200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2" name="文本框 11"/>
          <p:cNvSpPr txBox="1">
            <a:spLocks noChangeArrowheads="1"/>
          </p:cNvSpPr>
          <p:nvPr/>
        </p:nvSpPr>
        <p:spPr bwMode="auto">
          <a:xfrm>
            <a:off x="850900" y="833438"/>
            <a:ext cx="43386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此处添加标题</a:t>
            </a:r>
          </a:p>
        </p:txBody>
      </p:sp>
      <p:sp>
        <p:nvSpPr>
          <p:cNvPr id="21513" name="文本框 12"/>
          <p:cNvSpPr txBox="1">
            <a:spLocks noChangeArrowheads="1"/>
          </p:cNvSpPr>
          <p:nvPr/>
        </p:nvSpPr>
        <p:spPr bwMode="auto">
          <a:xfrm>
            <a:off x="5748338" y="3800475"/>
            <a:ext cx="593248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>
                <a:latin typeface="张海山锐谐体"/>
                <a:ea typeface="微软雅黑" pitchFamily="34" charset="-122"/>
              </a:rPr>
              <a:t>许多人都怕寂寞，无论对于谁，寂寞与否，取决于有无所依的心境。高雅的人，独处静隅，或赏文或聆曲，则是一番清逸的享受。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892198" y="797490"/>
            <a:ext cx="1055804" cy="995823"/>
            <a:chOff x="1803401" y="1376364"/>
            <a:chExt cx="419100" cy="395291"/>
          </a:xfrm>
          <a:solidFill>
            <a:schemeClr val="bg1"/>
          </a:solidFill>
        </p:grpSpPr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1803401" y="1390654"/>
              <a:ext cx="223838" cy="179388"/>
            </a:xfrm>
            <a:custGeom>
              <a:avLst/>
              <a:gdLst>
                <a:gd name="T0" fmla="*/ 86 w 188"/>
                <a:gd name="T1" fmla="*/ 145 h 150"/>
                <a:gd name="T2" fmla="*/ 103 w 188"/>
                <a:gd name="T3" fmla="*/ 143 h 150"/>
                <a:gd name="T4" fmla="*/ 176 w 188"/>
                <a:gd name="T5" fmla="*/ 137 h 150"/>
                <a:gd name="T6" fmla="*/ 188 w 188"/>
                <a:gd name="T7" fmla="*/ 139 h 150"/>
                <a:gd name="T8" fmla="*/ 188 w 188"/>
                <a:gd name="T9" fmla="*/ 138 h 150"/>
                <a:gd name="T10" fmla="*/ 174 w 188"/>
                <a:gd name="T11" fmla="*/ 63 h 150"/>
                <a:gd name="T12" fmla="*/ 158 w 188"/>
                <a:gd name="T13" fmla="*/ 22 h 150"/>
                <a:gd name="T14" fmla="*/ 132 w 188"/>
                <a:gd name="T15" fmla="*/ 6 h 150"/>
                <a:gd name="T16" fmla="*/ 80 w 188"/>
                <a:gd name="T17" fmla="*/ 18 h 150"/>
                <a:gd name="T18" fmla="*/ 61 w 188"/>
                <a:gd name="T19" fmla="*/ 72 h 150"/>
                <a:gd name="T20" fmla="*/ 56 w 188"/>
                <a:gd name="T21" fmla="*/ 72 h 150"/>
                <a:gd name="T22" fmla="*/ 17 w 188"/>
                <a:gd name="T23" fmla="*/ 121 h 150"/>
                <a:gd name="T24" fmla="*/ 45 w 188"/>
                <a:gd name="T25" fmla="*/ 147 h 150"/>
                <a:gd name="T26" fmla="*/ 86 w 188"/>
                <a:gd name="T27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150">
                  <a:moveTo>
                    <a:pt x="86" y="145"/>
                  </a:moveTo>
                  <a:cubicBezTo>
                    <a:pt x="95" y="145"/>
                    <a:pt x="102" y="143"/>
                    <a:pt x="103" y="143"/>
                  </a:cubicBezTo>
                  <a:cubicBezTo>
                    <a:pt x="135" y="136"/>
                    <a:pt x="163" y="136"/>
                    <a:pt x="176" y="137"/>
                  </a:cubicBezTo>
                  <a:cubicBezTo>
                    <a:pt x="179" y="138"/>
                    <a:pt x="188" y="138"/>
                    <a:pt x="188" y="139"/>
                  </a:cubicBezTo>
                  <a:cubicBezTo>
                    <a:pt x="188" y="138"/>
                    <a:pt x="188" y="138"/>
                    <a:pt x="188" y="138"/>
                  </a:cubicBezTo>
                  <a:cubicBezTo>
                    <a:pt x="188" y="118"/>
                    <a:pt x="180" y="87"/>
                    <a:pt x="174" y="63"/>
                  </a:cubicBezTo>
                  <a:cubicBezTo>
                    <a:pt x="170" y="40"/>
                    <a:pt x="159" y="24"/>
                    <a:pt x="158" y="22"/>
                  </a:cubicBezTo>
                  <a:cubicBezTo>
                    <a:pt x="149" y="10"/>
                    <a:pt x="132" y="6"/>
                    <a:pt x="132" y="6"/>
                  </a:cubicBezTo>
                  <a:cubicBezTo>
                    <a:pt x="104" y="0"/>
                    <a:pt x="80" y="18"/>
                    <a:pt x="80" y="18"/>
                  </a:cubicBezTo>
                  <a:cubicBezTo>
                    <a:pt x="50" y="37"/>
                    <a:pt x="60" y="72"/>
                    <a:pt x="61" y="72"/>
                  </a:cubicBezTo>
                  <a:cubicBezTo>
                    <a:pt x="61" y="72"/>
                    <a:pt x="58" y="72"/>
                    <a:pt x="56" y="72"/>
                  </a:cubicBezTo>
                  <a:cubicBezTo>
                    <a:pt x="0" y="72"/>
                    <a:pt x="17" y="121"/>
                    <a:pt x="17" y="121"/>
                  </a:cubicBezTo>
                  <a:cubicBezTo>
                    <a:pt x="23" y="136"/>
                    <a:pt x="37" y="145"/>
                    <a:pt x="45" y="147"/>
                  </a:cubicBezTo>
                  <a:cubicBezTo>
                    <a:pt x="58" y="150"/>
                    <a:pt x="75" y="147"/>
                    <a:pt x="86" y="1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2024063" y="1376364"/>
              <a:ext cx="176213" cy="179388"/>
            </a:xfrm>
            <a:custGeom>
              <a:avLst/>
              <a:gdLst>
                <a:gd name="T0" fmla="*/ 3 w 147"/>
                <a:gd name="T1" fmla="*/ 150 h 151"/>
                <a:gd name="T2" fmla="*/ 3 w 147"/>
                <a:gd name="T3" fmla="*/ 151 h 151"/>
                <a:gd name="T4" fmla="*/ 78 w 147"/>
                <a:gd name="T5" fmla="*/ 136 h 151"/>
                <a:gd name="T6" fmla="*/ 118 w 147"/>
                <a:gd name="T7" fmla="*/ 124 h 151"/>
                <a:gd name="T8" fmla="*/ 135 w 147"/>
                <a:gd name="T9" fmla="*/ 104 h 151"/>
                <a:gd name="T10" fmla="*/ 131 w 147"/>
                <a:gd name="T11" fmla="*/ 54 h 151"/>
                <a:gd name="T12" fmla="*/ 87 w 147"/>
                <a:gd name="T13" fmla="*/ 38 h 151"/>
                <a:gd name="T14" fmla="*/ 79 w 147"/>
                <a:gd name="T15" fmla="*/ 42 h 151"/>
                <a:gd name="T16" fmla="*/ 78 w 147"/>
                <a:gd name="T17" fmla="*/ 28 h 151"/>
                <a:gd name="T18" fmla="*/ 33 w 147"/>
                <a:gd name="T19" fmla="*/ 5 h 151"/>
                <a:gd name="T20" fmla="*/ 6 w 147"/>
                <a:gd name="T21" fmla="*/ 26 h 151"/>
                <a:gd name="T22" fmla="*/ 0 w 147"/>
                <a:gd name="T23" fmla="*/ 55 h 151"/>
                <a:gd name="T24" fmla="*/ 3 w 147"/>
                <a:gd name="T25" fmla="*/ 141 h 151"/>
                <a:gd name="T26" fmla="*/ 3 w 147"/>
                <a:gd name="T2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151">
                  <a:moveTo>
                    <a:pt x="3" y="150"/>
                  </a:moveTo>
                  <a:cubicBezTo>
                    <a:pt x="3" y="151"/>
                    <a:pt x="3" y="151"/>
                    <a:pt x="3" y="151"/>
                  </a:cubicBezTo>
                  <a:cubicBezTo>
                    <a:pt x="28" y="144"/>
                    <a:pt x="38" y="140"/>
                    <a:pt x="78" y="136"/>
                  </a:cubicBezTo>
                  <a:cubicBezTo>
                    <a:pt x="100" y="133"/>
                    <a:pt x="114" y="126"/>
                    <a:pt x="118" y="124"/>
                  </a:cubicBezTo>
                  <a:cubicBezTo>
                    <a:pt x="129" y="116"/>
                    <a:pt x="135" y="104"/>
                    <a:pt x="135" y="104"/>
                  </a:cubicBezTo>
                  <a:cubicBezTo>
                    <a:pt x="147" y="78"/>
                    <a:pt x="133" y="55"/>
                    <a:pt x="131" y="54"/>
                  </a:cubicBezTo>
                  <a:cubicBezTo>
                    <a:pt x="113" y="26"/>
                    <a:pt x="89" y="37"/>
                    <a:pt x="87" y="38"/>
                  </a:cubicBezTo>
                  <a:cubicBezTo>
                    <a:pt x="86" y="38"/>
                    <a:pt x="81" y="41"/>
                    <a:pt x="79" y="42"/>
                  </a:cubicBezTo>
                  <a:cubicBezTo>
                    <a:pt x="79" y="39"/>
                    <a:pt x="79" y="30"/>
                    <a:pt x="78" y="28"/>
                  </a:cubicBezTo>
                  <a:cubicBezTo>
                    <a:pt x="71" y="0"/>
                    <a:pt x="41" y="3"/>
                    <a:pt x="33" y="5"/>
                  </a:cubicBezTo>
                  <a:cubicBezTo>
                    <a:pt x="17" y="10"/>
                    <a:pt x="10" y="19"/>
                    <a:pt x="6" y="26"/>
                  </a:cubicBezTo>
                  <a:cubicBezTo>
                    <a:pt x="1" y="37"/>
                    <a:pt x="1" y="44"/>
                    <a:pt x="0" y="55"/>
                  </a:cubicBezTo>
                  <a:cubicBezTo>
                    <a:pt x="0" y="83"/>
                    <a:pt x="0" y="112"/>
                    <a:pt x="3" y="141"/>
                  </a:cubicBezTo>
                  <a:cubicBezTo>
                    <a:pt x="3" y="144"/>
                    <a:pt x="3" y="148"/>
                    <a:pt x="3" y="1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34"/>
            <p:cNvSpPr>
              <a:spLocks/>
            </p:cNvSpPr>
            <p:nvPr/>
          </p:nvSpPr>
          <p:spPr bwMode="auto">
            <a:xfrm>
              <a:off x="1852610" y="1562105"/>
              <a:ext cx="192087" cy="209550"/>
            </a:xfrm>
            <a:custGeom>
              <a:avLst/>
              <a:gdLst>
                <a:gd name="T0" fmla="*/ 142 w 161"/>
                <a:gd name="T1" fmla="*/ 0 h 175"/>
                <a:gd name="T2" fmla="*/ 128 w 161"/>
                <a:gd name="T3" fmla="*/ 1 h 175"/>
                <a:gd name="T4" fmla="*/ 45 w 161"/>
                <a:gd name="T5" fmla="*/ 22 h 175"/>
                <a:gd name="T6" fmla="*/ 18 w 161"/>
                <a:gd name="T7" fmla="*/ 42 h 175"/>
                <a:gd name="T8" fmla="*/ 5 w 161"/>
                <a:gd name="T9" fmla="*/ 76 h 175"/>
                <a:gd name="T10" fmla="*/ 45 w 161"/>
                <a:gd name="T11" fmla="*/ 127 h 175"/>
                <a:gd name="T12" fmla="*/ 59 w 161"/>
                <a:gd name="T13" fmla="*/ 126 h 175"/>
                <a:gd name="T14" fmla="*/ 60 w 161"/>
                <a:gd name="T15" fmla="*/ 132 h 175"/>
                <a:gd name="T16" fmla="*/ 87 w 161"/>
                <a:gd name="T17" fmla="*/ 167 h 175"/>
                <a:gd name="T18" fmla="*/ 150 w 161"/>
                <a:gd name="T19" fmla="*/ 148 h 175"/>
                <a:gd name="T20" fmla="*/ 160 w 161"/>
                <a:gd name="T21" fmla="*/ 121 h 175"/>
                <a:gd name="T22" fmla="*/ 157 w 161"/>
                <a:gd name="T23" fmla="*/ 74 h 175"/>
                <a:gd name="T24" fmla="*/ 142 w 161"/>
                <a:gd name="T2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75">
                  <a:moveTo>
                    <a:pt x="142" y="0"/>
                  </a:moveTo>
                  <a:cubicBezTo>
                    <a:pt x="140" y="1"/>
                    <a:pt x="131" y="0"/>
                    <a:pt x="128" y="1"/>
                  </a:cubicBezTo>
                  <a:cubicBezTo>
                    <a:pt x="93" y="2"/>
                    <a:pt x="66" y="11"/>
                    <a:pt x="45" y="22"/>
                  </a:cubicBezTo>
                  <a:cubicBezTo>
                    <a:pt x="34" y="26"/>
                    <a:pt x="24" y="35"/>
                    <a:pt x="18" y="42"/>
                  </a:cubicBezTo>
                  <a:cubicBezTo>
                    <a:pt x="13" y="48"/>
                    <a:pt x="4" y="59"/>
                    <a:pt x="5" y="76"/>
                  </a:cubicBezTo>
                  <a:cubicBezTo>
                    <a:pt x="3" y="82"/>
                    <a:pt x="0" y="124"/>
                    <a:pt x="45" y="127"/>
                  </a:cubicBezTo>
                  <a:cubicBezTo>
                    <a:pt x="48" y="127"/>
                    <a:pt x="59" y="127"/>
                    <a:pt x="59" y="126"/>
                  </a:cubicBezTo>
                  <a:cubicBezTo>
                    <a:pt x="59" y="127"/>
                    <a:pt x="60" y="129"/>
                    <a:pt x="60" y="132"/>
                  </a:cubicBezTo>
                  <a:cubicBezTo>
                    <a:pt x="60" y="134"/>
                    <a:pt x="65" y="156"/>
                    <a:pt x="87" y="167"/>
                  </a:cubicBezTo>
                  <a:cubicBezTo>
                    <a:pt x="96" y="174"/>
                    <a:pt x="133" y="175"/>
                    <a:pt x="150" y="148"/>
                  </a:cubicBezTo>
                  <a:cubicBezTo>
                    <a:pt x="153" y="148"/>
                    <a:pt x="160" y="134"/>
                    <a:pt x="160" y="121"/>
                  </a:cubicBezTo>
                  <a:cubicBezTo>
                    <a:pt x="161" y="117"/>
                    <a:pt x="161" y="99"/>
                    <a:pt x="157" y="74"/>
                  </a:cubicBezTo>
                  <a:cubicBezTo>
                    <a:pt x="149" y="43"/>
                    <a:pt x="142" y="25"/>
                    <a:pt x="14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35"/>
            <p:cNvSpPr>
              <a:spLocks/>
            </p:cNvSpPr>
            <p:nvPr/>
          </p:nvSpPr>
          <p:spPr bwMode="auto">
            <a:xfrm>
              <a:off x="2030414" y="1549400"/>
              <a:ext cx="192087" cy="168276"/>
            </a:xfrm>
            <a:custGeom>
              <a:avLst/>
              <a:gdLst>
                <a:gd name="T0" fmla="*/ 138 w 161"/>
                <a:gd name="T1" fmla="*/ 13 h 141"/>
                <a:gd name="T2" fmla="*/ 117 w 161"/>
                <a:gd name="T3" fmla="*/ 5 h 141"/>
                <a:gd name="T4" fmla="*/ 74 w 161"/>
                <a:gd name="T5" fmla="*/ 2 h 141"/>
                <a:gd name="T6" fmla="*/ 0 w 161"/>
                <a:gd name="T7" fmla="*/ 10 h 141"/>
                <a:gd name="T8" fmla="*/ 2 w 161"/>
                <a:gd name="T9" fmla="*/ 20 h 141"/>
                <a:gd name="T10" fmla="*/ 29 w 161"/>
                <a:gd name="T11" fmla="*/ 103 h 141"/>
                <a:gd name="T12" fmla="*/ 42 w 161"/>
                <a:gd name="T13" fmla="*/ 129 h 141"/>
                <a:gd name="T14" fmla="*/ 74 w 161"/>
                <a:gd name="T15" fmla="*/ 140 h 141"/>
                <a:gd name="T16" fmla="*/ 115 w 161"/>
                <a:gd name="T17" fmla="*/ 105 h 141"/>
                <a:gd name="T18" fmla="*/ 110 w 161"/>
                <a:gd name="T19" fmla="*/ 88 h 141"/>
                <a:gd name="T20" fmla="*/ 110 w 161"/>
                <a:gd name="T21" fmla="*/ 88 h 141"/>
                <a:gd name="T22" fmla="*/ 120 w 161"/>
                <a:gd name="T23" fmla="*/ 89 h 141"/>
                <a:gd name="T24" fmla="*/ 158 w 161"/>
                <a:gd name="T25" fmla="*/ 63 h 141"/>
                <a:gd name="T26" fmla="*/ 138 w 161"/>
                <a:gd name="T27" fmla="*/ 1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141">
                  <a:moveTo>
                    <a:pt x="138" y="13"/>
                  </a:moveTo>
                  <a:cubicBezTo>
                    <a:pt x="138" y="13"/>
                    <a:pt x="131" y="9"/>
                    <a:pt x="117" y="5"/>
                  </a:cubicBezTo>
                  <a:cubicBezTo>
                    <a:pt x="113" y="4"/>
                    <a:pt x="98" y="0"/>
                    <a:pt x="74" y="2"/>
                  </a:cubicBezTo>
                  <a:cubicBezTo>
                    <a:pt x="40" y="4"/>
                    <a:pt x="23" y="9"/>
                    <a:pt x="0" y="10"/>
                  </a:cubicBezTo>
                  <a:cubicBezTo>
                    <a:pt x="1" y="12"/>
                    <a:pt x="1" y="17"/>
                    <a:pt x="2" y="20"/>
                  </a:cubicBezTo>
                  <a:cubicBezTo>
                    <a:pt x="9" y="49"/>
                    <a:pt x="19" y="79"/>
                    <a:pt x="29" y="103"/>
                  </a:cubicBezTo>
                  <a:cubicBezTo>
                    <a:pt x="33" y="112"/>
                    <a:pt x="36" y="120"/>
                    <a:pt x="42" y="129"/>
                  </a:cubicBezTo>
                  <a:cubicBezTo>
                    <a:pt x="48" y="134"/>
                    <a:pt x="57" y="141"/>
                    <a:pt x="74" y="140"/>
                  </a:cubicBezTo>
                  <a:cubicBezTo>
                    <a:pt x="82" y="140"/>
                    <a:pt x="117" y="134"/>
                    <a:pt x="115" y="105"/>
                  </a:cubicBezTo>
                  <a:cubicBezTo>
                    <a:pt x="114" y="103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111" y="88"/>
                    <a:pt x="118" y="89"/>
                    <a:pt x="120" y="89"/>
                  </a:cubicBezTo>
                  <a:cubicBezTo>
                    <a:pt x="122" y="89"/>
                    <a:pt x="149" y="92"/>
                    <a:pt x="158" y="63"/>
                  </a:cubicBezTo>
                  <a:cubicBezTo>
                    <a:pt x="161" y="57"/>
                    <a:pt x="160" y="26"/>
                    <a:pt x="138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1515" name="Freeform 6"/>
          <p:cNvSpPr>
            <a:spLocks/>
          </p:cNvSpPr>
          <p:nvPr/>
        </p:nvSpPr>
        <p:spPr bwMode="auto">
          <a:xfrm>
            <a:off x="9383713" y="908050"/>
            <a:ext cx="2057400" cy="2092325"/>
          </a:xfrm>
          <a:custGeom>
            <a:avLst/>
            <a:gdLst>
              <a:gd name="T0" fmla="*/ 284285 w 239"/>
              <a:gd name="T1" fmla="*/ 870081 h 243"/>
              <a:gd name="T2" fmla="*/ 327358 w 239"/>
              <a:gd name="T3" fmla="*/ 758090 h 243"/>
              <a:gd name="T4" fmla="*/ 353203 w 239"/>
              <a:gd name="T5" fmla="*/ 663329 h 243"/>
              <a:gd name="T6" fmla="*/ 379047 w 239"/>
              <a:gd name="T7" fmla="*/ 525494 h 243"/>
              <a:gd name="T8" fmla="*/ 430735 w 239"/>
              <a:gd name="T9" fmla="*/ 370430 h 243"/>
              <a:gd name="T10" fmla="*/ 525496 w 239"/>
              <a:gd name="T11" fmla="*/ 241210 h 243"/>
              <a:gd name="T12" fmla="*/ 680561 w 239"/>
              <a:gd name="T13" fmla="*/ 103376 h 243"/>
              <a:gd name="T14" fmla="*/ 861469 w 239"/>
              <a:gd name="T15" fmla="*/ 25844 h 243"/>
              <a:gd name="T16" fmla="*/ 1068222 w 239"/>
              <a:gd name="T17" fmla="*/ 0 h 243"/>
              <a:gd name="T18" fmla="*/ 1300819 w 239"/>
              <a:gd name="T19" fmla="*/ 17229 h 243"/>
              <a:gd name="T20" fmla="*/ 1507572 w 239"/>
              <a:gd name="T21" fmla="*/ 103376 h 243"/>
              <a:gd name="T22" fmla="*/ 1628177 w 239"/>
              <a:gd name="T23" fmla="*/ 206752 h 243"/>
              <a:gd name="T24" fmla="*/ 1722939 w 239"/>
              <a:gd name="T25" fmla="*/ 344586 h 243"/>
              <a:gd name="T26" fmla="*/ 1783242 w 239"/>
              <a:gd name="T27" fmla="*/ 499650 h 243"/>
              <a:gd name="T28" fmla="*/ 1817701 w 239"/>
              <a:gd name="T29" fmla="*/ 680558 h 243"/>
              <a:gd name="T30" fmla="*/ 1869389 w 239"/>
              <a:gd name="T31" fmla="*/ 792549 h 243"/>
              <a:gd name="T32" fmla="*/ 1878003 w 239"/>
              <a:gd name="T33" fmla="*/ 887310 h 243"/>
              <a:gd name="T34" fmla="*/ 1895233 w 239"/>
              <a:gd name="T35" fmla="*/ 999300 h 243"/>
              <a:gd name="T36" fmla="*/ 1998609 w 239"/>
              <a:gd name="T37" fmla="*/ 1180208 h 243"/>
              <a:gd name="T38" fmla="*/ 2050297 w 239"/>
              <a:gd name="T39" fmla="*/ 1343887 h 243"/>
              <a:gd name="T40" fmla="*/ 2050297 w 239"/>
              <a:gd name="T41" fmla="*/ 1507565 h 243"/>
              <a:gd name="T42" fmla="*/ 2007224 w 239"/>
              <a:gd name="T43" fmla="*/ 1602327 h 243"/>
              <a:gd name="T44" fmla="*/ 1972765 w 239"/>
              <a:gd name="T45" fmla="*/ 1628171 h 243"/>
              <a:gd name="T46" fmla="*/ 1929692 w 239"/>
              <a:gd name="T47" fmla="*/ 1602327 h 243"/>
              <a:gd name="T48" fmla="*/ 1852159 w 239"/>
              <a:gd name="T49" fmla="*/ 1490336 h 243"/>
              <a:gd name="T50" fmla="*/ 1817701 w 239"/>
              <a:gd name="T51" fmla="*/ 1567868 h 243"/>
              <a:gd name="T52" fmla="*/ 1722939 w 239"/>
              <a:gd name="T53" fmla="*/ 1731546 h 243"/>
              <a:gd name="T54" fmla="*/ 1809086 w 239"/>
              <a:gd name="T55" fmla="*/ 1817693 h 243"/>
              <a:gd name="T56" fmla="*/ 1878003 w 239"/>
              <a:gd name="T57" fmla="*/ 1895225 h 243"/>
              <a:gd name="T58" fmla="*/ 1878003 w 239"/>
              <a:gd name="T59" fmla="*/ 1946913 h 243"/>
              <a:gd name="T60" fmla="*/ 1826315 w 239"/>
              <a:gd name="T61" fmla="*/ 2015830 h 243"/>
              <a:gd name="T62" fmla="*/ 1714324 w 239"/>
              <a:gd name="T63" fmla="*/ 2058903 h 243"/>
              <a:gd name="T64" fmla="*/ 1516186 w 239"/>
              <a:gd name="T65" fmla="*/ 2076133 h 243"/>
              <a:gd name="T66" fmla="*/ 1300819 w 239"/>
              <a:gd name="T67" fmla="*/ 2050289 h 243"/>
              <a:gd name="T68" fmla="*/ 1128525 w 239"/>
              <a:gd name="T69" fmla="*/ 1998601 h 243"/>
              <a:gd name="T70" fmla="*/ 1007919 w 239"/>
              <a:gd name="T71" fmla="*/ 1998601 h 243"/>
              <a:gd name="T72" fmla="*/ 852855 w 239"/>
              <a:gd name="T73" fmla="*/ 2076133 h 243"/>
              <a:gd name="T74" fmla="*/ 697790 w 239"/>
              <a:gd name="T75" fmla="*/ 2093362 h 243"/>
              <a:gd name="T76" fmla="*/ 447964 w 239"/>
              <a:gd name="T77" fmla="*/ 2076133 h 243"/>
              <a:gd name="T78" fmla="*/ 301514 w 239"/>
              <a:gd name="T79" fmla="*/ 2024445 h 243"/>
              <a:gd name="T80" fmla="*/ 249826 w 239"/>
              <a:gd name="T81" fmla="*/ 1972757 h 243"/>
              <a:gd name="T82" fmla="*/ 249826 w 239"/>
              <a:gd name="T83" fmla="*/ 1912454 h 243"/>
              <a:gd name="T84" fmla="*/ 275670 w 239"/>
              <a:gd name="T85" fmla="*/ 1843537 h 243"/>
              <a:gd name="T86" fmla="*/ 327358 w 239"/>
              <a:gd name="T87" fmla="*/ 1800464 h 243"/>
              <a:gd name="T88" fmla="*/ 422120 w 239"/>
              <a:gd name="T89" fmla="*/ 1783234 h 243"/>
              <a:gd name="T90" fmla="*/ 396276 w 239"/>
              <a:gd name="T91" fmla="*/ 1740161 h 243"/>
              <a:gd name="T92" fmla="*/ 284285 w 239"/>
              <a:gd name="T93" fmla="*/ 1619556 h 243"/>
              <a:gd name="T94" fmla="*/ 223982 w 239"/>
              <a:gd name="T95" fmla="*/ 1490336 h 243"/>
              <a:gd name="T96" fmla="*/ 198138 w 239"/>
              <a:gd name="T97" fmla="*/ 1464492 h 243"/>
              <a:gd name="T98" fmla="*/ 172294 w 239"/>
              <a:gd name="T99" fmla="*/ 1524795 h 243"/>
              <a:gd name="T100" fmla="*/ 86147 w 239"/>
              <a:gd name="T101" fmla="*/ 1602327 h 243"/>
              <a:gd name="T102" fmla="*/ 34459 w 239"/>
              <a:gd name="T103" fmla="*/ 1602327 h 243"/>
              <a:gd name="T104" fmla="*/ 0 w 239"/>
              <a:gd name="T105" fmla="*/ 1516180 h 243"/>
              <a:gd name="T106" fmla="*/ 8615 w 239"/>
              <a:gd name="T107" fmla="*/ 1343887 h 243"/>
              <a:gd name="T108" fmla="*/ 68918 w 239"/>
              <a:gd name="T109" fmla="*/ 1180208 h 243"/>
              <a:gd name="T110" fmla="*/ 189523 w 239"/>
              <a:gd name="T111" fmla="*/ 1025144 h 243"/>
              <a:gd name="T112" fmla="*/ 292900 w 239"/>
              <a:gd name="T113" fmla="*/ 938998 h 24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39"/>
              <a:gd name="T172" fmla="*/ 0 h 243"/>
              <a:gd name="T173" fmla="*/ 239 w 239"/>
              <a:gd name="T174" fmla="*/ 243 h 24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39" h="243">
                <a:moveTo>
                  <a:pt x="34" y="109"/>
                </a:moveTo>
                <a:lnTo>
                  <a:pt x="34" y="107"/>
                </a:lnTo>
                <a:lnTo>
                  <a:pt x="33" y="106"/>
                </a:lnTo>
                <a:lnTo>
                  <a:pt x="33" y="104"/>
                </a:lnTo>
                <a:lnTo>
                  <a:pt x="33" y="102"/>
                </a:lnTo>
                <a:lnTo>
                  <a:pt x="33" y="101"/>
                </a:lnTo>
                <a:lnTo>
                  <a:pt x="34" y="99"/>
                </a:lnTo>
                <a:lnTo>
                  <a:pt x="34" y="97"/>
                </a:lnTo>
                <a:lnTo>
                  <a:pt x="35" y="95"/>
                </a:lnTo>
                <a:lnTo>
                  <a:pt x="35" y="93"/>
                </a:lnTo>
                <a:lnTo>
                  <a:pt x="36" y="91"/>
                </a:lnTo>
                <a:lnTo>
                  <a:pt x="38" y="89"/>
                </a:lnTo>
                <a:lnTo>
                  <a:pt x="38" y="88"/>
                </a:lnTo>
                <a:lnTo>
                  <a:pt x="38" y="86"/>
                </a:lnTo>
                <a:lnTo>
                  <a:pt x="38" y="84"/>
                </a:lnTo>
                <a:lnTo>
                  <a:pt x="39" y="83"/>
                </a:lnTo>
                <a:lnTo>
                  <a:pt x="40" y="80"/>
                </a:lnTo>
                <a:lnTo>
                  <a:pt x="40" y="79"/>
                </a:lnTo>
                <a:lnTo>
                  <a:pt x="41" y="78"/>
                </a:lnTo>
                <a:lnTo>
                  <a:pt x="41" y="77"/>
                </a:lnTo>
                <a:lnTo>
                  <a:pt x="42" y="76"/>
                </a:lnTo>
                <a:lnTo>
                  <a:pt x="42" y="74"/>
                </a:lnTo>
                <a:lnTo>
                  <a:pt x="42" y="73"/>
                </a:lnTo>
                <a:lnTo>
                  <a:pt x="42" y="70"/>
                </a:lnTo>
                <a:lnTo>
                  <a:pt x="42" y="68"/>
                </a:lnTo>
                <a:lnTo>
                  <a:pt x="43" y="65"/>
                </a:lnTo>
                <a:lnTo>
                  <a:pt x="44" y="61"/>
                </a:lnTo>
                <a:lnTo>
                  <a:pt x="44" y="58"/>
                </a:lnTo>
                <a:lnTo>
                  <a:pt x="46" y="55"/>
                </a:lnTo>
                <a:lnTo>
                  <a:pt x="47" y="53"/>
                </a:lnTo>
                <a:lnTo>
                  <a:pt x="47" y="51"/>
                </a:lnTo>
                <a:lnTo>
                  <a:pt x="48" y="49"/>
                </a:lnTo>
                <a:lnTo>
                  <a:pt x="50" y="46"/>
                </a:lnTo>
                <a:lnTo>
                  <a:pt x="50" y="43"/>
                </a:lnTo>
                <a:lnTo>
                  <a:pt x="52" y="41"/>
                </a:lnTo>
                <a:lnTo>
                  <a:pt x="53" y="38"/>
                </a:lnTo>
                <a:lnTo>
                  <a:pt x="54" y="37"/>
                </a:lnTo>
                <a:lnTo>
                  <a:pt x="55" y="36"/>
                </a:lnTo>
                <a:lnTo>
                  <a:pt x="57" y="33"/>
                </a:lnTo>
                <a:lnTo>
                  <a:pt x="59" y="31"/>
                </a:lnTo>
                <a:lnTo>
                  <a:pt x="61" y="28"/>
                </a:lnTo>
                <a:lnTo>
                  <a:pt x="63" y="25"/>
                </a:lnTo>
                <a:lnTo>
                  <a:pt x="66" y="22"/>
                </a:lnTo>
                <a:lnTo>
                  <a:pt x="69" y="20"/>
                </a:lnTo>
                <a:lnTo>
                  <a:pt x="72" y="17"/>
                </a:lnTo>
                <a:lnTo>
                  <a:pt x="74" y="15"/>
                </a:lnTo>
                <a:lnTo>
                  <a:pt x="77" y="13"/>
                </a:lnTo>
                <a:lnTo>
                  <a:pt x="79" y="12"/>
                </a:lnTo>
                <a:lnTo>
                  <a:pt x="81" y="10"/>
                </a:lnTo>
                <a:lnTo>
                  <a:pt x="84" y="8"/>
                </a:lnTo>
                <a:lnTo>
                  <a:pt x="87" y="7"/>
                </a:lnTo>
                <a:lnTo>
                  <a:pt x="90" y="6"/>
                </a:lnTo>
                <a:lnTo>
                  <a:pt x="93" y="5"/>
                </a:lnTo>
                <a:lnTo>
                  <a:pt x="96" y="3"/>
                </a:lnTo>
                <a:lnTo>
                  <a:pt x="100" y="3"/>
                </a:lnTo>
                <a:lnTo>
                  <a:pt x="103" y="2"/>
                </a:lnTo>
                <a:lnTo>
                  <a:pt x="107" y="1"/>
                </a:lnTo>
                <a:lnTo>
                  <a:pt x="110" y="0"/>
                </a:lnTo>
                <a:lnTo>
                  <a:pt x="114" y="0"/>
                </a:lnTo>
                <a:lnTo>
                  <a:pt x="117" y="0"/>
                </a:lnTo>
                <a:lnTo>
                  <a:pt x="121" y="0"/>
                </a:lnTo>
                <a:lnTo>
                  <a:pt x="124" y="0"/>
                </a:lnTo>
                <a:lnTo>
                  <a:pt x="128" y="0"/>
                </a:lnTo>
                <a:lnTo>
                  <a:pt x="132" y="0"/>
                </a:lnTo>
                <a:lnTo>
                  <a:pt x="136" y="0"/>
                </a:lnTo>
                <a:lnTo>
                  <a:pt x="139" y="0"/>
                </a:lnTo>
                <a:lnTo>
                  <a:pt x="143" y="0"/>
                </a:lnTo>
                <a:lnTo>
                  <a:pt x="147" y="1"/>
                </a:lnTo>
                <a:lnTo>
                  <a:pt x="151" y="2"/>
                </a:lnTo>
                <a:lnTo>
                  <a:pt x="154" y="3"/>
                </a:lnTo>
                <a:lnTo>
                  <a:pt x="157" y="4"/>
                </a:lnTo>
                <a:lnTo>
                  <a:pt x="161" y="6"/>
                </a:lnTo>
                <a:lnTo>
                  <a:pt x="164" y="7"/>
                </a:lnTo>
                <a:lnTo>
                  <a:pt x="168" y="8"/>
                </a:lnTo>
                <a:lnTo>
                  <a:pt x="171" y="10"/>
                </a:lnTo>
                <a:lnTo>
                  <a:pt x="175" y="12"/>
                </a:lnTo>
                <a:lnTo>
                  <a:pt x="178" y="14"/>
                </a:lnTo>
                <a:lnTo>
                  <a:pt x="180" y="16"/>
                </a:lnTo>
                <a:lnTo>
                  <a:pt x="181" y="16"/>
                </a:lnTo>
                <a:lnTo>
                  <a:pt x="183" y="17"/>
                </a:lnTo>
                <a:lnTo>
                  <a:pt x="185" y="19"/>
                </a:lnTo>
                <a:lnTo>
                  <a:pt x="188" y="22"/>
                </a:lnTo>
                <a:lnTo>
                  <a:pt x="189" y="24"/>
                </a:lnTo>
                <a:lnTo>
                  <a:pt x="191" y="26"/>
                </a:lnTo>
                <a:lnTo>
                  <a:pt x="193" y="28"/>
                </a:lnTo>
                <a:lnTo>
                  <a:pt x="195" y="31"/>
                </a:lnTo>
                <a:lnTo>
                  <a:pt x="197" y="33"/>
                </a:lnTo>
                <a:lnTo>
                  <a:pt x="198" y="35"/>
                </a:lnTo>
                <a:lnTo>
                  <a:pt x="200" y="38"/>
                </a:lnTo>
                <a:lnTo>
                  <a:pt x="200" y="40"/>
                </a:lnTo>
                <a:lnTo>
                  <a:pt x="203" y="45"/>
                </a:lnTo>
                <a:lnTo>
                  <a:pt x="203" y="47"/>
                </a:lnTo>
                <a:lnTo>
                  <a:pt x="204" y="49"/>
                </a:lnTo>
                <a:lnTo>
                  <a:pt x="205" y="52"/>
                </a:lnTo>
                <a:lnTo>
                  <a:pt x="206" y="54"/>
                </a:lnTo>
                <a:lnTo>
                  <a:pt x="206" y="56"/>
                </a:lnTo>
                <a:lnTo>
                  <a:pt x="207" y="58"/>
                </a:lnTo>
                <a:lnTo>
                  <a:pt x="208" y="63"/>
                </a:lnTo>
                <a:lnTo>
                  <a:pt x="209" y="67"/>
                </a:lnTo>
                <a:lnTo>
                  <a:pt x="209" y="70"/>
                </a:lnTo>
                <a:lnTo>
                  <a:pt x="210" y="73"/>
                </a:lnTo>
                <a:lnTo>
                  <a:pt x="210" y="77"/>
                </a:lnTo>
                <a:lnTo>
                  <a:pt x="211" y="78"/>
                </a:lnTo>
                <a:lnTo>
                  <a:pt x="211" y="79"/>
                </a:lnTo>
                <a:lnTo>
                  <a:pt x="212" y="81"/>
                </a:lnTo>
                <a:lnTo>
                  <a:pt x="213" y="83"/>
                </a:lnTo>
                <a:lnTo>
                  <a:pt x="214" y="84"/>
                </a:lnTo>
                <a:lnTo>
                  <a:pt x="215" y="86"/>
                </a:lnTo>
                <a:lnTo>
                  <a:pt x="216" y="88"/>
                </a:lnTo>
                <a:lnTo>
                  <a:pt x="217" y="90"/>
                </a:lnTo>
                <a:lnTo>
                  <a:pt x="217" y="92"/>
                </a:lnTo>
                <a:lnTo>
                  <a:pt x="218" y="95"/>
                </a:lnTo>
                <a:lnTo>
                  <a:pt x="218" y="97"/>
                </a:lnTo>
                <a:lnTo>
                  <a:pt x="218" y="98"/>
                </a:lnTo>
                <a:lnTo>
                  <a:pt x="218" y="100"/>
                </a:lnTo>
                <a:lnTo>
                  <a:pt x="218" y="101"/>
                </a:lnTo>
                <a:lnTo>
                  <a:pt x="218" y="103"/>
                </a:lnTo>
                <a:lnTo>
                  <a:pt x="217" y="105"/>
                </a:lnTo>
                <a:lnTo>
                  <a:pt x="216" y="107"/>
                </a:lnTo>
                <a:lnTo>
                  <a:pt x="215" y="108"/>
                </a:lnTo>
                <a:lnTo>
                  <a:pt x="215" y="109"/>
                </a:lnTo>
                <a:lnTo>
                  <a:pt x="216" y="110"/>
                </a:lnTo>
                <a:lnTo>
                  <a:pt x="217" y="110"/>
                </a:lnTo>
                <a:lnTo>
                  <a:pt x="220" y="116"/>
                </a:lnTo>
                <a:lnTo>
                  <a:pt x="222" y="119"/>
                </a:lnTo>
                <a:lnTo>
                  <a:pt x="224" y="122"/>
                </a:lnTo>
                <a:lnTo>
                  <a:pt x="225" y="124"/>
                </a:lnTo>
                <a:lnTo>
                  <a:pt x="227" y="127"/>
                </a:lnTo>
                <a:lnTo>
                  <a:pt x="228" y="130"/>
                </a:lnTo>
                <a:lnTo>
                  <a:pt x="230" y="134"/>
                </a:lnTo>
                <a:lnTo>
                  <a:pt x="232" y="137"/>
                </a:lnTo>
                <a:lnTo>
                  <a:pt x="233" y="140"/>
                </a:lnTo>
                <a:lnTo>
                  <a:pt x="234" y="142"/>
                </a:lnTo>
                <a:lnTo>
                  <a:pt x="235" y="145"/>
                </a:lnTo>
                <a:lnTo>
                  <a:pt x="236" y="147"/>
                </a:lnTo>
                <a:lnTo>
                  <a:pt x="236" y="150"/>
                </a:lnTo>
                <a:lnTo>
                  <a:pt x="237" y="152"/>
                </a:lnTo>
                <a:lnTo>
                  <a:pt x="238" y="156"/>
                </a:lnTo>
                <a:lnTo>
                  <a:pt x="238" y="160"/>
                </a:lnTo>
                <a:lnTo>
                  <a:pt x="239" y="164"/>
                </a:lnTo>
                <a:lnTo>
                  <a:pt x="239" y="166"/>
                </a:lnTo>
                <a:lnTo>
                  <a:pt x="239" y="168"/>
                </a:lnTo>
                <a:lnTo>
                  <a:pt x="239" y="170"/>
                </a:lnTo>
                <a:lnTo>
                  <a:pt x="239" y="171"/>
                </a:lnTo>
                <a:lnTo>
                  <a:pt x="238" y="175"/>
                </a:lnTo>
                <a:lnTo>
                  <a:pt x="237" y="178"/>
                </a:lnTo>
                <a:lnTo>
                  <a:pt x="236" y="180"/>
                </a:lnTo>
                <a:lnTo>
                  <a:pt x="236" y="182"/>
                </a:lnTo>
                <a:lnTo>
                  <a:pt x="236" y="183"/>
                </a:lnTo>
                <a:lnTo>
                  <a:pt x="235" y="184"/>
                </a:lnTo>
                <a:lnTo>
                  <a:pt x="234" y="186"/>
                </a:lnTo>
                <a:lnTo>
                  <a:pt x="233" y="186"/>
                </a:lnTo>
                <a:lnTo>
                  <a:pt x="233" y="187"/>
                </a:lnTo>
                <a:lnTo>
                  <a:pt x="232" y="188"/>
                </a:lnTo>
                <a:lnTo>
                  <a:pt x="231" y="189"/>
                </a:lnTo>
                <a:lnTo>
                  <a:pt x="230" y="189"/>
                </a:lnTo>
                <a:lnTo>
                  <a:pt x="229" y="189"/>
                </a:lnTo>
                <a:lnTo>
                  <a:pt x="228" y="189"/>
                </a:lnTo>
                <a:lnTo>
                  <a:pt x="227" y="189"/>
                </a:lnTo>
                <a:lnTo>
                  <a:pt x="226" y="189"/>
                </a:lnTo>
                <a:lnTo>
                  <a:pt x="226" y="188"/>
                </a:lnTo>
                <a:lnTo>
                  <a:pt x="225" y="188"/>
                </a:lnTo>
                <a:lnTo>
                  <a:pt x="224" y="187"/>
                </a:lnTo>
                <a:lnTo>
                  <a:pt x="224" y="186"/>
                </a:lnTo>
                <a:lnTo>
                  <a:pt x="223" y="186"/>
                </a:lnTo>
                <a:lnTo>
                  <a:pt x="221" y="183"/>
                </a:lnTo>
                <a:lnTo>
                  <a:pt x="221" y="182"/>
                </a:lnTo>
                <a:lnTo>
                  <a:pt x="219" y="180"/>
                </a:lnTo>
                <a:lnTo>
                  <a:pt x="218" y="179"/>
                </a:lnTo>
                <a:lnTo>
                  <a:pt x="217" y="176"/>
                </a:lnTo>
                <a:lnTo>
                  <a:pt x="215" y="173"/>
                </a:lnTo>
                <a:lnTo>
                  <a:pt x="215" y="174"/>
                </a:lnTo>
                <a:lnTo>
                  <a:pt x="214" y="174"/>
                </a:lnTo>
                <a:lnTo>
                  <a:pt x="214" y="175"/>
                </a:lnTo>
                <a:lnTo>
                  <a:pt x="212" y="178"/>
                </a:lnTo>
                <a:lnTo>
                  <a:pt x="211" y="182"/>
                </a:lnTo>
                <a:lnTo>
                  <a:pt x="209" y="187"/>
                </a:lnTo>
                <a:lnTo>
                  <a:pt x="207" y="189"/>
                </a:lnTo>
                <a:lnTo>
                  <a:pt x="206" y="192"/>
                </a:lnTo>
                <a:lnTo>
                  <a:pt x="204" y="195"/>
                </a:lnTo>
                <a:lnTo>
                  <a:pt x="202" y="198"/>
                </a:lnTo>
                <a:lnTo>
                  <a:pt x="200" y="199"/>
                </a:lnTo>
                <a:lnTo>
                  <a:pt x="200" y="201"/>
                </a:lnTo>
                <a:lnTo>
                  <a:pt x="197" y="204"/>
                </a:lnTo>
                <a:lnTo>
                  <a:pt x="199" y="205"/>
                </a:lnTo>
                <a:lnTo>
                  <a:pt x="205" y="208"/>
                </a:lnTo>
                <a:lnTo>
                  <a:pt x="207" y="210"/>
                </a:lnTo>
                <a:lnTo>
                  <a:pt x="210" y="211"/>
                </a:lnTo>
                <a:lnTo>
                  <a:pt x="212" y="213"/>
                </a:lnTo>
                <a:lnTo>
                  <a:pt x="215" y="215"/>
                </a:lnTo>
                <a:lnTo>
                  <a:pt x="215" y="216"/>
                </a:lnTo>
                <a:lnTo>
                  <a:pt x="216" y="217"/>
                </a:lnTo>
                <a:lnTo>
                  <a:pt x="217" y="217"/>
                </a:lnTo>
                <a:lnTo>
                  <a:pt x="218" y="219"/>
                </a:lnTo>
                <a:lnTo>
                  <a:pt x="218" y="220"/>
                </a:lnTo>
                <a:lnTo>
                  <a:pt x="218" y="221"/>
                </a:lnTo>
                <a:lnTo>
                  <a:pt x="219" y="222"/>
                </a:lnTo>
                <a:lnTo>
                  <a:pt x="219" y="223"/>
                </a:lnTo>
                <a:lnTo>
                  <a:pt x="219" y="224"/>
                </a:lnTo>
                <a:lnTo>
                  <a:pt x="219" y="225"/>
                </a:lnTo>
                <a:lnTo>
                  <a:pt x="218" y="226"/>
                </a:lnTo>
                <a:lnTo>
                  <a:pt x="218" y="227"/>
                </a:lnTo>
                <a:lnTo>
                  <a:pt x="218" y="228"/>
                </a:lnTo>
                <a:lnTo>
                  <a:pt x="217" y="229"/>
                </a:lnTo>
                <a:lnTo>
                  <a:pt x="215" y="231"/>
                </a:lnTo>
                <a:lnTo>
                  <a:pt x="215" y="232"/>
                </a:lnTo>
                <a:lnTo>
                  <a:pt x="214" y="232"/>
                </a:lnTo>
                <a:lnTo>
                  <a:pt x="212" y="234"/>
                </a:lnTo>
                <a:lnTo>
                  <a:pt x="211" y="235"/>
                </a:lnTo>
                <a:lnTo>
                  <a:pt x="209" y="235"/>
                </a:lnTo>
                <a:lnTo>
                  <a:pt x="206" y="237"/>
                </a:lnTo>
                <a:lnTo>
                  <a:pt x="204" y="238"/>
                </a:lnTo>
                <a:lnTo>
                  <a:pt x="203" y="238"/>
                </a:lnTo>
                <a:lnTo>
                  <a:pt x="202" y="238"/>
                </a:lnTo>
                <a:lnTo>
                  <a:pt x="199" y="239"/>
                </a:lnTo>
                <a:lnTo>
                  <a:pt x="196" y="239"/>
                </a:lnTo>
                <a:lnTo>
                  <a:pt x="193" y="240"/>
                </a:lnTo>
                <a:lnTo>
                  <a:pt x="190" y="241"/>
                </a:lnTo>
                <a:lnTo>
                  <a:pt x="187" y="241"/>
                </a:lnTo>
                <a:lnTo>
                  <a:pt x="183" y="241"/>
                </a:lnTo>
                <a:lnTo>
                  <a:pt x="180" y="241"/>
                </a:lnTo>
                <a:lnTo>
                  <a:pt x="176" y="241"/>
                </a:lnTo>
                <a:lnTo>
                  <a:pt x="173" y="241"/>
                </a:lnTo>
                <a:lnTo>
                  <a:pt x="169" y="241"/>
                </a:lnTo>
                <a:lnTo>
                  <a:pt x="166" y="241"/>
                </a:lnTo>
                <a:lnTo>
                  <a:pt x="162" y="240"/>
                </a:lnTo>
                <a:lnTo>
                  <a:pt x="158" y="240"/>
                </a:lnTo>
                <a:lnTo>
                  <a:pt x="154" y="239"/>
                </a:lnTo>
                <a:lnTo>
                  <a:pt x="151" y="238"/>
                </a:lnTo>
                <a:lnTo>
                  <a:pt x="147" y="238"/>
                </a:lnTo>
                <a:lnTo>
                  <a:pt x="143" y="236"/>
                </a:lnTo>
                <a:lnTo>
                  <a:pt x="139" y="235"/>
                </a:lnTo>
                <a:lnTo>
                  <a:pt x="136" y="234"/>
                </a:lnTo>
                <a:lnTo>
                  <a:pt x="134" y="233"/>
                </a:lnTo>
                <a:lnTo>
                  <a:pt x="132" y="232"/>
                </a:lnTo>
                <a:lnTo>
                  <a:pt x="131" y="232"/>
                </a:lnTo>
                <a:lnTo>
                  <a:pt x="130" y="232"/>
                </a:lnTo>
                <a:lnTo>
                  <a:pt x="129" y="232"/>
                </a:lnTo>
                <a:lnTo>
                  <a:pt x="127" y="232"/>
                </a:lnTo>
                <a:lnTo>
                  <a:pt x="124" y="232"/>
                </a:lnTo>
                <a:lnTo>
                  <a:pt x="121" y="232"/>
                </a:lnTo>
                <a:lnTo>
                  <a:pt x="119" y="232"/>
                </a:lnTo>
                <a:lnTo>
                  <a:pt x="117" y="232"/>
                </a:lnTo>
                <a:lnTo>
                  <a:pt x="115" y="234"/>
                </a:lnTo>
                <a:lnTo>
                  <a:pt x="113" y="235"/>
                </a:lnTo>
                <a:lnTo>
                  <a:pt x="110" y="237"/>
                </a:lnTo>
                <a:lnTo>
                  <a:pt x="108" y="238"/>
                </a:lnTo>
                <a:lnTo>
                  <a:pt x="106" y="238"/>
                </a:lnTo>
                <a:lnTo>
                  <a:pt x="102" y="241"/>
                </a:lnTo>
                <a:lnTo>
                  <a:pt x="99" y="241"/>
                </a:lnTo>
                <a:lnTo>
                  <a:pt x="97" y="241"/>
                </a:lnTo>
                <a:lnTo>
                  <a:pt x="93" y="242"/>
                </a:lnTo>
                <a:lnTo>
                  <a:pt x="92" y="242"/>
                </a:lnTo>
                <a:lnTo>
                  <a:pt x="90" y="243"/>
                </a:lnTo>
                <a:lnTo>
                  <a:pt x="87" y="243"/>
                </a:lnTo>
                <a:lnTo>
                  <a:pt x="84" y="243"/>
                </a:lnTo>
                <a:lnTo>
                  <a:pt x="81" y="243"/>
                </a:lnTo>
                <a:lnTo>
                  <a:pt x="79" y="243"/>
                </a:lnTo>
                <a:lnTo>
                  <a:pt x="73" y="243"/>
                </a:lnTo>
                <a:lnTo>
                  <a:pt x="67" y="243"/>
                </a:lnTo>
                <a:lnTo>
                  <a:pt x="61" y="242"/>
                </a:lnTo>
                <a:lnTo>
                  <a:pt x="58" y="242"/>
                </a:lnTo>
                <a:lnTo>
                  <a:pt x="55" y="241"/>
                </a:lnTo>
                <a:lnTo>
                  <a:pt x="52" y="241"/>
                </a:lnTo>
                <a:lnTo>
                  <a:pt x="49" y="241"/>
                </a:lnTo>
                <a:lnTo>
                  <a:pt x="47" y="239"/>
                </a:lnTo>
                <a:lnTo>
                  <a:pt x="44" y="239"/>
                </a:lnTo>
                <a:lnTo>
                  <a:pt x="41" y="238"/>
                </a:lnTo>
                <a:lnTo>
                  <a:pt x="39" y="237"/>
                </a:lnTo>
                <a:lnTo>
                  <a:pt x="37" y="236"/>
                </a:lnTo>
                <a:lnTo>
                  <a:pt x="35" y="235"/>
                </a:lnTo>
                <a:lnTo>
                  <a:pt x="33" y="234"/>
                </a:lnTo>
                <a:lnTo>
                  <a:pt x="32" y="233"/>
                </a:lnTo>
                <a:lnTo>
                  <a:pt x="32" y="232"/>
                </a:lnTo>
                <a:lnTo>
                  <a:pt x="31" y="232"/>
                </a:lnTo>
                <a:lnTo>
                  <a:pt x="31" y="231"/>
                </a:lnTo>
                <a:lnTo>
                  <a:pt x="30" y="230"/>
                </a:lnTo>
                <a:lnTo>
                  <a:pt x="29" y="229"/>
                </a:lnTo>
                <a:lnTo>
                  <a:pt x="29" y="227"/>
                </a:lnTo>
                <a:lnTo>
                  <a:pt x="29" y="226"/>
                </a:lnTo>
                <a:lnTo>
                  <a:pt x="29" y="225"/>
                </a:lnTo>
                <a:lnTo>
                  <a:pt x="29" y="223"/>
                </a:lnTo>
                <a:lnTo>
                  <a:pt x="29" y="222"/>
                </a:lnTo>
                <a:lnTo>
                  <a:pt x="29" y="221"/>
                </a:lnTo>
                <a:lnTo>
                  <a:pt x="29" y="220"/>
                </a:lnTo>
                <a:lnTo>
                  <a:pt x="29" y="218"/>
                </a:lnTo>
                <a:lnTo>
                  <a:pt x="29" y="217"/>
                </a:lnTo>
                <a:lnTo>
                  <a:pt x="30" y="216"/>
                </a:lnTo>
                <a:lnTo>
                  <a:pt x="31" y="214"/>
                </a:lnTo>
                <a:lnTo>
                  <a:pt x="32" y="214"/>
                </a:lnTo>
                <a:lnTo>
                  <a:pt x="33" y="212"/>
                </a:lnTo>
                <a:lnTo>
                  <a:pt x="34" y="211"/>
                </a:lnTo>
                <a:lnTo>
                  <a:pt x="35" y="211"/>
                </a:lnTo>
                <a:lnTo>
                  <a:pt x="35" y="210"/>
                </a:lnTo>
                <a:lnTo>
                  <a:pt x="37" y="210"/>
                </a:lnTo>
                <a:lnTo>
                  <a:pt x="38" y="209"/>
                </a:lnTo>
                <a:lnTo>
                  <a:pt x="39" y="208"/>
                </a:lnTo>
                <a:lnTo>
                  <a:pt x="41" y="207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7" y="207"/>
                </a:lnTo>
                <a:lnTo>
                  <a:pt x="49" y="207"/>
                </a:lnTo>
                <a:lnTo>
                  <a:pt x="50" y="206"/>
                </a:lnTo>
                <a:lnTo>
                  <a:pt x="50" y="205"/>
                </a:lnTo>
                <a:lnTo>
                  <a:pt x="48" y="204"/>
                </a:lnTo>
                <a:lnTo>
                  <a:pt x="46" y="202"/>
                </a:lnTo>
                <a:lnTo>
                  <a:pt x="44" y="201"/>
                </a:lnTo>
                <a:lnTo>
                  <a:pt x="42" y="199"/>
                </a:lnTo>
                <a:lnTo>
                  <a:pt x="40" y="197"/>
                </a:lnTo>
                <a:lnTo>
                  <a:pt x="38" y="195"/>
                </a:lnTo>
                <a:lnTo>
                  <a:pt x="35" y="192"/>
                </a:lnTo>
                <a:lnTo>
                  <a:pt x="34" y="190"/>
                </a:lnTo>
                <a:lnTo>
                  <a:pt x="33" y="188"/>
                </a:lnTo>
                <a:lnTo>
                  <a:pt x="32" y="186"/>
                </a:lnTo>
                <a:lnTo>
                  <a:pt x="31" y="184"/>
                </a:lnTo>
                <a:lnTo>
                  <a:pt x="29" y="182"/>
                </a:lnTo>
                <a:lnTo>
                  <a:pt x="29" y="180"/>
                </a:lnTo>
                <a:lnTo>
                  <a:pt x="28" y="177"/>
                </a:lnTo>
                <a:lnTo>
                  <a:pt x="26" y="175"/>
                </a:lnTo>
                <a:lnTo>
                  <a:pt x="26" y="173"/>
                </a:lnTo>
                <a:lnTo>
                  <a:pt x="25" y="170"/>
                </a:lnTo>
                <a:lnTo>
                  <a:pt x="25" y="169"/>
                </a:lnTo>
                <a:lnTo>
                  <a:pt x="24" y="169"/>
                </a:lnTo>
                <a:lnTo>
                  <a:pt x="24" y="170"/>
                </a:lnTo>
                <a:lnTo>
                  <a:pt x="23" y="170"/>
                </a:lnTo>
                <a:lnTo>
                  <a:pt x="23" y="171"/>
                </a:lnTo>
                <a:lnTo>
                  <a:pt x="23" y="172"/>
                </a:lnTo>
                <a:lnTo>
                  <a:pt x="21" y="174"/>
                </a:lnTo>
                <a:lnTo>
                  <a:pt x="21" y="176"/>
                </a:lnTo>
                <a:lnTo>
                  <a:pt x="20" y="177"/>
                </a:lnTo>
                <a:lnTo>
                  <a:pt x="19" y="178"/>
                </a:lnTo>
                <a:lnTo>
                  <a:pt x="17" y="180"/>
                </a:lnTo>
                <a:lnTo>
                  <a:pt x="17" y="181"/>
                </a:lnTo>
                <a:lnTo>
                  <a:pt x="15" y="183"/>
                </a:lnTo>
                <a:lnTo>
                  <a:pt x="14" y="184"/>
                </a:lnTo>
                <a:lnTo>
                  <a:pt x="12" y="185"/>
                </a:lnTo>
                <a:lnTo>
                  <a:pt x="10" y="186"/>
                </a:lnTo>
                <a:lnTo>
                  <a:pt x="8" y="186"/>
                </a:lnTo>
                <a:lnTo>
                  <a:pt x="7" y="187"/>
                </a:lnTo>
                <a:lnTo>
                  <a:pt x="4" y="187"/>
                </a:lnTo>
                <a:lnTo>
                  <a:pt x="4" y="186"/>
                </a:lnTo>
                <a:lnTo>
                  <a:pt x="3" y="186"/>
                </a:lnTo>
                <a:lnTo>
                  <a:pt x="2" y="184"/>
                </a:lnTo>
                <a:lnTo>
                  <a:pt x="2" y="183"/>
                </a:lnTo>
                <a:lnTo>
                  <a:pt x="1" y="182"/>
                </a:lnTo>
                <a:lnTo>
                  <a:pt x="1" y="180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0" y="172"/>
                </a:lnTo>
                <a:lnTo>
                  <a:pt x="0" y="168"/>
                </a:lnTo>
                <a:lnTo>
                  <a:pt x="0" y="164"/>
                </a:lnTo>
                <a:lnTo>
                  <a:pt x="1" y="161"/>
                </a:lnTo>
                <a:lnTo>
                  <a:pt x="1" y="159"/>
                </a:lnTo>
                <a:lnTo>
                  <a:pt x="1" y="156"/>
                </a:lnTo>
                <a:lnTo>
                  <a:pt x="2" y="154"/>
                </a:lnTo>
                <a:lnTo>
                  <a:pt x="3" y="151"/>
                </a:lnTo>
                <a:lnTo>
                  <a:pt x="4" y="149"/>
                </a:lnTo>
                <a:lnTo>
                  <a:pt x="4" y="146"/>
                </a:lnTo>
                <a:lnTo>
                  <a:pt x="6" y="143"/>
                </a:lnTo>
                <a:lnTo>
                  <a:pt x="8" y="140"/>
                </a:lnTo>
                <a:lnTo>
                  <a:pt x="8" y="137"/>
                </a:lnTo>
                <a:lnTo>
                  <a:pt x="10" y="134"/>
                </a:lnTo>
                <a:lnTo>
                  <a:pt x="12" y="131"/>
                </a:lnTo>
                <a:lnTo>
                  <a:pt x="14" y="129"/>
                </a:lnTo>
                <a:lnTo>
                  <a:pt x="16" y="126"/>
                </a:lnTo>
                <a:lnTo>
                  <a:pt x="17" y="124"/>
                </a:lnTo>
                <a:lnTo>
                  <a:pt x="20" y="122"/>
                </a:lnTo>
                <a:lnTo>
                  <a:pt x="22" y="119"/>
                </a:lnTo>
                <a:lnTo>
                  <a:pt x="23" y="119"/>
                </a:lnTo>
                <a:lnTo>
                  <a:pt x="24" y="117"/>
                </a:lnTo>
                <a:lnTo>
                  <a:pt x="26" y="116"/>
                </a:lnTo>
                <a:lnTo>
                  <a:pt x="28" y="114"/>
                </a:lnTo>
                <a:lnTo>
                  <a:pt x="31" y="111"/>
                </a:lnTo>
                <a:lnTo>
                  <a:pt x="33" y="110"/>
                </a:lnTo>
                <a:lnTo>
                  <a:pt x="34" y="10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83338" y="2093000"/>
            <a:ext cx="1087799" cy="1071801"/>
            <a:chOff x="6088063" y="1368426"/>
            <a:chExt cx="431800" cy="425450"/>
          </a:xfrm>
          <a:solidFill>
            <a:schemeClr val="bg1"/>
          </a:solidFill>
        </p:grpSpPr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6238876" y="1493839"/>
              <a:ext cx="33339" cy="47625"/>
            </a:xfrm>
            <a:custGeom>
              <a:avLst/>
              <a:gdLst>
                <a:gd name="T0" fmla="*/ 4 w 28"/>
                <a:gd name="T1" fmla="*/ 16 h 40"/>
                <a:gd name="T2" fmla="*/ 8 w 28"/>
                <a:gd name="T3" fmla="*/ 40 h 40"/>
                <a:gd name="T4" fmla="*/ 24 w 28"/>
                <a:gd name="T5" fmla="*/ 24 h 40"/>
                <a:gd name="T6" fmla="*/ 20 w 28"/>
                <a:gd name="T7" fmla="*/ 0 h 40"/>
                <a:gd name="T8" fmla="*/ 4 w 28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4" y="16"/>
                  </a:moveTo>
                  <a:cubicBezTo>
                    <a:pt x="0" y="28"/>
                    <a:pt x="0" y="36"/>
                    <a:pt x="8" y="40"/>
                  </a:cubicBezTo>
                  <a:cubicBezTo>
                    <a:pt x="12" y="40"/>
                    <a:pt x="20" y="32"/>
                    <a:pt x="24" y="24"/>
                  </a:cubicBezTo>
                  <a:cubicBezTo>
                    <a:pt x="28" y="12"/>
                    <a:pt x="24" y="4"/>
                    <a:pt x="20" y="0"/>
                  </a:cubicBezTo>
                  <a:cubicBezTo>
                    <a:pt x="12" y="0"/>
                    <a:pt x="8" y="8"/>
                    <a:pt x="4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6292851" y="1517650"/>
              <a:ext cx="28575" cy="38101"/>
            </a:xfrm>
            <a:custGeom>
              <a:avLst/>
              <a:gdLst>
                <a:gd name="T0" fmla="*/ 16 w 24"/>
                <a:gd name="T1" fmla="*/ 0 h 32"/>
                <a:gd name="T2" fmla="*/ 4 w 24"/>
                <a:gd name="T3" fmla="*/ 12 h 32"/>
                <a:gd name="T4" fmla="*/ 8 w 24"/>
                <a:gd name="T5" fmla="*/ 32 h 32"/>
                <a:gd name="T6" fmla="*/ 20 w 24"/>
                <a:gd name="T7" fmla="*/ 20 h 32"/>
                <a:gd name="T8" fmla="*/ 16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16" y="0"/>
                  </a:moveTo>
                  <a:cubicBezTo>
                    <a:pt x="12" y="0"/>
                    <a:pt x="8" y="4"/>
                    <a:pt x="4" y="12"/>
                  </a:cubicBezTo>
                  <a:cubicBezTo>
                    <a:pt x="0" y="20"/>
                    <a:pt x="4" y="28"/>
                    <a:pt x="8" y="32"/>
                  </a:cubicBezTo>
                  <a:cubicBezTo>
                    <a:pt x="12" y="32"/>
                    <a:pt x="16" y="28"/>
                    <a:pt x="20" y="20"/>
                  </a:cubicBezTo>
                  <a:cubicBezTo>
                    <a:pt x="24" y="12"/>
                    <a:pt x="24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6088063" y="1368426"/>
              <a:ext cx="431800" cy="425450"/>
            </a:xfrm>
            <a:custGeom>
              <a:avLst/>
              <a:gdLst>
                <a:gd name="T0" fmla="*/ 288 w 361"/>
                <a:gd name="T1" fmla="*/ 134 h 357"/>
                <a:gd name="T2" fmla="*/ 232 w 361"/>
                <a:gd name="T3" fmla="*/ 106 h 357"/>
                <a:gd name="T4" fmla="*/ 223 w 361"/>
                <a:gd name="T5" fmla="*/ 53 h 357"/>
                <a:gd name="T6" fmla="*/ 179 w 361"/>
                <a:gd name="T7" fmla="*/ 12 h 357"/>
                <a:gd name="T8" fmla="*/ 110 w 361"/>
                <a:gd name="T9" fmla="*/ 65 h 357"/>
                <a:gd name="T10" fmla="*/ 69 w 361"/>
                <a:gd name="T11" fmla="*/ 65 h 357"/>
                <a:gd name="T12" fmla="*/ 4 w 361"/>
                <a:gd name="T13" fmla="*/ 73 h 357"/>
                <a:gd name="T14" fmla="*/ 45 w 361"/>
                <a:gd name="T15" fmla="*/ 183 h 357"/>
                <a:gd name="T16" fmla="*/ 33 w 361"/>
                <a:gd name="T17" fmla="*/ 284 h 357"/>
                <a:gd name="T18" fmla="*/ 89 w 361"/>
                <a:gd name="T19" fmla="*/ 313 h 357"/>
                <a:gd name="T20" fmla="*/ 134 w 361"/>
                <a:gd name="T21" fmla="*/ 280 h 357"/>
                <a:gd name="T22" fmla="*/ 178 w 361"/>
                <a:gd name="T23" fmla="*/ 321 h 357"/>
                <a:gd name="T24" fmla="*/ 239 w 361"/>
                <a:gd name="T25" fmla="*/ 309 h 357"/>
                <a:gd name="T26" fmla="*/ 239 w 361"/>
                <a:gd name="T27" fmla="*/ 231 h 357"/>
                <a:gd name="T28" fmla="*/ 308 w 361"/>
                <a:gd name="T29" fmla="*/ 191 h 357"/>
                <a:gd name="T30" fmla="*/ 288 w 361"/>
                <a:gd name="T31" fmla="*/ 134 h 357"/>
                <a:gd name="T32" fmla="*/ 65 w 361"/>
                <a:gd name="T33" fmla="*/ 166 h 357"/>
                <a:gd name="T34" fmla="*/ 53 w 361"/>
                <a:gd name="T35" fmla="*/ 150 h 357"/>
                <a:gd name="T36" fmla="*/ 65 w 361"/>
                <a:gd name="T37" fmla="*/ 138 h 357"/>
                <a:gd name="T38" fmla="*/ 77 w 361"/>
                <a:gd name="T39" fmla="*/ 150 h 357"/>
                <a:gd name="T40" fmla="*/ 65 w 361"/>
                <a:gd name="T41" fmla="*/ 166 h 357"/>
                <a:gd name="T42" fmla="*/ 81 w 361"/>
                <a:gd name="T43" fmla="*/ 162 h 357"/>
                <a:gd name="T44" fmla="*/ 195 w 361"/>
                <a:gd name="T45" fmla="*/ 207 h 357"/>
                <a:gd name="T46" fmla="*/ 81 w 361"/>
                <a:gd name="T47" fmla="*/ 162 h 357"/>
                <a:gd name="T48" fmla="*/ 203 w 361"/>
                <a:gd name="T49" fmla="*/ 138 h 357"/>
                <a:gd name="T50" fmla="*/ 179 w 361"/>
                <a:gd name="T51" fmla="*/ 195 h 357"/>
                <a:gd name="T52" fmla="*/ 142 w 361"/>
                <a:gd name="T53" fmla="*/ 171 h 357"/>
                <a:gd name="T54" fmla="*/ 102 w 361"/>
                <a:gd name="T55" fmla="*/ 134 h 357"/>
                <a:gd name="T56" fmla="*/ 130 w 361"/>
                <a:gd name="T57" fmla="*/ 93 h 357"/>
                <a:gd name="T58" fmla="*/ 162 w 361"/>
                <a:gd name="T59" fmla="*/ 114 h 357"/>
                <a:gd name="T60" fmla="*/ 203 w 361"/>
                <a:gd name="T61" fmla="*/ 138 h 357"/>
                <a:gd name="T62" fmla="*/ 223 w 361"/>
                <a:gd name="T63" fmla="*/ 219 h 357"/>
                <a:gd name="T64" fmla="*/ 207 w 361"/>
                <a:gd name="T65" fmla="*/ 203 h 357"/>
                <a:gd name="T66" fmla="*/ 223 w 361"/>
                <a:gd name="T67" fmla="*/ 187 h 357"/>
                <a:gd name="T68" fmla="*/ 236 w 361"/>
                <a:gd name="T69" fmla="*/ 203 h 357"/>
                <a:gd name="T70" fmla="*/ 223 w 361"/>
                <a:gd name="T71" fmla="*/ 2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1" h="357">
                  <a:moveTo>
                    <a:pt x="288" y="134"/>
                  </a:moveTo>
                  <a:cubicBezTo>
                    <a:pt x="223" y="134"/>
                    <a:pt x="232" y="106"/>
                    <a:pt x="232" y="106"/>
                  </a:cubicBezTo>
                  <a:cubicBezTo>
                    <a:pt x="223" y="53"/>
                    <a:pt x="223" y="53"/>
                    <a:pt x="223" y="53"/>
                  </a:cubicBezTo>
                  <a:cubicBezTo>
                    <a:pt x="215" y="0"/>
                    <a:pt x="179" y="12"/>
                    <a:pt x="179" y="12"/>
                  </a:cubicBezTo>
                  <a:cubicBezTo>
                    <a:pt x="154" y="16"/>
                    <a:pt x="118" y="53"/>
                    <a:pt x="110" y="65"/>
                  </a:cubicBezTo>
                  <a:cubicBezTo>
                    <a:pt x="97" y="77"/>
                    <a:pt x="93" y="77"/>
                    <a:pt x="69" y="65"/>
                  </a:cubicBezTo>
                  <a:cubicBezTo>
                    <a:pt x="0" y="24"/>
                    <a:pt x="4" y="73"/>
                    <a:pt x="4" y="73"/>
                  </a:cubicBezTo>
                  <a:cubicBezTo>
                    <a:pt x="4" y="130"/>
                    <a:pt x="33" y="166"/>
                    <a:pt x="45" y="183"/>
                  </a:cubicBezTo>
                  <a:cubicBezTo>
                    <a:pt x="33" y="187"/>
                    <a:pt x="33" y="284"/>
                    <a:pt x="33" y="284"/>
                  </a:cubicBezTo>
                  <a:cubicBezTo>
                    <a:pt x="45" y="345"/>
                    <a:pt x="89" y="313"/>
                    <a:pt x="89" y="313"/>
                  </a:cubicBezTo>
                  <a:cubicBezTo>
                    <a:pt x="134" y="280"/>
                    <a:pt x="134" y="280"/>
                    <a:pt x="134" y="280"/>
                  </a:cubicBezTo>
                  <a:cubicBezTo>
                    <a:pt x="178" y="321"/>
                    <a:pt x="178" y="321"/>
                    <a:pt x="178" y="321"/>
                  </a:cubicBezTo>
                  <a:cubicBezTo>
                    <a:pt x="251" y="357"/>
                    <a:pt x="239" y="309"/>
                    <a:pt x="239" y="309"/>
                  </a:cubicBezTo>
                  <a:cubicBezTo>
                    <a:pt x="239" y="280"/>
                    <a:pt x="239" y="231"/>
                    <a:pt x="239" y="231"/>
                  </a:cubicBezTo>
                  <a:cubicBezTo>
                    <a:pt x="276" y="223"/>
                    <a:pt x="308" y="191"/>
                    <a:pt x="308" y="191"/>
                  </a:cubicBezTo>
                  <a:cubicBezTo>
                    <a:pt x="361" y="134"/>
                    <a:pt x="288" y="134"/>
                    <a:pt x="288" y="134"/>
                  </a:cubicBezTo>
                  <a:close/>
                  <a:moveTo>
                    <a:pt x="65" y="166"/>
                  </a:moveTo>
                  <a:cubicBezTo>
                    <a:pt x="61" y="166"/>
                    <a:pt x="53" y="158"/>
                    <a:pt x="53" y="150"/>
                  </a:cubicBezTo>
                  <a:cubicBezTo>
                    <a:pt x="53" y="142"/>
                    <a:pt x="61" y="138"/>
                    <a:pt x="65" y="138"/>
                  </a:cubicBezTo>
                  <a:cubicBezTo>
                    <a:pt x="73" y="138"/>
                    <a:pt x="77" y="142"/>
                    <a:pt x="77" y="150"/>
                  </a:cubicBezTo>
                  <a:cubicBezTo>
                    <a:pt x="77" y="158"/>
                    <a:pt x="73" y="166"/>
                    <a:pt x="65" y="166"/>
                  </a:cubicBezTo>
                  <a:close/>
                  <a:moveTo>
                    <a:pt x="81" y="162"/>
                  </a:moveTo>
                  <a:cubicBezTo>
                    <a:pt x="81" y="162"/>
                    <a:pt x="81" y="272"/>
                    <a:pt x="195" y="207"/>
                  </a:cubicBezTo>
                  <a:cubicBezTo>
                    <a:pt x="73" y="301"/>
                    <a:pt x="81" y="175"/>
                    <a:pt x="81" y="162"/>
                  </a:cubicBezTo>
                  <a:close/>
                  <a:moveTo>
                    <a:pt x="203" y="138"/>
                  </a:moveTo>
                  <a:cubicBezTo>
                    <a:pt x="203" y="138"/>
                    <a:pt x="199" y="179"/>
                    <a:pt x="179" y="195"/>
                  </a:cubicBezTo>
                  <a:cubicBezTo>
                    <a:pt x="146" y="215"/>
                    <a:pt x="142" y="171"/>
                    <a:pt x="142" y="171"/>
                  </a:cubicBezTo>
                  <a:cubicBezTo>
                    <a:pt x="142" y="171"/>
                    <a:pt x="89" y="199"/>
                    <a:pt x="102" y="134"/>
                  </a:cubicBezTo>
                  <a:cubicBezTo>
                    <a:pt x="102" y="134"/>
                    <a:pt x="110" y="97"/>
                    <a:pt x="130" y="93"/>
                  </a:cubicBezTo>
                  <a:cubicBezTo>
                    <a:pt x="150" y="85"/>
                    <a:pt x="162" y="101"/>
                    <a:pt x="162" y="114"/>
                  </a:cubicBezTo>
                  <a:cubicBezTo>
                    <a:pt x="162" y="114"/>
                    <a:pt x="207" y="85"/>
                    <a:pt x="203" y="138"/>
                  </a:cubicBezTo>
                  <a:close/>
                  <a:moveTo>
                    <a:pt x="223" y="219"/>
                  </a:moveTo>
                  <a:cubicBezTo>
                    <a:pt x="215" y="219"/>
                    <a:pt x="207" y="211"/>
                    <a:pt x="207" y="203"/>
                  </a:cubicBezTo>
                  <a:cubicBezTo>
                    <a:pt x="207" y="195"/>
                    <a:pt x="215" y="187"/>
                    <a:pt x="223" y="187"/>
                  </a:cubicBezTo>
                  <a:cubicBezTo>
                    <a:pt x="227" y="187"/>
                    <a:pt x="236" y="195"/>
                    <a:pt x="236" y="203"/>
                  </a:cubicBezTo>
                  <a:cubicBezTo>
                    <a:pt x="236" y="211"/>
                    <a:pt x="227" y="219"/>
                    <a:pt x="223" y="2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1517" name="文本框 23"/>
          <p:cNvSpPr txBox="1">
            <a:spLocks noChangeArrowheads="1"/>
          </p:cNvSpPr>
          <p:nvPr/>
        </p:nvSpPr>
        <p:spPr bwMode="auto">
          <a:xfrm>
            <a:off x="836613" y="2019300"/>
            <a:ext cx="436721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许多人都怕寂寞，无论对于谁，寂寞与否，取决于有无所依的心境。高雅的人，独处静隅，或赏文或聆曲</a:t>
            </a:r>
            <a:r>
              <a:rPr lang="zh-CN" altLang="en-US" sz="32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。</a:t>
            </a:r>
            <a:endParaRPr lang="zh-CN" altLang="zh-CN" sz="3200">
              <a:solidFill>
                <a:schemeClr val="bg1"/>
              </a:solidFill>
              <a:latin typeface="张海山锐谐体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5229" y="5317591"/>
            <a:ext cx="1329219" cy="1081074"/>
            <a:chOff x="6049953" y="268288"/>
            <a:chExt cx="476260" cy="387350"/>
          </a:xfrm>
          <a:solidFill>
            <a:schemeClr val="bg1"/>
          </a:solidFill>
        </p:grpSpPr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6049953" y="268288"/>
              <a:ext cx="338138" cy="306389"/>
            </a:xfrm>
            <a:custGeom>
              <a:avLst/>
              <a:gdLst>
                <a:gd name="T0" fmla="*/ 269 w 283"/>
                <a:gd name="T1" fmla="*/ 98 h 257"/>
                <a:gd name="T2" fmla="*/ 283 w 283"/>
                <a:gd name="T3" fmla="*/ 99 h 257"/>
                <a:gd name="T4" fmla="*/ 141 w 283"/>
                <a:gd name="T5" fmla="*/ 0 h 257"/>
                <a:gd name="T6" fmla="*/ 0 w 283"/>
                <a:gd name="T7" fmla="*/ 120 h 257"/>
                <a:gd name="T8" fmla="*/ 57 w 283"/>
                <a:gd name="T9" fmla="*/ 215 h 257"/>
                <a:gd name="T10" fmla="*/ 43 w 283"/>
                <a:gd name="T11" fmla="*/ 257 h 257"/>
                <a:gd name="T12" fmla="*/ 92 w 283"/>
                <a:gd name="T13" fmla="*/ 232 h 257"/>
                <a:gd name="T14" fmla="*/ 141 w 283"/>
                <a:gd name="T15" fmla="*/ 239 h 257"/>
                <a:gd name="T16" fmla="*/ 154 w 283"/>
                <a:gd name="T17" fmla="*/ 239 h 257"/>
                <a:gd name="T18" fmla="*/ 150 w 283"/>
                <a:gd name="T19" fmla="*/ 209 h 257"/>
                <a:gd name="T20" fmla="*/ 269 w 283"/>
                <a:gd name="T21" fmla="*/ 98 h 257"/>
                <a:gd name="T22" fmla="*/ 194 w 283"/>
                <a:gd name="T23" fmla="*/ 60 h 257"/>
                <a:gd name="T24" fmla="*/ 211 w 283"/>
                <a:gd name="T25" fmla="*/ 78 h 257"/>
                <a:gd name="T26" fmla="*/ 194 w 283"/>
                <a:gd name="T27" fmla="*/ 95 h 257"/>
                <a:gd name="T28" fmla="*/ 173 w 283"/>
                <a:gd name="T29" fmla="*/ 78 h 257"/>
                <a:gd name="T30" fmla="*/ 194 w 283"/>
                <a:gd name="T31" fmla="*/ 60 h 257"/>
                <a:gd name="T32" fmla="*/ 95 w 283"/>
                <a:gd name="T33" fmla="*/ 95 h 257"/>
                <a:gd name="T34" fmla="*/ 74 w 283"/>
                <a:gd name="T35" fmla="*/ 78 h 257"/>
                <a:gd name="T36" fmla="*/ 95 w 283"/>
                <a:gd name="T37" fmla="*/ 60 h 257"/>
                <a:gd name="T38" fmla="*/ 113 w 283"/>
                <a:gd name="T39" fmla="*/ 78 h 257"/>
                <a:gd name="T40" fmla="*/ 95 w 283"/>
                <a:gd name="T41" fmla="*/ 9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" h="257">
                  <a:moveTo>
                    <a:pt x="269" y="98"/>
                  </a:moveTo>
                  <a:cubicBezTo>
                    <a:pt x="274" y="98"/>
                    <a:pt x="278" y="98"/>
                    <a:pt x="283" y="99"/>
                  </a:cubicBezTo>
                  <a:cubicBezTo>
                    <a:pt x="271" y="42"/>
                    <a:pt x="210" y="0"/>
                    <a:pt x="141" y="0"/>
                  </a:cubicBezTo>
                  <a:cubicBezTo>
                    <a:pt x="64" y="0"/>
                    <a:pt x="0" y="53"/>
                    <a:pt x="0" y="120"/>
                  </a:cubicBezTo>
                  <a:cubicBezTo>
                    <a:pt x="0" y="158"/>
                    <a:pt x="21" y="190"/>
                    <a:pt x="57" y="215"/>
                  </a:cubicBezTo>
                  <a:cubicBezTo>
                    <a:pt x="43" y="257"/>
                    <a:pt x="43" y="257"/>
                    <a:pt x="43" y="257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109" y="236"/>
                    <a:pt x="123" y="239"/>
                    <a:pt x="141" y="239"/>
                  </a:cubicBezTo>
                  <a:cubicBezTo>
                    <a:pt x="145" y="239"/>
                    <a:pt x="150" y="239"/>
                    <a:pt x="154" y="239"/>
                  </a:cubicBezTo>
                  <a:cubicBezTo>
                    <a:pt x="151" y="229"/>
                    <a:pt x="150" y="220"/>
                    <a:pt x="150" y="209"/>
                  </a:cubicBezTo>
                  <a:cubicBezTo>
                    <a:pt x="150" y="148"/>
                    <a:pt x="202" y="98"/>
                    <a:pt x="269" y="98"/>
                  </a:cubicBezTo>
                  <a:close/>
                  <a:moveTo>
                    <a:pt x="194" y="60"/>
                  </a:moveTo>
                  <a:cubicBezTo>
                    <a:pt x="204" y="60"/>
                    <a:pt x="211" y="67"/>
                    <a:pt x="211" y="78"/>
                  </a:cubicBezTo>
                  <a:cubicBezTo>
                    <a:pt x="211" y="88"/>
                    <a:pt x="204" y="95"/>
                    <a:pt x="194" y="95"/>
                  </a:cubicBezTo>
                  <a:cubicBezTo>
                    <a:pt x="183" y="95"/>
                    <a:pt x="173" y="88"/>
                    <a:pt x="173" y="78"/>
                  </a:cubicBezTo>
                  <a:cubicBezTo>
                    <a:pt x="173" y="67"/>
                    <a:pt x="183" y="60"/>
                    <a:pt x="194" y="60"/>
                  </a:cubicBezTo>
                  <a:close/>
                  <a:moveTo>
                    <a:pt x="95" y="95"/>
                  </a:moveTo>
                  <a:cubicBezTo>
                    <a:pt x="85" y="95"/>
                    <a:pt x="74" y="88"/>
                    <a:pt x="74" y="78"/>
                  </a:cubicBezTo>
                  <a:cubicBezTo>
                    <a:pt x="74" y="67"/>
                    <a:pt x="85" y="60"/>
                    <a:pt x="95" y="60"/>
                  </a:cubicBezTo>
                  <a:cubicBezTo>
                    <a:pt x="106" y="60"/>
                    <a:pt x="113" y="67"/>
                    <a:pt x="113" y="78"/>
                  </a:cubicBezTo>
                  <a:cubicBezTo>
                    <a:pt x="113" y="88"/>
                    <a:pt x="106" y="95"/>
                    <a:pt x="95" y="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6240463" y="395287"/>
              <a:ext cx="285750" cy="260351"/>
            </a:xfrm>
            <a:custGeom>
              <a:avLst/>
              <a:gdLst>
                <a:gd name="T0" fmla="*/ 239 w 239"/>
                <a:gd name="T1" fmla="*/ 102 h 218"/>
                <a:gd name="T2" fmla="*/ 119 w 239"/>
                <a:gd name="T3" fmla="*/ 0 h 218"/>
                <a:gd name="T4" fmla="*/ 0 w 239"/>
                <a:gd name="T5" fmla="*/ 102 h 218"/>
                <a:gd name="T6" fmla="*/ 119 w 239"/>
                <a:gd name="T7" fmla="*/ 204 h 218"/>
                <a:gd name="T8" fmla="*/ 161 w 239"/>
                <a:gd name="T9" fmla="*/ 197 h 218"/>
                <a:gd name="T10" fmla="*/ 200 w 239"/>
                <a:gd name="T11" fmla="*/ 218 h 218"/>
                <a:gd name="T12" fmla="*/ 189 w 239"/>
                <a:gd name="T13" fmla="*/ 183 h 218"/>
                <a:gd name="T14" fmla="*/ 239 w 239"/>
                <a:gd name="T15" fmla="*/ 102 h 218"/>
                <a:gd name="T16" fmla="*/ 80 w 239"/>
                <a:gd name="T17" fmla="*/ 84 h 218"/>
                <a:gd name="T18" fmla="*/ 66 w 239"/>
                <a:gd name="T19" fmla="*/ 70 h 218"/>
                <a:gd name="T20" fmla="*/ 80 w 239"/>
                <a:gd name="T21" fmla="*/ 56 h 218"/>
                <a:gd name="T22" fmla="*/ 98 w 239"/>
                <a:gd name="T23" fmla="*/ 70 h 218"/>
                <a:gd name="T24" fmla="*/ 80 w 239"/>
                <a:gd name="T25" fmla="*/ 84 h 218"/>
                <a:gd name="T26" fmla="*/ 158 w 239"/>
                <a:gd name="T27" fmla="*/ 84 h 218"/>
                <a:gd name="T28" fmla="*/ 144 w 239"/>
                <a:gd name="T29" fmla="*/ 70 h 218"/>
                <a:gd name="T30" fmla="*/ 158 w 239"/>
                <a:gd name="T31" fmla="*/ 56 h 218"/>
                <a:gd name="T32" fmla="*/ 175 w 239"/>
                <a:gd name="T33" fmla="*/ 70 h 218"/>
                <a:gd name="T34" fmla="*/ 158 w 239"/>
                <a:gd name="T35" fmla="*/ 8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218">
                  <a:moveTo>
                    <a:pt x="239" y="102"/>
                  </a:moveTo>
                  <a:cubicBezTo>
                    <a:pt x="239" y="45"/>
                    <a:pt x="182" y="0"/>
                    <a:pt x="119" y="0"/>
                  </a:cubicBezTo>
                  <a:cubicBezTo>
                    <a:pt x="52" y="0"/>
                    <a:pt x="0" y="45"/>
                    <a:pt x="0" y="102"/>
                  </a:cubicBezTo>
                  <a:cubicBezTo>
                    <a:pt x="0" y="158"/>
                    <a:pt x="52" y="204"/>
                    <a:pt x="119" y="204"/>
                  </a:cubicBezTo>
                  <a:cubicBezTo>
                    <a:pt x="133" y="204"/>
                    <a:pt x="147" y="200"/>
                    <a:pt x="161" y="197"/>
                  </a:cubicBezTo>
                  <a:cubicBezTo>
                    <a:pt x="200" y="218"/>
                    <a:pt x="200" y="218"/>
                    <a:pt x="200" y="218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218" y="161"/>
                    <a:pt x="239" y="133"/>
                    <a:pt x="239" y="102"/>
                  </a:cubicBezTo>
                  <a:close/>
                  <a:moveTo>
                    <a:pt x="80" y="84"/>
                  </a:moveTo>
                  <a:cubicBezTo>
                    <a:pt x="73" y="84"/>
                    <a:pt x="66" y="77"/>
                    <a:pt x="66" y="70"/>
                  </a:cubicBezTo>
                  <a:cubicBezTo>
                    <a:pt x="66" y="63"/>
                    <a:pt x="73" y="56"/>
                    <a:pt x="80" y="56"/>
                  </a:cubicBezTo>
                  <a:cubicBezTo>
                    <a:pt x="91" y="56"/>
                    <a:pt x="98" y="63"/>
                    <a:pt x="98" y="70"/>
                  </a:cubicBezTo>
                  <a:cubicBezTo>
                    <a:pt x="98" y="77"/>
                    <a:pt x="91" y="84"/>
                    <a:pt x="80" y="84"/>
                  </a:cubicBezTo>
                  <a:close/>
                  <a:moveTo>
                    <a:pt x="158" y="84"/>
                  </a:moveTo>
                  <a:cubicBezTo>
                    <a:pt x="151" y="84"/>
                    <a:pt x="144" y="77"/>
                    <a:pt x="144" y="70"/>
                  </a:cubicBezTo>
                  <a:cubicBezTo>
                    <a:pt x="144" y="63"/>
                    <a:pt x="151" y="56"/>
                    <a:pt x="158" y="56"/>
                  </a:cubicBezTo>
                  <a:cubicBezTo>
                    <a:pt x="168" y="56"/>
                    <a:pt x="175" y="63"/>
                    <a:pt x="175" y="70"/>
                  </a:cubicBezTo>
                  <a:cubicBezTo>
                    <a:pt x="175" y="77"/>
                    <a:pt x="168" y="84"/>
                    <a:pt x="158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40013" y="5329080"/>
            <a:ext cx="1276025" cy="1076640"/>
            <a:chOff x="7140574" y="1373188"/>
            <a:chExt cx="457202" cy="385763"/>
          </a:xfrm>
          <a:solidFill>
            <a:schemeClr val="bg1"/>
          </a:solidFill>
        </p:grpSpPr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7140574" y="1541464"/>
              <a:ext cx="234949" cy="217487"/>
            </a:xfrm>
            <a:custGeom>
              <a:avLst/>
              <a:gdLst>
                <a:gd name="T0" fmla="*/ 31 w 197"/>
                <a:gd name="T1" fmla="*/ 1 h 182"/>
                <a:gd name="T2" fmla="*/ 31 w 197"/>
                <a:gd name="T3" fmla="*/ 0 h 182"/>
                <a:gd name="T4" fmla="*/ 5 w 197"/>
                <a:gd name="T5" fmla="*/ 56 h 182"/>
                <a:gd name="T6" fmla="*/ 66 w 197"/>
                <a:gd name="T7" fmla="*/ 147 h 182"/>
                <a:gd name="T8" fmla="*/ 55 w 197"/>
                <a:gd name="T9" fmla="*/ 179 h 182"/>
                <a:gd name="T10" fmla="*/ 59 w 197"/>
                <a:gd name="T11" fmla="*/ 182 h 182"/>
                <a:gd name="T12" fmla="*/ 114 w 197"/>
                <a:gd name="T13" fmla="*/ 156 h 182"/>
                <a:gd name="T14" fmla="*/ 197 w 197"/>
                <a:gd name="T15" fmla="*/ 138 h 182"/>
                <a:gd name="T16" fmla="*/ 31 w 197"/>
                <a:gd name="T17" fmla="*/ 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82">
                  <a:moveTo>
                    <a:pt x="31" y="1"/>
                  </a:moveTo>
                  <a:cubicBezTo>
                    <a:pt x="31" y="1"/>
                    <a:pt x="31" y="1"/>
                    <a:pt x="31" y="0"/>
                  </a:cubicBezTo>
                  <a:cubicBezTo>
                    <a:pt x="18" y="15"/>
                    <a:pt x="7" y="34"/>
                    <a:pt x="5" y="56"/>
                  </a:cubicBezTo>
                  <a:cubicBezTo>
                    <a:pt x="0" y="91"/>
                    <a:pt x="28" y="126"/>
                    <a:pt x="66" y="147"/>
                  </a:cubicBezTo>
                  <a:cubicBezTo>
                    <a:pt x="69" y="158"/>
                    <a:pt x="55" y="179"/>
                    <a:pt x="55" y="179"/>
                  </a:cubicBezTo>
                  <a:cubicBezTo>
                    <a:pt x="49" y="182"/>
                    <a:pt x="59" y="182"/>
                    <a:pt x="59" y="182"/>
                  </a:cubicBezTo>
                  <a:cubicBezTo>
                    <a:pt x="79" y="182"/>
                    <a:pt x="103" y="164"/>
                    <a:pt x="114" y="156"/>
                  </a:cubicBezTo>
                  <a:cubicBezTo>
                    <a:pt x="146" y="158"/>
                    <a:pt x="173" y="151"/>
                    <a:pt x="197" y="138"/>
                  </a:cubicBezTo>
                  <a:cubicBezTo>
                    <a:pt x="107" y="132"/>
                    <a:pt x="31" y="72"/>
                    <a:pt x="3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38"/>
            <p:cNvSpPr>
              <a:spLocks noEditPoints="1"/>
            </p:cNvSpPr>
            <p:nvPr/>
          </p:nvSpPr>
          <p:spPr bwMode="auto">
            <a:xfrm>
              <a:off x="7186614" y="1373188"/>
              <a:ext cx="411162" cy="382588"/>
            </a:xfrm>
            <a:custGeom>
              <a:avLst/>
              <a:gdLst>
                <a:gd name="T0" fmla="*/ 343 w 343"/>
                <a:gd name="T1" fmla="*/ 137 h 321"/>
                <a:gd name="T2" fmla="*/ 172 w 343"/>
                <a:gd name="T3" fmla="*/ 0 h 321"/>
                <a:gd name="T4" fmla="*/ 0 w 343"/>
                <a:gd name="T5" fmla="*/ 137 h 321"/>
                <a:gd name="T6" fmla="*/ 169 w 343"/>
                <a:gd name="T7" fmla="*/ 271 h 321"/>
                <a:gd name="T8" fmla="*/ 259 w 343"/>
                <a:gd name="T9" fmla="*/ 318 h 321"/>
                <a:gd name="T10" fmla="*/ 268 w 343"/>
                <a:gd name="T11" fmla="*/ 312 h 321"/>
                <a:gd name="T12" fmla="*/ 247 w 343"/>
                <a:gd name="T13" fmla="*/ 260 h 321"/>
                <a:gd name="T14" fmla="*/ 343 w 343"/>
                <a:gd name="T15" fmla="*/ 137 h 321"/>
                <a:gd name="T16" fmla="*/ 267 w 343"/>
                <a:gd name="T17" fmla="*/ 100 h 321"/>
                <a:gd name="T18" fmla="*/ 256 w 343"/>
                <a:gd name="T19" fmla="*/ 111 h 321"/>
                <a:gd name="T20" fmla="*/ 254 w 343"/>
                <a:gd name="T21" fmla="*/ 111 h 321"/>
                <a:gd name="T22" fmla="*/ 242 w 343"/>
                <a:gd name="T23" fmla="*/ 100 h 321"/>
                <a:gd name="T24" fmla="*/ 242 w 343"/>
                <a:gd name="T25" fmla="*/ 98 h 321"/>
                <a:gd name="T26" fmla="*/ 254 w 343"/>
                <a:gd name="T27" fmla="*/ 87 h 321"/>
                <a:gd name="T28" fmla="*/ 256 w 343"/>
                <a:gd name="T29" fmla="*/ 87 h 321"/>
                <a:gd name="T30" fmla="*/ 267 w 343"/>
                <a:gd name="T31" fmla="*/ 98 h 321"/>
                <a:gd name="T32" fmla="*/ 267 w 343"/>
                <a:gd name="T33" fmla="*/ 100 h 321"/>
                <a:gd name="T34" fmla="*/ 216 w 343"/>
                <a:gd name="T35" fmla="*/ 181 h 321"/>
                <a:gd name="T36" fmla="*/ 198 w 343"/>
                <a:gd name="T37" fmla="*/ 199 h 321"/>
                <a:gd name="T38" fmla="*/ 195 w 343"/>
                <a:gd name="T39" fmla="*/ 199 h 321"/>
                <a:gd name="T40" fmla="*/ 178 w 343"/>
                <a:gd name="T41" fmla="*/ 181 h 321"/>
                <a:gd name="T42" fmla="*/ 178 w 343"/>
                <a:gd name="T43" fmla="*/ 123 h 321"/>
                <a:gd name="T44" fmla="*/ 174 w 343"/>
                <a:gd name="T45" fmla="*/ 111 h 321"/>
                <a:gd name="T46" fmla="*/ 153 w 343"/>
                <a:gd name="T47" fmla="*/ 111 h 321"/>
                <a:gd name="T48" fmla="*/ 153 w 343"/>
                <a:gd name="T49" fmla="*/ 181 h 321"/>
                <a:gd name="T50" fmla="*/ 145 w 343"/>
                <a:gd name="T51" fmla="*/ 199 h 321"/>
                <a:gd name="T52" fmla="*/ 140 w 343"/>
                <a:gd name="T53" fmla="*/ 199 h 321"/>
                <a:gd name="T54" fmla="*/ 129 w 343"/>
                <a:gd name="T55" fmla="*/ 181 h 321"/>
                <a:gd name="T56" fmla="*/ 129 w 343"/>
                <a:gd name="T57" fmla="*/ 123 h 321"/>
                <a:gd name="T58" fmla="*/ 119 w 343"/>
                <a:gd name="T59" fmla="*/ 111 h 321"/>
                <a:gd name="T60" fmla="*/ 104 w 343"/>
                <a:gd name="T61" fmla="*/ 111 h 321"/>
                <a:gd name="T62" fmla="*/ 104 w 343"/>
                <a:gd name="T63" fmla="*/ 181 h 321"/>
                <a:gd name="T64" fmla="*/ 90 w 343"/>
                <a:gd name="T65" fmla="*/ 199 h 321"/>
                <a:gd name="T66" fmla="*/ 84 w 343"/>
                <a:gd name="T67" fmla="*/ 199 h 321"/>
                <a:gd name="T68" fmla="*/ 66 w 343"/>
                <a:gd name="T69" fmla="*/ 181 h 321"/>
                <a:gd name="T70" fmla="*/ 66 w 343"/>
                <a:gd name="T71" fmla="*/ 93 h 321"/>
                <a:gd name="T72" fmla="*/ 87 w 343"/>
                <a:gd name="T73" fmla="*/ 87 h 321"/>
                <a:gd name="T74" fmla="*/ 140 w 343"/>
                <a:gd name="T75" fmla="*/ 87 h 321"/>
                <a:gd name="T76" fmla="*/ 145 w 343"/>
                <a:gd name="T77" fmla="*/ 87 h 321"/>
                <a:gd name="T78" fmla="*/ 186 w 343"/>
                <a:gd name="T79" fmla="*/ 87 h 321"/>
                <a:gd name="T80" fmla="*/ 216 w 343"/>
                <a:gd name="T81" fmla="*/ 108 h 321"/>
                <a:gd name="T82" fmla="*/ 216 w 343"/>
                <a:gd name="T83" fmla="*/ 181 h 321"/>
                <a:gd name="T84" fmla="*/ 265 w 343"/>
                <a:gd name="T85" fmla="*/ 187 h 321"/>
                <a:gd name="T86" fmla="*/ 254 w 343"/>
                <a:gd name="T87" fmla="*/ 199 h 321"/>
                <a:gd name="T88" fmla="*/ 252 w 343"/>
                <a:gd name="T89" fmla="*/ 199 h 321"/>
                <a:gd name="T90" fmla="*/ 241 w 343"/>
                <a:gd name="T91" fmla="*/ 187 h 321"/>
                <a:gd name="T92" fmla="*/ 241 w 343"/>
                <a:gd name="T93" fmla="*/ 136 h 321"/>
                <a:gd name="T94" fmla="*/ 252 w 343"/>
                <a:gd name="T95" fmla="*/ 124 h 321"/>
                <a:gd name="T96" fmla="*/ 254 w 343"/>
                <a:gd name="T97" fmla="*/ 124 h 321"/>
                <a:gd name="T98" fmla="*/ 265 w 343"/>
                <a:gd name="T99" fmla="*/ 136 h 321"/>
                <a:gd name="T100" fmla="*/ 265 w 343"/>
                <a:gd name="T101" fmla="*/ 18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3" h="321">
                  <a:moveTo>
                    <a:pt x="343" y="137"/>
                  </a:moveTo>
                  <a:cubicBezTo>
                    <a:pt x="343" y="61"/>
                    <a:pt x="268" y="0"/>
                    <a:pt x="172" y="0"/>
                  </a:cubicBezTo>
                  <a:cubicBezTo>
                    <a:pt x="75" y="0"/>
                    <a:pt x="0" y="61"/>
                    <a:pt x="0" y="137"/>
                  </a:cubicBezTo>
                  <a:cubicBezTo>
                    <a:pt x="0" y="210"/>
                    <a:pt x="75" y="271"/>
                    <a:pt x="169" y="271"/>
                  </a:cubicBezTo>
                  <a:cubicBezTo>
                    <a:pt x="183" y="286"/>
                    <a:pt x="227" y="318"/>
                    <a:pt x="259" y="318"/>
                  </a:cubicBezTo>
                  <a:cubicBezTo>
                    <a:pt x="259" y="318"/>
                    <a:pt x="274" y="321"/>
                    <a:pt x="268" y="312"/>
                  </a:cubicBezTo>
                  <a:cubicBezTo>
                    <a:pt x="268" y="312"/>
                    <a:pt x="241" y="280"/>
                    <a:pt x="247" y="260"/>
                  </a:cubicBezTo>
                  <a:cubicBezTo>
                    <a:pt x="306" y="236"/>
                    <a:pt x="343" y="190"/>
                    <a:pt x="343" y="137"/>
                  </a:cubicBezTo>
                  <a:close/>
                  <a:moveTo>
                    <a:pt x="267" y="100"/>
                  </a:moveTo>
                  <a:cubicBezTo>
                    <a:pt x="267" y="106"/>
                    <a:pt x="262" y="111"/>
                    <a:pt x="256" y="111"/>
                  </a:cubicBezTo>
                  <a:cubicBezTo>
                    <a:pt x="254" y="111"/>
                    <a:pt x="254" y="111"/>
                    <a:pt x="254" y="111"/>
                  </a:cubicBezTo>
                  <a:cubicBezTo>
                    <a:pt x="248" y="111"/>
                    <a:pt x="242" y="106"/>
                    <a:pt x="242" y="100"/>
                  </a:cubicBezTo>
                  <a:cubicBezTo>
                    <a:pt x="242" y="98"/>
                    <a:pt x="242" y="98"/>
                    <a:pt x="242" y="98"/>
                  </a:cubicBezTo>
                  <a:cubicBezTo>
                    <a:pt x="242" y="92"/>
                    <a:pt x="248" y="87"/>
                    <a:pt x="254" y="87"/>
                  </a:cubicBezTo>
                  <a:cubicBezTo>
                    <a:pt x="256" y="87"/>
                    <a:pt x="256" y="87"/>
                    <a:pt x="256" y="87"/>
                  </a:cubicBezTo>
                  <a:cubicBezTo>
                    <a:pt x="262" y="87"/>
                    <a:pt x="267" y="92"/>
                    <a:pt x="267" y="98"/>
                  </a:cubicBezTo>
                  <a:lnTo>
                    <a:pt x="267" y="100"/>
                  </a:lnTo>
                  <a:close/>
                  <a:moveTo>
                    <a:pt x="216" y="181"/>
                  </a:moveTo>
                  <a:cubicBezTo>
                    <a:pt x="216" y="187"/>
                    <a:pt x="207" y="199"/>
                    <a:pt x="198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86" y="199"/>
                    <a:pt x="178" y="187"/>
                    <a:pt x="178" y="181"/>
                  </a:cubicBezTo>
                  <a:cubicBezTo>
                    <a:pt x="178" y="123"/>
                    <a:pt x="178" y="123"/>
                    <a:pt x="178" y="123"/>
                  </a:cubicBezTo>
                  <a:cubicBezTo>
                    <a:pt x="178" y="120"/>
                    <a:pt x="178" y="111"/>
                    <a:pt x="174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3" y="187"/>
                    <a:pt x="151" y="199"/>
                    <a:pt x="145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34" y="199"/>
                    <a:pt x="129" y="187"/>
                    <a:pt x="129" y="18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17"/>
                    <a:pt x="125" y="111"/>
                    <a:pt x="119" y="111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4" y="187"/>
                    <a:pt x="96" y="199"/>
                    <a:pt x="90" y="199"/>
                  </a:cubicBezTo>
                  <a:cubicBezTo>
                    <a:pt x="84" y="199"/>
                    <a:pt x="84" y="199"/>
                    <a:pt x="84" y="199"/>
                  </a:cubicBezTo>
                  <a:cubicBezTo>
                    <a:pt x="78" y="199"/>
                    <a:pt x="66" y="187"/>
                    <a:pt x="66" y="181"/>
                  </a:cubicBezTo>
                  <a:cubicBezTo>
                    <a:pt x="66" y="152"/>
                    <a:pt x="66" y="123"/>
                    <a:pt x="66" y="93"/>
                  </a:cubicBezTo>
                  <a:cubicBezTo>
                    <a:pt x="66" y="88"/>
                    <a:pt x="78" y="87"/>
                    <a:pt x="87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86" y="87"/>
                    <a:pt x="186" y="87"/>
                    <a:pt x="186" y="87"/>
                  </a:cubicBezTo>
                  <a:cubicBezTo>
                    <a:pt x="204" y="87"/>
                    <a:pt x="216" y="99"/>
                    <a:pt x="216" y="108"/>
                  </a:cubicBezTo>
                  <a:cubicBezTo>
                    <a:pt x="216" y="131"/>
                    <a:pt x="216" y="155"/>
                    <a:pt x="216" y="181"/>
                  </a:cubicBezTo>
                  <a:close/>
                  <a:moveTo>
                    <a:pt x="265" y="187"/>
                  </a:moveTo>
                  <a:cubicBezTo>
                    <a:pt x="265" y="193"/>
                    <a:pt x="260" y="199"/>
                    <a:pt x="254" y="199"/>
                  </a:cubicBezTo>
                  <a:cubicBezTo>
                    <a:pt x="252" y="199"/>
                    <a:pt x="252" y="199"/>
                    <a:pt x="252" y="199"/>
                  </a:cubicBezTo>
                  <a:cubicBezTo>
                    <a:pt x="246" y="199"/>
                    <a:pt x="241" y="193"/>
                    <a:pt x="241" y="18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1" y="129"/>
                    <a:pt x="246" y="124"/>
                    <a:pt x="252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60" y="124"/>
                    <a:pt x="265" y="129"/>
                    <a:pt x="265" y="136"/>
                  </a:cubicBezTo>
                  <a:lnTo>
                    <a:pt x="265" y="1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67250" y="0"/>
            <a:ext cx="400050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2530" name="图片 8"/>
          <p:cNvPicPr>
            <a:picLocks noChangeAspect="1"/>
          </p:cNvPicPr>
          <p:nvPr/>
        </p:nvPicPr>
        <p:blipFill>
          <a:blip r:embed="rId2" cstate="print"/>
          <a:srcRect l="48297" r="22881"/>
          <a:stretch>
            <a:fillRect/>
          </a:stretch>
        </p:blipFill>
        <p:spPr bwMode="auto">
          <a:xfrm>
            <a:off x="8677275" y="0"/>
            <a:ext cx="3514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33913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5000"/>
          <a:stretch/>
        </p:blipFill>
        <p:spPr>
          <a:xfrm>
            <a:off x="0" y="4536603"/>
            <a:ext cx="2321397" cy="2321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6875" r="6875"/>
          <a:stretch/>
        </p:blipFill>
        <p:spPr>
          <a:xfrm>
            <a:off x="2338709" y="4536603"/>
            <a:ext cx="2321397" cy="23213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3429000"/>
            <a:ext cx="4633913" cy="1108075"/>
          </a:xfrm>
          <a:prstGeom prst="rect">
            <a:avLst/>
          </a:prstGeom>
          <a:solidFill>
            <a:srgbClr val="C7D9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77275" y="0"/>
            <a:ext cx="3514725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36" name="组合 14"/>
          <p:cNvGrpSpPr>
            <a:grpSpLocks/>
          </p:cNvGrpSpPr>
          <p:nvPr/>
        </p:nvGrpSpPr>
        <p:grpSpPr bwMode="auto">
          <a:xfrm>
            <a:off x="5705475" y="3032125"/>
            <a:ext cx="1900238" cy="1900238"/>
            <a:chOff x="-6972300" y="-3886200"/>
            <a:chExt cx="4648200" cy="4648200"/>
          </a:xfrm>
        </p:grpSpPr>
        <p:sp>
          <p:nvSpPr>
            <p:cNvPr id="12" name="椭圆 11"/>
            <p:cNvSpPr/>
            <p:nvPr/>
          </p:nvSpPr>
          <p:spPr>
            <a:xfrm>
              <a:off x="-6972300" y="-3886200"/>
              <a:ext cx="4648200" cy="4648200"/>
            </a:xfrm>
            <a:prstGeom prst="ellipse">
              <a:avLst/>
            </a:prstGeom>
            <a:noFill/>
            <a:ln w="38100">
              <a:solidFill>
                <a:srgbClr val="DF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-5560752" y="-2637750"/>
              <a:ext cx="2496901" cy="2151297"/>
            </a:xfrm>
            <a:prstGeom prst="triangle">
              <a:avLst/>
            </a:prstGeom>
            <a:solidFill>
              <a:srgbClr val="DF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299075" y="2400300"/>
            <a:ext cx="2736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8" name="文本框 18"/>
          <p:cNvSpPr txBox="1">
            <a:spLocks noChangeArrowheads="1"/>
          </p:cNvSpPr>
          <p:nvPr/>
        </p:nvSpPr>
        <p:spPr bwMode="auto">
          <a:xfrm>
            <a:off x="4518025" y="1289050"/>
            <a:ext cx="4298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张海山锐谐体"/>
                <a:ea typeface="微软雅黑" pitchFamily="34" charset="-122"/>
              </a:rPr>
              <a:t>Enter title</a:t>
            </a:r>
            <a:endParaRPr lang="zh-CN" altLang="en-US" sz="6000">
              <a:solidFill>
                <a:schemeClr val="bg1"/>
              </a:solidFill>
              <a:latin typeface="张海山锐谐体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57300" cy="1257300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8" y="828675"/>
            <a:ext cx="923925" cy="923925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713" y="1752600"/>
            <a:ext cx="428625" cy="428625"/>
          </a:xfrm>
          <a:prstGeom prst="rect">
            <a:avLst/>
          </a:prstGeom>
          <a:solidFill>
            <a:srgbClr val="E5C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2638" y="984250"/>
            <a:ext cx="614362" cy="614363"/>
          </a:xfrm>
          <a:prstGeom prst="rect">
            <a:avLst/>
          </a:prstGeom>
          <a:solidFill>
            <a:srgbClr val="C6D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68075" y="5934075"/>
            <a:ext cx="923925" cy="923925"/>
          </a:xfrm>
          <a:prstGeom prst="rect">
            <a:avLst/>
          </a:prstGeom>
          <a:solidFill>
            <a:srgbClr val="D45FA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3413" y="5494338"/>
            <a:ext cx="857250" cy="857250"/>
          </a:xfrm>
          <a:prstGeom prst="rect">
            <a:avLst/>
          </a:prstGeom>
          <a:solidFill>
            <a:srgbClr val="D45FA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49050" y="5262563"/>
            <a:ext cx="463550" cy="4635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85450" y="6143625"/>
            <a:ext cx="415925" cy="415925"/>
          </a:xfrm>
          <a:prstGeom prst="rect">
            <a:avLst/>
          </a:prstGeom>
          <a:solidFill>
            <a:srgbClr val="63AC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700000">
            <a:off x="2121694" y="2069307"/>
            <a:ext cx="1946275" cy="19446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2700000">
            <a:off x="4651375" y="2051050"/>
            <a:ext cx="2889250" cy="288925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8124031" y="2069307"/>
            <a:ext cx="1946275" cy="19446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00000">
            <a:off x="7213600" y="1749425"/>
            <a:ext cx="1016000" cy="1016000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3544888" y="3751263"/>
            <a:ext cx="1016000" cy="1016000"/>
          </a:xfrm>
          <a:prstGeom prst="rect">
            <a:avLst/>
          </a:prstGeom>
          <a:solidFill>
            <a:srgbClr val="63ACD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602664" y="3835919"/>
            <a:ext cx="900770" cy="846183"/>
            <a:chOff x="3951288" y="263524"/>
            <a:chExt cx="419100" cy="393700"/>
          </a:xfrm>
          <a:solidFill>
            <a:schemeClr val="bg1"/>
          </a:solidFill>
        </p:grpSpPr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951288" y="304800"/>
              <a:ext cx="225424" cy="227014"/>
            </a:xfrm>
            <a:custGeom>
              <a:avLst/>
              <a:gdLst>
                <a:gd name="T0" fmla="*/ 94 w 189"/>
                <a:gd name="T1" fmla="*/ 0 h 189"/>
                <a:gd name="T2" fmla="*/ 0 w 189"/>
                <a:gd name="T3" fmla="*/ 95 h 189"/>
                <a:gd name="T4" fmla="*/ 10 w 189"/>
                <a:gd name="T5" fmla="*/ 137 h 189"/>
                <a:gd name="T6" fmla="*/ 22 w 189"/>
                <a:gd name="T7" fmla="*/ 141 h 189"/>
                <a:gd name="T8" fmla="*/ 25 w 189"/>
                <a:gd name="T9" fmla="*/ 130 h 189"/>
                <a:gd name="T10" fmla="*/ 17 w 189"/>
                <a:gd name="T11" fmla="*/ 95 h 189"/>
                <a:gd name="T12" fmla="*/ 94 w 189"/>
                <a:gd name="T13" fmla="*/ 17 h 189"/>
                <a:gd name="T14" fmla="*/ 172 w 189"/>
                <a:gd name="T15" fmla="*/ 95 h 189"/>
                <a:gd name="T16" fmla="*/ 94 w 189"/>
                <a:gd name="T17" fmla="*/ 172 h 189"/>
                <a:gd name="T18" fmla="*/ 77 w 189"/>
                <a:gd name="T19" fmla="*/ 170 h 189"/>
                <a:gd name="T20" fmla="*/ 67 w 189"/>
                <a:gd name="T21" fmla="*/ 176 h 189"/>
                <a:gd name="T22" fmla="*/ 73 w 189"/>
                <a:gd name="T23" fmla="*/ 186 h 189"/>
                <a:gd name="T24" fmla="*/ 94 w 189"/>
                <a:gd name="T25" fmla="*/ 189 h 189"/>
                <a:gd name="T26" fmla="*/ 189 w 189"/>
                <a:gd name="T27" fmla="*/ 95 h 189"/>
                <a:gd name="T28" fmla="*/ 94 w 189"/>
                <a:gd name="T2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9" h="189">
                  <a:moveTo>
                    <a:pt x="94" y="0"/>
                  </a:moveTo>
                  <a:cubicBezTo>
                    <a:pt x="42" y="0"/>
                    <a:pt x="0" y="43"/>
                    <a:pt x="0" y="95"/>
                  </a:cubicBezTo>
                  <a:cubicBezTo>
                    <a:pt x="0" y="109"/>
                    <a:pt x="4" y="124"/>
                    <a:pt x="10" y="137"/>
                  </a:cubicBezTo>
                  <a:cubicBezTo>
                    <a:pt x="13" y="142"/>
                    <a:pt x="17" y="143"/>
                    <a:pt x="22" y="141"/>
                  </a:cubicBezTo>
                  <a:cubicBezTo>
                    <a:pt x="26" y="139"/>
                    <a:pt x="27" y="134"/>
                    <a:pt x="25" y="130"/>
                  </a:cubicBezTo>
                  <a:cubicBezTo>
                    <a:pt x="20" y="119"/>
                    <a:pt x="17" y="107"/>
                    <a:pt x="17" y="95"/>
                  </a:cubicBezTo>
                  <a:cubicBezTo>
                    <a:pt x="17" y="52"/>
                    <a:pt x="52" y="17"/>
                    <a:pt x="94" y="17"/>
                  </a:cubicBezTo>
                  <a:cubicBezTo>
                    <a:pt x="137" y="17"/>
                    <a:pt x="172" y="52"/>
                    <a:pt x="172" y="95"/>
                  </a:cubicBezTo>
                  <a:cubicBezTo>
                    <a:pt x="172" y="137"/>
                    <a:pt x="137" y="172"/>
                    <a:pt x="94" y="172"/>
                  </a:cubicBezTo>
                  <a:cubicBezTo>
                    <a:pt x="88" y="172"/>
                    <a:pt x="83" y="171"/>
                    <a:pt x="77" y="170"/>
                  </a:cubicBezTo>
                  <a:cubicBezTo>
                    <a:pt x="72" y="169"/>
                    <a:pt x="68" y="172"/>
                    <a:pt x="67" y="176"/>
                  </a:cubicBezTo>
                  <a:cubicBezTo>
                    <a:pt x="66" y="181"/>
                    <a:pt x="69" y="185"/>
                    <a:pt x="73" y="186"/>
                  </a:cubicBezTo>
                  <a:cubicBezTo>
                    <a:pt x="80" y="188"/>
                    <a:pt x="87" y="189"/>
                    <a:pt x="94" y="189"/>
                  </a:cubicBezTo>
                  <a:cubicBezTo>
                    <a:pt x="146" y="189"/>
                    <a:pt x="189" y="146"/>
                    <a:pt x="189" y="95"/>
                  </a:cubicBezTo>
                  <a:cubicBezTo>
                    <a:pt x="189" y="43"/>
                    <a:pt x="146" y="0"/>
                    <a:pt x="9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954459" y="379411"/>
              <a:ext cx="147638" cy="277813"/>
            </a:xfrm>
            <a:custGeom>
              <a:avLst/>
              <a:gdLst>
                <a:gd name="T0" fmla="*/ 75 w 124"/>
                <a:gd name="T1" fmla="*/ 56 h 233"/>
                <a:gd name="T2" fmla="*/ 93 w 124"/>
                <a:gd name="T3" fmla="*/ 62 h 233"/>
                <a:gd name="T4" fmla="*/ 124 w 124"/>
                <a:gd name="T5" fmla="*/ 31 h 233"/>
                <a:gd name="T6" fmla="*/ 93 w 124"/>
                <a:gd name="T7" fmla="*/ 0 h 233"/>
                <a:gd name="T8" fmla="*/ 61 w 124"/>
                <a:gd name="T9" fmla="*/ 31 h 233"/>
                <a:gd name="T10" fmla="*/ 64 w 124"/>
                <a:gd name="T11" fmla="*/ 43 h 233"/>
                <a:gd name="T12" fmla="*/ 43 w 124"/>
                <a:gd name="T13" fmla="*/ 70 h 233"/>
                <a:gd name="T14" fmla="*/ 7 w 124"/>
                <a:gd name="T15" fmla="*/ 223 h 233"/>
                <a:gd name="T16" fmla="*/ 15 w 124"/>
                <a:gd name="T17" fmla="*/ 233 h 233"/>
                <a:gd name="T18" fmla="*/ 16 w 124"/>
                <a:gd name="T19" fmla="*/ 233 h 233"/>
                <a:gd name="T20" fmla="*/ 24 w 124"/>
                <a:gd name="T21" fmla="*/ 221 h 233"/>
                <a:gd name="T22" fmla="*/ 56 w 124"/>
                <a:gd name="T23" fmla="*/ 81 h 233"/>
                <a:gd name="T24" fmla="*/ 75 w 124"/>
                <a:gd name="T25" fmla="*/ 5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233">
                  <a:moveTo>
                    <a:pt x="75" y="56"/>
                  </a:moveTo>
                  <a:cubicBezTo>
                    <a:pt x="80" y="60"/>
                    <a:pt x="86" y="62"/>
                    <a:pt x="93" y="62"/>
                  </a:cubicBezTo>
                  <a:cubicBezTo>
                    <a:pt x="110" y="62"/>
                    <a:pt x="124" y="48"/>
                    <a:pt x="124" y="31"/>
                  </a:cubicBezTo>
                  <a:cubicBezTo>
                    <a:pt x="124" y="13"/>
                    <a:pt x="110" y="0"/>
                    <a:pt x="93" y="0"/>
                  </a:cubicBezTo>
                  <a:cubicBezTo>
                    <a:pt x="75" y="0"/>
                    <a:pt x="61" y="13"/>
                    <a:pt x="61" y="31"/>
                  </a:cubicBezTo>
                  <a:cubicBezTo>
                    <a:pt x="61" y="35"/>
                    <a:pt x="62" y="39"/>
                    <a:pt x="64" y="43"/>
                  </a:cubicBezTo>
                  <a:cubicBezTo>
                    <a:pt x="57" y="50"/>
                    <a:pt x="50" y="59"/>
                    <a:pt x="43" y="70"/>
                  </a:cubicBezTo>
                  <a:cubicBezTo>
                    <a:pt x="23" y="99"/>
                    <a:pt x="0" y="152"/>
                    <a:pt x="7" y="223"/>
                  </a:cubicBezTo>
                  <a:cubicBezTo>
                    <a:pt x="7" y="227"/>
                    <a:pt x="11" y="233"/>
                    <a:pt x="15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21" y="233"/>
                    <a:pt x="24" y="226"/>
                    <a:pt x="24" y="221"/>
                  </a:cubicBezTo>
                  <a:cubicBezTo>
                    <a:pt x="19" y="169"/>
                    <a:pt x="30" y="121"/>
                    <a:pt x="56" y="81"/>
                  </a:cubicBezTo>
                  <a:cubicBezTo>
                    <a:pt x="63" y="72"/>
                    <a:pt x="69" y="63"/>
                    <a:pt x="75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4197334" y="263524"/>
              <a:ext cx="146049" cy="136524"/>
            </a:xfrm>
            <a:custGeom>
              <a:avLst/>
              <a:gdLst>
                <a:gd name="T0" fmla="*/ 62 w 122"/>
                <a:gd name="T1" fmla="*/ 105 h 114"/>
                <a:gd name="T2" fmla="*/ 42 w 122"/>
                <a:gd name="T3" fmla="*/ 100 h 114"/>
                <a:gd name="T4" fmla="*/ 21 w 122"/>
                <a:gd name="T5" fmla="*/ 42 h 114"/>
                <a:gd name="T6" fmla="*/ 80 w 122"/>
                <a:gd name="T7" fmla="*/ 21 h 114"/>
                <a:gd name="T8" fmla="*/ 101 w 122"/>
                <a:gd name="T9" fmla="*/ 79 h 114"/>
                <a:gd name="T10" fmla="*/ 95 w 122"/>
                <a:gd name="T11" fmla="*/ 88 h 114"/>
                <a:gd name="T12" fmla="*/ 96 w 122"/>
                <a:gd name="T13" fmla="*/ 95 h 114"/>
                <a:gd name="T14" fmla="*/ 103 w 122"/>
                <a:gd name="T15" fmla="*/ 94 h 114"/>
                <a:gd name="T16" fmla="*/ 109 w 122"/>
                <a:gd name="T17" fmla="*/ 84 h 114"/>
                <a:gd name="T18" fmla="*/ 84 w 122"/>
                <a:gd name="T19" fmla="*/ 12 h 114"/>
                <a:gd name="T20" fmla="*/ 13 w 122"/>
                <a:gd name="T21" fmla="*/ 38 h 114"/>
                <a:gd name="T22" fmla="*/ 38 w 122"/>
                <a:gd name="T23" fmla="*/ 109 h 114"/>
                <a:gd name="T24" fmla="*/ 63 w 122"/>
                <a:gd name="T25" fmla="*/ 114 h 114"/>
                <a:gd name="T26" fmla="*/ 67 w 122"/>
                <a:gd name="T27" fmla="*/ 109 h 114"/>
                <a:gd name="T28" fmla="*/ 62 w 122"/>
                <a:gd name="T29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14">
                  <a:moveTo>
                    <a:pt x="62" y="105"/>
                  </a:moveTo>
                  <a:cubicBezTo>
                    <a:pt x="55" y="105"/>
                    <a:pt x="48" y="103"/>
                    <a:pt x="42" y="100"/>
                  </a:cubicBezTo>
                  <a:cubicBezTo>
                    <a:pt x="20" y="90"/>
                    <a:pt x="11" y="64"/>
                    <a:pt x="21" y="42"/>
                  </a:cubicBezTo>
                  <a:cubicBezTo>
                    <a:pt x="32" y="20"/>
                    <a:pt x="58" y="11"/>
                    <a:pt x="80" y="21"/>
                  </a:cubicBezTo>
                  <a:cubicBezTo>
                    <a:pt x="102" y="31"/>
                    <a:pt x="111" y="58"/>
                    <a:pt x="101" y="79"/>
                  </a:cubicBezTo>
                  <a:cubicBezTo>
                    <a:pt x="99" y="82"/>
                    <a:pt x="97" y="85"/>
                    <a:pt x="95" y="88"/>
                  </a:cubicBezTo>
                  <a:cubicBezTo>
                    <a:pt x="94" y="90"/>
                    <a:pt x="94" y="93"/>
                    <a:pt x="96" y="95"/>
                  </a:cubicBezTo>
                  <a:cubicBezTo>
                    <a:pt x="98" y="96"/>
                    <a:pt x="101" y="96"/>
                    <a:pt x="103" y="94"/>
                  </a:cubicBezTo>
                  <a:cubicBezTo>
                    <a:pt x="105" y="91"/>
                    <a:pt x="107" y="87"/>
                    <a:pt x="109" y="84"/>
                  </a:cubicBezTo>
                  <a:cubicBezTo>
                    <a:pt x="122" y="57"/>
                    <a:pt x="111" y="25"/>
                    <a:pt x="84" y="12"/>
                  </a:cubicBezTo>
                  <a:cubicBezTo>
                    <a:pt x="57" y="0"/>
                    <a:pt x="25" y="11"/>
                    <a:pt x="13" y="38"/>
                  </a:cubicBezTo>
                  <a:cubicBezTo>
                    <a:pt x="0" y="64"/>
                    <a:pt x="11" y="96"/>
                    <a:pt x="38" y="109"/>
                  </a:cubicBezTo>
                  <a:cubicBezTo>
                    <a:pt x="46" y="113"/>
                    <a:pt x="54" y="114"/>
                    <a:pt x="63" y="114"/>
                  </a:cubicBezTo>
                  <a:cubicBezTo>
                    <a:pt x="65" y="114"/>
                    <a:pt x="67" y="112"/>
                    <a:pt x="67" y="109"/>
                  </a:cubicBezTo>
                  <a:cubicBezTo>
                    <a:pt x="67" y="107"/>
                    <a:pt x="65" y="104"/>
                    <a:pt x="62" y="10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4246564" y="309564"/>
              <a:ext cx="123824" cy="133349"/>
            </a:xfrm>
            <a:custGeom>
              <a:avLst/>
              <a:gdLst>
                <a:gd name="T0" fmla="*/ 100 w 104"/>
                <a:gd name="T1" fmla="*/ 102 h 111"/>
                <a:gd name="T2" fmla="*/ 37 w 104"/>
                <a:gd name="T3" fmla="*/ 51 h 111"/>
                <a:gd name="T4" fmla="*/ 29 w 104"/>
                <a:gd name="T5" fmla="*/ 36 h 111"/>
                <a:gd name="T6" fmla="*/ 36 w 104"/>
                <a:gd name="T7" fmla="*/ 28 h 111"/>
                <a:gd name="T8" fmla="*/ 28 w 104"/>
                <a:gd name="T9" fmla="*/ 5 h 111"/>
                <a:gd name="T10" fmla="*/ 4 w 104"/>
                <a:gd name="T11" fmla="*/ 13 h 111"/>
                <a:gd name="T12" fmla="*/ 13 w 104"/>
                <a:gd name="T13" fmla="*/ 37 h 111"/>
                <a:gd name="T14" fmla="*/ 20 w 104"/>
                <a:gd name="T15" fmla="*/ 38 h 111"/>
                <a:gd name="T16" fmla="*/ 28 w 104"/>
                <a:gd name="T17" fmla="*/ 56 h 111"/>
                <a:gd name="T18" fmla="*/ 97 w 104"/>
                <a:gd name="T19" fmla="*/ 111 h 111"/>
                <a:gd name="T20" fmla="*/ 103 w 104"/>
                <a:gd name="T21" fmla="*/ 108 h 111"/>
                <a:gd name="T22" fmla="*/ 103 w 104"/>
                <a:gd name="T23" fmla="*/ 108 h 111"/>
                <a:gd name="T24" fmla="*/ 100 w 104"/>
                <a:gd name="T25" fmla="*/ 10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11">
                  <a:moveTo>
                    <a:pt x="100" y="102"/>
                  </a:moveTo>
                  <a:cubicBezTo>
                    <a:pt x="72" y="91"/>
                    <a:pt x="51" y="74"/>
                    <a:pt x="37" y="51"/>
                  </a:cubicBezTo>
                  <a:cubicBezTo>
                    <a:pt x="33" y="46"/>
                    <a:pt x="31" y="40"/>
                    <a:pt x="29" y="36"/>
                  </a:cubicBezTo>
                  <a:cubicBezTo>
                    <a:pt x="32" y="34"/>
                    <a:pt x="35" y="31"/>
                    <a:pt x="36" y="28"/>
                  </a:cubicBezTo>
                  <a:cubicBezTo>
                    <a:pt x="41" y="19"/>
                    <a:pt x="37" y="9"/>
                    <a:pt x="28" y="5"/>
                  </a:cubicBezTo>
                  <a:cubicBezTo>
                    <a:pt x="19" y="0"/>
                    <a:pt x="9" y="4"/>
                    <a:pt x="4" y="13"/>
                  </a:cubicBezTo>
                  <a:cubicBezTo>
                    <a:pt x="0" y="22"/>
                    <a:pt x="4" y="32"/>
                    <a:pt x="13" y="37"/>
                  </a:cubicBezTo>
                  <a:cubicBezTo>
                    <a:pt x="15" y="37"/>
                    <a:pt x="17" y="38"/>
                    <a:pt x="20" y="38"/>
                  </a:cubicBezTo>
                  <a:cubicBezTo>
                    <a:pt x="22" y="43"/>
                    <a:pt x="25" y="49"/>
                    <a:pt x="28" y="56"/>
                  </a:cubicBezTo>
                  <a:cubicBezTo>
                    <a:pt x="39" y="73"/>
                    <a:pt x="59" y="97"/>
                    <a:pt x="97" y="111"/>
                  </a:cubicBezTo>
                  <a:cubicBezTo>
                    <a:pt x="99" y="111"/>
                    <a:pt x="102" y="110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5"/>
                    <a:pt x="102" y="103"/>
                    <a:pt x="100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63751" y="1904532"/>
            <a:ext cx="915784" cy="706628"/>
            <a:chOff x="2830516" y="263526"/>
            <a:chExt cx="514348" cy="396875"/>
          </a:xfrm>
          <a:solidFill>
            <a:schemeClr val="bg1"/>
          </a:solidFill>
        </p:grpSpPr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2830516" y="307975"/>
              <a:ext cx="442914" cy="352426"/>
            </a:xfrm>
            <a:custGeom>
              <a:avLst/>
              <a:gdLst>
                <a:gd name="T0" fmla="*/ 305 w 371"/>
                <a:gd name="T1" fmla="*/ 124 h 295"/>
                <a:gd name="T2" fmla="*/ 297 w 371"/>
                <a:gd name="T3" fmla="*/ 112 h 295"/>
                <a:gd name="T4" fmla="*/ 294 w 371"/>
                <a:gd name="T5" fmla="*/ 68 h 295"/>
                <a:gd name="T6" fmla="*/ 215 w 371"/>
                <a:gd name="T7" fmla="*/ 71 h 295"/>
                <a:gd name="T8" fmla="*/ 203 w 371"/>
                <a:gd name="T9" fmla="*/ 52 h 295"/>
                <a:gd name="T10" fmla="*/ 139 w 371"/>
                <a:gd name="T11" fmla="*/ 19 h 295"/>
                <a:gd name="T12" fmla="*/ 34 w 371"/>
                <a:gd name="T13" fmla="*/ 107 h 295"/>
                <a:gd name="T14" fmla="*/ 4 w 371"/>
                <a:gd name="T15" fmla="*/ 187 h 295"/>
                <a:gd name="T16" fmla="*/ 158 w 371"/>
                <a:gd name="T17" fmla="*/ 290 h 295"/>
                <a:gd name="T18" fmla="*/ 344 w 371"/>
                <a:gd name="T19" fmla="*/ 209 h 295"/>
                <a:gd name="T20" fmla="*/ 305 w 371"/>
                <a:gd name="T21" fmla="*/ 124 h 295"/>
                <a:gd name="T22" fmla="*/ 163 w 371"/>
                <a:gd name="T23" fmla="*/ 268 h 295"/>
                <a:gd name="T24" fmla="*/ 43 w 371"/>
                <a:gd name="T25" fmla="*/ 194 h 295"/>
                <a:gd name="T26" fmla="*/ 163 w 371"/>
                <a:gd name="T27" fmla="*/ 110 h 295"/>
                <a:gd name="T28" fmla="*/ 284 w 371"/>
                <a:gd name="T29" fmla="*/ 179 h 295"/>
                <a:gd name="T30" fmla="*/ 163 w 371"/>
                <a:gd name="T31" fmla="*/ 26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295">
                  <a:moveTo>
                    <a:pt x="305" y="124"/>
                  </a:moveTo>
                  <a:cubicBezTo>
                    <a:pt x="289" y="121"/>
                    <a:pt x="297" y="112"/>
                    <a:pt x="297" y="112"/>
                  </a:cubicBezTo>
                  <a:cubicBezTo>
                    <a:pt x="297" y="112"/>
                    <a:pt x="313" y="87"/>
                    <a:pt x="294" y="68"/>
                  </a:cubicBezTo>
                  <a:cubicBezTo>
                    <a:pt x="271" y="45"/>
                    <a:pt x="215" y="71"/>
                    <a:pt x="215" y="71"/>
                  </a:cubicBezTo>
                  <a:cubicBezTo>
                    <a:pt x="194" y="78"/>
                    <a:pt x="200" y="68"/>
                    <a:pt x="203" y="52"/>
                  </a:cubicBezTo>
                  <a:cubicBezTo>
                    <a:pt x="203" y="33"/>
                    <a:pt x="196" y="0"/>
                    <a:pt x="139" y="19"/>
                  </a:cubicBezTo>
                  <a:cubicBezTo>
                    <a:pt x="82" y="39"/>
                    <a:pt x="34" y="107"/>
                    <a:pt x="34" y="107"/>
                  </a:cubicBezTo>
                  <a:cubicBezTo>
                    <a:pt x="0" y="152"/>
                    <a:pt x="4" y="187"/>
                    <a:pt x="4" y="187"/>
                  </a:cubicBezTo>
                  <a:cubicBezTo>
                    <a:pt x="13" y="264"/>
                    <a:pt x="95" y="285"/>
                    <a:pt x="158" y="290"/>
                  </a:cubicBezTo>
                  <a:cubicBezTo>
                    <a:pt x="226" y="295"/>
                    <a:pt x="316" y="267"/>
                    <a:pt x="344" y="209"/>
                  </a:cubicBezTo>
                  <a:cubicBezTo>
                    <a:pt x="371" y="150"/>
                    <a:pt x="321" y="127"/>
                    <a:pt x="305" y="124"/>
                  </a:cubicBezTo>
                  <a:close/>
                  <a:moveTo>
                    <a:pt x="163" y="268"/>
                  </a:moveTo>
                  <a:cubicBezTo>
                    <a:pt x="97" y="271"/>
                    <a:pt x="43" y="238"/>
                    <a:pt x="43" y="194"/>
                  </a:cubicBezTo>
                  <a:cubicBezTo>
                    <a:pt x="43" y="149"/>
                    <a:pt x="97" y="113"/>
                    <a:pt x="163" y="110"/>
                  </a:cubicBezTo>
                  <a:cubicBezTo>
                    <a:pt x="230" y="107"/>
                    <a:pt x="284" y="135"/>
                    <a:pt x="284" y="179"/>
                  </a:cubicBezTo>
                  <a:cubicBezTo>
                    <a:pt x="284" y="224"/>
                    <a:pt x="230" y="265"/>
                    <a:pt x="163" y="2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928941" y="465139"/>
              <a:ext cx="174624" cy="153988"/>
            </a:xfrm>
            <a:custGeom>
              <a:avLst/>
              <a:gdLst>
                <a:gd name="T0" fmla="*/ 67 w 146"/>
                <a:gd name="T1" fmla="*/ 8 h 129"/>
                <a:gd name="T2" fmla="*/ 8 w 146"/>
                <a:gd name="T3" fmla="*/ 78 h 129"/>
                <a:gd name="T4" fmla="*/ 26 w 146"/>
                <a:gd name="T5" fmla="*/ 108 h 129"/>
                <a:gd name="T6" fmla="*/ 126 w 146"/>
                <a:gd name="T7" fmla="*/ 90 h 129"/>
                <a:gd name="T8" fmla="*/ 67 w 146"/>
                <a:gd name="T9" fmla="*/ 8 h 129"/>
                <a:gd name="T10" fmla="*/ 50 w 146"/>
                <a:gd name="T11" fmla="*/ 96 h 129"/>
                <a:gd name="T12" fmla="*/ 28 w 146"/>
                <a:gd name="T13" fmla="*/ 80 h 129"/>
                <a:gd name="T14" fmla="*/ 49 w 146"/>
                <a:gd name="T15" fmla="*/ 57 h 129"/>
                <a:gd name="T16" fmla="*/ 73 w 146"/>
                <a:gd name="T17" fmla="*/ 74 h 129"/>
                <a:gd name="T18" fmla="*/ 50 w 146"/>
                <a:gd name="T19" fmla="*/ 96 h 129"/>
                <a:gd name="T20" fmla="*/ 90 w 146"/>
                <a:gd name="T21" fmla="*/ 62 h 129"/>
                <a:gd name="T22" fmla="*/ 78 w 146"/>
                <a:gd name="T23" fmla="*/ 61 h 129"/>
                <a:gd name="T24" fmla="*/ 81 w 146"/>
                <a:gd name="T25" fmla="*/ 48 h 129"/>
                <a:gd name="T26" fmla="*/ 93 w 146"/>
                <a:gd name="T27" fmla="*/ 49 h 129"/>
                <a:gd name="T28" fmla="*/ 90 w 146"/>
                <a:gd name="T29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29">
                  <a:moveTo>
                    <a:pt x="67" y="8"/>
                  </a:moveTo>
                  <a:cubicBezTo>
                    <a:pt x="0" y="16"/>
                    <a:pt x="8" y="78"/>
                    <a:pt x="8" y="78"/>
                  </a:cubicBezTo>
                  <a:cubicBezTo>
                    <a:pt x="8" y="78"/>
                    <a:pt x="7" y="98"/>
                    <a:pt x="26" y="108"/>
                  </a:cubicBezTo>
                  <a:cubicBezTo>
                    <a:pt x="65" y="129"/>
                    <a:pt x="105" y="117"/>
                    <a:pt x="126" y="90"/>
                  </a:cubicBezTo>
                  <a:cubicBezTo>
                    <a:pt x="146" y="64"/>
                    <a:pt x="134" y="0"/>
                    <a:pt x="67" y="8"/>
                  </a:cubicBezTo>
                  <a:close/>
                  <a:moveTo>
                    <a:pt x="50" y="96"/>
                  </a:moveTo>
                  <a:cubicBezTo>
                    <a:pt x="38" y="97"/>
                    <a:pt x="28" y="90"/>
                    <a:pt x="28" y="80"/>
                  </a:cubicBezTo>
                  <a:cubicBezTo>
                    <a:pt x="28" y="69"/>
                    <a:pt x="37" y="58"/>
                    <a:pt x="49" y="57"/>
                  </a:cubicBezTo>
                  <a:cubicBezTo>
                    <a:pt x="63" y="56"/>
                    <a:pt x="73" y="64"/>
                    <a:pt x="73" y="74"/>
                  </a:cubicBezTo>
                  <a:cubicBezTo>
                    <a:pt x="73" y="85"/>
                    <a:pt x="63" y="94"/>
                    <a:pt x="50" y="96"/>
                  </a:cubicBezTo>
                  <a:close/>
                  <a:moveTo>
                    <a:pt x="90" y="62"/>
                  </a:moveTo>
                  <a:cubicBezTo>
                    <a:pt x="85" y="65"/>
                    <a:pt x="80" y="65"/>
                    <a:pt x="78" y="61"/>
                  </a:cubicBezTo>
                  <a:cubicBezTo>
                    <a:pt x="76" y="57"/>
                    <a:pt x="77" y="51"/>
                    <a:pt x="81" y="48"/>
                  </a:cubicBezTo>
                  <a:cubicBezTo>
                    <a:pt x="86" y="45"/>
                    <a:pt x="91" y="46"/>
                    <a:pt x="93" y="49"/>
                  </a:cubicBezTo>
                  <a:cubicBezTo>
                    <a:pt x="95" y="53"/>
                    <a:pt x="94" y="59"/>
                    <a:pt x="90" y="6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162305" y="323852"/>
              <a:ext cx="95249" cy="100013"/>
            </a:xfrm>
            <a:custGeom>
              <a:avLst/>
              <a:gdLst>
                <a:gd name="T0" fmla="*/ 60 w 79"/>
                <a:gd name="T1" fmla="*/ 84 h 84"/>
                <a:gd name="T2" fmla="*/ 71 w 79"/>
                <a:gd name="T3" fmla="*/ 75 h 84"/>
                <a:gd name="T4" fmla="*/ 71 w 79"/>
                <a:gd name="T5" fmla="*/ 73 h 84"/>
                <a:gd name="T6" fmla="*/ 10 w 79"/>
                <a:gd name="T7" fmla="*/ 13 h 84"/>
                <a:gd name="T8" fmla="*/ 0 w 79"/>
                <a:gd name="T9" fmla="*/ 24 h 84"/>
                <a:gd name="T10" fmla="*/ 10 w 79"/>
                <a:gd name="T11" fmla="*/ 35 h 84"/>
                <a:gd name="T12" fmla="*/ 49 w 79"/>
                <a:gd name="T13" fmla="*/ 73 h 84"/>
                <a:gd name="T14" fmla="*/ 60 w 79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84">
                  <a:moveTo>
                    <a:pt x="60" y="84"/>
                  </a:moveTo>
                  <a:cubicBezTo>
                    <a:pt x="65" y="84"/>
                    <a:pt x="70" y="80"/>
                    <a:pt x="71" y="75"/>
                  </a:cubicBezTo>
                  <a:cubicBezTo>
                    <a:pt x="71" y="74"/>
                    <a:pt x="71" y="74"/>
                    <a:pt x="71" y="73"/>
                  </a:cubicBezTo>
                  <a:cubicBezTo>
                    <a:pt x="79" y="0"/>
                    <a:pt x="10" y="13"/>
                    <a:pt x="10" y="13"/>
                  </a:cubicBezTo>
                  <a:cubicBezTo>
                    <a:pt x="4" y="13"/>
                    <a:pt x="0" y="17"/>
                    <a:pt x="0" y="24"/>
                  </a:cubicBezTo>
                  <a:cubicBezTo>
                    <a:pt x="0" y="30"/>
                    <a:pt x="4" y="35"/>
                    <a:pt x="10" y="35"/>
                  </a:cubicBezTo>
                  <a:cubicBezTo>
                    <a:pt x="60" y="24"/>
                    <a:pt x="49" y="73"/>
                    <a:pt x="49" y="73"/>
                  </a:cubicBezTo>
                  <a:cubicBezTo>
                    <a:pt x="49" y="79"/>
                    <a:pt x="54" y="84"/>
                    <a:pt x="60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143251" y="263526"/>
              <a:ext cx="201613" cy="187325"/>
            </a:xfrm>
            <a:custGeom>
              <a:avLst/>
              <a:gdLst>
                <a:gd name="T0" fmla="*/ 68 w 168"/>
                <a:gd name="T1" fmla="*/ 5 h 157"/>
                <a:gd name="T2" fmla="*/ 13 w 168"/>
                <a:gd name="T3" fmla="*/ 6 h 157"/>
                <a:gd name="T4" fmla="*/ 12 w 168"/>
                <a:gd name="T5" fmla="*/ 7 h 157"/>
                <a:gd name="T6" fmla="*/ 11 w 168"/>
                <a:gd name="T7" fmla="*/ 7 h 157"/>
                <a:gd name="T8" fmla="*/ 0 w 168"/>
                <a:gd name="T9" fmla="*/ 22 h 157"/>
                <a:gd name="T10" fmla="*/ 15 w 168"/>
                <a:gd name="T11" fmla="*/ 38 h 157"/>
                <a:gd name="T12" fmla="*/ 30 w 168"/>
                <a:gd name="T13" fmla="*/ 35 h 157"/>
                <a:gd name="T14" fmla="*/ 109 w 168"/>
                <a:gd name="T15" fmla="*/ 74 h 157"/>
                <a:gd name="T16" fmla="*/ 114 w 168"/>
                <a:gd name="T17" fmla="*/ 127 h 157"/>
                <a:gd name="T18" fmla="*/ 111 w 168"/>
                <a:gd name="T19" fmla="*/ 142 h 157"/>
                <a:gd name="T20" fmla="*/ 127 w 168"/>
                <a:gd name="T21" fmla="*/ 157 h 157"/>
                <a:gd name="T22" fmla="*/ 142 w 168"/>
                <a:gd name="T23" fmla="*/ 143 h 157"/>
                <a:gd name="T24" fmla="*/ 142 w 168"/>
                <a:gd name="T25" fmla="*/ 143 h 157"/>
                <a:gd name="T26" fmla="*/ 68 w 168"/>
                <a:gd name="T27" fmla="*/ 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57">
                  <a:moveTo>
                    <a:pt x="68" y="5"/>
                  </a:moveTo>
                  <a:cubicBezTo>
                    <a:pt x="44" y="0"/>
                    <a:pt x="20" y="5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1"/>
                    <a:pt x="7" y="38"/>
                    <a:pt x="15" y="38"/>
                  </a:cubicBezTo>
                  <a:cubicBezTo>
                    <a:pt x="15" y="38"/>
                    <a:pt x="24" y="37"/>
                    <a:pt x="30" y="35"/>
                  </a:cubicBezTo>
                  <a:cubicBezTo>
                    <a:pt x="36" y="33"/>
                    <a:pt x="85" y="33"/>
                    <a:pt x="109" y="74"/>
                  </a:cubicBezTo>
                  <a:cubicBezTo>
                    <a:pt x="122" y="104"/>
                    <a:pt x="115" y="124"/>
                    <a:pt x="114" y="127"/>
                  </a:cubicBezTo>
                  <a:cubicBezTo>
                    <a:pt x="114" y="127"/>
                    <a:pt x="111" y="135"/>
                    <a:pt x="111" y="142"/>
                  </a:cubicBezTo>
                  <a:cubicBezTo>
                    <a:pt x="111" y="151"/>
                    <a:pt x="118" y="157"/>
                    <a:pt x="127" y="157"/>
                  </a:cubicBezTo>
                  <a:cubicBezTo>
                    <a:pt x="134" y="157"/>
                    <a:pt x="140" y="156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68" y="56"/>
                    <a:pt x="110" y="15"/>
                    <a:pt x="6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323232"/>
      </a:dk2>
      <a:lt2>
        <a:srgbClr val="E7DEDA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自定义 2">
      <a:majorFont>
        <a:latin typeface="张海山锐谐体"/>
        <a:ea typeface="微软雅黑"/>
        <a:cs typeface=""/>
      </a:majorFont>
      <a:minorFont>
        <a:latin typeface="张海山锐谐体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323232"/>
    </a:dk2>
    <a:lt2>
      <a:srgbClr val="E7DEDA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391</Words>
  <Application>Microsoft Office PowerPoint</Application>
  <PresentationFormat>自定义</PresentationFormat>
  <Paragraphs>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ppter_子恒</dc:creator>
  <cp:lastModifiedBy>Administrator</cp:lastModifiedBy>
  <cp:revision>17</cp:revision>
  <dcterms:created xsi:type="dcterms:W3CDTF">2015-01-25T05:18:14Z</dcterms:created>
  <dcterms:modified xsi:type="dcterms:W3CDTF">2015-03-17T01:12:34Z</dcterms:modified>
</cp:coreProperties>
</file>