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  <p:sldMasterId id="2147483672" r:id="rId2"/>
  </p:sldMasterIdLst>
  <p:sldIdLst>
    <p:sldId id="268" r:id="rId3"/>
    <p:sldId id="258" r:id="rId4"/>
    <p:sldId id="267" r:id="rId5"/>
    <p:sldId id="259" r:id="rId6"/>
    <p:sldId id="266" r:id="rId7"/>
    <p:sldId id="260" r:id="rId8"/>
    <p:sldId id="262" r:id="rId9"/>
    <p:sldId id="263" r:id="rId10"/>
    <p:sldId id="264" r:id="rId11"/>
    <p:sldId id="265" r:id="rId12"/>
    <p:sldId id="269" r:id="rId13"/>
  </p:sldIdLst>
  <p:sldSz cx="9144000" cy="5143500" type="screen16x9"/>
  <p:notesSz cx="6858000" cy="9144000"/>
  <p:embeddedFontLst>
    <p:embeddedFont>
      <p:font typeface="方正粗倩简体" panose="03000509000000000000" pitchFamily="65" charset="-122"/>
      <p:regular r:id="rId14"/>
    </p:embeddedFont>
    <p:embeddedFont>
      <p:font typeface="Calibri Light" panose="020F0302020204030204" pitchFamily="34" charset="0"/>
      <p:regular r:id="rId15"/>
      <p:italic r:id="rId16"/>
    </p:embeddedFont>
    <p:embeddedFont>
      <p:font typeface="汉真广标" panose="02010609000101010101" pitchFamily="49" charset="-122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汉仪菱心体简" panose="02010609000101010101" pitchFamily="49" charset="-122"/>
      <p:regular r:id="rId22"/>
    </p:embeddedFont>
    <p:embeddedFont>
      <p:font typeface="Arial Unicode MS" panose="020B0604020202020204" pitchFamily="34" charset="-122"/>
      <p:regular r:id="rId23"/>
    </p:embeddedFont>
    <p:embeddedFont>
      <p:font typeface="汉仪丫丫体简" panose="02010604000101010101" pitchFamily="2" charset="-122"/>
      <p:regular r:id="rId24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22" userDrawn="1">
          <p15:clr>
            <a:srgbClr val="A4A3A4"/>
          </p15:clr>
        </p15:guide>
        <p15:guide id="2" pos="55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DDA"/>
    <a:srgbClr val="008CC4"/>
    <a:srgbClr val="EA513E"/>
    <a:srgbClr val="064067"/>
    <a:srgbClr val="D73D07"/>
    <a:srgbClr val="F34408"/>
    <a:srgbClr val="09B5B6"/>
    <a:srgbClr val="DDAE3A"/>
    <a:srgbClr val="FCF8E1"/>
    <a:srgbClr val="3DA5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132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1338" y="78"/>
      </p:cViewPr>
      <p:guideLst>
        <p:guide orient="horz" pos="2822"/>
        <p:guide pos="557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5.fntdata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font" Target="fonts/font8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4.fntdata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11.fntdata"/><Relationship Id="rId5" Type="http://schemas.openxmlformats.org/officeDocument/2006/relationships/slide" Target="slides/slide3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font" Target="fonts/font6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78B61-6340-4192-BD57-93B54A16EF97}" type="datetimeFigureOut">
              <a:rPr lang="zh-CN" altLang="en-US" smtClean="0"/>
              <a:t>2015/4/7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D016F-AD77-4743-9EAE-09D6B19AFF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8636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78B61-6340-4192-BD57-93B54A16EF97}" type="datetimeFigureOut">
              <a:rPr lang="zh-CN" altLang="en-US" smtClean="0"/>
              <a:t>2015/4/7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D016F-AD77-4743-9EAE-09D6B19AFF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0493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78B61-6340-4192-BD57-93B54A16EF97}" type="datetimeFigureOut">
              <a:rPr lang="zh-CN" altLang="en-US" smtClean="0"/>
              <a:t>2015/4/7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D016F-AD77-4743-9EAE-09D6B19AFF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0690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FF3B9-5996-4A18-9CE7-88F3ACC665A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1DC46-4C7E-4A84-81FD-8AD19A785BD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4415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FF3B9-5996-4A18-9CE7-88F3ACC665A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1DC46-4C7E-4A84-81FD-8AD19A785BD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1586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FF3B9-5996-4A18-9CE7-88F3ACC665A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1DC46-4C7E-4A84-81FD-8AD19A785BD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80511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FF3B9-5996-4A18-9CE7-88F3ACC665A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1DC46-4C7E-4A84-81FD-8AD19A785BD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9838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FF3B9-5996-4A18-9CE7-88F3ACC665A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1DC46-4C7E-4A84-81FD-8AD19A785BD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53363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FF3B9-5996-4A18-9CE7-88F3ACC665A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1DC46-4C7E-4A84-81FD-8AD19A785BD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3887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FF3B9-5996-4A18-9CE7-88F3ACC665A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1DC46-4C7E-4A84-81FD-8AD19A785BD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9505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FF3B9-5996-4A18-9CE7-88F3ACC665A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1DC46-4C7E-4A84-81FD-8AD19A785BD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679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78B61-6340-4192-BD57-93B54A16EF97}" type="datetimeFigureOut">
              <a:rPr lang="zh-CN" altLang="en-US" smtClean="0"/>
              <a:t>2015/4/7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D016F-AD77-4743-9EAE-09D6B19AFF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5284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FF3B9-5996-4A18-9CE7-88F3ACC665A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1DC46-4C7E-4A84-81FD-8AD19A785BD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2003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FF3B9-5996-4A18-9CE7-88F3ACC665A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1DC46-4C7E-4A84-81FD-8AD19A785BD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1113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FF3B9-5996-4A18-9CE7-88F3ACC665A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1DC46-4C7E-4A84-81FD-8AD19A785BD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541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78B61-6340-4192-BD57-93B54A16EF97}" type="datetimeFigureOut">
              <a:rPr lang="zh-CN" altLang="en-US" smtClean="0"/>
              <a:t>2015/4/7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D016F-AD77-4743-9EAE-09D6B19AFF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191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78B61-6340-4192-BD57-93B54A16EF97}" type="datetimeFigureOut">
              <a:rPr lang="zh-CN" altLang="en-US" smtClean="0"/>
              <a:t>2015/4/7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D016F-AD77-4743-9EAE-09D6B19AFF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325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78B61-6340-4192-BD57-93B54A16EF97}" type="datetimeFigureOut">
              <a:rPr lang="zh-CN" altLang="en-US" smtClean="0"/>
              <a:t>2015/4/7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D016F-AD77-4743-9EAE-09D6B19AFF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877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78B61-6340-4192-BD57-93B54A16EF97}" type="datetimeFigureOut">
              <a:rPr lang="zh-CN" altLang="en-US" smtClean="0"/>
              <a:t>2015/4/7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D016F-AD77-4743-9EAE-09D6B19AFF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618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4/7/2015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2353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78B61-6340-4192-BD57-93B54A16EF97}" type="datetimeFigureOut">
              <a:rPr lang="zh-CN" altLang="en-US" smtClean="0"/>
              <a:t>2015/4/7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D016F-AD77-4743-9EAE-09D6B19AFF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0750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78B61-6340-4192-BD57-93B54A16EF97}" type="datetimeFigureOut">
              <a:rPr lang="zh-CN" altLang="en-US" smtClean="0"/>
              <a:t>2015/4/7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D016F-AD77-4743-9EAE-09D6B19AFF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125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778B61-6340-4192-BD57-93B54A16EF97}" type="datetimeFigureOut">
              <a:rPr lang="zh-CN" altLang="en-US" smtClean="0"/>
              <a:t>2015/4/7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DD016F-AD77-4743-9EAE-09D6B19AFF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380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304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AFF3B9-5996-4A18-9CE7-88F3ACC665A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1DC46-4C7E-4A84-81FD-8AD19A785BD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991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Relationship Id="rId5" Type="http://schemas.openxmlformats.org/officeDocument/2006/relationships/hyperlink" Target="http://pszbs.yanj.cn/" TargetMode="External"/><Relationship Id="rId4" Type="http://schemas.openxmlformats.org/officeDocument/2006/relationships/image" Target="../media/image9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7597"/>
            <a:ext cx="9144000" cy="5151097"/>
          </a:xfrm>
          <a:prstGeom prst="rect">
            <a:avLst/>
          </a:prstGeom>
          <a:gradFill>
            <a:gsLst>
              <a:gs pos="100000">
                <a:srgbClr val="11B6F1"/>
              </a:gs>
              <a:gs pos="2000">
                <a:srgbClr val="073B5E"/>
              </a:gs>
              <a:gs pos="53000">
                <a:srgbClr val="0074BC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1" name="椭圆 250"/>
          <p:cNvSpPr/>
          <p:nvPr/>
        </p:nvSpPr>
        <p:spPr>
          <a:xfrm>
            <a:off x="1932827" y="-30208"/>
            <a:ext cx="5278346" cy="5278346"/>
          </a:xfrm>
          <a:prstGeom prst="ellipse">
            <a:avLst/>
          </a:prstGeom>
          <a:solidFill>
            <a:srgbClr val="00B0F6">
              <a:alpha val="94902"/>
            </a:srgbClr>
          </a:solidFill>
          <a:ln>
            <a:noFill/>
          </a:ln>
          <a:effectLst>
            <a:softEdge rad="901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0" name="椭圆 449"/>
          <p:cNvSpPr/>
          <p:nvPr/>
        </p:nvSpPr>
        <p:spPr>
          <a:xfrm>
            <a:off x="2809835" y="814498"/>
            <a:ext cx="3529354" cy="3529354"/>
          </a:xfrm>
          <a:prstGeom prst="ellipse">
            <a:avLst/>
          </a:prstGeom>
          <a:noFill/>
          <a:ln w="63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538644" y="1177854"/>
            <a:ext cx="235130" cy="235130"/>
          </a:xfrm>
          <a:prstGeom prst="ellipse">
            <a:avLst/>
          </a:prstGeom>
          <a:solidFill>
            <a:schemeClr val="bg1">
              <a:alpha val="23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2" name="椭圆 11"/>
          <p:cNvSpPr/>
          <p:nvPr/>
        </p:nvSpPr>
        <p:spPr>
          <a:xfrm>
            <a:off x="3362747" y="291334"/>
            <a:ext cx="199482" cy="199482"/>
          </a:xfrm>
          <a:prstGeom prst="ellipse">
            <a:avLst/>
          </a:prstGeom>
          <a:solidFill>
            <a:schemeClr val="bg1">
              <a:alpha val="23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3" name="椭圆 12"/>
          <p:cNvSpPr/>
          <p:nvPr/>
        </p:nvSpPr>
        <p:spPr>
          <a:xfrm>
            <a:off x="1572452" y="628834"/>
            <a:ext cx="235130" cy="235130"/>
          </a:xfrm>
          <a:prstGeom prst="ellipse">
            <a:avLst/>
          </a:prstGeom>
          <a:solidFill>
            <a:schemeClr val="bg1">
              <a:alpha val="1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椭圆 14"/>
          <p:cNvSpPr/>
          <p:nvPr/>
        </p:nvSpPr>
        <p:spPr>
          <a:xfrm>
            <a:off x="765409" y="241222"/>
            <a:ext cx="199482" cy="199482"/>
          </a:xfrm>
          <a:prstGeom prst="ellipse">
            <a:avLst/>
          </a:prstGeom>
          <a:solidFill>
            <a:schemeClr val="bg1">
              <a:alpha val="1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0" name="椭圆 19"/>
          <p:cNvSpPr/>
          <p:nvPr/>
        </p:nvSpPr>
        <p:spPr>
          <a:xfrm>
            <a:off x="971080" y="1118574"/>
            <a:ext cx="65698" cy="65698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5" name="任意多边形 24"/>
          <p:cNvSpPr/>
          <p:nvPr/>
        </p:nvSpPr>
        <p:spPr>
          <a:xfrm rot="16200000" flipV="1">
            <a:off x="2823743" y="952795"/>
            <a:ext cx="149684" cy="149684"/>
          </a:xfrm>
          <a:custGeom>
            <a:avLst/>
            <a:gdLst>
              <a:gd name="connsiteX0" fmla="*/ 0 w 508687"/>
              <a:gd name="connsiteY0" fmla="*/ 254342 h 508686"/>
              <a:gd name="connsiteX1" fmla="*/ 214155 w 508687"/>
              <a:gd name="connsiteY1" fmla="*/ 198700 h 508686"/>
              <a:gd name="connsiteX2" fmla="*/ 265782 w 508687"/>
              <a:gd name="connsiteY2" fmla="*/ 0 h 508686"/>
              <a:gd name="connsiteX3" fmla="*/ 319064 w 508687"/>
              <a:gd name="connsiteY3" fmla="*/ 205074 h 508686"/>
              <a:gd name="connsiteX4" fmla="*/ 508687 w 508687"/>
              <a:gd name="connsiteY4" fmla="*/ 254342 h 508686"/>
              <a:gd name="connsiteX5" fmla="*/ 319064 w 508687"/>
              <a:gd name="connsiteY5" fmla="*/ 303610 h 508686"/>
              <a:gd name="connsiteX6" fmla="*/ 265782 w 508687"/>
              <a:gd name="connsiteY6" fmla="*/ 508686 h 508686"/>
              <a:gd name="connsiteX7" fmla="*/ 214155 w 508687"/>
              <a:gd name="connsiteY7" fmla="*/ 309984 h 508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8687" h="508686">
                <a:moveTo>
                  <a:pt x="0" y="254342"/>
                </a:moveTo>
                <a:lnTo>
                  <a:pt x="214155" y="198700"/>
                </a:lnTo>
                <a:lnTo>
                  <a:pt x="265782" y="0"/>
                </a:lnTo>
                <a:lnTo>
                  <a:pt x="319064" y="205074"/>
                </a:lnTo>
                <a:lnTo>
                  <a:pt x="508687" y="254342"/>
                </a:lnTo>
                <a:lnTo>
                  <a:pt x="319064" y="303610"/>
                </a:lnTo>
                <a:lnTo>
                  <a:pt x="265782" y="508686"/>
                </a:lnTo>
                <a:lnTo>
                  <a:pt x="214155" y="3099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4814980" y="1048912"/>
            <a:ext cx="127768" cy="127768"/>
          </a:xfrm>
          <a:prstGeom prst="ellipse">
            <a:avLst/>
          </a:prstGeom>
          <a:solidFill>
            <a:schemeClr val="bg1">
              <a:alpha val="23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5" name="椭圆 34"/>
          <p:cNvSpPr/>
          <p:nvPr/>
        </p:nvSpPr>
        <p:spPr>
          <a:xfrm>
            <a:off x="7030689" y="747354"/>
            <a:ext cx="127768" cy="127768"/>
          </a:xfrm>
          <a:prstGeom prst="ellipse">
            <a:avLst/>
          </a:prstGeom>
          <a:solidFill>
            <a:schemeClr val="bg1">
              <a:alpha val="27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6" name="椭圆 35"/>
          <p:cNvSpPr/>
          <p:nvPr/>
        </p:nvSpPr>
        <p:spPr>
          <a:xfrm>
            <a:off x="4315704" y="584663"/>
            <a:ext cx="199482" cy="199482"/>
          </a:xfrm>
          <a:prstGeom prst="ellipse">
            <a:avLst/>
          </a:prstGeom>
          <a:solidFill>
            <a:schemeClr val="bg1">
              <a:alpha val="23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8" name="椭圆 37"/>
          <p:cNvSpPr/>
          <p:nvPr/>
        </p:nvSpPr>
        <p:spPr>
          <a:xfrm>
            <a:off x="5377624" y="85938"/>
            <a:ext cx="127768" cy="127768"/>
          </a:xfrm>
          <a:prstGeom prst="ellipse">
            <a:avLst/>
          </a:prstGeom>
          <a:solidFill>
            <a:schemeClr val="bg1">
              <a:alpha val="27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9" name="椭圆 38"/>
          <p:cNvSpPr/>
          <p:nvPr/>
        </p:nvSpPr>
        <p:spPr>
          <a:xfrm>
            <a:off x="6288688" y="131239"/>
            <a:ext cx="199482" cy="199482"/>
          </a:xfrm>
          <a:prstGeom prst="ellipse">
            <a:avLst/>
          </a:prstGeom>
          <a:solidFill>
            <a:schemeClr val="bg1">
              <a:alpha val="27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0" name="椭圆 39"/>
          <p:cNvSpPr/>
          <p:nvPr/>
        </p:nvSpPr>
        <p:spPr>
          <a:xfrm>
            <a:off x="6449400" y="1728373"/>
            <a:ext cx="127768" cy="127768"/>
          </a:xfrm>
          <a:prstGeom prst="ellipse">
            <a:avLst/>
          </a:prstGeom>
          <a:solidFill>
            <a:schemeClr val="bg1">
              <a:alpha val="27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1" name="椭圆 40"/>
          <p:cNvSpPr/>
          <p:nvPr/>
        </p:nvSpPr>
        <p:spPr>
          <a:xfrm>
            <a:off x="7816143" y="229503"/>
            <a:ext cx="92088" cy="92088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47" name="组合 46"/>
          <p:cNvGrpSpPr/>
          <p:nvPr/>
        </p:nvGrpSpPr>
        <p:grpSpPr>
          <a:xfrm>
            <a:off x="2921076" y="927409"/>
            <a:ext cx="3306872" cy="3303532"/>
            <a:chOff x="2920910" y="972676"/>
            <a:chExt cx="3306872" cy="3303532"/>
          </a:xfrm>
        </p:grpSpPr>
        <p:sp>
          <p:nvSpPr>
            <p:cNvPr id="48" name="椭圆 47"/>
            <p:cNvSpPr/>
            <p:nvPr/>
          </p:nvSpPr>
          <p:spPr>
            <a:xfrm>
              <a:off x="2920910" y="972676"/>
              <a:ext cx="3302180" cy="3302180"/>
            </a:xfrm>
            <a:prstGeom prst="ellipse">
              <a:avLst/>
            </a:prstGeom>
            <a:gradFill>
              <a:gsLst>
                <a:gs pos="69000">
                  <a:srgbClr val="9FCEE6"/>
                </a:gs>
                <a:gs pos="0">
                  <a:srgbClr val="EAF3FA"/>
                </a:gs>
                <a:gs pos="36000">
                  <a:srgbClr val="D2E4F1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3266171" y="1236895"/>
              <a:ext cx="2961611" cy="3039313"/>
            </a:xfrm>
            <a:custGeom>
              <a:avLst/>
              <a:gdLst>
                <a:gd name="connsiteX0" fmla="*/ 2202200 w 2961611"/>
                <a:gd name="connsiteY0" fmla="*/ 0 h 3039313"/>
                <a:gd name="connsiteX1" fmla="*/ 2233661 w 2961611"/>
                <a:gd name="connsiteY1" fmla="*/ 19113 h 3039313"/>
                <a:gd name="connsiteX2" fmla="*/ 2961611 w 2961611"/>
                <a:gd name="connsiteY2" fmla="*/ 1388223 h 3039313"/>
                <a:gd name="connsiteX3" fmla="*/ 1310521 w 2961611"/>
                <a:gd name="connsiteY3" fmla="*/ 3039313 h 3039313"/>
                <a:gd name="connsiteX4" fmla="*/ 36460 w 2961611"/>
                <a:gd name="connsiteY4" fmla="*/ 2438470 h 3039313"/>
                <a:gd name="connsiteX5" fmla="*/ 0 w 2961611"/>
                <a:gd name="connsiteY5" fmla="*/ 2389713 h 3039313"/>
                <a:gd name="connsiteX6" fmla="*/ 104671 w 2961611"/>
                <a:gd name="connsiteY6" fmla="*/ 2453302 h 3039313"/>
                <a:gd name="connsiteX7" fmla="*/ 891678 w 2961611"/>
                <a:gd name="connsiteY7" fmla="*/ 2652579 h 3039313"/>
                <a:gd name="connsiteX8" fmla="*/ 2542768 w 2961611"/>
                <a:gd name="connsiteY8" fmla="*/ 1001489 h 3039313"/>
                <a:gd name="connsiteX9" fmla="*/ 2260788 w 2961611"/>
                <a:gd name="connsiteY9" fmla="*/ 78349 h 303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61611" h="3039313">
                  <a:moveTo>
                    <a:pt x="2202200" y="0"/>
                  </a:moveTo>
                  <a:lnTo>
                    <a:pt x="2233661" y="19113"/>
                  </a:lnTo>
                  <a:cubicBezTo>
                    <a:pt x="2672854" y="315826"/>
                    <a:pt x="2961611" y="818303"/>
                    <a:pt x="2961611" y="1388223"/>
                  </a:cubicBezTo>
                  <a:cubicBezTo>
                    <a:pt x="2961611" y="2300095"/>
                    <a:pt x="2222393" y="3039313"/>
                    <a:pt x="1310521" y="3039313"/>
                  </a:cubicBezTo>
                  <a:cubicBezTo>
                    <a:pt x="797593" y="3039313"/>
                    <a:pt x="339294" y="2805420"/>
                    <a:pt x="36460" y="2438470"/>
                  </a:cubicBezTo>
                  <a:lnTo>
                    <a:pt x="0" y="2389713"/>
                  </a:lnTo>
                  <a:lnTo>
                    <a:pt x="104671" y="2453302"/>
                  </a:lnTo>
                  <a:cubicBezTo>
                    <a:pt x="338619" y="2580390"/>
                    <a:pt x="606718" y="2652579"/>
                    <a:pt x="891678" y="2652579"/>
                  </a:cubicBezTo>
                  <a:cubicBezTo>
                    <a:pt x="1803550" y="2652579"/>
                    <a:pt x="2542768" y="1913361"/>
                    <a:pt x="2542768" y="1001489"/>
                  </a:cubicBezTo>
                  <a:cubicBezTo>
                    <a:pt x="2542768" y="659537"/>
                    <a:pt x="2438816" y="341865"/>
                    <a:pt x="2260788" y="78349"/>
                  </a:cubicBezTo>
                  <a:close/>
                </a:path>
              </a:pathLst>
            </a:custGeom>
            <a:solidFill>
              <a:srgbClr val="88C1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4214188" y="1469720"/>
              <a:ext cx="361143" cy="361143"/>
            </a:xfrm>
            <a:prstGeom prst="ellipse">
              <a:avLst/>
            </a:prstGeom>
            <a:solidFill>
              <a:srgbClr val="74AA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3178049" y="2546161"/>
              <a:ext cx="208538" cy="208538"/>
            </a:xfrm>
            <a:prstGeom prst="ellipse">
              <a:avLst/>
            </a:prstGeom>
            <a:solidFill>
              <a:srgbClr val="9DCA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5735264" y="2504680"/>
              <a:ext cx="87595" cy="87595"/>
            </a:xfrm>
            <a:prstGeom prst="ellipse">
              <a:avLst/>
            </a:prstGeom>
            <a:solidFill>
              <a:srgbClr val="9DCA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4835066" y="3979606"/>
              <a:ext cx="65547" cy="65547"/>
            </a:xfrm>
            <a:prstGeom prst="ellipse">
              <a:avLst/>
            </a:prstGeom>
            <a:solidFill>
              <a:srgbClr val="9DCA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5693608" y="3385365"/>
              <a:ext cx="124138" cy="124138"/>
            </a:xfrm>
            <a:prstGeom prst="ellipse">
              <a:avLst/>
            </a:prstGeom>
            <a:solidFill>
              <a:srgbClr val="9DCA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3776586" y="2198759"/>
              <a:ext cx="124138" cy="124138"/>
            </a:xfrm>
            <a:prstGeom prst="ellipse">
              <a:avLst/>
            </a:prstGeom>
            <a:solidFill>
              <a:srgbClr val="9DCA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椭圆 130"/>
            <p:cNvSpPr/>
            <p:nvPr/>
          </p:nvSpPr>
          <p:spPr>
            <a:xfrm>
              <a:off x="4271701" y="2536625"/>
              <a:ext cx="704952" cy="704952"/>
            </a:xfrm>
            <a:prstGeom prst="ellipse">
              <a:avLst/>
            </a:prstGeom>
            <a:solidFill>
              <a:srgbClr val="74AA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4286828" y="2551865"/>
              <a:ext cx="704952" cy="704952"/>
            </a:xfrm>
            <a:prstGeom prst="ellipse">
              <a:avLst/>
            </a:prstGeom>
            <a:solidFill>
              <a:srgbClr val="9DCA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椭圆 131"/>
            <p:cNvSpPr/>
            <p:nvPr/>
          </p:nvSpPr>
          <p:spPr>
            <a:xfrm>
              <a:off x="4221410" y="1477326"/>
              <a:ext cx="361143" cy="361143"/>
            </a:xfrm>
            <a:prstGeom prst="ellipse">
              <a:avLst/>
            </a:prstGeom>
            <a:solidFill>
              <a:srgbClr val="9DCA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4365504" y="1544225"/>
              <a:ext cx="87595" cy="87595"/>
            </a:xfrm>
            <a:prstGeom prst="ellipse">
              <a:avLst/>
            </a:prstGeom>
            <a:solidFill>
              <a:srgbClr val="D2E4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椭圆 132"/>
            <p:cNvSpPr/>
            <p:nvPr/>
          </p:nvSpPr>
          <p:spPr>
            <a:xfrm>
              <a:off x="5897331" y="2841554"/>
              <a:ext cx="208538" cy="208538"/>
            </a:xfrm>
            <a:prstGeom prst="ellipse">
              <a:avLst/>
            </a:prstGeom>
            <a:solidFill>
              <a:srgbClr val="72B3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椭圆 153"/>
          <p:cNvSpPr/>
          <p:nvPr/>
        </p:nvSpPr>
        <p:spPr>
          <a:xfrm rot="20216895">
            <a:off x="-2291859" y="4906280"/>
            <a:ext cx="2511503" cy="100940"/>
          </a:xfrm>
          <a:custGeom>
            <a:avLst/>
            <a:gdLst>
              <a:gd name="connsiteX0" fmla="*/ 0 w 2017875"/>
              <a:gd name="connsiteY0" fmla="*/ 572687 h 1145373"/>
              <a:gd name="connsiteX1" fmla="*/ 1008938 w 2017875"/>
              <a:gd name="connsiteY1" fmla="*/ 0 h 1145373"/>
              <a:gd name="connsiteX2" fmla="*/ 2017876 w 2017875"/>
              <a:gd name="connsiteY2" fmla="*/ 572687 h 1145373"/>
              <a:gd name="connsiteX3" fmla="*/ 1008938 w 2017875"/>
              <a:gd name="connsiteY3" fmla="*/ 1145374 h 1145373"/>
              <a:gd name="connsiteX4" fmla="*/ 0 w 2017875"/>
              <a:gd name="connsiteY4" fmla="*/ 572687 h 1145373"/>
              <a:gd name="connsiteX0" fmla="*/ 0 w 3324884"/>
              <a:gd name="connsiteY0" fmla="*/ 572954 h 1145856"/>
              <a:gd name="connsiteX1" fmla="*/ 1008938 w 3324884"/>
              <a:gd name="connsiteY1" fmla="*/ 267 h 1145856"/>
              <a:gd name="connsiteX2" fmla="*/ 3324884 w 3324884"/>
              <a:gd name="connsiteY2" fmla="*/ 519766 h 1145856"/>
              <a:gd name="connsiteX3" fmla="*/ 1008938 w 3324884"/>
              <a:gd name="connsiteY3" fmla="*/ 1145641 h 1145856"/>
              <a:gd name="connsiteX4" fmla="*/ 0 w 3324884"/>
              <a:gd name="connsiteY4" fmla="*/ 572954 h 1145856"/>
              <a:gd name="connsiteX0" fmla="*/ 0 w 5722559"/>
              <a:gd name="connsiteY0" fmla="*/ 576096 h 1150485"/>
              <a:gd name="connsiteX1" fmla="*/ 1008938 w 5722559"/>
              <a:gd name="connsiteY1" fmla="*/ 3409 h 1150485"/>
              <a:gd name="connsiteX2" fmla="*/ 5722559 w 5722559"/>
              <a:gd name="connsiteY2" fmla="*/ 418219 h 1150485"/>
              <a:gd name="connsiteX3" fmla="*/ 1008938 w 5722559"/>
              <a:gd name="connsiteY3" fmla="*/ 1148783 h 1150485"/>
              <a:gd name="connsiteX4" fmla="*/ 0 w 5722559"/>
              <a:gd name="connsiteY4" fmla="*/ 576096 h 1150485"/>
              <a:gd name="connsiteX0" fmla="*/ 0 w 5933329"/>
              <a:gd name="connsiteY0" fmla="*/ 574549 h 1148330"/>
              <a:gd name="connsiteX1" fmla="*/ 1008938 w 5933329"/>
              <a:gd name="connsiteY1" fmla="*/ 1862 h 1148330"/>
              <a:gd name="connsiteX2" fmla="*/ 5933329 w 5933329"/>
              <a:gd name="connsiteY2" fmla="*/ 450113 h 1148330"/>
              <a:gd name="connsiteX3" fmla="*/ 1008938 w 5933329"/>
              <a:gd name="connsiteY3" fmla="*/ 1147236 h 1148330"/>
              <a:gd name="connsiteX4" fmla="*/ 0 w 5933329"/>
              <a:gd name="connsiteY4" fmla="*/ 574549 h 1148330"/>
              <a:gd name="connsiteX0" fmla="*/ 2782 w 6699476"/>
              <a:gd name="connsiteY0" fmla="*/ 575982 h 1150331"/>
              <a:gd name="connsiteX1" fmla="*/ 1011720 w 6699476"/>
              <a:gd name="connsiteY1" fmla="*/ 3295 h 1150331"/>
              <a:gd name="connsiteX2" fmla="*/ 6699476 w 6699476"/>
              <a:gd name="connsiteY2" fmla="*/ 420140 h 1150331"/>
              <a:gd name="connsiteX3" fmla="*/ 1011720 w 6699476"/>
              <a:gd name="connsiteY3" fmla="*/ 1148669 h 1150331"/>
              <a:gd name="connsiteX4" fmla="*/ 2782 w 6699476"/>
              <a:gd name="connsiteY4" fmla="*/ 575982 h 1150331"/>
              <a:gd name="connsiteX0" fmla="*/ 9055 w 6705749"/>
              <a:gd name="connsiteY0" fmla="*/ 575982 h 1149635"/>
              <a:gd name="connsiteX1" fmla="*/ 1017993 w 6705749"/>
              <a:gd name="connsiteY1" fmla="*/ 3295 h 1149635"/>
              <a:gd name="connsiteX2" fmla="*/ 6705749 w 6705749"/>
              <a:gd name="connsiteY2" fmla="*/ 420140 h 1149635"/>
              <a:gd name="connsiteX3" fmla="*/ 1017993 w 6705749"/>
              <a:gd name="connsiteY3" fmla="*/ 1148669 h 1149635"/>
              <a:gd name="connsiteX4" fmla="*/ 9055 w 6705749"/>
              <a:gd name="connsiteY4" fmla="*/ 575982 h 1149635"/>
              <a:gd name="connsiteX0" fmla="*/ 29879 w 6726573"/>
              <a:gd name="connsiteY0" fmla="*/ 575982 h 1149640"/>
              <a:gd name="connsiteX1" fmla="*/ 1038817 w 6726573"/>
              <a:gd name="connsiteY1" fmla="*/ 3295 h 1149640"/>
              <a:gd name="connsiteX2" fmla="*/ 6726573 w 6726573"/>
              <a:gd name="connsiteY2" fmla="*/ 420140 h 1149640"/>
              <a:gd name="connsiteX3" fmla="*/ 1038817 w 6726573"/>
              <a:gd name="connsiteY3" fmla="*/ 1148669 h 1149640"/>
              <a:gd name="connsiteX4" fmla="*/ 29879 w 6726573"/>
              <a:gd name="connsiteY4" fmla="*/ 575982 h 1149640"/>
              <a:gd name="connsiteX0" fmla="*/ 29879 w 6730938"/>
              <a:gd name="connsiteY0" fmla="*/ 188864 h 762522"/>
              <a:gd name="connsiteX1" fmla="*/ 6726573 w 6730938"/>
              <a:gd name="connsiteY1" fmla="*/ 33022 h 762522"/>
              <a:gd name="connsiteX2" fmla="*/ 1038817 w 6730938"/>
              <a:gd name="connsiteY2" fmla="*/ 761551 h 762522"/>
              <a:gd name="connsiteX3" fmla="*/ 29879 w 6730938"/>
              <a:gd name="connsiteY3" fmla="*/ 188864 h 762522"/>
              <a:gd name="connsiteX0" fmla="*/ -1 w 6696693"/>
              <a:gd name="connsiteY0" fmla="*/ 188864 h 188863"/>
              <a:gd name="connsiteX1" fmla="*/ 6696693 w 6696693"/>
              <a:gd name="connsiteY1" fmla="*/ 33022 h 188863"/>
              <a:gd name="connsiteX2" fmla="*/ -1 w 6696693"/>
              <a:gd name="connsiteY2" fmla="*/ 188864 h 188863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3970 w 6756248"/>
              <a:gd name="connsiteY0" fmla="*/ 501224 h 847269"/>
              <a:gd name="connsiteX1" fmla="*/ 6700664 w 6756248"/>
              <a:gd name="connsiteY1" fmla="*/ 345382 h 847269"/>
              <a:gd name="connsiteX2" fmla="*/ 3970 w 6756248"/>
              <a:gd name="connsiteY2" fmla="*/ 501224 h 847269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4246 w 6708142"/>
              <a:gd name="connsiteY0" fmla="*/ 689949 h 1369838"/>
              <a:gd name="connsiteX1" fmla="*/ 6700940 w 6708142"/>
              <a:gd name="connsiteY1" fmla="*/ 534107 h 1369838"/>
              <a:gd name="connsiteX2" fmla="*/ 4246 w 6708142"/>
              <a:gd name="connsiteY2" fmla="*/ 689949 h 1369838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5547 w 6702241"/>
              <a:gd name="connsiteY0" fmla="*/ 620653 h 1300542"/>
              <a:gd name="connsiteX1" fmla="*/ 6702241 w 6702241"/>
              <a:gd name="connsiteY1" fmla="*/ 464811 h 1300542"/>
              <a:gd name="connsiteX2" fmla="*/ 5547 w 6702241"/>
              <a:gd name="connsiteY2" fmla="*/ 620653 h 1300542"/>
              <a:gd name="connsiteX0" fmla="*/ 5547 w 6702241"/>
              <a:gd name="connsiteY0" fmla="*/ 620653 h 1146123"/>
              <a:gd name="connsiteX1" fmla="*/ 6702241 w 6702241"/>
              <a:gd name="connsiteY1" fmla="*/ 464811 h 1146123"/>
              <a:gd name="connsiteX2" fmla="*/ 5547 w 6702241"/>
              <a:gd name="connsiteY2" fmla="*/ 620653 h 1146123"/>
              <a:gd name="connsiteX0" fmla="*/ 6940 w 6703634"/>
              <a:gd name="connsiteY0" fmla="*/ 478252 h 1003722"/>
              <a:gd name="connsiteX1" fmla="*/ 6703634 w 6703634"/>
              <a:gd name="connsiteY1" fmla="*/ 322410 h 1003722"/>
              <a:gd name="connsiteX2" fmla="*/ 6940 w 6703634"/>
              <a:gd name="connsiteY2" fmla="*/ 478252 h 1003722"/>
              <a:gd name="connsiteX0" fmla="*/ 6940 w 6703634"/>
              <a:gd name="connsiteY0" fmla="*/ 478252 h 927312"/>
              <a:gd name="connsiteX1" fmla="*/ 6703634 w 6703634"/>
              <a:gd name="connsiteY1" fmla="*/ 322410 h 927312"/>
              <a:gd name="connsiteX2" fmla="*/ 6940 w 6703634"/>
              <a:gd name="connsiteY2" fmla="*/ 478252 h 927312"/>
              <a:gd name="connsiteX0" fmla="*/ 908 w 6697602"/>
              <a:gd name="connsiteY0" fmla="*/ 492896 h 957162"/>
              <a:gd name="connsiteX1" fmla="*/ 6697602 w 6697602"/>
              <a:gd name="connsiteY1" fmla="*/ 337054 h 957162"/>
              <a:gd name="connsiteX2" fmla="*/ 908 w 6697602"/>
              <a:gd name="connsiteY2" fmla="*/ 492896 h 957162"/>
              <a:gd name="connsiteX0" fmla="*/ 107 w 6696801"/>
              <a:gd name="connsiteY0" fmla="*/ 459499 h 888995"/>
              <a:gd name="connsiteX1" fmla="*/ 6696801 w 6696801"/>
              <a:gd name="connsiteY1" fmla="*/ 303657 h 888995"/>
              <a:gd name="connsiteX2" fmla="*/ 107 w 6696801"/>
              <a:gd name="connsiteY2" fmla="*/ 459499 h 888995"/>
              <a:gd name="connsiteX0" fmla="*/ 107 w 6696801"/>
              <a:gd name="connsiteY0" fmla="*/ 479688 h 909184"/>
              <a:gd name="connsiteX1" fmla="*/ 6696801 w 6696801"/>
              <a:gd name="connsiteY1" fmla="*/ 323846 h 909184"/>
              <a:gd name="connsiteX2" fmla="*/ 107 w 6696801"/>
              <a:gd name="connsiteY2" fmla="*/ 479688 h 909184"/>
              <a:gd name="connsiteX0" fmla="*/ 107 w 6696801"/>
              <a:gd name="connsiteY0" fmla="*/ 479688 h 940678"/>
              <a:gd name="connsiteX1" fmla="*/ 6696801 w 6696801"/>
              <a:gd name="connsiteY1" fmla="*/ 323846 h 940678"/>
              <a:gd name="connsiteX2" fmla="*/ 107 w 6696801"/>
              <a:gd name="connsiteY2" fmla="*/ 479688 h 940678"/>
              <a:gd name="connsiteX0" fmla="*/ 157 w 6696851"/>
              <a:gd name="connsiteY0" fmla="*/ 592191 h 1169389"/>
              <a:gd name="connsiteX1" fmla="*/ 6696851 w 6696851"/>
              <a:gd name="connsiteY1" fmla="*/ 436349 h 1169389"/>
              <a:gd name="connsiteX2" fmla="*/ 157 w 6696851"/>
              <a:gd name="connsiteY2" fmla="*/ 592191 h 1169389"/>
              <a:gd name="connsiteX0" fmla="*/ 493 w 6697187"/>
              <a:gd name="connsiteY0" fmla="*/ 497740 h 977584"/>
              <a:gd name="connsiteX1" fmla="*/ 6697187 w 6697187"/>
              <a:gd name="connsiteY1" fmla="*/ 341898 h 977584"/>
              <a:gd name="connsiteX2" fmla="*/ 493 w 6697187"/>
              <a:gd name="connsiteY2" fmla="*/ 497740 h 977584"/>
              <a:gd name="connsiteX0" fmla="*/ 500 w 6642198"/>
              <a:gd name="connsiteY0" fmla="*/ 513253 h 980121"/>
              <a:gd name="connsiteX1" fmla="*/ 6642198 w 6642198"/>
              <a:gd name="connsiteY1" fmla="*/ 321242 h 980121"/>
              <a:gd name="connsiteX2" fmla="*/ 500 w 6642198"/>
              <a:gd name="connsiteY2" fmla="*/ 513253 h 980121"/>
              <a:gd name="connsiteX0" fmla="*/ 491 w 6709825"/>
              <a:gd name="connsiteY0" fmla="*/ 478133 h 976265"/>
              <a:gd name="connsiteX1" fmla="*/ 6709825 w 6709825"/>
              <a:gd name="connsiteY1" fmla="*/ 370770 h 976265"/>
              <a:gd name="connsiteX2" fmla="*/ 491 w 6709825"/>
              <a:gd name="connsiteY2" fmla="*/ 478133 h 976265"/>
              <a:gd name="connsiteX0" fmla="*/ 491 w 6709825"/>
              <a:gd name="connsiteY0" fmla="*/ 478133 h 962255"/>
              <a:gd name="connsiteX1" fmla="*/ 6709825 w 6709825"/>
              <a:gd name="connsiteY1" fmla="*/ 370770 h 962255"/>
              <a:gd name="connsiteX2" fmla="*/ 491 w 6709825"/>
              <a:gd name="connsiteY2" fmla="*/ 478133 h 962255"/>
              <a:gd name="connsiteX0" fmla="*/ 905 w 6710239"/>
              <a:gd name="connsiteY0" fmla="*/ 471953 h 956075"/>
              <a:gd name="connsiteX1" fmla="*/ 6710239 w 6710239"/>
              <a:gd name="connsiteY1" fmla="*/ 364590 h 956075"/>
              <a:gd name="connsiteX2" fmla="*/ 905 w 6710239"/>
              <a:gd name="connsiteY2" fmla="*/ 471953 h 956075"/>
              <a:gd name="connsiteX0" fmla="*/ 933 w 6710267"/>
              <a:gd name="connsiteY0" fmla="*/ 454975 h 939097"/>
              <a:gd name="connsiteX1" fmla="*/ 6710267 w 6710267"/>
              <a:gd name="connsiteY1" fmla="*/ 347612 h 939097"/>
              <a:gd name="connsiteX2" fmla="*/ 933 w 6710267"/>
              <a:gd name="connsiteY2" fmla="*/ 454975 h 939097"/>
              <a:gd name="connsiteX0" fmla="*/ 933 w 6710267"/>
              <a:gd name="connsiteY0" fmla="*/ 454975 h 903078"/>
              <a:gd name="connsiteX1" fmla="*/ 6710267 w 6710267"/>
              <a:gd name="connsiteY1" fmla="*/ 347612 h 903078"/>
              <a:gd name="connsiteX2" fmla="*/ 933 w 6710267"/>
              <a:gd name="connsiteY2" fmla="*/ 454975 h 903078"/>
              <a:gd name="connsiteX0" fmla="*/ 1137 w 6303942"/>
              <a:gd name="connsiteY0" fmla="*/ 450007 h 902803"/>
              <a:gd name="connsiteX1" fmla="*/ 6303942 w 6303942"/>
              <a:gd name="connsiteY1" fmla="*/ 356384 h 902803"/>
              <a:gd name="connsiteX2" fmla="*/ 1137 w 6303942"/>
              <a:gd name="connsiteY2" fmla="*/ 450007 h 902803"/>
              <a:gd name="connsiteX0" fmla="*/ 763 w 6303568"/>
              <a:gd name="connsiteY0" fmla="*/ 345042 h 691510"/>
              <a:gd name="connsiteX1" fmla="*/ 6303568 w 6303568"/>
              <a:gd name="connsiteY1" fmla="*/ 251419 h 691510"/>
              <a:gd name="connsiteX2" fmla="*/ 763 w 6303568"/>
              <a:gd name="connsiteY2" fmla="*/ 345042 h 691510"/>
              <a:gd name="connsiteX0" fmla="*/ 464 w 6303269"/>
              <a:gd name="connsiteY0" fmla="*/ 301419 h 603002"/>
              <a:gd name="connsiteX1" fmla="*/ 6303269 w 6303269"/>
              <a:gd name="connsiteY1" fmla="*/ 207796 h 603002"/>
              <a:gd name="connsiteX2" fmla="*/ 464 w 6303269"/>
              <a:gd name="connsiteY2" fmla="*/ 301419 h 603002"/>
              <a:gd name="connsiteX0" fmla="*/ 2 w 6302807"/>
              <a:gd name="connsiteY0" fmla="*/ 232453 h 459965"/>
              <a:gd name="connsiteX1" fmla="*/ 6302807 w 6302807"/>
              <a:gd name="connsiteY1" fmla="*/ 138830 h 459965"/>
              <a:gd name="connsiteX2" fmla="*/ 2 w 6302807"/>
              <a:gd name="connsiteY2" fmla="*/ 232453 h 459965"/>
              <a:gd name="connsiteX0" fmla="*/ 2 w 6302807"/>
              <a:gd name="connsiteY0" fmla="*/ 218785 h 430437"/>
              <a:gd name="connsiteX1" fmla="*/ 6302807 w 6302807"/>
              <a:gd name="connsiteY1" fmla="*/ 125162 h 430437"/>
              <a:gd name="connsiteX2" fmla="*/ 2 w 6302807"/>
              <a:gd name="connsiteY2" fmla="*/ 218785 h 430437"/>
              <a:gd name="connsiteX0" fmla="*/ 2 w 6302807"/>
              <a:gd name="connsiteY0" fmla="*/ 150184 h 361836"/>
              <a:gd name="connsiteX1" fmla="*/ 6302807 w 6302807"/>
              <a:gd name="connsiteY1" fmla="*/ 56561 h 361836"/>
              <a:gd name="connsiteX2" fmla="*/ 2 w 6302807"/>
              <a:gd name="connsiteY2" fmla="*/ 150184 h 361836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133 w 6302938"/>
              <a:gd name="connsiteY0" fmla="*/ 213846 h 451605"/>
              <a:gd name="connsiteX1" fmla="*/ 6302938 w 6302938"/>
              <a:gd name="connsiteY1" fmla="*/ 120223 h 451605"/>
              <a:gd name="connsiteX2" fmla="*/ 133 w 6302938"/>
              <a:gd name="connsiteY2" fmla="*/ 213846 h 451605"/>
              <a:gd name="connsiteX0" fmla="*/ 2289 w 6305094"/>
              <a:gd name="connsiteY0" fmla="*/ 237792 h 499248"/>
              <a:gd name="connsiteX1" fmla="*/ 6305094 w 6305094"/>
              <a:gd name="connsiteY1" fmla="*/ 144169 h 499248"/>
              <a:gd name="connsiteX2" fmla="*/ 2289 w 6305094"/>
              <a:gd name="connsiteY2" fmla="*/ 237792 h 499248"/>
              <a:gd name="connsiteX0" fmla="*/ 1330 w 6304135"/>
              <a:gd name="connsiteY0" fmla="*/ 208330 h 440630"/>
              <a:gd name="connsiteX1" fmla="*/ 6304135 w 6304135"/>
              <a:gd name="connsiteY1" fmla="*/ 114707 h 440630"/>
              <a:gd name="connsiteX2" fmla="*/ 1330 w 6304135"/>
              <a:gd name="connsiteY2" fmla="*/ 208330 h 440630"/>
              <a:gd name="connsiteX0" fmla="*/ 1330 w 6304135"/>
              <a:gd name="connsiteY0" fmla="*/ 190557 h 422857"/>
              <a:gd name="connsiteX1" fmla="*/ 6304135 w 6304135"/>
              <a:gd name="connsiteY1" fmla="*/ 96934 h 422857"/>
              <a:gd name="connsiteX2" fmla="*/ 1330 w 6304135"/>
              <a:gd name="connsiteY2" fmla="*/ 190557 h 422857"/>
              <a:gd name="connsiteX0" fmla="*/ 1322 w 6304127"/>
              <a:gd name="connsiteY0" fmla="*/ 190557 h 391618"/>
              <a:gd name="connsiteX1" fmla="*/ 6304127 w 6304127"/>
              <a:gd name="connsiteY1" fmla="*/ 96934 h 391618"/>
              <a:gd name="connsiteX2" fmla="*/ 1322 w 6304127"/>
              <a:gd name="connsiteY2" fmla="*/ 190557 h 391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04127" h="391618">
                <a:moveTo>
                  <a:pt x="1322" y="190557"/>
                </a:moveTo>
                <a:cubicBezTo>
                  <a:pt x="58819" y="-206459"/>
                  <a:pt x="1676272" y="148415"/>
                  <a:pt x="6304127" y="96934"/>
                </a:cubicBezTo>
                <a:cubicBezTo>
                  <a:pt x="1758417" y="309945"/>
                  <a:pt x="-56175" y="587573"/>
                  <a:pt x="1322" y="190557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0" name="椭圆 153"/>
          <p:cNvSpPr/>
          <p:nvPr/>
        </p:nvSpPr>
        <p:spPr>
          <a:xfrm rot="20216895" flipV="1">
            <a:off x="62595" y="4987331"/>
            <a:ext cx="1137541" cy="45719"/>
          </a:xfrm>
          <a:custGeom>
            <a:avLst/>
            <a:gdLst>
              <a:gd name="connsiteX0" fmla="*/ 0 w 2017875"/>
              <a:gd name="connsiteY0" fmla="*/ 572687 h 1145373"/>
              <a:gd name="connsiteX1" fmla="*/ 1008938 w 2017875"/>
              <a:gd name="connsiteY1" fmla="*/ 0 h 1145373"/>
              <a:gd name="connsiteX2" fmla="*/ 2017876 w 2017875"/>
              <a:gd name="connsiteY2" fmla="*/ 572687 h 1145373"/>
              <a:gd name="connsiteX3" fmla="*/ 1008938 w 2017875"/>
              <a:gd name="connsiteY3" fmla="*/ 1145374 h 1145373"/>
              <a:gd name="connsiteX4" fmla="*/ 0 w 2017875"/>
              <a:gd name="connsiteY4" fmla="*/ 572687 h 1145373"/>
              <a:gd name="connsiteX0" fmla="*/ 0 w 3324884"/>
              <a:gd name="connsiteY0" fmla="*/ 572954 h 1145856"/>
              <a:gd name="connsiteX1" fmla="*/ 1008938 w 3324884"/>
              <a:gd name="connsiteY1" fmla="*/ 267 h 1145856"/>
              <a:gd name="connsiteX2" fmla="*/ 3324884 w 3324884"/>
              <a:gd name="connsiteY2" fmla="*/ 519766 h 1145856"/>
              <a:gd name="connsiteX3" fmla="*/ 1008938 w 3324884"/>
              <a:gd name="connsiteY3" fmla="*/ 1145641 h 1145856"/>
              <a:gd name="connsiteX4" fmla="*/ 0 w 3324884"/>
              <a:gd name="connsiteY4" fmla="*/ 572954 h 1145856"/>
              <a:gd name="connsiteX0" fmla="*/ 0 w 5722559"/>
              <a:gd name="connsiteY0" fmla="*/ 576096 h 1150485"/>
              <a:gd name="connsiteX1" fmla="*/ 1008938 w 5722559"/>
              <a:gd name="connsiteY1" fmla="*/ 3409 h 1150485"/>
              <a:gd name="connsiteX2" fmla="*/ 5722559 w 5722559"/>
              <a:gd name="connsiteY2" fmla="*/ 418219 h 1150485"/>
              <a:gd name="connsiteX3" fmla="*/ 1008938 w 5722559"/>
              <a:gd name="connsiteY3" fmla="*/ 1148783 h 1150485"/>
              <a:gd name="connsiteX4" fmla="*/ 0 w 5722559"/>
              <a:gd name="connsiteY4" fmla="*/ 576096 h 1150485"/>
              <a:gd name="connsiteX0" fmla="*/ 0 w 5933329"/>
              <a:gd name="connsiteY0" fmla="*/ 574549 h 1148330"/>
              <a:gd name="connsiteX1" fmla="*/ 1008938 w 5933329"/>
              <a:gd name="connsiteY1" fmla="*/ 1862 h 1148330"/>
              <a:gd name="connsiteX2" fmla="*/ 5933329 w 5933329"/>
              <a:gd name="connsiteY2" fmla="*/ 450113 h 1148330"/>
              <a:gd name="connsiteX3" fmla="*/ 1008938 w 5933329"/>
              <a:gd name="connsiteY3" fmla="*/ 1147236 h 1148330"/>
              <a:gd name="connsiteX4" fmla="*/ 0 w 5933329"/>
              <a:gd name="connsiteY4" fmla="*/ 574549 h 1148330"/>
              <a:gd name="connsiteX0" fmla="*/ 2782 w 6699476"/>
              <a:gd name="connsiteY0" fmla="*/ 575982 h 1150331"/>
              <a:gd name="connsiteX1" fmla="*/ 1011720 w 6699476"/>
              <a:gd name="connsiteY1" fmla="*/ 3295 h 1150331"/>
              <a:gd name="connsiteX2" fmla="*/ 6699476 w 6699476"/>
              <a:gd name="connsiteY2" fmla="*/ 420140 h 1150331"/>
              <a:gd name="connsiteX3" fmla="*/ 1011720 w 6699476"/>
              <a:gd name="connsiteY3" fmla="*/ 1148669 h 1150331"/>
              <a:gd name="connsiteX4" fmla="*/ 2782 w 6699476"/>
              <a:gd name="connsiteY4" fmla="*/ 575982 h 1150331"/>
              <a:gd name="connsiteX0" fmla="*/ 9055 w 6705749"/>
              <a:gd name="connsiteY0" fmla="*/ 575982 h 1149635"/>
              <a:gd name="connsiteX1" fmla="*/ 1017993 w 6705749"/>
              <a:gd name="connsiteY1" fmla="*/ 3295 h 1149635"/>
              <a:gd name="connsiteX2" fmla="*/ 6705749 w 6705749"/>
              <a:gd name="connsiteY2" fmla="*/ 420140 h 1149635"/>
              <a:gd name="connsiteX3" fmla="*/ 1017993 w 6705749"/>
              <a:gd name="connsiteY3" fmla="*/ 1148669 h 1149635"/>
              <a:gd name="connsiteX4" fmla="*/ 9055 w 6705749"/>
              <a:gd name="connsiteY4" fmla="*/ 575982 h 1149635"/>
              <a:gd name="connsiteX0" fmla="*/ 29879 w 6726573"/>
              <a:gd name="connsiteY0" fmla="*/ 575982 h 1149640"/>
              <a:gd name="connsiteX1" fmla="*/ 1038817 w 6726573"/>
              <a:gd name="connsiteY1" fmla="*/ 3295 h 1149640"/>
              <a:gd name="connsiteX2" fmla="*/ 6726573 w 6726573"/>
              <a:gd name="connsiteY2" fmla="*/ 420140 h 1149640"/>
              <a:gd name="connsiteX3" fmla="*/ 1038817 w 6726573"/>
              <a:gd name="connsiteY3" fmla="*/ 1148669 h 1149640"/>
              <a:gd name="connsiteX4" fmla="*/ 29879 w 6726573"/>
              <a:gd name="connsiteY4" fmla="*/ 575982 h 1149640"/>
              <a:gd name="connsiteX0" fmla="*/ 29879 w 6730938"/>
              <a:gd name="connsiteY0" fmla="*/ 188864 h 762522"/>
              <a:gd name="connsiteX1" fmla="*/ 6726573 w 6730938"/>
              <a:gd name="connsiteY1" fmla="*/ 33022 h 762522"/>
              <a:gd name="connsiteX2" fmla="*/ 1038817 w 6730938"/>
              <a:gd name="connsiteY2" fmla="*/ 761551 h 762522"/>
              <a:gd name="connsiteX3" fmla="*/ 29879 w 6730938"/>
              <a:gd name="connsiteY3" fmla="*/ 188864 h 762522"/>
              <a:gd name="connsiteX0" fmla="*/ -1 w 6696693"/>
              <a:gd name="connsiteY0" fmla="*/ 188864 h 188863"/>
              <a:gd name="connsiteX1" fmla="*/ 6696693 w 6696693"/>
              <a:gd name="connsiteY1" fmla="*/ 33022 h 188863"/>
              <a:gd name="connsiteX2" fmla="*/ -1 w 6696693"/>
              <a:gd name="connsiteY2" fmla="*/ 188864 h 188863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3970 w 6756248"/>
              <a:gd name="connsiteY0" fmla="*/ 501224 h 847269"/>
              <a:gd name="connsiteX1" fmla="*/ 6700664 w 6756248"/>
              <a:gd name="connsiteY1" fmla="*/ 345382 h 847269"/>
              <a:gd name="connsiteX2" fmla="*/ 3970 w 6756248"/>
              <a:gd name="connsiteY2" fmla="*/ 501224 h 847269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4246 w 6708142"/>
              <a:gd name="connsiteY0" fmla="*/ 689949 h 1369838"/>
              <a:gd name="connsiteX1" fmla="*/ 6700940 w 6708142"/>
              <a:gd name="connsiteY1" fmla="*/ 534107 h 1369838"/>
              <a:gd name="connsiteX2" fmla="*/ 4246 w 6708142"/>
              <a:gd name="connsiteY2" fmla="*/ 689949 h 1369838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5547 w 6702241"/>
              <a:gd name="connsiteY0" fmla="*/ 620653 h 1300542"/>
              <a:gd name="connsiteX1" fmla="*/ 6702241 w 6702241"/>
              <a:gd name="connsiteY1" fmla="*/ 464811 h 1300542"/>
              <a:gd name="connsiteX2" fmla="*/ 5547 w 6702241"/>
              <a:gd name="connsiteY2" fmla="*/ 620653 h 1300542"/>
              <a:gd name="connsiteX0" fmla="*/ 5547 w 6702241"/>
              <a:gd name="connsiteY0" fmla="*/ 620653 h 1146123"/>
              <a:gd name="connsiteX1" fmla="*/ 6702241 w 6702241"/>
              <a:gd name="connsiteY1" fmla="*/ 464811 h 1146123"/>
              <a:gd name="connsiteX2" fmla="*/ 5547 w 6702241"/>
              <a:gd name="connsiteY2" fmla="*/ 620653 h 1146123"/>
              <a:gd name="connsiteX0" fmla="*/ 6940 w 6703634"/>
              <a:gd name="connsiteY0" fmla="*/ 478252 h 1003722"/>
              <a:gd name="connsiteX1" fmla="*/ 6703634 w 6703634"/>
              <a:gd name="connsiteY1" fmla="*/ 322410 h 1003722"/>
              <a:gd name="connsiteX2" fmla="*/ 6940 w 6703634"/>
              <a:gd name="connsiteY2" fmla="*/ 478252 h 1003722"/>
              <a:gd name="connsiteX0" fmla="*/ 6940 w 6703634"/>
              <a:gd name="connsiteY0" fmla="*/ 478252 h 927312"/>
              <a:gd name="connsiteX1" fmla="*/ 6703634 w 6703634"/>
              <a:gd name="connsiteY1" fmla="*/ 322410 h 927312"/>
              <a:gd name="connsiteX2" fmla="*/ 6940 w 6703634"/>
              <a:gd name="connsiteY2" fmla="*/ 478252 h 927312"/>
              <a:gd name="connsiteX0" fmla="*/ 908 w 6697602"/>
              <a:gd name="connsiteY0" fmla="*/ 492896 h 957162"/>
              <a:gd name="connsiteX1" fmla="*/ 6697602 w 6697602"/>
              <a:gd name="connsiteY1" fmla="*/ 337054 h 957162"/>
              <a:gd name="connsiteX2" fmla="*/ 908 w 6697602"/>
              <a:gd name="connsiteY2" fmla="*/ 492896 h 957162"/>
              <a:gd name="connsiteX0" fmla="*/ 107 w 6696801"/>
              <a:gd name="connsiteY0" fmla="*/ 459499 h 888995"/>
              <a:gd name="connsiteX1" fmla="*/ 6696801 w 6696801"/>
              <a:gd name="connsiteY1" fmla="*/ 303657 h 888995"/>
              <a:gd name="connsiteX2" fmla="*/ 107 w 6696801"/>
              <a:gd name="connsiteY2" fmla="*/ 459499 h 888995"/>
              <a:gd name="connsiteX0" fmla="*/ 107 w 6696801"/>
              <a:gd name="connsiteY0" fmla="*/ 479688 h 909184"/>
              <a:gd name="connsiteX1" fmla="*/ 6696801 w 6696801"/>
              <a:gd name="connsiteY1" fmla="*/ 323846 h 909184"/>
              <a:gd name="connsiteX2" fmla="*/ 107 w 6696801"/>
              <a:gd name="connsiteY2" fmla="*/ 479688 h 909184"/>
              <a:gd name="connsiteX0" fmla="*/ 107 w 6696801"/>
              <a:gd name="connsiteY0" fmla="*/ 479688 h 940678"/>
              <a:gd name="connsiteX1" fmla="*/ 6696801 w 6696801"/>
              <a:gd name="connsiteY1" fmla="*/ 323846 h 940678"/>
              <a:gd name="connsiteX2" fmla="*/ 107 w 6696801"/>
              <a:gd name="connsiteY2" fmla="*/ 479688 h 940678"/>
              <a:gd name="connsiteX0" fmla="*/ 157 w 6696851"/>
              <a:gd name="connsiteY0" fmla="*/ 592191 h 1169389"/>
              <a:gd name="connsiteX1" fmla="*/ 6696851 w 6696851"/>
              <a:gd name="connsiteY1" fmla="*/ 436349 h 1169389"/>
              <a:gd name="connsiteX2" fmla="*/ 157 w 6696851"/>
              <a:gd name="connsiteY2" fmla="*/ 592191 h 1169389"/>
              <a:gd name="connsiteX0" fmla="*/ 493 w 6697187"/>
              <a:gd name="connsiteY0" fmla="*/ 497740 h 977584"/>
              <a:gd name="connsiteX1" fmla="*/ 6697187 w 6697187"/>
              <a:gd name="connsiteY1" fmla="*/ 341898 h 977584"/>
              <a:gd name="connsiteX2" fmla="*/ 493 w 6697187"/>
              <a:gd name="connsiteY2" fmla="*/ 497740 h 977584"/>
              <a:gd name="connsiteX0" fmla="*/ 500 w 6642198"/>
              <a:gd name="connsiteY0" fmla="*/ 513253 h 980121"/>
              <a:gd name="connsiteX1" fmla="*/ 6642198 w 6642198"/>
              <a:gd name="connsiteY1" fmla="*/ 321242 h 980121"/>
              <a:gd name="connsiteX2" fmla="*/ 500 w 6642198"/>
              <a:gd name="connsiteY2" fmla="*/ 513253 h 980121"/>
              <a:gd name="connsiteX0" fmla="*/ 491 w 6709825"/>
              <a:gd name="connsiteY0" fmla="*/ 478133 h 976265"/>
              <a:gd name="connsiteX1" fmla="*/ 6709825 w 6709825"/>
              <a:gd name="connsiteY1" fmla="*/ 370770 h 976265"/>
              <a:gd name="connsiteX2" fmla="*/ 491 w 6709825"/>
              <a:gd name="connsiteY2" fmla="*/ 478133 h 976265"/>
              <a:gd name="connsiteX0" fmla="*/ 491 w 6709825"/>
              <a:gd name="connsiteY0" fmla="*/ 478133 h 962255"/>
              <a:gd name="connsiteX1" fmla="*/ 6709825 w 6709825"/>
              <a:gd name="connsiteY1" fmla="*/ 370770 h 962255"/>
              <a:gd name="connsiteX2" fmla="*/ 491 w 6709825"/>
              <a:gd name="connsiteY2" fmla="*/ 478133 h 962255"/>
              <a:gd name="connsiteX0" fmla="*/ 905 w 6710239"/>
              <a:gd name="connsiteY0" fmla="*/ 471953 h 956075"/>
              <a:gd name="connsiteX1" fmla="*/ 6710239 w 6710239"/>
              <a:gd name="connsiteY1" fmla="*/ 364590 h 956075"/>
              <a:gd name="connsiteX2" fmla="*/ 905 w 6710239"/>
              <a:gd name="connsiteY2" fmla="*/ 471953 h 956075"/>
              <a:gd name="connsiteX0" fmla="*/ 933 w 6710267"/>
              <a:gd name="connsiteY0" fmla="*/ 454975 h 939097"/>
              <a:gd name="connsiteX1" fmla="*/ 6710267 w 6710267"/>
              <a:gd name="connsiteY1" fmla="*/ 347612 h 939097"/>
              <a:gd name="connsiteX2" fmla="*/ 933 w 6710267"/>
              <a:gd name="connsiteY2" fmla="*/ 454975 h 939097"/>
              <a:gd name="connsiteX0" fmla="*/ 933 w 6710267"/>
              <a:gd name="connsiteY0" fmla="*/ 454975 h 903078"/>
              <a:gd name="connsiteX1" fmla="*/ 6710267 w 6710267"/>
              <a:gd name="connsiteY1" fmla="*/ 347612 h 903078"/>
              <a:gd name="connsiteX2" fmla="*/ 933 w 6710267"/>
              <a:gd name="connsiteY2" fmla="*/ 454975 h 903078"/>
              <a:gd name="connsiteX0" fmla="*/ 1137 w 6303942"/>
              <a:gd name="connsiteY0" fmla="*/ 450007 h 902803"/>
              <a:gd name="connsiteX1" fmla="*/ 6303942 w 6303942"/>
              <a:gd name="connsiteY1" fmla="*/ 356384 h 902803"/>
              <a:gd name="connsiteX2" fmla="*/ 1137 w 6303942"/>
              <a:gd name="connsiteY2" fmla="*/ 450007 h 902803"/>
              <a:gd name="connsiteX0" fmla="*/ 763 w 6303568"/>
              <a:gd name="connsiteY0" fmla="*/ 345042 h 691510"/>
              <a:gd name="connsiteX1" fmla="*/ 6303568 w 6303568"/>
              <a:gd name="connsiteY1" fmla="*/ 251419 h 691510"/>
              <a:gd name="connsiteX2" fmla="*/ 763 w 6303568"/>
              <a:gd name="connsiteY2" fmla="*/ 345042 h 691510"/>
              <a:gd name="connsiteX0" fmla="*/ 464 w 6303269"/>
              <a:gd name="connsiteY0" fmla="*/ 301419 h 603002"/>
              <a:gd name="connsiteX1" fmla="*/ 6303269 w 6303269"/>
              <a:gd name="connsiteY1" fmla="*/ 207796 h 603002"/>
              <a:gd name="connsiteX2" fmla="*/ 464 w 6303269"/>
              <a:gd name="connsiteY2" fmla="*/ 301419 h 603002"/>
              <a:gd name="connsiteX0" fmla="*/ 2 w 6302807"/>
              <a:gd name="connsiteY0" fmla="*/ 232453 h 459965"/>
              <a:gd name="connsiteX1" fmla="*/ 6302807 w 6302807"/>
              <a:gd name="connsiteY1" fmla="*/ 138830 h 459965"/>
              <a:gd name="connsiteX2" fmla="*/ 2 w 6302807"/>
              <a:gd name="connsiteY2" fmla="*/ 232453 h 459965"/>
              <a:gd name="connsiteX0" fmla="*/ 2 w 6302807"/>
              <a:gd name="connsiteY0" fmla="*/ 218785 h 430437"/>
              <a:gd name="connsiteX1" fmla="*/ 6302807 w 6302807"/>
              <a:gd name="connsiteY1" fmla="*/ 125162 h 430437"/>
              <a:gd name="connsiteX2" fmla="*/ 2 w 6302807"/>
              <a:gd name="connsiteY2" fmla="*/ 218785 h 430437"/>
              <a:gd name="connsiteX0" fmla="*/ 2 w 6302807"/>
              <a:gd name="connsiteY0" fmla="*/ 150184 h 361836"/>
              <a:gd name="connsiteX1" fmla="*/ 6302807 w 6302807"/>
              <a:gd name="connsiteY1" fmla="*/ 56561 h 361836"/>
              <a:gd name="connsiteX2" fmla="*/ 2 w 6302807"/>
              <a:gd name="connsiteY2" fmla="*/ 150184 h 361836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133 w 6302938"/>
              <a:gd name="connsiteY0" fmla="*/ 213846 h 451605"/>
              <a:gd name="connsiteX1" fmla="*/ 6302938 w 6302938"/>
              <a:gd name="connsiteY1" fmla="*/ 120223 h 451605"/>
              <a:gd name="connsiteX2" fmla="*/ 133 w 6302938"/>
              <a:gd name="connsiteY2" fmla="*/ 213846 h 451605"/>
              <a:gd name="connsiteX0" fmla="*/ 2289 w 6305094"/>
              <a:gd name="connsiteY0" fmla="*/ 237792 h 499248"/>
              <a:gd name="connsiteX1" fmla="*/ 6305094 w 6305094"/>
              <a:gd name="connsiteY1" fmla="*/ 144169 h 499248"/>
              <a:gd name="connsiteX2" fmla="*/ 2289 w 6305094"/>
              <a:gd name="connsiteY2" fmla="*/ 237792 h 499248"/>
              <a:gd name="connsiteX0" fmla="*/ 1330 w 6304135"/>
              <a:gd name="connsiteY0" fmla="*/ 208330 h 440630"/>
              <a:gd name="connsiteX1" fmla="*/ 6304135 w 6304135"/>
              <a:gd name="connsiteY1" fmla="*/ 114707 h 440630"/>
              <a:gd name="connsiteX2" fmla="*/ 1330 w 6304135"/>
              <a:gd name="connsiteY2" fmla="*/ 208330 h 440630"/>
              <a:gd name="connsiteX0" fmla="*/ 1330 w 6304135"/>
              <a:gd name="connsiteY0" fmla="*/ 190557 h 422857"/>
              <a:gd name="connsiteX1" fmla="*/ 6304135 w 6304135"/>
              <a:gd name="connsiteY1" fmla="*/ 96934 h 422857"/>
              <a:gd name="connsiteX2" fmla="*/ 1330 w 6304135"/>
              <a:gd name="connsiteY2" fmla="*/ 190557 h 422857"/>
              <a:gd name="connsiteX0" fmla="*/ 1322 w 6304127"/>
              <a:gd name="connsiteY0" fmla="*/ 190557 h 391618"/>
              <a:gd name="connsiteX1" fmla="*/ 6304127 w 6304127"/>
              <a:gd name="connsiteY1" fmla="*/ 96934 h 391618"/>
              <a:gd name="connsiteX2" fmla="*/ 1322 w 6304127"/>
              <a:gd name="connsiteY2" fmla="*/ 190557 h 391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04127" h="391618">
                <a:moveTo>
                  <a:pt x="1322" y="190557"/>
                </a:moveTo>
                <a:cubicBezTo>
                  <a:pt x="58819" y="-206459"/>
                  <a:pt x="1676272" y="148415"/>
                  <a:pt x="6304127" y="96934"/>
                </a:cubicBezTo>
                <a:cubicBezTo>
                  <a:pt x="1758417" y="309945"/>
                  <a:pt x="-56175" y="587573"/>
                  <a:pt x="1322" y="190557"/>
                </a:cubicBez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2" name="椭圆 153"/>
          <p:cNvSpPr/>
          <p:nvPr/>
        </p:nvSpPr>
        <p:spPr>
          <a:xfrm rot="20216895">
            <a:off x="-1619037" y="2085600"/>
            <a:ext cx="1983464" cy="79718"/>
          </a:xfrm>
          <a:custGeom>
            <a:avLst/>
            <a:gdLst>
              <a:gd name="connsiteX0" fmla="*/ 0 w 2017875"/>
              <a:gd name="connsiteY0" fmla="*/ 572687 h 1145373"/>
              <a:gd name="connsiteX1" fmla="*/ 1008938 w 2017875"/>
              <a:gd name="connsiteY1" fmla="*/ 0 h 1145373"/>
              <a:gd name="connsiteX2" fmla="*/ 2017876 w 2017875"/>
              <a:gd name="connsiteY2" fmla="*/ 572687 h 1145373"/>
              <a:gd name="connsiteX3" fmla="*/ 1008938 w 2017875"/>
              <a:gd name="connsiteY3" fmla="*/ 1145374 h 1145373"/>
              <a:gd name="connsiteX4" fmla="*/ 0 w 2017875"/>
              <a:gd name="connsiteY4" fmla="*/ 572687 h 1145373"/>
              <a:gd name="connsiteX0" fmla="*/ 0 w 3324884"/>
              <a:gd name="connsiteY0" fmla="*/ 572954 h 1145856"/>
              <a:gd name="connsiteX1" fmla="*/ 1008938 w 3324884"/>
              <a:gd name="connsiteY1" fmla="*/ 267 h 1145856"/>
              <a:gd name="connsiteX2" fmla="*/ 3324884 w 3324884"/>
              <a:gd name="connsiteY2" fmla="*/ 519766 h 1145856"/>
              <a:gd name="connsiteX3" fmla="*/ 1008938 w 3324884"/>
              <a:gd name="connsiteY3" fmla="*/ 1145641 h 1145856"/>
              <a:gd name="connsiteX4" fmla="*/ 0 w 3324884"/>
              <a:gd name="connsiteY4" fmla="*/ 572954 h 1145856"/>
              <a:gd name="connsiteX0" fmla="*/ 0 w 5722559"/>
              <a:gd name="connsiteY0" fmla="*/ 576096 h 1150485"/>
              <a:gd name="connsiteX1" fmla="*/ 1008938 w 5722559"/>
              <a:gd name="connsiteY1" fmla="*/ 3409 h 1150485"/>
              <a:gd name="connsiteX2" fmla="*/ 5722559 w 5722559"/>
              <a:gd name="connsiteY2" fmla="*/ 418219 h 1150485"/>
              <a:gd name="connsiteX3" fmla="*/ 1008938 w 5722559"/>
              <a:gd name="connsiteY3" fmla="*/ 1148783 h 1150485"/>
              <a:gd name="connsiteX4" fmla="*/ 0 w 5722559"/>
              <a:gd name="connsiteY4" fmla="*/ 576096 h 1150485"/>
              <a:gd name="connsiteX0" fmla="*/ 0 w 5933329"/>
              <a:gd name="connsiteY0" fmla="*/ 574549 h 1148330"/>
              <a:gd name="connsiteX1" fmla="*/ 1008938 w 5933329"/>
              <a:gd name="connsiteY1" fmla="*/ 1862 h 1148330"/>
              <a:gd name="connsiteX2" fmla="*/ 5933329 w 5933329"/>
              <a:gd name="connsiteY2" fmla="*/ 450113 h 1148330"/>
              <a:gd name="connsiteX3" fmla="*/ 1008938 w 5933329"/>
              <a:gd name="connsiteY3" fmla="*/ 1147236 h 1148330"/>
              <a:gd name="connsiteX4" fmla="*/ 0 w 5933329"/>
              <a:gd name="connsiteY4" fmla="*/ 574549 h 1148330"/>
              <a:gd name="connsiteX0" fmla="*/ 2782 w 6699476"/>
              <a:gd name="connsiteY0" fmla="*/ 575982 h 1150331"/>
              <a:gd name="connsiteX1" fmla="*/ 1011720 w 6699476"/>
              <a:gd name="connsiteY1" fmla="*/ 3295 h 1150331"/>
              <a:gd name="connsiteX2" fmla="*/ 6699476 w 6699476"/>
              <a:gd name="connsiteY2" fmla="*/ 420140 h 1150331"/>
              <a:gd name="connsiteX3" fmla="*/ 1011720 w 6699476"/>
              <a:gd name="connsiteY3" fmla="*/ 1148669 h 1150331"/>
              <a:gd name="connsiteX4" fmla="*/ 2782 w 6699476"/>
              <a:gd name="connsiteY4" fmla="*/ 575982 h 1150331"/>
              <a:gd name="connsiteX0" fmla="*/ 9055 w 6705749"/>
              <a:gd name="connsiteY0" fmla="*/ 575982 h 1149635"/>
              <a:gd name="connsiteX1" fmla="*/ 1017993 w 6705749"/>
              <a:gd name="connsiteY1" fmla="*/ 3295 h 1149635"/>
              <a:gd name="connsiteX2" fmla="*/ 6705749 w 6705749"/>
              <a:gd name="connsiteY2" fmla="*/ 420140 h 1149635"/>
              <a:gd name="connsiteX3" fmla="*/ 1017993 w 6705749"/>
              <a:gd name="connsiteY3" fmla="*/ 1148669 h 1149635"/>
              <a:gd name="connsiteX4" fmla="*/ 9055 w 6705749"/>
              <a:gd name="connsiteY4" fmla="*/ 575982 h 1149635"/>
              <a:gd name="connsiteX0" fmla="*/ 29879 w 6726573"/>
              <a:gd name="connsiteY0" fmla="*/ 575982 h 1149640"/>
              <a:gd name="connsiteX1" fmla="*/ 1038817 w 6726573"/>
              <a:gd name="connsiteY1" fmla="*/ 3295 h 1149640"/>
              <a:gd name="connsiteX2" fmla="*/ 6726573 w 6726573"/>
              <a:gd name="connsiteY2" fmla="*/ 420140 h 1149640"/>
              <a:gd name="connsiteX3" fmla="*/ 1038817 w 6726573"/>
              <a:gd name="connsiteY3" fmla="*/ 1148669 h 1149640"/>
              <a:gd name="connsiteX4" fmla="*/ 29879 w 6726573"/>
              <a:gd name="connsiteY4" fmla="*/ 575982 h 1149640"/>
              <a:gd name="connsiteX0" fmla="*/ 29879 w 6730938"/>
              <a:gd name="connsiteY0" fmla="*/ 188864 h 762522"/>
              <a:gd name="connsiteX1" fmla="*/ 6726573 w 6730938"/>
              <a:gd name="connsiteY1" fmla="*/ 33022 h 762522"/>
              <a:gd name="connsiteX2" fmla="*/ 1038817 w 6730938"/>
              <a:gd name="connsiteY2" fmla="*/ 761551 h 762522"/>
              <a:gd name="connsiteX3" fmla="*/ 29879 w 6730938"/>
              <a:gd name="connsiteY3" fmla="*/ 188864 h 762522"/>
              <a:gd name="connsiteX0" fmla="*/ -1 w 6696693"/>
              <a:gd name="connsiteY0" fmla="*/ 188864 h 188863"/>
              <a:gd name="connsiteX1" fmla="*/ 6696693 w 6696693"/>
              <a:gd name="connsiteY1" fmla="*/ 33022 h 188863"/>
              <a:gd name="connsiteX2" fmla="*/ -1 w 6696693"/>
              <a:gd name="connsiteY2" fmla="*/ 188864 h 188863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3970 w 6756248"/>
              <a:gd name="connsiteY0" fmla="*/ 501224 h 847269"/>
              <a:gd name="connsiteX1" fmla="*/ 6700664 w 6756248"/>
              <a:gd name="connsiteY1" fmla="*/ 345382 h 847269"/>
              <a:gd name="connsiteX2" fmla="*/ 3970 w 6756248"/>
              <a:gd name="connsiteY2" fmla="*/ 501224 h 847269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4246 w 6708142"/>
              <a:gd name="connsiteY0" fmla="*/ 689949 h 1369838"/>
              <a:gd name="connsiteX1" fmla="*/ 6700940 w 6708142"/>
              <a:gd name="connsiteY1" fmla="*/ 534107 h 1369838"/>
              <a:gd name="connsiteX2" fmla="*/ 4246 w 6708142"/>
              <a:gd name="connsiteY2" fmla="*/ 689949 h 1369838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5547 w 6702241"/>
              <a:gd name="connsiteY0" fmla="*/ 620653 h 1300542"/>
              <a:gd name="connsiteX1" fmla="*/ 6702241 w 6702241"/>
              <a:gd name="connsiteY1" fmla="*/ 464811 h 1300542"/>
              <a:gd name="connsiteX2" fmla="*/ 5547 w 6702241"/>
              <a:gd name="connsiteY2" fmla="*/ 620653 h 1300542"/>
              <a:gd name="connsiteX0" fmla="*/ 5547 w 6702241"/>
              <a:gd name="connsiteY0" fmla="*/ 620653 h 1146123"/>
              <a:gd name="connsiteX1" fmla="*/ 6702241 w 6702241"/>
              <a:gd name="connsiteY1" fmla="*/ 464811 h 1146123"/>
              <a:gd name="connsiteX2" fmla="*/ 5547 w 6702241"/>
              <a:gd name="connsiteY2" fmla="*/ 620653 h 1146123"/>
              <a:gd name="connsiteX0" fmla="*/ 6940 w 6703634"/>
              <a:gd name="connsiteY0" fmla="*/ 478252 h 1003722"/>
              <a:gd name="connsiteX1" fmla="*/ 6703634 w 6703634"/>
              <a:gd name="connsiteY1" fmla="*/ 322410 h 1003722"/>
              <a:gd name="connsiteX2" fmla="*/ 6940 w 6703634"/>
              <a:gd name="connsiteY2" fmla="*/ 478252 h 1003722"/>
              <a:gd name="connsiteX0" fmla="*/ 6940 w 6703634"/>
              <a:gd name="connsiteY0" fmla="*/ 478252 h 927312"/>
              <a:gd name="connsiteX1" fmla="*/ 6703634 w 6703634"/>
              <a:gd name="connsiteY1" fmla="*/ 322410 h 927312"/>
              <a:gd name="connsiteX2" fmla="*/ 6940 w 6703634"/>
              <a:gd name="connsiteY2" fmla="*/ 478252 h 927312"/>
              <a:gd name="connsiteX0" fmla="*/ 908 w 6697602"/>
              <a:gd name="connsiteY0" fmla="*/ 492896 h 957162"/>
              <a:gd name="connsiteX1" fmla="*/ 6697602 w 6697602"/>
              <a:gd name="connsiteY1" fmla="*/ 337054 h 957162"/>
              <a:gd name="connsiteX2" fmla="*/ 908 w 6697602"/>
              <a:gd name="connsiteY2" fmla="*/ 492896 h 957162"/>
              <a:gd name="connsiteX0" fmla="*/ 107 w 6696801"/>
              <a:gd name="connsiteY0" fmla="*/ 459499 h 888995"/>
              <a:gd name="connsiteX1" fmla="*/ 6696801 w 6696801"/>
              <a:gd name="connsiteY1" fmla="*/ 303657 h 888995"/>
              <a:gd name="connsiteX2" fmla="*/ 107 w 6696801"/>
              <a:gd name="connsiteY2" fmla="*/ 459499 h 888995"/>
              <a:gd name="connsiteX0" fmla="*/ 107 w 6696801"/>
              <a:gd name="connsiteY0" fmla="*/ 479688 h 909184"/>
              <a:gd name="connsiteX1" fmla="*/ 6696801 w 6696801"/>
              <a:gd name="connsiteY1" fmla="*/ 323846 h 909184"/>
              <a:gd name="connsiteX2" fmla="*/ 107 w 6696801"/>
              <a:gd name="connsiteY2" fmla="*/ 479688 h 909184"/>
              <a:gd name="connsiteX0" fmla="*/ 107 w 6696801"/>
              <a:gd name="connsiteY0" fmla="*/ 479688 h 940678"/>
              <a:gd name="connsiteX1" fmla="*/ 6696801 w 6696801"/>
              <a:gd name="connsiteY1" fmla="*/ 323846 h 940678"/>
              <a:gd name="connsiteX2" fmla="*/ 107 w 6696801"/>
              <a:gd name="connsiteY2" fmla="*/ 479688 h 940678"/>
              <a:gd name="connsiteX0" fmla="*/ 157 w 6696851"/>
              <a:gd name="connsiteY0" fmla="*/ 592191 h 1169389"/>
              <a:gd name="connsiteX1" fmla="*/ 6696851 w 6696851"/>
              <a:gd name="connsiteY1" fmla="*/ 436349 h 1169389"/>
              <a:gd name="connsiteX2" fmla="*/ 157 w 6696851"/>
              <a:gd name="connsiteY2" fmla="*/ 592191 h 1169389"/>
              <a:gd name="connsiteX0" fmla="*/ 493 w 6697187"/>
              <a:gd name="connsiteY0" fmla="*/ 497740 h 977584"/>
              <a:gd name="connsiteX1" fmla="*/ 6697187 w 6697187"/>
              <a:gd name="connsiteY1" fmla="*/ 341898 h 977584"/>
              <a:gd name="connsiteX2" fmla="*/ 493 w 6697187"/>
              <a:gd name="connsiteY2" fmla="*/ 497740 h 977584"/>
              <a:gd name="connsiteX0" fmla="*/ 500 w 6642198"/>
              <a:gd name="connsiteY0" fmla="*/ 513253 h 980121"/>
              <a:gd name="connsiteX1" fmla="*/ 6642198 w 6642198"/>
              <a:gd name="connsiteY1" fmla="*/ 321242 h 980121"/>
              <a:gd name="connsiteX2" fmla="*/ 500 w 6642198"/>
              <a:gd name="connsiteY2" fmla="*/ 513253 h 980121"/>
              <a:gd name="connsiteX0" fmla="*/ 491 w 6709825"/>
              <a:gd name="connsiteY0" fmla="*/ 478133 h 976265"/>
              <a:gd name="connsiteX1" fmla="*/ 6709825 w 6709825"/>
              <a:gd name="connsiteY1" fmla="*/ 370770 h 976265"/>
              <a:gd name="connsiteX2" fmla="*/ 491 w 6709825"/>
              <a:gd name="connsiteY2" fmla="*/ 478133 h 976265"/>
              <a:gd name="connsiteX0" fmla="*/ 491 w 6709825"/>
              <a:gd name="connsiteY0" fmla="*/ 478133 h 962255"/>
              <a:gd name="connsiteX1" fmla="*/ 6709825 w 6709825"/>
              <a:gd name="connsiteY1" fmla="*/ 370770 h 962255"/>
              <a:gd name="connsiteX2" fmla="*/ 491 w 6709825"/>
              <a:gd name="connsiteY2" fmla="*/ 478133 h 962255"/>
              <a:gd name="connsiteX0" fmla="*/ 905 w 6710239"/>
              <a:gd name="connsiteY0" fmla="*/ 471953 h 956075"/>
              <a:gd name="connsiteX1" fmla="*/ 6710239 w 6710239"/>
              <a:gd name="connsiteY1" fmla="*/ 364590 h 956075"/>
              <a:gd name="connsiteX2" fmla="*/ 905 w 6710239"/>
              <a:gd name="connsiteY2" fmla="*/ 471953 h 956075"/>
              <a:gd name="connsiteX0" fmla="*/ 933 w 6710267"/>
              <a:gd name="connsiteY0" fmla="*/ 454975 h 939097"/>
              <a:gd name="connsiteX1" fmla="*/ 6710267 w 6710267"/>
              <a:gd name="connsiteY1" fmla="*/ 347612 h 939097"/>
              <a:gd name="connsiteX2" fmla="*/ 933 w 6710267"/>
              <a:gd name="connsiteY2" fmla="*/ 454975 h 939097"/>
              <a:gd name="connsiteX0" fmla="*/ 933 w 6710267"/>
              <a:gd name="connsiteY0" fmla="*/ 454975 h 903078"/>
              <a:gd name="connsiteX1" fmla="*/ 6710267 w 6710267"/>
              <a:gd name="connsiteY1" fmla="*/ 347612 h 903078"/>
              <a:gd name="connsiteX2" fmla="*/ 933 w 6710267"/>
              <a:gd name="connsiteY2" fmla="*/ 454975 h 903078"/>
              <a:gd name="connsiteX0" fmla="*/ 1137 w 6303942"/>
              <a:gd name="connsiteY0" fmla="*/ 450007 h 902803"/>
              <a:gd name="connsiteX1" fmla="*/ 6303942 w 6303942"/>
              <a:gd name="connsiteY1" fmla="*/ 356384 h 902803"/>
              <a:gd name="connsiteX2" fmla="*/ 1137 w 6303942"/>
              <a:gd name="connsiteY2" fmla="*/ 450007 h 902803"/>
              <a:gd name="connsiteX0" fmla="*/ 763 w 6303568"/>
              <a:gd name="connsiteY0" fmla="*/ 345042 h 691510"/>
              <a:gd name="connsiteX1" fmla="*/ 6303568 w 6303568"/>
              <a:gd name="connsiteY1" fmla="*/ 251419 h 691510"/>
              <a:gd name="connsiteX2" fmla="*/ 763 w 6303568"/>
              <a:gd name="connsiteY2" fmla="*/ 345042 h 691510"/>
              <a:gd name="connsiteX0" fmla="*/ 464 w 6303269"/>
              <a:gd name="connsiteY0" fmla="*/ 301419 h 603002"/>
              <a:gd name="connsiteX1" fmla="*/ 6303269 w 6303269"/>
              <a:gd name="connsiteY1" fmla="*/ 207796 h 603002"/>
              <a:gd name="connsiteX2" fmla="*/ 464 w 6303269"/>
              <a:gd name="connsiteY2" fmla="*/ 301419 h 603002"/>
              <a:gd name="connsiteX0" fmla="*/ 2 w 6302807"/>
              <a:gd name="connsiteY0" fmla="*/ 232453 h 459965"/>
              <a:gd name="connsiteX1" fmla="*/ 6302807 w 6302807"/>
              <a:gd name="connsiteY1" fmla="*/ 138830 h 459965"/>
              <a:gd name="connsiteX2" fmla="*/ 2 w 6302807"/>
              <a:gd name="connsiteY2" fmla="*/ 232453 h 459965"/>
              <a:gd name="connsiteX0" fmla="*/ 2 w 6302807"/>
              <a:gd name="connsiteY0" fmla="*/ 218785 h 430437"/>
              <a:gd name="connsiteX1" fmla="*/ 6302807 w 6302807"/>
              <a:gd name="connsiteY1" fmla="*/ 125162 h 430437"/>
              <a:gd name="connsiteX2" fmla="*/ 2 w 6302807"/>
              <a:gd name="connsiteY2" fmla="*/ 218785 h 430437"/>
              <a:gd name="connsiteX0" fmla="*/ 2 w 6302807"/>
              <a:gd name="connsiteY0" fmla="*/ 150184 h 361836"/>
              <a:gd name="connsiteX1" fmla="*/ 6302807 w 6302807"/>
              <a:gd name="connsiteY1" fmla="*/ 56561 h 361836"/>
              <a:gd name="connsiteX2" fmla="*/ 2 w 6302807"/>
              <a:gd name="connsiteY2" fmla="*/ 150184 h 361836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133 w 6302938"/>
              <a:gd name="connsiteY0" fmla="*/ 213846 h 451605"/>
              <a:gd name="connsiteX1" fmla="*/ 6302938 w 6302938"/>
              <a:gd name="connsiteY1" fmla="*/ 120223 h 451605"/>
              <a:gd name="connsiteX2" fmla="*/ 133 w 6302938"/>
              <a:gd name="connsiteY2" fmla="*/ 213846 h 451605"/>
              <a:gd name="connsiteX0" fmla="*/ 2289 w 6305094"/>
              <a:gd name="connsiteY0" fmla="*/ 237792 h 499248"/>
              <a:gd name="connsiteX1" fmla="*/ 6305094 w 6305094"/>
              <a:gd name="connsiteY1" fmla="*/ 144169 h 499248"/>
              <a:gd name="connsiteX2" fmla="*/ 2289 w 6305094"/>
              <a:gd name="connsiteY2" fmla="*/ 237792 h 499248"/>
              <a:gd name="connsiteX0" fmla="*/ 1330 w 6304135"/>
              <a:gd name="connsiteY0" fmla="*/ 208330 h 440630"/>
              <a:gd name="connsiteX1" fmla="*/ 6304135 w 6304135"/>
              <a:gd name="connsiteY1" fmla="*/ 114707 h 440630"/>
              <a:gd name="connsiteX2" fmla="*/ 1330 w 6304135"/>
              <a:gd name="connsiteY2" fmla="*/ 208330 h 440630"/>
              <a:gd name="connsiteX0" fmla="*/ 1330 w 6304135"/>
              <a:gd name="connsiteY0" fmla="*/ 190557 h 422857"/>
              <a:gd name="connsiteX1" fmla="*/ 6304135 w 6304135"/>
              <a:gd name="connsiteY1" fmla="*/ 96934 h 422857"/>
              <a:gd name="connsiteX2" fmla="*/ 1330 w 6304135"/>
              <a:gd name="connsiteY2" fmla="*/ 190557 h 422857"/>
              <a:gd name="connsiteX0" fmla="*/ 1322 w 6304127"/>
              <a:gd name="connsiteY0" fmla="*/ 190557 h 391618"/>
              <a:gd name="connsiteX1" fmla="*/ 6304127 w 6304127"/>
              <a:gd name="connsiteY1" fmla="*/ 96934 h 391618"/>
              <a:gd name="connsiteX2" fmla="*/ 1322 w 6304127"/>
              <a:gd name="connsiteY2" fmla="*/ 190557 h 391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04127" h="391618">
                <a:moveTo>
                  <a:pt x="1322" y="190557"/>
                </a:moveTo>
                <a:cubicBezTo>
                  <a:pt x="58819" y="-206459"/>
                  <a:pt x="1676272" y="148415"/>
                  <a:pt x="6304127" y="96934"/>
                </a:cubicBezTo>
                <a:cubicBezTo>
                  <a:pt x="1758417" y="309945"/>
                  <a:pt x="-56175" y="587573"/>
                  <a:pt x="1322" y="190557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63" name="组合 62"/>
          <p:cNvGrpSpPr/>
          <p:nvPr/>
        </p:nvGrpSpPr>
        <p:grpSpPr>
          <a:xfrm rot="20457263">
            <a:off x="491179" y="1354059"/>
            <a:ext cx="895217" cy="570892"/>
            <a:chOff x="2712440" y="3468480"/>
            <a:chExt cx="622797" cy="397166"/>
          </a:xfrm>
        </p:grpSpPr>
        <p:sp>
          <p:nvSpPr>
            <p:cNvPr id="64" name="任意多边形 63"/>
            <p:cNvSpPr/>
            <p:nvPr/>
          </p:nvSpPr>
          <p:spPr>
            <a:xfrm flipV="1">
              <a:off x="2833496" y="3618306"/>
              <a:ext cx="392351" cy="247340"/>
            </a:xfrm>
            <a:custGeom>
              <a:avLst/>
              <a:gdLst>
                <a:gd name="connsiteX0" fmla="*/ 340624 w 682357"/>
                <a:gd name="connsiteY0" fmla="*/ 0 h 429849"/>
                <a:gd name="connsiteX1" fmla="*/ 682357 w 682357"/>
                <a:gd name="connsiteY1" fmla="*/ 341733 h 429849"/>
                <a:gd name="connsiteX2" fmla="*/ 680792 w 682357"/>
                <a:gd name="connsiteY2" fmla="*/ 357256 h 429849"/>
                <a:gd name="connsiteX3" fmla="*/ 611731 w 682357"/>
                <a:gd name="connsiteY3" fmla="*/ 388335 h 429849"/>
                <a:gd name="connsiteX4" fmla="*/ 363715 w 682357"/>
                <a:gd name="connsiteY4" fmla="*/ 429849 h 429849"/>
                <a:gd name="connsiteX5" fmla="*/ 60003 w 682357"/>
                <a:gd name="connsiteY5" fmla="*/ 366090 h 429849"/>
                <a:gd name="connsiteX6" fmla="*/ 0 w 682357"/>
                <a:gd name="connsiteY6" fmla="*/ 330737 h 429849"/>
                <a:gd name="connsiteX7" fmla="*/ 5834 w 682357"/>
                <a:gd name="connsiteY7" fmla="*/ 272862 h 429849"/>
                <a:gd name="connsiteX8" fmla="*/ 340624 w 682357"/>
                <a:gd name="connsiteY8" fmla="*/ 0 h 429849"/>
                <a:gd name="connsiteX0" fmla="*/ 340624 w 682357"/>
                <a:gd name="connsiteY0" fmla="*/ 0 h 431982"/>
                <a:gd name="connsiteX1" fmla="*/ 682357 w 682357"/>
                <a:gd name="connsiteY1" fmla="*/ 341733 h 431982"/>
                <a:gd name="connsiteX2" fmla="*/ 680792 w 682357"/>
                <a:gd name="connsiteY2" fmla="*/ 357256 h 431982"/>
                <a:gd name="connsiteX3" fmla="*/ 611731 w 682357"/>
                <a:gd name="connsiteY3" fmla="*/ 388335 h 431982"/>
                <a:gd name="connsiteX4" fmla="*/ 363715 w 682357"/>
                <a:gd name="connsiteY4" fmla="*/ 429849 h 431982"/>
                <a:gd name="connsiteX5" fmla="*/ 0 w 682357"/>
                <a:gd name="connsiteY5" fmla="*/ 330737 h 431982"/>
                <a:gd name="connsiteX6" fmla="*/ 5834 w 682357"/>
                <a:gd name="connsiteY6" fmla="*/ 272862 h 431982"/>
                <a:gd name="connsiteX7" fmla="*/ 340624 w 682357"/>
                <a:gd name="connsiteY7" fmla="*/ 0 h 431982"/>
                <a:gd name="connsiteX0" fmla="*/ 340624 w 682357"/>
                <a:gd name="connsiteY0" fmla="*/ 0 h 429849"/>
                <a:gd name="connsiteX1" fmla="*/ 682357 w 682357"/>
                <a:gd name="connsiteY1" fmla="*/ 341733 h 429849"/>
                <a:gd name="connsiteX2" fmla="*/ 680792 w 682357"/>
                <a:gd name="connsiteY2" fmla="*/ 357256 h 429849"/>
                <a:gd name="connsiteX3" fmla="*/ 363715 w 682357"/>
                <a:gd name="connsiteY3" fmla="*/ 429849 h 429849"/>
                <a:gd name="connsiteX4" fmla="*/ 0 w 682357"/>
                <a:gd name="connsiteY4" fmla="*/ 330737 h 429849"/>
                <a:gd name="connsiteX5" fmla="*/ 5834 w 682357"/>
                <a:gd name="connsiteY5" fmla="*/ 272862 h 429849"/>
                <a:gd name="connsiteX6" fmla="*/ 340624 w 682357"/>
                <a:gd name="connsiteY6" fmla="*/ 0 h 429849"/>
                <a:gd name="connsiteX0" fmla="*/ 340624 w 682357"/>
                <a:gd name="connsiteY0" fmla="*/ 0 h 429849"/>
                <a:gd name="connsiteX1" fmla="*/ 682357 w 682357"/>
                <a:gd name="connsiteY1" fmla="*/ 341733 h 429849"/>
                <a:gd name="connsiteX2" fmla="*/ 363715 w 682357"/>
                <a:gd name="connsiteY2" fmla="*/ 429849 h 429849"/>
                <a:gd name="connsiteX3" fmla="*/ 0 w 682357"/>
                <a:gd name="connsiteY3" fmla="*/ 330737 h 429849"/>
                <a:gd name="connsiteX4" fmla="*/ 5834 w 682357"/>
                <a:gd name="connsiteY4" fmla="*/ 272862 h 429849"/>
                <a:gd name="connsiteX5" fmla="*/ 340624 w 682357"/>
                <a:gd name="connsiteY5" fmla="*/ 0 h 429849"/>
                <a:gd name="connsiteX0" fmla="*/ 340624 w 682357"/>
                <a:gd name="connsiteY0" fmla="*/ 0 h 435097"/>
                <a:gd name="connsiteX1" fmla="*/ 682357 w 682357"/>
                <a:gd name="connsiteY1" fmla="*/ 341733 h 435097"/>
                <a:gd name="connsiteX2" fmla="*/ 363715 w 682357"/>
                <a:gd name="connsiteY2" fmla="*/ 429849 h 435097"/>
                <a:gd name="connsiteX3" fmla="*/ 0 w 682357"/>
                <a:gd name="connsiteY3" fmla="*/ 330737 h 435097"/>
                <a:gd name="connsiteX4" fmla="*/ 5834 w 682357"/>
                <a:gd name="connsiteY4" fmla="*/ 272862 h 435097"/>
                <a:gd name="connsiteX5" fmla="*/ 340624 w 682357"/>
                <a:gd name="connsiteY5" fmla="*/ 0 h 435097"/>
                <a:gd name="connsiteX0" fmla="*/ 340624 w 682357"/>
                <a:gd name="connsiteY0" fmla="*/ 0 h 430394"/>
                <a:gd name="connsiteX1" fmla="*/ 682357 w 682357"/>
                <a:gd name="connsiteY1" fmla="*/ 341733 h 430394"/>
                <a:gd name="connsiteX2" fmla="*/ 363715 w 682357"/>
                <a:gd name="connsiteY2" fmla="*/ 429849 h 430394"/>
                <a:gd name="connsiteX3" fmla="*/ 0 w 682357"/>
                <a:gd name="connsiteY3" fmla="*/ 330737 h 430394"/>
                <a:gd name="connsiteX4" fmla="*/ 5834 w 682357"/>
                <a:gd name="connsiteY4" fmla="*/ 272862 h 430394"/>
                <a:gd name="connsiteX5" fmla="*/ 340624 w 682357"/>
                <a:gd name="connsiteY5" fmla="*/ 0 h 430394"/>
                <a:gd name="connsiteX0" fmla="*/ 340624 w 682357"/>
                <a:gd name="connsiteY0" fmla="*/ 0 h 430394"/>
                <a:gd name="connsiteX1" fmla="*/ 682357 w 682357"/>
                <a:gd name="connsiteY1" fmla="*/ 341733 h 430394"/>
                <a:gd name="connsiteX2" fmla="*/ 363715 w 682357"/>
                <a:gd name="connsiteY2" fmla="*/ 429849 h 430394"/>
                <a:gd name="connsiteX3" fmla="*/ 0 w 682357"/>
                <a:gd name="connsiteY3" fmla="*/ 330737 h 430394"/>
                <a:gd name="connsiteX4" fmla="*/ 5834 w 682357"/>
                <a:gd name="connsiteY4" fmla="*/ 272862 h 430394"/>
                <a:gd name="connsiteX5" fmla="*/ 340624 w 682357"/>
                <a:gd name="connsiteY5" fmla="*/ 0 h 430394"/>
                <a:gd name="connsiteX0" fmla="*/ 340624 w 682357"/>
                <a:gd name="connsiteY0" fmla="*/ 0 h 430160"/>
                <a:gd name="connsiteX1" fmla="*/ 682357 w 682357"/>
                <a:gd name="connsiteY1" fmla="*/ 341733 h 430160"/>
                <a:gd name="connsiteX2" fmla="*/ 363715 w 682357"/>
                <a:gd name="connsiteY2" fmla="*/ 429849 h 430160"/>
                <a:gd name="connsiteX3" fmla="*/ 0 w 682357"/>
                <a:gd name="connsiteY3" fmla="*/ 330737 h 430160"/>
                <a:gd name="connsiteX4" fmla="*/ 5834 w 682357"/>
                <a:gd name="connsiteY4" fmla="*/ 272862 h 430160"/>
                <a:gd name="connsiteX5" fmla="*/ 340624 w 682357"/>
                <a:gd name="connsiteY5" fmla="*/ 0 h 430160"/>
                <a:gd name="connsiteX0" fmla="*/ 340624 w 682357"/>
                <a:gd name="connsiteY0" fmla="*/ 0 h 430160"/>
                <a:gd name="connsiteX1" fmla="*/ 682357 w 682357"/>
                <a:gd name="connsiteY1" fmla="*/ 341733 h 430160"/>
                <a:gd name="connsiteX2" fmla="*/ 363715 w 682357"/>
                <a:gd name="connsiteY2" fmla="*/ 429849 h 430160"/>
                <a:gd name="connsiteX3" fmla="*/ 0 w 682357"/>
                <a:gd name="connsiteY3" fmla="*/ 330737 h 430160"/>
                <a:gd name="connsiteX4" fmla="*/ 5834 w 682357"/>
                <a:gd name="connsiteY4" fmla="*/ 272862 h 430160"/>
                <a:gd name="connsiteX5" fmla="*/ 340624 w 682357"/>
                <a:gd name="connsiteY5" fmla="*/ 0 h 430160"/>
                <a:gd name="connsiteX0" fmla="*/ 340624 w 682357"/>
                <a:gd name="connsiteY0" fmla="*/ 0 h 430160"/>
                <a:gd name="connsiteX1" fmla="*/ 682357 w 682357"/>
                <a:gd name="connsiteY1" fmla="*/ 341733 h 430160"/>
                <a:gd name="connsiteX2" fmla="*/ 363715 w 682357"/>
                <a:gd name="connsiteY2" fmla="*/ 429849 h 430160"/>
                <a:gd name="connsiteX3" fmla="*/ 0 w 682357"/>
                <a:gd name="connsiteY3" fmla="*/ 330737 h 430160"/>
                <a:gd name="connsiteX4" fmla="*/ 5834 w 682357"/>
                <a:gd name="connsiteY4" fmla="*/ 272862 h 430160"/>
                <a:gd name="connsiteX5" fmla="*/ 340624 w 682357"/>
                <a:gd name="connsiteY5" fmla="*/ 0 h 430160"/>
                <a:gd name="connsiteX0" fmla="*/ 340624 w 682357"/>
                <a:gd name="connsiteY0" fmla="*/ 0 h 430160"/>
                <a:gd name="connsiteX1" fmla="*/ 682357 w 682357"/>
                <a:gd name="connsiteY1" fmla="*/ 341733 h 430160"/>
                <a:gd name="connsiteX2" fmla="*/ 347046 w 682357"/>
                <a:gd name="connsiteY2" fmla="*/ 429849 h 430160"/>
                <a:gd name="connsiteX3" fmla="*/ 0 w 682357"/>
                <a:gd name="connsiteY3" fmla="*/ 330737 h 430160"/>
                <a:gd name="connsiteX4" fmla="*/ 5834 w 682357"/>
                <a:gd name="connsiteY4" fmla="*/ 272862 h 430160"/>
                <a:gd name="connsiteX5" fmla="*/ 340624 w 682357"/>
                <a:gd name="connsiteY5" fmla="*/ 0 h 430160"/>
                <a:gd name="connsiteX0" fmla="*/ 340624 w 682357"/>
                <a:gd name="connsiteY0" fmla="*/ 0 h 430176"/>
                <a:gd name="connsiteX1" fmla="*/ 682357 w 682357"/>
                <a:gd name="connsiteY1" fmla="*/ 341733 h 430176"/>
                <a:gd name="connsiteX2" fmla="*/ 347046 w 682357"/>
                <a:gd name="connsiteY2" fmla="*/ 429849 h 430176"/>
                <a:gd name="connsiteX3" fmla="*/ 0 w 682357"/>
                <a:gd name="connsiteY3" fmla="*/ 330737 h 430176"/>
                <a:gd name="connsiteX4" fmla="*/ 5834 w 682357"/>
                <a:gd name="connsiteY4" fmla="*/ 272862 h 430176"/>
                <a:gd name="connsiteX5" fmla="*/ 340624 w 682357"/>
                <a:gd name="connsiteY5" fmla="*/ 0 h 430176"/>
                <a:gd name="connsiteX0" fmla="*/ 340624 w 682357"/>
                <a:gd name="connsiteY0" fmla="*/ 0 h 430160"/>
                <a:gd name="connsiteX1" fmla="*/ 682357 w 682357"/>
                <a:gd name="connsiteY1" fmla="*/ 341733 h 430160"/>
                <a:gd name="connsiteX2" fmla="*/ 347046 w 682357"/>
                <a:gd name="connsiteY2" fmla="*/ 429849 h 430160"/>
                <a:gd name="connsiteX3" fmla="*/ 0 w 682357"/>
                <a:gd name="connsiteY3" fmla="*/ 330737 h 430160"/>
                <a:gd name="connsiteX4" fmla="*/ 5834 w 682357"/>
                <a:gd name="connsiteY4" fmla="*/ 272862 h 430160"/>
                <a:gd name="connsiteX5" fmla="*/ 340624 w 682357"/>
                <a:gd name="connsiteY5" fmla="*/ 0 h 430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2357" h="430160">
                  <a:moveTo>
                    <a:pt x="340624" y="0"/>
                  </a:moveTo>
                  <a:cubicBezTo>
                    <a:pt x="529358" y="0"/>
                    <a:pt x="682357" y="152999"/>
                    <a:pt x="682357" y="341733"/>
                  </a:cubicBezTo>
                  <a:cubicBezTo>
                    <a:pt x="599955" y="399680"/>
                    <a:pt x="460404" y="433816"/>
                    <a:pt x="347046" y="429849"/>
                  </a:cubicBezTo>
                  <a:cubicBezTo>
                    <a:pt x="233688" y="425882"/>
                    <a:pt x="59647" y="414052"/>
                    <a:pt x="0" y="330737"/>
                  </a:cubicBezTo>
                  <a:lnTo>
                    <a:pt x="5834" y="272862"/>
                  </a:lnTo>
                  <a:cubicBezTo>
                    <a:pt x="37699" y="117140"/>
                    <a:pt x="175482" y="0"/>
                    <a:pt x="340624" y="0"/>
                  </a:cubicBezTo>
                  <a:close/>
                </a:path>
              </a:pathLst>
            </a:custGeom>
            <a:solidFill>
              <a:srgbClr val="BADA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2712440" y="3543626"/>
              <a:ext cx="622797" cy="242473"/>
            </a:xfrm>
            <a:prstGeom prst="ellipse">
              <a:avLst/>
            </a:prstGeom>
            <a:solidFill>
              <a:srgbClr val="EA51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>
              <a:off x="2830500" y="3468480"/>
              <a:ext cx="392351" cy="247340"/>
            </a:xfrm>
            <a:custGeom>
              <a:avLst/>
              <a:gdLst>
                <a:gd name="connsiteX0" fmla="*/ 340624 w 682357"/>
                <a:gd name="connsiteY0" fmla="*/ 0 h 429849"/>
                <a:gd name="connsiteX1" fmla="*/ 682357 w 682357"/>
                <a:gd name="connsiteY1" fmla="*/ 341733 h 429849"/>
                <a:gd name="connsiteX2" fmla="*/ 680792 w 682357"/>
                <a:gd name="connsiteY2" fmla="*/ 357256 h 429849"/>
                <a:gd name="connsiteX3" fmla="*/ 611731 w 682357"/>
                <a:gd name="connsiteY3" fmla="*/ 388335 h 429849"/>
                <a:gd name="connsiteX4" fmla="*/ 363715 w 682357"/>
                <a:gd name="connsiteY4" fmla="*/ 429849 h 429849"/>
                <a:gd name="connsiteX5" fmla="*/ 60003 w 682357"/>
                <a:gd name="connsiteY5" fmla="*/ 366090 h 429849"/>
                <a:gd name="connsiteX6" fmla="*/ 0 w 682357"/>
                <a:gd name="connsiteY6" fmla="*/ 330737 h 429849"/>
                <a:gd name="connsiteX7" fmla="*/ 5834 w 682357"/>
                <a:gd name="connsiteY7" fmla="*/ 272862 h 429849"/>
                <a:gd name="connsiteX8" fmla="*/ 340624 w 682357"/>
                <a:gd name="connsiteY8" fmla="*/ 0 h 429849"/>
                <a:gd name="connsiteX0" fmla="*/ 340624 w 682357"/>
                <a:gd name="connsiteY0" fmla="*/ 0 h 431982"/>
                <a:gd name="connsiteX1" fmla="*/ 682357 w 682357"/>
                <a:gd name="connsiteY1" fmla="*/ 341733 h 431982"/>
                <a:gd name="connsiteX2" fmla="*/ 680792 w 682357"/>
                <a:gd name="connsiteY2" fmla="*/ 357256 h 431982"/>
                <a:gd name="connsiteX3" fmla="*/ 611731 w 682357"/>
                <a:gd name="connsiteY3" fmla="*/ 388335 h 431982"/>
                <a:gd name="connsiteX4" fmla="*/ 363715 w 682357"/>
                <a:gd name="connsiteY4" fmla="*/ 429849 h 431982"/>
                <a:gd name="connsiteX5" fmla="*/ 0 w 682357"/>
                <a:gd name="connsiteY5" fmla="*/ 330737 h 431982"/>
                <a:gd name="connsiteX6" fmla="*/ 5834 w 682357"/>
                <a:gd name="connsiteY6" fmla="*/ 272862 h 431982"/>
                <a:gd name="connsiteX7" fmla="*/ 340624 w 682357"/>
                <a:gd name="connsiteY7" fmla="*/ 0 h 431982"/>
                <a:gd name="connsiteX0" fmla="*/ 340624 w 682357"/>
                <a:gd name="connsiteY0" fmla="*/ 0 h 429849"/>
                <a:gd name="connsiteX1" fmla="*/ 682357 w 682357"/>
                <a:gd name="connsiteY1" fmla="*/ 341733 h 429849"/>
                <a:gd name="connsiteX2" fmla="*/ 680792 w 682357"/>
                <a:gd name="connsiteY2" fmla="*/ 357256 h 429849"/>
                <a:gd name="connsiteX3" fmla="*/ 363715 w 682357"/>
                <a:gd name="connsiteY3" fmla="*/ 429849 h 429849"/>
                <a:gd name="connsiteX4" fmla="*/ 0 w 682357"/>
                <a:gd name="connsiteY4" fmla="*/ 330737 h 429849"/>
                <a:gd name="connsiteX5" fmla="*/ 5834 w 682357"/>
                <a:gd name="connsiteY5" fmla="*/ 272862 h 429849"/>
                <a:gd name="connsiteX6" fmla="*/ 340624 w 682357"/>
                <a:gd name="connsiteY6" fmla="*/ 0 h 429849"/>
                <a:gd name="connsiteX0" fmla="*/ 340624 w 682357"/>
                <a:gd name="connsiteY0" fmla="*/ 0 h 429849"/>
                <a:gd name="connsiteX1" fmla="*/ 682357 w 682357"/>
                <a:gd name="connsiteY1" fmla="*/ 341733 h 429849"/>
                <a:gd name="connsiteX2" fmla="*/ 363715 w 682357"/>
                <a:gd name="connsiteY2" fmla="*/ 429849 h 429849"/>
                <a:gd name="connsiteX3" fmla="*/ 0 w 682357"/>
                <a:gd name="connsiteY3" fmla="*/ 330737 h 429849"/>
                <a:gd name="connsiteX4" fmla="*/ 5834 w 682357"/>
                <a:gd name="connsiteY4" fmla="*/ 272862 h 429849"/>
                <a:gd name="connsiteX5" fmla="*/ 340624 w 682357"/>
                <a:gd name="connsiteY5" fmla="*/ 0 h 429849"/>
                <a:gd name="connsiteX0" fmla="*/ 340624 w 682357"/>
                <a:gd name="connsiteY0" fmla="*/ 0 h 435097"/>
                <a:gd name="connsiteX1" fmla="*/ 682357 w 682357"/>
                <a:gd name="connsiteY1" fmla="*/ 341733 h 435097"/>
                <a:gd name="connsiteX2" fmla="*/ 363715 w 682357"/>
                <a:gd name="connsiteY2" fmla="*/ 429849 h 435097"/>
                <a:gd name="connsiteX3" fmla="*/ 0 w 682357"/>
                <a:gd name="connsiteY3" fmla="*/ 330737 h 435097"/>
                <a:gd name="connsiteX4" fmla="*/ 5834 w 682357"/>
                <a:gd name="connsiteY4" fmla="*/ 272862 h 435097"/>
                <a:gd name="connsiteX5" fmla="*/ 340624 w 682357"/>
                <a:gd name="connsiteY5" fmla="*/ 0 h 435097"/>
                <a:gd name="connsiteX0" fmla="*/ 340624 w 682357"/>
                <a:gd name="connsiteY0" fmla="*/ 0 h 430394"/>
                <a:gd name="connsiteX1" fmla="*/ 682357 w 682357"/>
                <a:gd name="connsiteY1" fmla="*/ 341733 h 430394"/>
                <a:gd name="connsiteX2" fmla="*/ 363715 w 682357"/>
                <a:gd name="connsiteY2" fmla="*/ 429849 h 430394"/>
                <a:gd name="connsiteX3" fmla="*/ 0 w 682357"/>
                <a:gd name="connsiteY3" fmla="*/ 330737 h 430394"/>
                <a:gd name="connsiteX4" fmla="*/ 5834 w 682357"/>
                <a:gd name="connsiteY4" fmla="*/ 272862 h 430394"/>
                <a:gd name="connsiteX5" fmla="*/ 340624 w 682357"/>
                <a:gd name="connsiteY5" fmla="*/ 0 h 430394"/>
                <a:gd name="connsiteX0" fmla="*/ 340624 w 682357"/>
                <a:gd name="connsiteY0" fmla="*/ 0 h 430394"/>
                <a:gd name="connsiteX1" fmla="*/ 682357 w 682357"/>
                <a:gd name="connsiteY1" fmla="*/ 341733 h 430394"/>
                <a:gd name="connsiteX2" fmla="*/ 363715 w 682357"/>
                <a:gd name="connsiteY2" fmla="*/ 429849 h 430394"/>
                <a:gd name="connsiteX3" fmla="*/ 0 w 682357"/>
                <a:gd name="connsiteY3" fmla="*/ 330737 h 430394"/>
                <a:gd name="connsiteX4" fmla="*/ 5834 w 682357"/>
                <a:gd name="connsiteY4" fmla="*/ 272862 h 430394"/>
                <a:gd name="connsiteX5" fmla="*/ 340624 w 682357"/>
                <a:gd name="connsiteY5" fmla="*/ 0 h 430394"/>
                <a:gd name="connsiteX0" fmla="*/ 340624 w 682357"/>
                <a:gd name="connsiteY0" fmla="*/ 0 h 430160"/>
                <a:gd name="connsiteX1" fmla="*/ 682357 w 682357"/>
                <a:gd name="connsiteY1" fmla="*/ 341733 h 430160"/>
                <a:gd name="connsiteX2" fmla="*/ 363715 w 682357"/>
                <a:gd name="connsiteY2" fmla="*/ 429849 h 430160"/>
                <a:gd name="connsiteX3" fmla="*/ 0 w 682357"/>
                <a:gd name="connsiteY3" fmla="*/ 330737 h 430160"/>
                <a:gd name="connsiteX4" fmla="*/ 5834 w 682357"/>
                <a:gd name="connsiteY4" fmla="*/ 272862 h 430160"/>
                <a:gd name="connsiteX5" fmla="*/ 340624 w 682357"/>
                <a:gd name="connsiteY5" fmla="*/ 0 h 430160"/>
                <a:gd name="connsiteX0" fmla="*/ 340624 w 682357"/>
                <a:gd name="connsiteY0" fmla="*/ 0 h 430160"/>
                <a:gd name="connsiteX1" fmla="*/ 682357 w 682357"/>
                <a:gd name="connsiteY1" fmla="*/ 341733 h 430160"/>
                <a:gd name="connsiteX2" fmla="*/ 363715 w 682357"/>
                <a:gd name="connsiteY2" fmla="*/ 429849 h 430160"/>
                <a:gd name="connsiteX3" fmla="*/ 0 w 682357"/>
                <a:gd name="connsiteY3" fmla="*/ 330737 h 430160"/>
                <a:gd name="connsiteX4" fmla="*/ 5834 w 682357"/>
                <a:gd name="connsiteY4" fmla="*/ 272862 h 430160"/>
                <a:gd name="connsiteX5" fmla="*/ 340624 w 682357"/>
                <a:gd name="connsiteY5" fmla="*/ 0 h 430160"/>
                <a:gd name="connsiteX0" fmla="*/ 340624 w 682357"/>
                <a:gd name="connsiteY0" fmla="*/ 0 h 430160"/>
                <a:gd name="connsiteX1" fmla="*/ 682357 w 682357"/>
                <a:gd name="connsiteY1" fmla="*/ 341733 h 430160"/>
                <a:gd name="connsiteX2" fmla="*/ 363715 w 682357"/>
                <a:gd name="connsiteY2" fmla="*/ 429849 h 430160"/>
                <a:gd name="connsiteX3" fmla="*/ 0 w 682357"/>
                <a:gd name="connsiteY3" fmla="*/ 330737 h 430160"/>
                <a:gd name="connsiteX4" fmla="*/ 5834 w 682357"/>
                <a:gd name="connsiteY4" fmla="*/ 272862 h 430160"/>
                <a:gd name="connsiteX5" fmla="*/ 340624 w 682357"/>
                <a:gd name="connsiteY5" fmla="*/ 0 h 430160"/>
                <a:gd name="connsiteX0" fmla="*/ 340624 w 682357"/>
                <a:gd name="connsiteY0" fmla="*/ 0 h 430160"/>
                <a:gd name="connsiteX1" fmla="*/ 682357 w 682357"/>
                <a:gd name="connsiteY1" fmla="*/ 341733 h 430160"/>
                <a:gd name="connsiteX2" fmla="*/ 347046 w 682357"/>
                <a:gd name="connsiteY2" fmla="*/ 429849 h 430160"/>
                <a:gd name="connsiteX3" fmla="*/ 0 w 682357"/>
                <a:gd name="connsiteY3" fmla="*/ 330737 h 430160"/>
                <a:gd name="connsiteX4" fmla="*/ 5834 w 682357"/>
                <a:gd name="connsiteY4" fmla="*/ 272862 h 430160"/>
                <a:gd name="connsiteX5" fmla="*/ 340624 w 682357"/>
                <a:gd name="connsiteY5" fmla="*/ 0 h 430160"/>
                <a:gd name="connsiteX0" fmla="*/ 340624 w 682357"/>
                <a:gd name="connsiteY0" fmla="*/ 0 h 430176"/>
                <a:gd name="connsiteX1" fmla="*/ 682357 w 682357"/>
                <a:gd name="connsiteY1" fmla="*/ 341733 h 430176"/>
                <a:gd name="connsiteX2" fmla="*/ 347046 w 682357"/>
                <a:gd name="connsiteY2" fmla="*/ 429849 h 430176"/>
                <a:gd name="connsiteX3" fmla="*/ 0 w 682357"/>
                <a:gd name="connsiteY3" fmla="*/ 330737 h 430176"/>
                <a:gd name="connsiteX4" fmla="*/ 5834 w 682357"/>
                <a:gd name="connsiteY4" fmla="*/ 272862 h 430176"/>
                <a:gd name="connsiteX5" fmla="*/ 340624 w 682357"/>
                <a:gd name="connsiteY5" fmla="*/ 0 h 430176"/>
                <a:gd name="connsiteX0" fmla="*/ 340624 w 682357"/>
                <a:gd name="connsiteY0" fmla="*/ 0 h 430160"/>
                <a:gd name="connsiteX1" fmla="*/ 682357 w 682357"/>
                <a:gd name="connsiteY1" fmla="*/ 341733 h 430160"/>
                <a:gd name="connsiteX2" fmla="*/ 347046 w 682357"/>
                <a:gd name="connsiteY2" fmla="*/ 429849 h 430160"/>
                <a:gd name="connsiteX3" fmla="*/ 0 w 682357"/>
                <a:gd name="connsiteY3" fmla="*/ 330737 h 430160"/>
                <a:gd name="connsiteX4" fmla="*/ 5834 w 682357"/>
                <a:gd name="connsiteY4" fmla="*/ 272862 h 430160"/>
                <a:gd name="connsiteX5" fmla="*/ 340624 w 682357"/>
                <a:gd name="connsiteY5" fmla="*/ 0 h 430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2357" h="430160">
                  <a:moveTo>
                    <a:pt x="340624" y="0"/>
                  </a:moveTo>
                  <a:cubicBezTo>
                    <a:pt x="529358" y="0"/>
                    <a:pt x="682357" y="152999"/>
                    <a:pt x="682357" y="341733"/>
                  </a:cubicBezTo>
                  <a:cubicBezTo>
                    <a:pt x="599955" y="399680"/>
                    <a:pt x="460404" y="433816"/>
                    <a:pt x="347046" y="429849"/>
                  </a:cubicBezTo>
                  <a:cubicBezTo>
                    <a:pt x="233688" y="425882"/>
                    <a:pt x="59647" y="414052"/>
                    <a:pt x="0" y="330737"/>
                  </a:cubicBezTo>
                  <a:lnTo>
                    <a:pt x="5834" y="272862"/>
                  </a:lnTo>
                  <a:cubicBezTo>
                    <a:pt x="37699" y="117140"/>
                    <a:pt x="175482" y="0"/>
                    <a:pt x="340624" y="0"/>
                  </a:cubicBezTo>
                  <a:close/>
                </a:path>
              </a:pathLst>
            </a:custGeom>
            <a:solidFill>
              <a:srgbClr val="D6E9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574083" y="2062815"/>
            <a:ext cx="235130" cy="235130"/>
            <a:chOff x="574083" y="2062815"/>
            <a:chExt cx="235130" cy="235130"/>
          </a:xfrm>
        </p:grpSpPr>
        <p:sp>
          <p:nvSpPr>
            <p:cNvPr id="14" name="椭圆 13"/>
            <p:cNvSpPr/>
            <p:nvPr/>
          </p:nvSpPr>
          <p:spPr>
            <a:xfrm>
              <a:off x="574083" y="2062815"/>
              <a:ext cx="235130" cy="235130"/>
            </a:xfrm>
            <a:prstGeom prst="ellipse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34" name="椭圆 133"/>
            <p:cNvSpPr/>
            <p:nvPr/>
          </p:nvSpPr>
          <p:spPr>
            <a:xfrm>
              <a:off x="647490" y="2136222"/>
              <a:ext cx="88316" cy="883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7749468" y="3064988"/>
            <a:ext cx="751822" cy="748831"/>
            <a:chOff x="4104411" y="2572657"/>
            <a:chExt cx="2665420" cy="2654817"/>
          </a:xfrm>
        </p:grpSpPr>
        <p:sp>
          <p:nvSpPr>
            <p:cNvPr id="143" name="椭圆 142"/>
            <p:cNvSpPr/>
            <p:nvPr/>
          </p:nvSpPr>
          <p:spPr>
            <a:xfrm>
              <a:off x="4104411" y="2572657"/>
              <a:ext cx="2622931" cy="2622931"/>
            </a:xfrm>
            <a:prstGeom prst="ellipse">
              <a:avLst/>
            </a:prstGeom>
            <a:solidFill>
              <a:srgbClr val="F3E2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任意多边形 143"/>
            <p:cNvSpPr/>
            <p:nvPr/>
          </p:nvSpPr>
          <p:spPr>
            <a:xfrm>
              <a:off x="4515606" y="2745740"/>
              <a:ext cx="2254225" cy="2481734"/>
            </a:xfrm>
            <a:custGeom>
              <a:avLst/>
              <a:gdLst>
                <a:gd name="connsiteX0" fmla="*/ 1532408 w 2254225"/>
                <a:gd name="connsiteY0" fmla="*/ 0 h 2481734"/>
                <a:gd name="connsiteX1" fmla="*/ 1567882 w 2254225"/>
                <a:gd name="connsiteY1" fmla="*/ 17089 h 2481734"/>
                <a:gd name="connsiteX2" fmla="*/ 2254225 w 2254225"/>
                <a:gd name="connsiteY2" fmla="*/ 1170268 h 2481734"/>
                <a:gd name="connsiteX3" fmla="*/ 942759 w 2254225"/>
                <a:gd name="connsiteY3" fmla="*/ 2481734 h 2481734"/>
                <a:gd name="connsiteX4" fmla="*/ 15413 w 2254225"/>
                <a:gd name="connsiteY4" fmla="*/ 2097615 h 2481734"/>
                <a:gd name="connsiteX5" fmla="*/ 0 w 2254225"/>
                <a:gd name="connsiteY5" fmla="*/ 2080656 h 2481734"/>
                <a:gd name="connsiteX6" fmla="*/ 79166 w 2254225"/>
                <a:gd name="connsiteY6" fmla="*/ 2118793 h 2481734"/>
                <a:gd name="connsiteX7" fmla="*/ 589648 w 2254225"/>
                <a:gd name="connsiteY7" fmla="*/ 2221854 h 2481734"/>
                <a:gd name="connsiteX8" fmla="*/ 1901114 w 2254225"/>
                <a:gd name="connsiteY8" fmla="*/ 910388 h 2481734"/>
                <a:gd name="connsiteX9" fmla="*/ 1601639 w 2254225"/>
                <a:gd name="connsiteY9" fmla="*/ 76174 h 2481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54225" h="2481734">
                  <a:moveTo>
                    <a:pt x="1532408" y="0"/>
                  </a:moveTo>
                  <a:lnTo>
                    <a:pt x="1567882" y="17089"/>
                  </a:lnTo>
                  <a:cubicBezTo>
                    <a:pt x="1976699" y="239172"/>
                    <a:pt x="2254225" y="672310"/>
                    <a:pt x="2254225" y="1170268"/>
                  </a:cubicBezTo>
                  <a:cubicBezTo>
                    <a:pt x="2254225" y="1894571"/>
                    <a:pt x="1667062" y="2481734"/>
                    <a:pt x="942759" y="2481734"/>
                  </a:cubicBezTo>
                  <a:cubicBezTo>
                    <a:pt x="580608" y="2481734"/>
                    <a:pt x="252741" y="2334943"/>
                    <a:pt x="15413" y="2097615"/>
                  </a:cubicBezTo>
                  <a:lnTo>
                    <a:pt x="0" y="2080656"/>
                  </a:lnTo>
                  <a:lnTo>
                    <a:pt x="79166" y="2118793"/>
                  </a:lnTo>
                  <a:cubicBezTo>
                    <a:pt x="236068" y="2185157"/>
                    <a:pt x="408573" y="2221854"/>
                    <a:pt x="589648" y="2221854"/>
                  </a:cubicBezTo>
                  <a:cubicBezTo>
                    <a:pt x="1313951" y="2221854"/>
                    <a:pt x="1901114" y="1634691"/>
                    <a:pt x="1901114" y="910388"/>
                  </a:cubicBezTo>
                  <a:cubicBezTo>
                    <a:pt x="1901114" y="593506"/>
                    <a:pt x="1788727" y="302873"/>
                    <a:pt x="1601639" y="76174"/>
                  </a:cubicBezTo>
                  <a:close/>
                </a:path>
              </a:pathLst>
            </a:custGeom>
            <a:solidFill>
              <a:srgbClr val="D4B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/>
            <p:cNvSpPr/>
            <p:nvPr/>
          </p:nvSpPr>
          <p:spPr>
            <a:xfrm>
              <a:off x="4748242" y="2883418"/>
              <a:ext cx="678025" cy="678025"/>
            </a:xfrm>
            <a:prstGeom prst="ellipse">
              <a:avLst/>
            </a:prstGeom>
            <a:solidFill>
              <a:srgbClr val="CEAD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椭圆 145"/>
            <p:cNvSpPr/>
            <p:nvPr/>
          </p:nvSpPr>
          <p:spPr>
            <a:xfrm>
              <a:off x="4976260" y="4446012"/>
              <a:ext cx="401403" cy="401403"/>
            </a:xfrm>
            <a:prstGeom prst="ellipse">
              <a:avLst/>
            </a:prstGeom>
            <a:solidFill>
              <a:srgbClr val="CEAD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椭圆 146"/>
            <p:cNvSpPr/>
            <p:nvPr/>
          </p:nvSpPr>
          <p:spPr>
            <a:xfrm>
              <a:off x="6148581" y="3561443"/>
              <a:ext cx="200701" cy="200701"/>
            </a:xfrm>
            <a:prstGeom prst="ellipse">
              <a:avLst/>
            </a:prstGeom>
            <a:solidFill>
              <a:srgbClr val="D4B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8178032" y="3867301"/>
            <a:ext cx="123983" cy="122552"/>
            <a:chOff x="4086195" y="2572657"/>
            <a:chExt cx="2653555" cy="2622932"/>
          </a:xfrm>
        </p:grpSpPr>
        <p:sp>
          <p:nvSpPr>
            <p:cNvPr id="150" name="椭圆 149"/>
            <p:cNvSpPr/>
            <p:nvPr/>
          </p:nvSpPr>
          <p:spPr>
            <a:xfrm>
              <a:off x="4086195" y="2572657"/>
              <a:ext cx="2653555" cy="2622932"/>
            </a:xfrm>
            <a:custGeom>
              <a:avLst/>
              <a:gdLst>
                <a:gd name="connsiteX0" fmla="*/ 0 w 434840"/>
                <a:gd name="connsiteY0" fmla="*/ 217420 h 434840"/>
                <a:gd name="connsiteX1" fmla="*/ 217420 w 434840"/>
                <a:gd name="connsiteY1" fmla="*/ 0 h 434840"/>
                <a:gd name="connsiteX2" fmla="*/ 434840 w 434840"/>
                <a:gd name="connsiteY2" fmla="*/ 217420 h 434840"/>
                <a:gd name="connsiteX3" fmla="*/ 217420 w 434840"/>
                <a:gd name="connsiteY3" fmla="*/ 434840 h 434840"/>
                <a:gd name="connsiteX4" fmla="*/ 0 w 434840"/>
                <a:gd name="connsiteY4" fmla="*/ 217420 h 434840"/>
                <a:gd name="connsiteX0" fmla="*/ 3020 w 437860"/>
                <a:gd name="connsiteY0" fmla="*/ 217420 h 434840"/>
                <a:gd name="connsiteX1" fmla="*/ 220440 w 437860"/>
                <a:gd name="connsiteY1" fmla="*/ 0 h 434840"/>
                <a:gd name="connsiteX2" fmla="*/ 437860 w 437860"/>
                <a:gd name="connsiteY2" fmla="*/ 217420 h 434840"/>
                <a:gd name="connsiteX3" fmla="*/ 220440 w 437860"/>
                <a:gd name="connsiteY3" fmla="*/ 434840 h 434840"/>
                <a:gd name="connsiteX4" fmla="*/ 3020 w 437860"/>
                <a:gd name="connsiteY4" fmla="*/ 217420 h 434840"/>
                <a:gd name="connsiteX0" fmla="*/ 3020 w 438451"/>
                <a:gd name="connsiteY0" fmla="*/ 217420 h 434840"/>
                <a:gd name="connsiteX1" fmla="*/ 220440 w 438451"/>
                <a:gd name="connsiteY1" fmla="*/ 0 h 434840"/>
                <a:gd name="connsiteX2" fmla="*/ 437860 w 438451"/>
                <a:gd name="connsiteY2" fmla="*/ 217420 h 434840"/>
                <a:gd name="connsiteX3" fmla="*/ 220440 w 438451"/>
                <a:gd name="connsiteY3" fmla="*/ 434840 h 434840"/>
                <a:gd name="connsiteX4" fmla="*/ 3020 w 438451"/>
                <a:gd name="connsiteY4" fmla="*/ 217420 h 434840"/>
                <a:gd name="connsiteX0" fmla="*/ 3020 w 439917"/>
                <a:gd name="connsiteY0" fmla="*/ 217420 h 434840"/>
                <a:gd name="connsiteX1" fmla="*/ 220440 w 439917"/>
                <a:gd name="connsiteY1" fmla="*/ 0 h 434840"/>
                <a:gd name="connsiteX2" fmla="*/ 437860 w 439917"/>
                <a:gd name="connsiteY2" fmla="*/ 217420 h 434840"/>
                <a:gd name="connsiteX3" fmla="*/ 220440 w 439917"/>
                <a:gd name="connsiteY3" fmla="*/ 434840 h 434840"/>
                <a:gd name="connsiteX4" fmla="*/ 3020 w 439917"/>
                <a:gd name="connsiteY4" fmla="*/ 217420 h 434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9917" h="434840">
                  <a:moveTo>
                    <a:pt x="3020" y="217420"/>
                  </a:moveTo>
                  <a:cubicBezTo>
                    <a:pt x="26833" y="116392"/>
                    <a:pt x="100362" y="0"/>
                    <a:pt x="220440" y="0"/>
                  </a:cubicBezTo>
                  <a:cubicBezTo>
                    <a:pt x="340518" y="0"/>
                    <a:pt x="456910" y="142586"/>
                    <a:pt x="437860" y="217420"/>
                  </a:cubicBezTo>
                  <a:cubicBezTo>
                    <a:pt x="437860" y="337498"/>
                    <a:pt x="340518" y="434840"/>
                    <a:pt x="220440" y="434840"/>
                  </a:cubicBezTo>
                  <a:cubicBezTo>
                    <a:pt x="100362" y="434840"/>
                    <a:pt x="-20793" y="318448"/>
                    <a:pt x="3020" y="217420"/>
                  </a:cubicBezTo>
                  <a:close/>
                </a:path>
              </a:pathLst>
            </a:custGeom>
            <a:solidFill>
              <a:srgbClr val="F3E2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椭圆 151"/>
            <p:cNvSpPr/>
            <p:nvPr/>
          </p:nvSpPr>
          <p:spPr>
            <a:xfrm>
              <a:off x="5099447" y="4181148"/>
              <a:ext cx="390840" cy="390840"/>
            </a:xfrm>
            <a:prstGeom prst="ellipse">
              <a:avLst/>
            </a:prstGeom>
            <a:solidFill>
              <a:srgbClr val="E2C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椭圆 152"/>
            <p:cNvSpPr/>
            <p:nvPr/>
          </p:nvSpPr>
          <p:spPr>
            <a:xfrm>
              <a:off x="4632761" y="3486364"/>
              <a:ext cx="275774" cy="275775"/>
            </a:xfrm>
            <a:prstGeom prst="ellipse">
              <a:avLst/>
            </a:prstGeom>
            <a:solidFill>
              <a:srgbClr val="E2C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椭圆 153"/>
            <p:cNvSpPr/>
            <p:nvPr/>
          </p:nvSpPr>
          <p:spPr>
            <a:xfrm>
              <a:off x="6148581" y="3561443"/>
              <a:ext cx="200701" cy="200701"/>
            </a:xfrm>
            <a:prstGeom prst="ellipse">
              <a:avLst/>
            </a:prstGeom>
            <a:solidFill>
              <a:srgbClr val="E2C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5" name="组合 154"/>
          <p:cNvGrpSpPr/>
          <p:nvPr/>
        </p:nvGrpSpPr>
        <p:grpSpPr>
          <a:xfrm rot="5723338">
            <a:off x="7737512" y="3833986"/>
            <a:ext cx="175713" cy="173685"/>
            <a:chOff x="4086195" y="2572657"/>
            <a:chExt cx="2653555" cy="2622932"/>
          </a:xfrm>
        </p:grpSpPr>
        <p:sp>
          <p:nvSpPr>
            <p:cNvPr id="156" name="椭圆 149"/>
            <p:cNvSpPr/>
            <p:nvPr/>
          </p:nvSpPr>
          <p:spPr>
            <a:xfrm>
              <a:off x="4086195" y="2572657"/>
              <a:ext cx="2653555" cy="2622932"/>
            </a:xfrm>
            <a:custGeom>
              <a:avLst/>
              <a:gdLst>
                <a:gd name="connsiteX0" fmla="*/ 0 w 434840"/>
                <a:gd name="connsiteY0" fmla="*/ 217420 h 434840"/>
                <a:gd name="connsiteX1" fmla="*/ 217420 w 434840"/>
                <a:gd name="connsiteY1" fmla="*/ 0 h 434840"/>
                <a:gd name="connsiteX2" fmla="*/ 434840 w 434840"/>
                <a:gd name="connsiteY2" fmla="*/ 217420 h 434840"/>
                <a:gd name="connsiteX3" fmla="*/ 217420 w 434840"/>
                <a:gd name="connsiteY3" fmla="*/ 434840 h 434840"/>
                <a:gd name="connsiteX4" fmla="*/ 0 w 434840"/>
                <a:gd name="connsiteY4" fmla="*/ 217420 h 434840"/>
                <a:gd name="connsiteX0" fmla="*/ 3020 w 437860"/>
                <a:gd name="connsiteY0" fmla="*/ 217420 h 434840"/>
                <a:gd name="connsiteX1" fmla="*/ 220440 w 437860"/>
                <a:gd name="connsiteY1" fmla="*/ 0 h 434840"/>
                <a:gd name="connsiteX2" fmla="*/ 437860 w 437860"/>
                <a:gd name="connsiteY2" fmla="*/ 217420 h 434840"/>
                <a:gd name="connsiteX3" fmla="*/ 220440 w 437860"/>
                <a:gd name="connsiteY3" fmla="*/ 434840 h 434840"/>
                <a:gd name="connsiteX4" fmla="*/ 3020 w 437860"/>
                <a:gd name="connsiteY4" fmla="*/ 217420 h 434840"/>
                <a:gd name="connsiteX0" fmla="*/ 3020 w 438451"/>
                <a:gd name="connsiteY0" fmla="*/ 217420 h 434840"/>
                <a:gd name="connsiteX1" fmla="*/ 220440 w 438451"/>
                <a:gd name="connsiteY1" fmla="*/ 0 h 434840"/>
                <a:gd name="connsiteX2" fmla="*/ 437860 w 438451"/>
                <a:gd name="connsiteY2" fmla="*/ 217420 h 434840"/>
                <a:gd name="connsiteX3" fmla="*/ 220440 w 438451"/>
                <a:gd name="connsiteY3" fmla="*/ 434840 h 434840"/>
                <a:gd name="connsiteX4" fmla="*/ 3020 w 438451"/>
                <a:gd name="connsiteY4" fmla="*/ 217420 h 434840"/>
                <a:gd name="connsiteX0" fmla="*/ 3020 w 439917"/>
                <a:gd name="connsiteY0" fmla="*/ 217420 h 434840"/>
                <a:gd name="connsiteX1" fmla="*/ 220440 w 439917"/>
                <a:gd name="connsiteY1" fmla="*/ 0 h 434840"/>
                <a:gd name="connsiteX2" fmla="*/ 437860 w 439917"/>
                <a:gd name="connsiteY2" fmla="*/ 217420 h 434840"/>
                <a:gd name="connsiteX3" fmla="*/ 220440 w 439917"/>
                <a:gd name="connsiteY3" fmla="*/ 434840 h 434840"/>
                <a:gd name="connsiteX4" fmla="*/ 3020 w 439917"/>
                <a:gd name="connsiteY4" fmla="*/ 217420 h 434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9917" h="434840">
                  <a:moveTo>
                    <a:pt x="3020" y="217420"/>
                  </a:moveTo>
                  <a:cubicBezTo>
                    <a:pt x="26833" y="116392"/>
                    <a:pt x="100362" y="0"/>
                    <a:pt x="220440" y="0"/>
                  </a:cubicBezTo>
                  <a:cubicBezTo>
                    <a:pt x="340518" y="0"/>
                    <a:pt x="456910" y="142586"/>
                    <a:pt x="437860" y="217420"/>
                  </a:cubicBezTo>
                  <a:cubicBezTo>
                    <a:pt x="437860" y="337498"/>
                    <a:pt x="340518" y="434840"/>
                    <a:pt x="220440" y="434840"/>
                  </a:cubicBezTo>
                  <a:cubicBezTo>
                    <a:pt x="100362" y="434840"/>
                    <a:pt x="-20793" y="318448"/>
                    <a:pt x="3020" y="217420"/>
                  </a:cubicBezTo>
                  <a:close/>
                </a:path>
              </a:pathLst>
            </a:custGeom>
            <a:solidFill>
              <a:srgbClr val="F3E2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椭圆 156"/>
            <p:cNvSpPr/>
            <p:nvPr/>
          </p:nvSpPr>
          <p:spPr>
            <a:xfrm>
              <a:off x="5099447" y="4181148"/>
              <a:ext cx="390840" cy="390840"/>
            </a:xfrm>
            <a:prstGeom prst="ellipse">
              <a:avLst/>
            </a:prstGeom>
            <a:solidFill>
              <a:srgbClr val="E2C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椭圆 157"/>
            <p:cNvSpPr/>
            <p:nvPr/>
          </p:nvSpPr>
          <p:spPr>
            <a:xfrm>
              <a:off x="4632761" y="3486364"/>
              <a:ext cx="275774" cy="275775"/>
            </a:xfrm>
            <a:prstGeom prst="ellipse">
              <a:avLst/>
            </a:prstGeom>
            <a:solidFill>
              <a:srgbClr val="E2C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椭圆 158"/>
            <p:cNvSpPr/>
            <p:nvPr/>
          </p:nvSpPr>
          <p:spPr>
            <a:xfrm>
              <a:off x="6148581" y="3561443"/>
              <a:ext cx="200701" cy="200701"/>
            </a:xfrm>
            <a:prstGeom prst="ellipse">
              <a:avLst/>
            </a:prstGeom>
            <a:solidFill>
              <a:srgbClr val="E2C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椭圆 159"/>
            <p:cNvSpPr/>
            <p:nvPr/>
          </p:nvSpPr>
          <p:spPr>
            <a:xfrm>
              <a:off x="5422608" y="3189764"/>
              <a:ext cx="353111" cy="353112"/>
            </a:xfrm>
            <a:prstGeom prst="ellipse">
              <a:avLst/>
            </a:prstGeom>
            <a:solidFill>
              <a:srgbClr val="E2C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1" name="组合 160"/>
          <p:cNvGrpSpPr/>
          <p:nvPr/>
        </p:nvGrpSpPr>
        <p:grpSpPr>
          <a:xfrm rot="3726214">
            <a:off x="7970287" y="3996421"/>
            <a:ext cx="71735" cy="72135"/>
            <a:chOff x="4100599" y="2572039"/>
            <a:chExt cx="2636632" cy="2651307"/>
          </a:xfrm>
        </p:grpSpPr>
        <p:sp>
          <p:nvSpPr>
            <p:cNvPr id="162" name="椭圆 149"/>
            <p:cNvSpPr/>
            <p:nvPr/>
          </p:nvSpPr>
          <p:spPr>
            <a:xfrm>
              <a:off x="4100599" y="2572039"/>
              <a:ext cx="2636632" cy="2651307"/>
            </a:xfrm>
            <a:custGeom>
              <a:avLst/>
              <a:gdLst>
                <a:gd name="connsiteX0" fmla="*/ 0 w 434840"/>
                <a:gd name="connsiteY0" fmla="*/ 217420 h 434840"/>
                <a:gd name="connsiteX1" fmla="*/ 217420 w 434840"/>
                <a:gd name="connsiteY1" fmla="*/ 0 h 434840"/>
                <a:gd name="connsiteX2" fmla="*/ 434840 w 434840"/>
                <a:gd name="connsiteY2" fmla="*/ 217420 h 434840"/>
                <a:gd name="connsiteX3" fmla="*/ 217420 w 434840"/>
                <a:gd name="connsiteY3" fmla="*/ 434840 h 434840"/>
                <a:gd name="connsiteX4" fmla="*/ 0 w 434840"/>
                <a:gd name="connsiteY4" fmla="*/ 217420 h 434840"/>
                <a:gd name="connsiteX0" fmla="*/ 3020 w 437860"/>
                <a:gd name="connsiteY0" fmla="*/ 217420 h 434840"/>
                <a:gd name="connsiteX1" fmla="*/ 220440 w 437860"/>
                <a:gd name="connsiteY1" fmla="*/ 0 h 434840"/>
                <a:gd name="connsiteX2" fmla="*/ 437860 w 437860"/>
                <a:gd name="connsiteY2" fmla="*/ 217420 h 434840"/>
                <a:gd name="connsiteX3" fmla="*/ 220440 w 437860"/>
                <a:gd name="connsiteY3" fmla="*/ 434840 h 434840"/>
                <a:gd name="connsiteX4" fmla="*/ 3020 w 437860"/>
                <a:gd name="connsiteY4" fmla="*/ 217420 h 434840"/>
                <a:gd name="connsiteX0" fmla="*/ 3020 w 438451"/>
                <a:gd name="connsiteY0" fmla="*/ 217420 h 434840"/>
                <a:gd name="connsiteX1" fmla="*/ 220440 w 438451"/>
                <a:gd name="connsiteY1" fmla="*/ 0 h 434840"/>
                <a:gd name="connsiteX2" fmla="*/ 437860 w 438451"/>
                <a:gd name="connsiteY2" fmla="*/ 217420 h 434840"/>
                <a:gd name="connsiteX3" fmla="*/ 220440 w 438451"/>
                <a:gd name="connsiteY3" fmla="*/ 434840 h 434840"/>
                <a:gd name="connsiteX4" fmla="*/ 3020 w 438451"/>
                <a:gd name="connsiteY4" fmla="*/ 217420 h 434840"/>
                <a:gd name="connsiteX0" fmla="*/ 3020 w 439917"/>
                <a:gd name="connsiteY0" fmla="*/ 217420 h 434840"/>
                <a:gd name="connsiteX1" fmla="*/ 220440 w 439917"/>
                <a:gd name="connsiteY1" fmla="*/ 0 h 434840"/>
                <a:gd name="connsiteX2" fmla="*/ 437860 w 439917"/>
                <a:gd name="connsiteY2" fmla="*/ 217420 h 434840"/>
                <a:gd name="connsiteX3" fmla="*/ 220440 w 439917"/>
                <a:gd name="connsiteY3" fmla="*/ 434840 h 434840"/>
                <a:gd name="connsiteX4" fmla="*/ 3020 w 439917"/>
                <a:gd name="connsiteY4" fmla="*/ 217420 h 434840"/>
                <a:gd name="connsiteX0" fmla="*/ 700 w 437597"/>
                <a:gd name="connsiteY0" fmla="*/ 217420 h 434840"/>
                <a:gd name="connsiteX1" fmla="*/ 218120 w 437597"/>
                <a:gd name="connsiteY1" fmla="*/ 0 h 434840"/>
                <a:gd name="connsiteX2" fmla="*/ 435540 w 437597"/>
                <a:gd name="connsiteY2" fmla="*/ 217420 h 434840"/>
                <a:gd name="connsiteX3" fmla="*/ 218120 w 437597"/>
                <a:gd name="connsiteY3" fmla="*/ 434840 h 434840"/>
                <a:gd name="connsiteX4" fmla="*/ 700 w 437597"/>
                <a:gd name="connsiteY4" fmla="*/ 217420 h 434840"/>
                <a:gd name="connsiteX0" fmla="*/ 700 w 437179"/>
                <a:gd name="connsiteY0" fmla="*/ 217522 h 434942"/>
                <a:gd name="connsiteX1" fmla="*/ 218120 w 437179"/>
                <a:gd name="connsiteY1" fmla="*/ 102 h 434942"/>
                <a:gd name="connsiteX2" fmla="*/ 435540 w 437179"/>
                <a:gd name="connsiteY2" fmla="*/ 217522 h 434942"/>
                <a:gd name="connsiteX3" fmla="*/ 218120 w 437179"/>
                <a:gd name="connsiteY3" fmla="*/ 434942 h 434942"/>
                <a:gd name="connsiteX4" fmla="*/ 700 w 437179"/>
                <a:gd name="connsiteY4" fmla="*/ 217522 h 434942"/>
                <a:gd name="connsiteX0" fmla="*/ 632 w 437111"/>
                <a:gd name="connsiteY0" fmla="*/ 217522 h 439544"/>
                <a:gd name="connsiteX1" fmla="*/ 218052 w 437111"/>
                <a:gd name="connsiteY1" fmla="*/ 102 h 439544"/>
                <a:gd name="connsiteX2" fmla="*/ 435472 w 437111"/>
                <a:gd name="connsiteY2" fmla="*/ 217522 h 439544"/>
                <a:gd name="connsiteX3" fmla="*/ 218052 w 437111"/>
                <a:gd name="connsiteY3" fmla="*/ 434942 h 439544"/>
                <a:gd name="connsiteX4" fmla="*/ 632 w 437111"/>
                <a:gd name="connsiteY4" fmla="*/ 217522 h 439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11" h="439544">
                  <a:moveTo>
                    <a:pt x="632" y="217522"/>
                  </a:moveTo>
                  <a:cubicBezTo>
                    <a:pt x="11064" y="106278"/>
                    <a:pt x="133152" y="4634"/>
                    <a:pt x="218052" y="102"/>
                  </a:cubicBezTo>
                  <a:cubicBezTo>
                    <a:pt x="302952" y="-4430"/>
                    <a:pt x="454522" y="142688"/>
                    <a:pt x="435472" y="217522"/>
                  </a:cubicBezTo>
                  <a:cubicBezTo>
                    <a:pt x="435472" y="337600"/>
                    <a:pt x="325038" y="465587"/>
                    <a:pt x="218052" y="434942"/>
                  </a:cubicBezTo>
                  <a:cubicBezTo>
                    <a:pt x="111066" y="404297"/>
                    <a:pt x="-9800" y="328766"/>
                    <a:pt x="632" y="217522"/>
                  </a:cubicBezTo>
                  <a:close/>
                </a:path>
              </a:pathLst>
            </a:custGeom>
            <a:solidFill>
              <a:srgbClr val="F3E2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椭圆 162"/>
            <p:cNvSpPr/>
            <p:nvPr/>
          </p:nvSpPr>
          <p:spPr>
            <a:xfrm>
              <a:off x="4801226" y="4042729"/>
              <a:ext cx="213318" cy="213318"/>
            </a:xfrm>
            <a:prstGeom prst="ellipse">
              <a:avLst/>
            </a:prstGeom>
            <a:solidFill>
              <a:srgbClr val="E2C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椭圆 164"/>
            <p:cNvSpPr/>
            <p:nvPr/>
          </p:nvSpPr>
          <p:spPr>
            <a:xfrm>
              <a:off x="6148581" y="3561443"/>
              <a:ext cx="200701" cy="200701"/>
            </a:xfrm>
            <a:prstGeom prst="ellipse">
              <a:avLst/>
            </a:prstGeom>
            <a:solidFill>
              <a:srgbClr val="E2C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椭圆 165"/>
            <p:cNvSpPr/>
            <p:nvPr/>
          </p:nvSpPr>
          <p:spPr>
            <a:xfrm>
              <a:off x="5616949" y="4302550"/>
              <a:ext cx="251121" cy="251121"/>
            </a:xfrm>
            <a:prstGeom prst="ellipse">
              <a:avLst/>
            </a:prstGeom>
            <a:solidFill>
              <a:srgbClr val="E2C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7" name="组合 166"/>
          <p:cNvGrpSpPr/>
          <p:nvPr/>
        </p:nvGrpSpPr>
        <p:grpSpPr>
          <a:xfrm rot="5982471">
            <a:off x="7888644" y="4074741"/>
            <a:ext cx="32565" cy="32746"/>
            <a:chOff x="4100599" y="2572039"/>
            <a:chExt cx="2636632" cy="2651307"/>
          </a:xfrm>
        </p:grpSpPr>
        <p:sp>
          <p:nvSpPr>
            <p:cNvPr id="168" name="椭圆 149"/>
            <p:cNvSpPr/>
            <p:nvPr/>
          </p:nvSpPr>
          <p:spPr>
            <a:xfrm>
              <a:off x="4100599" y="2572039"/>
              <a:ext cx="2636632" cy="2651307"/>
            </a:xfrm>
            <a:custGeom>
              <a:avLst/>
              <a:gdLst>
                <a:gd name="connsiteX0" fmla="*/ 0 w 434840"/>
                <a:gd name="connsiteY0" fmla="*/ 217420 h 434840"/>
                <a:gd name="connsiteX1" fmla="*/ 217420 w 434840"/>
                <a:gd name="connsiteY1" fmla="*/ 0 h 434840"/>
                <a:gd name="connsiteX2" fmla="*/ 434840 w 434840"/>
                <a:gd name="connsiteY2" fmla="*/ 217420 h 434840"/>
                <a:gd name="connsiteX3" fmla="*/ 217420 w 434840"/>
                <a:gd name="connsiteY3" fmla="*/ 434840 h 434840"/>
                <a:gd name="connsiteX4" fmla="*/ 0 w 434840"/>
                <a:gd name="connsiteY4" fmla="*/ 217420 h 434840"/>
                <a:gd name="connsiteX0" fmla="*/ 3020 w 437860"/>
                <a:gd name="connsiteY0" fmla="*/ 217420 h 434840"/>
                <a:gd name="connsiteX1" fmla="*/ 220440 w 437860"/>
                <a:gd name="connsiteY1" fmla="*/ 0 h 434840"/>
                <a:gd name="connsiteX2" fmla="*/ 437860 w 437860"/>
                <a:gd name="connsiteY2" fmla="*/ 217420 h 434840"/>
                <a:gd name="connsiteX3" fmla="*/ 220440 w 437860"/>
                <a:gd name="connsiteY3" fmla="*/ 434840 h 434840"/>
                <a:gd name="connsiteX4" fmla="*/ 3020 w 437860"/>
                <a:gd name="connsiteY4" fmla="*/ 217420 h 434840"/>
                <a:gd name="connsiteX0" fmla="*/ 3020 w 438451"/>
                <a:gd name="connsiteY0" fmla="*/ 217420 h 434840"/>
                <a:gd name="connsiteX1" fmla="*/ 220440 w 438451"/>
                <a:gd name="connsiteY1" fmla="*/ 0 h 434840"/>
                <a:gd name="connsiteX2" fmla="*/ 437860 w 438451"/>
                <a:gd name="connsiteY2" fmla="*/ 217420 h 434840"/>
                <a:gd name="connsiteX3" fmla="*/ 220440 w 438451"/>
                <a:gd name="connsiteY3" fmla="*/ 434840 h 434840"/>
                <a:gd name="connsiteX4" fmla="*/ 3020 w 438451"/>
                <a:gd name="connsiteY4" fmla="*/ 217420 h 434840"/>
                <a:gd name="connsiteX0" fmla="*/ 3020 w 439917"/>
                <a:gd name="connsiteY0" fmla="*/ 217420 h 434840"/>
                <a:gd name="connsiteX1" fmla="*/ 220440 w 439917"/>
                <a:gd name="connsiteY1" fmla="*/ 0 h 434840"/>
                <a:gd name="connsiteX2" fmla="*/ 437860 w 439917"/>
                <a:gd name="connsiteY2" fmla="*/ 217420 h 434840"/>
                <a:gd name="connsiteX3" fmla="*/ 220440 w 439917"/>
                <a:gd name="connsiteY3" fmla="*/ 434840 h 434840"/>
                <a:gd name="connsiteX4" fmla="*/ 3020 w 439917"/>
                <a:gd name="connsiteY4" fmla="*/ 217420 h 434840"/>
                <a:gd name="connsiteX0" fmla="*/ 700 w 437597"/>
                <a:gd name="connsiteY0" fmla="*/ 217420 h 434840"/>
                <a:gd name="connsiteX1" fmla="*/ 218120 w 437597"/>
                <a:gd name="connsiteY1" fmla="*/ 0 h 434840"/>
                <a:gd name="connsiteX2" fmla="*/ 435540 w 437597"/>
                <a:gd name="connsiteY2" fmla="*/ 217420 h 434840"/>
                <a:gd name="connsiteX3" fmla="*/ 218120 w 437597"/>
                <a:gd name="connsiteY3" fmla="*/ 434840 h 434840"/>
                <a:gd name="connsiteX4" fmla="*/ 700 w 437597"/>
                <a:gd name="connsiteY4" fmla="*/ 217420 h 434840"/>
                <a:gd name="connsiteX0" fmla="*/ 700 w 437179"/>
                <a:gd name="connsiteY0" fmla="*/ 217522 h 434942"/>
                <a:gd name="connsiteX1" fmla="*/ 218120 w 437179"/>
                <a:gd name="connsiteY1" fmla="*/ 102 h 434942"/>
                <a:gd name="connsiteX2" fmla="*/ 435540 w 437179"/>
                <a:gd name="connsiteY2" fmla="*/ 217522 h 434942"/>
                <a:gd name="connsiteX3" fmla="*/ 218120 w 437179"/>
                <a:gd name="connsiteY3" fmla="*/ 434942 h 434942"/>
                <a:gd name="connsiteX4" fmla="*/ 700 w 437179"/>
                <a:gd name="connsiteY4" fmla="*/ 217522 h 434942"/>
                <a:gd name="connsiteX0" fmla="*/ 632 w 437111"/>
                <a:gd name="connsiteY0" fmla="*/ 217522 h 439544"/>
                <a:gd name="connsiteX1" fmla="*/ 218052 w 437111"/>
                <a:gd name="connsiteY1" fmla="*/ 102 h 439544"/>
                <a:gd name="connsiteX2" fmla="*/ 435472 w 437111"/>
                <a:gd name="connsiteY2" fmla="*/ 217522 h 439544"/>
                <a:gd name="connsiteX3" fmla="*/ 218052 w 437111"/>
                <a:gd name="connsiteY3" fmla="*/ 434942 h 439544"/>
                <a:gd name="connsiteX4" fmla="*/ 632 w 437111"/>
                <a:gd name="connsiteY4" fmla="*/ 217522 h 439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11" h="439544">
                  <a:moveTo>
                    <a:pt x="632" y="217522"/>
                  </a:moveTo>
                  <a:cubicBezTo>
                    <a:pt x="11064" y="106278"/>
                    <a:pt x="133152" y="4634"/>
                    <a:pt x="218052" y="102"/>
                  </a:cubicBezTo>
                  <a:cubicBezTo>
                    <a:pt x="302952" y="-4430"/>
                    <a:pt x="454522" y="142688"/>
                    <a:pt x="435472" y="217522"/>
                  </a:cubicBezTo>
                  <a:cubicBezTo>
                    <a:pt x="435472" y="337600"/>
                    <a:pt x="325038" y="465587"/>
                    <a:pt x="218052" y="434942"/>
                  </a:cubicBezTo>
                  <a:cubicBezTo>
                    <a:pt x="111066" y="404297"/>
                    <a:pt x="-9800" y="328766"/>
                    <a:pt x="632" y="217522"/>
                  </a:cubicBezTo>
                  <a:close/>
                </a:path>
              </a:pathLst>
            </a:custGeom>
            <a:solidFill>
              <a:srgbClr val="F3E2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椭圆 168"/>
            <p:cNvSpPr/>
            <p:nvPr/>
          </p:nvSpPr>
          <p:spPr>
            <a:xfrm>
              <a:off x="4801226" y="4042729"/>
              <a:ext cx="213318" cy="213318"/>
            </a:xfrm>
            <a:prstGeom prst="ellipse">
              <a:avLst/>
            </a:prstGeom>
            <a:solidFill>
              <a:srgbClr val="E2C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椭圆 169"/>
            <p:cNvSpPr/>
            <p:nvPr/>
          </p:nvSpPr>
          <p:spPr>
            <a:xfrm>
              <a:off x="6148581" y="3561443"/>
              <a:ext cx="200701" cy="200701"/>
            </a:xfrm>
            <a:prstGeom prst="ellipse">
              <a:avLst/>
            </a:prstGeom>
            <a:solidFill>
              <a:srgbClr val="E2C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椭圆 170"/>
            <p:cNvSpPr/>
            <p:nvPr/>
          </p:nvSpPr>
          <p:spPr>
            <a:xfrm>
              <a:off x="5616949" y="4302550"/>
              <a:ext cx="251121" cy="251121"/>
            </a:xfrm>
            <a:prstGeom prst="ellipse">
              <a:avLst/>
            </a:prstGeom>
            <a:solidFill>
              <a:srgbClr val="E2C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2" name="组合 171"/>
          <p:cNvGrpSpPr/>
          <p:nvPr/>
        </p:nvGrpSpPr>
        <p:grpSpPr>
          <a:xfrm rot="9273953">
            <a:off x="7757425" y="4030887"/>
            <a:ext cx="65611" cy="65977"/>
            <a:chOff x="4100599" y="2572039"/>
            <a:chExt cx="2636632" cy="2651307"/>
          </a:xfrm>
        </p:grpSpPr>
        <p:sp>
          <p:nvSpPr>
            <p:cNvPr id="173" name="椭圆 149"/>
            <p:cNvSpPr/>
            <p:nvPr/>
          </p:nvSpPr>
          <p:spPr>
            <a:xfrm>
              <a:off x="4100599" y="2572039"/>
              <a:ext cx="2636632" cy="2651307"/>
            </a:xfrm>
            <a:custGeom>
              <a:avLst/>
              <a:gdLst>
                <a:gd name="connsiteX0" fmla="*/ 0 w 434840"/>
                <a:gd name="connsiteY0" fmla="*/ 217420 h 434840"/>
                <a:gd name="connsiteX1" fmla="*/ 217420 w 434840"/>
                <a:gd name="connsiteY1" fmla="*/ 0 h 434840"/>
                <a:gd name="connsiteX2" fmla="*/ 434840 w 434840"/>
                <a:gd name="connsiteY2" fmla="*/ 217420 h 434840"/>
                <a:gd name="connsiteX3" fmla="*/ 217420 w 434840"/>
                <a:gd name="connsiteY3" fmla="*/ 434840 h 434840"/>
                <a:gd name="connsiteX4" fmla="*/ 0 w 434840"/>
                <a:gd name="connsiteY4" fmla="*/ 217420 h 434840"/>
                <a:gd name="connsiteX0" fmla="*/ 3020 w 437860"/>
                <a:gd name="connsiteY0" fmla="*/ 217420 h 434840"/>
                <a:gd name="connsiteX1" fmla="*/ 220440 w 437860"/>
                <a:gd name="connsiteY1" fmla="*/ 0 h 434840"/>
                <a:gd name="connsiteX2" fmla="*/ 437860 w 437860"/>
                <a:gd name="connsiteY2" fmla="*/ 217420 h 434840"/>
                <a:gd name="connsiteX3" fmla="*/ 220440 w 437860"/>
                <a:gd name="connsiteY3" fmla="*/ 434840 h 434840"/>
                <a:gd name="connsiteX4" fmla="*/ 3020 w 437860"/>
                <a:gd name="connsiteY4" fmla="*/ 217420 h 434840"/>
                <a:gd name="connsiteX0" fmla="*/ 3020 w 438451"/>
                <a:gd name="connsiteY0" fmla="*/ 217420 h 434840"/>
                <a:gd name="connsiteX1" fmla="*/ 220440 w 438451"/>
                <a:gd name="connsiteY1" fmla="*/ 0 h 434840"/>
                <a:gd name="connsiteX2" fmla="*/ 437860 w 438451"/>
                <a:gd name="connsiteY2" fmla="*/ 217420 h 434840"/>
                <a:gd name="connsiteX3" fmla="*/ 220440 w 438451"/>
                <a:gd name="connsiteY3" fmla="*/ 434840 h 434840"/>
                <a:gd name="connsiteX4" fmla="*/ 3020 w 438451"/>
                <a:gd name="connsiteY4" fmla="*/ 217420 h 434840"/>
                <a:gd name="connsiteX0" fmla="*/ 3020 w 439917"/>
                <a:gd name="connsiteY0" fmla="*/ 217420 h 434840"/>
                <a:gd name="connsiteX1" fmla="*/ 220440 w 439917"/>
                <a:gd name="connsiteY1" fmla="*/ 0 h 434840"/>
                <a:gd name="connsiteX2" fmla="*/ 437860 w 439917"/>
                <a:gd name="connsiteY2" fmla="*/ 217420 h 434840"/>
                <a:gd name="connsiteX3" fmla="*/ 220440 w 439917"/>
                <a:gd name="connsiteY3" fmla="*/ 434840 h 434840"/>
                <a:gd name="connsiteX4" fmla="*/ 3020 w 439917"/>
                <a:gd name="connsiteY4" fmla="*/ 217420 h 434840"/>
                <a:gd name="connsiteX0" fmla="*/ 700 w 437597"/>
                <a:gd name="connsiteY0" fmla="*/ 217420 h 434840"/>
                <a:gd name="connsiteX1" fmla="*/ 218120 w 437597"/>
                <a:gd name="connsiteY1" fmla="*/ 0 h 434840"/>
                <a:gd name="connsiteX2" fmla="*/ 435540 w 437597"/>
                <a:gd name="connsiteY2" fmla="*/ 217420 h 434840"/>
                <a:gd name="connsiteX3" fmla="*/ 218120 w 437597"/>
                <a:gd name="connsiteY3" fmla="*/ 434840 h 434840"/>
                <a:gd name="connsiteX4" fmla="*/ 700 w 437597"/>
                <a:gd name="connsiteY4" fmla="*/ 217420 h 434840"/>
                <a:gd name="connsiteX0" fmla="*/ 700 w 437179"/>
                <a:gd name="connsiteY0" fmla="*/ 217522 h 434942"/>
                <a:gd name="connsiteX1" fmla="*/ 218120 w 437179"/>
                <a:gd name="connsiteY1" fmla="*/ 102 h 434942"/>
                <a:gd name="connsiteX2" fmla="*/ 435540 w 437179"/>
                <a:gd name="connsiteY2" fmla="*/ 217522 h 434942"/>
                <a:gd name="connsiteX3" fmla="*/ 218120 w 437179"/>
                <a:gd name="connsiteY3" fmla="*/ 434942 h 434942"/>
                <a:gd name="connsiteX4" fmla="*/ 700 w 437179"/>
                <a:gd name="connsiteY4" fmla="*/ 217522 h 434942"/>
                <a:gd name="connsiteX0" fmla="*/ 632 w 437111"/>
                <a:gd name="connsiteY0" fmla="*/ 217522 h 439544"/>
                <a:gd name="connsiteX1" fmla="*/ 218052 w 437111"/>
                <a:gd name="connsiteY1" fmla="*/ 102 h 439544"/>
                <a:gd name="connsiteX2" fmla="*/ 435472 w 437111"/>
                <a:gd name="connsiteY2" fmla="*/ 217522 h 439544"/>
                <a:gd name="connsiteX3" fmla="*/ 218052 w 437111"/>
                <a:gd name="connsiteY3" fmla="*/ 434942 h 439544"/>
                <a:gd name="connsiteX4" fmla="*/ 632 w 437111"/>
                <a:gd name="connsiteY4" fmla="*/ 217522 h 439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11" h="439544">
                  <a:moveTo>
                    <a:pt x="632" y="217522"/>
                  </a:moveTo>
                  <a:cubicBezTo>
                    <a:pt x="11064" y="106278"/>
                    <a:pt x="133152" y="4634"/>
                    <a:pt x="218052" y="102"/>
                  </a:cubicBezTo>
                  <a:cubicBezTo>
                    <a:pt x="302952" y="-4430"/>
                    <a:pt x="454522" y="142688"/>
                    <a:pt x="435472" y="217522"/>
                  </a:cubicBezTo>
                  <a:cubicBezTo>
                    <a:pt x="435472" y="337600"/>
                    <a:pt x="325038" y="465587"/>
                    <a:pt x="218052" y="434942"/>
                  </a:cubicBezTo>
                  <a:cubicBezTo>
                    <a:pt x="111066" y="404297"/>
                    <a:pt x="-9800" y="328766"/>
                    <a:pt x="632" y="217522"/>
                  </a:cubicBezTo>
                  <a:close/>
                </a:path>
              </a:pathLst>
            </a:custGeom>
            <a:solidFill>
              <a:srgbClr val="F3E2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椭圆 173"/>
            <p:cNvSpPr/>
            <p:nvPr/>
          </p:nvSpPr>
          <p:spPr>
            <a:xfrm>
              <a:off x="4801226" y="4042729"/>
              <a:ext cx="213318" cy="213318"/>
            </a:xfrm>
            <a:prstGeom prst="ellipse">
              <a:avLst/>
            </a:prstGeom>
            <a:solidFill>
              <a:srgbClr val="E2C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椭圆 174"/>
            <p:cNvSpPr/>
            <p:nvPr/>
          </p:nvSpPr>
          <p:spPr>
            <a:xfrm>
              <a:off x="6148581" y="3561443"/>
              <a:ext cx="200701" cy="200701"/>
            </a:xfrm>
            <a:prstGeom prst="ellipse">
              <a:avLst/>
            </a:prstGeom>
            <a:solidFill>
              <a:srgbClr val="E2C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椭圆 175"/>
            <p:cNvSpPr/>
            <p:nvPr/>
          </p:nvSpPr>
          <p:spPr>
            <a:xfrm>
              <a:off x="5616949" y="4302550"/>
              <a:ext cx="251121" cy="251121"/>
            </a:xfrm>
            <a:prstGeom prst="ellipse">
              <a:avLst/>
            </a:prstGeom>
            <a:solidFill>
              <a:srgbClr val="E2C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7" name="组合 176"/>
          <p:cNvGrpSpPr/>
          <p:nvPr/>
        </p:nvGrpSpPr>
        <p:grpSpPr>
          <a:xfrm rot="5982471">
            <a:off x="7748154" y="4145376"/>
            <a:ext cx="46484" cy="46742"/>
            <a:chOff x="4100599" y="2572039"/>
            <a:chExt cx="2636632" cy="2651307"/>
          </a:xfrm>
        </p:grpSpPr>
        <p:sp>
          <p:nvSpPr>
            <p:cNvPr id="178" name="椭圆 149"/>
            <p:cNvSpPr/>
            <p:nvPr/>
          </p:nvSpPr>
          <p:spPr>
            <a:xfrm>
              <a:off x="4100599" y="2572039"/>
              <a:ext cx="2636632" cy="2651307"/>
            </a:xfrm>
            <a:custGeom>
              <a:avLst/>
              <a:gdLst>
                <a:gd name="connsiteX0" fmla="*/ 0 w 434840"/>
                <a:gd name="connsiteY0" fmla="*/ 217420 h 434840"/>
                <a:gd name="connsiteX1" fmla="*/ 217420 w 434840"/>
                <a:gd name="connsiteY1" fmla="*/ 0 h 434840"/>
                <a:gd name="connsiteX2" fmla="*/ 434840 w 434840"/>
                <a:gd name="connsiteY2" fmla="*/ 217420 h 434840"/>
                <a:gd name="connsiteX3" fmla="*/ 217420 w 434840"/>
                <a:gd name="connsiteY3" fmla="*/ 434840 h 434840"/>
                <a:gd name="connsiteX4" fmla="*/ 0 w 434840"/>
                <a:gd name="connsiteY4" fmla="*/ 217420 h 434840"/>
                <a:gd name="connsiteX0" fmla="*/ 3020 w 437860"/>
                <a:gd name="connsiteY0" fmla="*/ 217420 h 434840"/>
                <a:gd name="connsiteX1" fmla="*/ 220440 w 437860"/>
                <a:gd name="connsiteY1" fmla="*/ 0 h 434840"/>
                <a:gd name="connsiteX2" fmla="*/ 437860 w 437860"/>
                <a:gd name="connsiteY2" fmla="*/ 217420 h 434840"/>
                <a:gd name="connsiteX3" fmla="*/ 220440 w 437860"/>
                <a:gd name="connsiteY3" fmla="*/ 434840 h 434840"/>
                <a:gd name="connsiteX4" fmla="*/ 3020 w 437860"/>
                <a:gd name="connsiteY4" fmla="*/ 217420 h 434840"/>
                <a:gd name="connsiteX0" fmla="*/ 3020 w 438451"/>
                <a:gd name="connsiteY0" fmla="*/ 217420 h 434840"/>
                <a:gd name="connsiteX1" fmla="*/ 220440 w 438451"/>
                <a:gd name="connsiteY1" fmla="*/ 0 h 434840"/>
                <a:gd name="connsiteX2" fmla="*/ 437860 w 438451"/>
                <a:gd name="connsiteY2" fmla="*/ 217420 h 434840"/>
                <a:gd name="connsiteX3" fmla="*/ 220440 w 438451"/>
                <a:gd name="connsiteY3" fmla="*/ 434840 h 434840"/>
                <a:gd name="connsiteX4" fmla="*/ 3020 w 438451"/>
                <a:gd name="connsiteY4" fmla="*/ 217420 h 434840"/>
                <a:gd name="connsiteX0" fmla="*/ 3020 w 439917"/>
                <a:gd name="connsiteY0" fmla="*/ 217420 h 434840"/>
                <a:gd name="connsiteX1" fmla="*/ 220440 w 439917"/>
                <a:gd name="connsiteY1" fmla="*/ 0 h 434840"/>
                <a:gd name="connsiteX2" fmla="*/ 437860 w 439917"/>
                <a:gd name="connsiteY2" fmla="*/ 217420 h 434840"/>
                <a:gd name="connsiteX3" fmla="*/ 220440 w 439917"/>
                <a:gd name="connsiteY3" fmla="*/ 434840 h 434840"/>
                <a:gd name="connsiteX4" fmla="*/ 3020 w 439917"/>
                <a:gd name="connsiteY4" fmla="*/ 217420 h 434840"/>
                <a:gd name="connsiteX0" fmla="*/ 700 w 437597"/>
                <a:gd name="connsiteY0" fmla="*/ 217420 h 434840"/>
                <a:gd name="connsiteX1" fmla="*/ 218120 w 437597"/>
                <a:gd name="connsiteY1" fmla="*/ 0 h 434840"/>
                <a:gd name="connsiteX2" fmla="*/ 435540 w 437597"/>
                <a:gd name="connsiteY2" fmla="*/ 217420 h 434840"/>
                <a:gd name="connsiteX3" fmla="*/ 218120 w 437597"/>
                <a:gd name="connsiteY3" fmla="*/ 434840 h 434840"/>
                <a:gd name="connsiteX4" fmla="*/ 700 w 437597"/>
                <a:gd name="connsiteY4" fmla="*/ 217420 h 434840"/>
                <a:gd name="connsiteX0" fmla="*/ 700 w 437179"/>
                <a:gd name="connsiteY0" fmla="*/ 217522 h 434942"/>
                <a:gd name="connsiteX1" fmla="*/ 218120 w 437179"/>
                <a:gd name="connsiteY1" fmla="*/ 102 h 434942"/>
                <a:gd name="connsiteX2" fmla="*/ 435540 w 437179"/>
                <a:gd name="connsiteY2" fmla="*/ 217522 h 434942"/>
                <a:gd name="connsiteX3" fmla="*/ 218120 w 437179"/>
                <a:gd name="connsiteY3" fmla="*/ 434942 h 434942"/>
                <a:gd name="connsiteX4" fmla="*/ 700 w 437179"/>
                <a:gd name="connsiteY4" fmla="*/ 217522 h 434942"/>
                <a:gd name="connsiteX0" fmla="*/ 632 w 437111"/>
                <a:gd name="connsiteY0" fmla="*/ 217522 h 439544"/>
                <a:gd name="connsiteX1" fmla="*/ 218052 w 437111"/>
                <a:gd name="connsiteY1" fmla="*/ 102 h 439544"/>
                <a:gd name="connsiteX2" fmla="*/ 435472 w 437111"/>
                <a:gd name="connsiteY2" fmla="*/ 217522 h 439544"/>
                <a:gd name="connsiteX3" fmla="*/ 218052 w 437111"/>
                <a:gd name="connsiteY3" fmla="*/ 434942 h 439544"/>
                <a:gd name="connsiteX4" fmla="*/ 632 w 437111"/>
                <a:gd name="connsiteY4" fmla="*/ 217522 h 439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11" h="439544">
                  <a:moveTo>
                    <a:pt x="632" y="217522"/>
                  </a:moveTo>
                  <a:cubicBezTo>
                    <a:pt x="11064" y="106278"/>
                    <a:pt x="133152" y="4634"/>
                    <a:pt x="218052" y="102"/>
                  </a:cubicBezTo>
                  <a:cubicBezTo>
                    <a:pt x="302952" y="-4430"/>
                    <a:pt x="454522" y="142688"/>
                    <a:pt x="435472" y="217522"/>
                  </a:cubicBezTo>
                  <a:cubicBezTo>
                    <a:pt x="435472" y="337600"/>
                    <a:pt x="325038" y="465587"/>
                    <a:pt x="218052" y="434942"/>
                  </a:cubicBezTo>
                  <a:cubicBezTo>
                    <a:pt x="111066" y="404297"/>
                    <a:pt x="-9800" y="328766"/>
                    <a:pt x="632" y="217522"/>
                  </a:cubicBezTo>
                  <a:close/>
                </a:path>
              </a:pathLst>
            </a:custGeom>
            <a:solidFill>
              <a:srgbClr val="F3E2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椭圆 178"/>
            <p:cNvSpPr/>
            <p:nvPr/>
          </p:nvSpPr>
          <p:spPr>
            <a:xfrm>
              <a:off x="4801226" y="4042729"/>
              <a:ext cx="213318" cy="213318"/>
            </a:xfrm>
            <a:prstGeom prst="ellipse">
              <a:avLst/>
            </a:prstGeom>
            <a:solidFill>
              <a:srgbClr val="E2C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椭圆 179"/>
            <p:cNvSpPr/>
            <p:nvPr/>
          </p:nvSpPr>
          <p:spPr>
            <a:xfrm>
              <a:off x="6148581" y="3561443"/>
              <a:ext cx="200701" cy="200701"/>
            </a:xfrm>
            <a:prstGeom prst="ellipse">
              <a:avLst/>
            </a:prstGeom>
            <a:solidFill>
              <a:srgbClr val="E2C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椭圆 180"/>
            <p:cNvSpPr/>
            <p:nvPr/>
          </p:nvSpPr>
          <p:spPr>
            <a:xfrm>
              <a:off x="5616949" y="4302550"/>
              <a:ext cx="251121" cy="251121"/>
            </a:xfrm>
            <a:prstGeom prst="ellipse">
              <a:avLst/>
            </a:prstGeom>
            <a:solidFill>
              <a:srgbClr val="E2C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2" name="组合 181"/>
          <p:cNvGrpSpPr/>
          <p:nvPr/>
        </p:nvGrpSpPr>
        <p:grpSpPr>
          <a:xfrm rot="5982471">
            <a:off x="7933176" y="3940253"/>
            <a:ext cx="22538" cy="22663"/>
            <a:chOff x="4100599" y="2572039"/>
            <a:chExt cx="2636632" cy="2651307"/>
          </a:xfrm>
        </p:grpSpPr>
        <p:sp>
          <p:nvSpPr>
            <p:cNvPr id="183" name="椭圆 149"/>
            <p:cNvSpPr/>
            <p:nvPr/>
          </p:nvSpPr>
          <p:spPr>
            <a:xfrm>
              <a:off x="4100599" y="2572039"/>
              <a:ext cx="2636632" cy="2651307"/>
            </a:xfrm>
            <a:custGeom>
              <a:avLst/>
              <a:gdLst>
                <a:gd name="connsiteX0" fmla="*/ 0 w 434840"/>
                <a:gd name="connsiteY0" fmla="*/ 217420 h 434840"/>
                <a:gd name="connsiteX1" fmla="*/ 217420 w 434840"/>
                <a:gd name="connsiteY1" fmla="*/ 0 h 434840"/>
                <a:gd name="connsiteX2" fmla="*/ 434840 w 434840"/>
                <a:gd name="connsiteY2" fmla="*/ 217420 h 434840"/>
                <a:gd name="connsiteX3" fmla="*/ 217420 w 434840"/>
                <a:gd name="connsiteY3" fmla="*/ 434840 h 434840"/>
                <a:gd name="connsiteX4" fmla="*/ 0 w 434840"/>
                <a:gd name="connsiteY4" fmla="*/ 217420 h 434840"/>
                <a:gd name="connsiteX0" fmla="*/ 3020 w 437860"/>
                <a:gd name="connsiteY0" fmla="*/ 217420 h 434840"/>
                <a:gd name="connsiteX1" fmla="*/ 220440 w 437860"/>
                <a:gd name="connsiteY1" fmla="*/ 0 h 434840"/>
                <a:gd name="connsiteX2" fmla="*/ 437860 w 437860"/>
                <a:gd name="connsiteY2" fmla="*/ 217420 h 434840"/>
                <a:gd name="connsiteX3" fmla="*/ 220440 w 437860"/>
                <a:gd name="connsiteY3" fmla="*/ 434840 h 434840"/>
                <a:gd name="connsiteX4" fmla="*/ 3020 w 437860"/>
                <a:gd name="connsiteY4" fmla="*/ 217420 h 434840"/>
                <a:gd name="connsiteX0" fmla="*/ 3020 w 438451"/>
                <a:gd name="connsiteY0" fmla="*/ 217420 h 434840"/>
                <a:gd name="connsiteX1" fmla="*/ 220440 w 438451"/>
                <a:gd name="connsiteY1" fmla="*/ 0 h 434840"/>
                <a:gd name="connsiteX2" fmla="*/ 437860 w 438451"/>
                <a:gd name="connsiteY2" fmla="*/ 217420 h 434840"/>
                <a:gd name="connsiteX3" fmla="*/ 220440 w 438451"/>
                <a:gd name="connsiteY3" fmla="*/ 434840 h 434840"/>
                <a:gd name="connsiteX4" fmla="*/ 3020 w 438451"/>
                <a:gd name="connsiteY4" fmla="*/ 217420 h 434840"/>
                <a:gd name="connsiteX0" fmla="*/ 3020 w 439917"/>
                <a:gd name="connsiteY0" fmla="*/ 217420 h 434840"/>
                <a:gd name="connsiteX1" fmla="*/ 220440 w 439917"/>
                <a:gd name="connsiteY1" fmla="*/ 0 h 434840"/>
                <a:gd name="connsiteX2" fmla="*/ 437860 w 439917"/>
                <a:gd name="connsiteY2" fmla="*/ 217420 h 434840"/>
                <a:gd name="connsiteX3" fmla="*/ 220440 w 439917"/>
                <a:gd name="connsiteY3" fmla="*/ 434840 h 434840"/>
                <a:gd name="connsiteX4" fmla="*/ 3020 w 439917"/>
                <a:gd name="connsiteY4" fmla="*/ 217420 h 434840"/>
                <a:gd name="connsiteX0" fmla="*/ 700 w 437597"/>
                <a:gd name="connsiteY0" fmla="*/ 217420 h 434840"/>
                <a:gd name="connsiteX1" fmla="*/ 218120 w 437597"/>
                <a:gd name="connsiteY1" fmla="*/ 0 h 434840"/>
                <a:gd name="connsiteX2" fmla="*/ 435540 w 437597"/>
                <a:gd name="connsiteY2" fmla="*/ 217420 h 434840"/>
                <a:gd name="connsiteX3" fmla="*/ 218120 w 437597"/>
                <a:gd name="connsiteY3" fmla="*/ 434840 h 434840"/>
                <a:gd name="connsiteX4" fmla="*/ 700 w 437597"/>
                <a:gd name="connsiteY4" fmla="*/ 217420 h 434840"/>
                <a:gd name="connsiteX0" fmla="*/ 700 w 437179"/>
                <a:gd name="connsiteY0" fmla="*/ 217522 h 434942"/>
                <a:gd name="connsiteX1" fmla="*/ 218120 w 437179"/>
                <a:gd name="connsiteY1" fmla="*/ 102 h 434942"/>
                <a:gd name="connsiteX2" fmla="*/ 435540 w 437179"/>
                <a:gd name="connsiteY2" fmla="*/ 217522 h 434942"/>
                <a:gd name="connsiteX3" fmla="*/ 218120 w 437179"/>
                <a:gd name="connsiteY3" fmla="*/ 434942 h 434942"/>
                <a:gd name="connsiteX4" fmla="*/ 700 w 437179"/>
                <a:gd name="connsiteY4" fmla="*/ 217522 h 434942"/>
                <a:gd name="connsiteX0" fmla="*/ 632 w 437111"/>
                <a:gd name="connsiteY0" fmla="*/ 217522 h 439544"/>
                <a:gd name="connsiteX1" fmla="*/ 218052 w 437111"/>
                <a:gd name="connsiteY1" fmla="*/ 102 h 439544"/>
                <a:gd name="connsiteX2" fmla="*/ 435472 w 437111"/>
                <a:gd name="connsiteY2" fmla="*/ 217522 h 439544"/>
                <a:gd name="connsiteX3" fmla="*/ 218052 w 437111"/>
                <a:gd name="connsiteY3" fmla="*/ 434942 h 439544"/>
                <a:gd name="connsiteX4" fmla="*/ 632 w 437111"/>
                <a:gd name="connsiteY4" fmla="*/ 217522 h 439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11" h="439544">
                  <a:moveTo>
                    <a:pt x="632" y="217522"/>
                  </a:moveTo>
                  <a:cubicBezTo>
                    <a:pt x="11064" y="106278"/>
                    <a:pt x="133152" y="4634"/>
                    <a:pt x="218052" y="102"/>
                  </a:cubicBezTo>
                  <a:cubicBezTo>
                    <a:pt x="302952" y="-4430"/>
                    <a:pt x="454522" y="142688"/>
                    <a:pt x="435472" y="217522"/>
                  </a:cubicBezTo>
                  <a:cubicBezTo>
                    <a:pt x="435472" y="337600"/>
                    <a:pt x="325038" y="465587"/>
                    <a:pt x="218052" y="434942"/>
                  </a:cubicBezTo>
                  <a:cubicBezTo>
                    <a:pt x="111066" y="404297"/>
                    <a:pt x="-9800" y="328766"/>
                    <a:pt x="632" y="217522"/>
                  </a:cubicBezTo>
                  <a:close/>
                </a:path>
              </a:pathLst>
            </a:custGeom>
            <a:solidFill>
              <a:srgbClr val="F3E2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椭圆 183"/>
            <p:cNvSpPr/>
            <p:nvPr/>
          </p:nvSpPr>
          <p:spPr>
            <a:xfrm>
              <a:off x="4801226" y="4042729"/>
              <a:ext cx="213318" cy="213318"/>
            </a:xfrm>
            <a:prstGeom prst="ellipse">
              <a:avLst/>
            </a:prstGeom>
            <a:solidFill>
              <a:srgbClr val="E2C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椭圆 184"/>
            <p:cNvSpPr/>
            <p:nvPr/>
          </p:nvSpPr>
          <p:spPr>
            <a:xfrm>
              <a:off x="6148581" y="3561443"/>
              <a:ext cx="200701" cy="200701"/>
            </a:xfrm>
            <a:prstGeom prst="ellipse">
              <a:avLst/>
            </a:prstGeom>
            <a:solidFill>
              <a:srgbClr val="E2C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椭圆 185"/>
            <p:cNvSpPr/>
            <p:nvPr/>
          </p:nvSpPr>
          <p:spPr>
            <a:xfrm>
              <a:off x="5616949" y="4302550"/>
              <a:ext cx="251121" cy="251121"/>
            </a:xfrm>
            <a:prstGeom prst="ellipse">
              <a:avLst/>
            </a:prstGeom>
            <a:solidFill>
              <a:srgbClr val="E2C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7" name="组合 186"/>
          <p:cNvGrpSpPr/>
          <p:nvPr/>
        </p:nvGrpSpPr>
        <p:grpSpPr>
          <a:xfrm rot="5982471">
            <a:off x="7901386" y="4128932"/>
            <a:ext cx="22538" cy="22663"/>
            <a:chOff x="4100599" y="2572039"/>
            <a:chExt cx="2636632" cy="2651307"/>
          </a:xfrm>
        </p:grpSpPr>
        <p:sp>
          <p:nvSpPr>
            <p:cNvPr id="188" name="椭圆 149"/>
            <p:cNvSpPr/>
            <p:nvPr/>
          </p:nvSpPr>
          <p:spPr>
            <a:xfrm>
              <a:off x="4100599" y="2572039"/>
              <a:ext cx="2636632" cy="2651307"/>
            </a:xfrm>
            <a:custGeom>
              <a:avLst/>
              <a:gdLst>
                <a:gd name="connsiteX0" fmla="*/ 0 w 434840"/>
                <a:gd name="connsiteY0" fmla="*/ 217420 h 434840"/>
                <a:gd name="connsiteX1" fmla="*/ 217420 w 434840"/>
                <a:gd name="connsiteY1" fmla="*/ 0 h 434840"/>
                <a:gd name="connsiteX2" fmla="*/ 434840 w 434840"/>
                <a:gd name="connsiteY2" fmla="*/ 217420 h 434840"/>
                <a:gd name="connsiteX3" fmla="*/ 217420 w 434840"/>
                <a:gd name="connsiteY3" fmla="*/ 434840 h 434840"/>
                <a:gd name="connsiteX4" fmla="*/ 0 w 434840"/>
                <a:gd name="connsiteY4" fmla="*/ 217420 h 434840"/>
                <a:gd name="connsiteX0" fmla="*/ 3020 w 437860"/>
                <a:gd name="connsiteY0" fmla="*/ 217420 h 434840"/>
                <a:gd name="connsiteX1" fmla="*/ 220440 w 437860"/>
                <a:gd name="connsiteY1" fmla="*/ 0 h 434840"/>
                <a:gd name="connsiteX2" fmla="*/ 437860 w 437860"/>
                <a:gd name="connsiteY2" fmla="*/ 217420 h 434840"/>
                <a:gd name="connsiteX3" fmla="*/ 220440 w 437860"/>
                <a:gd name="connsiteY3" fmla="*/ 434840 h 434840"/>
                <a:gd name="connsiteX4" fmla="*/ 3020 w 437860"/>
                <a:gd name="connsiteY4" fmla="*/ 217420 h 434840"/>
                <a:gd name="connsiteX0" fmla="*/ 3020 w 438451"/>
                <a:gd name="connsiteY0" fmla="*/ 217420 h 434840"/>
                <a:gd name="connsiteX1" fmla="*/ 220440 w 438451"/>
                <a:gd name="connsiteY1" fmla="*/ 0 h 434840"/>
                <a:gd name="connsiteX2" fmla="*/ 437860 w 438451"/>
                <a:gd name="connsiteY2" fmla="*/ 217420 h 434840"/>
                <a:gd name="connsiteX3" fmla="*/ 220440 w 438451"/>
                <a:gd name="connsiteY3" fmla="*/ 434840 h 434840"/>
                <a:gd name="connsiteX4" fmla="*/ 3020 w 438451"/>
                <a:gd name="connsiteY4" fmla="*/ 217420 h 434840"/>
                <a:gd name="connsiteX0" fmla="*/ 3020 w 439917"/>
                <a:gd name="connsiteY0" fmla="*/ 217420 h 434840"/>
                <a:gd name="connsiteX1" fmla="*/ 220440 w 439917"/>
                <a:gd name="connsiteY1" fmla="*/ 0 h 434840"/>
                <a:gd name="connsiteX2" fmla="*/ 437860 w 439917"/>
                <a:gd name="connsiteY2" fmla="*/ 217420 h 434840"/>
                <a:gd name="connsiteX3" fmla="*/ 220440 w 439917"/>
                <a:gd name="connsiteY3" fmla="*/ 434840 h 434840"/>
                <a:gd name="connsiteX4" fmla="*/ 3020 w 439917"/>
                <a:gd name="connsiteY4" fmla="*/ 217420 h 434840"/>
                <a:gd name="connsiteX0" fmla="*/ 700 w 437597"/>
                <a:gd name="connsiteY0" fmla="*/ 217420 h 434840"/>
                <a:gd name="connsiteX1" fmla="*/ 218120 w 437597"/>
                <a:gd name="connsiteY1" fmla="*/ 0 h 434840"/>
                <a:gd name="connsiteX2" fmla="*/ 435540 w 437597"/>
                <a:gd name="connsiteY2" fmla="*/ 217420 h 434840"/>
                <a:gd name="connsiteX3" fmla="*/ 218120 w 437597"/>
                <a:gd name="connsiteY3" fmla="*/ 434840 h 434840"/>
                <a:gd name="connsiteX4" fmla="*/ 700 w 437597"/>
                <a:gd name="connsiteY4" fmla="*/ 217420 h 434840"/>
                <a:gd name="connsiteX0" fmla="*/ 700 w 437179"/>
                <a:gd name="connsiteY0" fmla="*/ 217522 h 434942"/>
                <a:gd name="connsiteX1" fmla="*/ 218120 w 437179"/>
                <a:gd name="connsiteY1" fmla="*/ 102 h 434942"/>
                <a:gd name="connsiteX2" fmla="*/ 435540 w 437179"/>
                <a:gd name="connsiteY2" fmla="*/ 217522 h 434942"/>
                <a:gd name="connsiteX3" fmla="*/ 218120 w 437179"/>
                <a:gd name="connsiteY3" fmla="*/ 434942 h 434942"/>
                <a:gd name="connsiteX4" fmla="*/ 700 w 437179"/>
                <a:gd name="connsiteY4" fmla="*/ 217522 h 434942"/>
                <a:gd name="connsiteX0" fmla="*/ 632 w 437111"/>
                <a:gd name="connsiteY0" fmla="*/ 217522 h 439544"/>
                <a:gd name="connsiteX1" fmla="*/ 218052 w 437111"/>
                <a:gd name="connsiteY1" fmla="*/ 102 h 439544"/>
                <a:gd name="connsiteX2" fmla="*/ 435472 w 437111"/>
                <a:gd name="connsiteY2" fmla="*/ 217522 h 439544"/>
                <a:gd name="connsiteX3" fmla="*/ 218052 w 437111"/>
                <a:gd name="connsiteY3" fmla="*/ 434942 h 439544"/>
                <a:gd name="connsiteX4" fmla="*/ 632 w 437111"/>
                <a:gd name="connsiteY4" fmla="*/ 217522 h 439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11" h="439544">
                  <a:moveTo>
                    <a:pt x="632" y="217522"/>
                  </a:moveTo>
                  <a:cubicBezTo>
                    <a:pt x="11064" y="106278"/>
                    <a:pt x="133152" y="4634"/>
                    <a:pt x="218052" y="102"/>
                  </a:cubicBezTo>
                  <a:cubicBezTo>
                    <a:pt x="302952" y="-4430"/>
                    <a:pt x="454522" y="142688"/>
                    <a:pt x="435472" y="217522"/>
                  </a:cubicBezTo>
                  <a:cubicBezTo>
                    <a:pt x="435472" y="337600"/>
                    <a:pt x="325038" y="465587"/>
                    <a:pt x="218052" y="434942"/>
                  </a:cubicBezTo>
                  <a:cubicBezTo>
                    <a:pt x="111066" y="404297"/>
                    <a:pt x="-9800" y="328766"/>
                    <a:pt x="632" y="217522"/>
                  </a:cubicBezTo>
                  <a:close/>
                </a:path>
              </a:pathLst>
            </a:custGeom>
            <a:solidFill>
              <a:srgbClr val="F3E2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椭圆 188"/>
            <p:cNvSpPr/>
            <p:nvPr/>
          </p:nvSpPr>
          <p:spPr>
            <a:xfrm>
              <a:off x="4801226" y="4042729"/>
              <a:ext cx="213318" cy="213318"/>
            </a:xfrm>
            <a:prstGeom prst="ellipse">
              <a:avLst/>
            </a:prstGeom>
            <a:solidFill>
              <a:srgbClr val="E2C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椭圆 189"/>
            <p:cNvSpPr/>
            <p:nvPr/>
          </p:nvSpPr>
          <p:spPr>
            <a:xfrm>
              <a:off x="6148581" y="3561443"/>
              <a:ext cx="200701" cy="200701"/>
            </a:xfrm>
            <a:prstGeom prst="ellipse">
              <a:avLst/>
            </a:prstGeom>
            <a:solidFill>
              <a:srgbClr val="E2C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椭圆 190"/>
            <p:cNvSpPr/>
            <p:nvPr/>
          </p:nvSpPr>
          <p:spPr>
            <a:xfrm>
              <a:off x="5616949" y="4302550"/>
              <a:ext cx="251121" cy="251121"/>
            </a:xfrm>
            <a:prstGeom prst="ellipse">
              <a:avLst/>
            </a:prstGeom>
            <a:solidFill>
              <a:srgbClr val="E2C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2" name="组合 191"/>
          <p:cNvGrpSpPr/>
          <p:nvPr/>
        </p:nvGrpSpPr>
        <p:grpSpPr>
          <a:xfrm>
            <a:off x="2160723" y="209699"/>
            <a:ext cx="262528" cy="262528"/>
            <a:chOff x="574083" y="2062815"/>
            <a:chExt cx="235130" cy="235130"/>
          </a:xfrm>
        </p:grpSpPr>
        <p:sp>
          <p:nvSpPr>
            <p:cNvPr id="193" name="椭圆 192"/>
            <p:cNvSpPr/>
            <p:nvPr/>
          </p:nvSpPr>
          <p:spPr>
            <a:xfrm>
              <a:off x="574083" y="2062815"/>
              <a:ext cx="235130" cy="235130"/>
            </a:xfrm>
            <a:prstGeom prst="ellipse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94" name="椭圆 193"/>
            <p:cNvSpPr/>
            <p:nvPr/>
          </p:nvSpPr>
          <p:spPr>
            <a:xfrm>
              <a:off x="647490" y="2136222"/>
              <a:ext cx="88316" cy="883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grpSp>
        <p:nvGrpSpPr>
          <p:cNvPr id="195" name="组合 194"/>
          <p:cNvGrpSpPr/>
          <p:nvPr/>
        </p:nvGrpSpPr>
        <p:grpSpPr>
          <a:xfrm>
            <a:off x="4953836" y="463456"/>
            <a:ext cx="199189" cy="199189"/>
            <a:chOff x="574083" y="2062815"/>
            <a:chExt cx="235130" cy="235130"/>
          </a:xfrm>
        </p:grpSpPr>
        <p:sp>
          <p:nvSpPr>
            <p:cNvPr id="196" name="椭圆 195"/>
            <p:cNvSpPr/>
            <p:nvPr/>
          </p:nvSpPr>
          <p:spPr>
            <a:xfrm>
              <a:off x="574083" y="2062815"/>
              <a:ext cx="235130" cy="235130"/>
            </a:xfrm>
            <a:prstGeom prst="ellipse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97" name="椭圆 196"/>
            <p:cNvSpPr/>
            <p:nvPr/>
          </p:nvSpPr>
          <p:spPr>
            <a:xfrm>
              <a:off x="647490" y="2136222"/>
              <a:ext cx="88316" cy="883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grpSp>
        <p:nvGrpSpPr>
          <p:cNvPr id="201" name="组合 200"/>
          <p:cNvGrpSpPr/>
          <p:nvPr/>
        </p:nvGrpSpPr>
        <p:grpSpPr>
          <a:xfrm>
            <a:off x="8142508" y="1035287"/>
            <a:ext cx="199189" cy="199189"/>
            <a:chOff x="574083" y="2062815"/>
            <a:chExt cx="235130" cy="235130"/>
          </a:xfrm>
        </p:grpSpPr>
        <p:sp>
          <p:nvSpPr>
            <p:cNvPr id="202" name="椭圆 201"/>
            <p:cNvSpPr/>
            <p:nvPr/>
          </p:nvSpPr>
          <p:spPr>
            <a:xfrm>
              <a:off x="574083" y="2062815"/>
              <a:ext cx="235130" cy="235130"/>
            </a:xfrm>
            <a:prstGeom prst="ellipse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203" name="椭圆 202"/>
            <p:cNvSpPr/>
            <p:nvPr/>
          </p:nvSpPr>
          <p:spPr>
            <a:xfrm>
              <a:off x="647490" y="2136222"/>
              <a:ext cx="88316" cy="883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sp>
        <p:nvSpPr>
          <p:cNvPr id="204" name="任意多边形 203"/>
          <p:cNvSpPr/>
          <p:nvPr/>
        </p:nvSpPr>
        <p:spPr>
          <a:xfrm rot="16200000" flipV="1">
            <a:off x="6760527" y="3903921"/>
            <a:ext cx="149684" cy="149684"/>
          </a:xfrm>
          <a:custGeom>
            <a:avLst/>
            <a:gdLst>
              <a:gd name="connsiteX0" fmla="*/ 0 w 508687"/>
              <a:gd name="connsiteY0" fmla="*/ 254342 h 508686"/>
              <a:gd name="connsiteX1" fmla="*/ 214155 w 508687"/>
              <a:gd name="connsiteY1" fmla="*/ 198700 h 508686"/>
              <a:gd name="connsiteX2" fmla="*/ 265782 w 508687"/>
              <a:gd name="connsiteY2" fmla="*/ 0 h 508686"/>
              <a:gd name="connsiteX3" fmla="*/ 319064 w 508687"/>
              <a:gd name="connsiteY3" fmla="*/ 205074 h 508686"/>
              <a:gd name="connsiteX4" fmla="*/ 508687 w 508687"/>
              <a:gd name="connsiteY4" fmla="*/ 254342 h 508686"/>
              <a:gd name="connsiteX5" fmla="*/ 319064 w 508687"/>
              <a:gd name="connsiteY5" fmla="*/ 303610 h 508686"/>
              <a:gd name="connsiteX6" fmla="*/ 265782 w 508687"/>
              <a:gd name="connsiteY6" fmla="*/ 508686 h 508686"/>
              <a:gd name="connsiteX7" fmla="*/ 214155 w 508687"/>
              <a:gd name="connsiteY7" fmla="*/ 309984 h 508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8687" h="508686">
                <a:moveTo>
                  <a:pt x="0" y="254342"/>
                </a:moveTo>
                <a:lnTo>
                  <a:pt x="214155" y="198700"/>
                </a:lnTo>
                <a:lnTo>
                  <a:pt x="265782" y="0"/>
                </a:lnTo>
                <a:lnTo>
                  <a:pt x="319064" y="205074"/>
                </a:lnTo>
                <a:lnTo>
                  <a:pt x="508687" y="254342"/>
                </a:lnTo>
                <a:lnTo>
                  <a:pt x="319064" y="303610"/>
                </a:lnTo>
                <a:lnTo>
                  <a:pt x="265782" y="508686"/>
                </a:lnTo>
                <a:lnTo>
                  <a:pt x="214155" y="3099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936613" y="1714729"/>
            <a:ext cx="70867" cy="70867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1" name="椭圆 20"/>
          <p:cNvSpPr/>
          <p:nvPr/>
        </p:nvSpPr>
        <p:spPr>
          <a:xfrm>
            <a:off x="1723434" y="2471602"/>
            <a:ext cx="65698" cy="65698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117" name="组合 116"/>
          <p:cNvGrpSpPr/>
          <p:nvPr/>
        </p:nvGrpSpPr>
        <p:grpSpPr>
          <a:xfrm>
            <a:off x="5428063" y="957117"/>
            <a:ext cx="1000632" cy="675250"/>
            <a:chOff x="2137093" y="1054036"/>
            <a:chExt cx="926146" cy="624985"/>
          </a:xfrm>
        </p:grpSpPr>
        <p:sp>
          <p:nvSpPr>
            <p:cNvPr id="257" name="矩形 256"/>
            <p:cNvSpPr/>
            <p:nvPr/>
          </p:nvSpPr>
          <p:spPr>
            <a:xfrm rot="19641794">
              <a:off x="2444920" y="1281979"/>
              <a:ext cx="310886" cy="45719"/>
            </a:xfrm>
            <a:prstGeom prst="rect">
              <a:avLst/>
            </a:prstGeom>
            <a:solidFill>
              <a:srgbClr val="292D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1" name="组合 280"/>
            <p:cNvGrpSpPr/>
            <p:nvPr/>
          </p:nvGrpSpPr>
          <p:grpSpPr>
            <a:xfrm>
              <a:off x="2137093" y="1054036"/>
              <a:ext cx="926146" cy="624985"/>
              <a:chOff x="2065311" y="937364"/>
              <a:chExt cx="832034" cy="561476"/>
            </a:xfrm>
          </p:grpSpPr>
          <p:grpSp>
            <p:nvGrpSpPr>
              <p:cNvPr id="229" name="组合 228"/>
              <p:cNvGrpSpPr/>
              <p:nvPr/>
            </p:nvGrpSpPr>
            <p:grpSpPr>
              <a:xfrm rot="19641794">
                <a:off x="2065311" y="1263188"/>
                <a:ext cx="334840" cy="115841"/>
                <a:chOff x="9502236" y="-2964813"/>
                <a:chExt cx="905414" cy="250188"/>
              </a:xfrm>
            </p:grpSpPr>
            <p:sp>
              <p:nvSpPr>
                <p:cNvPr id="216" name="矩形 215"/>
                <p:cNvSpPr/>
                <p:nvPr/>
              </p:nvSpPr>
              <p:spPr>
                <a:xfrm>
                  <a:off x="9502236" y="-2964813"/>
                  <a:ext cx="904875" cy="250187"/>
                </a:xfrm>
                <a:prstGeom prst="rect">
                  <a:avLst/>
                </a:prstGeom>
                <a:solidFill>
                  <a:srgbClr val="0D4887"/>
                </a:solidFill>
                <a:ln w="635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19" name="组合 218"/>
                <p:cNvGrpSpPr/>
                <p:nvPr/>
              </p:nvGrpSpPr>
              <p:grpSpPr>
                <a:xfrm>
                  <a:off x="9502775" y="-2883850"/>
                  <a:ext cx="904875" cy="85725"/>
                  <a:chOff x="9502775" y="-2895600"/>
                  <a:chExt cx="904875" cy="85725"/>
                </a:xfrm>
              </p:grpSpPr>
              <p:sp>
                <p:nvSpPr>
                  <p:cNvPr id="217" name="任意多边形 216"/>
                  <p:cNvSpPr/>
                  <p:nvPr/>
                </p:nvSpPr>
                <p:spPr>
                  <a:xfrm>
                    <a:off x="9502775" y="-2895600"/>
                    <a:ext cx="904875" cy="0"/>
                  </a:xfrm>
                  <a:custGeom>
                    <a:avLst/>
                    <a:gdLst>
                      <a:gd name="connsiteX0" fmla="*/ 0 w 904875"/>
                      <a:gd name="connsiteY0" fmla="*/ 0 h 0"/>
                      <a:gd name="connsiteX1" fmla="*/ 904875 w 9048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04875">
                        <a:moveTo>
                          <a:pt x="0" y="0"/>
                        </a:moveTo>
                        <a:lnTo>
                          <a:pt x="904875" y="0"/>
                        </a:lnTo>
                      </a:path>
                    </a:pathLst>
                  </a:custGeom>
                  <a:noFill/>
                  <a:ln w="635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8" name="任意多边形 217"/>
                  <p:cNvSpPr/>
                  <p:nvPr/>
                </p:nvSpPr>
                <p:spPr>
                  <a:xfrm>
                    <a:off x="9502775" y="-2809875"/>
                    <a:ext cx="904875" cy="0"/>
                  </a:xfrm>
                  <a:custGeom>
                    <a:avLst/>
                    <a:gdLst>
                      <a:gd name="connsiteX0" fmla="*/ 0 w 904875"/>
                      <a:gd name="connsiteY0" fmla="*/ 0 h 0"/>
                      <a:gd name="connsiteX1" fmla="*/ 904875 w 9048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04875">
                        <a:moveTo>
                          <a:pt x="0" y="0"/>
                        </a:moveTo>
                        <a:lnTo>
                          <a:pt x="904875" y="0"/>
                        </a:lnTo>
                      </a:path>
                    </a:pathLst>
                  </a:custGeom>
                  <a:noFill/>
                  <a:ln w="635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28" name="组合 227"/>
                <p:cNvGrpSpPr/>
                <p:nvPr/>
              </p:nvGrpSpPr>
              <p:grpSpPr>
                <a:xfrm>
                  <a:off x="9606628" y="-2962275"/>
                  <a:ext cx="716066" cy="247650"/>
                  <a:chOff x="9606628" y="-2962275"/>
                  <a:chExt cx="716066" cy="247650"/>
                </a:xfrm>
              </p:grpSpPr>
              <p:sp>
                <p:nvSpPr>
                  <p:cNvPr id="220" name="任意多边形 219"/>
                  <p:cNvSpPr/>
                  <p:nvPr/>
                </p:nvSpPr>
                <p:spPr>
                  <a:xfrm flipH="1">
                    <a:off x="9606628" y="-2962275"/>
                    <a:ext cx="0" cy="247650"/>
                  </a:xfrm>
                  <a:custGeom>
                    <a:avLst/>
                    <a:gdLst>
                      <a:gd name="connsiteX0" fmla="*/ 0 w 2381"/>
                      <a:gd name="connsiteY0" fmla="*/ 0 h 247650"/>
                      <a:gd name="connsiteX1" fmla="*/ 0 w 2381"/>
                      <a:gd name="connsiteY1" fmla="*/ 247650 h 247650"/>
                      <a:gd name="connsiteX2" fmla="*/ 2381 w 2381"/>
                      <a:gd name="connsiteY2" fmla="*/ 247650 h 247650"/>
                      <a:gd name="connsiteX0" fmla="*/ 0 w 0"/>
                      <a:gd name="connsiteY0" fmla="*/ 0 h 10000"/>
                      <a:gd name="connsiteX1" fmla="*/ 0 w 0"/>
                      <a:gd name="connsiteY1" fmla="*/ 10000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10000">
                        <a:moveTo>
                          <a:pt x="0" y="0"/>
                        </a:moveTo>
                        <a:lnTo>
                          <a:pt x="0" y="10000"/>
                        </a:lnTo>
                      </a:path>
                    </a:pathLst>
                  </a:custGeom>
                  <a:noFill/>
                  <a:ln w="635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1" name="任意多边形 220"/>
                  <p:cNvSpPr/>
                  <p:nvPr/>
                </p:nvSpPr>
                <p:spPr>
                  <a:xfrm flipH="1">
                    <a:off x="9708923" y="-2962275"/>
                    <a:ext cx="0" cy="247650"/>
                  </a:xfrm>
                  <a:custGeom>
                    <a:avLst/>
                    <a:gdLst>
                      <a:gd name="connsiteX0" fmla="*/ 0 w 2381"/>
                      <a:gd name="connsiteY0" fmla="*/ 0 h 247650"/>
                      <a:gd name="connsiteX1" fmla="*/ 0 w 2381"/>
                      <a:gd name="connsiteY1" fmla="*/ 247650 h 247650"/>
                      <a:gd name="connsiteX2" fmla="*/ 2381 w 2381"/>
                      <a:gd name="connsiteY2" fmla="*/ 247650 h 247650"/>
                      <a:gd name="connsiteX0" fmla="*/ 0 w 0"/>
                      <a:gd name="connsiteY0" fmla="*/ 0 h 10000"/>
                      <a:gd name="connsiteX1" fmla="*/ 0 w 0"/>
                      <a:gd name="connsiteY1" fmla="*/ 10000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10000">
                        <a:moveTo>
                          <a:pt x="0" y="0"/>
                        </a:moveTo>
                        <a:lnTo>
                          <a:pt x="0" y="10000"/>
                        </a:lnTo>
                      </a:path>
                    </a:pathLst>
                  </a:custGeom>
                  <a:noFill/>
                  <a:ln w="635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2" name="任意多边形 221"/>
                  <p:cNvSpPr/>
                  <p:nvPr/>
                </p:nvSpPr>
                <p:spPr>
                  <a:xfrm flipH="1">
                    <a:off x="9811218" y="-2962275"/>
                    <a:ext cx="0" cy="247650"/>
                  </a:xfrm>
                  <a:custGeom>
                    <a:avLst/>
                    <a:gdLst>
                      <a:gd name="connsiteX0" fmla="*/ 0 w 2381"/>
                      <a:gd name="connsiteY0" fmla="*/ 0 h 247650"/>
                      <a:gd name="connsiteX1" fmla="*/ 0 w 2381"/>
                      <a:gd name="connsiteY1" fmla="*/ 247650 h 247650"/>
                      <a:gd name="connsiteX2" fmla="*/ 2381 w 2381"/>
                      <a:gd name="connsiteY2" fmla="*/ 247650 h 247650"/>
                      <a:gd name="connsiteX0" fmla="*/ 0 w 0"/>
                      <a:gd name="connsiteY0" fmla="*/ 0 h 10000"/>
                      <a:gd name="connsiteX1" fmla="*/ 0 w 0"/>
                      <a:gd name="connsiteY1" fmla="*/ 10000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10000">
                        <a:moveTo>
                          <a:pt x="0" y="0"/>
                        </a:moveTo>
                        <a:lnTo>
                          <a:pt x="0" y="10000"/>
                        </a:lnTo>
                      </a:path>
                    </a:pathLst>
                  </a:custGeom>
                  <a:noFill/>
                  <a:ln w="635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3" name="任意多边形 222"/>
                  <p:cNvSpPr/>
                  <p:nvPr/>
                </p:nvSpPr>
                <p:spPr>
                  <a:xfrm flipH="1">
                    <a:off x="9913513" y="-2962275"/>
                    <a:ext cx="0" cy="247650"/>
                  </a:xfrm>
                  <a:custGeom>
                    <a:avLst/>
                    <a:gdLst>
                      <a:gd name="connsiteX0" fmla="*/ 0 w 2381"/>
                      <a:gd name="connsiteY0" fmla="*/ 0 h 247650"/>
                      <a:gd name="connsiteX1" fmla="*/ 0 w 2381"/>
                      <a:gd name="connsiteY1" fmla="*/ 247650 h 247650"/>
                      <a:gd name="connsiteX2" fmla="*/ 2381 w 2381"/>
                      <a:gd name="connsiteY2" fmla="*/ 247650 h 247650"/>
                      <a:gd name="connsiteX0" fmla="*/ 0 w 0"/>
                      <a:gd name="connsiteY0" fmla="*/ 0 h 10000"/>
                      <a:gd name="connsiteX1" fmla="*/ 0 w 0"/>
                      <a:gd name="connsiteY1" fmla="*/ 10000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10000">
                        <a:moveTo>
                          <a:pt x="0" y="0"/>
                        </a:moveTo>
                        <a:lnTo>
                          <a:pt x="0" y="10000"/>
                        </a:lnTo>
                      </a:path>
                    </a:pathLst>
                  </a:custGeom>
                  <a:noFill/>
                  <a:ln w="635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4" name="任意多边形 223"/>
                  <p:cNvSpPr/>
                  <p:nvPr/>
                </p:nvSpPr>
                <p:spPr>
                  <a:xfrm flipH="1">
                    <a:off x="10015808" y="-2962275"/>
                    <a:ext cx="0" cy="247650"/>
                  </a:xfrm>
                  <a:custGeom>
                    <a:avLst/>
                    <a:gdLst>
                      <a:gd name="connsiteX0" fmla="*/ 0 w 2381"/>
                      <a:gd name="connsiteY0" fmla="*/ 0 h 247650"/>
                      <a:gd name="connsiteX1" fmla="*/ 0 w 2381"/>
                      <a:gd name="connsiteY1" fmla="*/ 247650 h 247650"/>
                      <a:gd name="connsiteX2" fmla="*/ 2381 w 2381"/>
                      <a:gd name="connsiteY2" fmla="*/ 247650 h 247650"/>
                      <a:gd name="connsiteX0" fmla="*/ 0 w 0"/>
                      <a:gd name="connsiteY0" fmla="*/ 0 h 10000"/>
                      <a:gd name="connsiteX1" fmla="*/ 0 w 0"/>
                      <a:gd name="connsiteY1" fmla="*/ 10000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10000">
                        <a:moveTo>
                          <a:pt x="0" y="0"/>
                        </a:moveTo>
                        <a:lnTo>
                          <a:pt x="0" y="10000"/>
                        </a:lnTo>
                      </a:path>
                    </a:pathLst>
                  </a:custGeom>
                  <a:noFill/>
                  <a:ln w="635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5" name="任意多边形 224"/>
                  <p:cNvSpPr/>
                  <p:nvPr/>
                </p:nvSpPr>
                <p:spPr>
                  <a:xfrm flipH="1">
                    <a:off x="10118103" y="-2962275"/>
                    <a:ext cx="0" cy="247650"/>
                  </a:xfrm>
                  <a:custGeom>
                    <a:avLst/>
                    <a:gdLst>
                      <a:gd name="connsiteX0" fmla="*/ 0 w 2381"/>
                      <a:gd name="connsiteY0" fmla="*/ 0 h 247650"/>
                      <a:gd name="connsiteX1" fmla="*/ 0 w 2381"/>
                      <a:gd name="connsiteY1" fmla="*/ 247650 h 247650"/>
                      <a:gd name="connsiteX2" fmla="*/ 2381 w 2381"/>
                      <a:gd name="connsiteY2" fmla="*/ 247650 h 247650"/>
                      <a:gd name="connsiteX0" fmla="*/ 0 w 0"/>
                      <a:gd name="connsiteY0" fmla="*/ 0 h 10000"/>
                      <a:gd name="connsiteX1" fmla="*/ 0 w 0"/>
                      <a:gd name="connsiteY1" fmla="*/ 10000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10000">
                        <a:moveTo>
                          <a:pt x="0" y="0"/>
                        </a:moveTo>
                        <a:lnTo>
                          <a:pt x="0" y="10000"/>
                        </a:lnTo>
                      </a:path>
                    </a:pathLst>
                  </a:custGeom>
                  <a:noFill/>
                  <a:ln w="635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6" name="任意多边形 225"/>
                  <p:cNvSpPr/>
                  <p:nvPr/>
                </p:nvSpPr>
                <p:spPr>
                  <a:xfrm flipH="1">
                    <a:off x="10220398" y="-2962275"/>
                    <a:ext cx="0" cy="247650"/>
                  </a:xfrm>
                  <a:custGeom>
                    <a:avLst/>
                    <a:gdLst>
                      <a:gd name="connsiteX0" fmla="*/ 0 w 2381"/>
                      <a:gd name="connsiteY0" fmla="*/ 0 h 247650"/>
                      <a:gd name="connsiteX1" fmla="*/ 0 w 2381"/>
                      <a:gd name="connsiteY1" fmla="*/ 247650 h 247650"/>
                      <a:gd name="connsiteX2" fmla="*/ 2381 w 2381"/>
                      <a:gd name="connsiteY2" fmla="*/ 247650 h 247650"/>
                      <a:gd name="connsiteX0" fmla="*/ 0 w 0"/>
                      <a:gd name="connsiteY0" fmla="*/ 0 h 10000"/>
                      <a:gd name="connsiteX1" fmla="*/ 0 w 0"/>
                      <a:gd name="connsiteY1" fmla="*/ 10000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10000">
                        <a:moveTo>
                          <a:pt x="0" y="0"/>
                        </a:moveTo>
                        <a:lnTo>
                          <a:pt x="0" y="10000"/>
                        </a:lnTo>
                      </a:path>
                    </a:pathLst>
                  </a:custGeom>
                  <a:noFill/>
                  <a:ln w="635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7" name="任意多边形 226"/>
                  <p:cNvSpPr/>
                  <p:nvPr/>
                </p:nvSpPr>
                <p:spPr>
                  <a:xfrm flipH="1">
                    <a:off x="10322694" y="-2962275"/>
                    <a:ext cx="0" cy="247650"/>
                  </a:xfrm>
                  <a:custGeom>
                    <a:avLst/>
                    <a:gdLst>
                      <a:gd name="connsiteX0" fmla="*/ 0 w 2381"/>
                      <a:gd name="connsiteY0" fmla="*/ 0 h 247650"/>
                      <a:gd name="connsiteX1" fmla="*/ 0 w 2381"/>
                      <a:gd name="connsiteY1" fmla="*/ 247650 h 247650"/>
                      <a:gd name="connsiteX2" fmla="*/ 2381 w 2381"/>
                      <a:gd name="connsiteY2" fmla="*/ 247650 h 247650"/>
                      <a:gd name="connsiteX0" fmla="*/ 0 w 0"/>
                      <a:gd name="connsiteY0" fmla="*/ 0 h 10000"/>
                      <a:gd name="connsiteX1" fmla="*/ 0 w 0"/>
                      <a:gd name="connsiteY1" fmla="*/ 10000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10000">
                        <a:moveTo>
                          <a:pt x="0" y="0"/>
                        </a:moveTo>
                        <a:lnTo>
                          <a:pt x="0" y="10000"/>
                        </a:lnTo>
                      </a:path>
                    </a:pathLst>
                  </a:custGeom>
                  <a:noFill/>
                  <a:ln w="635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230" name="组合 229"/>
              <p:cNvGrpSpPr/>
              <p:nvPr/>
            </p:nvGrpSpPr>
            <p:grpSpPr>
              <a:xfrm rot="19641794">
                <a:off x="2562505" y="937364"/>
                <a:ext cx="334840" cy="115841"/>
                <a:chOff x="9502236" y="-2964813"/>
                <a:chExt cx="905414" cy="250188"/>
              </a:xfrm>
            </p:grpSpPr>
            <p:sp>
              <p:nvSpPr>
                <p:cNvPr id="231" name="矩形 230"/>
                <p:cNvSpPr/>
                <p:nvPr/>
              </p:nvSpPr>
              <p:spPr>
                <a:xfrm>
                  <a:off x="9502236" y="-2964813"/>
                  <a:ext cx="904875" cy="250187"/>
                </a:xfrm>
                <a:prstGeom prst="rect">
                  <a:avLst/>
                </a:prstGeom>
                <a:solidFill>
                  <a:srgbClr val="0D4887"/>
                </a:solidFill>
                <a:ln w="635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32" name="组合 231"/>
                <p:cNvGrpSpPr/>
                <p:nvPr/>
              </p:nvGrpSpPr>
              <p:grpSpPr>
                <a:xfrm>
                  <a:off x="9502775" y="-2883850"/>
                  <a:ext cx="904875" cy="85725"/>
                  <a:chOff x="9502775" y="-2895600"/>
                  <a:chExt cx="904875" cy="85725"/>
                </a:xfrm>
              </p:grpSpPr>
              <p:sp>
                <p:nvSpPr>
                  <p:cNvPr id="242" name="任意多边形 241"/>
                  <p:cNvSpPr/>
                  <p:nvPr/>
                </p:nvSpPr>
                <p:spPr>
                  <a:xfrm>
                    <a:off x="9502775" y="-2895600"/>
                    <a:ext cx="904875" cy="0"/>
                  </a:xfrm>
                  <a:custGeom>
                    <a:avLst/>
                    <a:gdLst>
                      <a:gd name="connsiteX0" fmla="*/ 0 w 904875"/>
                      <a:gd name="connsiteY0" fmla="*/ 0 h 0"/>
                      <a:gd name="connsiteX1" fmla="*/ 904875 w 9048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04875">
                        <a:moveTo>
                          <a:pt x="0" y="0"/>
                        </a:moveTo>
                        <a:lnTo>
                          <a:pt x="904875" y="0"/>
                        </a:lnTo>
                      </a:path>
                    </a:pathLst>
                  </a:custGeom>
                  <a:noFill/>
                  <a:ln w="635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43" name="任意多边形 242"/>
                  <p:cNvSpPr/>
                  <p:nvPr/>
                </p:nvSpPr>
                <p:spPr>
                  <a:xfrm>
                    <a:off x="9502775" y="-2809875"/>
                    <a:ext cx="904875" cy="0"/>
                  </a:xfrm>
                  <a:custGeom>
                    <a:avLst/>
                    <a:gdLst>
                      <a:gd name="connsiteX0" fmla="*/ 0 w 904875"/>
                      <a:gd name="connsiteY0" fmla="*/ 0 h 0"/>
                      <a:gd name="connsiteX1" fmla="*/ 904875 w 9048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04875">
                        <a:moveTo>
                          <a:pt x="0" y="0"/>
                        </a:moveTo>
                        <a:lnTo>
                          <a:pt x="904875" y="0"/>
                        </a:lnTo>
                      </a:path>
                    </a:pathLst>
                  </a:custGeom>
                  <a:noFill/>
                  <a:ln w="635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33" name="组合 232"/>
                <p:cNvGrpSpPr/>
                <p:nvPr/>
              </p:nvGrpSpPr>
              <p:grpSpPr>
                <a:xfrm>
                  <a:off x="9606628" y="-2962275"/>
                  <a:ext cx="716066" cy="247650"/>
                  <a:chOff x="9606628" y="-2962275"/>
                  <a:chExt cx="716066" cy="247650"/>
                </a:xfrm>
              </p:grpSpPr>
              <p:sp>
                <p:nvSpPr>
                  <p:cNvPr id="234" name="任意多边形 233"/>
                  <p:cNvSpPr/>
                  <p:nvPr/>
                </p:nvSpPr>
                <p:spPr>
                  <a:xfrm flipH="1">
                    <a:off x="9606628" y="-2962275"/>
                    <a:ext cx="0" cy="247650"/>
                  </a:xfrm>
                  <a:custGeom>
                    <a:avLst/>
                    <a:gdLst>
                      <a:gd name="connsiteX0" fmla="*/ 0 w 2381"/>
                      <a:gd name="connsiteY0" fmla="*/ 0 h 247650"/>
                      <a:gd name="connsiteX1" fmla="*/ 0 w 2381"/>
                      <a:gd name="connsiteY1" fmla="*/ 247650 h 247650"/>
                      <a:gd name="connsiteX2" fmla="*/ 2381 w 2381"/>
                      <a:gd name="connsiteY2" fmla="*/ 247650 h 247650"/>
                      <a:gd name="connsiteX0" fmla="*/ 0 w 0"/>
                      <a:gd name="connsiteY0" fmla="*/ 0 h 10000"/>
                      <a:gd name="connsiteX1" fmla="*/ 0 w 0"/>
                      <a:gd name="connsiteY1" fmla="*/ 10000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10000">
                        <a:moveTo>
                          <a:pt x="0" y="0"/>
                        </a:moveTo>
                        <a:lnTo>
                          <a:pt x="0" y="10000"/>
                        </a:lnTo>
                      </a:path>
                    </a:pathLst>
                  </a:custGeom>
                  <a:noFill/>
                  <a:ln w="635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5" name="任意多边形 234"/>
                  <p:cNvSpPr/>
                  <p:nvPr/>
                </p:nvSpPr>
                <p:spPr>
                  <a:xfrm flipH="1">
                    <a:off x="9708923" y="-2962275"/>
                    <a:ext cx="0" cy="247650"/>
                  </a:xfrm>
                  <a:custGeom>
                    <a:avLst/>
                    <a:gdLst>
                      <a:gd name="connsiteX0" fmla="*/ 0 w 2381"/>
                      <a:gd name="connsiteY0" fmla="*/ 0 h 247650"/>
                      <a:gd name="connsiteX1" fmla="*/ 0 w 2381"/>
                      <a:gd name="connsiteY1" fmla="*/ 247650 h 247650"/>
                      <a:gd name="connsiteX2" fmla="*/ 2381 w 2381"/>
                      <a:gd name="connsiteY2" fmla="*/ 247650 h 247650"/>
                      <a:gd name="connsiteX0" fmla="*/ 0 w 0"/>
                      <a:gd name="connsiteY0" fmla="*/ 0 h 10000"/>
                      <a:gd name="connsiteX1" fmla="*/ 0 w 0"/>
                      <a:gd name="connsiteY1" fmla="*/ 10000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10000">
                        <a:moveTo>
                          <a:pt x="0" y="0"/>
                        </a:moveTo>
                        <a:lnTo>
                          <a:pt x="0" y="10000"/>
                        </a:lnTo>
                      </a:path>
                    </a:pathLst>
                  </a:custGeom>
                  <a:noFill/>
                  <a:ln w="635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6" name="任意多边形 235"/>
                  <p:cNvSpPr/>
                  <p:nvPr/>
                </p:nvSpPr>
                <p:spPr>
                  <a:xfrm flipH="1">
                    <a:off x="9811218" y="-2962275"/>
                    <a:ext cx="0" cy="247650"/>
                  </a:xfrm>
                  <a:custGeom>
                    <a:avLst/>
                    <a:gdLst>
                      <a:gd name="connsiteX0" fmla="*/ 0 w 2381"/>
                      <a:gd name="connsiteY0" fmla="*/ 0 h 247650"/>
                      <a:gd name="connsiteX1" fmla="*/ 0 w 2381"/>
                      <a:gd name="connsiteY1" fmla="*/ 247650 h 247650"/>
                      <a:gd name="connsiteX2" fmla="*/ 2381 w 2381"/>
                      <a:gd name="connsiteY2" fmla="*/ 247650 h 247650"/>
                      <a:gd name="connsiteX0" fmla="*/ 0 w 0"/>
                      <a:gd name="connsiteY0" fmla="*/ 0 h 10000"/>
                      <a:gd name="connsiteX1" fmla="*/ 0 w 0"/>
                      <a:gd name="connsiteY1" fmla="*/ 10000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10000">
                        <a:moveTo>
                          <a:pt x="0" y="0"/>
                        </a:moveTo>
                        <a:lnTo>
                          <a:pt x="0" y="10000"/>
                        </a:lnTo>
                      </a:path>
                    </a:pathLst>
                  </a:custGeom>
                  <a:noFill/>
                  <a:ln w="635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7" name="任意多边形 236"/>
                  <p:cNvSpPr/>
                  <p:nvPr/>
                </p:nvSpPr>
                <p:spPr>
                  <a:xfrm flipH="1">
                    <a:off x="9913513" y="-2962275"/>
                    <a:ext cx="0" cy="247650"/>
                  </a:xfrm>
                  <a:custGeom>
                    <a:avLst/>
                    <a:gdLst>
                      <a:gd name="connsiteX0" fmla="*/ 0 w 2381"/>
                      <a:gd name="connsiteY0" fmla="*/ 0 h 247650"/>
                      <a:gd name="connsiteX1" fmla="*/ 0 w 2381"/>
                      <a:gd name="connsiteY1" fmla="*/ 247650 h 247650"/>
                      <a:gd name="connsiteX2" fmla="*/ 2381 w 2381"/>
                      <a:gd name="connsiteY2" fmla="*/ 247650 h 247650"/>
                      <a:gd name="connsiteX0" fmla="*/ 0 w 0"/>
                      <a:gd name="connsiteY0" fmla="*/ 0 h 10000"/>
                      <a:gd name="connsiteX1" fmla="*/ 0 w 0"/>
                      <a:gd name="connsiteY1" fmla="*/ 10000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10000">
                        <a:moveTo>
                          <a:pt x="0" y="0"/>
                        </a:moveTo>
                        <a:lnTo>
                          <a:pt x="0" y="10000"/>
                        </a:lnTo>
                      </a:path>
                    </a:pathLst>
                  </a:custGeom>
                  <a:noFill/>
                  <a:ln w="635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8" name="任意多边形 237"/>
                  <p:cNvSpPr/>
                  <p:nvPr/>
                </p:nvSpPr>
                <p:spPr>
                  <a:xfrm flipH="1">
                    <a:off x="10015808" y="-2962275"/>
                    <a:ext cx="0" cy="247650"/>
                  </a:xfrm>
                  <a:custGeom>
                    <a:avLst/>
                    <a:gdLst>
                      <a:gd name="connsiteX0" fmla="*/ 0 w 2381"/>
                      <a:gd name="connsiteY0" fmla="*/ 0 h 247650"/>
                      <a:gd name="connsiteX1" fmla="*/ 0 w 2381"/>
                      <a:gd name="connsiteY1" fmla="*/ 247650 h 247650"/>
                      <a:gd name="connsiteX2" fmla="*/ 2381 w 2381"/>
                      <a:gd name="connsiteY2" fmla="*/ 247650 h 247650"/>
                      <a:gd name="connsiteX0" fmla="*/ 0 w 0"/>
                      <a:gd name="connsiteY0" fmla="*/ 0 h 10000"/>
                      <a:gd name="connsiteX1" fmla="*/ 0 w 0"/>
                      <a:gd name="connsiteY1" fmla="*/ 10000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10000">
                        <a:moveTo>
                          <a:pt x="0" y="0"/>
                        </a:moveTo>
                        <a:lnTo>
                          <a:pt x="0" y="10000"/>
                        </a:lnTo>
                      </a:path>
                    </a:pathLst>
                  </a:custGeom>
                  <a:noFill/>
                  <a:ln w="635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9" name="任意多边形 238"/>
                  <p:cNvSpPr/>
                  <p:nvPr/>
                </p:nvSpPr>
                <p:spPr>
                  <a:xfrm flipH="1">
                    <a:off x="10118103" y="-2962275"/>
                    <a:ext cx="0" cy="247650"/>
                  </a:xfrm>
                  <a:custGeom>
                    <a:avLst/>
                    <a:gdLst>
                      <a:gd name="connsiteX0" fmla="*/ 0 w 2381"/>
                      <a:gd name="connsiteY0" fmla="*/ 0 h 247650"/>
                      <a:gd name="connsiteX1" fmla="*/ 0 w 2381"/>
                      <a:gd name="connsiteY1" fmla="*/ 247650 h 247650"/>
                      <a:gd name="connsiteX2" fmla="*/ 2381 w 2381"/>
                      <a:gd name="connsiteY2" fmla="*/ 247650 h 247650"/>
                      <a:gd name="connsiteX0" fmla="*/ 0 w 0"/>
                      <a:gd name="connsiteY0" fmla="*/ 0 h 10000"/>
                      <a:gd name="connsiteX1" fmla="*/ 0 w 0"/>
                      <a:gd name="connsiteY1" fmla="*/ 10000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10000">
                        <a:moveTo>
                          <a:pt x="0" y="0"/>
                        </a:moveTo>
                        <a:lnTo>
                          <a:pt x="0" y="10000"/>
                        </a:lnTo>
                      </a:path>
                    </a:pathLst>
                  </a:custGeom>
                  <a:noFill/>
                  <a:ln w="635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40" name="任意多边形 239"/>
                  <p:cNvSpPr/>
                  <p:nvPr/>
                </p:nvSpPr>
                <p:spPr>
                  <a:xfrm flipH="1">
                    <a:off x="10220398" y="-2962275"/>
                    <a:ext cx="0" cy="247650"/>
                  </a:xfrm>
                  <a:custGeom>
                    <a:avLst/>
                    <a:gdLst>
                      <a:gd name="connsiteX0" fmla="*/ 0 w 2381"/>
                      <a:gd name="connsiteY0" fmla="*/ 0 h 247650"/>
                      <a:gd name="connsiteX1" fmla="*/ 0 w 2381"/>
                      <a:gd name="connsiteY1" fmla="*/ 247650 h 247650"/>
                      <a:gd name="connsiteX2" fmla="*/ 2381 w 2381"/>
                      <a:gd name="connsiteY2" fmla="*/ 247650 h 247650"/>
                      <a:gd name="connsiteX0" fmla="*/ 0 w 0"/>
                      <a:gd name="connsiteY0" fmla="*/ 0 h 10000"/>
                      <a:gd name="connsiteX1" fmla="*/ 0 w 0"/>
                      <a:gd name="connsiteY1" fmla="*/ 10000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10000">
                        <a:moveTo>
                          <a:pt x="0" y="0"/>
                        </a:moveTo>
                        <a:lnTo>
                          <a:pt x="0" y="10000"/>
                        </a:lnTo>
                      </a:path>
                    </a:pathLst>
                  </a:custGeom>
                  <a:noFill/>
                  <a:ln w="635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41" name="任意多边形 240"/>
                  <p:cNvSpPr/>
                  <p:nvPr/>
                </p:nvSpPr>
                <p:spPr>
                  <a:xfrm flipH="1">
                    <a:off x="10322694" y="-2962275"/>
                    <a:ext cx="0" cy="247650"/>
                  </a:xfrm>
                  <a:custGeom>
                    <a:avLst/>
                    <a:gdLst>
                      <a:gd name="connsiteX0" fmla="*/ 0 w 2381"/>
                      <a:gd name="connsiteY0" fmla="*/ 0 h 247650"/>
                      <a:gd name="connsiteX1" fmla="*/ 0 w 2381"/>
                      <a:gd name="connsiteY1" fmla="*/ 247650 h 247650"/>
                      <a:gd name="connsiteX2" fmla="*/ 2381 w 2381"/>
                      <a:gd name="connsiteY2" fmla="*/ 247650 h 247650"/>
                      <a:gd name="connsiteX0" fmla="*/ 0 w 0"/>
                      <a:gd name="connsiteY0" fmla="*/ 0 h 10000"/>
                      <a:gd name="connsiteX1" fmla="*/ 0 w 0"/>
                      <a:gd name="connsiteY1" fmla="*/ 10000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10000">
                        <a:moveTo>
                          <a:pt x="0" y="0"/>
                        </a:moveTo>
                        <a:lnTo>
                          <a:pt x="0" y="10000"/>
                        </a:lnTo>
                      </a:path>
                    </a:pathLst>
                  </a:custGeom>
                  <a:noFill/>
                  <a:ln w="635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276" name="组合 275"/>
              <p:cNvGrpSpPr/>
              <p:nvPr/>
            </p:nvGrpSpPr>
            <p:grpSpPr>
              <a:xfrm rot="19641794">
                <a:off x="2415991" y="982890"/>
                <a:ext cx="241601" cy="515950"/>
                <a:chOff x="9918209" y="-3193255"/>
                <a:chExt cx="521797" cy="1114323"/>
              </a:xfrm>
            </p:grpSpPr>
            <p:sp>
              <p:nvSpPr>
                <p:cNvPr id="259" name="矩形 258"/>
                <p:cNvSpPr/>
                <p:nvPr/>
              </p:nvSpPr>
              <p:spPr>
                <a:xfrm>
                  <a:off x="9985441" y="-3119439"/>
                  <a:ext cx="369302" cy="564201"/>
                </a:xfrm>
                <a:custGeom>
                  <a:avLst/>
                  <a:gdLst>
                    <a:gd name="connsiteX0" fmla="*/ 0 w 364540"/>
                    <a:gd name="connsiteY0" fmla="*/ 0 h 563282"/>
                    <a:gd name="connsiteX1" fmla="*/ 364540 w 364540"/>
                    <a:gd name="connsiteY1" fmla="*/ 0 h 563282"/>
                    <a:gd name="connsiteX2" fmla="*/ 364540 w 364540"/>
                    <a:gd name="connsiteY2" fmla="*/ 563282 h 563282"/>
                    <a:gd name="connsiteX3" fmla="*/ 0 w 364540"/>
                    <a:gd name="connsiteY3" fmla="*/ 563282 h 563282"/>
                    <a:gd name="connsiteX4" fmla="*/ 0 w 364540"/>
                    <a:gd name="connsiteY4" fmla="*/ 0 h 563282"/>
                    <a:gd name="connsiteX0" fmla="*/ 0 w 364540"/>
                    <a:gd name="connsiteY0" fmla="*/ 919 h 564201"/>
                    <a:gd name="connsiteX1" fmla="*/ 177734 w 364540"/>
                    <a:gd name="connsiteY1" fmla="*/ 0 h 564201"/>
                    <a:gd name="connsiteX2" fmla="*/ 364540 w 364540"/>
                    <a:gd name="connsiteY2" fmla="*/ 919 h 564201"/>
                    <a:gd name="connsiteX3" fmla="*/ 364540 w 364540"/>
                    <a:gd name="connsiteY3" fmla="*/ 564201 h 564201"/>
                    <a:gd name="connsiteX4" fmla="*/ 0 w 364540"/>
                    <a:gd name="connsiteY4" fmla="*/ 564201 h 564201"/>
                    <a:gd name="connsiteX5" fmla="*/ 0 w 364540"/>
                    <a:gd name="connsiteY5" fmla="*/ 919 h 564201"/>
                    <a:gd name="connsiteX0" fmla="*/ 0 w 366921"/>
                    <a:gd name="connsiteY0" fmla="*/ 39019 h 564201"/>
                    <a:gd name="connsiteX1" fmla="*/ 180115 w 366921"/>
                    <a:gd name="connsiteY1" fmla="*/ 0 h 564201"/>
                    <a:gd name="connsiteX2" fmla="*/ 366921 w 366921"/>
                    <a:gd name="connsiteY2" fmla="*/ 919 h 564201"/>
                    <a:gd name="connsiteX3" fmla="*/ 366921 w 366921"/>
                    <a:gd name="connsiteY3" fmla="*/ 564201 h 564201"/>
                    <a:gd name="connsiteX4" fmla="*/ 2381 w 366921"/>
                    <a:gd name="connsiteY4" fmla="*/ 564201 h 564201"/>
                    <a:gd name="connsiteX5" fmla="*/ 0 w 366921"/>
                    <a:gd name="connsiteY5" fmla="*/ 39019 h 564201"/>
                    <a:gd name="connsiteX0" fmla="*/ 0 w 369302"/>
                    <a:gd name="connsiteY0" fmla="*/ 39019 h 564201"/>
                    <a:gd name="connsiteX1" fmla="*/ 180115 w 369302"/>
                    <a:gd name="connsiteY1" fmla="*/ 0 h 564201"/>
                    <a:gd name="connsiteX2" fmla="*/ 369302 w 369302"/>
                    <a:gd name="connsiteY2" fmla="*/ 41400 h 564201"/>
                    <a:gd name="connsiteX3" fmla="*/ 366921 w 369302"/>
                    <a:gd name="connsiteY3" fmla="*/ 564201 h 564201"/>
                    <a:gd name="connsiteX4" fmla="*/ 2381 w 369302"/>
                    <a:gd name="connsiteY4" fmla="*/ 564201 h 564201"/>
                    <a:gd name="connsiteX5" fmla="*/ 0 w 369302"/>
                    <a:gd name="connsiteY5" fmla="*/ 39019 h 5642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69302" h="564201">
                      <a:moveTo>
                        <a:pt x="0" y="39019"/>
                      </a:moveTo>
                      <a:lnTo>
                        <a:pt x="180115" y="0"/>
                      </a:lnTo>
                      <a:lnTo>
                        <a:pt x="369302" y="41400"/>
                      </a:lnTo>
                      <a:cubicBezTo>
                        <a:pt x="368508" y="215667"/>
                        <a:pt x="367715" y="389934"/>
                        <a:pt x="366921" y="564201"/>
                      </a:cubicBezTo>
                      <a:lnTo>
                        <a:pt x="2381" y="564201"/>
                      </a:lnTo>
                      <a:cubicBezTo>
                        <a:pt x="1587" y="389140"/>
                        <a:pt x="794" y="214080"/>
                        <a:pt x="0" y="39019"/>
                      </a:cubicBezTo>
                      <a:close/>
                    </a:path>
                  </a:pathLst>
                </a:custGeom>
                <a:solidFill>
                  <a:srgbClr val="DAE9F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7" name="任意多边形 266"/>
                <p:cNvSpPr/>
                <p:nvPr/>
              </p:nvSpPr>
              <p:spPr>
                <a:xfrm>
                  <a:off x="9982200" y="-3193255"/>
                  <a:ext cx="373856" cy="134304"/>
                </a:xfrm>
                <a:custGeom>
                  <a:avLst/>
                  <a:gdLst>
                    <a:gd name="connsiteX0" fmla="*/ 180866 w 361732"/>
                    <a:gd name="connsiteY0" fmla="*/ 0 h 125736"/>
                    <a:gd name="connsiteX1" fmla="*/ 361732 w 361732"/>
                    <a:gd name="connsiteY1" fmla="*/ 117874 h 125736"/>
                    <a:gd name="connsiteX2" fmla="*/ 359297 w 361732"/>
                    <a:gd name="connsiteY2" fmla="*/ 125736 h 125736"/>
                    <a:gd name="connsiteX3" fmla="*/ 352989 w 361732"/>
                    <a:gd name="connsiteY3" fmla="*/ 122134 h 125736"/>
                    <a:gd name="connsiteX4" fmla="*/ 180866 w 361732"/>
                    <a:gd name="connsiteY4" fmla="*/ 94688 h 125736"/>
                    <a:gd name="connsiteX5" fmla="*/ 8743 w 361732"/>
                    <a:gd name="connsiteY5" fmla="*/ 122134 h 125736"/>
                    <a:gd name="connsiteX6" fmla="*/ 2435 w 361732"/>
                    <a:gd name="connsiteY6" fmla="*/ 125736 h 125736"/>
                    <a:gd name="connsiteX7" fmla="*/ 0 w 361732"/>
                    <a:gd name="connsiteY7" fmla="*/ 117874 h 125736"/>
                    <a:gd name="connsiteX8" fmla="*/ 180866 w 361732"/>
                    <a:gd name="connsiteY8" fmla="*/ 0 h 125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61732" h="125736">
                      <a:moveTo>
                        <a:pt x="180866" y="0"/>
                      </a:moveTo>
                      <a:cubicBezTo>
                        <a:pt x="280756" y="0"/>
                        <a:pt x="361732" y="52774"/>
                        <a:pt x="361732" y="117874"/>
                      </a:cubicBezTo>
                      <a:lnTo>
                        <a:pt x="359297" y="125736"/>
                      </a:lnTo>
                      <a:lnTo>
                        <a:pt x="352989" y="122134"/>
                      </a:lnTo>
                      <a:cubicBezTo>
                        <a:pt x="308939" y="105177"/>
                        <a:pt x="248084" y="94688"/>
                        <a:pt x="180866" y="94688"/>
                      </a:cubicBezTo>
                      <a:cubicBezTo>
                        <a:pt x="113648" y="94688"/>
                        <a:pt x="52793" y="105177"/>
                        <a:pt x="8743" y="122134"/>
                      </a:cubicBezTo>
                      <a:lnTo>
                        <a:pt x="2435" y="125736"/>
                      </a:lnTo>
                      <a:lnTo>
                        <a:pt x="0" y="117874"/>
                      </a:lnTo>
                      <a:cubicBezTo>
                        <a:pt x="0" y="52774"/>
                        <a:pt x="80976" y="0"/>
                        <a:pt x="180866" y="0"/>
                      </a:cubicBezTo>
                      <a:close/>
                    </a:path>
                  </a:pathLst>
                </a:custGeom>
                <a:solidFill>
                  <a:srgbClr val="F2662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9" name="椭圆 268"/>
                <p:cNvSpPr/>
                <p:nvPr/>
              </p:nvSpPr>
              <p:spPr>
                <a:xfrm>
                  <a:off x="9982200" y="-2597788"/>
                  <a:ext cx="372543" cy="61811"/>
                </a:xfrm>
                <a:prstGeom prst="ellipse">
                  <a:avLst/>
                </a:prstGeom>
                <a:solidFill>
                  <a:srgbClr val="9DCA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6" name="矩形 255"/>
                <p:cNvSpPr/>
                <p:nvPr/>
              </p:nvSpPr>
              <p:spPr>
                <a:xfrm>
                  <a:off x="10156886" y="-2557462"/>
                  <a:ext cx="45719" cy="136020"/>
                </a:xfrm>
                <a:prstGeom prst="rect">
                  <a:avLst/>
                </a:prstGeom>
                <a:solidFill>
                  <a:srgbClr val="292D3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72" name="组合 271"/>
                <p:cNvGrpSpPr/>
                <p:nvPr/>
              </p:nvGrpSpPr>
              <p:grpSpPr>
                <a:xfrm>
                  <a:off x="9918209" y="-2473060"/>
                  <a:ext cx="521797" cy="234438"/>
                  <a:chOff x="9920590" y="-2461154"/>
                  <a:chExt cx="521797" cy="234438"/>
                </a:xfrm>
              </p:grpSpPr>
              <p:sp>
                <p:nvSpPr>
                  <p:cNvPr id="271" name="任意多边形 270"/>
                  <p:cNvSpPr/>
                  <p:nvPr/>
                </p:nvSpPr>
                <p:spPr>
                  <a:xfrm>
                    <a:off x="9924140" y="-2461154"/>
                    <a:ext cx="514696" cy="183691"/>
                  </a:xfrm>
                  <a:custGeom>
                    <a:avLst/>
                    <a:gdLst>
                      <a:gd name="connsiteX0" fmla="*/ 257348 w 514696"/>
                      <a:gd name="connsiteY0" fmla="*/ 0 h 183691"/>
                      <a:gd name="connsiteX1" fmla="*/ 514125 w 514696"/>
                      <a:gd name="connsiteY1" fmla="*/ 178852 h 183691"/>
                      <a:gd name="connsiteX2" fmla="*/ 514696 w 514696"/>
                      <a:gd name="connsiteY2" fmla="*/ 183691 h 183691"/>
                      <a:gd name="connsiteX3" fmla="*/ 0 w 514696"/>
                      <a:gd name="connsiteY3" fmla="*/ 183691 h 183691"/>
                      <a:gd name="connsiteX4" fmla="*/ 571 w 514696"/>
                      <a:gd name="connsiteY4" fmla="*/ 178852 h 183691"/>
                      <a:gd name="connsiteX5" fmla="*/ 257348 w 514696"/>
                      <a:gd name="connsiteY5" fmla="*/ 0 h 1836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14696" h="183691">
                        <a:moveTo>
                          <a:pt x="257348" y="0"/>
                        </a:moveTo>
                        <a:cubicBezTo>
                          <a:pt x="384009" y="0"/>
                          <a:pt x="489685" y="76782"/>
                          <a:pt x="514125" y="178852"/>
                        </a:cubicBezTo>
                        <a:lnTo>
                          <a:pt x="514696" y="183691"/>
                        </a:lnTo>
                        <a:lnTo>
                          <a:pt x="0" y="183691"/>
                        </a:lnTo>
                        <a:lnTo>
                          <a:pt x="571" y="178852"/>
                        </a:lnTo>
                        <a:cubicBezTo>
                          <a:pt x="25011" y="76782"/>
                          <a:pt x="130687" y="0"/>
                          <a:pt x="257348" y="0"/>
                        </a:cubicBezTo>
                        <a:close/>
                      </a:path>
                    </a:pathLst>
                  </a:custGeom>
                  <a:solidFill>
                    <a:srgbClr val="DAE9F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6" name="椭圆 265"/>
                  <p:cNvSpPr/>
                  <p:nvPr/>
                </p:nvSpPr>
                <p:spPr>
                  <a:xfrm>
                    <a:off x="9920590" y="-2325089"/>
                    <a:ext cx="521797" cy="98373"/>
                  </a:xfrm>
                  <a:prstGeom prst="ellipse">
                    <a:avLst/>
                  </a:prstGeom>
                  <a:solidFill>
                    <a:srgbClr val="9DCAE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75" name="组合 274"/>
                <p:cNvGrpSpPr/>
                <p:nvPr/>
              </p:nvGrpSpPr>
              <p:grpSpPr>
                <a:xfrm>
                  <a:off x="10166224" y="-2319338"/>
                  <a:ext cx="45719" cy="240406"/>
                  <a:chOff x="10166224" y="-2319338"/>
                  <a:chExt cx="45719" cy="240406"/>
                </a:xfrm>
              </p:grpSpPr>
              <p:sp>
                <p:nvSpPr>
                  <p:cNvPr id="273" name="等腰三角形 272"/>
                  <p:cNvSpPr/>
                  <p:nvPr/>
                </p:nvSpPr>
                <p:spPr>
                  <a:xfrm flipV="1">
                    <a:off x="10166224" y="-2319338"/>
                    <a:ext cx="45719" cy="228025"/>
                  </a:xfrm>
                  <a:prstGeom prst="triangle">
                    <a:avLst/>
                  </a:prstGeom>
                  <a:solidFill>
                    <a:srgbClr val="C9CAD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74" name="椭圆 273"/>
                  <p:cNvSpPr/>
                  <p:nvPr/>
                </p:nvSpPr>
                <p:spPr>
                  <a:xfrm>
                    <a:off x="10166224" y="-2124651"/>
                    <a:ext cx="45719" cy="45719"/>
                  </a:xfrm>
                  <a:prstGeom prst="ellipse">
                    <a:avLst/>
                  </a:prstGeom>
                  <a:solidFill>
                    <a:srgbClr val="C9CAD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sp>
        <p:nvSpPr>
          <p:cNvPr id="312" name="任意多边形 311"/>
          <p:cNvSpPr/>
          <p:nvPr/>
        </p:nvSpPr>
        <p:spPr>
          <a:xfrm rot="5400000">
            <a:off x="6385222" y="1806721"/>
            <a:ext cx="348936" cy="348935"/>
          </a:xfrm>
          <a:custGeom>
            <a:avLst/>
            <a:gdLst>
              <a:gd name="connsiteX0" fmla="*/ 0 w 508687"/>
              <a:gd name="connsiteY0" fmla="*/ 254342 h 508686"/>
              <a:gd name="connsiteX1" fmla="*/ 214155 w 508687"/>
              <a:gd name="connsiteY1" fmla="*/ 198700 h 508686"/>
              <a:gd name="connsiteX2" fmla="*/ 265782 w 508687"/>
              <a:gd name="connsiteY2" fmla="*/ 0 h 508686"/>
              <a:gd name="connsiteX3" fmla="*/ 319064 w 508687"/>
              <a:gd name="connsiteY3" fmla="*/ 205074 h 508686"/>
              <a:gd name="connsiteX4" fmla="*/ 508687 w 508687"/>
              <a:gd name="connsiteY4" fmla="*/ 254342 h 508686"/>
              <a:gd name="connsiteX5" fmla="*/ 319064 w 508687"/>
              <a:gd name="connsiteY5" fmla="*/ 303610 h 508686"/>
              <a:gd name="connsiteX6" fmla="*/ 265782 w 508687"/>
              <a:gd name="connsiteY6" fmla="*/ 508686 h 508686"/>
              <a:gd name="connsiteX7" fmla="*/ 214155 w 508687"/>
              <a:gd name="connsiteY7" fmla="*/ 309984 h 508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8687" h="508686">
                <a:moveTo>
                  <a:pt x="0" y="254342"/>
                </a:moveTo>
                <a:lnTo>
                  <a:pt x="214155" y="198700"/>
                </a:lnTo>
                <a:lnTo>
                  <a:pt x="265782" y="0"/>
                </a:lnTo>
                <a:lnTo>
                  <a:pt x="319064" y="205074"/>
                </a:lnTo>
                <a:lnTo>
                  <a:pt x="508687" y="254342"/>
                </a:lnTo>
                <a:lnTo>
                  <a:pt x="319064" y="303610"/>
                </a:lnTo>
                <a:lnTo>
                  <a:pt x="265782" y="508686"/>
                </a:lnTo>
                <a:lnTo>
                  <a:pt x="214155" y="30998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4" name="任意多边形 313"/>
          <p:cNvSpPr/>
          <p:nvPr/>
        </p:nvSpPr>
        <p:spPr>
          <a:xfrm rot="5400000">
            <a:off x="6943076" y="1678260"/>
            <a:ext cx="149684" cy="149684"/>
          </a:xfrm>
          <a:custGeom>
            <a:avLst/>
            <a:gdLst>
              <a:gd name="connsiteX0" fmla="*/ 0 w 508687"/>
              <a:gd name="connsiteY0" fmla="*/ 254342 h 508686"/>
              <a:gd name="connsiteX1" fmla="*/ 214155 w 508687"/>
              <a:gd name="connsiteY1" fmla="*/ 198700 h 508686"/>
              <a:gd name="connsiteX2" fmla="*/ 265782 w 508687"/>
              <a:gd name="connsiteY2" fmla="*/ 0 h 508686"/>
              <a:gd name="connsiteX3" fmla="*/ 319064 w 508687"/>
              <a:gd name="connsiteY3" fmla="*/ 205074 h 508686"/>
              <a:gd name="connsiteX4" fmla="*/ 508687 w 508687"/>
              <a:gd name="connsiteY4" fmla="*/ 254342 h 508686"/>
              <a:gd name="connsiteX5" fmla="*/ 319064 w 508687"/>
              <a:gd name="connsiteY5" fmla="*/ 303610 h 508686"/>
              <a:gd name="connsiteX6" fmla="*/ 265782 w 508687"/>
              <a:gd name="connsiteY6" fmla="*/ 508686 h 508686"/>
              <a:gd name="connsiteX7" fmla="*/ 214155 w 508687"/>
              <a:gd name="connsiteY7" fmla="*/ 309984 h 508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8687" h="508686">
                <a:moveTo>
                  <a:pt x="0" y="254342"/>
                </a:moveTo>
                <a:lnTo>
                  <a:pt x="214155" y="198700"/>
                </a:lnTo>
                <a:lnTo>
                  <a:pt x="265782" y="0"/>
                </a:lnTo>
                <a:lnTo>
                  <a:pt x="319064" y="205074"/>
                </a:lnTo>
                <a:lnTo>
                  <a:pt x="508687" y="254342"/>
                </a:lnTo>
                <a:lnTo>
                  <a:pt x="319064" y="303610"/>
                </a:lnTo>
                <a:lnTo>
                  <a:pt x="265782" y="508686"/>
                </a:lnTo>
                <a:lnTo>
                  <a:pt x="214155" y="30998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6" name="任意多边形 315"/>
          <p:cNvSpPr/>
          <p:nvPr/>
        </p:nvSpPr>
        <p:spPr>
          <a:xfrm rot="5400000" flipH="1" flipV="1">
            <a:off x="2097752" y="2180835"/>
            <a:ext cx="348936" cy="348935"/>
          </a:xfrm>
          <a:custGeom>
            <a:avLst/>
            <a:gdLst>
              <a:gd name="connsiteX0" fmla="*/ 0 w 508687"/>
              <a:gd name="connsiteY0" fmla="*/ 254342 h 508686"/>
              <a:gd name="connsiteX1" fmla="*/ 214155 w 508687"/>
              <a:gd name="connsiteY1" fmla="*/ 198700 h 508686"/>
              <a:gd name="connsiteX2" fmla="*/ 265782 w 508687"/>
              <a:gd name="connsiteY2" fmla="*/ 0 h 508686"/>
              <a:gd name="connsiteX3" fmla="*/ 319064 w 508687"/>
              <a:gd name="connsiteY3" fmla="*/ 205074 h 508686"/>
              <a:gd name="connsiteX4" fmla="*/ 508687 w 508687"/>
              <a:gd name="connsiteY4" fmla="*/ 254342 h 508686"/>
              <a:gd name="connsiteX5" fmla="*/ 319064 w 508687"/>
              <a:gd name="connsiteY5" fmla="*/ 303610 h 508686"/>
              <a:gd name="connsiteX6" fmla="*/ 265782 w 508687"/>
              <a:gd name="connsiteY6" fmla="*/ 508686 h 508686"/>
              <a:gd name="connsiteX7" fmla="*/ 214155 w 508687"/>
              <a:gd name="connsiteY7" fmla="*/ 309984 h 508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8687" h="508686">
                <a:moveTo>
                  <a:pt x="0" y="254342"/>
                </a:moveTo>
                <a:lnTo>
                  <a:pt x="214155" y="198700"/>
                </a:lnTo>
                <a:lnTo>
                  <a:pt x="265782" y="0"/>
                </a:lnTo>
                <a:lnTo>
                  <a:pt x="319064" y="205074"/>
                </a:lnTo>
                <a:lnTo>
                  <a:pt x="508687" y="254342"/>
                </a:lnTo>
                <a:lnTo>
                  <a:pt x="319064" y="303610"/>
                </a:lnTo>
                <a:lnTo>
                  <a:pt x="265782" y="508686"/>
                </a:lnTo>
                <a:lnTo>
                  <a:pt x="214155" y="30998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7" name="任意多边形 316"/>
          <p:cNvSpPr/>
          <p:nvPr/>
        </p:nvSpPr>
        <p:spPr>
          <a:xfrm rot="5400000" flipH="1" flipV="1">
            <a:off x="2722704" y="2438930"/>
            <a:ext cx="120535" cy="120535"/>
          </a:xfrm>
          <a:custGeom>
            <a:avLst/>
            <a:gdLst>
              <a:gd name="connsiteX0" fmla="*/ 0 w 508687"/>
              <a:gd name="connsiteY0" fmla="*/ 254342 h 508686"/>
              <a:gd name="connsiteX1" fmla="*/ 214155 w 508687"/>
              <a:gd name="connsiteY1" fmla="*/ 198700 h 508686"/>
              <a:gd name="connsiteX2" fmla="*/ 265782 w 508687"/>
              <a:gd name="connsiteY2" fmla="*/ 0 h 508686"/>
              <a:gd name="connsiteX3" fmla="*/ 319064 w 508687"/>
              <a:gd name="connsiteY3" fmla="*/ 205074 h 508686"/>
              <a:gd name="connsiteX4" fmla="*/ 508687 w 508687"/>
              <a:gd name="connsiteY4" fmla="*/ 254342 h 508686"/>
              <a:gd name="connsiteX5" fmla="*/ 319064 w 508687"/>
              <a:gd name="connsiteY5" fmla="*/ 303610 h 508686"/>
              <a:gd name="connsiteX6" fmla="*/ 265782 w 508687"/>
              <a:gd name="connsiteY6" fmla="*/ 508686 h 508686"/>
              <a:gd name="connsiteX7" fmla="*/ 214155 w 508687"/>
              <a:gd name="connsiteY7" fmla="*/ 309984 h 508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8687" h="508686">
                <a:moveTo>
                  <a:pt x="0" y="254342"/>
                </a:moveTo>
                <a:lnTo>
                  <a:pt x="214155" y="198700"/>
                </a:lnTo>
                <a:lnTo>
                  <a:pt x="265782" y="0"/>
                </a:lnTo>
                <a:lnTo>
                  <a:pt x="319064" y="205074"/>
                </a:lnTo>
                <a:lnTo>
                  <a:pt x="508687" y="254342"/>
                </a:lnTo>
                <a:lnTo>
                  <a:pt x="319064" y="303610"/>
                </a:lnTo>
                <a:lnTo>
                  <a:pt x="265782" y="508686"/>
                </a:lnTo>
                <a:lnTo>
                  <a:pt x="214155" y="30998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8" name="任意多边形 317"/>
          <p:cNvSpPr/>
          <p:nvPr/>
        </p:nvSpPr>
        <p:spPr>
          <a:xfrm rot="5400000" flipH="1" flipV="1">
            <a:off x="2502513" y="2807419"/>
            <a:ext cx="149684" cy="149684"/>
          </a:xfrm>
          <a:custGeom>
            <a:avLst/>
            <a:gdLst>
              <a:gd name="connsiteX0" fmla="*/ 0 w 508687"/>
              <a:gd name="connsiteY0" fmla="*/ 254342 h 508686"/>
              <a:gd name="connsiteX1" fmla="*/ 214155 w 508687"/>
              <a:gd name="connsiteY1" fmla="*/ 198700 h 508686"/>
              <a:gd name="connsiteX2" fmla="*/ 265782 w 508687"/>
              <a:gd name="connsiteY2" fmla="*/ 0 h 508686"/>
              <a:gd name="connsiteX3" fmla="*/ 319064 w 508687"/>
              <a:gd name="connsiteY3" fmla="*/ 205074 h 508686"/>
              <a:gd name="connsiteX4" fmla="*/ 508687 w 508687"/>
              <a:gd name="connsiteY4" fmla="*/ 254342 h 508686"/>
              <a:gd name="connsiteX5" fmla="*/ 319064 w 508687"/>
              <a:gd name="connsiteY5" fmla="*/ 303610 h 508686"/>
              <a:gd name="connsiteX6" fmla="*/ 265782 w 508687"/>
              <a:gd name="connsiteY6" fmla="*/ 508686 h 508686"/>
              <a:gd name="connsiteX7" fmla="*/ 214155 w 508687"/>
              <a:gd name="connsiteY7" fmla="*/ 309984 h 508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8687" h="508686">
                <a:moveTo>
                  <a:pt x="0" y="254342"/>
                </a:moveTo>
                <a:lnTo>
                  <a:pt x="214155" y="198700"/>
                </a:lnTo>
                <a:lnTo>
                  <a:pt x="265782" y="0"/>
                </a:lnTo>
                <a:lnTo>
                  <a:pt x="319064" y="205074"/>
                </a:lnTo>
                <a:lnTo>
                  <a:pt x="508687" y="254342"/>
                </a:lnTo>
                <a:lnTo>
                  <a:pt x="319064" y="303610"/>
                </a:lnTo>
                <a:lnTo>
                  <a:pt x="265782" y="508686"/>
                </a:lnTo>
                <a:lnTo>
                  <a:pt x="214155" y="30998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5" name="椭圆 153"/>
          <p:cNvSpPr/>
          <p:nvPr/>
        </p:nvSpPr>
        <p:spPr>
          <a:xfrm rot="20216895">
            <a:off x="-2351340" y="3845411"/>
            <a:ext cx="2511503" cy="100940"/>
          </a:xfrm>
          <a:custGeom>
            <a:avLst/>
            <a:gdLst>
              <a:gd name="connsiteX0" fmla="*/ 0 w 2017875"/>
              <a:gd name="connsiteY0" fmla="*/ 572687 h 1145373"/>
              <a:gd name="connsiteX1" fmla="*/ 1008938 w 2017875"/>
              <a:gd name="connsiteY1" fmla="*/ 0 h 1145373"/>
              <a:gd name="connsiteX2" fmla="*/ 2017876 w 2017875"/>
              <a:gd name="connsiteY2" fmla="*/ 572687 h 1145373"/>
              <a:gd name="connsiteX3" fmla="*/ 1008938 w 2017875"/>
              <a:gd name="connsiteY3" fmla="*/ 1145374 h 1145373"/>
              <a:gd name="connsiteX4" fmla="*/ 0 w 2017875"/>
              <a:gd name="connsiteY4" fmla="*/ 572687 h 1145373"/>
              <a:gd name="connsiteX0" fmla="*/ 0 w 3324884"/>
              <a:gd name="connsiteY0" fmla="*/ 572954 h 1145856"/>
              <a:gd name="connsiteX1" fmla="*/ 1008938 w 3324884"/>
              <a:gd name="connsiteY1" fmla="*/ 267 h 1145856"/>
              <a:gd name="connsiteX2" fmla="*/ 3324884 w 3324884"/>
              <a:gd name="connsiteY2" fmla="*/ 519766 h 1145856"/>
              <a:gd name="connsiteX3" fmla="*/ 1008938 w 3324884"/>
              <a:gd name="connsiteY3" fmla="*/ 1145641 h 1145856"/>
              <a:gd name="connsiteX4" fmla="*/ 0 w 3324884"/>
              <a:gd name="connsiteY4" fmla="*/ 572954 h 1145856"/>
              <a:gd name="connsiteX0" fmla="*/ 0 w 5722559"/>
              <a:gd name="connsiteY0" fmla="*/ 576096 h 1150485"/>
              <a:gd name="connsiteX1" fmla="*/ 1008938 w 5722559"/>
              <a:gd name="connsiteY1" fmla="*/ 3409 h 1150485"/>
              <a:gd name="connsiteX2" fmla="*/ 5722559 w 5722559"/>
              <a:gd name="connsiteY2" fmla="*/ 418219 h 1150485"/>
              <a:gd name="connsiteX3" fmla="*/ 1008938 w 5722559"/>
              <a:gd name="connsiteY3" fmla="*/ 1148783 h 1150485"/>
              <a:gd name="connsiteX4" fmla="*/ 0 w 5722559"/>
              <a:gd name="connsiteY4" fmla="*/ 576096 h 1150485"/>
              <a:gd name="connsiteX0" fmla="*/ 0 w 5933329"/>
              <a:gd name="connsiteY0" fmla="*/ 574549 h 1148330"/>
              <a:gd name="connsiteX1" fmla="*/ 1008938 w 5933329"/>
              <a:gd name="connsiteY1" fmla="*/ 1862 h 1148330"/>
              <a:gd name="connsiteX2" fmla="*/ 5933329 w 5933329"/>
              <a:gd name="connsiteY2" fmla="*/ 450113 h 1148330"/>
              <a:gd name="connsiteX3" fmla="*/ 1008938 w 5933329"/>
              <a:gd name="connsiteY3" fmla="*/ 1147236 h 1148330"/>
              <a:gd name="connsiteX4" fmla="*/ 0 w 5933329"/>
              <a:gd name="connsiteY4" fmla="*/ 574549 h 1148330"/>
              <a:gd name="connsiteX0" fmla="*/ 2782 w 6699476"/>
              <a:gd name="connsiteY0" fmla="*/ 575982 h 1150331"/>
              <a:gd name="connsiteX1" fmla="*/ 1011720 w 6699476"/>
              <a:gd name="connsiteY1" fmla="*/ 3295 h 1150331"/>
              <a:gd name="connsiteX2" fmla="*/ 6699476 w 6699476"/>
              <a:gd name="connsiteY2" fmla="*/ 420140 h 1150331"/>
              <a:gd name="connsiteX3" fmla="*/ 1011720 w 6699476"/>
              <a:gd name="connsiteY3" fmla="*/ 1148669 h 1150331"/>
              <a:gd name="connsiteX4" fmla="*/ 2782 w 6699476"/>
              <a:gd name="connsiteY4" fmla="*/ 575982 h 1150331"/>
              <a:gd name="connsiteX0" fmla="*/ 9055 w 6705749"/>
              <a:gd name="connsiteY0" fmla="*/ 575982 h 1149635"/>
              <a:gd name="connsiteX1" fmla="*/ 1017993 w 6705749"/>
              <a:gd name="connsiteY1" fmla="*/ 3295 h 1149635"/>
              <a:gd name="connsiteX2" fmla="*/ 6705749 w 6705749"/>
              <a:gd name="connsiteY2" fmla="*/ 420140 h 1149635"/>
              <a:gd name="connsiteX3" fmla="*/ 1017993 w 6705749"/>
              <a:gd name="connsiteY3" fmla="*/ 1148669 h 1149635"/>
              <a:gd name="connsiteX4" fmla="*/ 9055 w 6705749"/>
              <a:gd name="connsiteY4" fmla="*/ 575982 h 1149635"/>
              <a:gd name="connsiteX0" fmla="*/ 29879 w 6726573"/>
              <a:gd name="connsiteY0" fmla="*/ 575982 h 1149640"/>
              <a:gd name="connsiteX1" fmla="*/ 1038817 w 6726573"/>
              <a:gd name="connsiteY1" fmla="*/ 3295 h 1149640"/>
              <a:gd name="connsiteX2" fmla="*/ 6726573 w 6726573"/>
              <a:gd name="connsiteY2" fmla="*/ 420140 h 1149640"/>
              <a:gd name="connsiteX3" fmla="*/ 1038817 w 6726573"/>
              <a:gd name="connsiteY3" fmla="*/ 1148669 h 1149640"/>
              <a:gd name="connsiteX4" fmla="*/ 29879 w 6726573"/>
              <a:gd name="connsiteY4" fmla="*/ 575982 h 1149640"/>
              <a:gd name="connsiteX0" fmla="*/ 29879 w 6730938"/>
              <a:gd name="connsiteY0" fmla="*/ 188864 h 762522"/>
              <a:gd name="connsiteX1" fmla="*/ 6726573 w 6730938"/>
              <a:gd name="connsiteY1" fmla="*/ 33022 h 762522"/>
              <a:gd name="connsiteX2" fmla="*/ 1038817 w 6730938"/>
              <a:gd name="connsiteY2" fmla="*/ 761551 h 762522"/>
              <a:gd name="connsiteX3" fmla="*/ 29879 w 6730938"/>
              <a:gd name="connsiteY3" fmla="*/ 188864 h 762522"/>
              <a:gd name="connsiteX0" fmla="*/ -1 w 6696693"/>
              <a:gd name="connsiteY0" fmla="*/ 188864 h 188863"/>
              <a:gd name="connsiteX1" fmla="*/ 6696693 w 6696693"/>
              <a:gd name="connsiteY1" fmla="*/ 33022 h 188863"/>
              <a:gd name="connsiteX2" fmla="*/ -1 w 6696693"/>
              <a:gd name="connsiteY2" fmla="*/ 188864 h 188863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3970 w 6756248"/>
              <a:gd name="connsiteY0" fmla="*/ 501224 h 847269"/>
              <a:gd name="connsiteX1" fmla="*/ 6700664 w 6756248"/>
              <a:gd name="connsiteY1" fmla="*/ 345382 h 847269"/>
              <a:gd name="connsiteX2" fmla="*/ 3970 w 6756248"/>
              <a:gd name="connsiteY2" fmla="*/ 501224 h 847269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4246 w 6708142"/>
              <a:gd name="connsiteY0" fmla="*/ 689949 h 1369838"/>
              <a:gd name="connsiteX1" fmla="*/ 6700940 w 6708142"/>
              <a:gd name="connsiteY1" fmla="*/ 534107 h 1369838"/>
              <a:gd name="connsiteX2" fmla="*/ 4246 w 6708142"/>
              <a:gd name="connsiteY2" fmla="*/ 689949 h 1369838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5547 w 6702241"/>
              <a:gd name="connsiteY0" fmla="*/ 620653 h 1300542"/>
              <a:gd name="connsiteX1" fmla="*/ 6702241 w 6702241"/>
              <a:gd name="connsiteY1" fmla="*/ 464811 h 1300542"/>
              <a:gd name="connsiteX2" fmla="*/ 5547 w 6702241"/>
              <a:gd name="connsiteY2" fmla="*/ 620653 h 1300542"/>
              <a:gd name="connsiteX0" fmla="*/ 5547 w 6702241"/>
              <a:gd name="connsiteY0" fmla="*/ 620653 h 1146123"/>
              <a:gd name="connsiteX1" fmla="*/ 6702241 w 6702241"/>
              <a:gd name="connsiteY1" fmla="*/ 464811 h 1146123"/>
              <a:gd name="connsiteX2" fmla="*/ 5547 w 6702241"/>
              <a:gd name="connsiteY2" fmla="*/ 620653 h 1146123"/>
              <a:gd name="connsiteX0" fmla="*/ 6940 w 6703634"/>
              <a:gd name="connsiteY0" fmla="*/ 478252 h 1003722"/>
              <a:gd name="connsiteX1" fmla="*/ 6703634 w 6703634"/>
              <a:gd name="connsiteY1" fmla="*/ 322410 h 1003722"/>
              <a:gd name="connsiteX2" fmla="*/ 6940 w 6703634"/>
              <a:gd name="connsiteY2" fmla="*/ 478252 h 1003722"/>
              <a:gd name="connsiteX0" fmla="*/ 6940 w 6703634"/>
              <a:gd name="connsiteY0" fmla="*/ 478252 h 927312"/>
              <a:gd name="connsiteX1" fmla="*/ 6703634 w 6703634"/>
              <a:gd name="connsiteY1" fmla="*/ 322410 h 927312"/>
              <a:gd name="connsiteX2" fmla="*/ 6940 w 6703634"/>
              <a:gd name="connsiteY2" fmla="*/ 478252 h 927312"/>
              <a:gd name="connsiteX0" fmla="*/ 908 w 6697602"/>
              <a:gd name="connsiteY0" fmla="*/ 492896 h 957162"/>
              <a:gd name="connsiteX1" fmla="*/ 6697602 w 6697602"/>
              <a:gd name="connsiteY1" fmla="*/ 337054 h 957162"/>
              <a:gd name="connsiteX2" fmla="*/ 908 w 6697602"/>
              <a:gd name="connsiteY2" fmla="*/ 492896 h 957162"/>
              <a:gd name="connsiteX0" fmla="*/ 107 w 6696801"/>
              <a:gd name="connsiteY0" fmla="*/ 459499 h 888995"/>
              <a:gd name="connsiteX1" fmla="*/ 6696801 w 6696801"/>
              <a:gd name="connsiteY1" fmla="*/ 303657 h 888995"/>
              <a:gd name="connsiteX2" fmla="*/ 107 w 6696801"/>
              <a:gd name="connsiteY2" fmla="*/ 459499 h 888995"/>
              <a:gd name="connsiteX0" fmla="*/ 107 w 6696801"/>
              <a:gd name="connsiteY0" fmla="*/ 479688 h 909184"/>
              <a:gd name="connsiteX1" fmla="*/ 6696801 w 6696801"/>
              <a:gd name="connsiteY1" fmla="*/ 323846 h 909184"/>
              <a:gd name="connsiteX2" fmla="*/ 107 w 6696801"/>
              <a:gd name="connsiteY2" fmla="*/ 479688 h 909184"/>
              <a:gd name="connsiteX0" fmla="*/ 107 w 6696801"/>
              <a:gd name="connsiteY0" fmla="*/ 479688 h 940678"/>
              <a:gd name="connsiteX1" fmla="*/ 6696801 w 6696801"/>
              <a:gd name="connsiteY1" fmla="*/ 323846 h 940678"/>
              <a:gd name="connsiteX2" fmla="*/ 107 w 6696801"/>
              <a:gd name="connsiteY2" fmla="*/ 479688 h 940678"/>
              <a:gd name="connsiteX0" fmla="*/ 157 w 6696851"/>
              <a:gd name="connsiteY0" fmla="*/ 592191 h 1169389"/>
              <a:gd name="connsiteX1" fmla="*/ 6696851 w 6696851"/>
              <a:gd name="connsiteY1" fmla="*/ 436349 h 1169389"/>
              <a:gd name="connsiteX2" fmla="*/ 157 w 6696851"/>
              <a:gd name="connsiteY2" fmla="*/ 592191 h 1169389"/>
              <a:gd name="connsiteX0" fmla="*/ 493 w 6697187"/>
              <a:gd name="connsiteY0" fmla="*/ 497740 h 977584"/>
              <a:gd name="connsiteX1" fmla="*/ 6697187 w 6697187"/>
              <a:gd name="connsiteY1" fmla="*/ 341898 h 977584"/>
              <a:gd name="connsiteX2" fmla="*/ 493 w 6697187"/>
              <a:gd name="connsiteY2" fmla="*/ 497740 h 977584"/>
              <a:gd name="connsiteX0" fmla="*/ 500 w 6642198"/>
              <a:gd name="connsiteY0" fmla="*/ 513253 h 980121"/>
              <a:gd name="connsiteX1" fmla="*/ 6642198 w 6642198"/>
              <a:gd name="connsiteY1" fmla="*/ 321242 h 980121"/>
              <a:gd name="connsiteX2" fmla="*/ 500 w 6642198"/>
              <a:gd name="connsiteY2" fmla="*/ 513253 h 980121"/>
              <a:gd name="connsiteX0" fmla="*/ 491 w 6709825"/>
              <a:gd name="connsiteY0" fmla="*/ 478133 h 976265"/>
              <a:gd name="connsiteX1" fmla="*/ 6709825 w 6709825"/>
              <a:gd name="connsiteY1" fmla="*/ 370770 h 976265"/>
              <a:gd name="connsiteX2" fmla="*/ 491 w 6709825"/>
              <a:gd name="connsiteY2" fmla="*/ 478133 h 976265"/>
              <a:gd name="connsiteX0" fmla="*/ 491 w 6709825"/>
              <a:gd name="connsiteY0" fmla="*/ 478133 h 962255"/>
              <a:gd name="connsiteX1" fmla="*/ 6709825 w 6709825"/>
              <a:gd name="connsiteY1" fmla="*/ 370770 h 962255"/>
              <a:gd name="connsiteX2" fmla="*/ 491 w 6709825"/>
              <a:gd name="connsiteY2" fmla="*/ 478133 h 962255"/>
              <a:gd name="connsiteX0" fmla="*/ 905 w 6710239"/>
              <a:gd name="connsiteY0" fmla="*/ 471953 h 956075"/>
              <a:gd name="connsiteX1" fmla="*/ 6710239 w 6710239"/>
              <a:gd name="connsiteY1" fmla="*/ 364590 h 956075"/>
              <a:gd name="connsiteX2" fmla="*/ 905 w 6710239"/>
              <a:gd name="connsiteY2" fmla="*/ 471953 h 956075"/>
              <a:gd name="connsiteX0" fmla="*/ 933 w 6710267"/>
              <a:gd name="connsiteY0" fmla="*/ 454975 h 939097"/>
              <a:gd name="connsiteX1" fmla="*/ 6710267 w 6710267"/>
              <a:gd name="connsiteY1" fmla="*/ 347612 h 939097"/>
              <a:gd name="connsiteX2" fmla="*/ 933 w 6710267"/>
              <a:gd name="connsiteY2" fmla="*/ 454975 h 939097"/>
              <a:gd name="connsiteX0" fmla="*/ 933 w 6710267"/>
              <a:gd name="connsiteY0" fmla="*/ 454975 h 903078"/>
              <a:gd name="connsiteX1" fmla="*/ 6710267 w 6710267"/>
              <a:gd name="connsiteY1" fmla="*/ 347612 h 903078"/>
              <a:gd name="connsiteX2" fmla="*/ 933 w 6710267"/>
              <a:gd name="connsiteY2" fmla="*/ 454975 h 903078"/>
              <a:gd name="connsiteX0" fmla="*/ 1137 w 6303942"/>
              <a:gd name="connsiteY0" fmla="*/ 450007 h 902803"/>
              <a:gd name="connsiteX1" fmla="*/ 6303942 w 6303942"/>
              <a:gd name="connsiteY1" fmla="*/ 356384 h 902803"/>
              <a:gd name="connsiteX2" fmla="*/ 1137 w 6303942"/>
              <a:gd name="connsiteY2" fmla="*/ 450007 h 902803"/>
              <a:gd name="connsiteX0" fmla="*/ 763 w 6303568"/>
              <a:gd name="connsiteY0" fmla="*/ 345042 h 691510"/>
              <a:gd name="connsiteX1" fmla="*/ 6303568 w 6303568"/>
              <a:gd name="connsiteY1" fmla="*/ 251419 h 691510"/>
              <a:gd name="connsiteX2" fmla="*/ 763 w 6303568"/>
              <a:gd name="connsiteY2" fmla="*/ 345042 h 691510"/>
              <a:gd name="connsiteX0" fmla="*/ 464 w 6303269"/>
              <a:gd name="connsiteY0" fmla="*/ 301419 h 603002"/>
              <a:gd name="connsiteX1" fmla="*/ 6303269 w 6303269"/>
              <a:gd name="connsiteY1" fmla="*/ 207796 h 603002"/>
              <a:gd name="connsiteX2" fmla="*/ 464 w 6303269"/>
              <a:gd name="connsiteY2" fmla="*/ 301419 h 603002"/>
              <a:gd name="connsiteX0" fmla="*/ 2 w 6302807"/>
              <a:gd name="connsiteY0" fmla="*/ 232453 h 459965"/>
              <a:gd name="connsiteX1" fmla="*/ 6302807 w 6302807"/>
              <a:gd name="connsiteY1" fmla="*/ 138830 h 459965"/>
              <a:gd name="connsiteX2" fmla="*/ 2 w 6302807"/>
              <a:gd name="connsiteY2" fmla="*/ 232453 h 459965"/>
              <a:gd name="connsiteX0" fmla="*/ 2 w 6302807"/>
              <a:gd name="connsiteY0" fmla="*/ 218785 h 430437"/>
              <a:gd name="connsiteX1" fmla="*/ 6302807 w 6302807"/>
              <a:gd name="connsiteY1" fmla="*/ 125162 h 430437"/>
              <a:gd name="connsiteX2" fmla="*/ 2 w 6302807"/>
              <a:gd name="connsiteY2" fmla="*/ 218785 h 430437"/>
              <a:gd name="connsiteX0" fmla="*/ 2 w 6302807"/>
              <a:gd name="connsiteY0" fmla="*/ 150184 h 361836"/>
              <a:gd name="connsiteX1" fmla="*/ 6302807 w 6302807"/>
              <a:gd name="connsiteY1" fmla="*/ 56561 h 361836"/>
              <a:gd name="connsiteX2" fmla="*/ 2 w 6302807"/>
              <a:gd name="connsiteY2" fmla="*/ 150184 h 361836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133 w 6302938"/>
              <a:gd name="connsiteY0" fmla="*/ 213846 h 451605"/>
              <a:gd name="connsiteX1" fmla="*/ 6302938 w 6302938"/>
              <a:gd name="connsiteY1" fmla="*/ 120223 h 451605"/>
              <a:gd name="connsiteX2" fmla="*/ 133 w 6302938"/>
              <a:gd name="connsiteY2" fmla="*/ 213846 h 451605"/>
              <a:gd name="connsiteX0" fmla="*/ 2289 w 6305094"/>
              <a:gd name="connsiteY0" fmla="*/ 237792 h 499248"/>
              <a:gd name="connsiteX1" fmla="*/ 6305094 w 6305094"/>
              <a:gd name="connsiteY1" fmla="*/ 144169 h 499248"/>
              <a:gd name="connsiteX2" fmla="*/ 2289 w 6305094"/>
              <a:gd name="connsiteY2" fmla="*/ 237792 h 499248"/>
              <a:gd name="connsiteX0" fmla="*/ 1330 w 6304135"/>
              <a:gd name="connsiteY0" fmla="*/ 208330 h 440630"/>
              <a:gd name="connsiteX1" fmla="*/ 6304135 w 6304135"/>
              <a:gd name="connsiteY1" fmla="*/ 114707 h 440630"/>
              <a:gd name="connsiteX2" fmla="*/ 1330 w 6304135"/>
              <a:gd name="connsiteY2" fmla="*/ 208330 h 440630"/>
              <a:gd name="connsiteX0" fmla="*/ 1330 w 6304135"/>
              <a:gd name="connsiteY0" fmla="*/ 190557 h 422857"/>
              <a:gd name="connsiteX1" fmla="*/ 6304135 w 6304135"/>
              <a:gd name="connsiteY1" fmla="*/ 96934 h 422857"/>
              <a:gd name="connsiteX2" fmla="*/ 1330 w 6304135"/>
              <a:gd name="connsiteY2" fmla="*/ 190557 h 422857"/>
              <a:gd name="connsiteX0" fmla="*/ 1322 w 6304127"/>
              <a:gd name="connsiteY0" fmla="*/ 190557 h 391618"/>
              <a:gd name="connsiteX1" fmla="*/ 6304127 w 6304127"/>
              <a:gd name="connsiteY1" fmla="*/ 96934 h 391618"/>
              <a:gd name="connsiteX2" fmla="*/ 1322 w 6304127"/>
              <a:gd name="connsiteY2" fmla="*/ 190557 h 391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04127" h="391618">
                <a:moveTo>
                  <a:pt x="1322" y="190557"/>
                </a:moveTo>
                <a:cubicBezTo>
                  <a:pt x="58819" y="-206459"/>
                  <a:pt x="1676272" y="148415"/>
                  <a:pt x="6304127" y="96934"/>
                </a:cubicBezTo>
                <a:cubicBezTo>
                  <a:pt x="1758417" y="309945"/>
                  <a:pt x="-56175" y="587573"/>
                  <a:pt x="1322" y="190557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11" name="组合 410"/>
          <p:cNvGrpSpPr/>
          <p:nvPr/>
        </p:nvGrpSpPr>
        <p:grpSpPr>
          <a:xfrm>
            <a:off x="7701673" y="908783"/>
            <a:ext cx="262528" cy="262528"/>
            <a:chOff x="574083" y="2062815"/>
            <a:chExt cx="235130" cy="235130"/>
          </a:xfrm>
        </p:grpSpPr>
        <p:sp>
          <p:nvSpPr>
            <p:cNvPr id="412" name="椭圆 411"/>
            <p:cNvSpPr/>
            <p:nvPr/>
          </p:nvSpPr>
          <p:spPr>
            <a:xfrm>
              <a:off x="574083" y="2062815"/>
              <a:ext cx="235130" cy="235130"/>
            </a:xfrm>
            <a:prstGeom prst="ellipse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413" name="椭圆 412"/>
            <p:cNvSpPr/>
            <p:nvPr/>
          </p:nvSpPr>
          <p:spPr>
            <a:xfrm>
              <a:off x="647490" y="2136222"/>
              <a:ext cx="88316" cy="883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sp>
        <p:nvSpPr>
          <p:cNvPr id="436" name="任意多边形 435"/>
          <p:cNvSpPr/>
          <p:nvPr/>
        </p:nvSpPr>
        <p:spPr>
          <a:xfrm>
            <a:off x="-1447150" y="3926022"/>
            <a:ext cx="11244990" cy="1628749"/>
          </a:xfrm>
          <a:custGeom>
            <a:avLst/>
            <a:gdLst>
              <a:gd name="connsiteX0" fmla="*/ 1609229 w 11244990"/>
              <a:gd name="connsiteY0" fmla="*/ 0 h 1628749"/>
              <a:gd name="connsiteX1" fmla="*/ 2066331 w 11244990"/>
              <a:gd name="connsiteY1" fmla="*/ 243039 h 1628749"/>
              <a:gd name="connsiteX2" fmla="*/ 2092121 w 11244990"/>
              <a:gd name="connsiteY2" fmla="*/ 290554 h 1628749"/>
              <a:gd name="connsiteX3" fmla="*/ 2207398 w 11244990"/>
              <a:gd name="connsiteY3" fmla="*/ 254771 h 1628749"/>
              <a:gd name="connsiteX4" fmla="*/ 2344346 w 11244990"/>
              <a:gd name="connsiteY4" fmla="*/ 240965 h 1628749"/>
              <a:gd name="connsiteX5" fmla="*/ 2907820 w 11244990"/>
              <a:gd name="connsiteY5" fmla="*/ 540562 h 1628749"/>
              <a:gd name="connsiteX6" fmla="*/ 2913835 w 11244990"/>
              <a:gd name="connsiteY6" fmla="*/ 551643 h 1628749"/>
              <a:gd name="connsiteX7" fmla="*/ 2923389 w 11244990"/>
              <a:gd name="connsiteY7" fmla="*/ 534039 h 1628749"/>
              <a:gd name="connsiteX8" fmla="*/ 3331019 w 11244990"/>
              <a:gd name="connsiteY8" fmla="*/ 317304 h 1628749"/>
              <a:gd name="connsiteX9" fmla="*/ 3430091 w 11244990"/>
              <a:gd name="connsiteY9" fmla="*/ 327291 h 1628749"/>
              <a:gd name="connsiteX10" fmla="*/ 3502991 w 11244990"/>
              <a:gd name="connsiteY10" fmla="*/ 349921 h 1628749"/>
              <a:gd name="connsiteX11" fmla="*/ 3556694 w 11244990"/>
              <a:gd name="connsiteY11" fmla="*/ 284833 h 1628749"/>
              <a:gd name="connsiteX12" fmla="*/ 4038023 w 11244990"/>
              <a:gd name="connsiteY12" fmla="*/ 85460 h 1628749"/>
              <a:gd name="connsiteX13" fmla="*/ 4704895 w 11244990"/>
              <a:gd name="connsiteY13" fmla="*/ 628976 h 1628749"/>
              <a:gd name="connsiteX14" fmla="*/ 4708130 w 11244990"/>
              <a:gd name="connsiteY14" fmla="*/ 661068 h 1628749"/>
              <a:gd name="connsiteX15" fmla="*/ 4750047 w 11244990"/>
              <a:gd name="connsiteY15" fmla="*/ 674080 h 1628749"/>
              <a:gd name="connsiteX16" fmla="*/ 4785942 w 11244990"/>
              <a:gd name="connsiteY16" fmla="*/ 644464 h 1628749"/>
              <a:gd name="connsiteX17" fmla="*/ 5066971 w 11244990"/>
              <a:gd name="connsiteY17" fmla="*/ 558621 h 1628749"/>
              <a:gd name="connsiteX18" fmla="*/ 5422389 w 11244990"/>
              <a:gd name="connsiteY18" fmla="*/ 705840 h 1628749"/>
              <a:gd name="connsiteX19" fmla="*/ 5426777 w 11244990"/>
              <a:gd name="connsiteY19" fmla="*/ 711159 h 1628749"/>
              <a:gd name="connsiteX20" fmla="*/ 5431988 w 11244990"/>
              <a:gd name="connsiteY20" fmla="*/ 704843 h 1628749"/>
              <a:gd name="connsiteX21" fmla="*/ 5677421 w 11244990"/>
              <a:gd name="connsiteY21" fmla="*/ 603181 h 1628749"/>
              <a:gd name="connsiteX22" fmla="*/ 5812526 w 11244990"/>
              <a:gd name="connsiteY22" fmla="*/ 630458 h 1628749"/>
              <a:gd name="connsiteX23" fmla="*/ 5862078 w 11244990"/>
              <a:gd name="connsiteY23" fmla="*/ 657354 h 1628749"/>
              <a:gd name="connsiteX24" fmla="*/ 5878521 w 11244990"/>
              <a:gd name="connsiteY24" fmla="*/ 627059 h 1628749"/>
              <a:gd name="connsiteX25" fmla="*/ 6303730 w 11244990"/>
              <a:gd name="connsiteY25" fmla="*/ 400977 h 1628749"/>
              <a:gd name="connsiteX26" fmla="*/ 6666323 w 11244990"/>
              <a:gd name="connsiteY26" fmla="*/ 551168 h 1628749"/>
              <a:gd name="connsiteX27" fmla="*/ 6688875 w 11244990"/>
              <a:gd name="connsiteY27" fmla="*/ 578501 h 1628749"/>
              <a:gd name="connsiteX28" fmla="*/ 6718063 w 11244990"/>
              <a:gd name="connsiteY28" fmla="*/ 543125 h 1628749"/>
              <a:gd name="connsiteX29" fmla="*/ 7080656 w 11244990"/>
              <a:gd name="connsiteY29" fmla="*/ 392934 h 1628749"/>
              <a:gd name="connsiteX30" fmla="*/ 7280255 w 11244990"/>
              <a:gd name="connsiteY30" fmla="*/ 433231 h 1628749"/>
              <a:gd name="connsiteX31" fmla="*/ 7300616 w 11244990"/>
              <a:gd name="connsiteY31" fmla="*/ 444283 h 1628749"/>
              <a:gd name="connsiteX32" fmla="*/ 7322769 w 11244990"/>
              <a:gd name="connsiteY32" fmla="*/ 403468 h 1628749"/>
              <a:gd name="connsiteX33" fmla="*/ 7891119 w 11244990"/>
              <a:gd name="connsiteY33" fmla="*/ 101279 h 1628749"/>
              <a:gd name="connsiteX34" fmla="*/ 8522664 w 11244990"/>
              <a:gd name="connsiteY34" fmla="*/ 519895 h 1628749"/>
              <a:gd name="connsiteX35" fmla="*/ 8549173 w 11244990"/>
              <a:gd name="connsiteY35" fmla="*/ 605295 h 1628749"/>
              <a:gd name="connsiteX36" fmla="*/ 8570138 w 11244990"/>
              <a:gd name="connsiteY36" fmla="*/ 603181 h 1628749"/>
              <a:gd name="connsiteX37" fmla="*/ 8856841 w 11244990"/>
              <a:gd name="connsiteY37" fmla="*/ 690757 h 1628749"/>
              <a:gd name="connsiteX38" fmla="*/ 8920207 w 11244990"/>
              <a:gd name="connsiteY38" fmla="*/ 743038 h 1628749"/>
              <a:gd name="connsiteX39" fmla="*/ 8946498 w 11244990"/>
              <a:gd name="connsiteY39" fmla="*/ 684734 h 1628749"/>
              <a:gd name="connsiteX40" fmla="*/ 9236971 w 11244990"/>
              <a:gd name="connsiteY40" fmla="*/ 542359 h 1628749"/>
              <a:gd name="connsiteX41" fmla="*/ 9283341 w 11244990"/>
              <a:gd name="connsiteY41" fmla="*/ 546429 h 1628749"/>
              <a:gd name="connsiteX42" fmla="*/ 9301141 w 11244990"/>
              <a:gd name="connsiteY42" fmla="*/ 508552 h 1628749"/>
              <a:gd name="connsiteX43" fmla="*/ 9730507 w 11244990"/>
              <a:gd name="connsiteY43" fmla="*/ 320570 h 1628749"/>
              <a:gd name="connsiteX44" fmla="*/ 10159874 w 11244990"/>
              <a:gd name="connsiteY44" fmla="*/ 508552 h 1628749"/>
              <a:gd name="connsiteX45" fmla="*/ 10166042 w 11244990"/>
              <a:gd name="connsiteY45" fmla="*/ 521680 h 1628749"/>
              <a:gd name="connsiteX46" fmla="*/ 10219242 w 11244990"/>
              <a:gd name="connsiteY46" fmla="*/ 510773 h 1628749"/>
              <a:gd name="connsiteX47" fmla="*/ 10313154 w 11244990"/>
              <a:gd name="connsiteY47" fmla="*/ 504520 h 1628749"/>
              <a:gd name="connsiteX48" fmla="*/ 10742520 w 11244990"/>
              <a:gd name="connsiteY48" fmla="*/ 692502 h 1628749"/>
              <a:gd name="connsiteX49" fmla="*/ 10750955 w 11244990"/>
              <a:gd name="connsiteY49" fmla="*/ 720099 h 1628749"/>
              <a:gd name="connsiteX50" fmla="*/ 10779004 w 11244990"/>
              <a:gd name="connsiteY50" fmla="*/ 718231 h 1628749"/>
              <a:gd name="connsiteX51" fmla="*/ 11244990 w 11244990"/>
              <a:gd name="connsiteY51" fmla="*/ 1026019 h 1628749"/>
              <a:gd name="connsiteX52" fmla="*/ 10779004 w 11244990"/>
              <a:gd name="connsiteY52" fmla="*/ 1333807 h 1628749"/>
              <a:gd name="connsiteX53" fmla="*/ 10723733 w 11244990"/>
              <a:gd name="connsiteY53" fmla="*/ 1328288 h 1628749"/>
              <a:gd name="connsiteX54" fmla="*/ 10711220 w 11244990"/>
              <a:gd name="connsiteY54" fmla="*/ 1340473 h 1628749"/>
              <a:gd name="connsiteX55" fmla="*/ 10374727 w 11244990"/>
              <a:gd name="connsiteY55" fmla="*/ 1452450 h 1628749"/>
              <a:gd name="connsiteX56" fmla="*/ 10189495 w 11244990"/>
              <a:gd name="connsiteY56" fmla="*/ 1422406 h 1628749"/>
              <a:gd name="connsiteX57" fmla="*/ 10113010 w 11244990"/>
              <a:gd name="connsiteY57" fmla="*/ 1389052 h 1628749"/>
              <a:gd name="connsiteX58" fmla="*/ 10086588 w 11244990"/>
              <a:gd name="connsiteY58" fmla="*/ 1414781 h 1628749"/>
              <a:gd name="connsiteX59" fmla="*/ 9750095 w 11244990"/>
              <a:gd name="connsiteY59" fmla="*/ 1526758 h 1628749"/>
              <a:gd name="connsiteX60" fmla="*/ 9484030 w 11244990"/>
              <a:gd name="connsiteY60" fmla="*/ 1461465 h 1628749"/>
              <a:gd name="connsiteX61" fmla="*/ 9431887 w 11244990"/>
              <a:gd name="connsiteY61" fmla="*/ 1426901 h 1628749"/>
              <a:gd name="connsiteX62" fmla="*/ 9384235 w 11244990"/>
              <a:gd name="connsiteY62" fmla="*/ 1458487 h 1628749"/>
              <a:gd name="connsiteX63" fmla="*/ 9152291 w 11244990"/>
              <a:gd name="connsiteY63" fmla="*/ 1515407 h 1628749"/>
              <a:gd name="connsiteX64" fmla="*/ 9028929 w 11244990"/>
              <a:gd name="connsiteY64" fmla="*/ 1500423 h 1628749"/>
              <a:gd name="connsiteX65" fmla="*/ 8942297 w 11244990"/>
              <a:gd name="connsiteY65" fmla="*/ 1466965 h 1628749"/>
              <a:gd name="connsiteX66" fmla="*/ 8932731 w 11244990"/>
              <a:gd name="connsiteY66" fmla="*/ 1478558 h 1628749"/>
              <a:gd name="connsiteX67" fmla="*/ 8570138 w 11244990"/>
              <a:gd name="connsiteY67" fmla="*/ 1628749 h 1628749"/>
              <a:gd name="connsiteX68" fmla="*/ 8207545 w 11244990"/>
              <a:gd name="connsiteY68" fmla="*/ 1478558 h 1628749"/>
              <a:gd name="connsiteX69" fmla="*/ 8157799 w 11244990"/>
              <a:gd name="connsiteY69" fmla="*/ 1418265 h 1628749"/>
              <a:gd name="connsiteX70" fmla="*/ 8029253 w 11244990"/>
              <a:gd name="connsiteY70" fmla="*/ 1458168 h 1628749"/>
              <a:gd name="connsiteX71" fmla="*/ 7891119 w 11244990"/>
              <a:gd name="connsiteY71" fmla="*/ 1472093 h 1628749"/>
              <a:gd name="connsiteX72" fmla="*/ 7507902 w 11244990"/>
              <a:gd name="connsiteY72" fmla="*/ 1355037 h 1628749"/>
              <a:gd name="connsiteX73" fmla="*/ 7423020 w 11244990"/>
              <a:gd name="connsiteY73" fmla="*/ 1285002 h 1628749"/>
              <a:gd name="connsiteX74" fmla="*/ 7367359 w 11244990"/>
              <a:gd name="connsiteY74" fmla="*/ 1330927 h 1628749"/>
              <a:gd name="connsiteX75" fmla="*/ 7080656 w 11244990"/>
              <a:gd name="connsiteY75" fmla="*/ 1418502 h 1628749"/>
              <a:gd name="connsiteX76" fmla="*/ 6718063 w 11244990"/>
              <a:gd name="connsiteY76" fmla="*/ 1268311 h 1628749"/>
              <a:gd name="connsiteX77" fmla="*/ 6695511 w 11244990"/>
              <a:gd name="connsiteY77" fmla="*/ 1240978 h 1628749"/>
              <a:gd name="connsiteX78" fmla="*/ 6666323 w 11244990"/>
              <a:gd name="connsiteY78" fmla="*/ 1276354 h 1628749"/>
              <a:gd name="connsiteX79" fmla="*/ 6303730 w 11244990"/>
              <a:gd name="connsiteY79" fmla="*/ 1426545 h 1628749"/>
              <a:gd name="connsiteX80" fmla="*/ 5941137 w 11244990"/>
              <a:gd name="connsiteY80" fmla="*/ 1276354 h 1628749"/>
              <a:gd name="connsiteX81" fmla="*/ 5894143 w 11244990"/>
              <a:gd name="connsiteY81" fmla="*/ 1219398 h 1628749"/>
              <a:gd name="connsiteX82" fmla="*/ 5871485 w 11244990"/>
              <a:gd name="connsiteY82" fmla="*/ 1238093 h 1628749"/>
              <a:gd name="connsiteX83" fmla="*/ 5677421 w 11244990"/>
              <a:gd name="connsiteY83" fmla="*/ 1297371 h 1628749"/>
              <a:gd name="connsiteX84" fmla="*/ 5542316 w 11244990"/>
              <a:gd name="connsiteY84" fmla="*/ 1270095 h 1628749"/>
              <a:gd name="connsiteX85" fmla="*/ 5527357 w 11244990"/>
              <a:gd name="connsiteY85" fmla="*/ 1261975 h 1628749"/>
              <a:gd name="connsiteX86" fmla="*/ 5483765 w 11244990"/>
              <a:gd name="connsiteY86" fmla="*/ 1342287 h 1628749"/>
              <a:gd name="connsiteX87" fmla="*/ 5066971 w 11244990"/>
              <a:gd name="connsiteY87" fmla="*/ 1563895 h 1628749"/>
              <a:gd name="connsiteX88" fmla="*/ 4917502 w 11244990"/>
              <a:gd name="connsiteY88" fmla="*/ 1541298 h 1628749"/>
              <a:gd name="connsiteX89" fmla="*/ 4885639 w 11244990"/>
              <a:gd name="connsiteY89" fmla="*/ 1528744 h 1628749"/>
              <a:gd name="connsiteX90" fmla="*/ 4866186 w 11244990"/>
              <a:gd name="connsiteY90" fmla="*/ 1544794 h 1628749"/>
              <a:gd name="connsiteX91" fmla="*/ 4591336 w 11244990"/>
              <a:gd name="connsiteY91" fmla="*/ 1628749 h 1628749"/>
              <a:gd name="connsiteX92" fmla="*/ 4243733 w 11244990"/>
              <a:gd name="connsiteY92" fmla="*/ 1484767 h 1628749"/>
              <a:gd name="connsiteX93" fmla="*/ 4195780 w 11244990"/>
              <a:gd name="connsiteY93" fmla="*/ 1426647 h 1628749"/>
              <a:gd name="connsiteX94" fmla="*/ 4175208 w 11244990"/>
              <a:gd name="connsiteY94" fmla="*/ 1433033 h 1628749"/>
              <a:gd name="connsiteX95" fmla="*/ 4038023 w 11244990"/>
              <a:gd name="connsiteY95" fmla="*/ 1446862 h 1628749"/>
              <a:gd name="connsiteX96" fmla="*/ 3556694 w 11244990"/>
              <a:gd name="connsiteY96" fmla="*/ 1247490 h 1628749"/>
              <a:gd name="connsiteX97" fmla="*/ 3554255 w 11244990"/>
              <a:gd name="connsiteY97" fmla="*/ 1244534 h 1628749"/>
              <a:gd name="connsiteX98" fmla="*/ 3522367 w 11244990"/>
              <a:gd name="connsiteY98" fmla="*/ 1261843 h 1628749"/>
              <a:gd name="connsiteX99" fmla="*/ 3331019 w 11244990"/>
              <a:gd name="connsiteY99" fmla="*/ 1300474 h 1628749"/>
              <a:gd name="connsiteX100" fmla="*/ 3139672 w 11244990"/>
              <a:gd name="connsiteY100" fmla="*/ 1261843 h 1628749"/>
              <a:gd name="connsiteX101" fmla="*/ 3118610 w 11244990"/>
              <a:gd name="connsiteY101" fmla="*/ 1250411 h 1628749"/>
              <a:gd name="connsiteX102" fmla="*/ 3109352 w 11244990"/>
              <a:gd name="connsiteY102" fmla="*/ 1256548 h 1628749"/>
              <a:gd name="connsiteX103" fmla="*/ 2915757 w 11244990"/>
              <a:gd name="connsiteY103" fmla="*/ 1317436 h 1628749"/>
              <a:gd name="connsiteX104" fmla="*/ 2892621 w 11244990"/>
              <a:gd name="connsiteY104" fmla="*/ 1318843 h 1628749"/>
              <a:gd name="connsiteX105" fmla="*/ 2824844 w 11244990"/>
              <a:gd name="connsiteY105" fmla="*/ 1400989 h 1628749"/>
              <a:gd name="connsiteX106" fmla="*/ 2344346 w 11244990"/>
              <a:gd name="connsiteY106" fmla="*/ 1600017 h 1628749"/>
              <a:gd name="connsiteX107" fmla="*/ 1887448 w 11244990"/>
              <a:gd name="connsiteY107" fmla="*/ 1423489 h 1628749"/>
              <a:gd name="connsiteX108" fmla="*/ 1820054 w 11244990"/>
              <a:gd name="connsiteY108" fmla="*/ 1352799 h 1628749"/>
              <a:gd name="connsiteX109" fmla="*/ 1780706 w 11244990"/>
              <a:gd name="connsiteY109" fmla="*/ 1425292 h 1628749"/>
              <a:gd name="connsiteX110" fmla="*/ 1416404 w 11244990"/>
              <a:gd name="connsiteY110" fmla="*/ 1618989 h 1628749"/>
              <a:gd name="connsiteX111" fmla="*/ 1170769 w 11244990"/>
              <a:gd name="connsiteY111" fmla="*/ 1543958 h 1628749"/>
              <a:gd name="connsiteX112" fmla="*/ 1112414 w 11244990"/>
              <a:gd name="connsiteY112" fmla="*/ 1490934 h 1628749"/>
              <a:gd name="connsiteX113" fmla="*/ 1092456 w 11244990"/>
              <a:gd name="connsiteY113" fmla="*/ 1507401 h 1628749"/>
              <a:gd name="connsiteX114" fmla="*/ 846821 w 11244990"/>
              <a:gd name="connsiteY114" fmla="*/ 1582432 h 1628749"/>
              <a:gd name="connsiteX115" fmla="*/ 536166 w 11244990"/>
              <a:gd name="connsiteY115" fmla="*/ 1453755 h 1628749"/>
              <a:gd name="connsiteX116" fmla="*/ 491534 w 11244990"/>
              <a:gd name="connsiteY116" fmla="*/ 1399661 h 1628749"/>
              <a:gd name="connsiteX117" fmla="*/ 439333 w 11244990"/>
              <a:gd name="connsiteY117" fmla="*/ 1404923 h 1628749"/>
              <a:gd name="connsiteX118" fmla="*/ 0 w 11244990"/>
              <a:gd name="connsiteY118" fmla="*/ 965590 h 1628749"/>
              <a:gd name="connsiteX119" fmla="*/ 439333 w 11244990"/>
              <a:gd name="connsiteY119" fmla="*/ 526257 h 1628749"/>
              <a:gd name="connsiteX120" fmla="*/ 684968 w 11244990"/>
              <a:gd name="connsiteY120" fmla="*/ 601288 h 1628749"/>
              <a:gd name="connsiteX121" fmla="*/ 718277 w 11244990"/>
              <a:gd name="connsiteY121" fmla="*/ 628771 h 1628749"/>
              <a:gd name="connsiteX122" fmla="*/ 725805 w 11244990"/>
              <a:gd name="connsiteY122" fmla="*/ 614270 h 1628749"/>
              <a:gd name="connsiteX123" fmla="*/ 998579 w 11244990"/>
              <a:gd name="connsiteY123" fmla="*/ 433862 h 1628749"/>
              <a:gd name="connsiteX124" fmla="*/ 1073478 w 11244990"/>
              <a:gd name="connsiteY124" fmla="*/ 426311 h 1628749"/>
              <a:gd name="connsiteX125" fmla="*/ 1101303 w 11244990"/>
              <a:gd name="connsiteY125" fmla="*/ 336676 h 1628749"/>
              <a:gd name="connsiteX126" fmla="*/ 1609229 w 11244990"/>
              <a:gd name="connsiteY126" fmla="*/ 0 h 1628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11244990" h="1628749">
                <a:moveTo>
                  <a:pt x="1609229" y="0"/>
                </a:moveTo>
                <a:cubicBezTo>
                  <a:pt x="1799507" y="0"/>
                  <a:pt x="1967268" y="96407"/>
                  <a:pt x="2066331" y="243039"/>
                </a:cubicBezTo>
                <a:lnTo>
                  <a:pt x="2092121" y="290554"/>
                </a:lnTo>
                <a:lnTo>
                  <a:pt x="2207398" y="254771"/>
                </a:lnTo>
                <a:cubicBezTo>
                  <a:pt x="2251633" y="245719"/>
                  <a:pt x="2297435" y="240965"/>
                  <a:pt x="2344346" y="240965"/>
                </a:cubicBezTo>
                <a:cubicBezTo>
                  <a:pt x="2578904" y="240965"/>
                  <a:pt x="2785704" y="359807"/>
                  <a:pt x="2907820" y="540562"/>
                </a:cubicBezTo>
                <a:lnTo>
                  <a:pt x="2913835" y="551643"/>
                </a:lnTo>
                <a:lnTo>
                  <a:pt x="2923389" y="534039"/>
                </a:lnTo>
                <a:cubicBezTo>
                  <a:pt x="3011731" y="403277"/>
                  <a:pt x="3161335" y="317304"/>
                  <a:pt x="3331019" y="317304"/>
                </a:cubicBezTo>
                <a:cubicBezTo>
                  <a:pt x="3364956" y="317304"/>
                  <a:pt x="3398090" y="320743"/>
                  <a:pt x="3430091" y="327291"/>
                </a:cubicBezTo>
                <a:lnTo>
                  <a:pt x="3502991" y="349921"/>
                </a:lnTo>
                <a:lnTo>
                  <a:pt x="3556694" y="284833"/>
                </a:lnTo>
                <a:cubicBezTo>
                  <a:pt x="3679877" y="161650"/>
                  <a:pt x="3850052" y="85460"/>
                  <a:pt x="4038023" y="85460"/>
                </a:cubicBezTo>
                <a:cubicBezTo>
                  <a:pt x="4366971" y="85460"/>
                  <a:pt x="4641422" y="318792"/>
                  <a:pt x="4704895" y="628976"/>
                </a:cubicBezTo>
                <a:lnTo>
                  <a:pt x="4708130" y="661068"/>
                </a:lnTo>
                <a:lnTo>
                  <a:pt x="4750047" y="674080"/>
                </a:lnTo>
                <a:lnTo>
                  <a:pt x="4785942" y="644464"/>
                </a:lnTo>
                <a:cubicBezTo>
                  <a:pt x="4866163" y="590267"/>
                  <a:pt x="4962871" y="558621"/>
                  <a:pt x="5066971" y="558621"/>
                </a:cubicBezTo>
                <a:cubicBezTo>
                  <a:pt x="5205770" y="558621"/>
                  <a:pt x="5331430" y="614881"/>
                  <a:pt x="5422389" y="705840"/>
                </a:cubicBezTo>
                <a:lnTo>
                  <a:pt x="5426777" y="711159"/>
                </a:lnTo>
                <a:lnTo>
                  <a:pt x="5431988" y="704843"/>
                </a:lnTo>
                <a:cubicBezTo>
                  <a:pt x="5494800" y="642031"/>
                  <a:pt x="5581573" y="603181"/>
                  <a:pt x="5677421" y="603181"/>
                </a:cubicBezTo>
                <a:cubicBezTo>
                  <a:pt x="5725345" y="603181"/>
                  <a:pt x="5771000" y="612894"/>
                  <a:pt x="5812526" y="630458"/>
                </a:cubicBezTo>
                <a:lnTo>
                  <a:pt x="5862078" y="657354"/>
                </a:lnTo>
                <a:lnTo>
                  <a:pt x="5878521" y="627059"/>
                </a:lnTo>
                <a:cubicBezTo>
                  <a:pt x="5970672" y="490657"/>
                  <a:pt x="6126728" y="400977"/>
                  <a:pt x="6303730" y="400977"/>
                </a:cubicBezTo>
                <a:cubicBezTo>
                  <a:pt x="6445331" y="400977"/>
                  <a:pt x="6573527" y="458372"/>
                  <a:pt x="6666323" y="551168"/>
                </a:cubicBezTo>
                <a:lnTo>
                  <a:pt x="6688875" y="578501"/>
                </a:lnTo>
                <a:lnTo>
                  <a:pt x="6718063" y="543125"/>
                </a:lnTo>
                <a:cubicBezTo>
                  <a:pt x="6810858" y="450329"/>
                  <a:pt x="6939054" y="392934"/>
                  <a:pt x="7080656" y="392934"/>
                </a:cubicBezTo>
                <a:cubicBezTo>
                  <a:pt x="7151457" y="392934"/>
                  <a:pt x="7218906" y="407283"/>
                  <a:pt x="7280255" y="433231"/>
                </a:cubicBezTo>
                <a:lnTo>
                  <a:pt x="7300616" y="444283"/>
                </a:lnTo>
                <a:lnTo>
                  <a:pt x="7322769" y="403468"/>
                </a:lnTo>
                <a:cubicBezTo>
                  <a:pt x="7445942" y="221149"/>
                  <a:pt x="7654532" y="101279"/>
                  <a:pt x="7891119" y="101279"/>
                </a:cubicBezTo>
                <a:cubicBezTo>
                  <a:pt x="8175024" y="101279"/>
                  <a:pt x="8418613" y="273892"/>
                  <a:pt x="8522664" y="519895"/>
                </a:cubicBezTo>
                <a:lnTo>
                  <a:pt x="8549173" y="605295"/>
                </a:lnTo>
                <a:lnTo>
                  <a:pt x="8570138" y="603181"/>
                </a:lnTo>
                <a:cubicBezTo>
                  <a:pt x="8676339" y="603181"/>
                  <a:pt x="8775000" y="635466"/>
                  <a:pt x="8856841" y="690757"/>
                </a:cubicBezTo>
                <a:lnTo>
                  <a:pt x="8920207" y="743038"/>
                </a:lnTo>
                <a:lnTo>
                  <a:pt x="8946498" y="684734"/>
                </a:lnTo>
                <a:cubicBezTo>
                  <a:pt x="9006067" y="599377"/>
                  <a:pt x="9113871" y="542359"/>
                  <a:pt x="9236971" y="542359"/>
                </a:cubicBezTo>
                <a:lnTo>
                  <a:pt x="9283341" y="546429"/>
                </a:lnTo>
                <a:lnTo>
                  <a:pt x="9301141" y="508552"/>
                </a:lnTo>
                <a:cubicBezTo>
                  <a:pt x="9371881" y="398083"/>
                  <a:pt x="9537490" y="320570"/>
                  <a:pt x="9730507" y="320570"/>
                </a:cubicBezTo>
                <a:cubicBezTo>
                  <a:pt x="9923525" y="320570"/>
                  <a:pt x="10089133" y="398083"/>
                  <a:pt x="10159874" y="508552"/>
                </a:cubicBezTo>
                <a:lnTo>
                  <a:pt x="10166042" y="521680"/>
                </a:lnTo>
                <a:lnTo>
                  <a:pt x="10219242" y="510773"/>
                </a:lnTo>
                <a:cubicBezTo>
                  <a:pt x="10249576" y="506673"/>
                  <a:pt x="10280985" y="504520"/>
                  <a:pt x="10313154" y="504520"/>
                </a:cubicBezTo>
                <a:cubicBezTo>
                  <a:pt x="10506172" y="504520"/>
                  <a:pt x="10671780" y="582032"/>
                  <a:pt x="10742520" y="692502"/>
                </a:cubicBezTo>
                <a:lnTo>
                  <a:pt x="10750955" y="720099"/>
                </a:lnTo>
                <a:lnTo>
                  <a:pt x="10779004" y="718231"/>
                </a:lnTo>
                <a:cubicBezTo>
                  <a:pt x="11036361" y="718231"/>
                  <a:pt x="11244990" y="856032"/>
                  <a:pt x="11244990" y="1026019"/>
                </a:cubicBezTo>
                <a:cubicBezTo>
                  <a:pt x="11244990" y="1196006"/>
                  <a:pt x="11036361" y="1333807"/>
                  <a:pt x="10779004" y="1333807"/>
                </a:cubicBezTo>
                <a:lnTo>
                  <a:pt x="10723733" y="1328288"/>
                </a:lnTo>
                <a:lnTo>
                  <a:pt x="10711220" y="1340473"/>
                </a:lnTo>
                <a:cubicBezTo>
                  <a:pt x="10625104" y="1409658"/>
                  <a:pt x="10506136" y="1452450"/>
                  <a:pt x="10374727" y="1452450"/>
                </a:cubicBezTo>
                <a:cubicBezTo>
                  <a:pt x="10309022" y="1452450"/>
                  <a:pt x="10246428" y="1441753"/>
                  <a:pt x="10189495" y="1422406"/>
                </a:cubicBezTo>
                <a:lnTo>
                  <a:pt x="10113010" y="1389052"/>
                </a:lnTo>
                <a:lnTo>
                  <a:pt x="10086588" y="1414781"/>
                </a:lnTo>
                <a:cubicBezTo>
                  <a:pt x="10000472" y="1483967"/>
                  <a:pt x="9881504" y="1526758"/>
                  <a:pt x="9750095" y="1526758"/>
                </a:cubicBezTo>
                <a:cubicBezTo>
                  <a:pt x="9651538" y="1526758"/>
                  <a:pt x="9559979" y="1502688"/>
                  <a:pt x="9484030" y="1461465"/>
                </a:cubicBezTo>
                <a:lnTo>
                  <a:pt x="9431887" y="1426901"/>
                </a:lnTo>
                <a:lnTo>
                  <a:pt x="9384235" y="1458487"/>
                </a:lnTo>
                <a:cubicBezTo>
                  <a:pt x="9318026" y="1494424"/>
                  <a:pt x="9238208" y="1515407"/>
                  <a:pt x="9152291" y="1515407"/>
                </a:cubicBezTo>
                <a:cubicBezTo>
                  <a:pt x="9109333" y="1515407"/>
                  <a:pt x="9067899" y="1510161"/>
                  <a:pt x="9028929" y="1500423"/>
                </a:cubicBezTo>
                <a:lnTo>
                  <a:pt x="8942297" y="1466965"/>
                </a:lnTo>
                <a:lnTo>
                  <a:pt x="8932731" y="1478558"/>
                </a:lnTo>
                <a:cubicBezTo>
                  <a:pt x="8839936" y="1571354"/>
                  <a:pt x="8711740" y="1628749"/>
                  <a:pt x="8570138" y="1628749"/>
                </a:cubicBezTo>
                <a:cubicBezTo>
                  <a:pt x="8428537" y="1628749"/>
                  <a:pt x="8300341" y="1571354"/>
                  <a:pt x="8207545" y="1478558"/>
                </a:cubicBezTo>
                <a:lnTo>
                  <a:pt x="8157799" y="1418265"/>
                </a:lnTo>
                <a:lnTo>
                  <a:pt x="8029253" y="1458168"/>
                </a:lnTo>
                <a:cubicBezTo>
                  <a:pt x="7984634" y="1467298"/>
                  <a:pt x="7938437" y="1472093"/>
                  <a:pt x="7891119" y="1472093"/>
                </a:cubicBezTo>
                <a:cubicBezTo>
                  <a:pt x="7749167" y="1472093"/>
                  <a:pt x="7617293" y="1428940"/>
                  <a:pt x="7507902" y="1355037"/>
                </a:cubicBezTo>
                <a:lnTo>
                  <a:pt x="7423020" y="1285002"/>
                </a:lnTo>
                <a:lnTo>
                  <a:pt x="7367359" y="1330927"/>
                </a:lnTo>
                <a:cubicBezTo>
                  <a:pt x="7285518" y="1386217"/>
                  <a:pt x="7186857" y="1418502"/>
                  <a:pt x="7080656" y="1418502"/>
                </a:cubicBezTo>
                <a:cubicBezTo>
                  <a:pt x="6939054" y="1418502"/>
                  <a:pt x="6810858" y="1361107"/>
                  <a:pt x="6718063" y="1268311"/>
                </a:cubicBezTo>
                <a:lnTo>
                  <a:pt x="6695511" y="1240978"/>
                </a:lnTo>
                <a:lnTo>
                  <a:pt x="6666323" y="1276354"/>
                </a:lnTo>
                <a:cubicBezTo>
                  <a:pt x="6573527" y="1369150"/>
                  <a:pt x="6445331" y="1426545"/>
                  <a:pt x="6303730" y="1426545"/>
                </a:cubicBezTo>
                <a:cubicBezTo>
                  <a:pt x="6162128" y="1426545"/>
                  <a:pt x="6033932" y="1369150"/>
                  <a:pt x="5941137" y="1276354"/>
                </a:cubicBezTo>
                <a:lnTo>
                  <a:pt x="5894143" y="1219398"/>
                </a:lnTo>
                <a:lnTo>
                  <a:pt x="5871485" y="1238093"/>
                </a:lnTo>
                <a:cubicBezTo>
                  <a:pt x="5816088" y="1275518"/>
                  <a:pt x="5749306" y="1297371"/>
                  <a:pt x="5677421" y="1297371"/>
                </a:cubicBezTo>
                <a:cubicBezTo>
                  <a:pt x="5629497" y="1297371"/>
                  <a:pt x="5583842" y="1287659"/>
                  <a:pt x="5542316" y="1270095"/>
                </a:cubicBezTo>
                <a:lnTo>
                  <a:pt x="5527357" y="1261975"/>
                </a:lnTo>
                <a:lnTo>
                  <a:pt x="5483765" y="1342287"/>
                </a:lnTo>
                <a:cubicBezTo>
                  <a:pt x="5393438" y="1475990"/>
                  <a:pt x="5240470" y="1563895"/>
                  <a:pt x="5066971" y="1563895"/>
                </a:cubicBezTo>
                <a:cubicBezTo>
                  <a:pt x="5014922" y="1563895"/>
                  <a:pt x="4964719" y="1555984"/>
                  <a:pt x="4917502" y="1541298"/>
                </a:cubicBezTo>
                <a:lnTo>
                  <a:pt x="4885639" y="1528744"/>
                </a:lnTo>
                <a:lnTo>
                  <a:pt x="4866186" y="1544794"/>
                </a:lnTo>
                <a:cubicBezTo>
                  <a:pt x="4787728" y="1597799"/>
                  <a:pt x="4693147" y="1628749"/>
                  <a:pt x="4591336" y="1628749"/>
                </a:cubicBezTo>
                <a:cubicBezTo>
                  <a:pt x="4455589" y="1628749"/>
                  <a:pt x="4332692" y="1573727"/>
                  <a:pt x="4243733" y="1484767"/>
                </a:cubicBezTo>
                <a:lnTo>
                  <a:pt x="4195780" y="1426647"/>
                </a:lnTo>
                <a:lnTo>
                  <a:pt x="4175208" y="1433033"/>
                </a:lnTo>
                <a:cubicBezTo>
                  <a:pt x="4130896" y="1442100"/>
                  <a:pt x="4085015" y="1446862"/>
                  <a:pt x="4038023" y="1446862"/>
                </a:cubicBezTo>
                <a:cubicBezTo>
                  <a:pt x="3850052" y="1446862"/>
                  <a:pt x="3679877" y="1370672"/>
                  <a:pt x="3556694" y="1247490"/>
                </a:cubicBezTo>
                <a:lnTo>
                  <a:pt x="3554255" y="1244534"/>
                </a:lnTo>
                <a:lnTo>
                  <a:pt x="3522367" y="1261843"/>
                </a:lnTo>
                <a:cubicBezTo>
                  <a:pt x="3463554" y="1286719"/>
                  <a:pt x="3398893" y="1300474"/>
                  <a:pt x="3331019" y="1300474"/>
                </a:cubicBezTo>
                <a:cubicBezTo>
                  <a:pt x="3263146" y="1300474"/>
                  <a:pt x="3198485" y="1286719"/>
                  <a:pt x="3139672" y="1261843"/>
                </a:cubicBezTo>
                <a:lnTo>
                  <a:pt x="3118610" y="1250411"/>
                </a:lnTo>
                <a:lnTo>
                  <a:pt x="3109352" y="1256548"/>
                </a:lnTo>
                <a:cubicBezTo>
                  <a:pt x="3052390" y="1287465"/>
                  <a:pt x="2986647" y="1308734"/>
                  <a:pt x="2915757" y="1317436"/>
                </a:cubicBezTo>
                <a:lnTo>
                  <a:pt x="2892621" y="1318843"/>
                </a:lnTo>
                <a:lnTo>
                  <a:pt x="2824844" y="1400989"/>
                </a:lnTo>
                <a:cubicBezTo>
                  <a:pt x="2701874" y="1523959"/>
                  <a:pt x="2531992" y="1600017"/>
                  <a:pt x="2344346" y="1600017"/>
                </a:cubicBezTo>
                <a:cubicBezTo>
                  <a:pt x="2168428" y="1600017"/>
                  <a:pt x="2008123" y="1533169"/>
                  <a:pt x="1887448" y="1423489"/>
                </a:cubicBezTo>
                <a:lnTo>
                  <a:pt x="1820054" y="1352799"/>
                </a:lnTo>
                <a:lnTo>
                  <a:pt x="1780706" y="1425292"/>
                </a:lnTo>
                <a:cubicBezTo>
                  <a:pt x="1701755" y="1542155"/>
                  <a:pt x="1568052" y="1618989"/>
                  <a:pt x="1416404" y="1618989"/>
                </a:cubicBezTo>
                <a:cubicBezTo>
                  <a:pt x="1325415" y="1618989"/>
                  <a:pt x="1240887" y="1591329"/>
                  <a:pt x="1170769" y="1543958"/>
                </a:cubicBezTo>
                <a:lnTo>
                  <a:pt x="1112414" y="1490934"/>
                </a:lnTo>
                <a:lnTo>
                  <a:pt x="1092456" y="1507401"/>
                </a:lnTo>
                <a:cubicBezTo>
                  <a:pt x="1022338" y="1554772"/>
                  <a:pt x="937810" y="1582432"/>
                  <a:pt x="846821" y="1582432"/>
                </a:cubicBezTo>
                <a:cubicBezTo>
                  <a:pt x="725503" y="1582432"/>
                  <a:pt x="615669" y="1533258"/>
                  <a:pt x="536166" y="1453755"/>
                </a:cubicBezTo>
                <a:lnTo>
                  <a:pt x="491534" y="1399661"/>
                </a:lnTo>
                <a:lnTo>
                  <a:pt x="439333" y="1404923"/>
                </a:lnTo>
                <a:cubicBezTo>
                  <a:pt x="196696" y="1404923"/>
                  <a:pt x="0" y="1208227"/>
                  <a:pt x="0" y="965590"/>
                </a:cubicBezTo>
                <a:cubicBezTo>
                  <a:pt x="0" y="722953"/>
                  <a:pt x="196696" y="526257"/>
                  <a:pt x="439333" y="526257"/>
                </a:cubicBezTo>
                <a:cubicBezTo>
                  <a:pt x="530322" y="526257"/>
                  <a:pt x="614850" y="553918"/>
                  <a:pt x="684968" y="601288"/>
                </a:cubicBezTo>
                <a:lnTo>
                  <a:pt x="718277" y="628771"/>
                </a:lnTo>
                <a:lnTo>
                  <a:pt x="725805" y="614270"/>
                </a:lnTo>
                <a:cubicBezTo>
                  <a:pt x="789052" y="523033"/>
                  <a:pt x="885968" y="456905"/>
                  <a:pt x="998579" y="433862"/>
                </a:cubicBezTo>
                <a:lnTo>
                  <a:pt x="1073478" y="426311"/>
                </a:lnTo>
                <a:lnTo>
                  <a:pt x="1101303" y="336676"/>
                </a:lnTo>
                <a:cubicBezTo>
                  <a:pt x="1184986" y="138825"/>
                  <a:pt x="1380895" y="0"/>
                  <a:pt x="1609229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3" name="组合 492"/>
          <p:cNvGrpSpPr/>
          <p:nvPr/>
        </p:nvGrpSpPr>
        <p:grpSpPr>
          <a:xfrm>
            <a:off x="2478942" y="483430"/>
            <a:ext cx="4191140" cy="4191490"/>
            <a:chOff x="1182117" y="-4655182"/>
            <a:chExt cx="3991882" cy="3992216"/>
          </a:xfrm>
        </p:grpSpPr>
        <p:sp>
          <p:nvSpPr>
            <p:cNvPr id="439" name="椭圆 438"/>
            <p:cNvSpPr/>
            <p:nvPr/>
          </p:nvSpPr>
          <p:spPr>
            <a:xfrm>
              <a:off x="1182117" y="-4654848"/>
              <a:ext cx="3991882" cy="399188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0" name="任意多边形 439"/>
            <p:cNvSpPr/>
            <p:nvPr/>
          </p:nvSpPr>
          <p:spPr>
            <a:xfrm>
              <a:off x="1631593" y="-4655182"/>
              <a:ext cx="1611768" cy="730045"/>
            </a:xfrm>
            <a:custGeom>
              <a:avLst/>
              <a:gdLst>
                <a:gd name="connsiteX0" fmla="*/ 1608593 w 1612388"/>
                <a:gd name="connsiteY0" fmla="*/ 0 h 744291"/>
                <a:gd name="connsiteX1" fmla="*/ 1612388 w 1612388"/>
                <a:gd name="connsiteY1" fmla="*/ 192 h 744291"/>
                <a:gd name="connsiteX2" fmla="*/ 1612388 w 1612388"/>
                <a:gd name="connsiteY2" fmla="*/ 744291 h 744291"/>
                <a:gd name="connsiteX3" fmla="*/ 0 w 1612388"/>
                <a:gd name="connsiteY3" fmla="*/ 739072 h 744291"/>
                <a:gd name="connsiteX4" fmla="*/ 106071 w 1612388"/>
                <a:gd name="connsiteY4" fmla="*/ 622365 h 744291"/>
                <a:gd name="connsiteX5" fmla="*/ 1608593 w 1612388"/>
                <a:gd name="connsiteY5" fmla="*/ 0 h 744291"/>
                <a:gd name="connsiteX0" fmla="*/ 1612388 w 1703828"/>
                <a:gd name="connsiteY0" fmla="*/ 744291 h 835731"/>
                <a:gd name="connsiteX1" fmla="*/ 0 w 1703828"/>
                <a:gd name="connsiteY1" fmla="*/ 739072 h 835731"/>
                <a:gd name="connsiteX2" fmla="*/ 106071 w 1703828"/>
                <a:gd name="connsiteY2" fmla="*/ 622365 h 835731"/>
                <a:gd name="connsiteX3" fmla="*/ 1608593 w 1703828"/>
                <a:gd name="connsiteY3" fmla="*/ 0 h 835731"/>
                <a:gd name="connsiteX4" fmla="*/ 1612388 w 1703828"/>
                <a:gd name="connsiteY4" fmla="*/ 192 h 835731"/>
                <a:gd name="connsiteX5" fmla="*/ 1703828 w 1703828"/>
                <a:gd name="connsiteY5" fmla="*/ 835731 h 835731"/>
                <a:gd name="connsiteX0" fmla="*/ 1612388 w 1612388"/>
                <a:gd name="connsiteY0" fmla="*/ 744291 h 744291"/>
                <a:gd name="connsiteX1" fmla="*/ 0 w 1612388"/>
                <a:gd name="connsiteY1" fmla="*/ 739072 h 744291"/>
                <a:gd name="connsiteX2" fmla="*/ 106071 w 1612388"/>
                <a:gd name="connsiteY2" fmla="*/ 622365 h 744291"/>
                <a:gd name="connsiteX3" fmla="*/ 1608593 w 1612388"/>
                <a:gd name="connsiteY3" fmla="*/ 0 h 744291"/>
                <a:gd name="connsiteX4" fmla="*/ 1612388 w 1612388"/>
                <a:gd name="connsiteY4" fmla="*/ 192 h 744291"/>
                <a:gd name="connsiteX0" fmla="*/ 0 w 1612388"/>
                <a:gd name="connsiteY0" fmla="*/ 739072 h 739072"/>
                <a:gd name="connsiteX1" fmla="*/ 106071 w 1612388"/>
                <a:gd name="connsiteY1" fmla="*/ 622365 h 739072"/>
                <a:gd name="connsiteX2" fmla="*/ 1608593 w 1612388"/>
                <a:gd name="connsiteY2" fmla="*/ 0 h 739072"/>
                <a:gd name="connsiteX3" fmla="*/ 1612388 w 1612388"/>
                <a:gd name="connsiteY3" fmla="*/ 192 h 739072"/>
                <a:gd name="connsiteX0" fmla="*/ 0 w 1608593"/>
                <a:gd name="connsiteY0" fmla="*/ 739072 h 739072"/>
                <a:gd name="connsiteX1" fmla="*/ 106071 w 1608593"/>
                <a:gd name="connsiteY1" fmla="*/ 622365 h 739072"/>
                <a:gd name="connsiteX2" fmla="*/ 1608593 w 1608593"/>
                <a:gd name="connsiteY2" fmla="*/ 0 h 739072"/>
                <a:gd name="connsiteX0" fmla="*/ 0 w 1611768"/>
                <a:gd name="connsiteY0" fmla="*/ 729547 h 729547"/>
                <a:gd name="connsiteX1" fmla="*/ 106071 w 1611768"/>
                <a:gd name="connsiteY1" fmla="*/ 612840 h 729547"/>
                <a:gd name="connsiteX2" fmla="*/ 1611768 w 1611768"/>
                <a:gd name="connsiteY2" fmla="*/ 0 h 729547"/>
                <a:gd name="connsiteX0" fmla="*/ 0 w 1611768"/>
                <a:gd name="connsiteY0" fmla="*/ 730277 h 730277"/>
                <a:gd name="connsiteX1" fmla="*/ 106071 w 1611768"/>
                <a:gd name="connsiteY1" fmla="*/ 613570 h 730277"/>
                <a:gd name="connsiteX2" fmla="*/ 1611768 w 1611768"/>
                <a:gd name="connsiteY2" fmla="*/ 730 h 730277"/>
                <a:gd name="connsiteX0" fmla="*/ 0 w 1611768"/>
                <a:gd name="connsiteY0" fmla="*/ 729547 h 729547"/>
                <a:gd name="connsiteX1" fmla="*/ 1611768 w 1611768"/>
                <a:gd name="connsiteY1" fmla="*/ 0 h 729547"/>
                <a:gd name="connsiteX0" fmla="*/ 0 w 1611768"/>
                <a:gd name="connsiteY0" fmla="*/ 729547 h 729547"/>
                <a:gd name="connsiteX1" fmla="*/ 1611768 w 1611768"/>
                <a:gd name="connsiteY1" fmla="*/ 0 h 729547"/>
                <a:gd name="connsiteX0" fmla="*/ 0 w 1611768"/>
                <a:gd name="connsiteY0" fmla="*/ 730045 h 730045"/>
                <a:gd name="connsiteX1" fmla="*/ 1611768 w 1611768"/>
                <a:gd name="connsiteY1" fmla="*/ 498 h 730045"/>
                <a:gd name="connsiteX0" fmla="*/ 0 w 1611768"/>
                <a:gd name="connsiteY0" fmla="*/ 730045 h 730045"/>
                <a:gd name="connsiteX1" fmla="*/ 1611768 w 1611768"/>
                <a:gd name="connsiteY1" fmla="*/ 498 h 73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1768" h="730045">
                  <a:moveTo>
                    <a:pt x="0" y="730045"/>
                  </a:moveTo>
                  <a:cubicBezTo>
                    <a:pt x="375331" y="267788"/>
                    <a:pt x="979262" y="-13495"/>
                    <a:pt x="1611768" y="498"/>
                  </a:cubicBezTo>
                </a:path>
              </a:pathLst>
            </a:custGeom>
            <a:noFill/>
            <a:ln w="63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1" name="组合 440"/>
          <p:cNvGrpSpPr/>
          <p:nvPr/>
        </p:nvGrpSpPr>
        <p:grpSpPr>
          <a:xfrm rot="1820552">
            <a:off x="2571433" y="576097"/>
            <a:ext cx="4006158" cy="4006156"/>
            <a:chOff x="1182117" y="-4654848"/>
            <a:chExt cx="3991882" cy="3991882"/>
          </a:xfrm>
        </p:grpSpPr>
        <p:sp>
          <p:nvSpPr>
            <p:cNvPr id="442" name="椭圆 441"/>
            <p:cNvSpPr/>
            <p:nvPr/>
          </p:nvSpPr>
          <p:spPr>
            <a:xfrm>
              <a:off x="1182117" y="-4654848"/>
              <a:ext cx="3991882" cy="399188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3" name="任意多边形 442"/>
            <p:cNvSpPr/>
            <p:nvPr/>
          </p:nvSpPr>
          <p:spPr>
            <a:xfrm>
              <a:off x="1853928" y="-4648895"/>
              <a:ext cx="1207783" cy="498721"/>
            </a:xfrm>
            <a:custGeom>
              <a:avLst/>
              <a:gdLst>
                <a:gd name="connsiteX0" fmla="*/ 1608593 w 1612388"/>
                <a:gd name="connsiteY0" fmla="*/ 0 h 744291"/>
                <a:gd name="connsiteX1" fmla="*/ 1612388 w 1612388"/>
                <a:gd name="connsiteY1" fmla="*/ 192 h 744291"/>
                <a:gd name="connsiteX2" fmla="*/ 1612388 w 1612388"/>
                <a:gd name="connsiteY2" fmla="*/ 744291 h 744291"/>
                <a:gd name="connsiteX3" fmla="*/ 0 w 1612388"/>
                <a:gd name="connsiteY3" fmla="*/ 739072 h 744291"/>
                <a:gd name="connsiteX4" fmla="*/ 106071 w 1612388"/>
                <a:gd name="connsiteY4" fmla="*/ 622365 h 744291"/>
                <a:gd name="connsiteX5" fmla="*/ 1608593 w 1612388"/>
                <a:gd name="connsiteY5" fmla="*/ 0 h 744291"/>
                <a:gd name="connsiteX0" fmla="*/ 1612388 w 1703828"/>
                <a:gd name="connsiteY0" fmla="*/ 744291 h 835731"/>
                <a:gd name="connsiteX1" fmla="*/ 0 w 1703828"/>
                <a:gd name="connsiteY1" fmla="*/ 739072 h 835731"/>
                <a:gd name="connsiteX2" fmla="*/ 106071 w 1703828"/>
                <a:gd name="connsiteY2" fmla="*/ 622365 h 835731"/>
                <a:gd name="connsiteX3" fmla="*/ 1608593 w 1703828"/>
                <a:gd name="connsiteY3" fmla="*/ 0 h 835731"/>
                <a:gd name="connsiteX4" fmla="*/ 1612388 w 1703828"/>
                <a:gd name="connsiteY4" fmla="*/ 192 h 835731"/>
                <a:gd name="connsiteX5" fmla="*/ 1703828 w 1703828"/>
                <a:gd name="connsiteY5" fmla="*/ 835731 h 835731"/>
                <a:gd name="connsiteX0" fmla="*/ 1612388 w 1612388"/>
                <a:gd name="connsiteY0" fmla="*/ 744291 h 744291"/>
                <a:gd name="connsiteX1" fmla="*/ 0 w 1612388"/>
                <a:gd name="connsiteY1" fmla="*/ 739072 h 744291"/>
                <a:gd name="connsiteX2" fmla="*/ 106071 w 1612388"/>
                <a:gd name="connsiteY2" fmla="*/ 622365 h 744291"/>
                <a:gd name="connsiteX3" fmla="*/ 1608593 w 1612388"/>
                <a:gd name="connsiteY3" fmla="*/ 0 h 744291"/>
                <a:gd name="connsiteX4" fmla="*/ 1612388 w 1612388"/>
                <a:gd name="connsiteY4" fmla="*/ 192 h 744291"/>
                <a:gd name="connsiteX0" fmla="*/ 0 w 1612388"/>
                <a:gd name="connsiteY0" fmla="*/ 739072 h 739072"/>
                <a:gd name="connsiteX1" fmla="*/ 106071 w 1612388"/>
                <a:gd name="connsiteY1" fmla="*/ 622365 h 739072"/>
                <a:gd name="connsiteX2" fmla="*/ 1608593 w 1612388"/>
                <a:gd name="connsiteY2" fmla="*/ 0 h 739072"/>
                <a:gd name="connsiteX3" fmla="*/ 1612388 w 1612388"/>
                <a:gd name="connsiteY3" fmla="*/ 192 h 739072"/>
                <a:gd name="connsiteX0" fmla="*/ 0 w 1608593"/>
                <a:gd name="connsiteY0" fmla="*/ 739072 h 739072"/>
                <a:gd name="connsiteX1" fmla="*/ 106071 w 1608593"/>
                <a:gd name="connsiteY1" fmla="*/ 622365 h 739072"/>
                <a:gd name="connsiteX2" fmla="*/ 1608593 w 1608593"/>
                <a:gd name="connsiteY2" fmla="*/ 0 h 739072"/>
                <a:gd name="connsiteX0" fmla="*/ 0 w 1611768"/>
                <a:gd name="connsiteY0" fmla="*/ 729547 h 729547"/>
                <a:gd name="connsiteX1" fmla="*/ 106071 w 1611768"/>
                <a:gd name="connsiteY1" fmla="*/ 612840 h 729547"/>
                <a:gd name="connsiteX2" fmla="*/ 1611768 w 1611768"/>
                <a:gd name="connsiteY2" fmla="*/ 0 h 729547"/>
                <a:gd name="connsiteX0" fmla="*/ 0 w 1611768"/>
                <a:gd name="connsiteY0" fmla="*/ 730277 h 730277"/>
                <a:gd name="connsiteX1" fmla="*/ 106071 w 1611768"/>
                <a:gd name="connsiteY1" fmla="*/ 613570 h 730277"/>
                <a:gd name="connsiteX2" fmla="*/ 1611768 w 1611768"/>
                <a:gd name="connsiteY2" fmla="*/ 730 h 730277"/>
                <a:gd name="connsiteX0" fmla="*/ 0 w 1611768"/>
                <a:gd name="connsiteY0" fmla="*/ 729547 h 729547"/>
                <a:gd name="connsiteX1" fmla="*/ 1611768 w 1611768"/>
                <a:gd name="connsiteY1" fmla="*/ 0 h 729547"/>
                <a:gd name="connsiteX0" fmla="*/ 0 w 1611768"/>
                <a:gd name="connsiteY0" fmla="*/ 729547 h 729547"/>
                <a:gd name="connsiteX1" fmla="*/ 1611768 w 1611768"/>
                <a:gd name="connsiteY1" fmla="*/ 0 h 729547"/>
                <a:gd name="connsiteX0" fmla="*/ 0 w 1611768"/>
                <a:gd name="connsiteY0" fmla="*/ 730045 h 730045"/>
                <a:gd name="connsiteX1" fmla="*/ 1611768 w 1611768"/>
                <a:gd name="connsiteY1" fmla="*/ 498 h 730045"/>
                <a:gd name="connsiteX0" fmla="*/ 0 w 1611768"/>
                <a:gd name="connsiteY0" fmla="*/ 730045 h 730045"/>
                <a:gd name="connsiteX1" fmla="*/ 1611768 w 1611768"/>
                <a:gd name="connsiteY1" fmla="*/ 498 h 730045"/>
                <a:gd name="connsiteX0" fmla="*/ 0 w 1430119"/>
                <a:gd name="connsiteY0" fmla="*/ 724267 h 724267"/>
                <a:gd name="connsiteX1" fmla="*/ 1430119 w 1430119"/>
                <a:gd name="connsiteY1" fmla="*/ 509 h 724267"/>
                <a:gd name="connsiteX0" fmla="*/ 0 w 1207782"/>
                <a:gd name="connsiteY0" fmla="*/ 500682 h 500682"/>
                <a:gd name="connsiteX1" fmla="*/ 1207782 w 1207782"/>
                <a:gd name="connsiteY1" fmla="*/ 1960 h 500682"/>
                <a:gd name="connsiteX0" fmla="*/ 0 w 1207782"/>
                <a:gd name="connsiteY0" fmla="*/ 499061 h 499061"/>
                <a:gd name="connsiteX1" fmla="*/ 1207782 w 1207782"/>
                <a:gd name="connsiteY1" fmla="*/ 339 h 499061"/>
                <a:gd name="connsiteX0" fmla="*/ 0 w 1207782"/>
                <a:gd name="connsiteY0" fmla="*/ 498722 h 498722"/>
                <a:gd name="connsiteX1" fmla="*/ 1207782 w 1207782"/>
                <a:gd name="connsiteY1" fmla="*/ 0 h 498722"/>
                <a:gd name="connsiteX0" fmla="*/ 0 w 1207782"/>
                <a:gd name="connsiteY0" fmla="*/ 498722 h 498722"/>
                <a:gd name="connsiteX1" fmla="*/ 1207782 w 1207782"/>
                <a:gd name="connsiteY1" fmla="*/ 0 h 498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07782" h="498722">
                  <a:moveTo>
                    <a:pt x="0" y="498722"/>
                  </a:moveTo>
                  <a:cubicBezTo>
                    <a:pt x="96287" y="410644"/>
                    <a:pt x="576339" y="12646"/>
                    <a:pt x="1207782" y="0"/>
                  </a:cubicBezTo>
                </a:path>
              </a:pathLst>
            </a:custGeom>
            <a:noFill/>
            <a:ln w="63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4" name="组合 443"/>
          <p:cNvGrpSpPr/>
          <p:nvPr/>
        </p:nvGrpSpPr>
        <p:grpSpPr>
          <a:xfrm flipV="1">
            <a:off x="2600873" y="600458"/>
            <a:ext cx="3942254" cy="3942584"/>
            <a:chOff x="1182117" y="-4655182"/>
            <a:chExt cx="3991882" cy="3992216"/>
          </a:xfrm>
        </p:grpSpPr>
        <p:sp>
          <p:nvSpPr>
            <p:cNvPr id="445" name="椭圆 444"/>
            <p:cNvSpPr/>
            <p:nvPr/>
          </p:nvSpPr>
          <p:spPr>
            <a:xfrm>
              <a:off x="1182117" y="-4654848"/>
              <a:ext cx="3991882" cy="399188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6" name="任意多边形 445"/>
            <p:cNvSpPr/>
            <p:nvPr/>
          </p:nvSpPr>
          <p:spPr>
            <a:xfrm>
              <a:off x="1631593" y="-4655182"/>
              <a:ext cx="1611768" cy="730045"/>
            </a:xfrm>
            <a:custGeom>
              <a:avLst/>
              <a:gdLst>
                <a:gd name="connsiteX0" fmla="*/ 1608593 w 1612388"/>
                <a:gd name="connsiteY0" fmla="*/ 0 h 744291"/>
                <a:gd name="connsiteX1" fmla="*/ 1612388 w 1612388"/>
                <a:gd name="connsiteY1" fmla="*/ 192 h 744291"/>
                <a:gd name="connsiteX2" fmla="*/ 1612388 w 1612388"/>
                <a:gd name="connsiteY2" fmla="*/ 744291 h 744291"/>
                <a:gd name="connsiteX3" fmla="*/ 0 w 1612388"/>
                <a:gd name="connsiteY3" fmla="*/ 739072 h 744291"/>
                <a:gd name="connsiteX4" fmla="*/ 106071 w 1612388"/>
                <a:gd name="connsiteY4" fmla="*/ 622365 h 744291"/>
                <a:gd name="connsiteX5" fmla="*/ 1608593 w 1612388"/>
                <a:gd name="connsiteY5" fmla="*/ 0 h 744291"/>
                <a:gd name="connsiteX0" fmla="*/ 1612388 w 1703828"/>
                <a:gd name="connsiteY0" fmla="*/ 744291 h 835731"/>
                <a:gd name="connsiteX1" fmla="*/ 0 w 1703828"/>
                <a:gd name="connsiteY1" fmla="*/ 739072 h 835731"/>
                <a:gd name="connsiteX2" fmla="*/ 106071 w 1703828"/>
                <a:gd name="connsiteY2" fmla="*/ 622365 h 835731"/>
                <a:gd name="connsiteX3" fmla="*/ 1608593 w 1703828"/>
                <a:gd name="connsiteY3" fmla="*/ 0 h 835731"/>
                <a:gd name="connsiteX4" fmla="*/ 1612388 w 1703828"/>
                <a:gd name="connsiteY4" fmla="*/ 192 h 835731"/>
                <a:gd name="connsiteX5" fmla="*/ 1703828 w 1703828"/>
                <a:gd name="connsiteY5" fmla="*/ 835731 h 835731"/>
                <a:gd name="connsiteX0" fmla="*/ 1612388 w 1612388"/>
                <a:gd name="connsiteY0" fmla="*/ 744291 h 744291"/>
                <a:gd name="connsiteX1" fmla="*/ 0 w 1612388"/>
                <a:gd name="connsiteY1" fmla="*/ 739072 h 744291"/>
                <a:gd name="connsiteX2" fmla="*/ 106071 w 1612388"/>
                <a:gd name="connsiteY2" fmla="*/ 622365 h 744291"/>
                <a:gd name="connsiteX3" fmla="*/ 1608593 w 1612388"/>
                <a:gd name="connsiteY3" fmla="*/ 0 h 744291"/>
                <a:gd name="connsiteX4" fmla="*/ 1612388 w 1612388"/>
                <a:gd name="connsiteY4" fmla="*/ 192 h 744291"/>
                <a:gd name="connsiteX0" fmla="*/ 0 w 1612388"/>
                <a:gd name="connsiteY0" fmla="*/ 739072 h 739072"/>
                <a:gd name="connsiteX1" fmla="*/ 106071 w 1612388"/>
                <a:gd name="connsiteY1" fmla="*/ 622365 h 739072"/>
                <a:gd name="connsiteX2" fmla="*/ 1608593 w 1612388"/>
                <a:gd name="connsiteY2" fmla="*/ 0 h 739072"/>
                <a:gd name="connsiteX3" fmla="*/ 1612388 w 1612388"/>
                <a:gd name="connsiteY3" fmla="*/ 192 h 739072"/>
                <a:gd name="connsiteX0" fmla="*/ 0 w 1608593"/>
                <a:gd name="connsiteY0" fmla="*/ 739072 h 739072"/>
                <a:gd name="connsiteX1" fmla="*/ 106071 w 1608593"/>
                <a:gd name="connsiteY1" fmla="*/ 622365 h 739072"/>
                <a:gd name="connsiteX2" fmla="*/ 1608593 w 1608593"/>
                <a:gd name="connsiteY2" fmla="*/ 0 h 739072"/>
                <a:gd name="connsiteX0" fmla="*/ 0 w 1611768"/>
                <a:gd name="connsiteY0" fmla="*/ 729547 h 729547"/>
                <a:gd name="connsiteX1" fmla="*/ 106071 w 1611768"/>
                <a:gd name="connsiteY1" fmla="*/ 612840 h 729547"/>
                <a:gd name="connsiteX2" fmla="*/ 1611768 w 1611768"/>
                <a:gd name="connsiteY2" fmla="*/ 0 h 729547"/>
                <a:gd name="connsiteX0" fmla="*/ 0 w 1611768"/>
                <a:gd name="connsiteY0" fmla="*/ 730277 h 730277"/>
                <a:gd name="connsiteX1" fmla="*/ 106071 w 1611768"/>
                <a:gd name="connsiteY1" fmla="*/ 613570 h 730277"/>
                <a:gd name="connsiteX2" fmla="*/ 1611768 w 1611768"/>
                <a:gd name="connsiteY2" fmla="*/ 730 h 730277"/>
                <a:gd name="connsiteX0" fmla="*/ 0 w 1611768"/>
                <a:gd name="connsiteY0" fmla="*/ 729547 h 729547"/>
                <a:gd name="connsiteX1" fmla="*/ 1611768 w 1611768"/>
                <a:gd name="connsiteY1" fmla="*/ 0 h 729547"/>
                <a:gd name="connsiteX0" fmla="*/ 0 w 1611768"/>
                <a:gd name="connsiteY0" fmla="*/ 729547 h 729547"/>
                <a:gd name="connsiteX1" fmla="*/ 1611768 w 1611768"/>
                <a:gd name="connsiteY1" fmla="*/ 0 h 729547"/>
                <a:gd name="connsiteX0" fmla="*/ 0 w 1611768"/>
                <a:gd name="connsiteY0" fmla="*/ 730045 h 730045"/>
                <a:gd name="connsiteX1" fmla="*/ 1611768 w 1611768"/>
                <a:gd name="connsiteY1" fmla="*/ 498 h 730045"/>
                <a:gd name="connsiteX0" fmla="*/ 0 w 1611768"/>
                <a:gd name="connsiteY0" fmla="*/ 730045 h 730045"/>
                <a:gd name="connsiteX1" fmla="*/ 1611768 w 1611768"/>
                <a:gd name="connsiteY1" fmla="*/ 498 h 73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1768" h="730045">
                  <a:moveTo>
                    <a:pt x="0" y="730045"/>
                  </a:moveTo>
                  <a:cubicBezTo>
                    <a:pt x="375331" y="267788"/>
                    <a:pt x="979262" y="-13495"/>
                    <a:pt x="1611768" y="498"/>
                  </a:cubicBezTo>
                </a:path>
              </a:pathLst>
            </a:custGeom>
            <a:noFill/>
            <a:ln w="63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8" name="组合 197"/>
          <p:cNvGrpSpPr/>
          <p:nvPr/>
        </p:nvGrpSpPr>
        <p:grpSpPr>
          <a:xfrm>
            <a:off x="7513557" y="2270434"/>
            <a:ext cx="199189" cy="199189"/>
            <a:chOff x="574083" y="2062815"/>
            <a:chExt cx="235130" cy="235130"/>
          </a:xfrm>
        </p:grpSpPr>
        <p:sp>
          <p:nvSpPr>
            <p:cNvPr id="199" name="椭圆 198"/>
            <p:cNvSpPr/>
            <p:nvPr/>
          </p:nvSpPr>
          <p:spPr>
            <a:xfrm>
              <a:off x="574083" y="2062815"/>
              <a:ext cx="235130" cy="235130"/>
            </a:xfrm>
            <a:prstGeom prst="ellipse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200" name="椭圆 199"/>
            <p:cNvSpPr/>
            <p:nvPr/>
          </p:nvSpPr>
          <p:spPr>
            <a:xfrm>
              <a:off x="647490" y="2136222"/>
              <a:ext cx="88316" cy="883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grpSp>
        <p:nvGrpSpPr>
          <p:cNvPr id="495" name="组合 494"/>
          <p:cNvGrpSpPr/>
          <p:nvPr/>
        </p:nvGrpSpPr>
        <p:grpSpPr>
          <a:xfrm>
            <a:off x="-121189" y="4295158"/>
            <a:ext cx="9607339" cy="1463967"/>
            <a:chOff x="-121189" y="4295158"/>
            <a:chExt cx="9607339" cy="1463967"/>
          </a:xfrm>
        </p:grpSpPr>
        <p:sp>
          <p:nvSpPr>
            <p:cNvPr id="347" name="任意多边形 346"/>
            <p:cNvSpPr/>
            <p:nvPr/>
          </p:nvSpPr>
          <p:spPr>
            <a:xfrm>
              <a:off x="7243208" y="4366981"/>
              <a:ext cx="2242942" cy="1316571"/>
            </a:xfrm>
            <a:custGeom>
              <a:avLst/>
              <a:gdLst>
                <a:gd name="connsiteX0" fmla="*/ 1487431 w 1939435"/>
                <a:gd name="connsiteY0" fmla="*/ 0 h 1138417"/>
                <a:gd name="connsiteX1" fmla="*/ 1939435 w 1939435"/>
                <a:gd name="connsiteY1" fmla="*/ 344137 h 1138417"/>
                <a:gd name="connsiteX2" fmla="*/ 1663371 w 1939435"/>
                <a:gd name="connsiteY2" fmla="*/ 661230 h 1138417"/>
                <a:gd name="connsiteX3" fmla="*/ 1657303 w 1939435"/>
                <a:gd name="connsiteY3" fmla="*/ 662665 h 1138417"/>
                <a:gd name="connsiteX4" fmla="*/ 1674747 w 1939435"/>
                <a:gd name="connsiteY4" fmla="*/ 687092 h 1138417"/>
                <a:gd name="connsiteX5" fmla="*/ 1699715 w 1939435"/>
                <a:gd name="connsiteY5" fmla="*/ 800758 h 1138417"/>
                <a:gd name="connsiteX6" fmla="*/ 1288235 w 1939435"/>
                <a:gd name="connsiteY6" fmla="*/ 1131342 h 1138417"/>
                <a:gd name="connsiteX7" fmla="*/ 909091 w 1939435"/>
                <a:gd name="connsiteY7" fmla="*/ 929437 h 1138417"/>
                <a:gd name="connsiteX8" fmla="*/ 902279 w 1939435"/>
                <a:gd name="connsiteY8" fmla="*/ 911808 h 1138417"/>
                <a:gd name="connsiteX9" fmla="*/ 893489 w 1939435"/>
                <a:gd name="connsiteY9" fmla="*/ 912482 h 1138417"/>
                <a:gd name="connsiteX10" fmla="*/ 802604 w 1939435"/>
                <a:gd name="connsiteY10" fmla="*/ 905507 h 1138417"/>
                <a:gd name="connsiteX11" fmla="*/ 790624 w 1939435"/>
                <a:gd name="connsiteY11" fmla="*/ 936512 h 1138417"/>
                <a:gd name="connsiteX12" fmla="*/ 411480 w 1939435"/>
                <a:gd name="connsiteY12" fmla="*/ 1138417 h 1138417"/>
                <a:gd name="connsiteX13" fmla="*/ 0 w 1939435"/>
                <a:gd name="connsiteY13" fmla="*/ 807833 h 1138417"/>
                <a:gd name="connsiteX14" fmla="*/ 411480 w 1939435"/>
                <a:gd name="connsiteY14" fmla="*/ 477249 h 1138417"/>
                <a:gd name="connsiteX15" fmla="*/ 457994 w 1939435"/>
                <a:gd name="connsiteY15" fmla="*/ 481016 h 1138417"/>
                <a:gd name="connsiteX16" fmla="*/ 477004 w 1939435"/>
                <a:gd name="connsiteY16" fmla="*/ 434391 h 1138417"/>
                <a:gd name="connsiteX17" fmla="*/ 893489 w 1939435"/>
                <a:gd name="connsiteY17" fmla="*/ 224208 h 1138417"/>
                <a:gd name="connsiteX18" fmla="*/ 1027903 w 1939435"/>
                <a:gd name="connsiteY18" fmla="*/ 239679 h 1138417"/>
                <a:gd name="connsiteX19" fmla="*/ 1054891 w 1939435"/>
                <a:gd name="connsiteY19" fmla="*/ 249557 h 1138417"/>
                <a:gd name="connsiteX20" fmla="*/ 1070945 w 1939435"/>
                <a:gd name="connsiteY20" fmla="*/ 210183 h 1138417"/>
                <a:gd name="connsiteX21" fmla="*/ 1487431 w 1939435"/>
                <a:gd name="connsiteY21" fmla="*/ 0 h 1138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939435" h="1138417">
                  <a:moveTo>
                    <a:pt x="1487431" y="0"/>
                  </a:moveTo>
                  <a:cubicBezTo>
                    <a:pt x="1737067" y="0"/>
                    <a:pt x="1939435" y="154075"/>
                    <a:pt x="1939435" y="344137"/>
                  </a:cubicBezTo>
                  <a:cubicBezTo>
                    <a:pt x="1939435" y="486684"/>
                    <a:pt x="1825603" y="608988"/>
                    <a:pt x="1663371" y="661230"/>
                  </a:cubicBezTo>
                  <a:lnTo>
                    <a:pt x="1657303" y="662665"/>
                  </a:lnTo>
                  <a:lnTo>
                    <a:pt x="1674747" y="687092"/>
                  </a:lnTo>
                  <a:cubicBezTo>
                    <a:pt x="1690899" y="722535"/>
                    <a:pt x="1699715" y="760819"/>
                    <a:pt x="1699715" y="800758"/>
                  </a:cubicBezTo>
                  <a:cubicBezTo>
                    <a:pt x="1699715" y="983335"/>
                    <a:pt x="1515489" y="1131342"/>
                    <a:pt x="1288235" y="1131342"/>
                  </a:cubicBezTo>
                  <a:cubicBezTo>
                    <a:pt x="1117795" y="1131342"/>
                    <a:pt x="971557" y="1048088"/>
                    <a:pt x="909091" y="929437"/>
                  </a:cubicBezTo>
                  <a:lnTo>
                    <a:pt x="902279" y="911808"/>
                  </a:lnTo>
                  <a:lnTo>
                    <a:pt x="893489" y="912482"/>
                  </a:lnTo>
                  <a:lnTo>
                    <a:pt x="802604" y="905507"/>
                  </a:lnTo>
                  <a:lnTo>
                    <a:pt x="790624" y="936512"/>
                  </a:lnTo>
                  <a:cubicBezTo>
                    <a:pt x="728158" y="1055163"/>
                    <a:pt x="581921" y="1138417"/>
                    <a:pt x="411480" y="1138417"/>
                  </a:cubicBezTo>
                  <a:cubicBezTo>
                    <a:pt x="184226" y="1138417"/>
                    <a:pt x="0" y="990410"/>
                    <a:pt x="0" y="807833"/>
                  </a:cubicBezTo>
                  <a:cubicBezTo>
                    <a:pt x="0" y="625256"/>
                    <a:pt x="184226" y="477249"/>
                    <a:pt x="411480" y="477249"/>
                  </a:cubicBezTo>
                  <a:lnTo>
                    <a:pt x="457994" y="481016"/>
                  </a:lnTo>
                  <a:lnTo>
                    <a:pt x="477004" y="434391"/>
                  </a:lnTo>
                  <a:cubicBezTo>
                    <a:pt x="545622" y="310875"/>
                    <a:pt x="706262" y="224208"/>
                    <a:pt x="893489" y="224208"/>
                  </a:cubicBezTo>
                  <a:cubicBezTo>
                    <a:pt x="940297" y="224208"/>
                    <a:pt x="985441" y="229624"/>
                    <a:pt x="1027903" y="239679"/>
                  </a:cubicBezTo>
                  <a:lnTo>
                    <a:pt x="1054891" y="249557"/>
                  </a:lnTo>
                  <a:lnTo>
                    <a:pt x="1070945" y="210183"/>
                  </a:lnTo>
                  <a:cubicBezTo>
                    <a:pt x="1139563" y="86667"/>
                    <a:pt x="1300203" y="0"/>
                    <a:pt x="148743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6" name="任意多边形 345"/>
            <p:cNvSpPr/>
            <p:nvPr/>
          </p:nvSpPr>
          <p:spPr>
            <a:xfrm>
              <a:off x="5158864" y="4295159"/>
              <a:ext cx="2753860" cy="1206188"/>
            </a:xfrm>
            <a:custGeom>
              <a:avLst/>
              <a:gdLst>
                <a:gd name="connsiteX0" fmla="*/ 1071669 w 2381217"/>
                <a:gd name="connsiteY0" fmla="*/ 0 h 1042971"/>
                <a:gd name="connsiteX1" fmla="*/ 1442935 w 2381217"/>
                <a:gd name="connsiteY1" fmla="*/ 162545 h 1042971"/>
                <a:gd name="connsiteX2" fmla="*/ 1448269 w 2381217"/>
                <a:gd name="connsiteY2" fmla="*/ 173896 h 1042971"/>
                <a:gd name="connsiteX3" fmla="*/ 1494270 w 2381217"/>
                <a:gd name="connsiteY3" fmla="*/ 164465 h 1042971"/>
                <a:gd name="connsiteX4" fmla="*/ 1575474 w 2381217"/>
                <a:gd name="connsiteY4" fmla="*/ 159058 h 1042971"/>
                <a:gd name="connsiteX5" fmla="*/ 1946740 w 2381217"/>
                <a:gd name="connsiteY5" fmla="*/ 321603 h 1042971"/>
                <a:gd name="connsiteX6" fmla="*/ 1954033 w 2381217"/>
                <a:gd name="connsiteY6" fmla="*/ 345466 h 1042971"/>
                <a:gd name="connsiteX7" fmla="*/ 1978287 w 2381217"/>
                <a:gd name="connsiteY7" fmla="*/ 343851 h 1042971"/>
                <a:gd name="connsiteX8" fmla="*/ 2381217 w 2381217"/>
                <a:gd name="connsiteY8" fmla="*/ 609990 h 1042971"/>
                <a:gd name="connsiteX9" fmla="*/ 1978287 w 2381217"/>
                <a:gd name="connsiteY9" fmla="*/ 876129 h 1042971"/>
                <a:gd name="connsiteX10" fmla="*/ 1930495 w 2381217"/>
                <a:gd name="connsiteY10" fmla="*/ 871357 h 1042971"/>
                <a:gd name="connsiteX11" fmla="*/ 1919675 w 2381217"/>
                <a:gd name="connsiteY11" fmla="*/ 881893 h 1042971"/>
                <a:gd name="connsiteX12" fmla="*/ 1628715 w 2381217"/>
                <a:gd name="connsiteY12" fmla="*/ 978718 h 1042971"/>
                <a:gd name="connsiteX13" fmla="*/ 1468548 w 2381217"/>
                <a:gd name="connsiteY13" fmla="*/ 952739 h 1042971"/>
                <a:gd name="connsiteX14" fmla="*/ 1402413 w 2381217"/>
                <a:gd name="connsiteY14" fmla="*/ 923899 h 1042971"/>
                <a:gd name="connsiteX15" fmla="*/ 1379566 w 2381217"/>
                <a:gd name="connsiteY15" fmla="*/ 946146 h 1042971"/>
                <a:gd name="connsiteX16" fmla="*/ 1088606 w 2381217"/>
                <a:gd name="connsiteY16" fmla="*/ 1042971 h 1042971"/>
                <a:gd name="connsiteX17" fmla="*/ 858544 w 2381217"/>
                <a:gd name="connsiteY17" fmla="*/ 986513 h 1042971"/>
                <a:gd name="connsiteX18" fmla="*/ 813457 w 2381217"/>
                <a:gd name="connsiteY18" fmla="*/ 956626 h 1042971"/>
                <a:gd name="connsiteX19" fmla="*/ 772253 w 2381217"/>
                <a:gd name="connsiteY19" fmla="*/ 983938 h 1042971"/>
                <a:gd name="connsiteX20" fmla="*/ 571695 w 2381217"/>
                <a:gd name="connsiteY20" fmla="*/ 1033156 h 1042971"/>
                <a:gd name="connsiteX21" fmla="*/ 241174 w 2381217"/>
                <a:gd name="connsiteY21" fmla="*/ 857144 h 1042971"/>
                <a:gd name="connsiteX22" fmla="*/ 237499 w 2381217"/>
                <a:gd name="connsiteY22" fmla="*/ 847632 h 1042971"/>
                <a:gd name="connsiteX23" fmla="*/ 234497 w 2381217"/>
                <a:gd name="connsiteY23" fmla="*/ 847412 h 1042971"/>
                <a:gd name="connsiteX24" fmla="*/ 0 w 2381217"/>
                <a:gd name="connsiteY24" fmla="*/ 638471 h 1042971"/>
                <a:gd name="connsiteX25" fmla="*/ 293685 w 2381217"/>
                <a:gd name="connsiteY25" fmla="*/ 425197 h 1042971"/>
                <a:gd name="connsiteX26" fmla="*/ 352873 w 2381217"/>
                <a:gd name="connsiteY26" fmla="*/ 429530 h 1042971"/>
                <a:gd name="connsiteX27" fmla="*/ 353298 w 2381217"/>
                <a:gd name="connsiteY27" fmla="*/ 429625 h 1042971"/>
                <a:gd name="connsiteX28" fmla="*/ 357198 w 2381217"/>
                <a:gd name="connsiteY28" fmla="*/ 395943 h 1042971"/>
                <a:gd name="connsiteX29" fmla="*/ 644916 w 2381217"/>
                <a:gd name="connsiteY29" fmla="*/ 191777 h 1042971"/>
                <a:gd name="connsiteX30" fmla="*/ 685012 w 2381217"/>
                <a:gd name="connsiteY30" fmla="*/ 195296 h 1042971"/>
                <a:gd name="connsiteX31" fmla="*/ 700403 w 2381217"/>
                <a:gd name="connsiteY31" fmla="*/ 162545 h 1042971"/>
                <a:gd name="connsiteX32" fmla="*/ 1071669 w 2381217"/>
                <a:gd name="connsiteY32" fmla="*/ 0 h 104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381217" h="1042971">
                  <a:moveTo>
                    <a:pt x="1071669" y="0"/>
                  </a:moveTo>
                  <a:cubicBezTo>
                    <a:pt x="1238568" y="0"/>
                    <a:pt x="1381767" y="67024"/>
                    <a:pt x="1442935" y="162545"/>
                  </a:cubicBezTo>
                  <a:lnTo>
                    <a:pt x="1448269" y="173896"/>
                  </a:lnTo>
                  <a:lnTo>
                    <a:pt x="1494270" y="164465"/>
                  </a:lnTo>
                  <a:cubicBezTo>
                    <a:pt x="1520499" y="160920"/>
                    <a:pt x="1547658" y="159058"/>
                    <a:pt x="1575474" y="159058"/>
                  </a:cubicBezTo>
                  <a:cubicBezTo>
                    <a:pt x="1742373" y="159058"/>
                    <a:pt x="1885572" y="226082"/>
                    <a:pt x="1946740" y="321603"/>
                  </a:cubicBezTo>
                  <a:lnTo>
                    <a:pt x="1954033" y="345466"/>
                  </a:lnTo>
                  <a:lnTo>
                    <a:pt x="1978287" y="343851"/>
                  </a:lnTo>
                  <a:cubicBezTo>
                    <a:pt x="2200819" y="343851"/>
                    <a:pt x="2381217" y="463005"/>
                    <a:pt x="2381217" y="609990"/>
                  </a:cubicBezTo>
                  <a:cubicBezTo>
                    <a:pt x="2381217" y="756975"/>
                    <a:pt x="2200819" y="876129"/>
                    <a:pt x="1978287" y="876129"/>
                  </a:cubicBezTo>
                  <a:lnTo>
                    <a:pt x="1930495" y="871357"/>
                  </a:lnTo>
                  <a:lnTo>
                    <a:pt x="1919675" y="881893"/>
                  </a:lnTo>
                  <a:cubicBezTo>
                    <a:pt x="1845212" y="941716"/>
                    <a:pt x="1742342" y="978718"/>
                    <a:pt x="1628715" y="978718"/>
                  </a:cubicBezTo>
                  <a:cubicBezTo>
                    <a:pt x="1571901" y="978718"/>
                    <a:pt x="1517777" y="969468"/>
                    <a:pt x="1468548" y="952739"/>
                  </a:cubicBezTo>
                  <a:lnTo>
                    <a:pt x="1402413" y="923899"/>
                  </a:lnTo>
                  <a:lnTo>
                    <a:pt x="1379566" y="946146"/>
                  </a:lnTo>
                  <a:cubicBezTo>
                    <a:pt x="1305103" y="1005970"/>
                    <a:pt x="1202233" y="1042971"/>
                    <a:pt x="1088606" y="1042971"/>
                  </a:cubicBezTo>
                  <a:cubicBezTo>
                    <a:pt x="1003386" y="1042971"/>
                    <a:pt x="924216" y="1022158"/>
                    <a:pt x="858544" y="986513"/>
                  </a:cubicBezTo>
                  <a:lnTo>
                    <a:pt x="813457" y="956626"/>
                  </a:lnTo>
                  <a:lnTo>
                    <a:pt x="772253" y="983938"/>
                  </a:lnTo>
                  <a:cubicBezTo>
                    <a:pt x="715003" y="1015012"/>
                    <a:pt x="645986" y="1033156"/>
                    <a:pt x="571695" y="1033156"/>
                  </a:cubicBezTo>
                  <a:cubicBezTo>
                    <a:pt x="423113" y="1033156"/>
                    <a:pt x="295629" y="960579"/>
                    <a:pt x="241174" y="857144"/>
                  </a:cubicBezTo>
                  <a:lnTo>
                    <a:pt x="237499" y="847632"/>
                  </a:lnTo>
                  <a:lnTo>
                    <a:pt x="234497" y="847412"/>
                  </a:lnTo>
                  <a:cubicBezTo>
                    <a:pt x="100670" y="827525"/>
                    <a:pt x="0" y="741536"/>
                    <a:pt x="0" y="638471"/>
                  </a:cubicBezTo>
                  <a:cubicBezTo>
                    <a:pt x="0" y="520683"/>
                    <a:pt x="131487" y="425197"/>
                    <a:pt x="293685" y="425197"/>
                  </a:cubicBezTo>
                  <a:cubicBezTo>
                    <a:pt x="313960" y="425197"/>
                    <a:pt x="333755" y="426689"/>
                    <a:pt x="352873" y="429530"/>
                  </a:cubicBezTo>
                  <a:lnTo>
                    <a:pt x="353298" y="429625"/>
                  </a:lnTo>
                  <a:lnTo>
                    <a:pt x="357198" y="395943"/>
                  </a:lnTo>
                  <a:cubicBezTo>
                    <a:pt x="384583" y="279426"/>
                    <a:pt x="502993" y="191777"/>
                    <a:pt x="644916" y="191777"/>
                  </a:cubicBezTo>
                  <a:lnTo>
                    <a:pt x="685012" y="195296"/>
                  </a:lnTo>
                  <a:lnTo>
                    <a:pt x="700403" y="162545"/>
                  </a:lnTo>
                  <a:cubicBezTo>
                    <a:pt x="761571" y="67024"/>
                    <a:pt x="904770" y="0"/>
                    <a:pt x="107166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5" name="任意多边形 344"/>
            <p:cNvSpPr/>
            <p:nvPr/>
          </p:nvSpPr>
          <p:spPr>
            <a:xfrm>
              <a:off x="2568844" y="4295158"/>
              <a:ext cx="2862235" cy="1380209"/>
            </a:xfrm>
            <a:custGeom>
              <a:avLst/>
              <a:gdLst>
                <a:gd name="connsiteX0" fmla="*/ 1195532 w 2474927"/>
                <a:gd name="connsiteY0" fmla="*/ 0 h 1193444"/>
                <a:gd name="connsiteX1" fmla="*/ 1638883 w 2474927"/>
                <a:gd name="connsiteY1" fmla="*/ 254233 h 1193444"/>
                <a:gd name="connsiteX2" fmla="*/ 1643560 w 2474927"/>
                <a:gd name="connsiteY2" fmla="*/ 267268 h 1193444"/>
                <a:gd name="connsiteX3" fmla="*/ 1658757 w 2474927"/>
                <a:gd name="connsiteY3" fmla="*/ 263842 h 1193444"/>
                <a:gd name="connsiteX4" fmla="*/ 1717945 w 2474927"/>
                <a:gd name="connsiteY4" fmla="*/ 259509 h 1193444"/>
                <a:gd name="connsiteX5" fmla="*/ 1988551 w 2474927"/>
                <a:gd name="connsiteY5" fmla="*/ 389767 h 1193444"/>
                <a:gd name="connsiteX6" fmla="*/ 2003491 w 2474927"/>
                <a:gd name="connsiteY6" fmla="*/ 443507 h 1193444"/>
                <a:gd name="connsiteX7" fmla="*/ 2029567 w 2474927"/>
                <a:gd name="connsiteY7" fmla="*/ 445416 h 1193444"/>
                <a:gd name="connsiteX8" fmla="*/ 2246243 w 2474927"/>
                <a:gd name="connsiteY8" fmla="*/ 581026 h 1193444"/>
                <a:gd name="connsiteX9" fmla="*/ 2257786 w 2474927"/>
                <a:gd name="connsiteY9" fmla="*/ 628523 h 1193444"/>
                <a:gd name="connsiteX10" fmla="*/ 2290882 w 2474927"/>
                <a:gd name="connsiteY10" fmla="*/ 631203 h 1193444"/>
                <a:gd name="connsiteX11" fmla="*/ 2474927 w 2474927"/>
                <a:gd name="connsiteY11" fmla="*/ 812624 h 1193444"/>
                <a:gd name="connsiteX12" fmla="*/ 2244428 w 2474927"/>
                <a:gd name="connsiteY12" fmla="*/ 997807 h 1193444"/>
                <a:gd name="connsiteX13" fmla="*/ 2081441 w 2474927"/>
                <a:gd name="connsiteY13" fmla="*/ 943568 h 1193444"/>
                <a:gd name="connsiteX14" fmla="*/ 2047714 w 2474927"/>
                <a:gd name="connsiteY14" fmla="*/ 903380 h 1193444"/>
                <a:gd name="connsiteX15" fmla="*/ 2011036 w 2474927"/>
                <a:gd name="connsiteY15" fmla="*/ 926670 h 1193444"/>
                <a:gd name="connsiteX16" fmla="*/ 1476559 w 2474927"/>
                <a:gd name="connsiteY16" fmla="*/ 1021543 h 1193444"/>
                <a:gd name="connsiteX17" fmla="*/ 1056355 w 2474927"/>
                <a:gd name="connsiteY17" fmla="*/ 970353 h 1193444"/>
                <a:gd name="connsiteX18" fmla="*/ 967438 w 2474927"/>
                <a:gd name="connsiteY18" fmla="*/ 937978 h 1193444"/>
                <a:gd name="connsiteX19" fmla="*/ 959611 w 2474927"/>
                <a:gd name="connsiteY19" fmla="*/ 940080 h 1193444"/>
                <a:gd name="connsiteX20" fmla="*/ 921578 w 2474927"/>
                <a:gd name="connsiteY20" fmla="*/ 943397 h 1193444"/>
                <a:gd name="connsiteX21" fmla="*/ 852452 w 2474927"/>
                <a:gd name="connsiteY21" fmla="*/ 1041964 h 1193444"/>
                <a:gd name="connsiteX22" fmla="*/ 481163 w 2474927"/>
                <a:gd name="connsiteY22" fmla="*/ 1193444 h 1193444"/>
                <a:gd name="connsiteX23" fmla="*/ 0 w 2474927"/>
                <a:gd name="connsiteY23" fmla="*/ 777184 h 1193444"/>
                <a:gd name="connsiteX24" fmla="*/ 384192 w 2474927"/>
                <a:gd name="connsiteY24" fmla="*/ 369381 h 1193444"/>
                <a:gd name="connsiteX25" fmla="*/ 421898 w 2474927"/>
                <a:gd name="connsiteY25" fmla="*/ 366092 h 1193444"/>
                <a:gd name="connsiteX26" fmla="*/ 463652 w 2474927"/>
                <a:gd name="connsiteY26" fmla="*/ 299542 h 1193444"/>
                <a:gd name="connsiteX27" fmla="*/ 862640 w 2474927"/>
                <a:gd name="connsiteY27" fmla="*/ 116017 h 1193444"/>
                <a:gd name="connsiteX28" fmla="*/ 863467 w 2474927"/>
                <a:gd name="connsiteY28" fmla="*/ 116089 h 1193444"/>
                <a:gd name="connsiteX29" fmla="*/ 926509 w 2474927"/>
                <a:gd name="connsiteY29" fmla="*/ 71090 h 1193444"/>
                <a:gd name="connsiteX30" fmla="*/ 1195532 w 2474927"/>
                <a:gd name="connsiteY30" fmla="*/ 0 h 1193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474927" h="1193444">
                  <a:moveTo>
                    <a:pt x="1195532" y="0"/>
                  </a:moveTo>
                  <a:cubicBezTo>
                    <a:pt x="1394836" y="0"/>
                    <a:pt x="1565838" y="104831"/>
                    <a:pt x="1638883" y="254233"/>
                  </a:cubicBezTo>
                  <a:lnTo>
                    <a:pt x="1643560" y="267268"/>
                  </a:lnTo>
                  <a:lnTo>
                    <a:pt x="1658757" y="263842"/>
                  </a:lnTo>
                  <a:cubicBezTo>
                    <a:pt x="1677875" y="261001"/>
                    <a:pt x="1697670" y="259509"/>
                    <a:pt x="1717945" y="259509"/>
                  </a:cubicBezTo>
                  <a:cubicBezTo>
                    <a:pt x="1839593" y="259509"/>
                    <a:pt x="1943967" y="313220"/>
                    <a:pt x="1988551" y="389767"/>
                  </a:cubicBezTo>
                  <a:lnTo>
                    <a:pt x="2003491" y="443507"/>
                  </a:lnTo>
                  <a:lnTo>
                    <a:pt x="2029567" y="445416"/>
                  </a:lnTo>
                  <a:cubicBezTo>
                    <a:pt x="2129937" y="460331"/>
                    <a:pt x="2211657" y="512429"/>
                    <a:pt x="2246243" y="581026"/>
                  </a:cubicBezTo>
                  <a:lnTo>
                    <a:pt x="2257786" y="628523"/>
                  </a:lnTo>
                  <a:lnTo>
                    <a:pt x="2290882" y="631203"/>
                  </a:lnTo>
                  <a:cubicBezTo>
                    <a:pt x="2395916" y="648471"/>
                    <a:pt x="2474927" y="723134"/>
                    <a:pt x="2474927" y="812624"/>
                  </a:cubicBezTo>
                  <a:cubicBezTo>
                    <a:pt x="2474927" y="914898"/>
                    <a:pt x="2371729" y="997807"/>
                    <a:pt x="2244428" y="997807"/>
                  </a:cubicBezTo>
                  <a:cubicBezTo>
                    <a:pt x="2180777" y="997807"/>
                    <a:pt x="2123153" y="977080"/>
                    <a:pt x="2081441" y="943568"/>
                  </a:cubicBezTo>
                  <a:lnTo>
                    <a:pt x="2047714" y="903380"/>
                  </a:lnTo>
                  <a:lnTo>
                    <a:pt x="2011036" y="926670"/>
                  </a:lnTo>
                  <a:cubicBezTo>
                    <a:pt x="1901427" y="983549"/>
                    <a:pt x="1703065" y="1021543"/>
                    <a:pt x="1476559" y="1021543"/>
                  </a:cubicBezTo>
                  <a:cubicBezTo>
                    <a:pt x="1314769" y="1021543"/>
                    <a:pt x="1167339" y="1002158"/>
                    <a:pt x="1056355" y="970353"/>
                  </a:cubicBezTo>
                  <a:lnTo>
                    <a:pt x="967438" y="937978"/>
                  </a:lnTo>
                  <a:lnTo>
                    <a:pt x="959611" y="940080"/>
                  </a:lnTo>
                  <a:lnTo>
                    <a:pt x="921578" y="943397"/>
                  </a:lnTo>
                  <a:lnTo>
                    <a:pt x="852452" y="1041964"/>
                  </a:lnTo>
                  <a:cubicBezTo>
                    <a:pt x="764199" y="1134477"/>
                    <a:pt x="630641" y="1193444"/>
                    <a:pt x="481163" y="1193444"/>
                  </a:cubicBezTo>
                  <a:cubicBezTo>
                    <a:pt x="215424" y="1193444"/>
                    <a:pt x="0" y="1007078"/>
                    <a:pt x="0" y="777184"/>
                  </a:cubicBezTo>
                  <a:cubicBezTo>
                    <a:pt x="0" y="576027"/>
                    <a:pt x="164934" y="408195"/>
                    <a:pt x="384192" y="369381"/>
                  </a:cubicBezTo>
                  <a:lnTo>
                    <a:pt x="421898" y="366092"/>
                  </a:lnTo>
                  <a:lnTo>
                    <a:pt x="463652" y="299542"/>
                  </a:lnTo>
                  <a:cubicBezTo>
                    <a:pt x="550121" y="188816"/>
                    <a:pt x="696553" y="116017"/>
                    <a:pt x="862640" y="116017"/>
                  </a:cubicBezTo>
                  <a:lnTo>
                    <a:pt x="863467" y="116089"/>
                  </a:lnTo>
                  <a:lnTo>
                    <a:pt x="926509" y="71090"/>
                  </a:lnTo>
                  <a:cubicBezTo>
                    <a:pt x="1003303" y="26207"/>
                    <a:pt x="1095880" y="0"/>
                    <a:pt x="11955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4" name="任意多边形 343"/>
            <p:cNvSpPr/>
            <p:nvPr/>
          </p:nvSpPr>
          <p:spPr>
            <a:xfrm>
              <a:off x="-121189" y="4335765"/>
              <a:ext cx="2988022" cy="1423360"/>
            </a:xfrm>
            <a:custGeom>
              <a:avLst/>
              <a:gdLst>
                <a:gd name="connsiteX0" fmla="*/ 1337266 w 2583693"/>
                <a:gd name="connsiteY0" fmla="*/ 0 h 1230756"/>
                <a:gd name="connsiteX1" fmla="*/ 1524556 w 2583693"/>
                <a:gd name="connsiteY1" fmla="*/ 32712 h 1230756"/>
                <a:gd name="connsiteX2" fmla="*/ 1575923 w 2583693"/>
                <a:gd name="connsiteY2" fmla="*/ 56832 h 1230756"/>
                <a:gd name="connsiteX3" fmla="*/ 1657967 w 2583693"/>
                <a:gd name="connsiteY3" fmla="*/ 63987 h 1230756"/>
                <a:gd name="connsiteX4" fmla="*/ 2012962 w 2583693"/>
                <a:gd name="connsiteY4" fmla="*/ 328666 h 1230756"/>
                <a:gd name="connsiteX5" fmla="*/ 2028472 w 2583693"/>
                <a:gd name="connsiteY5" fmla="*/ 404695 h 1230756"/>
                <a:gd name="connsiteX6" fmla="*/ 2102530 w 2583693"/>
                <a:gd name="connsiteY6" fmla="*/ 398236 h 1230756"/>
                <a:gd name="connsiteX7" fmla="*/ 2583693 w 2583693"/>
                <a:gd name="connsiteY7" fmla="*/ 814496 h 1230756"/>
                <a:gd name="connsiteX8" fmla="*/ 2102530 w 2583693"/>
                <a:gd name="connsiteY8" fmla="*/ 1230756 h 1230756"/>
                <a:gd name="connsiteX9" fmla="*/ 1659179 w 2583693"/>
                <a:gd name="connsiteY9" fmla="*/ 976523 h 1230756"/>
                <a:gd name="connsiteX10" fmla="*/ 1645965 w 2583693"/>
                <a:gd name="connsiteY10" fmla="*/ 939695 h 1230756"/>
                <a:gd name="connsiteX11" fmla="*/ 1579874 w 2583693"/>
                <a:gd name="connsiteY11" fmla="*/ 965852 h 1230756"/>
                <a:gd name="connsiteX12" fmla="*/ 1281984 w 2583693"/>
                <a:gd name="connsiteY12" fmla="*/ 1007859 h 1230756"/>
                <a:gd name="connsiteX13" fmla="*/ 1125799 w 2583693"/>
                <a:gd name="connsiteY13" fmla="*/ 996902 h 1230756"/>
                <a:gd name="connsiteX14" fmla="*/ 1048964 w 2583693"/>
                <a:gd name="connsiteY14" fmla="*/ 980066 h 1230756"/>
                <a:gd name="connsiteX15" fmla="*/ 1001769 w 2583693"/>
                <a:gd name="connsiteY15" fmla="*/ 1005682 h 1230756"/>
                <a:gd name="connsiteX16" fmla="*/ 844957 w 2583693"/>
                <a:gd name="connsiteY16" fmla="*/ 1037341 h 1230756"/>
                <a:gd name="connsiteX17" fmla="*/ 688145 w 2583693"/>
                <a:gd name="connsiteY17" fmla="*/ 1005682 h 1230756"/>
                <a:gd name="connsiteX18" fmla="*/ 648231 w 2583693"/>
                <a:gd name="connsiteY18" fmla="*/ 984018 h 1230756"/>
                <a:gd name="connsiteX19" fmla="*/ 594890 w 2583693"/>
                <a:gd name="connsiteY19" fmla="*/ 1021925 h 1230756"/>
                <a:gd name="connsiteX20" fmla="*/ 402862 w 2583693"/>
                <a:gd name="connsiteY20" fmla="*/ 1070548 h 1230756"/>
                <a:gd name="connsiteX21" fmla="*/ 0 w 2583693"/>
                <a:gd name="connsiteY21" fmla="*/ 667686 h 1230756"/>
                <a:gd name="connsiteX22" fmla="*/ 402862 w 2583693"/>
                <a:gd name="connsiteY22" fmla="*/ 264824 h 1230756"/>
                <a:gd name="connsiteX23" fmla="*/ 594890 w 2583693"/>
                <a:gd name="connsiteY23" fmla="*/ 313448 h 1230756"/>
                <a:gd name="connsiteX24" fmla="*/ 599743 w 2583693"/>
                <a:gd name="connsiteY24" fmla="*/ 316896 h 1230756"/>
                <a:gd name="connsiteX25" fmla="*/ 619713 w 2583693"/>
                <a:gd name="connsiteY25" fmla="*/ 300419 h 1230756"/>
                <a:gd name="connsiteX26" fmla="*/ 844957 w 2583693"/>
                <a:gd name="connsiteY26" fmla="*/ 231617 h 1230756"/>
                <a:gd name="connsiteX27" fmla="*/ 905243 w 2583693"/>
                <a:gd name="connsiteY27" fmla="*/ 236178 h 1230756"/>
                <a:gd name="connsiteX28" fmla="*/ 938278 w 2583693"/>
                <a:gd name="connsiteY28" fmla="*/ 183525 h 1230756"/>
                <a:gd name="connsiteX29" fmla="*/ 1337266 w 2583693"/>
                <a:gd name="connsiteY29" fmla="*/ 0 h 1230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583693" h="1230756">
                  <a:moveTo>
                    <a:pt x="1337266" y="0"/>
                  </a:moveTo>
                  <a:cubicBezTo>
                    <a:pt x="1403701" y="0"/>
                    <a:pt x="1466991" y="11648"/>
                    <a:pt x="1524556" y="32712"/>
                  </a:cubicBezTo>
                  <a:lnTo>
                    <a:pt x="1575923" y="56832"/>
                  </a:lnTo>
                  <a:lnTo>
                    <a:pt x="1657967" y="63987"/>
                  </a:lnTo>
                  <a:cubicBezTo>
                    <a:pt x="1822410" y="93098"/>
                    <a:pt x="1956297" y="194781"/>
                    <a:pt x="2012962" y="328666"/>
                  </a:cubicBezTo>
                  <a:lnTo>
                    <a:pt x="2028472" y="404695"/>
                  </a:lnTo>
                  <a:lnTo>
                    <a:pt x="2102530" y="398236"/>
                  </a:lnTo>
                  <a:cubicBezTo>
                    <a:pt x="2368269" y="398236"/>
                    <a:pt x="2583693" y="584602"/>
                    <a:pt x="2583693" y="814496"/>
                  </a:cubicBezTo>
                  <a:cubicBezTo>
                    <a:pt x="2583693" y="1044390"/>
                    <a:pt x="2368269" y="1230756"/>
                    <a:pt x="2102530" y="1230756"/>
                  </a:cubicBezTo>
                  <a:cubicBezTo>
                    <a:pt x="1903226" y="1230756"/>
                    <a:pt x="1732224" y="1125925"/>
                    <a:pt x="1659179" y="976523"/>
                  </a:cubicBezTo>
                  <a:lnTo>
                    <a:pt x="1645965" y="939695"/>
                  </a:lnTo>
                  <a:lnTo>
                    <a:pt x="1579874" y="965852"/>
                  </a:lnTo>
                  <a:cubicBezTo>
                    <a:pt x="1491322" y="992642"/>
                    <a:pt x="1389844" y="1007859"/>
                    <a:pt x="1281984" y="1007859"/>
                  </a:cubicBezTo>
                  <a:cubicBezTo>
                    <a:pt x="1228054" y="1007859"/>
                    <a:pt x="1175720" y="1004055"/>
                    <a:pt x="1125799" y="996902"/>
                  </a:cubicBezTo>
                  <a:lnTo>
                    <a:pt x="1048964" y="980066"/>
                  </a:lnTo>
                  <a:lnTo>
                    <a:pt x="1001769" y="1005682"/>
                  </a:lnTo>
                  <a:cubicBezTo>
                    <a:pt x="953572" y="1026068"/>
                    <a:pt x="900581" y="1037341"/>
                    <a:pt x="844957" y="1037341"/>
                  </a:cubicBezTo>
                  <a:cubicBezTo>
                    <a:pt x="789333" y="1037341"/>
                    <a:pt x="736343" y="1026068"/>
                    <a:pt x="688145" y="1005682"/>
                  </a:cubicBezTo>
                  <a:lnTo>
                    <a:pt x="648231" y="984018"/>
                  </a:lnTo>
                  <a:lnTo>
                    <a:pt x="594890" y="1021925"/>
                  </a:lnTo>
                  <a:cubicBezTo>
                    <a:pt x="537807" y="1052934"/>
                    <a:pt x="472392" y="1070548"/>
                    <a:pt x="402862" y="1070548"/>
                  </a:cubicBezTo>
                  <a:cubicBezTo>
                    <a:pt x="180367" y="1070548"/>
                    <a:pt x="0" y="890181"/>
                    <a:pt x="0" y="667686"/>
                  </a:cubicBezTo>
                  <a:cubicBezTo>
                    <a:pt x="0" y="445191"/>
                    <a:pt x="180367" y="264824"/>
                    <a:pt x="402862" y="264824"/>
                  </a:cubicBezTo>
                  <a:cubicBezTo>
                    <a:pt x="472392" y="264824"/>
                    <a:pt x="537807" y="282438"/>
                    <a:pt x="594890" y="313448"/>
                  </a:cubicBezTo>
                  <a:lnTo>
                    <a:pt x="599743" y="316896"/>
                  </a:lnTo>
                  <a:lnTo>
                    <a:pt x="619713" y="300419"/>
                  </a:lnTo>
                  <a:cubicBezTo>
                    <a:pt x="684010" y="256981"/>
                    <a:pt x="761521" y="231617"/>
                    <a:pt x="844957" y="231617"/>
                  </a:cubicBezTo>
                  <a:lnTo>
                    <a:pt x="905243" y="236178"/>
                  </a:lnTo>
                  <a:lnTo>
                    <a:pt x="938278" y="183525"/>
                  </a:lnTo>
                  <a:cubicBezTo>
                    <a:pt x="1024747" y="72799"/>
                    <a:pt x="1171179" y="0"/>
                    <a:pt x="133726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椭圆 153"/>
          <p:cNvSpPr/>
          <p:nvPr/>
        </p:nvSpPr>
        <p:spPr>
          <a:xfrm rot="20216895" flipV="1">
            <a:off x="3315394" y="4998481"/>
            <a:ext cx="1137541" cy="45719"/>
          </a:xfrm>
          <a:custGeom>
            <a:avLst/>
            <a:gdLst>
              <a:gd name="connsiteX0" fmla="*/ 0 w 2017875"/>
              <a:gd name="connsiteY0" fmla="*/ 572687 h 1145373"/>
              <a:gd name="connsiteX1" fmla="*/ 1008938 w 2017875"/>
              <a:gd name="connsiteY1" fmla="*/ 0 h 1145373"/>
              <a:gd name="connsiteX2" fmla="*/ 2017876 w 2017875"/>
              <a:gd name="connsiteY2" fmla="*/ 572687 h 1145373"/>
              <a:gd name="connsiteX3" fmla="*/ 1008938 w 2017875"/>
              <a:gd name="connsiteY3" fmla="*/ 1145374 h 1145373"/>
              <a:gd name="connsiteX4" fmla="*/ 0 w 2017875"/>
              <a:gd name="connsiteY4" fmla="*/ 572687 h 1145373"/>
              <a:gd name="connsiteX0" fmla="*/ 0 w 3324884"/>
              <a:gd name="connsiteY0" fmla="*/ 572954 h 1145856"/>
              <a:gd name="connsiteX1" fmla="*/ 1008938 w 3324884"/>
              <a:gd name="connsiteY1" fmla="*/ 267 h 1145856"/>
              <a:gd name="connsiteX2" fmla="*/ 3324884 w 3324884"/>
              <a:gd name="connsiteY2" fmla="*/ 519766 h 1145856"/>
              <a:gd name="connsiteX3" fmla="*/ 1008938 w 3324884"/>
              <a:gd name="connsiteY3" fmla="*/ 1145641 h 1145856"/>
              <a:gd name="connsiteX4" fmla="*/ 0 w 3324884"/>
              <a:gd name="connsiteY4" fmla="*/ 572954 h 1145856"/>
              <a:gd name="connsiteX0" fmla="*/ 0 w 5722559"/>
              <a:gd name="connsiteY0" fmla="*/ 576096 h 1150485"/>
              <a:gd name="connsiteX1" fmla="*/ 1008938 w 5722559"/>
              <a:gd name="connsiteY1" fmla="*/ 3409 h 1150485"/>
              <a:gd name="connsiteX2" fmla="*/ 5722559 w 5722559"/>
              <a:gd name="connsiteY2" fmla="*/ 418219 h 1150485"/>
              <a:gd name="connsiteX3" fmla="*/ 1008938 w 5722559"/>
              <a:gd name="connsiteY3" fmla="*/ 1148783 h 1150485"/>
              <a:gd name="connsiteX4" fmla="*/ 0 w 5722559"/>
              <a:gd name="connsiteY4" fmla="*/ 576096 h 1150485"/>
              <a:gd name="connsiteX0" fmla="*/ 0 w 5933329"/>
              <a:gd name="connsiteY0" fmla="*/ 574549 h 1148330"/>
              <a:gd name="connsiteX1" fmla="*/ 1008938 w 5933329"/>
              <a:gd name="connsiteY1" fmla="*/ 1862 h 1148330"/>
              <a:gd name="connsiteX2" fmla="*/ 5933329 w 5933329"/>
              <a:gd name="connsiteY2" fmla="*/ 450113 h 1148330"/>
              <a:gd name="connsiteX3" fmla="*/ 1008938 w 5933329"/>
              <a:gd name="connsiteY3" fmla="*/ 1147236 h 1148330"/>
              <a:gd name="connsiteX4" fmla="*/ 0 w 5933329"/>
              <a:gd name="connsiteY4" fmla="*/ 574549 h 1148330"/>
              <a:gd name="connsiteX0" fmla="*/ 2782 w 6699476"/>
              <a:gd name="connsiteY0" fmla="*/ 575982 h 1150331"/>
              <a:gd name="connsiteX1" fmla="*/ 1011720 w 6699476"/>
              <a:gd name="connsiteY1" fmla="*/ 3295 h 1150331"/>
              <a:gd name="connsiteX2" fmla="*/ 6699476 w 6699476"/>
              <a:gd name="connsiteY2" fmla="*/ 420140 h 1150331"/>
              <a:gd name="connsiteX3" fmla="*/ 1011720 w 6699476"/>
              <a:gd name="connsiteY3" fmla="*/ 1148669 h 1150331"/>
              <a:gd name="connsiteX4" fmla="*/ 2782 w 6699476"/>
              <a:gd name="connsiteY4" fmla="*/ 575982 h 1150331"/>
              <a:gd name="connsiteX0" fmla="*/ 9055 w 6705749"/>
              <a:gd name="connsiteY0" fmla="*/ 575982 h 1149635"/>
              <a:gd name="connsiteX1" fmla="*/ 1017993 w 6705749"/>
              <a:gd name="connsiteY1" fmla="*/ 3295 h 1149635"/>
              <a:gd name="connsiteX2" fmla="*/ 6705749 w 6705749"/>
              <a:gd name="connsiteY2" fmla="*/ 420140 h 1149635"/>
              <a:gd name="connsiteX3" fmla="*/ 1017993 w 6705749"/>
              <a:gd name="connsiteY3" fmla="*/ 1148669 h 1149635"/>
              <a:gd name="connsiteX4" fmla="*/ 9055 w 6705749"/>
              <a:gd name="connsiteY4" fmla="*/ 575982 h 1149635"/>
              <a:gd name="connsiteX0" fmla="*/ 29879 w 6726573"/>
              <a:gd name="connsiteY0" fmla="*/ 575982 h 1149640"/>
              <a:gd name="connsiteX1" fmla="*/ 1038817 w 6726573"/>
              <a:gd name="connsiteY1" fmla="*/ 3295 h 1149640"/>
              <a:gd name="connsiteX2" fmla="*/ 6726573 w 6726573"/>
              <a:gd name="connsiteY2" fmla="*/ 420140 h 1149640"/>
              <a:gd name="connsiteX3" fmla="*/ 1038817 w 6726573"/>
              <a:gd name="connsiteY3" fmla="*/ 1148669 h 1149640"/>
              <a:gd name="connsiteX4" fmla="*/ 29879 w 6726573"/>
              <a:gd name="connsiteY4" fmla="*/ 575982 h 1149640"/>
              <a:gd name="connsiteX0" fmla="*/ 29879 w 6730938"/>
              <a:gd name="connsiteY0" fmla="*/ 188864 h 762522"/>
              <a:gd name="connsiteX1" fmla="*/ 6726573 w 6730938"/>
              <a:gd name="connsiteY1" fmla="*/ 33022 h 762522"/>
              <a:gd name="connsiteX2" fmla="*/ 1038817 w 6730938"/>
              <a:gd name="connsiteY2" fmla="*/ 761551 h 762522"/>
              <a:gd name="connsiteX3" fmla="*/ 29879 w 6730938"/>
              <a:gd name="connsiteY3" fmla="*/ 188864 h 762522"/>
              <a:gd name="connsiteX0" fmla="*/ -1 w 6696693"/>
              <a:gd name="connsiteY0" fmla="*/ 188864 h 188863"/>
              <a:gd name="connsiteX1" fmla="*/ 6696693 w 6696693"/>
              <a:gd name="connsiteY1" fmla="*/ 33022 h 188863"/>
              <a:gd name="connsiteX2" fmla="*/ -1 w 6696693"/>
              <a:gd name="connsiteY2" fmla="*/ 188864 h 188863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3970 w 6756248"/>
              <a:gd name="connsiteY0" fmla="*/ 501224 h 847269"/>
              <a:gd name="connsiteX1" fmla="*/ 6700664 w 6756248"/>
              <a:gd name="connsiteY1" fmla="*/ 345382 h 847269"/>
              <a:gd name="connsiteX2" fmla="*/ 3970 w 6756248"/>
              <a:gd name="connsiteY2" fmla="*/ 501224 h 847269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4246 w 6708142"/>
              <a:gd name="connsiteY0" fmla="*/ 689949 h 1369838"/>
              <a:gd name="connsiteX1" fmla="*/ 6700940 w 6708142"/>
              <a:gd name="connsiteY1" fmla="*/ 534107 h 1369838"/>
              <a:gd name="connsiteX2" fmla="*/ 4246 w 6708142"/>
              <a:gd name="connsiteY2" fmla="*/ 689949 h 1369838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5547 w 6702241"/>
              <a:gd name="connsiteY0" fmla="*/ 620653 h 1300542"/>
              <a:gd name="connsiteX1" fmla="*/ 6702241 w 6702241"/>
              <a:gd name="connsiteY1" fmla="*/ 464811 h 1300542"/>
              <a:gd name="connsiteX2" fmla="*/ 5547 w 6702241"/>
              <a:gd name="connsiteY2" fmla="*/ 620653 h 1300542"/>
              <a:gd name="connsiteX0" fmla="*/ 5547 w 6702241"/>
              <a:gd name="connsiteY0" fmla="*/ 620653 h 1146123"/>
              <a:gd name="connsiteX1" fmla="*/ 6702241 w 6702241"/>
              <a:gd name="connsiteY1" fmla="*/ 464811 h 1146123"/>
              <a:gd name="connsiteX2" fmla="*/ 5547 w 6702241"/>
              <a:gd name="connsiteY2" fmla="*/ 620653 h 1146123"/>
              <a:gd name="connsiteX0" fmla="*/ 6940 w 6703634"/>
              <a:gd name="connsiteY0" fmla="*/ 478252 h 1003722"/>
              <a:gd name="connsiteX1" fmla="*/ 6703634 w 6703634"/>
              <a:gd name="connsiteY1" fmla="*/ 322410 h 1003722"/>
              <a:gd name="connsiteX2" fmla="*/ 6940 w 6703634"/>
              <a:gd name="connsiteY2" fmla="*/ 478252 h 1003722"/>
              <a:gd name="connsiteX0" fmla="*/ 6940 w 6703634"/>
              <a:gd name="connsiteY0" fmla="*/ 478252 h 927312"/>
              <a:gd name="connsiteX1" fmla="*/ 6703634 w 6703634"/>
              <a:gd name="connsiteY1" fmla="*/ 322410 h 927312"/>
              <a:gd name="connsiteX2" fmla="*/ 6940 w 6703634"/>
              <a:gd name="connsiteY2" fmla="*/ 478252 h 927312"/>
              <a:gd name="connsiteX0" fmla="*/ 908 w 6697602"/>
              <a:gd name="connsiteY0" fmla="*/ 492896 h 957162"/>
              <a:gd name="connsiteX1" fmla="*/ 6697602 w 6697602"/>
              <a:gd name="connsiteY1" fmla="*/ 337054 h 957162"/>
              <a:gd name="connsiteX2" fmla="*/ 908 w 6697602"/>
              <a:gd name="connsiteY2" fmla="*/ 492896 h 957162"/>
              <a:gd name="connsiteX0" fmla="*/ 107 w 6696801"/>
              <a:gd name="connsiteY0" fmla="*/ 459499 h 888995"/>
              <a:gd name="connsiteX1" fmla="*/ 6696801 w 6696801"/>
              <a:gd name="connsiteY1" fmla="*/ 303657 h 888995"/>
              <a:gd name="connsiteX2" fmla="*/ 107 w 6696801"/>
              <a:gd name="connsiteY2" fmla="*/ 459499 h 888995"/>
              <a:gd name="connsiteX0" fmla="*/ 107 w 6696801"/>
              <a:gd name="connsiteY0" fmla="*/ 479688 h 909184"/>
              <a:gd name="connsiteX1" fmla="*/ 6696801 w 6696801"/>
              <a:gd name="connsiteY1" fmla="*/ 323846 h 909184"/>
              <a:gd name="connsiteX2" fmla="*/ 107 w 6696801"/>
              <a:gd name="connsiteY2" fmla="*/ 479688 h 909184"/>
              <a:gd name="connsiteX0" fmla="*/ 107 w 6696801"/>
              <a:gd name="connsiteY0" fmla="*/ 479688 h 940678"/>
              <a:gd name="connsiteX1" fmla="*/ 6696801 w 6696801"/>
              <a:gd name="connsiteY1" fmla="*/ 323846 h 940678"/>
              <a:gd name="connsiteX2" fmla="*/ 107 w 6696801"/>
              <a:gd name="connsiteY2" fmla="*/ 479688 h 940678"/>
              <a:gd name="connsiteX0" fmla="*/ 157 w 6696851"/>
              <a:gd name="connsiteY0" fmla="*/ 592191 h 1169389"/>
              <a:gd name="connsiteX1" fmla="*/ 6696851 w 6696851"/>
              <a:gd name="connsiteY1" fmla="*/ 436349 h 1169389"/>
              <a:gd name="connsiteX2" fmla="*/ 157 w 6696851"/>
              <a:gd name="connsiteY2" fmla="*/ 592191 h 1169389"/>
              <a:gd name="connsiteX0" fmla="*/ 493 w 6697187"/>
              <a:gd name="connsiteY0" fmla="*/ 497740 h 977584"/>
              <a:gd name="connsiteX1" fmla="*/ 6697187 w 6697187"/>
              <a:gd name="connsiteY1" fmla="*/ 341898 h 977584"/>
              <a:gd name="connsiteX2" fmla="*/ 493 w 6697187"/>
              <a:gd name="connsiteY2" fmla="*/ 497740 h 977584"/>
              <a:gd name="connsiteX0" fmla="*/ 500 w 6642198"/>
              <a:gd name="connsiteY0" fmla="*/ 513253 h 980121"/>
              <a:gd name="connsiteX1" fmla="*/ 6642198 w 6642198"/>
              <a:gd name="connsiteY1" fmla="*/ 321242 h 980121"/>
              <a:gd name="connsiteX2" fmla="*/ 500 w 6642198"/>
              <a:gd name="connsiteY2" fmla="*/ 513253 h 980121"/>
              <a:gd name="connsiteX0" fmla="*/ 491 w 6709825"/>
              <a:gd name="connsiteY0" fmla="*/ 478133 h 976265"/>
              <a:gd name="connsiteX1" fmla="*/ 6709825 w 6709825"/>
              <a:gd name="connsiteY1" fmla="*/ 370770 h 976265"/>
              <a:gd name="connsiteX2" fmla="*/ 491 w 6709825"/>
              <a:gd name="connsiteY2" fmla="*/ 478133 h 976265"/>
              <a:gd name="connsiteX0" fmla="*/ 491 w 6709825"/>
              <a:gd name="connsiteY0" fmla="*/ 478133 h 962255"/>
              <a:gd name="connsiteX1" fmla="*/ 6709825 w 6709825"/>
              <a:gd name="connsiteY1" fmla="*/ 370770 h 962255"/>
              <a:gd name="connsiteX2" fmla="*/ 491 w 6709825"/>
              <a:gd name="connsiteY2" fmla="*/ 478133 h 962255"/>
              <a:gd name="connsiteX0" fmla="*/ 905 w 6710239"/>
              <a:gd name="connsiteY0" fmla="*/ 471953 h 956075"/>
              <a:gd name="connsiteX1" fmla="*/ 6710239 w 6710239"/>
              <a:gd name="connsiteY1" fmla="*/ 364590 h 956075"/>
              <a:gd name="connsiteX2" fmla="*/ 905 w 6710239"/>
              <a:gd name="connsiteY2" fmla="*/ 471953 h 956075"/>
              <a:gd name="connsiteX0" fmla="*/ 933 w 6710267"/>
              <a:gd name="connsiteY0" fmla="*/ 454975 h 939097"/>
              <a:gd name="connsiteX1" fmla="*/ 6710267 w 6710267"/>
              <a:gd name="connsiteY1" fmla="*/ 347612 h 939097"/>
              <a:gd name="connsiteX2" fmla="*/ 933 w 6710267"/>
              <a:gd name="connsiteY2" fmla="*/ 454975 h 939097"/>
              <a:gd name="connsiteX0" fmla="*/ 933 w 6710267"/>
              <a:gd name="connsiteY0" fmla="*/ 454975 h 903078"/>
              <a:gd name="connsiteX1" fmla="*/ 6710267 w 6710267"/>
              <a:gd name="connsiteY1" fmla="*/ 347612 h 903078"/>
              <a:gd name="connsiteX2" fmla="*/ 933 w 6710267"/>
              <a:gd name="connsiteY2" fmla="*/ 454975 h 903078"/>
              <a:gd name="connsiteX0" fmla="*/ 1137 w 6303942"/>
              <a:gd name="connsiteY0" fmla="*/ 450007 h 902803"/>
              <a:gd name="connsiteX1" fmla="*/ 6303942 w 6303942"/>
              <a:gd name="connsiteY1" fmla="*/ 356384 h 902803"/>
              <a:gd name="connsiteX2" fmla="*/ 1137 w 6303942"/>
              <a:gd name="connsiteY2" fmla="*/ 450007 h 902803"/>
              <a:gd name="connsiteX0" fmla="*/ 763 w 6303568"/>
              <a:gd name="connsiteY0" fmla="*/ 345042 h 691510"/>
              <a:gd name="connsiteX1" fmla="*/ 6303568 w 6303568"/>
              <a:gd name="connsiteY1" fmla="*/ 251419 h 691510"/>
              <a:gd name="connsiteX2" fmla="*/ 763 w 6303568"/>
              <a:gd name="connsiteY2" fmla="*/ 345042 h 691510"/>
              <a:gd name="connsiteX0" fmla="*/ 464 w 6303269"/>
              <a:gd name="connsiteY0" fmla="*/ 301419 h 603002"/>
              <a:gd name="connsiteX1" fmla="*/ 6303269 w 6303269"/>
              <a:gd name="connsiteY1" fmla="*/ 207796 h 603002"/>
              <a:gd name="connsiteX2" fmla="*/ 464 w 6303269"/>
              <a:gd name="connsiteY2" fmla="*/ 301419 h 603002"/>
              <a:gd name="connsiteX0" fmla="*/ 2 w 6302807"/>
              <a:gd name="connsiteY0" fmla="*/ 232453 h 459965"/>
              <a:gd name="connsiteX1" fmla="*/ 6302807 w 6302807"/>
              <a:gd name="connsiteY1" fmla="*/ 138830 h 459965"/>
              <a:gd name="connsiteX2" fmla="*/ 2 w 6302807"/>
              <a:gd name="connsiteY2" fmla="*/ 232453 h 459965"/>
              <a:gd name="connsiteX0" fmla="*/ 2 w 6302807"/>
              <a:gd name="connsiteY0" fmla="*/ 218785 h 430437"/>
              <a:gd name="connsiteX1" fmla="*/ 6302807 w 6302807"/>
              <a:gd name="connsiteY1" fmla="*/ 125162 h 430437"/>
              <a:gd name="connsiteX2" fmla="*/ 2 w 6302807"/>
              <a:gd name="connsiteY2" fmla="*/ 218785 h 430437"/>
              <a:gd name="connsiteX0" fmla="*/ 2 w 6302807"/>
              <a:gd name="connsiteY0" fmla="*/ 150184 h 361836"/>
              <a:gd name="connsiteX1" fmla="*/ 6302807 w 6302807"/>
              <a:gd name="connsiteY1" fmla="*/ 56561 h 361836"/>
              <a:gd name="connsiteX2" fmla="*/ 2 w 6302807"/>
              <a:gd name="connsiteY2" fmla="*/ 150184 h 361836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133 w 6302938"/>
              <a:gd name="connsiteY0" fmla="*/ 213846 h 451605"/>
              <a:gd name="connsiteX1" fmla="*/ 6302938 w 6302938"/>
              <a:gd name="connsiteY1" fmla="*/ 120223 h 451605"/>
              <a:gd name="connsiteX2" fmla="*/ 133 w 6302938"/>
              <a:gd name="connsiteY2" fmla="*/ 213846 h 451605"/>
              <a:gd name="connsiteX0" fmla="*/ 2289 w 6305094"/>
              <a:gd name="connsiteY0" fmla="*/ 237792 h 499248"/>
              <a:gd name="connsiteX1" fmla="*/ 6305094 w 6305094"/>
              <a:gd name="connsiteY1" fmla="*/ 144169 h 499248"/>
              <a:gd name="connsiteX2" fmla="*/ 2289 w 6305094"/>
              <a:gd name="connsiteY2" fmla="*/ 237792 h 499248"/>
              <a:gd name="connsiteX0" fmla="*/ 1330 w 6304135"/>
              <a:gd name="connsiteY0" fmla="*/ 208330 h 440630"/>
              <a:gd name="connsiteX1" fmla="*/ 6304135 w 6304135"/>
              <a:gd name="connsiteY1" fmla="*/ 114707 h 440630"/>
              <a:gd name="connsiteX2" fmla="*/ 1330 w 6304135"/>
              <a:gd name="connsiteY2" fmla="*/ 208330 h 440630"/>
              <a:gd name="connsiteX0" fmla="*/ 1330 w 6304135"/>
              <a:gd name="connsiteY0" fmla="*/ 190557 h 422857"/>
              <a:gd name="connsiteX1" fmla="*/ 6304135 w 6304135"/>
              <a:gd name="connsiteY1" fmla="*/ 96934 h 422857"/>
              <a:gd name="connsiteX2" fmla="*/ 1330 w 6304135"/>
              <a:gd name="connsiteY2" fmla="*/ 190557 h 422857"/>
              <a:gd name="connsiteX0" fmla="*/ 1322 w 6304127"/>
              <a:gd name="connsiteY0" fmla="*/ 190557 h 391618"/>
              <a:gd name="connsiteX1" fmla="*/ 6304127 w 6304127"/>
              <a:gd name="connsiteY1" fmla="*/ 96934 h 391618"/>
              <a:gd name="connsiteX2" fmla="*/ 1322 w 6304127"/>
              <a:gd name="connsiteY2" fmla="*/ 190557 h 391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04127" h="391618">
                <a:moveTo>
                  <a:pt x="1322" y="190557"/>
                </a:moveTo>
                <a:cubicBezTo>
                  <a:pt x="58819" y="-206459"/>
                  <a:pt x="1676272" y="148415"/>
                  <a:pt x="6304127" y="96934"/>
                </a:cubicBezTo>
                <a:cubicBezTo>
                  <a:pt x="1758417" y="309945"/>
                  <a:pt x="-56175" y="587573"/>
                  <a:pt x="1322" y="190557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7" name="椭圆 36"/>
          <p:cNvSpPr/>
          <p:nvPr/>
        </p:nvSpPr>
        <p:spPr>
          <a:xfrm>
            <a:off x="8400406" y="2048898"/>
            <a:ext cx="76562" cy="76562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13" name="任意多边形 312"/>
          <p:cNvSpPr/>
          <p:nvPr/>
        </p:nvSpPr>
        <p:spPr>
          <a:xfrm rot="5400000">
            <a:off x="6742184" y="2272893"/>
            <a:ext cx="120535" cy="120535"/>
          </a:xfrm>
          <a:custGeom>
            <a:avLst/>
            <a:gdLst>
              <a:gd name="connsiteX0" fmla="*/ 0 w 508687"/>
              <a:gd name="connsiteY0" fmla="*/ 254342 h 508686"/>
              <a:gd name="connsiteX1" fmla="*/ 214155 w 508687"/>
              <a:gd name="connsiteY1" fmla="*/ 198700 h 508686"/>
              <a:gd name="connsiteX2" fmla="*/ 265782 w 508687"/>
              <a:gd name="connsiteY2" fmla="*/ 0 h 508686"/>
              <a:gd name="connsiteX3" fmla="*/ 319064 w 508687"/>
              <a:gd name="connsiteY3" fmla="*/ 205074 h 508686"/>
              <a:gd name="connsiteX4" fmla="*/ 508687 w 508687"/>
              <a:gd name="connsiteY4" fmla="*/ 254342 h 508686"/>
              <a:gd name="connsiteX5" fmla="*/ 319064 w 508687"/>
              <a:gd name="connsiteY5" fmla="*/ 303610 h 508686"/>
              <a:gd name="connsiteX6" fmla="*/ 265782 w 508687"/>
              <a:gd name="connsiteY6" fmla="*/ 508686 h 508686"/>
              <a:gd name="connsiteX7" fmla="*/ 214155 w 508687"/>
              <a:gd name="connsiteY7" fmla="*/ 309984 h 508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8687" h="508686">
                <a:moveTo>
                  <a:pt x="0" y="254342"/>
                </a:moveTo>
                <a:lnTo>
                  <a:pt x="214155" y="198700"/>
                </a:lnTo>
                <a:lnTo>
                  <a:pt x="265782" y="0"/>
                </a:lnTo>
                <a:lnTo>
                  <a:pt x="319064" y="205074"/>
                </a:lnTo>
                <a:lnTo>
                  <a:pt x="508687" y="254342"/>
                </a:lnTo>
                <a:lnTo>
                  <a:pt x="319064" y="303610"/>
                </a:lnTo>
                <a:lnTo>
                  <a:pt x="265782" y="508686"/>
                </a:lnTo>
                <a:lnTo>
                  <a:pt x="214155" y="30998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4" name="组合 493"/>
          <p:cNvGrpSpPr/>
          <p:nvPr/>
        </p:nvGrpSpPr>
        <p:grpSpPr>
          <a:xfrm>
            <a:off x="2214565" y="1330458"/>
            <a:ext cx="4914258" cy="2152699"/>
            <a:chOff x="2214565" y="1330458"/>
            <a:chExt cx="4914258" cy="2152699"/>
          </a:xfrm>
        </p:grpSpPr>
        <p:grpSp>
          <p:nvGrpSpPr>
            <p:cNvPr id="209" name="组合 208"/>
            <p:cNvGrpSpPr/>
            <p:nvPr/>
          </p:nvGrpSpPr>
          <p:grpSpPr>
            <a:xfrm>
              <a:off x="2307028" y="1330458"/>
              <a:ext cx="4821795" cy="2152699"/>
              <a:chOff x="2385674" y="1441916"/>
              <a:chExt cx="4304936" cy="1921948"/>
            </a:xfrm>
          </p:grpSpPr>
          <p:sp>
            <p:nvSpPr>
              <p:cNvPr id="309" name="文本框 308"/>
              <p:cNvSpPr txBox="1">
                <a:spLocks noChangeArrowheads="1"/>
              </p:cNvSpPr>
              <p:nvPr/>
            </p:nvSpPr>
            <p:spPr bwMode="auto">
              <a:xfrm rot="577473">
                <a:off x="3293190" y="2394712"/>
                <a:ext cx="3397420" cy="969152"/>
              </a:xfrm>
              <a:custGeom>
                <a:avLst/>
                <a:gdLst/>
                <a:ahLst/>
                <a:cxnLst/>
                <a:rect l="l" t="t" r="r" b="b"/>
                <a:pathLst>
                  <a:path w="3572861" h="1019198">
                    <a:moveTo>
                      <a:pt x="3498372" y="819708"/>
                    </a:moveTo>
                    <a:cubicBezTo>
                      <a:pt x="3510650" y="819708"/>
                      <a:pt x="3522724" y="822846"/>
                      <a:pt x="3534593" y="829122"/>
                    </a:cubicBezTo>
                    <a:cubicBezTo>
                      <a:pt x="3546462" y="835397"/>
                      <a:pt x="3555807" y="844470"/>
                      <a:pt x="3562629" y="856339"/>
                    </a:cubicBezTo>
                    <a:cubicBezTo>
                      <a:pt x="3569450" y="868208"/>
                      <a:pt x="3572861" y="880691"/>
                      <a:pt x="3572861" y="893788"/>
                    </a:cubicBezTo>
                    <a:cubicBezTo>
                      <a:pt x="3572588" y="907157"/>
                      <a:pt x="3569177" y="919504"/>
                      <a:pt x="3562629" y="930827"/>
                    </a:cubicBezTo>
                    <a:cubicBezTo>
                      <a:pt x="3556080" y="942150"/>
                      <a:pt x="3547008" y="951154"/>
                      <a:pt x="3535412" y="957839"/>
                    </a:cubicBezTo>
                    <a:cubicBezTo>
                      <a:pt x="3523815" y="964524"/>
                      <a:pt x="3511469" y="967730"/>
                      <a:pt x="3498372" y="967457"/>
                    </a:cubicBezTo>
                    <a:cubicBezTo>
                      <a:pt x="3485002" y="967457"/>
                      <a:pt x="3472655" y="964183"/>
                      <a:pt x="3461332" y="957635"/>
                    </a:cubicBezTo>
                    <a:cubicBezTo>
                      <a:pt x="3450009" y="951086"/>
                      <a:pt x="3441073" y="942150"/>
                      <a:pt x="3434525" y="930827"/>
                    </a:cubicBezTo>
                    <a:cubicBezTo>
                      <a:pt x="3427976" y="919504"/>
                      <a:pt x="3424634" y="907225"/>
                      <a:pt x="3424498" y="893992"/>
                    </a:cubicBezTo>
                    <a:cubicBezTo>
                      <a:pt x="3424361" y="880759"/>
                      <a:pt x="3427704" y="868276"/>
                      <a:pt x="3434525" y="856543"/>
                    </a:cubicBezTo>
                    <a:cubicBezTo>
                      <a:pt x="3441346" y="844538"/>
                      <a:pt x="3450555" y="835465"/>
                      <a:pt x="3462151" y="829326"/>
                    </a:cubicBezTo>
                    <a:cubicBezTo>
                      <a:pt x="3473747" y="823187"/>
                      <a:pt x="3485820" y="819981"/>
                      <a:pt x="3498372" y="819708"/>
                    </a:cubicBezTo>
                    <a:close/>
                    <a:moveTo>
                      <a:pt x="1436837" y="780859"/>
                    </a:moveTo>
                    <a:cubicBezTo>
                      <a:pt x="1454613" y="780859"/>
                      <a:pt x="1472298" y="785575"/>
                      <a:pt x="1489892" y="795007"/>
                    </a:cubicBezTo>
                    <a:cubicBezTo>
                      <a:pt x="1507487" y="804439"/>
                      <a:pt x="1521363" y="817953"/>
                      <a:pt x="1531520" y="835547"/>
                    </a:cubicBezTo>
                    <a:cubicBezTo>
                      <a:pt x="1541678" y="853141"/>
                      <a:pt x="1546756" y="871370"/>
                      <a:pt x="1546756" y="890234"/>
                    </a:cubicBezTo>
                    <a:cubicBezTo>
                      <a:pt x="1546394" y="910186"/>
                      <a:pt x="1541315" y="928597"/>
                      <a:pt x="1531520" y="945466"/>
                    </a:cubicBezTo>
                    <a:cubicBezTo>
                      <a:pt x="1521725" y="962334"/>
                      <a:pt x="1508394" y="975757"/>
                      <a:pt x="1491525" y="985733"/>
                    </a:cubicBezTo>
                    <a:cubicBezTo>
                      <a:pt x="1474656" y="995709"/>
                      <a:pt x="1456427" y="1000516"/>
                      <a:pt x="1436837" y="1000153"/>
                    </a:cubicBezTo>
                    <a:cubicBezTo>
                      <a:pt x="1417248" y="1000153"/>
                      <a:pt x="1398837" y="995256"/>
                      <a:pt x="1381606" y="985461"/>
                    </a:cubicBezTo>
                    <a:cubicBezTo>
                      <a:pt x="1364374" y="975666"/>
                      <a:pt x="1350770" y="962425"/>
                      <a:pt x="1340795" y="945738"/>
                    </a:cubicBezTo>
                    <a:cubicBezTo>
                      <a:pt x="1330818" y="929050"/>
                      <a:pt x="1326012" y="910549"/>
                      <a:pt x="1326374" y="890234"/>
                    </a:cubicBezTo>
                    <a:cubicBezTo>
                      <a:pt x="1326374" y="871007"/>
                      <a:pt x="1331362" y="852688"/>
                      <a:pt x="1341338" y="835275"/>
                    </a:cubicBezTo>
                    <a:cubicBezTo>
                      <a:pt x="1351315" y="817862"/>
                      <a:pt x="1365191" y="804530"/>
                      <a:pt x="1382966" y="795279"/>
                    </a:cubicBezTo>
                    <a:cubicBezTo>
                      <a:pt x="1400742" y="786029"/>
                      <a:pt x="1418699" y="781222"/>
                      <a:pt x="1436837" y="780859"/>
                    </a:cubicBezTo>
                    <a:close/>
                    <a:moveTo>
                      <a:pt x="3465886" y="223493"/>
                    </a:moveTo>
                    <a:cubicBezTo>
                      <a:pt x="3474310" y="220628"/>
                      <a:pt x="3484047" y="219162"/>
                      <a:pt x="3495098" y="219094"/>
                    </a:cubicBezTo>
                    <a:cubicBezTo>
                      <a:pt x="3517199" y="218957"/>
                      <a:pt x="3535275" y="224346"/>
                      <a:pt x="3549327" y="235260"/>
                    </a:cubicBezTo>
                    <a:cubicBezTo>
                      <a:pt x="3563379" y="246174"/>
                      <a:pt x="3570882" y="259271"/>
                      <a:pt x="3571838" y="274551"/>
                    </a:cubicBezTo>
                    <a:cubicBezTo>
                      <a:pt x="3572792" y="289830"/>
                      <a:pt x="3572178" y="304974"/>
                      <a:pt x="3569996" y="319980"/>
                    </a:cubicBezTo>
                    <a:cubicBezTo>
                      <a:pt x="3567267" y="336352"/>
                      <a:pt x="3562833" y="369162"/>
                      <a:pt x="3556694" y="418412"/>
                    </a:cubicBezTo>
                    <a:cubicBezTo>
                      <a:pt x="3550555" y="467661"/>
                      <a:pt x="3546667" y="498562"/>
                      <a:pt x="3545029" y="511113"/>
                    </a:cubicBezTo>
                    <a:lnTo>
                      <a:pt x="3528249" y="629394"/>
                    </a:lnTo>
                    <a:cubicBezTo>
                      <a:pt x="3525248" y="649858"/>
                      <a:pt x="3522792" y="668276"/>
                      <a:pt x="3520882" y="684647"/>
                    </a:cubicBezTo>
                    <a:cubicBezTo>
                      <a:pt x="3518972" y="701018"/>
                      <a:pt x="3516653" y="714183"/>
                      <a:pt x="3513924" y="724142"/>
                    </a:cubicBezTo>
                    <a:cubicBezTo>
                      <a:pt x="3511196" y="734101"/>
                      <a:pt x="3507444" y="739422"/>
                      <a:pt x="3502670" y="740104"/>
                    </a:cubicBezTo>
                    <a:cubicBezTo>
                      <a:pt x="3497894" y="740786"/>
                      <a:pt x="3493597" y="738126"/>
                      <a:pt x="3489777" y="732123"/>
                    </a:cubicBezTo>
                    <a:cubicBezTo>
                      <a:pt x="3488140" y="729940"/>
                      <a:pt x="3487048" y="726052"/>
                      <a:pt x="3486503" y="720459"/>
                    </a:cubicBezTo>
                    <a:cubicBezTo>
                      <a:pt x="3485957" y="714865"/>
                      <a:pt x="3484729" y="705997"/>
                      <a:pt x="3482819" y="693855"/>
                    </a:cubicBezTo>
                    <a:cubicBezTo>
                      <a:pt x="3480909" y="681713"/>
                      <a:pt x="3477976" y="661523"/>
                      <a:pt x="3474020" y="633282"/>
                    </a:cubicBezTo>
                    <a:cubicBezTo>
                      <a:pt x="3470063" y="605042"/>
                      <a:pt x="3464129" y="562955"/>
                      <a:pt x="3456216" y="507020"/>
                    </a:cubicBezTo>
                    <a:cubicBezTo>
                      <a:pt x="3448304" y="451086"/>
                      <a:pt x="3441483" y="407430"/>
                      <a:pt x="3435753" y="376052"/>
                    </a:cubicBezTo>
                    <a:cubicBezTo>
                      <a:pt x="3430023" y="344674"/>
                      <a:pt x="3426612" y="321959"/>
                      <a:pt x="3425520" y="307907"/>
                    </a:cubicBezTo>
                    <a:cubicBezTo>
                      <a:pt x="3424429" y="293855"/>
                      <a:pt x="3424020" y="285465"/>
                      <a:pt x="3424293" y="282736"/>
                    </a:cubicBezTo>
                    <a:cubicBezTo>
                      <a:pt x="3426203" y="263091"/>
                      <a:pt x="3432956" y="247607"/>
                      <a:pt x="3444552" y="236283"/>
                    </a:cubicBezTo>
                    <a:cubicBezTo>
                      <a:pt x="3450350" y="230622"/>
                      <a:pt x="3457461" y="226358"/>
                      <a:pt x="3465886" y="223493"/>
                    </a:cubicBezTo>
                    <a:close/>
                    <a:moveTo>
                      <a:pt x="455456" y="633938"/>
                    </a:moveTo>
                    <a:lnTo>
                      <a:pt x="455456" y="720458"/>
                    </a:lnTo>
                    <a:lnTo>
                      <a:pt x="806978" y="719914"/>
                    </a:lnTo>
                    <a:lnTo>
                      <a:pt x="805890" y="633938"/>
                    </a:lnTo>
                    <a:close/>
                    <a:moveTo>
                      <a:pt x="3017602" y="127876"/>
                    </a:moveTo>
                    <a:lnTo>
                      <a:pt x="3017601" y="521843"/>
                    </a:lnTo>
                    <a:lnTo>
                      <a:pt x="3071473" y="521843"/>
                    </a:lnTo>
                    <a:lnTo>
                      <a:pt x="3071473" y="127876"/>
                    </a:lnTo>
                    <a:close/>
                    <a:moveTo>
                      <a:pt x="2828236" y="127876"/>
                    </a:moveTo>
                    <a:lnTo>
                      <a:pt x="2828236" y="521843"/>
                    </a:lnTo>
                    <a:lnTo>
                      <a:pt x="2882107" y="521843"/>
                    </a:lnTo>
                    <a:lnTo>
                      <a:pt x="2882107" y="127876"/>
                    </a:lnTo>
                    <a:close/>
                    <a:moveTo>
                      <a:pt x="2416313" y="139847"/>
                    </a:moveTo>
                    <a:lnTo>
                      <a:pt x="2416313" y="867380"/>
                    </a:lnTo>
                    <a:lnTo>
                      <a:pt x="2460389" y="867380"/>
                    </a:lnTo>
                    <a:lnTo>
                      <a:pt x="2460933" y="139847"/>
                    </a:lnTo>
                    <a:close/>
                    <a:moveTo>
                      <a:pt x="2669344" y="1633"/>
                    </a:moveTo>
                    <a:lnTo>
                      <a:pt x="3227644" y="1633"/>
                    </a:lnTo>
                    <a:lnTo>
                      <a:pt x="3227644" y="499532"/>
                    </a:lnTo>
                    <a:lnTo>
                      <a:pt x="3073649" y="646454"/>
                    </a:lnTo>
                    <a:lnTo>
                      <a:pt x="2841296" y="646454"/>
                    </a:lnTo>
                    <a:lnTo>
                      <a:pt x="2841296" y="881528"/>
                    </a:lnTo>
                    <a:lnTo>
                      <a:pt x="3237439" y="881528"/>
                    </a:lnTo>
                    <a:lnTo>
                      <a:pt x="3191731" y="1006683"/>
                    </a:lnTo>
                    <a:lnTo>
                      <a:pt x="2669344" y="1006683"/>
                    </a:lnTo>
                    <a:close/>
                    <a:moveTo>
                      <a:pt x="2254155" y="10883"/>
                    </a:moveTo>
                    <a:lnTo>
                      <a:pt x="2624179" y="10883"/>
                    </a:lnTo>
                    <a:lnTo>
                      <a:pt x="2624179" y="860850"/>
                    </a:lnTo>
                    <a:lnTo>
                      <a:pt x="2483243" y="1000697"/>
                    </a:lnTo>
                    <a:lnTo>
                      <a:pt x="2254155" y="1001241"/>
                    </a:lnTo>
                    <a:close/>
                    <a:moveTo>
                      <a:pt x="455456" y="235074"/>
                    </a:moveTo>
                    <a:lnTo>
                      <a:pt x="455456" y="327036"/>
                    </a:lnTo>
                    <a:lnTo>
                      <a:pt x="806978" y="327036"/>
                    </a:lnTo>
                    <a:lnTo>
                      <a:pt x="806434" y="235074"/>
                    </a:lnTo>
                    <a:close/>
                    <a:moveTo>
                      <a:pt x="1147348" y="10339"/>
                    </a:moveTo>
                    <a:lnTo>
                      <a:pt x="2108322" y="10339"/>
                    </a:lnTo>
                    <a:lnTo>
                      <a:pt x="2108322" y="425528"/>
                    </a:lnTo>
                    <a:lnTo>
                      <a:pt x="1981535" y="546874"/>
                    </a:lnTo>
                    <a:lnTo>
                      <a:pt x="2043024" y="547418"/>
                    </a:lnTo>
                    <a:lnTo>
                      <a:pt x="2043024" y="651895"/>
                    </a:lnTo>
                    <a:lnTo>
                      <a:pt x="2133897" y="651895"/>
                    </a:lnTo>
                    <a:lnTo>
                      <a:pt x="2078938" y="767800"/>
                    </a:lnTo>
                    <a:lnTo>
                      <a:pt x="2043024" y="767800"/>
                    </a:lnTo>
                    <a:lnTo>
                      <a:pt x="2043024" y="888602"/>
                    </a:lnTo>
                    <a:lnTo>
                      <a:pt x="1905353" y="1015389"/>
                    </a:lnTo>
                    <a:lnTo>
                      <a:pt x="1699119" y="1015389"/>
                    </a:lnTo>
                    <a:lnTo>
                      <a:pt x="1699119" y="904382"/>
                    </a:lnTo>
                    <a:lnTo>
                      <a:pt x="1860733" y="904926"/>
                    </a:lnTo>
                    <a:lnTo>
                      <a:pt x="1860733" y="767800"/>
                    </a:lnTo>
                    <a:lnTo>
                      <a:pt x="1137554" y="767800"/>
                    </a:lnTo>
                    <a:lnTo>
                      <a:pt x="1137554" y="651895"/>
                    </a:lnTo>
                    <a:lnTo>
                      <a:pt x="1860733" y="651895"/>
                    </a:lnTo>
                    <a:lnTo>
                      <a:pt x="1860188" y="555036"/>
                    </a:lnTo>
                    <a:lnTo>
                      <a:pt x="1142451" y="555036"/>
                    </a:lnTo>
                    <a:lnTo>
                      <a:pt x="1142451" y="441852"/>
                    </a:lnTo>
                    <a:lnTo>
                      <a:pt x="1927119" y="442940"/>
                    </a:lnTo>
                    <a:lnTo>
                      <a:pt x="1927664" y="334654"/>
                    </a:lnTo>
                    <a:lnTo>
                      <a:pt x="1137554" y="334654"/>
                    </a:lnTo>
                    <a:lnTo>
                      <a:pt x="1137554" y="219294"/>
                    </a:lnTo>
                    <a:lnTo>
                      <a:pt x="1927663" y="219294"/>
                    </a:lnTo>
                    <a:lnTo>
                      <a:pt x="1927664" y="121346"/>
                    </a:lnTo>
                    <a:lnTo>
                      <a:pt x="1148437" y="121890"/>
                    </a:lnTo>
                    <a:close/>
                    <a:moveTo>
                      <a:pt x="476678" y="10883"/>
                    </a:moveTo>
                    <a:lnTo>
                      <a:pt x="678558" y="10883"/>
                    </a:lnTo>
                    <a:lnTo>
                      <a:pt x="626864" y="109919"/>
                    </a:lnTo>
                    <a:lnTo>
                      <a:pt x="980019" y="109919"/>
                    </a:lnTo>
                    <a:lnTo>
                      <a:pt x="980019" y="316153"/>
                    </a:lnTo>
                    <a:lnTo>
                      <a:pt x="812420" y="440764"/>
                    </a:lnTo>
                    <a:lnTo>
                      <a:pt x="455456" y="441308"/>
                    </a:lnTo>
                    <a:lnTo>
                      <a:pt x="455456" y="525108"/>
                    </a:lnTo>
                    <a:lnTo>
                      <a:pt x="980019" y="525108"/>
                    </a:lnTo>
                    <a:lnTo>
                      <a:pt x="980019" y="714473"/>
                    </a:lnTo>
                    <a:lnTo>
                      <a:pt x="806978" y="835819"/>
                    </a:lnTo>
                    <a:lnTo>
                      <a:pt x="309623" y="835819"/>
                    </a:lnTo>
                    <a:lnTo>
                      <a:pt x="371112" y="878263"/>
                    </a:lnTo>
                    <a:lnTo>
                      <a:pt x="1013212" y="879351"/>
                    </a:lnTo>
                    <a:lnTo>
                      <a:pt x="956620" y="996888"/>
                    </a:lnTo>
                    <a:lnTo>
                      <a:pt x="286768" y="996888"/>
                    </a:lnTo>
                    <a:lnTo>
                      <a:pt x="207866" y="938120"/>
                    </a:lnTo>
                    <a:lnTo>
                      <a:pt x="35914" y="1019198"/>
                    </a:lnTo>
                    <a:lnTo>
                      <a:pt x="35914" y="453824"/>
                    </a:lnTo>
                    <a:lnTo>
                      <a:pt x="0" y="453824"/>
                    </a:lnTo>
                    <a:lnTo>
                      <a:pt x="0" y="324859"/>
                    </a:lnTo>
                    <a:lnTo>
                      <a:pt x="208410" y="324859"/>
                    </a:lnTo>
                    <a:lnTo>
                      <a:pt x="208410" y="765079"/>
                    </a:lnTo>
                    <a:lnTo>
                      <a:pt x="284047" y="817862"/>
                    </a:lnTo>
                    <a:lnTo>
                      <a:pt x="284047" y="109375"/>
                    </a:lnTo>
                    <a:lnTo>
                      <a:pt x="428248" y="109919"/>
                    </a:lnTo>
                    <a:close/>
                    <a:moveTo>
                      <a:pt x="130596" y="0"/>
                    </a:moveTo>
                    <a:cubicBezTo>
                      <a:pt x="147647" y="363"/>
                      <a:pt x="164787" y="4988"/>
                      <a:pt x="182019" y="13876"/>
                    </a:cubicBezTo>
                    <a:cubicBezTo>
                      <a:pt x="199250" y="22764"/>
                      <a:pt x="212673" y="35461"/>
                      <a:pt x="222286" y="51967"/>
                    </a:cubicBezTo>
                    <a:cubicBezTo>
                      <a:pt x="231900" y="68473"/>
                      <a:pt x="236797" y="86158"/>
                      <a:pt x="236978" y="105021"/>
                    </a:cubicBezTo>
                    <a:cubicBezTo>
                      <a:pt x="237160" y="123886"/>
                      <a:pt x="232534" y="141299"/>
                      <a:pt x="223102" y="157260"/>
                    </a:cubicBezTo>
                    <a:cubicBezTo>
                      <a:pt x="213670" y="173222"/>
                      <a:pt x="200611" y="185919"/>
                      <a:pt x="183923" y="195351"/>
                    </a:cubicBezTo>
                    <a:cubicBezTo>
                      <a:pt x="167236" y="204783"/>
                      <a:pt x="149460" y="209499"/>
                      <a:pt x="130596" y="209499"/>
                    </a:cubicBezTo>
                    <a:cubicBezTo>
                      <a:pt x="111370" y="209862"/>
                      <a:pt x="93594" y="205327"/>
                      <a:pt x="77269" y="195895"/>
                    </a:cubicBezTo>
                    <a:cubicBezTo>
                      <a:pt x="60945" y="186463"/>
                      <a:pt x="47885" y="173585"/>
                      <a:pt x="38090" y="157260"/>
                    </a:cubicBezTo>
                    <a:cubicBezTo>
                      <a:pt x="28296" y="140936"/>
                      <a:pt x="23580" y="123341"/>
                      <a:pt x="23942" y="104477"/>
                    </a:cubicBezTo>
                    <a:cubicBezTo>
                      <a:pt x="23942" y="86339"/>
                      <a:pt x="28840" y="68835"/>
                      <a:pt x="38635" y="51967"/>
                    </a:cubicBezTo>
                    <a:cubicBezTo>
                      <a:pt x="48429" y="35098"/>
                      <a:pt x="61761" y="22220"/>
                      <a:pt x="78630" y="13332"/>
                    </a:cubicBezTo>
                    <a:cubicBezTo>
                      <a:pt x="95498" y="4444"/>
                      <a:pt x="112821" y="0"/>
                      <a:pt x="130596" y="0"/>
                    </a:cubicBezTo>
                    <a:close/>
                  </a:path>
                </a:pathLst>
              </a:custGeom>
              <a:solidFill>
                <a:srgbClr val="064067"/>
              </a:solidFill>
              <a:ln w="107950">
                <a:solidFill>
                  <a:srgbClr val="064067"/>
                </a:solidFill>
              </a:ln>
              <a:effectLst/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algn="ctr" fontAlgn="auto">
                  <a:spcBef>
                    <a:spcPts val="0"/>
                  </a:spcBef>
                  <a:spcAft>
                    <a:spcPts val="0"/>
                  </a:spcAft>
                  <a:defRPr sz="40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Kelson Sans" panose="02000500000000000000" pitchFamily="50" charset="0"/>
                    <a:ea typeface="Arial Unicode MS" panose="020B0604020202020204" pitchFamily="34" charset="-122"/>
                    <a:cs typeface="Arial Unicode MS" panose="020B0604020202020204" pitchFamily="34" charset="-122"/>
                  </a:defRPr>
                </a:lvl1pPr>
              </a:lstStyle>
              <a:p>
                <a:endParaRPr lang="zh-CN" altLang="en-US" sz="7200" b="0" dirty="0">
                  <a:solidFill>
                    <a:srgbClr val="FFC000"/>
                  </a:solidFill>
                  <a:effectLst/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grpSp>
            <p:nvGrpSpPr>
              <p:cNvPr id="123" name="组合 122"/>
              <p:cNvGrpSpPr/>
              <p:nvPr/>
            </p:nvGrpSpPr>
            <p:grpSpPr>
              <a:xfrm>
                <a:off x="2385674" y="1441916"/>
                <a:ext cx="3211412" cy="755650"/>
                <a:chOff x="147153" y="130175"/>
                <a:chExt cx="3211411" cy="755650"/>
              </a:xfrm>
              <a:solidFill>
                <a:srgbClr val="064067"/>
              </a:solidFill>
            </p:grpSpPr>
            <p:sp>
              <p:nvSpPr>
                <p:cNvPr id="305" name="文本框 304"/>
                <p:cNvSpPr txBox="1">
                  <a:spLocks noChangeArrowheads="1"/>
                </p:cNvSpPr>
                <p:nvPr/>
              </p:nvSpPr>
              <p:spPr bwMode="auto">
                <a:xfrm rot="517473">
                  <a:off x="147153" y="267590"/>
                  <a:ext cx="3211411" cy="5703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11412" h="570309">
                      <a:moveTo>
                        <a:pt x="3157240" y="455116"/>
                      </a:moveTo>
                      <a:cubicBezTo>
                        <a:pt x="3166169" y="455116"/>
                        <a:pt x="3174950" y="457398"/>
                        <a:pt x="3183582" y="461962"/>
                      </a:cubicBezTo>
                      <a:cubicBezTo>
                        <a:pt x="3192214" y="466526"/>
                        <a:pt x="3199011" y="473124"/>
                        <a:pt x="3203971" y="481757"/>
                      </a:cubicBezTo>
                      <a:cubicBezTo>
                        <a:pt x="3208933" y="490389"/>
                        <a:pt x="3211413" y="499467"/>
                        <a:pt x="3211412" y="508992"/>
                      </a:cubicBezTo>
                      <a:cubicBezTo>
                        <a:pt x="3211214" y="518716"/>
                        <a:pt x="3208734" y="527695"/>
                        <a:pt x="3203971" y="535930"/>
                      </a:cubicBezTo>
                      <a:cubicBezTo>
                        <a:pt x="3199209" y="544165"/>
                        <a:pt x="3192610" y="550713"/>
                        <a:pt x="3184177" y="555575"/>
                      </a:cubicBezTo>
                      <a:cubicBezTo>
                        <a:pt x="3175744" y="560437"/>
                        <a:pt x="3166764" y="562769"/>
                        <a:pt x="3157239" y="562570"/>
                      </a:cubicBezTo>
                      <a:cubicBezTo>
                        <a:pt x="3147515" y="562570"/>
                        <a:pt x="3138537" y="560189"/>
                        <a:pt x="3130302" y="555427"/>
                      </a:cubicBezTo>
                      <a:cubicBezTo>
                        <a:pt x="3122066" y="550664"/>
                        <a:pt x="3115567" y="544165"/>
                        <a:pt x="3110805" y="535930"/>
                      </a:cubicBezTo>
                      <a:cubicBezTo>
                        <a:pt x="3106043" y="527695"/>
                        <a:pt x="3103612" y="518765"/>
                        <a:pt x="3103513" y="509141"/>
                      </a:cubicBezTo>
                      <a:cubicBezTo>
                        <a:pt x="3103413" y="499517"/>
                        <a:pt x="3105844" y="490438"/>
                        <a:pt x="3110805" y="481905"/>
                      </a:cubicBezTo>
                      <a:cubicBezTo>
                        <a:pt x="3115766" y="473174"/>
                        <a:pt x="3122463" y="466576"/>
                        <a:pt x="3130897" y="462111"/>
                      </a:cubicBezTo>
                      <a:cubicBezTo>
                        <a:pt x="3139330" y="457646"/>
                        <a:pt x="3148111" y="455315"/>
                        <a:pt x="3157240" y="455116"/>
                      </a:cubicBezTo>
                      <a:close/>
                      <a:moveTo>
                        <a:pt x="2182118" y="398859"/>
                      </a:moveTo>
                      <a:lnTo>
                        <a:pt x="2182118" y="496193"/>
                      </a:lnTo>
                      <a:lnTo>
                        <a:pt x="2271415" y="496193"/>
                      </a:lnTo>
                      <a:lnTo>
                        <a:pt x="2271415" y="398859"/>
                      </a:lnTo>
                      <a:close/>
                      <a:moveTo>
                        <a:pt x="2094309" y="334863"/>
                      </a:moveTo>
                      <a:lnTo>
                        <a:pt x="2359819" y="334863"/>
                      </a:lnTo>
                      <a:lnTo>
                        <a:pt x="2360116" y="491728"/>
                      </a:lnTo>
                      <a:lnTo>
                        <a:pt x="2273796" y="559891"/>
                      </a:lnTo>
                      <a:lnTo>
                        <a:pt x="2094309" y="559891"/>
                      </a:lnTo>
                      <a:close/>
                      <a:moveTo>
                        <a:pt x="1058167" y="370284"/>
                      </a:moveTo>
                      <a:lnTo>
                        <a:pt x="1147762" y="370284"/>
                      </a:lnTo>
                      <a:lnTo>
                        <a:pt x="1147762" y="526256"/>
                      </a:lnTo>
                      <a:lnTo>
                        <a:pt x="1058465" y="567035"/>
                      </a:lnTo>
                      <a:close/>
                      <a:moveTo>
                        <a:pt x="932259" y="370284"/>
                      </a:moveTo>
                      <a:cubicBezTo>
                        <a:pt x="941784" y="370284"/>
                        <a:pt x="951507" y="372814"/>
                        <a:pt x="961429" y="377874"/>
                      </a:cubicBezTo>
                      <a:cubicBezTo>
                        <a:pt x="971351" y="382935"/>
                        <a:pt x="979041" y="390078"/>
                        <a:pt x="984497" y="399306"/>
                      </a:cubicBezTo>
                      <a:cubicBezTo>
                        <a:pt x="989955" y="408533"/>
                        <a:pt x="992683" y="418008"/>
                        <a:pt x="992683" y="427732"/>
                      </a:cubicBezTo>
                      <a:cubicBezTo>
                        <a:pt x="992485" y="438051"/>
                        <a:pt x="989756" y="447625"/>
                        <a:pt x="984498" y="456456"/>
                      </a:cubicBezTo>
                      <a:cubicBezTo>
                        <a:pt x="979239" y="465286"/>
                        <a:pt x="971897" y="472231"/>
                        <a:pt x="962471" y="477292"/>
                      </a:cubicBezTo>
                      <a:cubicBezTo>
                        <a:pt x="953045" y="482352"/>
                        <a:pt x="942974" y="484783"/>
                        <a:pt x="932259" y="484584"/>
                      </a:cubicBezTo>
                      <a:cubicBezTo>
                        <a:pt x="921543" y="484584"/>
                        <a:pt x="911522" y="482104"/>
                        <a:pt x="902196" y="477143"/>
                      </a:cubicBezTo>
                      <a:cubicBezTo>
                        <a:pt x="892869" y="472182"/>
                        <a:pt x="885576" y="465286"/>
                        <a:pt x="880318" y="456456"/>
                      </a:cubicBezTo>
                      <a:cubicBezTo>
                        <a:pt x="875059" y="447625"/>
                        <a:pt x="872380" y="438100"/>
                        <a:pt x="872281" y="427881"/>
                      </a:cubicBezTo>
                      <a:cubicBezTo>
                        <a:pt x="872182" y="417661"/>
                        <a:pt x="874911" y="408086"/>
                        <a:pt x="880467" y="399157"/>
                      </a:cubicBezTo>
                      <a:cubicBezTo>
                        <a:pt x="885825" y="390029"/>
                        <a:pt x="893415" y="382984"/>
                        <a:pt x="903237" y="378023"/>
                      </a:cubicBezTo>
                      <a:cubicBezTo>
                        <a:pt x="913060" y="373062"/>
                        <a:pt x="922734" y="370483"/>
                        <a:pt x="932259" y="370284"/>
                      </a:cubicBezTo>
                      <a:close/>
                      <a:moveTo>
                        <a:pt x="3154858" y="18306"/>
                      </a:moveTo>
                      <a:cubicBezTo>
                        <a:pt x="3170932" y="18206"/>
                        <a:pt x="3184078" y="22126"/>
                        <a:pt x="3194297" y="30063"/>
                      </a:cubicBezTo>
                      <a:cubicBezTo>
                        <a:pt x="3204517" y="38001"/>
                        <a:pt x="3209974" y="47526"/>
                        <a:pt x="3210668" y="58638"/>
                      </a:cubicBezTo>
                      <a:cubicBezTo>
                        <a:pt x="3211363" y="69751"/>
                        <a:pt x="3210917" y="80764"/>
                        <a:pt x="3209329" y="91678"/>
                      </a:cubicBezTo>
                      <a:cubicBezTo>
                        <a:pt x="3207345" y="103584"/>
                        <a:pt x="3204120" y="127446"/>
                        <a:pt x="3199656" y="163264"/>
                      </a:cubicBezTo>
                      <a:cubicBezTo>
                        <a:pt x="3195190" y="199082"/>
                        <a:pt x="3192363" y="221555"/>
                        <a:pt x="3191172" y="230683"/>
                      </a:cubicBezTo>
                      <a:lnTo>
                        <a:pt x="3178968" y="316706"/>
                      </a:lnTo>
                      <a:cubicBezTo>
                        <a:pt x="3176786" y="331589"/>
                        <a:pt x="3175000" y="344983"/>
                        <a:pt x="3173610" y="356890"/>
                      </a:cubicBezTo>
                      <a:cubicBezTo>
                        <a:pt x="3172222" y="368796"/>
                        <a:pt x="3170535" y="378371"/>
                        <a:pt x="3168550" y="385614"/>
                      </a:cubicBezTo>
                      <a:cubicBezTo>
                        <a:pt x="3166566" y="392857"/>
                        <a:pt x="3163838" y="396726"/>
                        <a:pt x="3160365" y="397222"/>
                      </a:cubicBezTo>
                      <a:cubicBezTo>
                        <a:pt x="3156892" y="397718"/>
                        <a:pt x="3153767" y="395783"/>
                        <a:pt x="3150989" y="391418"/>
                      </a:cubicBezTo>
                      <a:cubicBezTo>
                        <a:pt x="3149798" y="389830"/>
                        <a:pt x="3149004" y="387003"/>
                        <a:pt x="3148607" y="382935"/>
                      </a:cubicBezTo>
                      <a:cubicBezTo>
                        <a:pt x="3148210" y="378867"/>
                        <a:pt x="3147318" y="372417"/>
                        <a:pt x="3145928" y="363587"/>
                      </a:cubicBezTo>
                      <a:cubicBezTo>
                        <a:pt x="3144539" y="354757"/>
                        <a:pt x="3142406" y="340072"/>
                        <a:pt x="3139529" y="319534"/>
                      </a:cubicBezTo>
                      <a:cubicBezTo>
                        <a:pt x="3136651" y="298996"/>
                        <a:pt x="3132335" y="268387"/>
                        <a:pt x="3126581" y="227707"/>
                      </a:cubicBezTo>
                      <a:cubicBezTo>
                        <a:pt x="3120827" y="187027"/>
                        <a:pt x="3115865" y="155277"/>
                        <a:pt x="3111698" y="132457"/>
                      </a:cubicBezTo>
                      <a:cubicBezTo>
                        <a:pt x="3107531" y="109637"/>
                        <a:pt x="3105050" y="93117"/>
                        <a:pt x="3104257" y="82897"/>
                      </a:cubicBezTo>
                      <a:cubicBezTo>
                        <a:pt x="3103463" y="72678"/>
                        <a:pt x="3103165" y="66576"/>
                        <a:pt x="3103364" y="64591"/>
                      </a:cubicBezTo>
                      <a:cubicBezTo>
                        <a:pt x="3104753" y="50304"/>
                        <a:pt x="3109664" y="39042"/>
                        <a:pt x="3118098" y="30807"/>
                      </a:cubicBezTo>
                      <a:cubicBezTo>
                        <a:pt x="3126531" y="22572"/>
                        <a:pt x="3138785" y="18405"/>
                        <a:pt x="3154858" y="18306"/>
                      </a:cubicBezTo>
                      <a:close/>
                      <a:moveTo>
                        <a:pt x="739378" y="373261"/>
                      </a:moveTo>
                      <a:lnTo>
                        <a:pt x="831949" y="373261"/>
                      </a:lnTo>
                      <a:lnTo>
                        <a:pt x="831949" y="502444"/>
                      </a:lnTo>
                      <a:lnTo>
                        <a:pt x="1042689" y="502146"/>
                      </a:lnTo>
                      <a:lnTo>
                        <a:pt x="1015305" y="560189"/>
                      </a:lnTo>
                      <a:lnTo>
                        <a:pt x="739675" y="559891"/>
                      </a:lnTo>
                      <a:close/>
                      <a:moveTo>
                        <a:pt x="624482" y="372963"/>
                      </a:moveTo>
                      <a:lnTo>
                        <a:pt x="713482" y="372963"/>
                      </a:lnTo>
                      <a:lnTo>
                        <a:pt x="713482" y="530126"/>
                      </a:lnTo>
                      <a:lnTo>
                        <a:pt x="624483" y="570309"/>
                      </a:lnTo>
                      <a:close/>
                      <a:moveTo>
                        <a:pt x="163710" y="397073"/>
                      </a:moveTo>
                      <a:lnTo>
                        <a:pt x="284261" y="397371"/>
                      </a:lnTo>
                      <a:lnTo>
                        <a:pt x="375940" y="483096"/>
                      </a:lnTo>
                      <a:lnTo>
                        <a:pt x="255984" y="483096"/>
                      </a:lnTo>
                      <a:close/>
                      <a:moveTo>
                        <a:pt x="2592585" y="5358"/>
                      </a:moveTo>
                      <a:lnTo>
                        <a:pt x="2696765" y="5358"/>
                      </a:lnTo>
                      <a:lnTo>
                        <a:pt x="2696765" y="131862"/>
                      </a:lnTo>
                      <a:lnTo>
                        <a:pt x="2989659" y="131862"/>
                      </a:lnTo>
                      <a:lnTo>
                        <a:pt x="2955726" y="205383"/>
                      </a:lnTo>
                      <a:lnTo>
                        <a:pt x="2696765" y="205383"/>
                      </a:lnTo>
                      <a:lnTo>
                        <a:pt x="2696765" y="485477"/>
                      </a:lnTo>
                      <a:lnTo>
                        <a:pt x="2996207" y="485477"/>
                      </a:lnTo>
                      <a:lnTo>
                        <a:pt x="2961977" y="558998"/>
                      </a:lnTo>
                      <a:lnTo>
                        <a:pt x="2436614" y="558998"/>
                      </a:lnTo>
                      <a:lnTo>
                        <a:pt x="2436613" y="485477"/>
                      </a:lnTo>
                      <a:lnTo>
                        <a:pt x="2592586" y="485477"/>
                      </a:lnTo>
                      <a:close/>
                      <a:moveTo>
                        <a:pt x="1523107" y="166092"/>
                      </a:moveTo>
                      <a:lnTo>
                        <a:pt x="1529655" y="166092"/>
                      </a:lnTo>
                      <a:lnTo>
                        <a:pt x="1529655" y="165794"/>
                      </a:lnTo>
                      <a:lnTo>
                        <a:pt x="1615380" y="165794"/>
                      </a:lnTo>
                      <a:lnTo>
                        <a:pt x="1615380" y="166092"/>
                      </a:lnTo>
                      <a:lnTo>
                        <a:pt x="1622524" y="166092"/>
                      </a:lnTo>
                      <a:lnTo>
                        <a:pt x="1622524" y="207764"/>
                      </a:lnTo>
                      <a:lnTo>
                        <a:pt x="1758850" y="207764"/>
                      </a:lnTo>
                      <a:lnTo>
                        <a:pt x="1724620" y="280094"/>
                      </a:lnTo>
                      <a:lnTo>
                        <a:pt x="1622523" y="280094"/>
                      </a:lnTo>
                      <a:lnTo>
                        <a:pt x="1622524" y="473869"/>
                      </a:lnTo>
                      <a:lnTo>
                        <a:pt x="1768673" y="473869"/>
                      </a:lnTo>
                      <a:lnTo>
                        <a:pt x="1735633" y="546794"/>
                      </a:lnTo>
                      <a:lnTo>
                        <a:pt x="1370111" y="546794"/>
                      </a:lnTo>
                      <a:lnTo>
                        <a:pt x="1370111" y="473869"/>
                      </a:lnTo>
                      <a:lnTo>
                        <a:pt x="1523106" y="473869"/>
                      </a:lnTo>
                      <a:lnTo>
                        <a:pt x="1523106" y="280094"/>
                      </a:lnTo>
                      <a:lnTo>
                        <a:pt x="1385589" y="280094"/>
                      </a:lnTo>
                      <a:lnTo>
                        <a:pt x="1385590" y="207764"/>
                      </a:lnTo>
                      <a:lnTo>
                        <a:pt x="1523107" y="207764"/>
                      </a:lnTo>
                      <a:close/>
                      <a:moveTo>
                        <a:pt x="1064418" y="221754"/>
                      </a:moveTo>
                      <a:lnTo>
                        <a:pt x="1047452" y="261044"/>
                      </a:lnTo>
                      <a:lnTo>
                        <a:pt x="976015" y="261044"/>
                      </a:lnTo>
                      <a:lnTo>
                        <a:pt x="976015" y="301526"/>
                      </a:lnTo>
                      <a:lnTo>
                        <a:pt x="1064418" y="301526"/>
                      </a:lnTo>
                      <a:close/>
                      <a:moveTo>
                        <a:pt x="1931491" y="80367"/>
                      </a:moveTo>
                      <a:lnTo>
                        <a:pt x="1931491" y="168771"/>
                      </a:lnTo>
                      <a:lnTo>
                        <a:pt x="1982092" y="168771"/>
                      </a:lnTo>
                      <a:lnTo>
                        <a:pt x="1982092" y="80367"/>
                      </a:lnTo>
                      <a:close/>
                      <a:moveTo>
                        <a:pt x="2135683" y="8929"/>
                      </a:moveTo>
                      <a:lnTo>
                        <a:pt x="2226468" y="8930"/>
                      </a:lnTo>
                      <a:lnTo>
                        <a:pt x="2211288" y="36612"/>
                      </a:lnTo>
                      <a:lnTo>
                        <a:pt x="2359818" y="36612"/>
                      </a:lnTo>
                      <a:lnTo>
                        <a:pt x="2359818" y="98226"/>
                      </a:lnTo>
                      <a:lnTo>
                        <a:pt x="2270819" y="205680"/>
                      </a:lnTo>
                      <a:lnTo>
                        <a:pt x="2376785" y="305097"/>
                      </a:lnTo>
                      <a:lnTo>
                        <a:pt x="2266950" y="305097"/>
                      </a:lnTo>
                      <a:lnTo>
                        <a:pt x="2220813" y="263426"/>
                      </a:lnTo>
                      <a:lnTo>
                        <a:pt x="2182415" y="305098"/>
                      </a:lnTo>
                      <a:lnTo>
                        <a:pt x="2074366" y="304800"/>
                      </a:lnTo>
                      <a:lnTo>
                        <a:pt x="2161877" y="208062"/>
                      </a:lnTo>
                      <a:lnTo>
                        <a:pt x="2094309" y="146149"/>
                      </a:lnTo>
                      <a:lnTo>
                        <a:pt x="2198191" y="146149"/>
                      </a:lnTo>
                      <a:lnTo>
                        <a:pt x="2208907" y="154186"/>
                      </a:lnTo>
                      <a:lnTo>
                        <a:pt x="2252662" y="102394"/>
                      </a:lnTo>
                      <a:lnTo>
                        <a:pt x="2185690" y="102394"/>
                      </a:lnTo>
                      <a:lnTo>
                        <a:pt x="2169021" y="134838"/>
                      </a:lnTo>
                      <a:lnTo>
                        <a:pt x="2080021" y="134838"/>
                      </a:lnTo>
                      <a:close/>
                      <a:moveTo>
                        <a:pt x="69651" y="287238"/>
                      </a:moveTo>
                      <a:lnTo>
                        <a:pt x="174426" y="287238"/>
                      </a:lnTo>
                      <a:lnTo>
                        <a:pt x="165496" y="301228"/>
                      </a:lnTo>
                      <a:lnTo>
                        <a:pt x="538162" y="301228"/>
                      </a:lnTo>
                      <a:lnTo>
                        <a:pt x="538757" y="495300"/>
                      </a:lnTo>
                      <a:lnTo>
                        <a:pt x="456307" y="559891"/>
                      </a:lnTo>
                      <a:lnTo>
                        <a:pt x="6250" y="559296"/>
                      </a:lnTo>
                      <a:lnTo>
                        <a:pt x="6250" y="497681"/>
                      </a:lnTo>
                      <a:lnTo>
                        <a:pt x="440233" y="497383"/>
                      </a:lnTo>
                      <a:lnTo>
                        <a:pt x="440828" y="362545"/>
                      </a:lnTo>
                      <a:lnTo>
                        <a:pt x="125611" y="362545"/>
                      </a:lnTo>
                      <a:lnTo>
                        <a:pt x="107751" y="390227"/>
                      </a:lnTo>
                      <a:lnTo>
                        <a:pt x="0" y="390227"/>
                      </a:lnTo>
                      <a:close/>
                      <a:moveTo>
                        <a:pt x="1842789" y="15180"/>
                      </a:moveTo>
                      <a:lnTo>
                        <a:pt x="2071389" y="15180"/>
                      </a:lnTo>
                      <a:lnTo>
                        <a:pt x="2071389" y="168771"/>
                      </a:lnTo>
                      <a:lnTo>
                        <a:pt x="2023765" y="224433"/>
                      </a:lnTo>
                      <a:lnTo>
                        <a:pt x="2023764" y="311348"/>
                      </a:lnTo>
                      <a:lnTo>
                        <a:pt x="2069306" y="311348"/>
                      </a:lnTo>
                      <a:lnTo>
                        <a:pt x="2040433" y="376535"/>
                      </a:lnTo>
                      <a:lnTo>
                        <a:pt x="2023765" y="376535"/>
                      </a:lnTo>
                      <a:lnTo>
                        <a:pt x="2023765" y="493514"/>
                      </a:lnTo>
                      <a:lnTo>
                        <a:pt x="2063055" y="493514"/>
                      </a:lnTo>
                      <a:lnTo>
                        <a:pt x="2030611" y="557808"/>
                      </a:lnTo>
                      <a:lnTo>
                        <a:pt x="1839515" y="557808"/>
                      </a:lnTo>
                      <a:lnTo>
                        <a:pt x="1839515" y="279797"/>
                      </a:lnTo>
                      <a:lnTo>
                        <a:pt x="1924049" y="279797"/>
                      </a:lnTo>
                      <a:lnTo>
                        <a:pt x="1924050" y="493514"/>
                      </a:lnTo>
                      <a:lnTo>
                        <a:pt x="1938932" y="493514"/>
                      </a:lnTo>
                      <a:lnTo>
                        <a:pt x="1938932" y="233362"/>
                      </a:lnTo>
                      <a:lnTo>
                        <a:pt x="1842789" y="233362"/>
                      </a:lnTo>
                      <a:close/>
                      <a:moveTo>
                        <a:pt x="1064418" y="132754"/>
                      </a:moveTo>
                      <a:lnTo>
                        <a:pt x="1047452" y="172045"/>
                      </a:lnTo>
                      <a:lnTo>
                        <a:pt x="976014" y="172045"/>
                      </a:lnTo>
                      <a:lnTo>
                        <a:pt x="976014" y="209252"/>
                      </a:lnTo>
                      <a:lnTo>
                        <a:pt x="1064418" y="209252"/>
                      </a:lnTo>
                      <a:close/>
                      <a:moveTo>
                        <a:pt x="792361" y="128885"/>
                      </a:moveTo>
                      <a:lnTo>
                        <a:pt x="861715" y="128885"/>
                      </a:lnTo>
                      <a:lnTo>
                        <a:pt x="881955" y="353020"/>
                      </a:lnTo>
                      <a:lnTo>
                        <a:pt x="812303" y="353020"/>
                      </a:lnTo>
                      <a:close/>
                      <a:moveTo>
                        <a:pt x="628352" y="128885"/>
                      </a:moveTo>
                      <a:lnTo>
                        <a:pt x="700087" y="128885"/>
                      </a:lnTo>
                      <a:lnTo>
                        <a:pt x="684609" y="353020"/>
                      </a:lnTo>
                      <a:lnTo>
                        <a:pt x="613469" y="353020"/>
                      </a:lnTo>
                      <a:close/>
                      <a:moveTo>
                        <a:pt x="976014" y="68163"/>
                      </a:moveTo>
                      <a:lnTo>
                        <a:pt x="976014" y="113705"/>
                      </a:lnTo>
                      <a:lnTo>
                        <a:pt x="1064418" y="113704"/>
                      </a:lnTo>
                      <a:lnTo>
                        <a:pt x="1064418" y="68163"/>
                      </a:lnTo>
                      <a:close/>
                      <a:moveTo>
                        <a:pt x="1309984" y="8334"/>
                      </a:moveTo>
                      <a:lnTo>
                        <a:pt x="1414462" y="8334"/>
                      </a:lnTo>
                      <a:lnTo>
                        <a:pt x="1401663" y="52090"/>
                      </a:lnTo>
                      <a:lnTo>
                        <a:pt x="1766589" y="52090"/>
                      </a:lnTo>
                      <a:lnTo>
                        <a:pt x="1734443" y="124122"/>
                      </a:lnTo>
                      <a:lnTo>
                        <a:pt x="1380529" y="124122"/>
                      </a:lnTo>
                      <a:lnTo>
                        <a:pt x="1361181" y="196453"/>
                      </a:lnTo>
                      <a:lnTo>
                        <a:pt x="1361182" y="517029"/>
                      </a:lnTo>
                      <a:lnTo>
                        <a:pt x="1261764" y="560189"/>
                      </a:lnTo>
                      <a:lnTo>
                        <a:pt x="1261764" y="311944"/>
                      </a:lnTo>
                      <a:lnTo>
                        <a:pt x="1220985" y="311944"/>
                      </a:lnTo>
                      <a:lnTo>
                        <a:pt x="1276052" y="124122"/>
                      </a:lnTo>
                      <a:lnTo>
                        <a:pt x="1215330" y="124122"/>
                      </a:lnTo>
                      <a:lnTo>
                        <a:pt x="1215330" y="52090"/>
                      </a:lnTo>
                      <a:lnTo>
                        <a:pt x="1297185" y="52090"/>
                      </a:lnTo>
                      <a:close/>
                      <a:moveTo>
                        <a:pt x="447675" y="111621"/>
                      </a:moveTo>
                      <a:lnTo>
                        <a:pt x="510778" y="111621"/>
                      </a:lnTo>
                      <a:lnTo>
                        <a:pt x="534293" y="262533"/>
                      </a:lnTo>
                      <a:lnTo>
                        <a:pt x="467915" y="262533"/>
                      </a:lnTo>
                      <a:close/>
                      <a:moveTo>
                        <a:pt x="295572" y="111621"/>
                      </a:moveTo>
                      <a:lnTo>
                        <a:pt x="360461" y="111621"/>
                      </a:lnTo>
                      <a:lnTo>
                        <a:pt x="339923" y="263723"/>
                      </a:lnTo>
                      <a:lnTo>
                        <a:pt x="272058" y="263723"/>
                      </a:lnTo>
                      <a:close/>
                      <a:moveTo>
                        <a:pt x="896243" y="12501"/>
                      </a:moveTo>
                      <a:lnTo>
                        <a:pt x="1143595" y="12501"/>
                      </a:lnTo>
                      <a:lnTo>
                        <a:pt x="1143595" y="283666"/>
                      </a:lnTo>
                      <a:lnTo>
                        <a:pt x="1082873" y="358676"/>
                      </a:lnTo>
                      <a:lnTo>
                        <a:pt x="896243" y="358676"/>
                      </a:lnTo>
                      <a:close/>
                      <a:moveTo>
                        <a:pt x="178295" y="113407"/>
                      </a:moveTo>
                      <a:lnTo>
                        <a:pt x="241399" y="113407"/>
                      </a:lnTo>
                      <a:lnTo>
                        <a:pt x="261937" y="262533"/>
                      </a:lnTo>
                      <a:lnTo>
                        <a:pt x="195857" y="262533"/>
                      </a:lnTo>
                      <a:close/>
                      <a:moveTo>
                        <a:pt x="24407" y="113407"/>
                      </a:moveTo>
                      <a:lnTo>
                        <a:pt x="91082" y="113407"/>
                      </a:lnTo>
                      <a:lnTo>
                        <a:pt x="74711" y="263723"/>
                      </a:lnTo>
                      <a:lnTo>
                        <a:pt x="4762" y="263723"/>
                      </a:lnTo>
                      <a:close/>
                      <a:moveTo>
                        <a:pt x="707231" y="0"/>
                      </a:moveTo>
                      <a:lnTo>
                        <a:pt x="787003" y="0"/>
                      </a:lnTo>
                      <a:lnTo>
                        <a:pt x="787003" y="35123"/>
                      </a:lnTo>
                      <a:lnTo>
                        <a:pt x="887610" y="35123"/>
                      </a:lnTo>
                      <a:lnTo>
                        <a:pt x="859631" y="98822"/>
                      </a:lnTo>
                      <a:lnTo>
                        <a:pt x="787003" y="98822"/>
                      </a:lnTo>
                      <a:lnTo>
                        <a:pt x="787003" y="326529"/>
                      </a:lnTo>
                      <a:lnTo>
                        <a:pt x="707231" y="363736"/>
                      </a:lnTo>
                      <a:lnTo>
                        <a:pt x="707231" y="98822"/>
                      </a:lnTo>
                      <a:lnTo>
                        <a:pt x="610493" y="98822"/>
                      </a:lnTo>
                      <a:lnTo>
                        <a:pt x="610492" y="35123"/>
                      </a:lnTo>
                      <a:lnTo>
                        <a:pt x="707231" y="35123"/>
                      </a:lnTo>
                      <a:close/>
                      <a:moveTo>
                        <a:pt x="361057" y="7441"/>
                      </a:moveTo>
                      <a:lnTo>
                        <a:pt x="443210" y="7441"/>
                      </a:lnTo>
                      <a:lnTo>
                        <a:pt x="443210" y="31254"/>
                      </a:lnTo>
                      <a:lnTo>
                        <a:pt x="539948" y="31254"/>
                      </a:lnTo>
                      <a:lnTo>
                        <a:pt x="512861" y="91976"/>
                      </a:lnTo>
                      <a:lnTo>
                        <a:pt x="443210" y="91976"/>
                      </a:lnTo>
                      <a:lnTo>
                        <a:pt x="443210" y="240506"/>
                      </a:lnTo>
                      <a:lnTo>
                        <a:pt x="361057" y="271462"/>
                      </a:lnTo>
                      <a:lnTo>
                        <a:pt x="361057" y="91976"/>
                      </a:lnTo>
                      <a:lnTo>
                        <a:pt x="275034" y="91976"/>
                      </a:lnTo>
                      <a:lnTo>
                        <a:pt x="275034" y="31254"/>
                      </a:lnTo>
                      <a:lnTo>
                        <a:pt x="361057" y="31254"/>
                      </a:lnTo>
                      <a:close/>
                      <a:moveTo>
                        <a:pt x="94059" y="9525"/>
                      </a:moveTo>
                      <a:lnTo>
                        <a:pt x="175021" y="9525"/>
                      </a:lnTo>
                      <a:lnTo>
                        <a:pt x="175021" y="33337"/>
                      </a:lnTo>
                      <a:lnTo>
                        <a:pt x="266700" y="33337"/>
                      </a:lnTo>
                      <a:lnTo>
                        <a:pt x="240506" y="94059"/>
                      </a:lnTo>
                      <a:lnTo>
                        <a:pt x="175021" y="94059"/>
                      </a:lnTo>
                      <a:lnTo>
                        <a:pt x="175021" y="241697"/>
                      </a:lnTo>
                      <a:lnTo>
                        <a:pt x="94059" y="271760"/>
                      </a:lnTo>
                      <a:lnTo>
                        <a:pt x="94059" y="94059"/>
                      </a:lnTo>
                      <a:lnTo>
                        <a:pt x="2679" y="94059"/>
                      </a:lnTo>
                      <a:lnTo>
                        <a:pt x="2679" y="33337"/>
                      </a:lnTo>
                      <a:lnTo>
                        <a:pt x="94059" y="33337"/>
                      </a:lnTo>
                      <a:close/>
                    </a:path>
                  </a:pathLst>
                </a:custGeom>
                <a:grpFill/>
                <a:ln w="76200">
                  <a:solidFill>
                    <a:srgbClr val="064067"/>
                  </a:solidFill>
                </a:ln>
                <a:effectLst/>
                <a:ex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algn="ctr" fontAlgn="auto">
                    <a:spcBef>
                      <a:spcPts val="0"/>
                    </a:spcBef>
                    <a:spcAft>
                      <a:spcPts val="0"/>
                    </a:spcAft>
                    <a:defRPr sz="4000" b="1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latin typeface="Kelson Sans" panose="02000500000000000000" pitchFamily="50" charset="0"/>
                      <a:ea typeface="Arial Unicode MS" panose="020B0604020202020204" pitchFamily="34" charset="-122"/>
                      <a:cs typeface="Arial Unicode MS" panose="020B0604020202020204" pitchFamily="34" charset="-122"/>
                    </a:defRPr>
                  </a:lvl1pPr>
                </a:lstStyle>
                <a:p>
                  <a:endParaRPr lang="zh-CN" altLang="en-US" sz="5400" b="0" dirty="0">
                    <a:solidFill>
                      <a:srgbClr val="064067"/>
                    </a:solidFill>
                    <a:effectLst/>
                    <a:latin typeface="汉仪菱心体简" panose="02010609000101010101" pitchFamily="49" charset="-122"/>
                    <a:ea typeface="汉仪菱心体简" panose="02010609000101010101" pitchFamily="49" charset="-122"/>
                  </a:endParaRPr>
                </a:p>
              </p:txBody>
            </p:sp>
            <p:sp>
              <p:nvSpPr>
                <p:cNvPr id="120" name="任意多边形 119"/>
                <p:cNvSpPr/>
                <p:nvPr/>
              </p:nvSpPr>
              <p:spPr>
                <a:xfrm>
                  <a:off x="428625" y="130175"/>
                  <a:ext cx="476249" cy="495300"/>
                </a:xfrm>
                <a:custGeom>
                  <a:avLst/>
                  <a:gdLst>
                    <a:gd name="connsiteX0" fmla="*/ 0 w 476250"/>
                    <a:gd name="connsiteY0" fmla="*/ 311150 h 495300"/>
                    <a:gd name="connsiteX1" fmla="*/ 123825 w 476250"/>
                    <a:gd name="connsiteY1" fmla="*/ 466725 h 495300"/>
                    <a:gd name="connsiteX2" fmla="*/ 333375 w 476250"/>
                    <a:gd name="connsiteY2" fmla="*/ 495300 h 495300"/>
                    <a:gd name="connsiteX3" fmla="*/ 476250 w 476250"/>
                    <a:gd name="connsiteY3" fmla="*/ 82550 h 495300"/>
                    <a:gd name="connsiteX4" fmla="*/ 384175 w 476250"/>
                    <a:gd name="connsiteY4" fmla="*/ 22225 h 495300"/>
                    <a:gd name="connsiteX5" fmla="*/ 279400 w 476250"/>
                    <a:gd name="connsiteY5" fmla="*/ 0 h 495300"/>
                    <a:gd name="connsiteX6" fmla="*/ 152400 w 476250"/>
                    <a:gd name="connsiteY6" fmla="*/ 158750 h 495300"/>
                    <a:gd name="connsiteX7" fmla="*/ 0 w 476250"/>
                    <a:gd name="connsiteY7" fmla="*/ 311150 h 495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76250" h="495300">
                      <a:moveTo>
                        <a:pt x="0" y="311150"/>
                      </a:moveTo>
                      <a:lnTo>
                        <a:pt x="123825" y="466725"/>
                      </a:lnTo>
                      <a:lnTo>
                        <a:pt x="333375" y="495300"/>
                      </a:lnTo>
                      <a:lnTo>
                        <a:pt x="476250" y="82550"/>
                      </a:lnTo>
                      <a:lnTo>
                        <a:pt x="384175" y="22225"/>
                      </a:lnTo>
                      <a:lnTo>
                        <a:pt x="279400" y="0"/>
                      </a:lnTo>
                      <a:lnTo>
                        <a:pt x="152400" y="158750"/>
                      </a:lnTo>
                      <a:lnTo>
                        <a:pt x="0" y="311150"/>
                      </a:lnTo>
                      <a:close/>
                    </a:path>
                  </a:pathLst>
                </a:custGeom>
                <a:grpFill/>
                <a:ln>
                  <a:solidFill>
                    <a:srgbClr val="06406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/>
                </a:p>
              </p:txBody>
            </p:sp>
            <p:sp>
              <p:nvSpPr>
                <p:cNvPr id="121" name="任意多边形 120"/>
                <p:cNvSpPr/>
                <p:nvPr/>
              </p:nvSpPr>
              <p:spPr>
                <a:xfrm>
                  <a:off x="1244600" y="285750"/>
                  <a:ext cx="254000" cy="479425"/>
                </a:xfrm>
                <a:custGeom>
                  <a:avLst/>
                  <a:gdLst>
                    <a:gd name="connsiteX0" fmla="*/ 88900 w 254000"/>
                    <a:gd name="connsiteY0" fmla="*/ 0 h 479425"/>
                    <a:gd name="connsiteX1" fmla="*/ 254000 w 254000"/>
                    <a:gd name="connsiteY1" fmla="*/ 117475 h 479425"/>
                    <a:gd name="connsiteX2" fmla="*/ 142875 w 254000"/>
                    <a:gd name="connsiteY2" fmla="*/ 415925 h 479425"/>
                    <a:gd name="connsiteX3" fmla="*/ 0 w 254000"/>
                    <a:gd name="connsiteY3" fmla="*/ 479425 h 479425"/>
                    <a:gd name="connsiteX4" fmla="*/ 34925 w 254000"/>
                    <a:gd name="connsiteY4" fmla="*/ 222250 h 479425"/>
                    <a:gd name="connsiteX5" fmla="*/ 88900 w 254000"/>
                    <a:gd name="connsiteY5" fmla="*/ 0 h 479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4000" h="479425">
                      <a:moveTo>
                        <a:pt x="88900" y="0"/>
                      </a:moveTo>
                      <a:lnTo>
                        <a:pt x="254000" y="117475"/>
                      </a:lnTo>
                      <a:lnTo>
                        <a:pt x="142875" y="415925"/>
                      </a:lnTo>
                      <a:lnTo>
                        <a:pt x="0" y="479425"/>
                      </a:lnTo>
                      <a:lnTo>
                        <a:pt x="34925" y="222250"/>
                      </a:lnTo>
                      <a:lnTo>
                        <a:pt x="88900" y="0"/>
                      </a:lnTo>
                      <a:close/>
                    </a:path>
                  </a:pathLst>
                </a:custGeom>
                <a:grpFill/>
                <a:ln>
                  <a:solidFill>
                    <a:srgbClr val="06406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/>
                </a:p>
              </p:txBody>
            </p:sp>
            <p:sp>
              <p:nvSpPr>
                <p:cNvPr id="122" name="任意多边形 121"/>
                <p:cNvSpPr/>
                <p:nvPr/>
              </p:nvSpPr>
              <p:spPr>
                <a:xfrm>
                  <a:off x="1498600" y="342900"/>
                  <a:ext cx="952500" cy="542925"/>
                </a:xfrm>
                <a:custGeom>
                  <a:avLst/>
                  <a:gdLst>
                    <a:gd name="connsiteX0" fmla="*/ 57150 w 952500"/>
                    <a:gd name="connsiteY0" fmla="*/ 0 h 542925"/>
                    <a:gd name="connsiteX1" fmla="*/ 0 w 952500"/>
                    <a:gd name="connsiteY1" fmla="*/ 393700 h 542925"/>
                    <a:gd name="connsiteX2" fmla="*/ 231775 w 952500"/>
                    <a:gd name="connsiteY2" fmla="*/ 476250 h 542925"/>
                    <a:gd name="connsiteX3" fmla="*/ 403225 w 952500"/>
                    <a:gd name="connsiteY3" fmla="*/ 460375 h 542925"/>
                    <a:gd name="connsiteX4" fmla="*/ 511175 w 952500"/>
                    <a:gd name="connsiteY4" fmla="*/ 466725 h 542925"/>
                    <a:gd name="connsiteX5" fmla="*/ 796925 w 952500"/>
                    <a:gd name="connsiteY5" fmla="*/ 520700 h 542925"/>
                    <a:gd name="connsiteX6" fmla="*/ 939800 w 952500"/>
                    <a:gd name="connsiteY6" fmla="*/ 542925 h 542925"/>
                    <a:gd name="connsiteX7" fmla="*/ 952500 w 952500"/>
                    <a:gd name="connsiteY7" fmla="*/ 428625 h 542925"/>
                    <a:gd name="connsiteX8" fmla="*/ 952500 w 952500"/>
                    <a:gd name="connsiteY8" fmla="*/ 161925 h 542925"/>
                    <a:gd name="connsiteX9" fmla="*/ 949325 w 952500"/>
                    <a:gd name="connsiteY9" fmla="*/ 95250 h 542925"/>
                    <a:gd name="connsiteX10" fmla="*/ 835025 w 952500"/>
                    <a:gd name="connsiteY10" fmla="*/ 34925 h 542925"/>
                    <a:gd name="connsiteX11" fmla="*/ 739775 w 952500"/>
                    <a:gd name="connsiteY11" fmla="*/ 12700 h 542925"/>
                    <a:gd name="connsiteX12" fmla="*/ 317500 w 952500"/>
                    <a:gd name="connsiteY12" fmla="*/ 15875 h 542925"/>
                    <a:gd name="connsiteX13" fmla="*/ 57150 w 952500"/>
                    <a:gd name="connsiteY13" fmla="*/ 0 h 542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52500" h="542925">
                      <a:moveTo>
                        <a:pt x="57150" y="0"/>
                      </a:moveTo>
                      <a:lnTo>
                        <a:pt x="0" y="393700"/>
                      </a:lnTo>
                      <a:lnTo>
                        <a:pt x="231775" y="476250"/>
                      </a:lnTo>
                      <a:lnTo>
                        <a:pt x="403225" y="460375"/>
                      </a:lnTo>
                      <a:lnTo>
                        <a:pt x="511175" y="466725"/>
                      </a:lnTo>
                      <a:lnTo>
                        <a:pt x="796925" y="520700"/>
                      </a:lnTo>
                      <a:lnTo>
                        <a:pt x="939800" y="542925"/>
                      </a:lnTo>
                      <a:lnTo>
                        <a:pt x="952500" y="428625"/>
                      </a:lnTo>
                      <a:lnTo>
                        <a:pt x="952500" y="161925"/>
                      </a:lnTo>
                      <a:lnTo>
                        <a:pt x="949325" y="95250"/>
                      </a:lnTo>
                      <a:lnTo>
                        <a:pt x="835025" y="34925"/>
                      </a:lnTo>
                      <a:lnTo>
                        <a:pt x="739775" y="12700"/>
                      </a:lnTo>
                      <a:lnTo>
                        <a:pt x="317500" y="15875"/>
                      </a:lnTo>
                      <a:lnTo>
                        <a:pt x="57150" y="0"/>
                      </a:lnTo>
                      <a:close/>
                    </a:path>
                  </a:pathLst>
                </a:custGeom>
                <a:grpFill/>
                <a:ln>
                  <a:solidFill>
                    <a:srgbClr val="06406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/>
                </a:p>
              </p:txBody>
            </p:sp>
          </p:grpSp>
        </p:grpSp>
        <p:sp>
          <p:nvSpPr>
            <p:cNvPr id="140" name="任意多边形 139"/>
            <p:cNvSpPr/>
            <p:nvPr/>
          </p:nvSpPr>
          <p:spPr>
            <a:xfrm>
              <a:off x="2214565" y="1462088"/>
              <a:ext cx="4676390" cy="1827592"/>
            </a:xfrm>
            <a:custGeom>
              <a:avLst/>
              <a:gdLst>
                <a:gd name="connsiteX0" fmla="*/ 0 w 1976438"/>
                <a:gd name="connsiteY0" fmla="*/ 9525 h 1095375"/>
                <a:gd name="connsiteX1" fmla="*/ 914400 w 1976438"/>
                <a:gd name="connsiteY1" fmla="*/ 0 h 1095375"/>
                <a:gd name="connsiteX2" fmla="*/ 1452563 w 1976438"/>
                <a:gd name="connsiteY2" fmla="*/ 285750 h 1095375"/>
                <a:gd name="connsiteX3" fmla="*/ 1976438 w 1976438"/>
                <a:gd name="connsiteY3" fmla="*/ 523875 h 1095375"/>
                <a:gd name="connsiteX4" fmla="*/ 1766888 w 1976438"/>
                <a:gd name="connsiteY4" fmla="*/ 1090612 h 1095375"/>
                <a:gd name="connsiteX5" fmla="*/ 1209675 w 1976438"/>
                <a:gd name="connsiteY5" fmla="*/ 1095375 h 1095375"/>
                <a:gd name="connsiteX6" fmla="*/ 747713 w 1976438"/>
                <a:gd name="connsiteY6" fmla="*/ 1033462 h 1095375"/>
                <a:gd name="connsiteX7" fmla="*/ 157163 w 1976438"/>
                <a:gd name="connsiteY7" fmla="*/ 881062 h 1095375"/>
                <a:gd name="connsiteX8" fmla="*/ 200025 w 1976438"/>
                <a:gd name="connsiteY8" fmla="*/ 495300 h 1095375"/>
                <a:gd name="connsiteX9" fmla="*/ 147638 w 1976438"/>
                <a:gd name="connsiteY9" fmla="*/ 323850 h 1095375"/>
                <a:gd name="connsiteX10" fmla="*/ 9525 w 1976438"/>
                <a:gd name="connsiteY10" fmla="*/ 176212 h 1095375"/>
                <a:gd name="connsiteX11" fmla="*/ 0 w 1976438"/>
                <a:gd name="connsiteY11" fmla="*/ 9525 h 1095375"/>
                <a:gd name="connsiteX0" fmla="*/ 0 w 1976438"/>
                <a:gd name="connsiteY0" fmla="*/ 9525 h 1095375"/>
                <a:gd name="connsiteX1" fmla="*/ 914400 w 1976438"/>
                <a:gd name="connsiteY1" fmla="*/ 0 h 1095375"/>
                <a:gd name="connsiteX2" fmla="*/ 1452563 w 1976438"/>
                <a:gd name="connsiteY2" fmla="*/ 285750 h 1095375"/>
                <a:gd name="connsiteX3" fmla="*/ 1976438 w 1976438"/>
                <a:gd name="connsiteY3" fmla="*/ 523875 h 1095375"/>
                <a:gd name="connsiteX4" fmla="*/ 1766888 w 1976438"/>
                <a:gd name="connsiteY4" fmla="*/ 1090612 h 1095375"/>
                <a:gd name="connsiteX5" fmla="*/ 1209675 w 1976438"/>
                <a:gd name="connsiteY5" fmla="*/ 1095375 h 1095375"/>
                <a:gd name="connsiteX6" fmla="*/ 676276 w 1976438"/>
                <a:gd name="connsiteY6" fmla="*/ 1057274 h 1095375"/>
                <a:gd name="connsiteX7" fmla="*/ 157163 w 1976438"/>
                <a:gd name="connsiteY7" fmla="*/ 881062 h 1095375"/>
                <a:gd name="connsiteX8" fmla="*/ 200025 w 1976438"/>
                <a:gd name="connsiteY8" fmla="*/ 495300 h 1095375"/>
                <a:gd name="connsiteX9" fmla="*/ 147638 w 1976438"/>
                <a:gd name="connsiteY9" fmla="*/ 323850 h 1095375"/>
                <a:gd name="connsiteX10" fmla="*/ 9525 w 1976438"/>
                <a:gd name="connsiteY10" fmla="*/ 176212 h 1095375"/>
                <a:gd name="connsiteX11" fmla="*/ 0 w 1976438"/>
                <a:gd name="connsiteY11" fmla="*/ 9525 h 1095375"/>
                <a:gd name="connsiteX0" fmla="*/ 0 w 1976438"/>
                <a:gd name="connsiteY0" fmla="*/ 9525 h 1095375"/>
                <a:gd name="connsiteX1" fmla="*/ 914400 w 1976438"/>
                <a:gd name="connsiteY1" fmla="*/ 0 h 1095375"/>
                <a:gd name="connsiteX2" fmla="*/ 1452563 w 1976438"/>
                <a:gd name="connsiteY2" fmla="*/ 285750 h 1095375"/>
                <a:gd name="connsiteX3" fmla="*/ 1976438 w 1976438"/>
                <a:gd name="connsiteY3" fmla="*/ 523875 h 1095375"/>
                <a:gd name="connsiteX4" fmla="*/ 1766888 w 1976438"/>
                <a:gd name="connsiteY4" fmla="*/ 1090612 h 1095375"/>
                <a:gd name="connsiteX5" fmla="*/ 1195387 w 1976438"/>
                <a:gd name="connsiteY5" fmla="*/ 1095375 h 1095375"/>
                <a:gd name="connsiteX6" fmla="*/ 676276 w 1976438"/>
                <a:gd name="connsiteY6" fmla="*/ 1057274 h 1095375"/>
                <a:gd name="connsiteX7" fmla="*/ 157163 w 1976438"/>
                <a:gd name="connsiteY7" fmla="*/ 881062 h 1095375"/>
                <a:gd name="connsiteX8" fmla="*/ 200025 w 1976438"/>
                <a:gd name="connsiteY8" fmla="*/ 495300 h 1095375"/>
                <a:gd name="connsiteX9" fmla="*/ 147638 w 1976438"/>
                <a:gd name="connsiteY9" fmla="*/ 323850 h 1095375"/>
                <a:gd name="connsiteX10" fmla="*/ 9525 w 1976438"/>
                <a:gd name="connsiteY10" fmla="*/ 176212 h 1095375"/>
                <a:gd name="connsiteX11" fmla="*/ 0 w 1976438"/>
                <a:gd name="connsiteY11" fmla="*/ 9525 h 1095375"/>
                <a:gd name="connsiteX0" fmla="*/ 0 w 1976438"/>
                <a:gd name="connsiteY0" fmla="*/ 9525 h 1185862"/>
                <a:gd name="connsiteX1" fmla="*/ 914400 w 1976438"/>
                <a:gd name="connsiteY1" fmla="*/ 0 h 1185862"/>
                <a:gd name="connsiteX2" fmla="*/ 1452563 w 1976438"/>
                <a:gd name="connsiteY2" fmla="*/ 285750 h 1185862"/>
                <a:gd name="connsiteX3" fmla="*/ 1976438 w 1976438"/>
                <a:gd name="connsiteY3" fmla="*/ 523875 h 1185862"/>
                <a:gd name="connsiteX4" fmla="*/ 1738313 w 1976438"/>
                <a:gd name="connsiteY4" fmla="*/ 1185862 h 1185862"/>
                <a:gd name="connsiteX5" fmla="*/ 1195387 w 1976438"/>
                <a:gd name="connsiteY5" fmla="*/ 1095375 h 1185862"/>
                <a:gd name="connsiteX6" fmla="*/ 676276 w 1976438"/>
                <a:gd name="connsiteY6" fmla="*/ 1057274 h 1185862"/>
                <a:gd name="connsiteX7" fmla="*/ 157163 w 1976438"/>
                <a:gd name="connsiteY7" fmla="*/ 881062 h 1185862"/>
                <a:gd name="connsiteX8" fmla="*/ 200025 w 1976438"/>
                <a:gd name="connsiteY8" fmla="*/ 495300 h 1185862"/>
                <a:gd name="connsiteX9" fmla="*/ 147638 w 1976438"/>
                <a:gd name="connsiteY9" fmla="*/ 323850 h 1185862"/>
                <a:gd name="connsiteX10" fmla="*/ 9525 w 1976438"/>
                <a:gd name="connsiteY10" fmla="*/ 176212 h 1185862"/>
                <a:gd name="connsiteX11" fmla="*/ 0 w 1976438"/>
                <a:gd name="connsiteY11" fmla="*/ 9525 h 1185862"/>
                <a:gd name="connsiteX0" fmla="*/ 0 w 1976438"/>
                <a:gd name="connsiteY0" fmla="*/ 9525 h 1185862"/>
                <a:gd name="connsiteX1" fmla="*/ 914400 w 1976438"/>
                <a:gd name="connsiteY1" fmla="*/ 0 h 1185862"/>
                <a:gd name="connsiteX2" fmla="*/ 1452563 w 1976438"/>
                <a:gd name="connsiteY2" fmla="*/ 285750 h 1185862"/>
                <a:gd name="connsiteX3" fmla="*/ 1976438 w 1976438"/>
                <a:gd name="connsiteY3" fmla="*/ 523875 h 1185862"/>
                <a:gd name="connsiteX4" fmla="*/ 1795463 w 1976438"/>
                <a:gd name="connsiteY4" fmla="*/ 1033461 h 1185862"/>
                <a:gd name="connsiteX5" fmla="*/ 1738313 w 1976438"/>
                <a:gd name="connsiteY5" fmla="*/ 1185862 h 1185862"/>
                <a:gd name="connsiteX6" fmla="*/ 1195387 w 1976438"/>
                <a:gd name="connsiteY6" fmla="*/ 1095375 h 1185862"/>
                <a:gd name="connsiteX7" fmla="*/ 676276 w 1976438"/>
                <a:gd name="connsiteY7" fmla="*/ 1057274 h 1185862"/>
                <a:gd name="connsiteX8" fmla="*/ 157163 w 1976438"/>
                <a:gd name="connsiteY8" fmla="*/ 881062 h 1185862"/>
                <a:gd name="connsiteX9" fmla="*/ 200025 w 1976438"/>
                <a:gd name="connsiteY9" fmla="*/ 495300 h 1185862"/>
                <a:gd name="connsiteX10" fmla="*/ 147638 w 1976438"/>
                <a:gd name="connsiteY10" fmla="*/ 323850 h 1185862"/>
                <a:gd name="connsiteX11" fmla="*/ 9525 w 1976438"/>
                <a:gd name="connsiteY11" fmla="*/ 176212 h 1185862"/>
                <a:gd name="connsiteX12" fmla="*/ 0 w 1976438"/>
                <a:gd name="connsiteY12" fmla="*/ 9525 h 1185862"/>
                <a:gd name="connsiteX0" fmla="*/ 0 w 1976438"/>
                <a:gd name="connsiteY0" fmla="*/ 9525 h 1385886"/>
                <a:gd name="connsiteX1" fmla="*/ 914400 w 1976438"/>
                <a:gd name="connsiteY1" fmla="*/ 0 h 1385886"/>
                <a:gd name="connsiteX2" fmla="*/ 1452563 w 1976438"/>
                <a:gd name="connsiteY2" fmla="*/ 285750 h 1385886"/>
                <a:gd name="connsiteX3" fmla="*/ 1976438 w 1976438"/>
                <a:gd name="connsiteY3" fmla="*/ 523875 h 1385886"/>
                <a:gd name="connsiteX4" fmla="*/ 1824038 w 1976438"/>
                <a:gd name="connsiteY4" fmla="*/ 1385886 h 1385886"/>
                <a:gd name="connsiteX5" fmla="*/ 1738313 w 1976438"/>
                <a:gd name="connsiteY5" fmla="*/ 1185862 h 1385886"/>
                <a:gd name="connsiteX6" fmla="*/ 1195387 w 1976438"/>
                <a:gd name="connsiteY6" fmla="*/ 1095375 h 1385886"/>
                <a:gd name="connsiteX7" fmla="*/ 676276 w 1976438"/>
                <a:gd name="connsiteY7" fmla="*/ 1057274 h 1385886"/>
                <a:gd name="connsiteX8" fmla="*/ 157163 w 1976438"/>
                <a:gd name="connsiteY8" fmla="*/ 881062 h 1385886"/>
                <a:gd name="connsiteX9" fmla="*/ 200025 w 1976438"/>
                <a:gd name="connsiteY9" fmla="*/ 495300 h 1385886"/>
                <a:gd name="connsiteX10" fmla="*/ 147638 w 1976438"/>
                <a:gd name="connsiteY10" fmla="*/ 323850 h 1385886"/>
                <a:gd name="connsiteX11" fmla="*/ 9525 w 1976438"/>
                <a:gd name="connsiteY11" fmla="*/ 176212 h 1385886"/>
                <a:gd name="connsiteX12" fmla="*/ 0 w 1976438"/>
                <a:gd name="connsiteY12" fmla="*/ 9525 h 1385886"/>
                <a:gd name="connsiteX0" fmla="*/ 0 w 1976438"/>
                <a:gd name="connsiteY0" fmla="*/ 9525 h 1385886"/>
                <a:gd name="connsiteX1" fmla="*/ 914400 w 1976438"/>
                <a:gd name="connsiteY1" fmla="*/ 0 h 1385886"/>
                <a:gd name="connsiteX2" fmla="*/ 1452563 w 1976438"/>
                <a:gd name="connsiteY2" fmla="*/ 285750 h 1385886"/>
                <a:gd name="connsiteX3" fmla="*/ 1976438 w 1976438"/>
                <a:gd name="connsiteY3" fmla="*/ 523875 h 1385886"/>
                <a:gd name="connsiteX4" fmla="*/ 1943100 w 1976438"/>
                <a:gd name="connsiteY4" fmla="*/ 671511 h 1385886"/>
                <a:gd name="connsiteX5" fmla="*/ 1824038 w 1976438"/>
                <a:gd name="connsiteY5" fmla="*/ 1385886 h 1385886"/>
                <a:gd name="connsiteX6" fmla="*/ 1738313 w 1976438"/>
                <a:gd name="connsiteY6" fmla="*/ 1185862 h 1385886"/>
                <a:gd name="connsiteX7" fmla="*/ 1195387 w 1976438"/>
                <a:gd name="connsiteY7" fmla="*/ 1095375 h 1385886"/>
                <a:gd name="connsiteX8" fmla="*/ 676276 w 1976438"/>
                <a:gd name="connsiteY8" fmla="*/ 1057274 h 1385886"/>
                <a:gd name="connsiteX9" fmla="*/ 157163 w 1976438"/>
                <a:gd name="connsiteY9" fmla="*/ 881062 h 1385886"/>
                <a:gd name="connsiteX10" fmla="*/ 200025 w 1976438"/>
                <a:gd name="connsiteY10" fmla="*/ 495300 h 1385886"/>
                <a:gd name="connsiteX11" fmla="*/ 147638 w 1976438"/>
                <a:gd name="connsiteY11" fmla="*/ 323850 h 1385886"/>
                <a:gd name="connsiteX12" fmla="*/ 9525 w 1976438"/>
                <a:gd name="connsiteY12" fmla="*/ 176212 h 1385886"/>
                <a:gd name="connsiteX13" fmla="*/ 0 w 1976438"/>
                <a:gd name="connsiteY13" fmla="*/ 9525 h 1385886"/>
                <a:gd name="connsiteX0" fmla="*/ 0 w 2424112"/>
                <a:gd name="connsiteY0" fmla="*/ 9525 h 1385886"/>
                <a:gd name="connsiteX1" fmla="*/ 914400 w 2424112"/>
                <a:gd name="connsiteY1" fmla="*/ 0 h 1385886"/>
                <a:gd name="connsiteX2" fmla="*/ 1452563 w 2424112"/>
                <a:gd name="connsiteY2" fmla="*/ 285750 h 1385886"/>
                <a:gd name="connsiteX3" fmla="*/ 1976438 w 2424112"/>
                <a:gd name="connsiteY3" fmla="*/ 523875 h 1385886"/>
                <a:gd name="connsiteX4" fmla="*/ 2424112 w 2424112"/>
                <a:gd name="connsiteY4" fmla="*/ 547686 h 1385886"/>
                <a:gd name="connsiteX5" fmla="*/ 1824038 w 2424112"/>
                <a:gd name="connsiteY5" fmla="*/ 1385886 h 1385886"/>
                <a:gd name="connsiteX6" fmla="*/ 1738313 w 2424112"/>
                <a:gd name="connsiteY6" fmla="*/ 1185862 h 1385886"/>
                <a:gd name="connsiteX7" fmla="*/ 1195387 w 2424112"/>
                <a:gd name="connsiteY7" fmla="*/ 1095375 h 1385886"/>
                <a:gd name="connsiteX8" fmla="*/ 676276 w 2424112"/>
                <a:gd name="connsiteY8" fmla="*/ 1057274 h 1385886"/>
                <a:gd name="connsiteX9" fmla="*/ 157163 w 2424112"/>
                <a:gd name="connsiteY9" fmla="*/ 881062 h 1385886"/>
                <a:gd name="connsiteX10" fmla="*/ 200025 w 2424112"/>
                <a:gd name="connsiteY10" fmla="*/ 495300 h 1385886"/>
                <a:gd name="connsiteX11" fmla="*/ 147638 w 2424112"/>
                <a:gd name="connsiteY11" fmla="*/ 323850 h 1385886"/>
                <a:gd name="connsiteX12" fmla="*/ 9525 w 2424112"/>
                <a:gd name="connsiteY12" fmla="*/ 176212 h 1385886"/>
                <a:gd name="connsiteX13" fmla="*/ 0 w 2424112"/>
                <a:gd name="connsiteY13" fmla="*/ 9525 h 1385886"/>
                <a:gd name="connsiteX0" fmla="*/ 0 w 2424112"/>
                <a:gd name="connsiteY0" fmla="*/ 9525 h 1385886"/>
                <a:gd name="connsiteX1" fmla="*/ 914400 w 2424112"/>
                <a:gd name="connsiteY1" fmla="*/ 0 h 1385886"/>
                <a:gd name="connsiteX2" fmla="*/ 1452563 w 2424112"/>
                <a:gd name="connsiteY2" fmla="*/ 285750 h 1385886"/>
                <a:gd name="connsiteX3" fmla="*/ 2014538 w 2424112"/>
                <a:gd name="connsiteY3" fmla="*/ 471487 h 1385886"/>
                <a:gd name="connsiteX4" fmla="*/ 2424112 w 2424112"/>
                <a:gd name="connsiteY4" fmla="*/ 547686 h 1385886"/>
                <a:gd name="connsiteX5" fmla="*/ 1824038 w 2424112"/>
                <a:gd name="connsiteY5" fmla="*/ 1385886 h 1385886"/>
                <a:gd name="connsiteX6" fmla="*/ 1738313 w 2424112"/>
                <a:gd name="connsiteY6" fmla="*/ 1185862 h 1385886"/>
                <a:gd name="connsiteX7" fmla="*/ 1195387 w 2424112"/>
                <a:gd name="connsiteY7" fmla="*/ 1095375 h 1385886"/>
                <a:gd name="connsiteX8" fmla="*/ 676276 w 2424112"/>
                <a:gd name="connsiteY8" fmla="*/ 1057274 h 1385886"/>
                <a:gd name="connsiteX9" fmla="*/ 157163 w 2424112"/>
                <a:gd name="connsiteY9" fmla="*/ 881062 h 1385886"/>
                <a:gd name="connsiteX10" fmla="*/ 200025 w 2424112"/>
                <a:gd name="connsiteY10" fmla="*/ 495300 h 1385886"/>
                <a:gd name="connsiteX11" fmla="*/ 147638 w 2424112"/>
                <a:gd name="connsiteY11" fmla="*/ 323850 h 1385886"/>
                <a:gd name="connsiteX12" fmla="*/ 9525 w 2424112"/>
                <a:gd name="connsiteY12" fmla="*/ 176212 h 1385886"/>
                <a:gd name="connsiteX13" fmla="*/ 0 w 2424112"/>
                <a:gd name="connsiteY13" fmla="*/ 9525 h 1385886"/>
                <a:gd name="connsiteX0" fmla="*/ 0 w 2424112"/>
                <a:gd name="connsiteY0" fmla="*/ 9525 h 1385886"/>
                <a:gd name="connsiteX1" fmla="*/ 914400 w 2424112"/>
                <a:gd name="connsiteY1" fmla="*/ 0 h 1385886"/>
                <a:gd name="connsiteX2" fmla="*/ 1452563 w 2424112"/>
                <a:gd name="connsiteY2" fmla="*/ 285750 h 1385886"/>
                <a:gd name="connsiteX3" fmla="*/ 2043113 w 2424112"/>
                <a:gd name="connsiteY3" fmla="*/ 447675 h 1385886"/>
                <a:gd name="connsiteX4" fmla="*/ 2424112 w 2424112"/>
                <a:gd name="connsiteY4" fmla="*/ 547686 h 1385886"/>
                <a:gd name="connsiteX5" fmla="*/ 1824038 w 2424112"/>
                <a:gd name="connsiteY5" fmla="*/ 1385886 h 1385886"/>
                <a:gd name="connsiteX6" fmla="*/ 1738313 w 2424112"/>
                <a:gd name="connsiteY6" fmla="*/ 1185862 h 1385886"/>
                <a:gd name="connsiteX7" fmla="*/ 1195387 w 2424112"/>
                <a:gd name="connsiteY7" fmla="*/ 1095375 h 1385886"/>
                <a:gd name="connsiteX8" fmla="*/ 676276 w 2424112"/>
                <a:gd name="connsiteY8" fmla="*/ 1057274 h 1385886"/>
                <a:gd name="connsiteX9" fmla="*/ 157163 w 2424112"/>
                <a:gd name="connsiteY9" fmla="*/ 881062 h 1385886"/>
                <a:gd name="connsiteX10" fmla="*/ 200025 w 2424112"/>
                <a:gd name="connsiteY10" fmla="*/ 495300 h 1385886"/>
                <a:gd name="connsiteX11" fmla="*/ 147638 w 2424112"/>
                <a:gd name="connsiteY11" fmla="*/ 323850 h 1385886"/>
                <a:gd name="connsiteX12" fmla="*/ 9525 w 2424112"/>
                <a:gd name="connsiteY12" fmla="*/ 176212 h 1385886"/>
                <a:gd name="connsiteX13" fmla="*/ 0 w 2424112"/>
                <a:gd name="connsiteY13" fmla="*/ 9525 h 1385886"/>
                <a:gd name="connsiteX0" fmla="*/ 0 w 2424112"/>
                <a:gd name="connsiteY0" fmla="*/ 9525 h 1385886"/>
                <a:gd name="connsiteX1" fmla="*/ 914400 w 2424112"/>
                <a:gd name="connsiteY1" fmla="*/ 0 h 1385886"/>
                <a:gd name="connsiteX2" fmla="*/ 1452563 w 2424112"/>
                <a:gd name="connsiteY2" fmla="*/ 285750 h 1385886"/>
                <a:gd name="connsiteX3" fmla="*/ 2076450 w 2424112"/>
                <a:gd name="connsiteY3" fmla="*/ 447675 h 1385886"/>
                <a:gd name="connsiteX4" fmla="*/ 2424112 w 2424112"/>
                <a:gd name="connsiteY4" fmla="*/ 547686 h 1385886"/>
                <a:gd name="connsiteX5" fmla="*/ 1824038 w 2424112"/>
                <a:gd name="connsiteY5" fmla="*/ 1385886 h 1385886"/>
                <a:gd name="connsiteX6" fmla="*/ 1738313 w 2424112"/>
                <a:gd name="connsiteY6" fmla="*/ 1185862 h 1385886"/>
                <a:gd name="connsiteX7" fmla="*/ 1195387 w 2424112"/>
                <a:gd name="connsiteY7" fmla="*/ 1095375 h 1385886"/>
                <a:gd name="connsiteX8" fmla="*/ 676276 w 2424112"/>
                <a:gd name="connsiteY8" fmla="*/ 1057274 h 1385886"/>
                <a:gd name="connsiteX9" fmla="*/ 157163 w 2424112"/>
                <a:gd name="connsiteY9" fmla="*/ 881062 h 1385886"/>
                <a:gd name="connsiteX10" fmla="*/ 200025 w 2424112"/>
                <a:gd name="connsiteY10" fmla="*/ 495300 h 1385886"/>
                <a:gd name="connsiteX11" fmla="*/ 147638 w 2424112"/>
                <a:gd name="connsiteY11" fmla="*/ 323850 h 1385886"/>
                <a:gd name="connsiteX12" fmla="*/ 9525 w 2424112"/>
                <a:gd name="connsiteY12" fmla="*/ 176212 h 1385886"/>
                <a:gd name="connsiteX13" fmla="*/ 0 w 2424112"/>
                <a:gd name="connsiteY13" fmla="*/ 9525 h 1385886"/>
                <a:gd name="connsiteX0" fmla="*/ 0 w 2424112"/>
                <a:gd name="connsiteY0" fmla="*/ 9525 h 1385886"/>
                <a:gd name="connsiteX1" fmla="*/ 914400 w 2424112"/>
                <a:gd name="connsiteY1" fmla="*/ 0 h 1385886"/>
                <a:gd name="connsiteX2" fmla="*/ 1452563 w 2424112"/>
                <a:gd name="connsiteY2" fmla="*/ 285750 h 1385886"/>
                <a:gd name="connsiteX3" fmla="*/ 2076450 w 2424112"/>
                <a:gd name="connsiteY3" fmla="*/ 447675 h 1385886"/>
                <a:gd name="connsiteX4" fmla="*/ 2424112 w 2424112"/>
                <a:gd name="connsiteY4" fmla="*/ 547686 h 1385886"/>
                <a:gd name="connsiteX5" fmla="*/ 1985963 w 2424112"/>
                <a:gd name="connsiteY5" fmla="*/ 1166811 h 1385886"/>
                <a:gd name="connsiteX6" fmla="*/ 1824038 w 2424112"/>
                <a:gd name="connsiteY6" fmla="*/ 1385886 h 1385886"/>
                <a:gd name="connsiteX7" fmla="*/ 1738313 w 2424112"/>
                <a:gd name="connsiteY7" fmla="*/ 1185862 h 1385886"/>
                <a:gd name="connsiteX8" fmla="*/ 1195387 w 2424112"/>
                <a:gd name="connsiteY8" fmla="*/ 1095375 h 1385886"/>
                <a:gd name="connsiteX9" fmla="*/ 676276 w 2424112"/>
                <a:gd name="connsiteY9" fmla="*/ 1057274 h 1385886"/>
                <a:gd name="connsiteX10" fmla="*/ 157163 w 2424112"/>
                <a:gd name="connsiteY10" fmla="*/ 881062 h 1385886"/>
                <a:gd name="connsiteX11" fmla="*/ 200025 w 2424112"/>
                <a:gd name="connsiteY11" fmla="*/ 495300 h 1385886"/>
                <a:gd name="connsiteX12" fmla="*/ 147638 w 2424112"/>
                <a:gd name="connsiteY12" fmla="*/ 323850 h 1385886"/>
                <a:gd name="connsiteX13" fmla="*/ 9525 w 2424112"/>
                <a:gd name="connsiteY13" fmla="*/ 176212 h 1385886"/>
                <a:gd name="connsiteX14" fmla="*/ 0 w 2424112"/>
                <a:gd name="connsiteY14" fmla="*/ 9525 h 1385886"/>
                <a:gd name="connsiteX0" fmla="*/ 0 w 2424112"/>
                <a:gd name="connsiteY0" fmla="*/ 9525 h 1385886"/>
                <a:gd name="connsiteX1" fmla="*/ 914400 w 2424112"/>
                <a:gd name="connsiteY1" fmla="*/ 0 h 1385886"/>
                <a:gd name="connsiteX2" fmla="*/ 1452563 w 2424112"/>
                <a:gd name="connsiteY2" fmla="*/ 285750 h 1385886"/>
                <a:gd name="connsiteX3" fmla="*/ 2076450 w 2424112"/>
                <a:gd name="connsiteY3" fmla="*/ 447675 h 1385886"/>
                <a:gd name="connsiteX4" fmla="*/ 2424112 w 2424112"/>
                <a:gd name="connsiteY4" fmla="*/ 547686 h 1385886"/>
                <a:gd name="connsiteX5" fmla="*/ 2052638 w 2424112"/>
                <a:gd name="connsiteY5" fmla="*/ 1271586 h 1385886"/>
                <a:gd name="connsiteX6" fmla="*/ 1824038 w 2424112"/>
                <a:gd name="connsiteY6" fmla="*/ 1385886 h 1385886"/>
                <a:gd name="connsiteX7" fmla="*/ 1738313 w 2424112"/>
                <a:gd name="connsiteY7" fmla="*/ 1185862 h 1385886"/>
                <a:gd name="connsiteX8" fmla="*/ 1195387 w 2424112"/>
                <a:gd name="connsiteY8" fmla="*/ 1095375 h 1385886"/>
                <a:gd name="connsiteX9" fmla="*/ 676276 w 2424112"/>
                <a:gd name="connsiteY9" fmla="*/ 1057274 h 1385886"/>
                <a:gd name="connsiteX10" fmla="*/ 157163 w 2424112"/>
                <a:gd name="connsiteY10" fmla="*/ 881062 h 1385886"/>
                <a:gd name="connsiteX11" fmla="*/ 200025 w 2424112"/>
                <a:gd name="connsiteY11" fmla="*/ 495300 h 1385886"/>
                <a:gd name="connsiteX12" fmla="*/ 147638 w 2424112"/>
                <a:gd name="connsiteY12" fmla="*/ 323850 h 1385886"/>
                <a:gd name="connsiteX13" fmla="*/ 9525 w 2424112"/>
                <a:gd name="connsiteY13" fmla="*/ 176212 h 1385886"/>
                <a:gd name="connsiteX14" fmla="*/ 0 w 2424112"/>
                <a:gd name="connsiteY14" fmla="*/ 9525 h 1385886"/>
                <a:gd name="connsiteX0" fmla="*/ 0 w 2424112"/>
                <a:gd name="connsiteY0" fmla="*/ 9525 h 1423986"/>
                <a:gd name="connsiteX1" fmla="*/ 914400 w 2424112"/>
                <a:gd name="connsiteY1" fmla="*/ 0 h 1423986"/>
                <a:gd name="connsiteX2" fmla="*/ 1452563 w 2424112"/>
                <a:gd name="connsiteY2" fmla="*/ 285750 h 1423986"/>
                <a:gd name="connsiteX3" fmla="*/ 2076450 w 2424112"/>
                <a:gd name="connsiteY3" fmla="*/ 447675 h 1423986"/>
                <a:gd name="connsiteX4" fmla="*/ 2424112 w 2424112"/>
                <a:gd name="connsiteY4" fmla="*/ 547686 h 1423986"/>
                <a:gd name="connsiteX5" fmla="*/ 2052638 w 2424112"/>
                <a:gd name="connsiteY5" fmla="*/ 1271586 h 1423986"/>
                <a:gd name="connsiteX6" fmla="*/ 1800225 w 2424112"/>
                <a:gd name="connsiteY6" fmla="*/ 1423986 h 1423986"/>
                <a:gd name="connsiteX7" fmla="*/ 1738313 w 2424112"/>
                <a:gd name="connsiteY7" fmla="*/ 1185862 h 1423986"/>
                <a:gd name="connsiteX8" fmla="*/ 1195387 w 2424112"/>
                <a:gd name="connsiteY8" fmla="*/ 1095375 h 1423986"/>
                <a:gd name="connsiteX9" fmla="*/ 676276 w 2424112"/>
                <a:gd name="connsiteY9" fmla="*/ 1057274 h 1423986"/>
                <a:gd name="connsiteX10" fmla="*/ 157163 w 2424112"/>
                <a:gd name="connsiteY10" fmla="*/ 881062 h 1423986"/>
                <a:gd name="connsiteX11" fmla="*/ 200025 w 2424112"/>
                <a:gd name="connsiteY11" fmla="*/ 495300 h 1423986"/>
                <a:gd name="connsiteX12" fmla="*/ 147638 w 2424112"/>
                <a:gd name="connsiteY12" fmla="*/ 323850 h 1423986"/>
                <a:gd name="connsiteX13" fmla="*/ 9525 w 2424112"/>
                <a:gd name="connsiteY13" fmla="*/ 176212 h 1423986"/>
                <a:gd name="connsiteX14" fmla="*/ 0 w 2424112"/>
                <a:gd name="connsiteY14" fmla="*/ 9525 h 1423986"/>
                <a:gd name="connsiteX0" fmla="*/ 0 w 2424112"/>
                <a:gd name="connsiteY0" fmla="*/ 9525 h 1423986"/>
                <a:gd name="connsiteX1" fmla="*/ 914400 w 2424112"/>
                <a:gd name="connsiteY1" fmla="*/ 0 h 1423986"/>
                <a:gd name="connsiteX2" fmla="*/ 1452563 w 2424112"/>
                <a:gd name="connsiteY2" fmla="*/ 285750 h 1423986"/>
                <a:gd name="connsiteX3" fmla="*/ 2076450 w 2424112"/>
                <a:gd name="connsiteY3" fmla="*/ 447675 h 1423986"/>
                <a:gd name="connsiteX4" fmla="*/ 2424112 w 2424112"/>
                <a:gd name="connsiteY4" fmla="*/ 547686 h 1423986"/>
                <a:gd name="connsiteX5" fmla="*/ 2014538 w 2424112"/>
                <a:gd name="connsiteY5" fmla="*/ 1343024 h 1423986"/>
                <a:gd name="connsiteX6" fmla="*/ 1800225 w 2424112"/>
                <a:gd name="connsiteY6" fmla="*/ 1423986 h 1423986"/>
                <a:gd name="connsiteX7" fmla="*/ 1738313 w 2424112"/>
                <a:gd name="connsiteY7" fmla="*/ 1185862 h 1423986"/>
                <a:gd name="connsiteX8" fmla="*/ 1195387 w 2424112"/>
                <a:gd name="connsiteY8" fmla="*/ 1095375 h 1423986"/>
                <a:gd name="connsiteX9" fmla="*/ 676276 w 2424112"/>
                <a:gd name="connsiteY9" fmla="*/ 1057274 h 1423986"/>
                <a:gd name="connsiteX10" fmla="*/ 157163 w 2424112"/>
                <a:gd name="connsiteY10" fmla="*/ 881062 h 1423986"/>
                <a:gd name="connsiteX11" fmla="*/ 200025 w 2424112"/>
                <a:gd name="connsiteY11" fmla="*/ 495300 h 1423986"/>
                <a:gd name="connsiteX12" fmla="*/ 147638 w 2424112"/>
                <a:gd name="connsiteY12" fmla="*/ 323850 h 1423986"/>
                <a:gd name="connsiteX13" fmla="*/ 9525 w 2424112"/>
                <a:gd name="connsiteY13" fmla="*/ 176212 h 1423986"/>
                <a:gd name="connsiteX14" fmla="*/ 0 w 2424112"/>
                <a:gd name="connsiteY14" fmla="*/ 9525 h 1423986"/>
                <a:gd name="connsiteX0" fmla="*/ 0 w 2424112"/>
                <a:gd name="connsiteY0" fmla="*/ 9525 h 1590674"/>
                <a:gd name="connsiteX1" fmla="*/ 914400 w 2424112"/>
                <a:gd name="connsiteY1" fmla="*/ 0 h 1590674"/>
                <a:gd name="connsiteX2" fmla="*/ 1452563 w 2424112"/>
                <a:gd name="connsiteY2" fmla="*/ 285750 h 1590674"/>
                <a:gd name="connsiteX3" fmla="*/ 2076450 w 2424112"/>
                <a:gd name="connsiteY3" fmla="*/ 447675 h 1590674"/>
                <a:gd name="connsiteX4" fmla="*/ 2424112 w 2424112"/>
                <a:gd name="connsiteY4" fmla="*/ 547686 h 1590674"/>
                <a:gd name="connsiteX5" fmla="*/ 2143125 w 2424112"/>
                <a:gd name="connsiteY5" fmla="*/ 1590674 h 1590674"/>
                <a:gd name="connsiteX6" fmla="*/ 1800225 w 2424112"/>
                <a:gd name="connsiteY6" fmla="*/ 1423986 h 1590674"/>
                <a:gd name="connsiteX7" fmla="*/ 1738313 w 2424112"/>
                <a:gd name="connsiteY7" fmla="*/ 1185862 h 1590674"/>
                <a:gd name="connsiteX8" fmla="*/ 1195387 w 2424112"/>
                <a:gd name="connsiteY8" fmla="*/ 1095375 h 1590674"/>
                <a:gd name="connsiteX9" fmla="*/ 676276 w 2424112"/>
                <a:gd name="connsiteY9" fmla="*/ 1057274 h 1590674"/>
                <a:gd name="connsiteX10" fmla="*/ 157163 w 2424112"/>
                <a:gd name="connsiteY10" fmla="*/ 881062 h 1590674"/>
                <a:gd name="connsiteX11" fmla="*/ 200025 w 2424112"/>
                <a:gd name="connsiteY11" fmla="*/ 495300 h 1590674"/>
                <a:gd name="connsiteX12" fmla="*/ 147638 w 2424112"/>
                <a:gd name="connsiteY12" fmla="*/ 323850 h 1590674"/>
                <a:gd name="connsiteX13" fmla="*/ 9525 w 2424112"/>
                <a:gd name="connsiteY13" fmla="*/ 176212 h 1590674"/>
                <a:gd name="connsiteX14" fmla="*/ 0 w 2424112"/>
                <a:gd name="connsiteY14" fmla="*/ 9525 h 1590674"/>
                <a:gd name="connsiteX0" fmla="*/ 0 w 2424112"/>
                <a:gd name="connsiteY0" fmla="*/ 9525 h 1590674"/>
                <a:gd name="connsiteX1" fmla="*/ 914400 w 2424112"/>
                <a:gd name="connsiteY1" fmla="*/ 0 h 1590674"/>
                <a:gd name="connsiteX2" fmla="*/ 1452563 w 2424112"/>
                <a:gd name="connsiteY2" fmla="*/ 285750 h 1590674"/>
                <a:gd name="connsiteX3" fmla="*/ 2076450 w 2424112"/>
                <a:gd name="connsiteY3" fmla="*/ 447675 h 1590674"/>
                <a:gd name="connsiteX4" fmla="*/ 2424112 w 2424112"/>
                <a:gd name="connsiteY4" fmla="*/ 547686 h 1590674"/>
                <a:gd name="connsiteX5" fmla="*/ 2143125 w 2424112"/>
                <a:gd name="connsiteY5" fmla="*/ 1590674 h 1590674"/>
                <a:gd name="connsiteX6" fmla="*/ 1552575 w 2424112"/>
                <a:gd name="connsiteY6" fmla="*/ 1509711 h 1590674"/>
                <a:gd name="connsiteX7" fmla="*/ 1738313 w 2424112"/>
                <a:gd name="connsiteY7" fmla="*/ 1185862 h 1590674"/>
                <a:gd name="connsiteX8" fmla="*/ 1195387 w 2424112"/>
                <a:gd name="connsiteY8" fmla="*/ 1095375 h 1590674"/>
                <a:gd name="connsiteX9" fmla="*/ 676276 w 2424112"/>
                <a:gd name="connsiteY9" fmla="*/ 1057274 h 1590674"/>
                <a:gd name="connsiteX10" fmla="*/ 157163 w 2424112"/>
                <a:gd name="connsiteY10" fmla="*/ 881062 h 1590674"/>
                <a:gd name="connsiteX11" fmla="*/ 200025 w 2424112"/>
                <a:gd name="connsiteY11" fmla="*/ 495300 h 1590674"/>
                <a:gd name="connsiteX12" fmla="*/ 147638 w 2424112"/>
                <a:gd name="connsiteY12" fmla="*/ 323850 h 1590674"/>
                <a:gd name="connsiteX13" fmla="*/ 9525 w 2424112"/>
                <a:gd name="connsiteY13" fmla="*/ 176212 h 1590674"/>
                <a:gd name="connsiteX14" fmla="*/ 0 w 2424112"/>
                <a:gd name="connsiteY14" fmla="*/ 9525 h 1590674"/>
                <a:gd name="connsiteX0" fmla="*/ 0 w 2424112"/>
                <a:gd name="connsiteY0" fmla="*/ 9525 h 1509711"/>
                <a:gd name="connsiteX1" fmla="*/ 914400 w 2424112"/>
                <a:gd name="connsiteY1" fmla="*/ 0 h 1509711"/>
                <a:gd name="connsiteX2" fmla="*/ 1452563 w 2424112"/>
                <a:gd name="connsiteY2" fmla="*/ 285750 h 1509711"/>
                <a:gd name="connsiteX3" fmla="*/ 2076450 w 2424112"/>
                <a:gd name="connsiteY3" fmla="*/ 447675 h 1509711"/>
                <a:gd name="connsiteX4" fmla="*/ 2424112 w 2424112"/>
                <a:gd name="connsiteY4" fmla="*/ 547686 h 1509711"/>
                <a:gd name="connsiteX5" fmla="*/ 1971675 w 2424112"/>
                <a:gd name="connsiteY5" fmla="*/ 1452561 h 1509711"/>
                <a:gd name="connsiteX6" fmla="*/ 1552575 w 2424112"/>
                <a:gd name="connsiteY6" fmla="*/ 1509711 h 1509711"/>
                <a:gd name="connsiteX7" fmla="*/ 1738313 w 2424112"/>
                <a:gd name="connsiteY7" fmla="*/ 1185862 h 1509711"/>
                <a:gd name="connsiteX8" fmla="*/ 1195387 w 2424112"/>
                <a:gd name="connsiteY8" fmla="*/ 1095375 h 1509711"/>
                <a:gd name="connsiteX9" fmla="*/ 676276 w 2424112"/>
                <a:gd name="connsiteY9" fmla="*/ 1057274 h 1509711"/>
                <a:gd name="connsiteX10" fmla="*/ 157163 w 2424112"/>
                <a:gd name="connsiteY10" fmla="*/ 881062 h 1509711"/>
                <a:gd name="connsiteX11" fmla="*/ 200025 w 2424112"/>
                <a:gd name="connsiteY11" fmla="*/ 495300 h 1509711"/>
                <a:gd name="connsiteX12" fmla="*/ 147638 w 2424112"/>
                <a:gd name="connsiteY12" fmla="*/ 323850 h 1509711"/>
                <a:gd name="connsiteX13" fmla="*/ 9525 w 2424112"/>
                <a:gd name="connsiteY13" fmla="*/ 176212 h 1509711"/>
                <a:gd name="connsiteX14" fmla="*/ 0 w 2424112"/>
                <a:gd name="connsiteY14" fmla="*/ 9525 h 1509711"/>
                <a:gd name="connsiteX0" fmla="*/ 0 w 2424112"/>
                <a:gd name="connsiteY0" fmla="*/ 9525 h 1576386"/>
                <a:gd name="connsiteX1" fmla="*/ 914400 w 2424112"/>
                <a:gd name="connsiteY1" fmla="*/ 0 h 1576386"/>
                <a:gd name="connsiteX2" fmla="*/ 1452563 w 2424112"/>
                <a:gd name="connsiteY2" fmla="*/ 285750 h 1576386"/>
                <a:gd name="connsiteX3" fmla="*/ 2076450 w 2424112"/>
                <a:gd name="connsiteY3" fmla="*/ 447675 h 1576386"/>
                <a:gd name="connsiteX4" fmla="*/ 2424112 w 2424112"/>
                <a:gd name="connsiteY4" fmla="*/ 547686 h 1576386"/>
                <a:gd name="connsiteX5" fmla="*/ 2071688 w 2424112"/>
                <a:gd name="connsiteY5" fmla="*/ 1576386 h 1576386"/>
                <a:gd name="connsiteX6" fmla="*/ 1552575 w 2424112"/>
                <a:gd name="connsiteY6" fmla="*/ 1509711 h 1576386"/>
                <a:gd name="connsiteX7" fmla="*/ 1738313 w 2424112"/>
                <a:gd name="connsiteY7" fmla="*/ 1185862 h 1576386"/>
                <a:gd name="connsiteX8" fmla="*/ 1195387 w 2424112"/>
                <a:gd name="connsiteY8" fmla="*/ 1095375 h 1576386"/>
                <a:gd name="connsiteX9" fmla="*/ 676276 w 2424112"/>
                <a:gd name="connsiteY9" fmla="*/ 1057274 h 1576386"/>
                <a:gd name="connsiteX10" fmla="*/ 157163 w 2424112"/>
                <a:gd name="connsiteY10" fmla="*/ 881062 h 1576386"/>
                <a:gd name="connsiteX11" fmla="*/ 200025 w 2424112"/>
                <a:gd name="connsiteY11" fmla="*/ 495300 h 1576386"/>
                <a:gd name="connsiteX12" fmla="*/ 147638 w 2424112"/>
                <a:gd name="connsiteY12" fmla="*/ 323850 h 1576386"/>
                <a:gd name="connsiteX13" fmla="*/ 9525 w 2424112"/>
                <a:gd name="connsiteY13" fmla="*/ 176212 h 1576386"/>
                <a:gd name="connsiteX14" fmla="*/ 0 w 2424112"/>
                <a:gd name="connsiteY14" fmla="*/ 9525 h 1576386"/>
                <a:gd name="connsiteX0" fmla="*/ 0 w 2424112"/>
                <a:gd name="connsiteY0" fmla="*/ 9525 h 1509711"/>
                <a:gd name="connsiteX1" fmla="*/ 914400 w 2424112"/>
                <a:gd name="connsiteY1" fmla="*/ 0 h 1509711"/>
                <a:gd name="connsiteX2" fmla="*/ 1452563 w 2424112"/>
                <a:gd name="connsiteY2" fmla="*/ 285750 h 1509711"/>
                <a:gd name="connsiteX3" fmla="*/ 2076450 w 2424112"/>
                <a:gd name="connsiteY3" fmla="*/ 447675 h 1509711"/>
                <a:gd name="connsiteX4" fmla="*/ 2424112 w 2424112"/>
                <a:gd name="connsiteY4" fmla="*/ 547686 h 1509711"/>
                <a:gd name="connsiteX5" fmla="*/ 1990725 w 2424112"/>
                <a:gd name="connsiteY5" fmla="*/ 1485898 h 1509711"/>
                <a:gd name="connsiteX6" fmla="*/ 1552575 w 2424112"/>
                <a:gd name="connsiteY6" fmla="*/ 1509711 h 1509711"/>
                <a:gd name="connsiteX7" fmla="*/ 1738313 w 2424112"/>
                <a:gd name="connsiteY7" fmla="*/ 1185862 h 1509711"/>
                <a:gd name="connsiteX8" fmla="*/ 1195387 w 2424112"/>
                <a:gd name="connsiteY8" fmla="*/ 1095375 h 1509711"/>
                <a:gd name="connsiteX9" fmla="*/ 676276 w 2424112"/>
                <a:gd name="connsiteY9" fmla="*/ 1057274 h 1509711"/>
                <a:gd name="connsiteX10" fmla="*/ 157163 w 2424112"/>
                <a:gd name="connsiteY10" fmla="*/ 881062 h 1509711"/>
                <a:gd name="connsiteX11" fmla="*/ 200025 w 2424112"/>
                <a:gd name="connsiteY11" fmla="*/ 495300 h 1509711"/>
                <a:gd name="connsiteX12" fmla="*/ 147638 w 2424112"/>
                <a:gd name="connsiteY12" fmla="*/ 323850 h 1509711"/>
                <a:gd name="connsiteX13" fmla="*/ 9525 w 2424112"/>
                <a:gd name="connsiteY13" fmla="*/ 176212 h 1509711"/>
                <a:gd name="connsiteX14" fmla="*/ 0 w 2424112"/>
                <a:gd name="connsiteY14" fmla="*/ 9525 h 1509711"/>
                <a:gd name="connsiteX0" fmla="*/ 0 w 2424112"/>
                <a:gd name="connsiteY0" fmla="*/ 9525 h 1509711"/>
                <a:gd name="connsiteX1" fmla="*/ 914400 w 2424112"/>
                <a:gd name="connsiteY1" fmla="*/ 0 h 1509711"/>
                <a:gd name="connsiteX2" fmla="*/ 1452563 w 2424112"/>
                <a:gd name="connsiteY2" fmla="*/ 285750 h 1509711"/>
                <a:gd name="connsiteX3" fmla="*/ 2076450 w 2424112"/>
                <a:gd name="connsiteY3" fmla="*/ 447675 h 1509711"/>
                <a:gd name="connsiteX4" fmla="*/ 2424112 w 2424112"/>
                <a:gd name="connsiteY4" fmla="*/ 547686 h 1509711"/>
                <a:gd name="connsiteX5" fmla="*/ 1981200 w 2424112"/>
                <a:gd name="connsiteY5" fmla="*/ 1490661 h 1509711"/>
                <a:gd name="connsiteX6" fmla="*/ 1552575 w 2424112"/>
                <a:gd name="connsiteY6" fmla="*/ 1509711 h 1509711"/>
                <a:gd name="connsiteX7" fmla="*/ 1738313 w 2424112"/>
                <a:gd name="connsiteY7" fmla="*/ 1185862 h 1509711"/>
                <a:gd name="connsiteX8" fmla="*/ 1195387 w 2424112"/>
                <a:gd name="connsiteY8" fmla="*/ 1095375 h 1509711"/>
                <a:gd name="connsiteX9" fmla="*/ 676276 w 2424112"/>
                <a:gd name="connsiteY9" fmla="*/ 1057274 h 1509711"/>
                <a:gd name="connsiteX10" fmla="*/ 157163 w 2424112"/>
                <a:gd name="connsiteY10" fmla="*/ 881062 h 1509711"/>
                <a:gd name="connsiteX11" fmla="*/ 200025 w 2424112"/>
                <a:gd name="connsiteY11" fmla="*/ 495300 h 1509711"/>
                <a:gd name="connsiteX12" fmla="*/ 147638 w 2424112"/>
                <a:gd name="connsiteY12" fmla="*/ 323850 h 1509711"/>
                <a:gd name="connsiteX13" fmla="*/ 9525 w 2424112"/>
                <a:gd name="connsiteY13" fmla="*/ 176212 h 1509711"/>
                <a:gd name="connsiteX14" fmla="*/ 0 w 2424112"/>
                <a:gd name="connsiteY14" fmla="*/ 9525 h 1509711"/>
                <a:gd name="connsiteX0" fmla="*/ 0 w 2424112"/>
                <a:gd name="connsiteY0" fmla="*/ 9525 h 1528761"/>
                <a:gd name="connsiteX1" fmla="*/ 914400 w 2424112"/>
                <a:gd name="connsiteY1" fmla="*/ 0 h 1528761"/>
                <a:gd name="connsiteX2" fmla="*/ 1452563 w 2424112"/>
                <a:gd name="connsiteY2" fmla="*/ 285750 h 1528761"/>
                <a:gd name="connsiteX3" fmla="*/ 2076450 w 2424112"/>
                <a:gd name="connsiteY3" fmla="*/ 447675 h 1528761"/>
                <a:gd name="connsiteX4" fmla="*/ 2424112 w 2424112"/>
                <a:gd name="connsiteY4" fmla="*/ 547686 h 1528761"/>
                <a:gd name="connsiteX5" fmla="*/ 1981200 w 2424112"/>
                <a:gd name="connsiteY5" fmla="*/ 1490661 h 1528761"/>
                <a:gd name="connsiteX6" fmla="*/ 1619250 w 2424112"/>
                <a:gd name="connsiteY6" fmla="*/ 1528761 h 1528761"/>
                <a:gd name="connsiteX7" fmla="*/ 1738313 w 2424112"/>
                <a:gd name="connsiteY7" fmla="*/ 1185862 h 1528761"/>
                <a:gd name="connsiteX8" fmla="*/ 1195387 w 2424112"/>
                <a:gd name="connsiteY8" fmla="*/ 1095375 h 1528761"/>
                <a:gd name="connsiteX9" fmla="*/ 676276 w 2424112"/>
                <a:gd name="connsiteY9" fmla="*/ 1057274 h 1528761"/>
                <a:gd name="connsiteX10" fmla="*/ 157163 w 2424112"/>
                <a:gd name="connsiteY10" fmla="*/ 881062 h 1528761"/>
                <a:gd name="connsiteX11" fmla="*/ 200025 w 2424112"/>
                <a:gd name="connsiteY11" fmla="*/ 495300 h 1528761"/>
                <a:gd name="connsiteX12" fmla="*/ 147638 w 2424112"/>
                <a:gd name="connsiteY12" fmla="*/ 323850 h 1528761"/>
                <a:gd name="connsiteX13" fmla="*/ 9525 w 2424112"/>
                <a:gd name="connsiteY13" fmla="*/ 176212 h 1528761"/>
                <a:gd name="connsiteX14" fmla="*/ 0 w 2424112"/>
                <a:gd name="connsiteY14" fmla="*/ 9525 h 1528761"/>
                <a:gd name="connsiteX0" fmla="*/ 0 w 2424112"/>
                <a:gd name="connsiteY0" fmla="*/ 9525 h 1528761"/>
                <a:gd name="connsiteX1" fmla="*/ 914400 w 2424112"/>
                <a:gd name="connsiteY1" fmla="*/ 0 h 1528761"/>
                <a:gd name="connsiteX2" fmla="*/ 1452563 w 2424112"/>
                <a:gd name="connsiteY2" fmla="*/ 285750 h 1528761"/>
                <a:gd name="connsiteX3" fmla="*/ 2076450 w 2424112"/>
                <a:gd name="connsiteY3" fmla="*/ 447675 h 1528761"/>
                <a:gd name="connsiteX4" fmla="*/ 2424112 w 2424112"/>
                <a:gd name="connsiteY4" fmla="*/ 547686 h 1528761"/>
                <a:gd name="connsiteX5" fmla="*/ 1971675 w 2424112"/>
                <a:gd name="connsiteY5" fmla="*/ 1414461 h 1528761"/>
                <a:gd name="connsiteX6" fmla="*/ 1619250 w 2424112"/>
                <a:gd name="connsiteY6" fmla="*/ 1528761 h 1528761"/>
                <a:gd name="connsiteX7" fmla="*/ 1738313 w 2424112"/>
                <a:gd name="connsiteY7" fmla="*/ 1185862 h 1528761"/>
                <a:gd name="connsiteX8" fmla="*/ 1195387 w 2424112"/>
                <a:gd name="connsiteY8" fmla="*/ 1095375 h 1528761"/>
                <a:gd name="connsiteX9" fmla="*/ 676276 w 2424112"/>
                <a:gd name="connsiteY9" fmla="*/ 1057274 h 1528761"/>
                <a:gd name="connsiteX10" fmla="*/ 157163 w 2424112"/>
                <a:gd name="connsiteY10" fmla="*/ 881062 h 1528761"/>
                <a:gd name="connsiteX11" fmla="*/ 200025 w 2424112"/>
                <a:gd name="connsiteY11" fmla="*/ 495300 h 1528761"/>
                <a:gd name="connsiteX12" fmla="*/ 147638 w 2424112"/>
                <a:gd name="connsiteY12" fmla="*/ 323850 h 1528761"/>
                <a:gd name="connsiteX13" fmla="*/ 9525 w 2424112"/>
                <a:gd name="connsiteY13" fmla="*/ 176212 h 1528761"/>
                <a:gd name="connsiteX14" fmla="*/ 0 w 2424112"/>
                <a:gd name="connsiteY14" fmla="*/ 9525 h 1528761"/>
                <a:gd name="connsiteX0" fmla="*/ 0 w 2424112"/>
                <a:gd name="connsiteY0" fmla="*/ 9525 h 1528761"/>
                <a:gd name="connsiteX1" fmla="*/ 914400 w 2424112"/>
                <a:gd name="connsiteY1" fmla="*/ 0 h 1528761"/>
                <a:gd name="connsiteX2" fmla="*/ 1452563 w 2424112"/>
                <a:gd name="connsiteY2" fmla="*/ 285750 h 1528761"/>
                <a:gd name="connsiteX3" fmla="*/ 2076450 w 2424112"/>
                <a:gd name="connsiteY3" fmla="*/ 447675 h 1528761"/>
                <a:gd name="connsiteX4" fmla="*/ 2424112 w 2424112"/>
                <a:gd name="connsiteY4" fmla="*/ 547686 h 1528761"/>
                <a:gd name="connsiteX5" fmla="*/ 1976438 w 2424112"/>
                <a:gd name="connsiteY5" fmla="*/ 1485899 h 1528761"/>
                <a:gd name="connsiteX6" fmla="*/ 1619250 w 2424112"/>
                <a:gd name="connsiteY6" fmla="*/ 1528761 h 1528761"/>
                <a:gd name="connsiteX7" fmla="*/ 1738313 w 2424112"/>
                <a:gd name="connsiteY7" fmla="*/ 1185862 h 1528761"/>
                <a:gd name="connsiteX8" fmla="*/ 1195387 w 2424112"/>
                <a:gd name="connsiteY8" fmla="*/ 1095375 h 1528761"/>
                <a:gd name="connsiteX9" fmla="*/ 676276 w 2424112"/>
                <a:gd name="connsiteY9" fmla="*/ 1057274 h 1528761"/>
                <a:gd name="connsiteX10" fmla="*/ 157163 w 2424112"/>
                <a:gd name="connsiteY10" fmla="*/ 881062 h 1528761"/>
                <a:gd name="connsiteX11" fmla="*/ 200025 w 2424112"/>
                <a:gd name="connsiteY11" fmla="*/ 495300 h 1528761"/>
                <a:gd name="connsiteX12" fmla="*/ 147638 w 2424112"/>
                <a:gd name="connsiteY12" fmla="*/ 323850 h 1528761"/>
                <a:gd name="connsiteX13" fmla="*/ 9525 w 2424112"/>
                <a:gd name="connsiteY13" fmla="*/ 176212 h 1528761"/>
                <a:gd name="connsiteX14" fmla="*/ 0 w 2424112"/>
                <a:gd name="connsiteY14" fmla="*/ 9525 h 1528761"/>
                <a:gd name="connsiteX0" fmla="*/ 0 w 2424112"/>
                <a:gd name="connsiteY0" fmla="*/ 9525 h 1528761"/>
                <a:gd name="connsiteX1" fmla="*/ 914400 w 2424112"/>
                <a:gd name="connsiteY1" fmla="*/ 0 h 1528761"/>
                <a:gd name="connsiteX2" fmla="*/ 1452563 w 2424112"/>
                <a:gd name="connsiteY2" fmla="*/ 285750 h 1528761"/>
                <a:gd name="connsiteX3" fmla="*/ 2076450 w 2424112"/>
                <a:gd name="connsiteY3" fmla="*/ 447675 h 1528761"/>
                <a:gd name="connsiteX4" fmla="*/ 2424112 w 2424112"/>
                <a:gd name="connsiteY4" fmla="*/ 547686 h 1528761"/>
                <a:gd name="connsiteX5" fmla="*/ 1995488 w 2424112"/>
                <a:gd name="connsiteY5" fmla="*/ 1347786 h 1528761"/>
                <a:gd name="connsiteX6" fmla="*/ 1619250 w 2424112"/>
                <a:gd name="connsiteY6" fmla="*/ 1528761 h 1528761"/>
                <a:gd name="connsiteX7" fmla="*/ 1738313 w 2424112"/>
                <a:gd name="connsiteY7" fmla="*/ 1185862 h 1528761"/>
                <a:gd name="connsiteX8" fmla="*/ 1195387 w 2424112"/>
                <a:gd name="connsiteY8" fmla="*/ 1095375 h 1528761"/>
                <a:gd name="connsiteX9" fmla="*/ 676276 w 2424112"/>
                <a:gd name="connsiteY9" fmla="*/ 1057274 h 1528761"/>
                <a:gd name="connsiteX10" fmla="*/ 157163 w 2424112"/>
                <a:gd name="connsiteY10" fmla="*/ 881062 h 1528761"/>
                <a:gd name="connsiteX11" fmla="*/ 200025 w 2424112"/>
                <a:gd name="connsiteY11" fmla="*/ 495300 h 1528761"/>
                <a:gd name="connsiteX12" fmla="*/ 147638 w 2424112"/>
                <a:gd name="connsiteY12" fmla="*/ 323850 h 1528761"/>
                <a:gd name="connsiteX13" fmla="*/ 9525 w 2424112"/>
                <a:gd name="connsiteY13" fmla="*/ 176212 h 1528761"/>
                <a:gd name="connsiteX14" fmla="*/ 0 w 2424112"/>
                <a:gd name="connsiteY14" fmla="*/ 9525 h 1528761"/>
                <a:gd name="connsiteX0" fmla="*/ 0 w 2424112"/>
                <a:gd name="connsiteY0" fmla="*/ 9525 h 1533524"/>
                <a:gd name="connsiteX1" fmla="*/ 914400 w 2424112"/>
                <a:gd name="connsiteY1" fmla="*/ 0 h 1533524"/>
                <a:gd name="connsiteX2" fmla="*/ 1452563 w 2424112"/>
                <a:gd name="connsiteY2" fmla="*/ 285750 h 1533524"/>
                <a:gd name="connsiteX3" fmla="*/ 2076450 w 2424112"/>
                <a:gd name="connsiteY3" fmla="*/ 447675 h 1533524"/>
                <a:gd name="connsiteX4" fmla="*/ 2424112 w 2424112"/>
                <a:gd name="connsiteY4" fmla="*/ 547686 h 1533524"/>
                <a:gd name="connsiteX5" fmla="*/ 1995488 w 2424112"/>
                <a:gd name="connsiteY5" fmla="*/ 1347786 h 1533524"/>
                <a:gd name="connsiteX6" fmla="*/ 1657350 w 2424112"/>
                <a:gd name="connsiteY6" fmla="*/ 1533524 h 1533524"/>
                <a:gd name="connsiteX7" fmla="*/ 1738313 w 2424112"/>
                <a:gd name="connsiteY7" fmla="*/ 1185862 h 1533524"/>
                <a:gd name="connsiteX8" fmla="*/ 1195387 w 2424112"/>
                <a:gd name="connsiteY8" fmla="*/ 1095375 h 1533524"/>
                <a:gd name="connsiteX9" fmla="*/ 676276 w 2424112"/>
                <a:gd name="connsiteY9" fmla="*/ 1057274 h 1533524"/>
                <a:gd name="connsiteX10" fmla="*/ 157163 w 2424112"/>
                <a:gd name="connsiteY10" fmla="*/ 881062 h 1533524"/>
                <a:gd name="connsiteX11" fmla="*/ 200025 w 2424112"/>
                <a:gd name="connsiteY11" fmla="*/ 495300 h 1533524"/>
                <a:gd name="connsiteX12" fmla="*/ 147638 w 2424112"/>
                <a:gd name="connsiteY12" fmla="*/ 323850 h 1533524"/>
                <a:gd name="connsiteX13" fmla="*/ 9525 w 2424112"/>
                <a:gd name="connsiteY13" fmla="*/ 176212 h 1533524"/>
                <a:gd name="connsiteX14" fmla="*/ 0 w 2424112"/>
                <a:gd name="connsiteY14" fmla="*/ 9525 h 1533524"/>
                <a:gd name="connsiteX0" fmla="*/ 0 w 2424112"/>
                <a:gd name="connsiteY0" fmla="*/ 9525 h 1533524"/>
                <a:gd name="connsiteX1" fmla="*/ 914400 w 2424112"/>
                <a:gd name="connsiteY1" fmla="*/ 0 h 1533524"/>
                <a:gd name="connsiteX2" fmla="*/ 1452563 w 2424112"/>
                <a:gd name="connsiteY2" fmla="*/ 285750 h 1533524"/>
                <a:gd name="connsiteX3" fmla="*/ 2076450 w 2424112"/>
                <a:gd name="connsiteY3" fmla="*/ 447675 h 1533524"/>
                <a:gd name="connsiteX4" fmla="*/ 2424112 w 2424112"/>
                <a:gd name="connsiteY4" fmla="*/ 547686 h 1533524"/>
                <a:gd name="connsiteX5" fmla="*/ 1981200 w 2424112"/>
                <a:gd name="connsiteY5" fmla="*/ 1347786 h 1533524"/>
                <a:gd name="connsiteX6" fmla="*/ 1657350 w 2424112"/>
                <a:gd name="connsiteY6" fmla="*/ 1533524 h 1533524"/>
                <a:gd name="connsiteX7" fmla="*/ 1738313 w 2424112"/>
                <a:gd name="connsiteY7" fmla="*/ 1185862 h 1533524"/>
                <a:gd name="connsiteX8" fmla="*/ 1195387 w 2424112"/>
                <a:gd name="connsiteY8" fmla="*/ 1095375 h 1533524"/>
                <a:gd name="connsiteX9" fmla="*/ 676276 w 2424112"/>
                <a:gd name="connsiteY9" fmla="*/ 1057274 h 1533524"/>
                <a:gd name="connsiteX10" fmla="*/ 157163 w 2424112"/>
                <a:gd name="connsiteY10" fmla="*/ 881062 h 1533524"/>
                <a:gd name="connsiteX11" fmla="*/ 200025 w 2424112"/>
                <a:gd name="connsiteY11" fmla="*/ 495300 h 1533524"/>
                <a:gd name="connsiteX12" fmla="*/ 147638 w 2424112"/>
                <a:gd name="connsiteY12" fmla="*/ 323850 h 1533524"/>
                <a:gd name="connsiteX13" fmla="*/ 9525 w 2424112"/>
                <a:gd name="connsiteY13" fmla="*/ 176212 h 1533524"/>
                <a:gd name="connsiteX14" fmla="*/ 0 w 2424112"/>
                <a:gd name="connsiteY14" fmla="*/ 9525 h 1533524"/>
                <a:gd name="connsiteX0" fmla="*/ 0 w 2424112"/>
                <a:gd name="connsiteY0" fmla="*/ 9525 h 1533524"/>
                <a:gd name="connsiteX1" fmla="*/ 914400 w 2424112"/>
                <a:gd name="connsiteY1" fmla="*/ 0 h 1533524"/>
                <a:gd name="connsiteX2" fmla="*/ 1452563 w 2424112"/>
                <a:gd name="connsiteY2" fmla="*/ 285750 h 1533524"/>
                <a:gd name="connsiteX3" fmla="*/ 2076450 w 2424112"/>
                <a:gd name="connsiteY3" fmla="*/ 447675 h 1533524"/>
                <a:gd name="connsiteX4" fmla="*/ 2424112 w 2424112"/>
                <a:gd name="connsiteY4" fmla="*/ 547686 h 1533524"/>
                <a:gd name="connsiteX5" fmla="*/ 2071370 w 2424112"/>
                <a:gd name="connsiteY5" fmla="*/ 1195069 h 1533524"/>
                <a:gd name="connsiteX6" fmla="*/ 1981200 w 2424112"/>
                <a:gd name="connsiteY6" fmla="*/ 1347786 h 1533524"/>
                <a:gd name="connsiteX7" fmla="*/ 1657350 w 2424112"/>
                <a:gd name="connsiteY7" fmla="*/ 1533524 h 1533524"/>
                <a:gd name="connsiteX8" fmla="*/ 1738313 w 2424112"/>
                <a:gd name="connsiteY8" fmla="*/ 1185862 h 1533524"/>
                <a:gd name="connsiteX9" fmla="*/ 1195387 w 2424112"/>
                <a:gd name="connsiteY9" fmla="*/ 1095375 h 1533524"/>
                <a:gd name="connsiteX10" fmla="*/ 676276 w 2424112"/>
                <a:gd name="connsiteY10" fmla="*/ 1057274 h 1533524"/>
                <a:gd name="connsiteX11" fmla="*/ 157163 w 2424112"/>
                <a:gd name="connsiteY11" fmla="*/ 881062 h 1533524"/>
                <a:gd name="connsiteX12" fmla="*/ 200025 w 2424112"/>
                <a:gd name="connsiteY12" fmla="*/ 495300 h 1533524"/>
                <a:gd name="connsiteX13" fmla="*/ 147638 w 2424112"/>
                <a:gd name="connsiteY13" fmla="*/ 323850 h 1533524"/>
                <a:gd name="connsiteX14" fmla="*/ 9525 w 2424112"/>
                <a:gd name="connsiteY14" fmla="*/ 176212 h 1533524"/>
                <a:gd name="connsiteX15" fmla="*/ 0 w 2424112"/>
                <a:gd name="connsiteY15" fmla="*/ 9525 h 1533524"/>
                <a:gd name="connsiteX0" fmla="*/ 0 w 2990532"/>
                <a:gd name="connsiteY0" fmla="*/ 9525 h 1609407"/>
                <a:gd name="connsiteX1" fmla="*/ 914400 w 2990532"/>
                <a:gd name="connsiteY1" fmla="*/ 0 h 1609407"/>
                <a:gd name="connsiteX2" fmla="*/ 1452563 w 2990532"/>
                <a:gd name="connsiteY2" fmla="*/ 285750 h 1609407"/>
                <a:gd name="connsiteX3" fmla="*/ 2076450 w 2990532"/>
                <a:gd name="connsiteY3" fmla="*/ 447675 h 1609407"/>
                <a:gd name="connsiteX4" fmla="*/ 2424112 w 2990532"/>
                <a:gd name="connsiteY4" fmla="*/ 547686 h 1609407"/>
                <a:gd name="connsiteX5" fmla="*/ 2990532 w 2990532"/>
                <a:gd name="connsiteY5" fmla="*/ 1609407 h 1609407"/>
                <a:gd name="connsiteX6" fmla="*/ 1981200 w 2990532"/>
                <a:gd name="connsiteY6" fmla="*/ 1347786 h 1609407"/>
                <a:gd name="connsiteX7" fmla="*/ 1657350 w 2990532"/>
                <a:gd name="connsiteY7" fmla="*/ 1533524 h 1609407"/>
                <a:gd name="connsiteX8" fmla="*/ 1738313 w 2990532"/>
                <a:gd name="connsiteY8" fmla="*/ 1185862 h 1609407"/>
                <a:gd name="connsiteX9" fmla="*/ 1195387 w 2990532"/>
                <a:gd name="connsiteY9" fmla="*/ 1095375 h 1609407"/>
                <a:gd name="connsiteX10" fmla="*/ 676276 w 2990532"/>
                <a:gd name="connsiteY10" fmla="*/ 1057274 h 1609407"/>
                <a:gd name="connsiteX11" fmla="*/ 157163 w 2990532"/>
                <a:gd name="connsiteY11" fmla="*/ 881062 h 1609407"/>
                <a:gd name="connsiteX12" fmla="*/ 200025 w 2990532"/>
                <a:gd name="connsiteY12" fmla="*/ 495300 h 1609407"/>
                <a:gd name="connsiteX13" fmla="*/ 147638 w 2990532"/>
                <a:gd name="connsiteY13" fmla="*/ 323850 h 1609407"/>
                <a:gd name="connsiteX14" fmla="*/ 9525 w 2990532"/>
                <a:gd name="connsiteY14" fmla="*/ 176212 h 1609407"/>
                <a:gd name="connsiteX15" fmla="*/ 0 w 2990532"/>
                <a:gd name="connsiteY15" fmla="*/ 9525 h 1609407"/>
                <a:gd name="connsiteX0" fmla="*/ 0 w 2990532"/>
                <a:gd name="connsiteY0" fmla="*/ 9525 h 1609407"/>
                <a:gd name="connsiteX1" fmla="*/ 914400 w 2990532"/>
                <a:gd name="connsiteY1" fmla="*/ 0 h 1609407"/>
                <a:gd name="connsiteX2" fmla="*/ 1452563 w 2990532"/>
                <a:gd name="connsiteY2" fmla="*/ 285750 h 1609407"/>
                <a:gd name="connsiteX3" fmla="*/ 2076450 w 2990532"/>
                <a:gd name="connsiteY3" fmla="*/ 447675 h 1609407"/>
                <a:gd name="connsiteX4" fmla="*/ 2424112 w 2990532"/>
                <a:gd name="connsiteY4" fmla="*/ 547686 h 1609407"/>
                <a:gd name="connsiteX5" fmla="*/ 2876233 w 2990532"/>
                <a:gd name="connsiteY5" fmla="*/ 1390331 h 1609407"/>
                <a:gd name="connsiteX6" fmla="*/ 2990532 w 2990532"/>
                <a:gd name="connsiteY6" fmla="*/ 1609407 h 1609407"/>
                <a:gd name="connsiteX7" fmla="*/ 1981200 w 2990532"/>
                <a:gd name="connsiteY7" fmla="*/ 1347786 h 1609407"/>
                <a:gd name="connsiteX8" fmla="*/ 1657350 w 2990532"/>
                <a:gd name="connsiteY8" fmla="*/ 1533524 h 1609407"/>
                <a:gd name="connsiteX9" fmla="*/ 1738313 w 2990532"/>
                <a:gd name="connsiteY9" fmla="*/ 1185862 h 1609407"/>
                <a:gd name="connsiteX10" fmla="*/ 1195387 w 2990532"/>
                <a:gd name="connsiteY10" fmla="*/ 1095375 h 1609407"/>
                <a:gd name="connsiteX11" fmla="*/ 676276 w 2990532"/>
                <a:gd name="connsiteY11" fmla="*/ 1057274 h 1609407"/>
                <a:gd name="connsiteX12" fmla="*/ 157163 w 2990532"/>
                <a:gd name="connsiteY12" fmla="*/ 881062 h 1609407"/>
                <a:gd name="connsiteX13" fmla="*/ 200025 w 2990532"/>
                <a:gd name="connsiteY13" fmla="*/ 495300 h 1609407"/>
                <a:gd name="connsiteX14" fmla="*/ 147638 w 2990532"/>
                <a:gd name="connsiteY14" fmla="*/ 323850 h 1609407"/>
                <a:gd name="connsiteX15" fmla="*/ 9525 w 2990532"/>
                <a:gd name="connsiteY15" fmla="*/ 176212 h 1609407"/>
                <a:gd name="connsiteX16" fmla="*/ 0 w 2990532"/>
                <a:gd name="connsiteY16" fmla="*/ 9525 h 1609407"/>
                <a:gd name="connsiteX0" fmla="*/ 0 w 3238183"/>
                <a:gd name="connsiteY0" fmla="*/ 9525 h 1609407"/>
                <a:gd name="connsiteX1" fmla="*/ 914400 w 3238183"/>
                <a:gd name="connsiteY1" fmla="*/ 0 h 1609407"/>
                <a:gd name="connsiteX2" fmla="*/ 1452563 w 3238183"/>
                <a:gd name="connsiteY2" fmla="*/ 285750 h 1609407"/>
                <a:gd name="connsiteX3" fmla="*/ 2076450 w 3238183"/>
                <a:gd name="connsiteY3" fmla="*/ 447675 h 1609407"/>
                <a:gd name="connsiteX4" fmla="*/ 2424112 w 3238183"/>
                <a:gd name="connsiteY4" fmla="*/ 547686 h 1609407"/>
                <a:gd name="connsiteX5" fmla="*/ 3238183 w 3238183"/>
                <a:gd name="connsiteY5" fmla="*/ 1533206 h 1609407"/>
                <a:gd name="connsiteX6" fmla="*/ 2990532 w 3238183"/>
                <a:gd name="connsiteY6" fmla="*/ 1609407 h 1609407"/>
                <a:gd name="connsiteX7" fmla="*/ 1981200 w 3238183"/>
                <a:gd name="connsiteY7" fmla="*/ 1347786 h 1609407"/>
                <a:gd name="connsiteX8" fmla="*/ 1657350 w 3238183"/>
                <a:gd name="connsiteY8" fmla="*/ 1533524 h 1609407"/>
                <a:gd name="connsiteX9" fmla="*/ 1738313 w 3238183"/>
                <a:gd name="connsiteY9" fmla="*/ 1185862 h 1609407"/>
                <a:gd name="connsiteX10" fmla="*/ 1195387 w 3238183"/>
                <a:gd name="connsiteY10" fmla="*/ 1095375 h 1609407"/>
                <a:gd name="connsiteX11" fmla="*/ 676276 w 3238183"/>
                <a:gd name="connsiteY11" fmla="*/ 1057274 h 1609407"/>
                <a:gd name="connsiteX12" fmla="*/ 157163 w 3238183"/>
                <a:gd name="connsiteY12" fmla="*/ 881062 h 1609407"/>
                <a:gd name="connsiteX13" fmla="*/ 200025 w 3238183"/>
                <a:gd name="connsiteY13" fmla="*/ 495300 h 1609407"/>
                <a:gd name="connsiteX14" fmla="*/ 147638 w 3238183"/>
                <a:gd name="connsiteY14" fmla="*/ 323850 h 1609407"/>
                <a:gd name="connsiteX15" fmla="*/ 9525 w 3238183"/>
                <a:gd name="connsiteY15" fmla="*/ 176212 h 1609407"/>
                <a:gd name="connsiteX16" fmla="*/ 0 w 3238183"/>
                <a:gd name="connsiteY16" fmla="*/ 9525 h 1609407"/>
                <a:gd name="connsiteX0" fmla="*/ 0 w 3238183"/>
                <a:gd name="connsiteY0" fmla="*/ 9525 h 1699895"/>
                <a:gd name="connsiteX1" fmla="*/ 914400 w 3238183"/>
                <a:gd name="connsiteY1" fmla="*/ 0 h 1699895"/>
                <a:gd name="connsiteX2" fmla="*/ 1452563 w 3238183"/>
                <a:gd name="connsiteY2" fmla="*/ 285750 h 1699895"/>
                <a:gd name="connsiteX3" fmla="*/ 2076450 w 3238183"/>
                <a:gd name="connsiteY3" fmla="*/ 447675 h 1699895"/>
                <a:gd name="connsiteX4" fmla="*/ 2424112 w 3238183"/>
                <a:gd name="connsiteY4" fmla="*/ 547686 h 1699895"/>
                <a:gd name="connsiteX5" fmla="*/ 3238183 w 3238183"/>
                <a:gd name="connsiteY5" fmla="*/ 1533206 h 1699895"/>
                <a:gd name="connsiteX6" fmla="*/ 2942907 w 3238183"/>
                <a:gd name="connsiteY6" fmla="*/ 1699895 h 1699895"/>
                <a:gd name="connsiteX7" fmla="*/ 1981200 w 3238183"/>
                <a:gd name="connsiteY7" fmla="*/ 1347786 h 1699895"/>
                <a:gd name="connsiteX8" fmla="*/ 1657350 w 3238183"/>
                <a:gd name="connsiteY8" fmla="*/ 1533524 h 1699895"/>
                <a:gd name="connsiteX9" fmla="*/ 1738313 w 3238183"/>
                <a:gd name="connsiteY9" fmla="*/ 1185862 h 1699895"/>
                <a:gd name="connsiteX10" fmla="*/ 1195387 w 3238183"/>
                <a:gd name="connsiteY10" fmla="*/ 1095375 h 1699895"/>
                <a:gd name="connsiteX11" fmla="*/ 676276 w 3238183"/>
                <a:gd name="connsiteY11" fmla="*/ 1057274 h 1699895"/>
                <a:gd name="connsiteX12" fmla="*/ 157163 w 3238183"/>
                <a:gd name="connsiteY12" fmla="*/ 881062 h 1699895"/>
                <a:gd name="connsiteX13" fmla="*/ 200025 w 3238183"/>
                <a:gd name="connsiteY13" fmla="*/ 495300 h 1699895"/>
                <a:gd name="connsiteX14" fmla="*/ 147638 w 3238183"/>
                <a:gd name="connsiteY14" fmla="*/ 323850 h 1699895"/>
                <a:gd name="connsiteX15" fmla="*/ 9525 w 3238183"/>
                <a:gd name="connsiteY15" fmla="*/ 176212 h 1699895"/>
                <a:gd name="connsiteX16" fmla="*/ 0 w 3238183"/>
                <a:gd name="connsiteY16" fmla="*/ 9525 h 1699895"/>
                <a:gd name="connsiteX0" fmla="*/ 0 w 3238183"/>
                <a:gd name="connsiteY0" fmla="*/ 9525 h 1699895"/>
                <a:gd name="connsiteX1" fmla="*/ 914400 w 3238183"/>
                <a:gd name="connsiteY1" fmla="*/ 0 h 1699895"/>
                <a:gd name="connsiteX2" fmla="*/ 1452563 w 3238183"/>
                <a:gd name="connsiteY2" fmla="*/ 285750 h 1699895"/>
                <a:gd name="connsiteX3" fmla="*/ 2076450 w 3238183"/>
                <a:gd name="connsiteY3" fmla="*/ 447675 h 1699895"/>
                <a:gd name="connsiteX4" fmla="*/ 2424112 w 3238183"/>
                <a:gd name="connsiteY4" fmla="*/ 547686 h 1699895"/>
                <a:gd name="connsiteX5" fmla="*/ 3009583 w 3238183"/>
                <a:gd name="connsiteY5" fmla="*/ 1261744 h 1699895"/>
                <a:gd name="connsiteX6" fmla="*/ 3238183 w 3238183"/>
                <a:gd name="connsiteY6" fmla="*/ 1533206 h 1699895"/>
                <a:gd name="connsiteX7" fmla="*/ 2942907 w 3238183"/>
                <a:gd name="connsiteY7" fmla="*/ 1699895 h 1699895"/>
                <a:gd name="connsiteX8" fmla="*/ 1981200 w 3238183"/>
                <a:gd name="connsiteY8" fmla="*/ 1347786 h 1699895"/>
                <a:gd name="connsiteX9" fmla="*/ 1657350 w 3238183"/>
                <a:gd name="connsiteY9" fmla="*/ 1533524 h 1699895"/>
                <a:gd name="connsiteX10" fmla="*/ 1738313 w 3238183"/>
                <a:gd name="connsiteY10" fmla="*/ 1185862 h 1699895"/>
                <a:gd name="connsiteX11" fmla="*/ 1195387 w 3238183"/>
                <a:gd name="connsiteY11" fmla="*/ 1095375 h 1699895"/>
                <a:gd name="connsiteX12" fmla="*/ 676276 w 3238183"/>
                <a:gd name="connsiteY12" fmla="*/ 1057274 h 1699895"/>
                <a:gd name="connsiteX13" fmla="*/ 157163 w 3238183"/>
                <a:gd name="connsiteY13" fmla="*/ 881062 h 1699895"/>
                <a:gd name="connsiteX14" fmla="*/ 200025 w 3238183"/>
                <a:gd name="connsiteY14" fmla="*/ 495300 h 1699895"/>
                <a:gd name="connsiteX15" fmla="*/ 147638 w 3238183"/>
                <a:gd name="connsiteY15" fmla="*/ 323850 h 1699895"/>
                <a:gd name="connsiteX16" fmla="*/ 9525 w 3238183"/>
                <a:gd name="connsiteY16" fmla="*/ 176212 h 1699895"/>
                <a:gd name="connsiteX17" fmla="*/ 0 w 3238183"/>
                <a:gd name="connsiteY17" fmla="*/ 9525 h 1699895"/>
                <a:gd name="connsiteX0" fmla="*/ 0 w 3238183"/>
                <a:gd name="connsiteY0" fmla="*/ 9525 h 1699895"/>
                <a:gd name="connsiteX1" fmla="*/ 914400 w 3238183"/>
                <a:gd name="connsiteY1" fmla="*/ 0 h 1699895"/>
                <a:gd name="connsiteX2" fmla="*/ 1452563 w 3238183"/>
                <a:gd name="connsiteY2" fmla="*/ 285750 h 1699895"/>
                <a:gd name="connsiteX3" fmla="*/ 2076450 w 3238183"/>
                <a:gd name="connsiteY3" fmla="*/ 447675 h 1699895"/>
                <a:gd name="connsiteX4" fmla="*/ 2424112 w 3238183"/>
                <a:gd name="connsiteY4" fmla="*/ 547686 h 1699895"/>
                <a:gd name="connsiteX5" fmla="*/ 3190558 w 3238183"/>
                <a:gd name="connsiteY5" fmla="*/ 675957 h 1699895"/>
                <a:gd name="connsiteX6" fmla="*/ 3238183 w 3238183"/>
                <a:gd name="connsiteY6" fmla="*/ 1533206 h 1699895"/>
                <a:gd name="connsiteX7" fmla="*/ 2942907 w 3238183"/>
                <a:gd name="connsiteY7" fmla="*/ 1699895 h 1699895"/>
                <a:gd name="connsiteX8" fmla="*/ 1981200 w 3238183"/>
                <a:gd name="connsiteY8" fmla="*/ 1347786 h 1699895"/>
                <a:gd name="connsiteX9" fmla="*/ 1657350 w 3238183"/>
                <a:gd name="connsiteY9" fmla="*/ 1533524 h 1699895"/>
                <a:gd name="connsiteX10" fmla="*/ 1738313 w 3238183"/>
                <a:gd name="connsiteY10" fmla="*/ 1185862 h 1699895"/>
                <a:gd name="connsiteX11" fmla="*/ 1195387 w 3238183"/>
                <a:gd name="connsiteY11" fmla="*/ 1095375 h 1699895"/>
                <a:gd name="connsiteX12" fmla="*/ 676276 w 3238183"/>
                <a:gd name="connsiteY12" fmla="*/ 1057274 h 1699895"/>
                <a:gd name="connsiteX13" fmla="*/ 157163 w 3238183"/>
                <a:gd name="connsiteY13" fmla="*/ 881062 h 1699895"/>
                <a:gd name="connsiteX14" fmla="*/ 200025 w 3238183"/>
                <a:gd name="connsiteY14" fmla="*/ 495300 h 1699895"/>
                <a:gd name="connsiteX15" fmla="*/ 147638 w 3238183"/>
                <a:gd name="connsiteY15" fmla="*/ 323850 h 1699895"/>
                <a:gd name="connsiteX16" fmla="*/ 9525 w 3238183"/>
                <a:gd name="connsiteY16" fmla="*/ 176212 h 1699895"/>
                <a:gd name="connsiteX17" fmla="*/ 0 w 3238183"/>
                <a:gd name="connsiteY17" fmla="*/ 9525 h 1699895"/>
                <a:gd name="connsiteX0" fmla="*/ 0 w 3238183"/>
                <a:gd name="connsiteY0" fmla="*/ 9525 h 1699895"/>
                <a:gd name="connsiteX1" fmla="*/ 914400 w 3238183"/>
                <a:gd name="connsiteY1" fmla="*/ 0 h 1699895"/>
                <a:gd name="connsiteX2" fmla="*/ 1452563 w 3238183"/>
                <a:gd name="connsiteY2" fmla="*/ 285750 h 1699895"/>
                <a:gd name="connsiteX3" fmla="*/ 2076450 w 3238183"/>
                <a:gd name="connsiteY3" fmla="*/ 447675 h 1699895"/>
                <a:gd name="connsiteX4" fmla="*/ 2424112 w 3238183"/>
                <a:gd name="connsiteY4" fmla="*/ 547686 h 1699895"/>
                <a:gd name="connsiteX5" fmla="*/ 3190558 w 3238183"/>
                <a:gd name="connsiteY5" fmla="*/ 675957 h 1699895"/>
                <a:gd name="connsiteX6" fmla="*/ 3190558 w 3238183"/>
                <a:gd name="connsiteY6" fmla="*/ 875981 h 1699895"/>
                <a:gd name="connsiteX7" fmla="*/ 3238183 w 3238183"/>
                <a:gd name="connsiteY7" fmla="*/ 1533206 h 1699895"/>
                <a:gd name="connsiteX8" fmla="*/ 2942907 w 3238183"/>
                <a:gd name="connsiteY8" fmla="*/ 1699895 h 1699895"/>
                <a:gd name="connsiteX9" fmla="*/ 1981200 w 3238183"/>
                <a:gd name="connsiteY9" fmla="*/ 1347786 h 1699895"/>
                <a:gd name="connsiteX10" fmla="*/ 1657350 w 3238183"/>
                <a:gd name="connsiteY10" fmla="*/ 1533524 h 1699895"/>
                <a:gd name="connsiteX11" fmla="*/ 1738313 w 3238183"/>
                <a:gd name="connsiteY11" fmla="*/ 1185862 h 1699895"/>
                <a:gd name="connsiteX12" fmla="*/ 1195387 w 3238183"/>
                <a:gd name="connsiteY12" fmla="*/ 1095375 h 1699895"/>
                <a:gd name="connsiteX13" fmla="*/ 676276 w 3238183"/>
                <a:gd name="connsiteY13" fmla="*/ 1057274 h 1699895"/>
                <a:gd name="connsiteX14" fmla="*/ 157163 w 3238183"/>
                <a:gd name="connsiteY14" fmla="*/ 881062 h 1699895"/>
                <a:gd name="connsiteX15" fmla="*/ 200025 w 3238183"/>
                <a:gd name="connsiteY15" fmla="*/ 495300 h 1699895"/>
                <a:gd name="connsiteX16" fmla="*/ 147638 w 3238183"/>
                <a:gd name="connsiteY16" fmla="*/ 323850 h 1699895"/>
                <a:gd name="connsiteX17" fmla="*/ 9525 w 3238183"/>
                <a:gd name="connsiteY17" fmla="*/ 176212 h 1699895"/>
                <a:gd name="connsiteX18" fmla="*/ 0 w 3238183"/>
                <a:gd name="connsiteY18" fmla="*/ 9525 h 1699895"/>
                <a:gd name="connsiteX0" fmla="*/ 0 w 3242945"/>
                <a:gd name="connsiteY0" fmla="*/ 9525 h 1699895"/>
                <a:gd name="connsiteX1" fmla="*/ 914400 w 3242945"/>
                <a:gd name="connsiteY1" fmla="*/ 0 h 1699895"/>
                <a:gd name="connsiteX2" fmla="*/ 1452563 w 3242945"/>
                <a:gd name="connsiteY2" fmla="*/ 285750 h 1699895"/>
                <a:gd name="connsiteX3" fmla="*/ 2076450 w 3242945"/>
                <a:gd name="connsiteY3" fmla="*/ 447675 h 1699895"/>
                <a:gd name="connsiteX4" fmla="*/ 2424112 w 3242945"/>
                <a:gd name="connsiteY4" fmla="*/ 547686 h 1699895"/>
                <a:gd name="connsiteX5" fmla="*/ 3190558 w 3242945"/>
                <a:gd name="connsiteY5" fmla="*/ 675957 h 1699895"/>
                <a:gd name="connsiteX6" fmla="*/ 3242945 w 3242945"/>
                <a:gd name="connsiteY6" fmla="*/ 1004569 h 1699895"/>
                <a:gd name="connsiteX7" fmla="*/ 3238183 w 3242945"/>
                <a:gd name="connsiteY7" fmla="*/ 1533206 h 1699895"/>
                <a:gd name="connsiteX8" fmla="*/ 2942907 w 3242945"/>
                <a:gd name="connsiteY8" fmla="*/ 1699895 h 1699895"/>
                <a:gd name="connsiteX9" fmla="*/ 1981200 w 3242945"/>
                <a:gd name="connsiteY9" fmla="*/ 1347786 h 1699895"/>
                <a:gd name="connsiteX10" fmla="*/ 1657350 w 3242945"/>
                <a:gd name="connsiteY10" fmla="*/ 1533524 h 1699895"/>
                <a:gd name="connsiteX11" fmla="*/ 1738313 w 3242945"/>
                <a:gd name="connsiteY11" fmla="*/ 1185862 h 1699895"/>
                <a:gd name="connsiteX12" fmla="*/ 1195387 w 3242945"/>
                <a:gd name="connsiteY12" fmla="*/ 1095375 h 1699895"/>
                <a:gd name="connsiteX13" fmla="*/ 676276 w 3242945"/>
                <a:gd name="connsiteY13" fmla="*/ 1057274 h 1699895"/>
                <a:gd name="connsiteX14" fmla="*/ 157163 w 3242945"/>
                <a:gd name="connsiteY14" fmla="*/ 881062 h 1699895"/>
                <a:gd name="connsiteX15" fmla="*/ 200025 w 3242945"/>
                <a:gd name="connsiteY15" fmla="*/ 495300 h 1699895"/>
                <a:gd name="connsiteX16" fmla="*/ 147638 w 3242945"/>
                <a:gd name="connsiteY16" fmla="*/ 323850 h 1699895"/>
                <a:gd name="connsiteX17" fmla="*/ 9525 w 3242945"/>
                <a:gd name="connsiteY17" fmla="*/ 176212 h 1699895"/>
                <a:gd name="connsiteX18" fmla="*/ 0 w 3242945"/>
                <a:gd name="connsiteY18" fmla="*/ 9525 h 1699895"/>
                <a:gd name="connsiteX0" fmla="*/ 0 w 3242945"/>
                <a:gd name="connsiteY0" fmla="*/ 9525 h 1699895"/>
                <a:gd name="connsiteX1" fmla="*/ 914400 w 3242945"/>
                <a:gd name="connsiteY1" fmla="*/ 0 h 1699895"/>
                <a:gd name="connsiteX2" fmla="*/ 1452563 w 3242945"/>
                <a:gd name="connsiteY2" fmla="*/ 285750 h 1699895"/>
                <a:gd name="connsiteX3" fmla="*/ 2076450 w 3242945"/>
                <a:gd name="connsiteY3" fmla="*/ 447675 h 1699895"/>
                <a:gd name="connsiteX4" fmla="*/ 2424112 w 3242945"/>
                <a:gd name="connsiteY4" fmla="*/ 547686 h 1699895"/>
                <a:gd name="connsiteX5" fmla="*/ 3190558 w 3242945"/>
                <a:gd name="connsiteY5" fmla="*/ 675957 h 1699895"/>
                <a:gd name="connsiteX6" fmla="*/ 3242945 w 3242945"/>
                <a:gd name="connsiteY6" fmla="*/ 942656 h 1699895"/>
                <a:gd name="connsiteX7" fmla="*/ 3238183 w 3242945"/>
                <a:gd name="connsiteY7" fmla="*/ 1533206 h 1699895"/>
                <a:gd name="connsiteX8" fmla="*/ 2942907 w 3242945"/>
                <a:gd name="connsiteY8" fmla="*/ 1699895 h 1699895"/>
                <a:gd name="connsiteX9" fmla="*/ 1981200 w 3242945"/>
                <a:gd name="connsiteY9" fmla="*/ 1347786 h 1699895"/>
                <a:gd name="connsiteX10" fmla="*/ 1657350 w 3242945"/>
                <a:gd name="connsiteY10" fmla="*/ 1533524 h 1699895"/>
                <a:gd name="connsiteX11" fmla="*/ 1738313 w 3242945"/>
                <a:gd name="connsiteY11" fmla="*/ 1185862 h 1699895"/>
                <a:gd name="connsiteX12" fmla="*/ 1195387 w 3242945"/>
                <a:gd name="connsiteY12" fmla="*/ 1095375 h 1699895"/>
                <a:gd name="connsiteX13" fmla="*/ 676276 w 3242945"/>
                <a:gd name="connsiteY13" fmla="*/ 1057274 h 1699895"/>
                <a:gd name="connsiteX14" fmla="*/ 157163 w 3242945"/>
                <a:gd name="connsiteY14" fmla="*/ 881062 h 1699895"/>
                <a:gd name="connsiteX15" fmla="*/ 200025 w 3242945"/>
                <a:gd name="connsiteY15" fmla="*/ 495300 h 1699895"/>
                <a:gd name="connsiteX16" fmla="*/ 147638 w 3242945"/>
                <a:gd name="connsiteY16" fmla="*/ 323850 h 1699895"/>
                <a:gd name="connsiteX17" fmla="*/ 9525 w 3242945"/>
                <a:gd name="connsiteY17" fmla="*/ 176212 h 1699895"/>
                <a:gd name="connsiteX18" fmla="*/ 0 w 3242945"/>
                <a:gd name="connsiteY18" fmla="*/ 9525 h 1699895"/>
                <a:gd name="connsiteX0" fmla="*/ 0 w 3242945"/>
                <a:gd name="connsiteY0" fmla="*/ 9525 h 1699895"/>
                <a:gd name="connsiteX1" fmla="*/ 914400 w 3242945"/>
                <a:gd name="connsiteY1" fmla="*/ 0 h 1699895"/>
                <a:gd name="connsiteX2" fmla="*/ 1452563 w 3242945"/>
                <a:gd name="connsiteY2" fmla="*/ 285750 h 1699895"/>
                <a:gd name="connsiteX3" fmla="*/ 2076450 w 3242945"/>
                <a:gd name="connsiteY3" fmla="*/ 447675 h 1699895"/>
                <a:gd name="connsiteX4" fmla="*/ 2424112 w 3242945"/>
                <a:gd name="connsiteY4" fmla="*/ 547686 h 1699895"/>
                <a:gd name="connsiteX5" fmla="*/ 3190558 w 3242945"/>
                <a:gd name="connsiteY5" fmla="*/ 675957 h 1699895"/>
                <a:gd name="connsiteX6" fmla="*/ 3242945 w 3242945"/>
                <a:gd name="connsiteY6" fmla="*/ 942656 h 1699895"/>
                <a:gd name="connsiteX7" fmla="*/ 3238183 w 3242945"/>
                <a:gd name="connsiteY7" fmla="*/ 1533206 h 1699895"/>
                <a:gd name="connsiteX8" fmla="*/ 2942907 w 3242945"/>
                <a:gd name="connsiteY8" fmla="*/ 1699895 h 1699895"/>
                <a:gd name="connsiteX9" fmla="*/ 1981200 w 3242945"/>
                <a:gd name="connsiteY9" fmla="*/ 1347786 h 1699895"/>
                <a:gd name="connsiteX10" fmla="*/ 1657350 w 3242945"/>
                <a:gd name="connsiteY10" fmla="*/ 1533524 h 1699895"/>
                <a:gd name="connsiteX11" fmla="*/ 1738313 w 3242945"/>
                <a:gd name="connsiteY11" fmla="*/ 1185862 h 1699895"/>
                <a:gd name="connsiteX12" fmla="*/ 1195387 w 3242945"/>
                <a:gd name="connsiteY12" fmla="*/ 1095375 h 1699895"/>
                <a:gd name="connsiteX13" fmla="*/ 676276 w 3242945"/>
                <a:gd name="connsiteY13" fmla="*/ 1252536 h 1699895"/>
                <a:gd name="connsiteX14" fmla="*/ 157163 w 3242945"/>
                <a:gd name="connsiteY14" fmla="*/ 881062 h 1699895"/>
                <a:gd name="connsiteX15" fmla="*/ 200025 w 3242945"/>
                <a:gd name="connsiteY15" fmla="*/ 495300 h 1699895"/>
                <a:gd name="connsiteX16" fmla="*/ 147638 w 3242945"/>
                <a:gd name="connsiteY16" fmla="*/ 323850 h 1699895"/>
                <a:gd name="connsiteX17" fmla="*/ 9525 w 3242945"/>
                <a:gd name="connsiteY17" fmla="*/ 176212 h 1699895"/>
                <a:gd name="connsiteX18" fmla="*/ 0 w 3242945"/>
                <a:gd name="connsiteY18" fmla="*/ 9525 h 1699895"/>
                <a:gd name="connsiteX0" fmla="*/ 0 w 3242945"/>
                <a:gd name="connsiteY0" fmla="*/ 9525 h 1699895"/>
                <a:gd name="connsiteX1" fmla="*/ 914400 w 3242945"/>
                <a:gd name="connsiteY1" fmla="*/ 0 h 1699895"/>
                <a:gd name="connsiteX2" fmla="*/ 1452563 w 3242945"/>
                <a:gd name="connsiteY2" fmla="*/ 285750 h 1699895"/>
                <a:gd name="connsiteX3" fmla="*/ 2076450 w 3242945"/>
                <a:gd name="connsiteY3" fmla="*/ 447675 h 1699895"/>
                <a:gd name="connsiteX4" fmla="*/ 2424112 w 3242945"/>
                <a:gd name="connsiteY4" fmla="*/ 547686 h 1699895"/>
                <a:gd name="connsiteX5" fmla="*/ 3190558 w 3242945"/>
                <a:gd name="connsiteY5" fmla="*/ 675957 h 1699895"/>
                <a:gd name="connsiteX6" fmla="*/ 3242945 w 3242945"/>
                <a:gd name="connsiteY6" fmla="*/ 942656 h 1699895"/>
                <a:gd name="connsiteX7" fmla="*/ 3238183 w 3242945"/>
                <a:gd name="connsiteY7" fmla="*/ 1533206 h 1699895"/>
                <a:gd name="connsiteX8" fmla="*/ 2942907 w 3242945"/>
                <a:gd name="connsiteY8" fmla="*/ 1699895 h 1699895"/>
                <a:gd name="connsiteX9" fmla="*/ 1981200 w 3242945"/>
                <a:gd name="connsiteY9" fmla="*/ 1347786 h 1699895"/>
                <a:gd name="connsiteX10" fmla="*/ 1657350 w 3242945"/>
                <a:gd name="connsiteY10" fmla="*/ 1533524 h 1699895"/>
                <a:gd name="connsiteX11" fmla="*/ 1738313 w 3242945"/>
                <a:gd name="connsiteY11" fmla="*/ 1185862 h 1699895"/>
                <a:gd name="connsiteX12" fmla="*/ 1042987 w 3242945"/>
                <a:gd name="connsiteY12" fmla="*/ 1128713 h 1699895"/>
                <a:gd name="connsiteX13" fmla="*/ 676276 w 3242945"/>
                <a:gd name="connsiteY13" fmla="*/ 1252536 h 1699895"/>
                <a:gd name="connsiteX14" fmla="*/ 157163 w 3242945"/>
                <a:gd name="connsiteY14" fmla="*/ 881062 h 1699895"/>
                <a:gd name="connsiteX15" fmla="*/ 200025 w 3242945"/>
                <a:gd name="connsiteY15" fmla="*/ 495300 h 1699895"/>
                <a:gd name="connsiteX16" fmla="*/ 147638 w 3242945"/>
                <a:gd name="connsiteY16" fmla="*/ 323850 h 1699895"/>
                <a:gd name="connsiteX17" fmla="*/ 9525 w 3242945"/>
                <a:gd name="connsiteY17" fmla="*/ 176212 h 1699895"/>
                <a:gd name="connsiteX18" fmla="*/ 0 w 3242945"/>
                <a:gd name="connsiteY18" fmla="*/ 9525 h 1699895"/>
                <a:gd name="connsiteX0" fmla="*/ 0 w 3242945"/>
                <a:gd name="connsiteY0" fmla="*/ 9525 h 1699895"/>
                <a:gd name="connsiteX1" fmla="*/ 914400 w 3242945"/>
                <a:gd name="connsiteY1" fmla="*/ 0 h 1699895"/>
                <a:gd name="connsiteX2" fmla="*/ 1452563 w 3242945"/>
                <a:gd name="connsiteY2" fmla="*/ 285750 h 1699895"/>
                <a:gd name="connsiteX3" fmla="*/ 2076450 w 3242945"/>
                <a:gd name="connsiteY3" fmla="*/ 447675 h 1699895"/>
                <a:gd name="connsiteX4" fmla="*/ 2424112 w 3242945"/>
                <a:gd name="connsiteY4" fmla="*/ 547686 h 1699895"/>
                <a:gd name="connsiteX5" fmla="*/ 3190558 w 3242945"/>
                <a:gd name="connsiteY5" fmla="*/ 675957 h 1699895"/>
                <a:gd name="connsiteX6" fmla="*/ 3242945 w 3242945"/>
                <a:gd name="connsiteY6" fmla="*/ 942656 h 1699895"/>
                <a:gd name="connsiteX7" fmla="*/ 3238183 w 3242945"/>
                <a:gd name="connsiteY7" fmla="*/ 1533206 h 1699895"/>
                <a:gd name="connsiteX8" fmla="*/ 2942907 w 3242945"/>
                <a:gd name="connsiteY8" fmla="*/ 1699895 h 1699895"/>
                <a:gd name="connsiteX9" fmla="*/ 1981200 w 3242945"/>
                <a:gd name="connsiteY9" fmla="*/ 1347786 h 1699895"/>
                <a:gd name="connsiteX10" fmla="*/ 1657350 w 3242945"/>
                <a:gd name="connsiteY10" fmla="*/ 1533524 h 1699895"/>
                <a:gd name="connsiteX11" fmla="*/ 1481138 w 3242945"/>
                <a:gd name="connsiteY11" fmla="*/ 1314449 h 1699895"/>
                <a:gd name="connsiteX12" fmla="*/ 1042987 w 3242945"/>
                <a:gd name="connsiteY12" fmla="*/ 1128713 h 1699895"/>
                <a:gd name="connsiteX13" fmla="*/ 676276 w 3242945"/>
                <a:gd name="connsiteY13" fmla="*/ 1252536 h 1699895"/>
                <a:gd name="connsiteX14" fmla="*/ 157163 w 3242945"/>
                <a:gd name="connsiteY14" fmla="*/ 881062 h 1699895"/>
                <a:gd name="connsiteX15" fmla="*/ 200025 w 3242945"/>
                <a:gd name="connsiteY15" fmla="*/ 495300 h 1699895"/>
                <a:gd name="connsiteX16" fmla="*/ 147638 w 3242945"/>
                <a:gd name="connsiteY16" fmla="*/ 323850 h 1699895"/>
                <a:gd name="connsiteX17" fmla="*/ 9525 w 3242945"/>
                <a:gd name="connsiteY17" fmla="*/ 176212 h 1699895"/>
                <a:gd name="connsiteX18" fmla="*/ 0 w 3242945"/>
                <a:gd name="connsiteY18" fmla="*/ 9525 h 1699895"/>
                <a:gd name="connsiteX0" fmla="*/ 0 w 3242945"/>
                <a:gd name="connsiteY0" fmla="*/ 9525 h 1699895"/>
                <a:gd name="connsiteX1" fmla="*/ 914400 w 3242945"/>
                <a:gd name="connsiteY1" fmla="*/ 0 h 1699895"/>
                <a:gd name="connsiteX2" fmla="*/ 1452563 w 3242945"/>
                <a:gd name="connsiteY2" fmla="*/ 285750 h 1699895"/>
                <a:gd name="connsiteX3" fmla="*/ 2076450 w 3242945"/>
                <a:gd name="connsiteY3" fmla="*/ 447675 h 1699895"/>
                <a:gd name="connsiteX4" fmla="*/ 2424112 w 3242945"/>
                <a:gd name="connsiteY4" fmla="*/ 547686 h 1699895"/>
                <a:gd name="connsiteX5" fmla="*/ 3190558 w 3242945"/>
                <a:gd name="connsiteY5" fmla="*/ 675957 h 1699895"/>
                <a:gd name="connsiteX6" fmla="*/ 3242945 w 3242945"/>
                <a:gd name="connsiteY6" fmla="*/ 942656 h 1699895"/>
                <a:gd name="connsiteX7" fmla="*/ 3238183 w 3242945"/>
                <a:gd name="connsiteY7" fmla="*/ 1533206 h 1699895"/>
                <a:gd name="connsiteX8" fmla="*/ 2942907 w 3242945"/>
                <a:gd name="connsiteY8" fmla="*/ 1699895 h 1699895"/>
                <a:gd name="connsiteX9" fmla="*/ 1981200 w 3242945"/>
                <a:gd name="connsiteY9" fmla="*/ 1347786 h 1699895"/>
                <a:gd name="connsiteX10" fmla="*/ 1657350 w 3242945"/>
                <a:gd name="connsiteY10" fmla="*/ 1533524 h 1699895"/>
                <a:gd name="connsiteX11" fmla="*/ 1409701 w 3242945"/>
                <a:gd name="connsiteY11" fmla="*/ 1366837 h 1699895"/>
                <a:gd name="connsiteX12" fmla="*/ 1042987 w 3242945"/>
                <a:gd name="connsiteY12" fmla="*/ 1128713 h 1699895"/>
                <a:gd name="connsiteX13" fmla="*/ 676276 w 3242945"/>
                <a:gd name="connsiteY13" fmla="*/ 1252536 h 1699895"/>
                <a:gd name="connsiteX14" fmla="*/ 157163 w 3242945"/>
                <a:gd name="connsiteY14" fmla="*/ 881062 h 1699895"/>
                <a:gd name="connsiteX15" fmla="*/ 200025 w 3242945"/>
                <a:gd name="connsiteY15" fmla="*/ 495300 h 1699895"/>
                <a:gd name="connsiteX16" fmla="*/ 147638 w 3242945"/>
                <a:gd name="connsiteY16" fmla="*/ 323850 h 1699895"/>
                <a:gd name="connsiteX17" fmla="*/ 9525 w 3242945"/>
                <a:gd name="connsiteY17" fmla="*/ 176212 h 1699895"/>
                <a:gd name="connsiteX18" fmla="*/ 0 w 3242945"/>
                <a:gd name="connsiteY18" fmla="*/ 9525 h 1699895"/>
                <a:gd name="connsiteX0" fmla="*/ 0 w 3242945"/>
                <a:gd name="connsiteY0" fmla="*/ 9525 h 1699895"/>
                <a:gd name="connsiteX1" fmla="*/ 914400 w 3242945"/>
                <a:gd name="connsiteY1" fmla="*/ 0 h 1699895"/>
                <a:gd name="connsiteX2" fmla="*/ 1452563 w 3242945"/>
                <a:gd name="connsiteY2" fmla="*/ 285750 h 1699895"/>
                <a:gd name="connsiteX3" fmla="*/ 2076450 w 3242945"/>
                <a:gd name="connsiteY3" fmla="*/ 447675 h 1699895"/>
                <a:gd name="connsiteX4" fmla="*/ 2424112 w 3242945"/>
                <a:gd name="connsiteY4" fmla="*/ 547686 h 1699895"/>
                <a:gd name="connsiteX5" fmla="*/ 3190558 w 3242945"/>
                <a:gd name="connsiteY5" fmla="*/ 675957 h 1699895"/>
                <a:gd name="connsiteX6" fmla="*/ 3242945 w 3242945"/>
                <a:gd name="connsiteY6" fmla="*/ 942656 h 1699895"/>
                <a:gd name="connsiteX7" fmla="*/ 3238183 w 3242945"/>
                <a:gd name="connsiteY7" fmla="*/ 1533206 h 1699895"/>
                <a:gd name="connsiteX8" fmla="*/ 2942907 w 3242945"/>
                <a:gd name="connsiteY8" fmla="*/ 1699895 h 1699895"/>
                <a:gd name="connsiteX9" fmla="*/ 1981200 w 3242945"/>
                <a:gd name="connsiteY9" fmla="*/ 1347786 h 1699895"/>
                <a:gd name="connsiteX10" fmla="*/ 1657350 w 3242945"/>
                <a:gd name="connsiteY10" fmla="*/ 1533524 h 1699895"/>
                <a:gd name="connsiteX11" fmla="*/ 1176338 w 3242945"/>
                <a:gd name="connsiteY11" fmla="*/ 1409699 h 1699895"/>
                <a:gd name="connsiteX12" fmla="*/ 1042987 w 3242945"/>
                <a:gd name="connsiteY12" fmla="*/ 1128713 h 1699895"/>
                <a:gd name="connsiteX13" fmla="*/ 676276 w 3242945"/>
                <a:gd name="connsiteY13" fmla="*/ 1252536 h 1699895"/>
                <a:gd name="connsiteX14" fmla="*/ 157163 w 3242945"/>
                <a:gd name="connsiteY14" fmla="*/ 881062 h 1699895"/>
                <a:gd name="connsiteX15" fmla="*/ 200025 w 3242945"/>
                <a:gd name="connsiteY15" fmla="*/ 495300 h 1699895"/>
                <a:gd name="connsiteX16" fmla="*/ 147638 w 3242945"/>
                <a:gd name="connsiteY16" fmla="*/ 323850 h 1699895"/>
                <a:gd name="connsiteX17" fmla="*/ 9525 w 3242945"/>
                <a:gd name="connsiteY17" fmla="*/ 176212 h 1699895"/>
                <a:gd name="connsiteX18" fmla="*/ 0 w 3242945"/>
                <a:gd name="connsiteY18" fmla="*/ 9525 h 1699895"/>
                <a:gd name="connsiteX0" fmla="*/ 0 w 3242945"/>
                <a:gd name="connsiteY0" fmla="*/ 9525 h 1699895"/>
                <a:gd name="connsiteX1" fmla="*/ 914400 w 3242945"/>
                <a:gd name="connsiteY1" fmla="*/ 0 h 1699895"/>
                <a:gd name="connsiteX2" fmla="*/ 1452563 w 3242945"/>
                <a:gd name="connsiteY2" fmla="*/ 285750 h 1699895"/>
                <a:gd name="connsiteX3" fmla="*/ 2076450 w 3242945"/>
                <a:gd name="connsiteY3" fmla="*/ 447675 h 1699895"/>
                <a:gd name="connsiteX4" fmla="*/ 2424112 w 3242945"/>
                <a:gd name="connsiteY4" fmla="*/ 547686 h 1699895"/>
                <a:gd name="connsiteX5" fmla="*/ 3190558 w 3242945"/>
                <a:gd name="connsiteY5" fmla="*/ 675957 h 1699895"/>
                <a:gd name="connsiteX6" fmla="*/ 3242945 w 3242945"/>
                <a:gd name="connsiteY6" fmla="*/ 942656 h 1699895"/>
                <a:gd name="connsiteX7" fmla="*/ 3238183 w 3242945"/>
                <a:gd name="connsiteY7" fmla="*/ 1533206 h 1699895"/>
                <a:gd name="connsiteX8" fmla="*/ 2942907 w 3242945"/>
                <a:gd name="connsiteY8" fmla="*/ 1699895 h 1699895"/>
                <a:gd name="connsiteX9" fmla="*/ 1981200 w 3242945"/>
                <a:gd name="connsiteY9" fmla="*/ 1347786 h 1699895"/>
                <a:gd name="connsiteX10" fmla="*/ 1657350 w 3242945"/>
                <a:gd name="connsiteY10" fmla="*/ 1490662 h 1699895"/>
                <a:gd name="connsiteX11" fmla="*/ 1176338 w 3242945"/>
                <a:gd name="connsiteY11" fmla="*/ 1409699 h 1699895"/>
                <a:gd name="connsiteX12" fmla="*/ 1042987 w 3242945"/>
                <a:gd name="connsiteY12" fmla="*/ 1128713 h 1699895"/>
                <a:gd name="connsiteX13" fmla="*/ 676276 w 3242945"/>
                <a:gd name="connsiteY13" fmla="*/ 1252536 h 1699895"/>
                <a:gd name="connsiteX14" fmla="*/ 157163 w 3242945"/>
                <a:gd name="connsiteY14" fmla="*/ 881062 h 1699895"/>
                <a:gd name="connsiteX15" fmla="*/ 200025 w 3242945"/>
                <a:gd name="connsiteY15" fmla="*/ 495300 h 1699895"/>
                <a:gd name="connsiteX16" fmla="*/ 147638 w 3242945"/>
                <a:gd name="connsiteY16" fmla="*/ 323850 h 1699895"/>
                <a:gd name="connsiteX17" fmla="*/ 9525 w 3242945"/>
                <a:gd name="connsiteY17" fmla="*/ 176212 h 1699895"/>
                <a:gd name="connsiteX18" fmla="*/ 0 w 3242945"/>
                <a:gd name="connsiteY18" fmla="*/ 9525 h 1699895"/>
                <a:gd name="connsiteX0" fmla="*/ 0 w 3242945"/>
                <a:gd name="connsiteY0" fmla="*/ 9525 h 1699895"/>
                <a:gd name="connsiteX1" fmla="*/ 914400 w 3242945"/>
                <a:gd name="connsiteY1" fmla="*/ 0 h 1699895"/>
                <a:gd name="connsiteX2" fmla="*/ 1452563 w 3242945"/>
                <a:gd name="connsiteY2" fmla="*/ 285750 h 1699895"/>
                <a:gd name="connsiteX3" fmla="*/ 2076450 w 3242945"/>
                <a:gd name="connsiteY3" fmla="*/ 447675 h 1699895"/>
                <a:gd name="connsiteX4" fmla="*/ 2424112 w 3242945"/>
                <a:gd name="connsiteY4" fmla="*/ 547686 h 1699895"/>
                <a:gd name="connsiteX5" fmla="*/ 3190558 w 3242945"/>
                <a:gd name="connsiteY5" fmla="*/ 675957 h 1699895"/>
                <a:gd name="connsiteX6" fmla="*/ 3242945 w 3242945"/>
                <a:gd name="connsiteY6" fmla="*/ 942656 h 1699895"/>
                <a:gd name="connsiteX7" fmla="*/ 3238183 w 3242945"/>
                <a:gd name="connsiteY7" fmla="*/ 1533206 h 1699895"/>
                <a:gd name="connsiteX8" fmla="*/ 2942907 w 3242945"/>
                <a:gd name="connsiteY8" fmla="*/ 1699895 h 1699895"/>
                <a:gd name="connsiteX9" fmla="*/ 1981200 w 3242945"/>
                <a:gd name="connsiteY9" fmla="*/ 1347786 h 1699895"/>
                <a:gd name="connsiteX10" fmla="*/ 1662112 w 3242945"/>
                <a:gd name="connsiteY10" fmla="*/ 1523999 h 1699895"/>
                <a:gd name="connsiteX11" fmla="*/ 1176338 w 3242945"/>
                <a:gd name="connsiteY11" fmla="*/ 1409699 h 1699895"/>
                <a:gd name="connsiteX12" fmla="*/ 1042987 w 3242945"/>
                <a:gd name="connsiteY12" fmla="*/ 1128713 h 1699895"/>
                <a:gd name="connsiteX13" fmla="*/ 676276 w 3242945"/>
                <a:gd name="connsiteY13" fmla="*/ 1252536 h 1699895"/>
                <a:gd name="connsiteX14" fmla="*/ 157163 w 3242945"/>
                <a:gd name="connsiteY14" fmla="*/ 881062 h 1699895"/>
                <a:gd name="connsiteX15" fmla="*/ 200025 w 3242945"/>
                <a:gd name="connsiteY15" fmla="*/ 495300 h 1699895"/>
                <a:gd name="connsiteX16" fmla="*/ 147638 w 3242945"/>
                <a:gd name="connsiteY16" fmla="*/ 323850 h 1699895"/>
                <a:gd name="connsiteX17" fmla="*/ 9525 w 3242945"/>
                <a:gd name="connsiteY17" fmla="*/ 176212 h 1699895"/>
                <a:gd name="connsiteX18" fmla="*/ 0 w 3242945"/>
                <a:gd name="connsiteY18" fmla="*/ 9525 h 1699895"/>
                <a:gd name="connsiteX0" fmla="*/ 0 w 3242945"/>
                <a:gd name="connsiteY0" fmla="*/ 9525 h 1699895"/>
                <a:gd name="connsiteX1" fmla="*/ 914400 w 3242945"/>
                <a:gd name="connsiteY1" fmla="*/ 0 h 1699895"/>
                <a:gd name="connsiteX2" fmla="*/ 1452563 w 3242945"/>
                <a:gd name="connsiteY2" fmla="*/ 285750 h 1699895"/>
                <a:gd name="connsiteX3" fmla="*/ 2076450 w 3242945"/>
                <a:gd name="connsiteY3" fmla="*/ 447675 h 1699895"/>
                <a:gd name="connsiteX4" fmla="*/ 2424112 w 3242945"/>
                <a:gd name="connsiteY4" fmla="*/ 547686 h 1699895"/>
                <a:gd name="connsiteX5" fmla="*/ 3190558 w 3242945"/>
                <a:gd name="connsiteY5" fmla="*/ 675957 h 1699895"/>
                <a:gd name="connsiteX6" fmla="*/ 3242945 w 3242945"/>
                <a:gd name="connsiteY6" fmla="*/ 942656 h 1699895"/>
                <a:gd name="connsiteX7" fmla="*/ 3238183 w 3242945"/>
                <a:gd name="connsiteY7" fmla="*/ 1533206 h 1699895"/>
                <a:gd name="connsiteX8" fmla="*/ 2942907 w 3242945"/>
                <a:gd name="connsiteY8" fmla="*/ 1699895 h 1699895"/>
                <a:gd name="connsiteX9" fmla="*/ 1981200 w 3242945"/>
                <a:gd name="connsiteY9" fmla="*/ 1347786 h 1699895"/>
                <a:gd name="connsiteX10" fmla="*/ 1662112 w 3242945"/>
                <a:gd name="connsiteY10" fmla="*/ 1523999 h 1699895"/>
                <a:gd name="connsiteX11" fmla="*/ 1171576 w 3242945"/>
                <a:gd name="connsiteY11" fmla="*/ 1438274 h 1699895"/>
                <a:gd name="connsiteX12" fmla="*/ 1042987 w 3242945"/>
                <a:gd name="connsiteY12" fmla="*/ 1128713 h 1699895"/>
                <a:gd name="connsiteX13" fmla="*/ 676276 w 3242945"/>
                <a:gd name="connsiteY13" fmla="*/ 1252536 h 1699895"/>
                <a:gd name="connsiteX14" fmla="*/ 157163 w 3242945"/>
                <a:gd name="connsiteY14" fmla="*/ 881062 h 1699895"/>
                <a:gd name="connsiteX15" fmla="*/ 200025 w 3242945"/>
                <a:gd name="connsiteY15" fmla="*/ 495300 h 1699895"/>
                <a:gd name="connsiteX16" fmla="*/ 147638 w 3242945"/>
                <a:gd name="connsiteY16" fmla="*/ 323850 h 1699895"/>
                <a:gd name="connsiteX17" fmla="*/ 9525 w 3242945"/>
                <a:gd name="connsiteY17" fmla="*/ 176212 h 1699895"/>
                <a:gd name="connsiteX18" fmla="*/ 0 w 3242945"/>
                <a:gd name="connsiteY18" fmla="*/ 9525 h 1699895"/>
                <a:gd name="connsiteX0" fmla="*/ 0 w 3242945"/>
                <a:gd name="connsiteY0" fmla="*/ 9525 h 1699895"/>
                <a:gd name="connsiteX1" fmla="*/ 914400 w 3242945"/>
                <a:gd name="connsiteY1" fmla="*/ 0 h 1699895"/>
                <a:gd name="connsiteX2" fmla="*/ 1452563 w 3242945"/>
                <a:gd name="connsiteY2" fmla="*/ 285750 h 1699895"/>
                <a:gd name="connsiteX3" fmla="*/ 2076450 w 3242945"/>
                <a:gd name="connsiteY3" fmla="*/ 447675 h 1699895"/>
                <a:gd name="connsiteX4" fmla="*/ 2424112 w 3242945"/>
                <a:gd name="connsiteY4" fmla="*/ 547686 h 1699895"/>
                <a:gd name="connsiteX5" fmla="*/ 3190558 w 3242945"/>
                <a:gd name="connsiteY5" fmla="*/ 675957 h 1699895"/>
                <a:gd name="connsiteX6" fmla="*/ 3242945 w 3242945"/>
                <a:gd name="connsiteY6" fmla="*/ 942656 h 1699895"/>
                <a:gd name="connsiteX7" fmla="*/ 3238183 w 3242945"/>
                <a:gd name="connsiteY7" fmla="*/ 1533206 h 1699895"/>
                <a:gd name="connsiteX8" fmla="*/ 2942907 w 3242945"/>
                <a:gd name="connsiteY8" fmla="*/ 1699895 h 1699895"/>
                <a:gd name="connsiteX9" fmla="*/ 1981200 w 3242945"/>
                <a:gd name="connsiteY9" fmla="*/ 1347786 h 1699895"/>
                <a:gd name="connsiteX10" fmla="*/ 1662112 w 3242945"/>
                <a:gd name="connsiteY10" fmla="*/ 1523999 h 1699895"/>
                <a:gd name="connsiteX11" fmla="*/ 1171576 w 3242945"/>
                <a:gd name="connsiteY11" fmla="*/ 1438274 h 1699895"/>
                <a:gd name="connsiteX12" fmla="*/ 1042987 w 3242945"/>
                <a:gd name="connsiteY12" fmla="*/ 1128713 h 1699895"/>
                <a:gd name="connsiteX13" fmla="*/ 676276 w 3242945"/>
                <a:gd name="connsiteY13" fmla="*/ 1252536 h 1699895"/>
                <a:gd name="connsiteX14" fmla="*/ 157163 w 3242945"/>
                <a:gd name="connsiteY14" fmla="*/ 881062 h 1699895"/>
                <a:gd name="connsiteX15" fmla="*/ 200025 w 3242945"/>
                <a:gd name="connsiteY15" fmla="*/ 495300 h 1699895"/>
                <a:gd name="connsiteX16" fmla="*/ 147638 w 3242945"/>
                <a:gd name="connsiteY16" fmla="*/ 323850 h 1699895"/>
                <a:gd name="connsiteX17" fmla="*/ 9525 w 3242945"/>
                <a:gd name="connsiteY17" fmla="*/ 176212 h 1699895"/>
                <a:gd name="connsiteX18" fmla="*/ 0 w 3242945"/>
                <a:gd name="connsiteY18" fmla="*/ 9525 h 1699895"/>
                <a:gd name="connsiteX0" fmla="*/ 0 w 3242945"/>
                <a:gd name="connsiteY0" fmla="*/ 9525 h 1699895"/>
                <a:gd name="connsiteX1" fmla="*/ 914400 w 3242945"/>
                <a:gd name="connsiteY1" fmla="*/ 0 h 1699895"/>
                <a:gd name="connsiteX2" fmla="*/ 1452563 w 3242945"/>
                <a:gd name="connsiteY2" fmla="*/ 285750 h 1699895"/>
                <a:gd name="connsiteX3" fmla="*/ 2076450 w 3242945"/>
                <a:gd name="connsiteY3" fmla="*/ 447675 h 1699895"/>
                <a:gd name="connsiteX4" fmla="*/ 2424112 w 3242945"/>
                <a:gd name="connsiteY4" fmla="*/ 547686 h 1699895"/>
                <a:gd name="connsiteX5" fmla="*/ 3190558 w 3242945"/>
                <a:gd name="connsiteY5" fmla="*/ 675957 h 1699895"/>
                <a:gd name="connsiteX6" fmla="*/ 3242945 w 3242945"/>
                <a:gd name="connsiteY6" fmla="*/ 942656 h 1699895"/>
                <a:gd name="connsiteX7" fmla="*/ 3238183 w 3242945"/>
                <a:gd name="connsiteY7" fmla="*/ 1533206 h 1699895"/>
                <a:gd name="connsiteX8" fmla="*/ 2942907 w 3242945"/>
                <a:gd name="connsiteY8" fmla="*/ 1699895 h 1699895"/>
                <a:gd name="connsiteX9" fmla="*/ 1981200 w 3242945"/>
                <a:gd name="connsiteY9" fmla="*/ 1347786 h 1699895"/>
                <a:gd name="connsiteX10" fmla="*/ 1662112 w 3242945"/>
                <a:gd name="connsiteY10" fmla="*/ 1523999 h 1699895"/>
                <a:gd name="connsiteX11" fmla="*/ 1171576 w 3242945"/>
                <a:gd name="connsiteY11" fmla="*/ 1438274 h 1699895"/>
                <a:gd name="connsiteX12" fmla="*/ 1085850 w 3242945"/>
                <a:gd name="connsiteY12" fmla="*/ 1185863 h 1699895"/>
                <a:gd name="connsiteX13" fmla="*/ 676276 w 3242945"/>
                <a:gd name="connsiteY13" fmla="*/ 1252536 h 1699895"/>
                <a:gd name="connsiteX14" fmla="*/ 157163 w 3242945"/>
                <a:gd name="connsiteY14" fmla="*/ 881062 h 1699895"/>
                <a:gd name="connsiteX15" fmla="*/ 200025 w 3242945"/>
                <a:gd name="connsiteY15" fmla="*/ 495300 h 1699895"/>
                <a:gd name="connsiteX16" fmla="*/ 147638 w 3242945"/>
                <a:gd name="connsiteY16" fmla="*/ 323850 h 1699895"/>
                <a:gd name="connsiteX17" fmla="*/ 9525 w 3242945"/>
                <a:gd name="connsiteY17" fmla="*/ 176212 h 1699895"/>
                <a:gd name="connsiteX18" fmla="*/ 0 w 3242945"/>
                <a:gd name="connsiteY18" fmla="*/ 9525 h 1699895"/>
                <a:gd name="connsiteX0" fmla="*/ 0 w 3242945"/>
                <a:gd name="connsiteY0" fmla="*/ 9525 h 1699895"/>
                <a:gd name="connsiteX1" fmla="*/ 914400 w 3242945"/>
                <a:gd name="connsiteY1" fmla="*/ 0 h 1699895"/>
                <a:gd name="connsiteX2" fmla="*/ 1452563 w 3242945"/>
                <a:gd name="connsiteY2" fmla="*/ 285750 h 1699895"/>
                <a:gd name="connsiteX3" fmla="*/ 2076450 w 3242945"/>
                <a:gd name="connsiteY3" fmla="*/ 447675 h 1699895"/>
                <a:gd name="connsiteX4" fmla="*/ 2424112 w 3242945"/>
                <a:gd name="connsiteY4" fmla="*/ 547686 h 1699895"/>
                <a:gd name="connsiteX5" fmla="*/ 3190558 w 3242945"/>
                <a:gd name="connsiteY5" fmla="*/ 675957 h 1699895"/>
                <a:gd name="connsiteX6" fmla="*/ 3242945 w 3242945"/>
                <a:gd name="connsiteY6" fmla="*/ 942656 h 1699895"/>
                <a:gd name="connsiteX7" fmla="*/ 3238183 w 3242945"/>
                <a:gd name="connsiteY7" fmla="*/ 1533206 h 1699895"/>
                <a:gd name="connsiteX8" fmla="*/ 2942907 w 3242945"/>
                <a:gd name="connsiteY8" fmla="*/ 1699895 h 1699895"/>
                <a:gd name="connsiteX9" fmla="*/ 1981200 w 3242945"/>
                <a:gd name="connsiteY9" fmla="*/ 1347786 h 1699895"/>
                <a:gd name="connsiteX10" fmla="*/ 1662112 w 3242945"/>
                <a:gd name="connsiteY10" fmla="*/ 1523999 h 1699895"/>
                <a:gd name="connsiteX11" fmla="*/ 1171576 w 3242945"/>
                <a:gd name="connsiteY11" fmla="*/ 1438274 h 1699895"/>
                <a:gd name="connsiteX12" fmla="*/ 1085850 w 3242945"/>
                <a:gd name="connsiteY12" fmla="*/ 1185863 h 1699895"/>
                <a:gd name="connsiteX13" fmla="*/ 733426 w 3242945"/>
                <a:gd name="connsiteY13" fmla="*/ 1338261 h 1699895"/>
                <a:gd name="connsiteX14" fmla="*/ 157163 w 3242945"/>
                <a:gd name="connsiteY14" fmla="*/ 881062 h 1699895"/>
                <a:gd name="connsiteX15" fmla="*/ 200025 w 3242945"/>
                <a:gd name="connsiteY15" fmla="*/ 495300 h 1699895"/>
                <a:gd name="connsiteX16" fmla="*/ 147638 w 3242945"/>
                <a:gd name="connsiteY16" fmla="*/ 323850 h 1699895"/>
                <a:gd name="connsiteX17" fmla="*/ 9525 w 3242945"/>
                <a:gd name="connsiteY17" fmla="*/ 176212 h 1699895"/>
                <a:gd name="connsiteX18" fmla="*/ 0 w 3242945"/>
                <a:gd name="connsiteY18" fmla="*/ 9525 h 1699895"/>
                <a:gd name="connsiteX0" fmla="*/ 0 w 3243404"/>
                <a:gd name="connsiteY0" fmla="*/ 9525 h 1699895"/>
                <a:gd name="connsiteX1" fmla="*/ 914400 w 3243404"/>
                <a:gd name="connsiteY1" fmla="*/ 0 h 1699895"/>
                <a:gd name="connsiteX2" fmla="*/ 1452563 w 3243404"/>
                <a:gd name="connsiteY2" fmla="*/ 285750 h 1699895"/>
                <a:gd name="connsiteX3" fmla="*/ 2076450 w 3243404"/>
                <a:gd name="connsiteY3" fmla="*/ 447675 h 1699895"/>
                <a:gd name="connsiteX4" fmla="*/ 2424112 w 3243404"/>
                <a:gd name="connsiteY4" fmla="*/ 547686 h 1699895"/>
                <a:gd name="connsiteX5" fmla="*/ 3190558 w 3243404"/>
                <a:gd name="connsiteY5" fmla="*/ 675957 h 1699895"/>
                <a:gd name="connsiteX6" fmla="*/ 3242945 w 3243404"/>
                <a:gd name="connsiteY6" fmla="*/ 942656 h 1699895"/>
                <a:gd name="connsiteX7" fmla="*/ 3242946 w 3243404"/>
                <a:gd name="connsiteY7" fmla="*/ 1514156 h 1699895"/>
                <a:gd name="connsiteX8" fmla="*/ 2942907 w 3243404"/>
                <a:gd name="connsiteY8" fmla="*/ 1699895 h 1699895"/>
                <a:gd name="connsiteX9" fmla="*/ 1981200 w 3243404"/>
                <a:gd name="connsiteY9" fmla="*/ 1347786 h 1699895"/>
                <a:gd name="connsiteX10" fmla="*/ 1662112 w 3243404"/>
                <a:gd name="connsiteY10" fmla="*/ 1523999 h 1699895"/>
                <a:gd name="connsiteX11" fmla="*/ 1171576 w 3243404"/>
                <a:gd name="connsiteY11" fmla="*/ 1438274 h 1699895"/>
                <a:gd name="connsiteX12" fmla="*/ 1085850 w 3243404"/>
                <a:gd name="connsiteY12" fmla="*/ 1185863 h 1699895"/>
                <a:gd name="connsiteX13" fmla="*/ 733426 w 3243404"/>
                <a:gd name="connsiteY13" fmla="*/ 1338261 h 1699895"/>
                <a:gd name="connsiteX14" fmla="*/ 157163 w 3243404"/>
                <a:gd name="connsiteY14" fmla="*/ 881062 h 1699895"/>
                <a:gd name="connsiteX15" fmla="*/ 200025 w 3243404"/>
                <a:gd name="connsiteY15" fmla="*/ 495300 h 1699895"/>
                <a:gd name="connsiteX16" fmla="*/ 147638 w 3243404"/>
                <a:gd name="connsiteY16" fmla="*/ 323850 h 1699895"/>
                <a:gd name="connsiteX17" fmla="*/ 9525 w 3243404"/>
                <a:gd name="connsiteY17" fmla="*/ 176212 h 1699895"/>
                <a:gd name="connsiteX18" fmla="*/ 0 w 3243404"/>
                <a:gd name="connsiteY18" fmla="*/ 9525 h 1699895"/>
                <a:gd name="connsiteX0" fmla="*/ 0 w 3243404"/>
                <a:gd name="connsiteY0" fmla="*/ 233362 h 1923732"/>
                <a:gd name="connsiteX1" fmla="*/ 914400 w 3243404"/>
                <a:gd name="connsiteY1" fmla="*/ 223837 h 1923732"/>
                <a:gd name="connsiteX2" fmla="*/ 1400175 w 3243404"/>
                <a:gd name="connsiteY2" fmla="*/ 0 h 1923732"/>
                <a:gd name="connsiteX3" fmla="*/ 2076450 w 3243404"/>
                <a:gd name="connsiteY3" fmla="*/ 671512 h 1923732"/>
                <a:gd name="connsiteX4" fmla="*/ 2424112 w 3243404"/>
                <a:gd name="connsiteY4" fmla="*/ 771523 h 1923732"/>
                <a:gd name="connsiteX5" fmla="*/ 3190558 w 3243404"/>
                <a:gd name="connsiteY5" fmla="*/ 899794 h 1923732"/>
                <a:gd name="connsiteX6" fmla="*/ 3242945 w 3243404"/>
                <a:gd name="connsiteY6" fmla="*/ 1166493 h 1923732"/>
                <a:gd name="connsiteX7" fmla="*/ 3242946 w 3243404"/>
                <a:gd name="connsiteY7" fmla="*/ 1737993 h 1923732"/>
                <a:gd name="connsiteX8" fmla="*/ 2942907 w 3243404"/>
                <a:gd name="connsiteY8" fmla="*/ 1923732 h 1923732"/>
                <a:gd name="connsiteX9" fmla="*/ 1981200 w 3243404"/>
                <a:gd name="connsiteY9" fmla="*/ 1571623 h 1923732"/>
                <a:gd name="connsiteX10" fmla="*/ 1662112 w 3243404"/>
                <a:gd name="connsiteY10" fmla="*/ 1747836 h 1923732"/>
                <a:gd name="connsiteX11" fmla="*/ 1171576 w 3243404"/>
                <a:gd name="connsiteY11" fmla="*/ 1662111 h 1923732"/>
                <a:gd name="connsiteX12" fmla="*/ 1085850 w 3243404"/>
                <a:gd name="connsiteY12" fmla="*/ 1409700 h 1923732"/>
                <a:gd name="connsiteX13" fmla="*/ 733426 w 3243404"/>
                <a:gd name="connsiteY13" fmla="*/ 1562098 h 1923732"/>
                <a:gd name="connsiteX14" fmla="*/ 157163 w 3243404"/>
                <a:gd name="connsiteY14" fmla="*/ 1104899 h 1923732"/>
                <a:gd name="connsiteX15" fmla="*/ 200025 w 3243404"/>
                <a:gd name="connsiteY15" fmla="*/ 719137 h 1923732"/>
                <a:gd name="connsiteX16" fmla="*/ 147638 w 3243404"/>
                <a:gd name="connsiteY16" fmla="*/ 547687 h 1923732"/>
                <a:gd name="connsiteX17" fmla="*/ 9525 w 3243404"/>
                <a:gd name="connsiteY17" fmla="*/ 400049 h 1923732"/>
                <a:gd name="connsiteX18" fmla="*/ 0 w 3243404"/>
                <a:gd name="connsiteY18" fmla="*/ 233362 h 1923732"/>
                <a:gd name="connsiteX0" fmla="*/ 0 w 3243404"/>
                <a:gd name="connsiteY0" fmla="*/ 233362 h 1923732"/>
                <a:gd name="connsiteX1" fmla="*/ 914400 w 3243404"/>
                <a:gd name="connsiteY1" fmla="*/ 223837 h 1923732"/>
                <a:gd name="connsiteX2" fmla="*/ 1400175 w 3243404"/>
                <a:gd name="connsiteY2" fmla="*/ 0 h 1923732"/>
                <a:gd name="connsiteX3" fmla="*/ 1542732 w 3243404"/>
                <a:gd name="connsiteY3" fmla="*/ 133031 h 1923732"/>
                <a:gd name="connsiteX4" fmla="*/ 2076450 w 3243404"/>
                <a:gd name="connsiteY4" fmla="*/ 671512 h 1923732"/>
                <a:gd name="connsiteX5" fmla="*/ 2424112 w 3243404"/>
                <a:gd name="connsiteY5" fmla="*/ 771523 h 1923732"/>
                <a:gd name="connsiteX6" fmla="*/ 3190558 w 3243404"/>
                <a:gd name="connsiteY6" fmla="*/ 899794 h 1923732"/>
                <a:gd name="connsiteX7" fmla="*/ 3242945 w 3243404"/>
                <a:gd name="connsiteY7" fmla="*/ 1166493 h 1923732"/>
                <a:gd name="connsiteX8" fmla="*/ 3242946 w 3243404"/>
                <a:gd name="connsiteY8" fmla="*/ 1737993 h 1923732"/>
                <a:gd name="connsiteX9" fmla="*/ 2942907 w 3243404"/>
                <a:gd name="connsiteY9" fmla="*/ 1923732 h 1923732"/>
                <a:gd name="connsiteX10" fmla="*/ 1981200 w 3243404"/>
                <a:gd name="connsiteY10" fmla="*/ 1571623 h 1923732"/>
                <a:gd name="connsiteX11" fmla="*/ 1662112 w 3243404"/>
                <a:gd name="connsiteY11" fmla="*/ 1747836 h 1923732"/>
                <a:gd name="connsiteX12" fmla="*/ 1171576 w 3243404"/>
                <a:gd name="connsiteY12" fmla="*/ 1662111 h 1923732"/>
                <a:gd name="connsiteX13" fmla="*/ 1085850 w 3243404"/>
                <a:gd name="connsiteY13" fmla="*/ 1409700 h 1923732"/>
                <a:gd name="connsiteX14" fmla="*/ 733426 w 3243404"/>
                <a:gd name="connsiteY14" fmla="*/ 1562098 h 1923732"/>
                <a:gd name="connsiteX15" fmla="*/ 157163 w 3243404"/>
                <a:gd name="connsiteY15" fmla="*/ 1104899 h 1923732"/>
                <a:gd name="connsiteX16" fmla="*/ 200025 w 3243404"/>
                <a:gd name="connsiteY16" fmla="*/ 719137 h 1923732"/>
                <a:gd name="connsiteX17" fmla="*/ 147638 w 3243404"/>
                <a:gd name="connsiteY17" fmla="*/ 547687 h 1923732"/>
                <a:gd name="connsiteX18" fmla="*/ 9525 w 3243404"/>
                <a:gd name="connsiteY18" fmla="*/ 400049 h 1923732"/>
                <a:gd name="connsiteX19" fmla="*/ 0 w 3243404"/>
                <a:gd name="connsiteY19" fmla="*/ 233362 h 1923732"/>
                <a:gd name="connsiteX0" fmla="*/ 0 w 3243404"/>
                <a:gd name="connsiteY0" fmla="*/ 233362 h 1923732"/>
                <a:gd name="connsiteX1" fmla="*/ 914400 w 3243404"/>
                <a:gd name="connsiteY1" fmla="*/ 223837 h 1923732"/>
                <a:gd name="connsiteX2" fmla="*/ 1400175 w 3243404"/>
                <a:gd name="connsiteY2" fmla="*/ 0 h 1923732"/>
                <a:gd name="connsiteX3" fmla="*/ 1604644 w 3243404"/>
                <a:gd name="connsiteY3" fmla="*/ 37781 h 1923732"/>
                <a:gd name="connsiteX4" fmla="*/ 2076450 w 3243404"/>
                <a:gd name="connsiteY4" fmla="*/ 671512 h 1923732"/>
                <a:gd name="connsiteX5" fmla="*/ 2424112 w 3243404"/>
                <a:gd name="connsiteY5" fmla="*/ 771523 h 1923732"/>
                <a:gd name="connsiteX6" fmla="*/ 3190558 w 3243404"/>
                <a:gd name="connsiteY6" fmla="*/ 899794 h 1923732"/>
                <a:gd name="connsiteX7" fmla="*/ 3242945 w 3243404"/>
                <a:gd name="connsiteY7" fmla="*/ 1166493 h 1923732"/>
                <a:gd name="connsiteX8" fmla="*/ 3242946 w 3243404"/>
                <a:gd name="connsiteY8" fmla="*/ 1737993 h 1923732"/>
                <a:gd name="connsiteX9" fmla="*/ 2942907 w 3243404"/>
                <a:gd name="connsiteY9" fmla="*/ 1923732 h 1923732"/>
                <a:gd name="connsiteX10" fmla="*/ 1981200 w 3243404"/>
                <a:gd name="connsiteY10" fmla="*/ 1571623 h 1923732"/>
                <a:gd name="connsiteX11" fmla="*/ 1662112 w 3243404"/>
                <a:gd name="connsiteY11" fmla="*/ 1747836 h 1923732"/>
                <a:gd name="connsiteX12" fmla="*/ 1171576 w 3243404"/>
                <a:gd name="connsiteY12" fmla="*/ 1662111 h 1923732"/>
                <a:gd name="connsiteX13" fmla="*/ 1085850 w 3243404"/>
                <a:gd name="connsiteY13" fmla="*/ 1409700 h 1923732"/>
                <a:gd name="connsiteX14" fmla="*/ 733426 w 3243404"/>
                <a:gd name="connsiteY14" fmla="*/ 1562098 h 1923732"/>
                <a:gd name="connsiteX15" fmla="*/ 157163 w 3243404"/>
                <a:gd name="connsiteY15" fmla="*/ 1104899 h 1923732"/>
                <a:gd name="connsiteX16" fmla="*/ 200025 w 3243404"/>
                <a:gd name="connsiteY16" fmla="*/ 719137 h 1923732"/>
                <a:gd name="connsiteX17" fmla="*/ 147638 w 3243404"/>
                <a:gd name="connsiteY17" fmla="*/ 547687 h 1923732"/>
                <a:gd name="connsiteX18" fmla="*/ 9525 w 3243404"/>
                <a:gd name="connsiteY18" fmla="*/ 400049 h 1923732"/>
                <a:gd name="connsiteX19" fmla="*/ 0 w 3243404"/>
                <a:gd name="connsiteY19" fmla="*/ 233362 h 1923732"/>
                <a:gd name="connsiteX0" fmla="*/ 0 w 3243404"/>
                <a:gd name="connsiteY0" fmla="*/ 233362 h 1923732"/>
                <a:gd name="connsiteX1" fmla="*/ 914400 w 3243404"/>
                <a:gd name="connsiteY1" fmla="*/ 223837 h 1923732"/>
                <a:gd name="connsiteX2" fmla="*/ 1400175 w 3243404"/>
                <a:gd name="connsiteY2" fmla="*/ 0 h 1923732"/>
                <a:gd name="connsiteX3" fmla="*/ 1604644 w 3243404"/>
                <a:gd name="connsiteY3" fmla="*/ 37781 h 1923732"/>
                <a:gd name="connsiteX4" fmla="*/ 1709419 w 3243404"/>
                <a:gd name="connsiteY4" fmla="*/ 190181 h 1923732"/>
                <a:gd name="connsiteX5" fmla="*/ 2076450 w 3243404"/>
                <a:gd name="connsiteY5" fmla="*/ 671512 h 1923732"/>
                <a:gd name="connsiteX6" fmla="*/ 2424112 w 3243404"/>
                <a:gd name="connsiteY6" fmla="*/ 771523 h 1923732"/>
                <a:gd name="connsiteX7" fmla="*/ 3190558 w 3243404"/>
                <a:gd name="connsiteY7" fmla="*/ 899794 h 1923732"/>
                <a:gd name="connsiteX8" fmla="*/ 3242945 w 3243404"/>
                <a:gd name="connsiteY8" fmla="*/ 1166493 h 1923732"/>
                <a:gd name="connsiteX9" fmla="*/ 3242946 w 3243404"/>
                <a:gd name="connsiteY9" fmla="*/ 1737993 h 1923732"/>
                <a:gd name="connsiteX10" fmla="*/ 2942907 w 3243404"/>
                <a:gd name="connsiteY10" fmla="*/ 1923732 h 1923732"/>
                <a:gd name="connsiteX11" fmla="*/ 1981200 w 3243404"/>
                <a:gd name="connsiteY11" fmla="*/ 1571623 h 1923732"/>
                <a:gd name="connsiteX12" fmla="*/ 1662112 w 3243404"/>
                <a:gd name="connsiteY12" fmla="*/ 1747836 h 1923732"/>
                <a:gd name="connsiteX13" fmla="*/ 1171576 w 3243404"/>
                <a:gd name="connsiteY13" fmla="*/ 1662111 h 1923732"/>
                <a:gd name="connsiteX14" fmla="*/ 1085850 w 3243404"/>
                <a:gd name="connsiteY14" fmla="*/ 1409700 h 1923732"/>
                <a:gd name="connsiteX15" fmla="*/ 733426 w 3243404"/>
                <a:gd name="connsiteY15" fmla="*/ 1562098 h 1923732"/>
                <a:gd name="connsiteX16" fmla="*/ 157163 w 3243404"/>
                <a:gd name="connsiteY16" fmla="*/ 1104899 h 1923732"/>
                <a:gd name="connsiteX17" fmla="*/ 200025 w 3243404"/>
                <a:gd name="connsiteY17" fmla="*/ 719137 h 1923732"/>
                <a:gd name="connsiteX18" fmla="*/ 147638 w 3243404"/>
                <a:gd name="connsiteY18" fmla="*/ 547687 h 1923732"/>
                <a:gd name="connsiteX19" fmla="*/ 9525 w 3243404"/>
                <a:gd name="connsiteY19" fmla="*/ 400049 h 1923732"/>
                <a:gd name="connsiteX20" fmla="*/ 0 w 3243404"/>
                <a:gd name="connsiteY20" fmla="*/ 233362 h 1923732"/>
                <a:gd name="connsiteX0" fmla="*/ 0 w 3243404"/>
                <a:gd name="connsiteY0" fmla="*/ 233362 h 1923732"/>
                <a:gd name="connsiteX1" fmla="*/ 914400 w 3243404"/>
                <a:gd name="connsiteY1" fmla="*/ 223837 h 1923732"/>
                <a:gd name="connsiteX2" fmla="*/ 1400175 w 3243404"/>
                <a:gd name="connsiteY2" fmla="*/ 0 h 1923732"/>
                <a:gd name="connsiteX3" fmla="*/ 1604644 w 3243404"/>
                <a:gd name="connsiteY3" fmla="*/ 37781 h 1923732"/>
                <a:gd name="connsiteX4" fmla="*/ 2152331 w 3243404"/>
                <a:gd name="connsiteY4" fmla="*/ 237806 h 1923732"/>
                <a:gd name="connsiteX5" fmla="*/ 2076450 w 3243404"/>
                <a:gd name="connsiteY5" fmla="*/ 671512 h 1923732"/>
                <a:gd name="connsiteX6" fmla="*/ 2424112 w 3243404"/>
                <a:gd name="connsiteY6" fmla="*/ 771523 h 1923732"/>
                <a:gd name="connsiteX7" fmla="*/ 3190558 w 3243404"/>
                <a:gd name="connsiteY7" fmla="*/ 899794 h 1923732"/>
                <a:gd name="connsiteX8" fmla="*/ 3242945 w 3243404"/>
                <a:gd name="connsiteY8" fmla="*/ 1166493 h 1923732"/>
                <a:gd name="connsiteX9" fmla="*/ 3242946 w 3243404"/>
                <a:gd name="connsiteY9" fmla="*/ 1737993 h 1923732"/>
                <a:gd name="connsiteX10" fmla="*/ 2942907 w 3243404"/>
                <a:gd name="connsiteY10" fmla="*/ 1923732 h 1923732"/>
                <a:gd name="connsiteX11" fmla="*/ 1981200 w 3243404"/>
                <a:gd name="connsiteY11" fmla="*/ 1571623 h 1923732"/>
                <a:gd name="connsiteX12" fmla="*/ 1662112 w 3243404"/>
                <a:gd name="connsiteY12" fmla="*/ 1747836 h 1923732"/>
                <a:gd name="connsiteX13" fmla="*/ 1171576 w 3243404"/>
                <a:gd name="connsiteY13" fmla="*/ 1662111 h 1923732"/>
                <a:gd name="connsiteX14" fmla="*/ 1085850 w 3243404"/>
                <a:gd name="connsiteY14" fmla="*/ 1409700 h 1923732"/>
                <a:gd name="connsiteX15" fmla="*/ 733426 w 3243404"/>
                <a:gd name="connsiteY15" fmla="*/ 1562098 h 1923732"/>
                <a:gd name="connsiteX16" fmla="*/ 157163 w 3243404"/>
                <a:gd name="connsiteY16" fmla="*/ 1104899 h 1923732"/>
                <a:gd name="connsiteX17" fmla="*/ 200025 w 3243404"/>
                <a:gd name="connsiteY17" fmla="*/ 719137 h 1923732"/>
                <a:gd name="connsiteX18" fmla="*/ 147638 w 3243404"/>
                <a:gd name="connsiteY18" fmla="*/ 547687 h 1923732"/>
                <a:gd name="connsiteX19" fmla="*/ 9525 w 3243404"/>
                <a:gd name="connsiteY19" fmla="*/ 400049 h 1923732"/>
                <a:gd name="connsiteX20" fmla="*/ 0 w 3243404"/>
                <a:gd name="connsiteY20" fmla="*/ 233362 h 1923732"/>
                <a:gd name="connsiteX0" fmla="*/ 0 w 3243404"/>
                <a:gd name="connsiteY0" fmla="*/ 233362 h 1923732"/>
                <a:gd name="connsiteX1" fmla="*/ 914400 w 3243404"/>
                <a:gd name="connsiteY1" fmla="*/ 223837 h 1923732"/>
                <a:gd name="connsiteX2" fmla="*/ 1400175 w 3243404"/>
                <a:gd name="connsiteY2" fmla="*/ 0 h 1923732"/>
                <a:gd name="connsiteX3" fmla="*/ 1604644 w 3243404"/>
                <a:gd name="connsiteY3" fmla="*/ 37781 h 1923732"/>
                <a:gd name="connsiteX4" fmla="*/ 1899919 w 3243404"/>
                <a:gd name="connsiteY4" fmla="*/ 147318 h 1923732"/>
                <a:gd name="connsiteX5" fmla="*/ 2152331 w 3243404"/>
                <a:gd name="connsiteY5" fmla="*/ 237806 h 1923732"/>
                <a:gd name="connsiteX6" fmla="*/ 2076450 w 3243404"/>
                <a:gd name="connsiteY6" fmla="*/ 671512 h 1923732"/>
                <a:gd name="connsiteX7" fmla="*/ 2424112 w 3243404"/>
                <a:gd name="connsiteY7" fmla="*/ 771523 h 1923732"/>
                <a:gd name="connsiteX8" fmla="*/ 3190558 w 3243404"/>
                <a:gd name="connsiteY8" fmla="*/ 899794 h 1923732"/>
                <a:gd name="connsiteX9" fmla="*/ 3242945 w 3243404"/>
                <a:gd name="connsiteY9" fmla="*/ 1166493 h 1923732"/>
                <a:gd name="connsiteX10" fmla="*/ 3242946 w 3243404"/>
                <a:gd name="connsiteY10" fmla="*/ 1737993 h 1923732"/>
                <a:gd name="connsiteX11" fmla="*/ 2942907 w 3243404"/>
                <a:gd name="connsiteY11" fmla="*/ 1923732 h 1923732"/>
                <a:gd name="connsiteX12" fmla="*/ 1981200 w 3243404"/>
                <a:gd name="connsiteY12" fmla="*/ 1571623 h 1923732"/>
                <a:gd name="connsiteX13" fmla="*/ 1662112 w 3243404"/>
                <a:gd name="connsiteY13" fmla="*/ 1747836 h 1923732"/>
                <a:gd name="connsiteX14" fmla="*/ 1171576 w 3243404"/>
                <a:gd name="connsiteY14" fmla="*/ 1662111 h 1923732"/>
                <a:gd name="connsiteX15" fmla="*/ 1085850 w 3243404"/>
                <a:gd name="connsiteY15" fmla="*/ 1409700 h 1923732"/>
                <a:gd name="connsiteX16" fmla="*/ 733426 w 3243404"/>
                <a:gd name="connsiteY16" fmla="*/ 1562098 h 1923732"/>
                <a:gd name="connsiteX17" fmla="*/ 157163 w 3243404"/>
                <a:gd name="connsiteY17" fmla="*/ 1104899 h 1923732"/>
                <a:gd name="connsiteX18" fmla="*/ 200025 w 3243404"/>
                <a:gd name="connsiteY18" fmla="*/ 719137 h 1923732"/>
                <a:gd name="connsiteX19" fmla="*/ 147638 w 3243404"/>
                <a:gd name="connsiteY19" fmla="*/ 547687 h 1923732"/>
                <a:gd name="connsiteX20" fmla="*/ 9525 w 3243404"/>
                <a:gd name="connsiteY20" fmla="*/ 400049 h 1923732"/>
                <a:gd name="connsiteX21" fmla="*/ 0 w 3243404"/>
                <a:gd name="connsiteY21" fmla="*/ 233362 h 1923732"/>
                <a:gd name="connsiteX0" fmla="*/ 0 w 3243404"/>
                <a:gd name="connsiteY0" fmla="*/ 233362 h 1923732"/>
                <a:gd name="connsiteX1" fmla="*/ 914400 w 3243404"/>
                <a:gd name="connsiteY1" fmla="*/ 223837 h 1923732"/>
                <a:gd name="connsiteX2" fmla="*/ 1400175 w 3243404"/>
                <a:gd name="connsiteY2" fmla="*/ 0 h 1923732"/>
                <a:gd name="connsiteX3" fmla="*/ 1604644 w 3243404"/>
                <a:gd name="connsiteY3" fmla="*/ 37781 h 1923732"/>
                <a:gd name="connsiteX4" fmla="*/ 1676081 w 3243404"/>
                <a:gd name="connsiteY4" fmla="*/ 175893 h 1923732"/>
                <a:gd name="connsiteX5" fmla="*/ 2152331 w 3243404"/>
                <a:gd name="connsiteY5" fmla="*/ 237806 h 1923732"/>
                <a:gd name="connsiteX6" fmla="*/ 2076450 w 3243404"/>
                <a:gd name="connsiteY6" fmla="*/ 671512 h 1923732"/>
                <a:gd name="connsiteX7" fmla="*/ 2424112 w 3243404"/>
                <a:gd name="connsiteY7" fmla="*/ 771523 h 1923732"/>
                <a:gd name="connsiteX8" fmla="*/ 3190558 w 3243404"/>
                <a:gd name="connsiteY8" fmla="*/ 899794 h 1923732"/>
                <a:gd name="connsiteX9" fmla="*/ 3242945 w 3243404"/>
                <a:gd name="connsiteY9" fmla="*/ 1166493 h 1923732"/>
                <a:gd name="connsiteX10" fmla="*/ 3242946 w 3243404"/>
                <a:gd name="connsiteY10" fmla="*/ 1737993 h 1923732"/>
                <a:gd name="connsiteX11" fmla="*/ 2942907 w 3243404"/>
                <a:gd name="connsiteY11" fmla="*/ 1923732 h 1923732"/>
                <a:gd name="connsiteX12" fmla="*/ 1981200 w 3243404"/>
                <a:gd name="connsiteY12" fmla="*/ 1571623 h 1923732"/>
                <a:gd name="connsiteX13" fmla="*/ 1662112 w 3243404"/>
                <a:gd name="connsiteY13" fmla="*/ 1747836 h 1923732"/>
                <a:gd name="connsiteX14" fmla="*/ 1171576 w 3243404"/>
                <a:gd name="connsiteY14" fmla="*/ 1662111 h 1923732"/>
                <a:gd name="connsiteX15" fmla="*/ 1085850 w 3243404"/>
                <a:gd name="connsiteY15" fmla="*/ 1409700 h 1923732"/>
                <a:gd name="connsiteX16" fmla="*/ 733426 w 3243404"/>
                <a:gd name="connsiteY16" fmla="*/ 1562098 h 1923732"/>
                <a:gd name="connsiteX17" fmla="*/ 157163 w 3243404"/>
                <a:gd name="connsiteY17" fmla="*/ 1104899 h 1923732"/>
                <a:gd name="connsiteX18" fmla="*/ 200025 w 3243404"/>
                <a:gd name="connsiteY18" fmla="*/ 719137 h 1923732"/>
                <a:gd name="connsiteX19" fmla="*/ 147638 w 3243404"/>
                <a:gd name="connsiteY19" fmla="*/ 547687 h 1923732"/>
                <a:gd name="connsiteX20" fmla="*/ 9525 w 3243404"/>
                <a:gd name="connsiteY20" fmla="*/ 400049 h 1923732"/>
                <a:gd name="connsiteX21" fmla="*/ 0 w 3243404"/>
                <a:gd name="connsiteY21" fmla="*/ 233362 h 1923732"/>
                <a:gd name="connsiteX0" fmla="*/ 0 w 3243404"/>
                <a:gd name="connsiteY0" fmla="*/ 233362 h 1923732"/>
                <a:gd name="connsiteX1" fmla="*/ 914400 w 3243404"/>
                <a:gd name="connsiteY1" fmla="*/ 223837 h 1923732"/>
                <a:gd name="connsiteX2" fmla="*/ 1400175 w 3243404"/>
                <a:gd name="connsiteY2" fmla="*/ 0 h 1923732"/>
                <a:gd name="connsiteX3" fmla="*/ 1604644 w 3243404"/>
                <a:gd name="connsiteY3" fmla="*/ 37781 h 1923732"/>
                <a:gd name="connsiteX4" fmla="*/ 1676081 w 3243404"/>
                <a:gd name="connsiteY4" fmla="*/ 175893 h 1923732"/>
                <a:gd name="connsiteX5" fmla="*/ 2152331 w 3243404"/>
                <a:gd name="connsiteY5" fmla="*/ 237806 h 1923732"/>
                <a:gd name="connsiteX6" fmla="*/ 2076450 w 3243404"/>
                <a:gd name="connsiteY6" fmla="*/ 671512 h 1923732"/>
                <a:gd name="connsiteX7" fmla="*/ 2424112 w 3243404"/>
                <a:gd name="connsiteY7" fmla="*/ 771523 h 1923732"/>
                <a:gd name="connsiteX8" fmla="*/ 3190558 w 3243404"/>
                <a:gd name="connsiteY8" fmla="*/ 899794 h 1923732"/>
                <a:gd name="connsiteX9" fmla="*/ 3242945 w 3243404"/>
                <a:gd name="connsiteY9" fmla="*/ 1166493 h 1923732"/>
                <a:gd name="connsiteX10" fmla="*/ 3242946 w 3243404"/>
                <a:gd name="connsiteY10" fmla="*/ 1737993 h 1923732"/>
                <a:gd name="connsiteX11" fmla="*/ 2942907 w 3243404"/>
                <a:gd name="connsiteY11" fmla="*/ 1923732 h 1923732"/>
                <a:gd name="connsiteX12" fmla="*/ 1981200 w 3243404"/>
                <a:gd name="connsiteY12" fmla="*/ 1571623 h 1923732"/>
                <a:gd name="connsiteX13" fmla="*/ 1662112 w 3243404"/>
                <a:gd name="connsiteY13" fmla="*/ 1747836 h 1923732"/>
                <a:gd name="connsiteX14" fmla="*/ 1171576 w 3243404"/>
                <a:gd name="connsiteY14" fmla="*/ 1662111 h 1923732"/>
                <a:gd name="connsiteX15" fmla="*/ 1085850 w 3243404"/>
                <a:gd name="connsiteY15" fmla="*/ 1409700 h 1923732"/>
                <a:gd name="connsiteX16" fmla="*/ 733426 w 3243404"/>
                <a:gd name="connsiteY16" fmla="*/ 1562098 h 1923732"/>
                <a:gd name="connsiteX17" fmla="*/ 157163 w 3243404"/>
                <a:gd name="connsiteY17" fmla="*/ 1104899 h 1923732"/>
                <a:gd name="connsiteX18" fmla="*/ 200025 w 3243404"/>
                <a:gd name="connsiteY18" fmla="*/ 719137 h 1923732"/>
                <a:gd name="connsiteX19" fmla="*/ 147638 w 3243404"/>
                <a:gd name="connsiteY19" fmla="*/ 547687 h 1923732"/>
                <a:gd name="connsiteX20" fmla="*/ 9525 w 3243404"/>
                <a:gd name="connsiteY20" fmla="*/ 400049 h 1923732"/>
                <a:gd name="connsiteX21" fmla="*/ 0 w 3243404"/>
                <a:gd name="connsiteY21" fmla="*/ 233362 h 1923732"/>
                <a:gd name="connsiteX0" fmla="*/ 0 w 3243404"/>
                <a:gd name="connsiteY0" fmla="*/ 233362 h 1923732"/>
                <a:gd name="connsiteX1" fmla="*/ 914400 w 3243404"/>
                <a:gd name="connsiteY1" fmla="*/ 223837 h 1923732"/>
                <a:gd name="connsiteX2" fmla="*/ 1400175 w 3243404"/>
                <a:gd name="connsiteY2" fmla="*/ 0 h 1923732"/>
                <a:gd name="connsiteX3" fmla="*/ 1604644 w 3243404"/>
                <a:gd name="connsiteY3" fmla="*/ 37781 h 1923732"/>
                <a:gd name="connsiteX4" fmla="*/ 1676081 w 3243404"/>
                <a:gd name="connsiteY4" fmla="*/ 175893 h 1923732"/>
                <a:gd name="connsiteX5" fmla="*/ 2152331 w 3243404"/>
                <a:gd name="connsiteY5" fmla="*/ 194944 h 1923732"/>
                <a:gd name="connsiteX6" fmla="*/ 2076450 w 3243404"/>
                <a:gd name="connsiteY6" fmla="*/ 671512 h 1923732"/>
                <a:gd name="connsiteX7" fmla="*/ 2424112 w 3243404"/>
                <a:gd name="connsiteY7" fmla="*/ 771523 h 1923732"/>
                <a:gd name="connsiteX8" fmla="*/ 3190558 w 3243404"/>
                <a:gd name="connsiteY8" fmla="*/ 899794 h 1923732"/>
                <a:gd name="connsiteX9" fmla="*/ 3242945 w 3243404"/>
                <a:gd name="connsiteY9" fmla="*/ 1166493 h 1923732"/>
                <a:gd name="connsiteX10" fmla="*/ 3242946 w 3243404"/>
                <a:gd name="connsiteY10" fmla="*/ 1737993 h 1923732"/>
                <a:gd name="connsiteX11" fmla="*/ 2942907 w 3243404"/>
                <a:gd name="connsiteY11" fmla="*/ 1923732 h 1923732"/>
                <a:gd name="connsiteX12" fmla="*/ 1981200 w 3243404"/>
                <a:gd name="connsiteY12" fmla="*/ 1571623 h 1923732"/>
                <a:gd name="connsiteX13" fmla="*/ 1662112 w 3243404"/>
                <a:gd name="connsiteY13" fmla="*/ 1747836 h 1923732"/>
                <a:gd name="connsiteX14" fmla="*/ 1171576 w 3243404"/>
                <a:gd name="connsiteY14" fmla="*/ 1662111 h 1923732"/>
                <a:gd name="connsiteX15" fmla="*/ 1085850 w 3243404"/>
                <a:gd name="connsiteY15" fmla="*/ 1409700 h 1923732"/>
                <a:gd name="connsiteX16" fmla="*/ 733426 w 3243404"/>
                <a:gd name="connsiteY16" fmla="*/ 1562098 h 1923732"/>
                <a:gd name="connsiteX17" fmla="*/ 157163 w 3243404"/>
                <a:gd name="connsiteY17" fmla="*/ 1104899 h 1923732"/>
                <a:gd name="connsiteX18" fmla="*/ 200025 w 3243404"/>
                <a:gd name="connsiteY18" fmla="*/ 719137 h 1923732"/>
                <a:gd name="connsiteX19" fmla="*/ 147638 w 3243404"/>
                <a:gd name="connsiteY19" fmla="*/ 547687 h 1923732"/>
                <a:gd name="connsiteX20" fmla="*/ 9525 w 3243404"/>
                <a:gd name="connsiteY20" fmla="*/ 400049 h 1923732"/>
                <a:gd name="connsiteX21" fmla="*/ 0 w 3243404"/>
                <a:gd name="connsiteY21" fmla="*/ 233362 h 1923732"/>
                <a:gd name="connsiteX0" fmla="*/ 0 w 3243404"/>
                <a:gd name="connsiteY0" fmla="*/ 233362 h 1923732"/>
                <a:gd name="connsiteX1" fmla="*/ 914400 w 3243404"/>
                <a:gd name="connsiteY1" fmla="*/ 223837 h 1923732"/>
                <a:gd name="connsiteX2" fmla="*/ 1400175 w 3243404"/>
                <a:gd name="connsiteY2" fmla="*/ 0 h 1923732"/>
                <a:gd name="connsiteX3" fmla="*/ 1604644 w 3243404"/>
                <a:gd name="connsiteY3" fmla="*/ 37781 h 1923732"/>
                <a:gd name="connsiteX4" fmla="*/ 1695131 w 3243404"/>
                <a:gd name="connsiteY4" fmla="*/ 137793 h 1923732"/>
                <a:gd name="connsiteX5" fmla="*/ 2152331 w 3243404"/>
                <a:gd name="connsiteY5" fmla="*/ 194944 h 1923732"/>
                <a:gd name="connsiteX6" fmla="*/ 2076450 w 3243404"/>
                <a:gd name="connsiteY6" fmla="*/ 671512 h 1923732"/>
                <a:gd name="connsiteX7" fmla="*/ 2424112 w 3243404"/>
                <a:gd name="connsiteY7" fmla="*/ 771523 h 1923732"/>
                <a:gd name="connsiteX8" fmla="*/ 3190558 w 3243404"/>
                <a:gd name="connsiteY8" fmla="*/ 899794 h 1923732"/>
                <a:gd name="connsiteX9" fmla="*/ 3242945 w 3243404"/>
                <a:gd name="connsiteY9" fmla="*/ 1166493 h 1923732"/>
                <a:gd name="connsiteX10" fmla="*/ 3242946 w 3243404"/>
                <a:gd name="connsiteY10" fmla="*/ 1737993 h 1923732"/>
                <a:gd name="connsiteX11" fmla="*/ 2942907 w 3243404"/>
                <a:gd name="connsiteY11" fmla="*/ 1923732 h 1923732"/>
                <a:gd name="connsiteX12" fmla="*/ 1981200 w 3243404"/>
                <a:gd name="connsiteY12" fmla="*/ 1571623 h 1923732"/>
                <a:gd name="connsiteX13" fmla="*/ 1662112 w 3243404"/>
                <a:gd name="connsiteY13" fmla="*/ 1747836 h 1923732"/>
                <a:gd name="connsiteX14" fmla="*/ 1171576 w 3243404"/>
                <a:gd name="connsiteY14" fmla="*/ 1662111 h 1923732"/>
                <a:gd name="connsiteX15" fmla="*/ 1085850 w 3243404"/>
                <a:gd name="connsiteY15" fmla="*/ 1409700 h 1923732"/>
                <a:gd name="connsiteX16" fmla="*/ 733426 w 3243404"/>
                <a:gd name="connsiteY16" fmla="*/ 1562098 h 1923732"/>
                <a:gd name="connsiteX17" fmla="*/ 157163 w 3243404"/>
                <a:gd name="connsiteY17" fmla="*/ 1104899 h 1923732"/>
                <a:gd name="connsiteX18" fmla="*/ 200025 w 3243404"/>
                <a:gd name="connsiteY18" fmla="*/ 719137 h 1923732"/>
                <a:gd name="connsiteX19" fmla="*/ 147638 w 3243404"/>
                <a:gd name="connsiteY19" fmla="*/ 547687 h 1923732"/>
                <a:gd name="connsiteX20" fmla="*/ 9525 w 3243404"/>
                <a:gd name="connsiteY20" fmla="*/ 400049 h 1923732"/>
                <a:gd name="connsiteX21" fmla="*/ 0 w 3243404"/>
                <a:gd name="connsiteY21" fmla="*/ 233362 h 1923732"/>
                <a:gd name="connsiteX0" fmla="*/ 0 w 3243404"/>
                <a:gd name="connsiteY0" fmla="*/ 200024 h 1890394"/>
                <a:gd name="connsiteX1" fmla="*/ 914400 w 3243404"/>
                <a:gd name="connsiteY1" fmla="*/ 190499 h 1890394"/>
                <a:gd name="connsiteX2" fmla="*/ 1400175 w 3243404"/>
                <a:gd name="connsiteY2" fmla="*/ 0 h 1890394"/>
                <a:gd name="connsiteX3" fmla="*/ 1604644 w 3243404"/>
                <a:gd name="connsiteY3" fmla="*/ 4443 h 1890394"/>
                <a:gd name="connsiteX4" fmla="*/ 1695131 w 3243404"/>
                <a:gd name="connsiteY4" fmla="*/ 104455 h 1890394"/>
                <a:gd name="connsiteX5" fmla="*/ 2152331 w 3243404"/>
                <a:gd name="connsiteY5" fmla="*/ 161606 h 1890394"/>
                <a:gd name="connsiteX6" fmla="*/ 2076450 w 3243404"/>
                <a:gd name="connsiteY6" fmla="*/ 638174 h 1890394"/>
                <a:gd name="connsiteX7" fmla="*/ 2424112 w 3243404"/>
                <a:gd name="connsiteY7" fmla="*/ 738185 h 1890394"/>
                <a:gd name="connsiteX8" fmla="*/ 3190558 w 3243404"/>
                <a:gd name="connsiteY8" fmla="*/ 866456 h 1890394"/>
                <a:gd name="connsiteX9" fmla="*/ 3242945 w 3243404"/>
                <a:gd name="connsiteY9" fmla="*/ 1133155 h 1890394"/>
                <a:gd name="connsiteX10" fmla="*/ 3242946 w 3243404"/>
                <a:gd name="connsiteY10" fmla="*/ 1704655 h 1890394"/>
                <a:gd name="connsiteX11" fmla="*/ 2942907 w 3243404"/>
                <a:gd name="connsiteY11" fmla="*/ 1890394 h 1890394"/>
                <a:gd name="connsiteX12" fmla="*/ 1981200 w 3243404"/>
                <a:gd name="connsiteY12" fmla="*/ 1538285 h 1890394"/>
                <a:gd name="connsiteX13" fmla="*/ 1662112 w 3243404"/>
                <a:gd name="connsiteY13" fmla="*/ 1714498 h 1890394"/>
                <a:gd name="connsiteX14" fmla="*/ 1171576 w 3243404"/>
                <a:gd name="connsiteY14" fmla="*/ 1628773 h 1890394"/>
                <a:gd name="connsiteX15" fmla="*/ 1085850 w 3243404"/>
                <a:gd name="connsiteY15" fmla="*/ 1376362 h 1890394"/>
                <a:gd name="connsiteX16" fmla="*/ 733426 w 3243404"/>
                <a:gd name="connsiteY16" fmla="*/ 1528760 h 1890394"/>
                <a:gd name="connsiteX17" fmla="*/ 157163 w 3243404"/>
                <a:gd name="connsiteY17" fmla="*/ 1071561 h 1890394"/>
                <a:gd name="connsiteX18" fmla="*/ 200025 w 3243404"/>
                <a:gd name="connsiteY18" fmla="*/ 685799 h 1890394"/>
                <a:gd name="connsiteX19" fmla="*/ 147638 w 3243404"/>
                <a:gd name="connsiteY19" fmla="*/ 514349 h 1890394"/>
                <a:gd name="connsiteX20" fmla="*/ 9525 w 3243404"/>
                <a:gd name="connsiteY20" fmla="*/ 366711 h 1890394"/>
                <a:gd name="connsiteX21" fmla="*/ 0 w 3243404"/>
                <a:gd name="connsiteY21" fmla="*/ 200024 h 1890394"/>
                <a:gd name="connsiteX0" fmla="*/ 0 w 3243404"/>
                <a:gd name="connsiteY0" fmla="*/ 195581 h 1885951"/>
                <a:gd name="connsiteX1" fmla="*/ 914400 w 3243404"/>
                <a:gd name="connsiteY1" fmla="*/ 186056 h 1885951"/>
                <a:gd name="connsiteX2" fmla="*/ 1385887 w 3243404"/>
                <a:gd name="connsiteY2" fmla="*/ 24132 h 1885951"/>
                <a:gd name="connsiteX3" fmla="*/ 1604644 w 3243404"/>
                <a:gd name="connsiteY3" fmla="*/ 0 h 1885951"/>
                <a:gd name="connsiteX4" fmla="*/ 1695131 w 3243404"/>
                <a:gd name="connsiteY4" fmla="*/ 100012 h 1885951"/>
                <a:gd name="connsiteX5" fmla="*/ 2152331 w 3243404"/>
                <a:gd name="connsiteY5" fmla="*/ 157163 h 1885951"/>
                <a:gd name="connsiteX6" fmla="*/ 2076450 w 3243404"/>
                <a:gd name="connsiteY6" fmla="*/ 633731 h 1885951"/>
                <a:gd name="connsiteX7" fmla="*/ 2424112 w 3243404"/>
                <a:gd name="connsiteY7" fmla="*/ 733742 h 1885951"/>
                <a:gd name="connsiteX8" fmla="*/ 3190558 w 3243404"/>
                <a:gd name="connsiteY8" fmla="*/ 862013 h 1885951"/>
                <a:gd name="connsiteX9" fmla="*/ 3242945 w 3243404"/>
                <a:gd name="connsiteY9" fmla="*/ 1128712 h 1885951"/>
                <a:gd name="connsiteX10" fmla="*/ 3242946 w 3243404"/>
                <a:gd name="connsiteY10" fmla="*/ 1700212 h 1885951"/>
                <a:gd name="connsiteX11" fmla="*/ 2942907 w 3243404"/>
                <a:gd name="connsiteY11" fmla="*/ 1885951 h 1885951"/>
                <a:gd name="connsiteX12" fmla="*/ 1981200 w 3243404"/>
                <a:gd name="connsiteY12" fmla="*/ 1533842 h 1885951"/>
                <a:gd name="connsiteX13" fmla="*/ 1662112 w 3243404"/>
                <a:gd name="connsiteY13" fmla="*/ 1710055 h 1885951"/>
                <a:gd name="connsiteX14" fmla="*/ 1171576 w 3243404"/>
                <a:gd name="connsiteY14" fmla="*/ 1624330 h 1885951"/>
                <a:gd name="connsiteX15" fmla="*/ 1085850 w 3243404"/>
                <a:gd name="connsiteY15" fmla="*/ 1371919 h 1885951"/>
                <a:gd name="connsiteX16" fmla="*/ 733426 w 3243404"/>
                <a:gd name="connsiteY16" fmla="*/ 1524317 h 1885951"/>
                <a:gd name="connsiteX17" fmla="*/ 157163 w 3243404"/>
                <a:gd name="connsiteY17" fmla="*/ 1067118 h 1885951"/>
                <a:gd name="connsiteX18" fmla="*/ 200025 w 3243404"/>
                <a:gd name="connsiteY18" fmla="*/ 681356 h 1885951"/>
                <a:gd name="connsiteX19" fmla="*/ 147638 w 3243404"/>
                <a:gd name="connsiteY19" fmla="*/ 509906 h 1885951"/>
                <a:gd name="connsiteX20" fmla="*/ 9525 w 3243404"/>
                <a:gd name="connsiteY20" fmla="*/ 362268 h 1885951"/>
                <a:gd name="connsiteX21" fmla="*/ 0 w 3243404"/>
                <a:gd name="connsiteY21" fmla="*/ 195581 h 1885951"/>
                <a:gd name="connsiteX0" fmla="*/ 0 w 3243404"/>
                <a:gd name="connsiteY0" fmla="*/ 200343 h 1890713"/>
                <a:gd name="connsiteX1" fmla="*/ 914400 w 3243404"/>
                <a:gd name="connsiteY1" fmla="*/ 190818 h 1890713"/>
                <a:gd name="connsiteX2" fmla="*/ 1385887 w 3243404"/>
                <a:gd name="connsiteY2" fmla="*/ 28894 h 1890713"/>
                <a:gd name="connsiteX3" fmla="*/ 1599882 w 3243404"/>
                <a:gd name="connsiteY3" fmla="*/ 0 h 1890713"/>
                <a:gd name="connsiteX4" fmla="*/ 1695131 w 3243404"/>
                <a:gd name="connsiteY4" fmla="*/ 104774 h 1890713"/>
                <a:gd name="connsiteX5" fmla="*/ 2152331 w 3243404"/>
                <a:gd name="connsiteY5" fmla="*/ 161925 h 1890713"/>
                <a:gd name="connsiteX6" fmla="*/ 2076450 w 3243404"/>
                <a:gd name="connsiteY6" fmla="*/ 638493 h 1890713"/>
                <a:gd name="connsiteX7" fmla="*/ 2424112 w 3243404"/>
                <a:gd name="connsiteY7" fmla="*/ 738504 h 1890713"/>
                <a:gd name="connsiteX8" fmla="*/ 3190558 w 3243404"/>
                <a:gd name="connsiteY8" fmla="*/ 866775 h 1890713"/>
                <a:gd name="connsiteX9" fmla="*/ 3242945 w 3243404"/>
                <a:gd name="connsiteY9" fmla="*/ 1133474 h 1890713"/>
                <a:gd name="connsiteX10" fmla="*/ 3242946 w 3243404"/>
                <a:gd name="connsiteY10" fmla="*/ 1704974 h 1890713"/>
                <a:gd name="connsiteX11" fmla="*/ 2942907 w 3243404"/>
                <a:gd name="connsiteY11" fmla="*/ 1890713 h 1890713"/>
                <a:gd name="connsiteX12" fmla="*/ 1981200 w 3243404"/>
                <a:gd name="connsiteY12" fmla="*/ 1538604 h 1890713"/>
                <a:gd name="connsiteX13" fmla="*/ 1662112 w 3243404"/>
                <a:gd name="connsiteY13" fmla="*/ 1714817 h 1890713"/>
                <a:gd name="connsiteX14" fmla="*/ 1171576 w 3243404"/>
                <a:gd name="connsiteY14" fmla="*/ 1629092 h 1890713"/>
                <a:gd name="connsiteX15" fmla="*/ 1085850 w 3243404"/>
                <a:gd name="connsiteY15" fmla="*/ 1376681 h 1890713"/>
                <a:gd name="connsiteX16" fmla="*/ 733426 w 3243404"/>
                <a:gd name="connsiteY16" fmla="*/ 1529079 h 1890713"/>
                <a:gd name="connsiteX17" fmla="*/ 157163 w 3243404"/>
                <a:gd name="connsiteY17" fmla="*/ 1071880 h 1890713"/>
                <a:gd name="connsiteX18" fmla="*/ 200025 w 3243404"/>
                <a:gd name="connsiteY18" fmla="*/ 686118 h 1890713"/>
                <a:gd name="connsiteX19" fmla="*/ 147638 w 3243404"/>
                <a:gd name="connsiteY19" fmla="*/ 514668 h 1890713"/>
                <a:gd name="connsiteX20" fmla="*/ 9525 w 3243404"/>
                <a:gd name="connsiteY20" fmla="*/ 367030 h 1890713"/>
                <a:gd name="connsiteX21" fmla="*/ 0 w 3243404"/>
                <a:gd name="connsiteY21" fmla="*/ 200343 h 1890713"/>
                <a:gd name="connsiteX0" fmla="*/ 0 w 3243404"/>
                <a:gd name="connsiteY0" fmla="*/ 200343 h 1890713"/>
                <a:gd name="connsiteX1" fmla="*/ 914400 w 3243404"/>
                <a:gd name="connsiteY1" fmla="*/ 190818 h 1890713"/>
                <a:gd name="connsiteX2" fmla="*/ 1385887 w 3243404"/>
                <a:gd name="connsiteY2" fmla="*/ 28894 h 1890713"/>
                <a:gd name="connsiteX3" fmla="*/ 1599882 w 3243404"/>
                <a:gd name="connsiteY3" fmla="*/ 0 h 1890713"/>
                <a:gd name="connsiteX4" fmla="*/ 1695131 w 3243404"/>
                <a:gd name="connsiteY4" fmla="*/ 104774 h 1890713"/>
                <a:gd name="connsiteX5" fmla="*/ 2142806 w 3243404"/>
                <a:gd name="connsiteY5" fmla="*/ 109537 h 1890713"/>
                <a:gd name="connsiteX6" fmla="*/ 2076450 w 3243404"/>
                <a:gd name="connsiteY6" fmla="*/ 638493 h 1890713"/>
                <a:gd name="connsiteX7" fmla="*/ 2424112 w 3243404"/>
                <a:gd name="connsiteY7" fmla="*/ 738504 h 1890713"/>
                <a:gd name="connsiteX8" fmla="*/ 3190558 w 3243404"/>
                <a:gd name="connsiteY8" fmla="*/ 866775 h 1890713"/>
                <a:gd name="connsiteX9" fmla="*/ 3242945 w 3243404"/>
                <a:gd name="connsiteY9" fmla="*/ 1133474 h 1890713"/>
                <a:gd name="connsiteX10" fmla="*/ 3242946 w 3243404"/>
                <a:gd name="connsiteY10" fmla="*/ 1704974 h 1890713"/>
                <a:gd name="connsiteX11" fmla="*/ 2942907 w 3243404"/>
                <a:gd name="connsiteY11" fmla="*/ 1890713 h 1890713"/>
                <a:gd name="connsiteX12" fmla="*/ 1981200 w 3243404"/>
                <a:gd name="connsiteY12" fmla="*/ 1538604 h 1890713"/>
                <a:gd name="connsiteX13" fmla="*/ 1662112 w 3243404"/>
                <a:gd name="connsiteY13" fmla="*/ 1714817 h 1890713"/>
                <a:gd name="connsiteX14" fmla="*/ 1171576 w 3243404"/>
                <a:gd name="connsiteY14" fmla="*/ 1629092 h 1890713"/>
                <a:gd name="connsiteX15" fmla="*/ 1085850 w 3243404"/>
                <a:gd name="connsiteY15" fmla="*/ 1376681 h 1890713"/>
                <a:gd name="connsiteX16" fmla="*/ 733426 w 3243404"/>
                <a:gd name="connsiteY16" fmla="*/ 1529079 h 1890713"/>
                <a:gd name="connsiteX17" fmla="*/ 157163 w 3243404"/>
                <a:gd name="connsiteY17" fmla="*/ 1071880 h 1890713"/>
                <a:gd name="connsiteX18" fmla="*/ 200025 w 3243404"/>
                <a:gd name="connsiteY18" fmla="*/ 686118 h 1890713"/>
                <a:gd name="connsiteX19" fmla="*/ 147638 w 3243404"/>
                <a:gd name="connsiteY19" fmla="*/ 514668 h 1890713"/>
                <a:gd name="connsiteX20" fmla="*/ 9525 w 3243404"/>
                <a:gd name="connsiteY20" fmla="*/ 367030 h 1890713"/>
                <a:gd name="connsiteX21" fmla="*/ 0 w 3243404"/>
                <a:gd name="connsiteY21" fmla="*/ 200343 h 1890713"/>
                <a:gd name="connsiteX0" fmla="*/ 0 w 3243404"/>
                <a:gd name="connsiteY0" fmla="*/ 200343 h 1890713"/>
                <a:gd name="connsiteX1" fmla="*/ 914400 w 3243404"/>
                <a:gd name="connsiteY1" fmla="*/ 190818 h 1890713"/>
                <a:gd name="connsiteX2" fmla="*/ 1385887 w 3243404"/>
                <a:gd name="connsiteY2" fmla="*/ 28894 h 1890713"/>
                <a:gd name="connsiteX3" fmla="*/ 1599882 w 3243404"/>
                <a:gd name="connsiteY3" fmla="*/ 0 h 1890713"/>
                <a:gd name="connsiteX4" fmla="*/ 1695131 w 3243404"/>
                <a:gd name="connsiteY4" fmla="*/ 104774 h 1890713"/>
                <a:gd name="connsiteX5" fmla="*/ 2123756 w 3243404"/>
                <a:gd name="connsiteY5" fmla="*/ 166687 h 1890713"/>
                <a:gd name="connsiteX6" fmla="*/ 2076450 w 3243404"/>
                <a:gd name="connsiteY6" fmla="*/ 638493 h 1890713"/>
                <a:gd name="connsiteX7" fmla="*/ 2424112 w 3243404"/>
                <a:gd name="connsiteY7" fmla="*/ 738504 h 1890713"/>
                <a:gd name="connsiteX8" fmla="*/ 3190558 w 3243404"/>
                <a:gd name="connsiteY8" fmla="*/ 866775 h 1890713"/>
                <a:gd name="connsiteX9" fmla="*/ 3242945 w 3243404"/>
                <a:gd name="connsiteY9" fmla="*/ 1133474 h 1890713"/>
                <a:gd name="connsiteX10" fmla="*/ 3242946 w 3243404"/>
                <a:gd name="connsiteY10" fmla="*/ 1704974 h 1890713"/>
                <a:gd name="connsiteX11" fmla="*/ 2942907 w 3243404"/>
                <a:gd name="connsiteY11" fmla="*/ 1890713 h 1890713"/>
                <a:gd name="connsiteX12" fmla="*/ 1981200 w 3243404"/>
                <a:gd name="connsiteY12" fmla="*/ 1538604 h 1890713"/>
                <a:gd name="connsiteX13" fmla="*/ 1662112 w 3243404"/>
                <a:gd name="connsiteY13" fmla="*/ 1714817 h 1890713"/>
                <a:gd name="connsiteX14" fmla="*/ 1171576 w 3243404"/>
                <a:gd name="connsiteY14" fmla="*/ 1629092 h 1890713"/>
                <a:gd name="connsiteX15" fmla="*/ 1085850 w 3243404"/>
                <a:gd name="connsiteY15" fmla="*/ 1376681 h 1890713"/>
                <a:gd name="connsiteX16" fmla="*/ 733426 w 3243404"/>
                <a:gd name="connsiteY16" fmla="*/ 1529079 h 1890713"/>
                <a:gd name="connsiteX17" fmla="*/ 157163 w 3243404"/>
                <a:gd name="connsiteY17" fmla="*/ 1071880 h 1890713"/>
                <a:gd name="connsiteX18" fmla="*/ 200025 w 3243404"/>
                <a:gd name="connsiteY18" fmla="*/ 686118 h 1890713"/>
                <a:gd name="connsiteX19" fmla="*/ 147638 w 3243404"/>
                <a:gd name="connsiteY19" fmla="*/ 514668 h 1890713"/>
                <a:gd name="connsiteX20" fmla="*/ 9525 w 3243404"/>
                <a:gd name="connsiteY20" fmla="*/ 367030 h 1890713"/>
                <a:gd name="connsiteX21" fmla="*/ 0 w 3243404"/>
                <a:gd name="connsiteY21" fmla="*/ 200343 h 1890713"/>
                <a:gd name="connsiteX0" fmla="*/ 0 w 3243404"/>
                <a:gd name="connsiteY0" fmla="*/ 200343 h 1890713"/>
                <a:gd name="connsiteX1" fmla="*/ 914400 w 3243404"/>
                <a:gd name="connsiteY1" fmla="*/ 190818 h 1890713"/>
                <a:gd name="connsiteX2" fmla="*/ 1385887 w 3243404"/>
                <a:gd name="connsiteY2" fmla="*/ 28894 h 1890713"/>
                <a:gd name="connsiteX3" fmla="*/ 1599882 w 3243404"/>
                <a:gd name="connsiteY3" fmla="*/ 0 h 1890713"/>
                <a:gd name="connsiteX4" fmla="*/ 1695131 w 3243404"/>
                <a:gd name="connsiteY4" fmla="*/ 104774 h 1890713"/>
                <a:gd name="connsiteX5" fmla="*/ 2123756 w 3243404"/>
                <a:gd name="connsiteY5" fmla="*/ 166687 h 1890713"/>
                <a:gd name="connsiteX6" fmla="*/ 2076450 w 3243404"/>
                <a:gd name="connsiteY6" fmla="*/ 638493 h 1890713"/>
                <a:gd name="connsiteX7" fmla="*/ 2424112 w 3243404"/>
                <a:gd name="connsiteY7" fmla="*/ 738504 h 1890713"/>
                <a:gd name="connsiteX8" fmla="*/ 3190558 w 3243404"/>
                <a:gd name="connsiteY8" fmla="*/ 866775 h 1890713"/>
                <a:gd name="connsiteX9" fmla="*/ 3242945 w 3243404"/>
                <a:gd name="connsiteY9" fmla="*/ 1133474 h 1890713"/>
                <a:gd name="connsiteX10" fmla="*/ 3242946 w 3243404"/>
                <a:gd name="connsiteY10" fmla="*/ 1704974 h 1890713"/>
                <a:gd name="connsiteX11" fmla="*/ 2942907 w 3243404"/>
                <a:gd name="connsiteY11" fmla="*/ 1890713 h 1890713"/>
                <a:gd name="connsiteX12" fmla="*/ 1981200 w 3243404"/>
                <a:gd name="connsiteY12" fmla="*/ 1538604 h 1890713"/>
                <a:gd name="connsiteX13" fmla="*/ 1662112 w 3243404"/>
                <a:gd name="connsiteY13" fmla="*/ 1714817 h 1890713"/>
                <a:gd name="connsiteX14" fmla="*/ 1171576 w 3243404"/>
                <a:gd name="connsiteY14" fmla="*/ 1629092 h 1890713"/>
                <a:gd name="connsiteX15" fmla="*/ 1085850 w 3243404"/>
                <a:gd name="connsiteY15" fmla="*/ 1376681 h 1890713"/>
                <a:gd name="connsiteX16" fmla="*/ 733426 w 3243404"/>
                <a:gd name="connsiteY16" fmla="*/ 1529079 h 1890713"/>
                <a:gd name="connsiteX17" fmla="*/ 157163 w 3243404"/>
                <a:gd name="connsiteY17" fmla="*/ 1071880 h 1890713"/>
                <a:gd name="connsiteX18" fmla="*/ 200025 w 3243404"/>
                <a:gd name="connsiteY18" fmla="*/ 686118 h 1890713"/>
                <a:gd name="connsiteX19" fmla="*/ 147638 w 3243404"/>
                <a:gd name="connsiteY19" fmla="*/ 514668 h 1890713"/>
                <a:gd name="connsiteX20" fmla="*/ 9525 w 3243404"/>
                <a:gd name="connsiteY20" fmla="*/ 367030 h 1890713"/>
                <a:gd name="connsiteX21" fmla="*/ 0 w 3243404"/>
                <a:gd name="connsiteY21" fmla="*/ 200343 h 1890713"/>
                <a:gd name="connsiteX0" fmla="*/ 0 w 3243404"/>
                <a:gd name="connsiteY0" fmla="*/ 171449 h 1861819"/>
                <a:gd name="connsiteX1" fmla="*/ 914400 w 3243404"/>
                <a:gd name="connsiteY1" fmla="*/ 161924 h 1861819"/>
                <a:gd name="connsiteX2" fmla="*/ 1385887 w 3243404"/>
                <a:gd name="connsiteY2" fmla="*/ 0 h 1861819"/>
                <a:gd name="connsiteX3" fmla="*/ 1557019 w 3243404"/>
                <a:gd name="connsiteY3" fmla="*/ 28256 h 1861819"/>
                <a:gd name="connsiteX4" fmla="*/ 1695131 w 3243404"/>
                <a:gd name="connsiteY4" fmla="*/ 75880 h 1861819"/>
                <a:gd name="connsiteX5" fmla="*/ 2123756 w 3243404"/>
                <a:gd name="connsiteY5" fmla="*/ 137793 h 1861819"/>
                <a:gd name="connsiteX6" fmla="*/ 2076450 w 3243404"/>
                <a:gd name="connsiteY6" fmla="*/ 609599 h 1861819"/>
                <a:gd name="connsiteX7" fmla="*/ 2424112 w 3243404"/>
                <a:gd name="connsiteY7" fmla="*/ 709610 h 1861819"/>
                <a:gd name="connsiteX8" fmla="*/ 3190558 w 3243404"/>
                <a:gd name="connsiteY8" fmla="*/ 837881 h 1861819"/>
                <a:gd name="connsiteX9" fmla="*/ 3242945 w 3243404"/>
                <a:gd name="connsiteY9" fmla="*/ 1104580 h 1861819"/>
                <a:gd name="connsiteX10" fmla="*/ 3242946 w 3243404"/>
                <a:gd name="connsiteY10" fmla="*/ 1676080 h 1861819"/>
                <a:gd name="connsiteX11" fmla="*/ 2942907 w 3243404"/>
                <a:gd name="connsiteY11" fmla="*/ 1861819 h 1861819"/>
                <a:gd name="connsiteX12" fmla="*/ 1981200 w 3243404"/>
                <a:gd name="connsiteY12" fmla="*/ 1509710 h 1861819"/>
                <a:gd name="connsiteX13" fmla="*/ 1662112 w 3243404"/>
                <a:gd name="connsiteY13" fmla="*/ 1685923 h 1861819"/>
                <a:gd name="connsiteX14" fmla="*/ 1171576 w 3243404"/>
                <a:gd name="connsiteY14" fmla="*/ 1600198 h 1861819"/>
                <a:gd name="connsiteX15" fmla="*/ 1085850 w 3243404"/>
                <a:gd name="connsiteY15" fmla="*/ 1347787 h 1861819"/>
                <a:gd name="connsiteX16" fmla="*/ 733426 w 3243404"/>
                <a:gd name="connsiteY16" fmla="*/ 1500185 h 1861819"/>
                <a:gd name="connsiteX17" fmla="*/ 157163 w 3243404"/>
                <a:gd name="connsiteY17" fmla="*/ 1042986 h 1861819"/>
                <a:gd name="connsiteX18" fmla="*/ 200025 w 3243404"/>
                <a:gd name="connsiteY18" fmla="*/ 657224 h 1861819"/>
                <a:gd name="connsiteX19" fmla="*/ 147638 w 3243404"/>
                <a:gd name="connsiteY19" fmla="*/ 485774 h 1861819"/>
                <a:gd name="connsiteX20" fmla="*/ 9525 w 3243404"/>
                <a:gd name="connsiteY20" fmla="*/ 338136 h 1861819"/>
                <a:gd name="connsiteX21" fmla="*/ 0 w 3243404"/>
                <a:gd name="connsiteY21" fmla="*/ 171449 h 1861819"/>
                <a:gd name="connsiteX0" fmla="*/ 0 w 3243404"/>
                <a:gd name="connsiteY0" fmla="*/ 186056 h 1876426"/>
                <a:gd name="connsiteX1" fmla="*/ 914400 w 3243404"/>
                <a:gd name="connsiteY1" fmla="*/ 176531 h 1876426"/>
                <a:gd name="connsiteX2" fmla="*/ 1385887 w 3243404"/>
                <a:gd name="connsiteY2" fmla="*/ 14607 h 1876426"/>
                <a:gd name="connsiteX3" fmla="*/ 1571307 w 3243404"/>
                <a:gd name="connsiteY3" fmla="*/ 0 h 1876426"/>
                <a:gd name="connsiteX4" fmla="*/ 1695131 w 3243404"/>
                <a:gd name="connsiteY4" fmla="*/ 90487 h 1876426"/>
                <a:gd name="connsiteX5" fmla="*/ 2123756 w 3243404"/>
                <a:gd name="connsiteY5" fmla="*/ 152400 h 1876426"/>
                <a:gd name="connsiteX6" fmla="*/ 2076450 w 3243404"/>
                <a:gd name="connsiteY6" fmla="*/ 624206 h 1876426"/>
                <a:gd name="connsiteX7" fmla="*/ 2424112 w 3243404"/>
                <a:gd name="connsiteY7" fmla="*/ 724217 h 1876426"/>
                <a:gd name="connsiteX8" fmla="*/ 3190558 w 3243404"/>
                <a:gd name="connsiteY8" fmla="*/ 852488 h 1876426"/>
                <a:gd name="connsiteX9" fmla="*/ 3242945 w 3243404"/>
                <a:gd name="connsiteY9" fmla="*/ 1119187 h 1876426"/>
                <a:gd name="connsiteX10" fmla="*/ 3242946 w 3243404"/>
                <a:gd name="connsiteY10" fmla="*/ 1690687 h 1876426"/>
                <a:gd name="connsiteX11" fmla="*/ 2942907 w 3243404"/>
                <a:gd name="connsiteY11" fmla="*/ 1876426 h 1876426"/>
                <a:gd name="connsiteX12" fmla="*/ 1981200 w 3243404"/>
                <a:gd name="connsiteY12" fmla="*/ 1524317 h 1876426"/>
                <a:gd name="connsiteX13" fmla="*/ 1662112 w 3243404"/>
                <a:gd name="connsiteY13" fmla="*/ 1700530 h 1876426"/>
                <a:gd name="connsiteX14" fmla="*/ 1171576 w 3243404"/>
                <a:gd name="connsiteY14" fmla="*/ 1614805 h 1876426"/>
                <a:gd name="connsiteX15" fmla="*/ 1085850 w 3243404"/>
                <a:gd name="connsiteY15" fmla="*/ 1362394 h 1876426"/>
                <a:gd name="connsiteX16" fmla="*/ 733426 w 3243404"/>
                <a:gd name="connsiteY16" fmla="*/ 1514792 h 1876426"/>
                <a:gd name="connsiteX17" fmla="*/ 157163 w 3243404"/>
                <a:gd name="connsiteY17" fmla="*/ 1057593 h 1876426"/>
                <a:gd name="connsiteX18" fmla="*/ 200025 w 3243404"/>
                <a:gd name="connsiteY18" fmla="*/ 671831 h 1876426"/>
                <a:gd name="connsiteX19" fmla="*/ 147638 w 3243404"/>
                <a:gd name="connsiteY19" fmla="*/ 500381 h 1876426"/>
                <a:gd name="connsiteX20" fmla="*/ 9525 w 3243404"/>
                <a:gd name="connsiteY20" fmla="*/ 352743 h 1876426"/>
                <a:gd name="connsiteX21" fmla="*/ 0 w 3243404"/>
                <a:gd name="connsiteY21" fmla="*/ 186056 h 1876426"/>
                <a:gd name="connsiteX0" fmla="*/ 0 w 3243404"/>
                <a:gd name="connsiteY0" fmla="*/ 195261 h 1885631"/>
                <a:gd name="connsiteX1" fmla="*/ 914400 w 3243404"/>
                <a:gd name="connsiteY1" fmla="*/ 185736 h 1885631"/>
                <a:gd name="connsiteX2" fmla="*/ 1404937 w 3243404"/>
                <a:gd name="connsiteY2" fmla="*/ 0 h 1885631"/>
                <a:gd name="connsiteX3" fmla="*/ 1571307 w 3243404"/>
                <a:gd name="connsiteY3" fmla="*/ 9205 h 1885631"/>
                <a:gd name="connsiteX4" fmla="*/ 1695131 w 3243404"/>
                <a:gd name="connsiteY4" fmla="*/ 99692 h 1885631"/>
                <a:gd name="connsiteX5" fmla="*/ 2123756 w 3243404"/>
                <a:gd name="connsiteY5" fmla="*/ 161605 h 1885631"/>
                <a:gd name="connsiteX6" fmla="*/ 2076450 w 3243404"/>
                <a:gd name="connsiteY6" fmla="*/ 633411 h 1885631"/>
                <a:gd name="connsiteX7" fmla="*/ 2424112 w 3243404"/>
                <a:gd name="connsiteY7" fmla="*/ 733422 h 1885631"/>
                <a:gd name="connsiteX8" fmla="*/ 3190558 w 3243404"/>
                <a:gd name="connsiteY8" fmla="*/ 861693 h 1885631"/>
                <a:gd name="connsiteX9" fmla="*/ 3242945 w 3243404"/>
                <a:gd name="connsiteY9" fmla="*/ 1128392 h 1885631"/>
                <a:gd name="connsiteX10" fmla="*/ 3242946 w 3243404"/>
                <a:gd name="connsiteY10" fmla="*/ 1699892 h 1885631"/>
                <a:gd name="connsiteX11" fmla="*/ 2942907 w 3243404"/>
                <a:gd name="connsiteY11" fmla="*/ 1885631 h 1885631"/>
                <a:gd name="connsiteX12" fmla="*/ 1981200 w 3243404"/>
                <a:gd name="connsiteY12" fmla="*/ 1533522 h 1885631"/>
                <a:gd name="connsiteX13" fmla="*/ 1662112 w 3243404"/>
                <a:gd name="connsiteY13" fmla="*/ 1709735 h 1885631"/>
                <a:gd name="connsiteX14" fmla="*/ 1171576 w 3243404"/>
                <a:gd name="connsiteY14" fmla="*/ 1624010 h 1885631"/>
                <a:gd name="connsiteX15" fmla="*/ 1085850 w 3243404"/>
                <a:gd name="connsiteY15" fmla="*/ 1371599 h 1885631"/>
                <a:gd name="connsiteX16" fmla="*/ 733426 w 3243404"/>
                <a:gd name="connsiteY16" fmla="*/ 1523997 h 1885631"/>
                <a:gd name="connsiteX17" fmla="*/ 157163 w 3243404"/>
                <a:gd name="connsiteY17" fmla="*/ 1066798 h 1885631"/>
                <a:gd name="connsiteX18" fmla="*/ 200025 w 3243404"/>
                <a:gd name="connsiteY18" fmla="*/ 681036 h 1885631"/>
                <a:gd name="connsiteX19" fmla="*/ 147638 w 3243404"/>
                <a:gd name="connsiteY19" fmla="*/ 509586 h 1885631"/>
                <a:gd name="connsiteX20" fmla="*/ 9525 w 3243404"/>
                <a:gd name="connsiteY20" fmla="*/ 361948 h 1885631"/>
                <a:gd name="connsiteX21" fmla="*/ 0 w 3243404"/>
                <a:gd name="connsiteY21" fmla="*/ 195261 h 1885631"/>
                <a:gd name="connsiteX0" fmla="*/ 0 w 3243404"/>
                <a:gd name="connsiteY0" fmla="*/ 195261 h 1885631"/>
                <a:gd name="connsiteX1" fmla="*/ 914400 w 3243404"/>
                <a:gd name="connsiteY1" fmla="*/ 185736 h 1885631"/>
                <a:gd name="connsiteX2" fmla="*/ 1404937 w 3243404"/>
                <a:gd name="connsiteY2" fmla="*/ 0 h 1885631"/>
                <a:gd name="connsiteX3" fmla="*/ 1571307 w 3243404"/>
                <a:gd name="connsiteY3" fmla="*/ 37780 h 1885631"/>
                <a:gd name="connsiteX4" fmla="*/ 1695131 w 3243404"/>
                <a:gd name="connsiteY4" fmla="*/ 99692 h 1885631"/>
                <a:gd name="connsiteX5" fmla="*/ 2123756 w 3243404"/>
                <a:gd name="connsiteY5" fmla="*/ 161605 h 1885631"/>
                <a:gd name="connsiteX6" fmla="*/ 2076450 w 3243404"/>
                <a:gd name="connsiteY6" fmla="*/ 633411 h 1885631"/>
                <a:gd name="connsiteX7" fmla="*/ 2424112 w 3243404"/>
                <a:gd name="connsiteY7" fmla="*/ 733422 h 1885631"/>
                <a:gd name="connsiteX8" fmla="*/ 3190558 w 3243404"/>
                <a:gd name="connsiteY8" fmla="*/ 861693 h 1885631"/>
                <a:gd name="connsiteX9" fmla="*/ 3242945 w 3243404"/>
                <a:gd name="connsiteY9" fmla="*/ 1128392 h 1885631"/>
                <a:gd name="connsiteX10" fmla="*/ 3242946 w 3243404"/>
                <a:gd name="connsiteY10" fmla="*/ 1699892 h 1885631"/>
                <a:gd name="connsiteX11" fmla="*/ 2942907 w 3243404"/>
                <a:gd name="connsiteY11" fmla="*/ 1885631 h 1885631"/>
                <a:gd name="connsiteX12" fmla="*/ 1981200 w 3243404"/>
                <a:gd name="connsiteY12" fmla="*/ 1533522 h 1885631"/>
                <a:gd name="connsiteX13" fmla="*/ 1662112 w 3243404"/>
                <a:gd name="connsiteY13" fmla="*/ 1709735 h 1885631"/>
                <a:gd name="connsiteX14" fmla="*/ 1171576 w 3243404"/>
                <a:gd name="connsiteY14" fmla="*/ 1624010 h 1885631"/>
                <a:gd name="connsiteX15" fmla="*/ 1085850 w 3243404"/>
                <a:gd name="connsiteY15" fmla="*/ 1371599 h 1885631"/>
                <a:gd name="connsiteX16" fmla="*/ 733426 w 3243404"/>
                <a:gd name="connsiteY16" fmla="*/ 1523997 h 1885631"/>
                <a:gd name="connsiteX17" fmla="*/ 157163 w 3243404"/>
                <a:gd name="connsiteY17" fmla="*/ 1066798 h 1885631"/>
                <a:gd name="connsiteX18" fmla="*/ 200025 w 3243404"/>
                <a:gd name="connsiteY18" fmla="*/ 681036 h 1885631"/>
                <a:gd name="connsiteX19" fmla="*/ 147638 w 3243404"/>
                <a:gd name="connsiteY19" fmla="*/ 509586 h 1885631"/>
                <a:gd name="connsiteX20" fmla="*/ 9525 w 3243404"/>
                <a:gd name="connsiteY20" fmla="*/ 361948 h 1885631"/>
                <a:gd name="connsiteX21" fmla="*/ 0 w 3243404"/>
                <a:gd name="connsiteY21" fmla="*/ 195261 h 1885631"/>
                <a:gd name="connsiteX0" fmla="*/ 0 w 3243404"/>
                <a:gd name="connsiteY0" fmla="*/ 195261 h 1885631"/>
                <a:gd name="connsiteX1" fmla="*/ 914400 w 3243404"/>
                <a:gd name="connsiteY1" fmla="*/ 185736 h 1885631"/>
                <a:gd name="connsiteX2" fmla="*/ 1404937 w 3243404"/>
                <a:gd name="connsiteY2" fmla="*/ 0 h 1885631"/>
                <a:gd name="connsiteX3" fmla="*/ 1599882 w 3243404"/>
                <a:gd name="connsiteY3" fmla="*/ 23492 h 1885631"/>
                <a:gd name="connsiteX4" fmla="*/ 1695131 w 3243404"/>
                <a:gd name="connsiteY4" fmla="*/ 99692 h 1885631"/>
                <a:gd name="connsiteX5" fmla="*/ 2123756 w 3243404"/>
                <a:gd name="connsiteY5" fmla="*/ 161605 h 1885631"/>
                <a:gd name="connsiteX6" fmla="*/ 2076450 w 3243404"/>
                <a:gd name="connsiteY6" fmla="*/ 633411 h 1885631"/>
                <a:gd name="connsiteX7" fmla="*/ 2424112 w 3243404"/>
                <a:gd name="connsiteY7" fmla="*/ 733422 h 1885631"/>
                <a:gd name="connsiteX8" fmla="*/ 3190558 w 3243404"/>
                <a:gd name="connsiteY8" fmla="*/ 861693 h 1885631"/>
                <a:gd name="connsiteX9" fmla="*/ 3242945 w 3243404"/>
                <a:gd name="connsiteY9" fmla="*/ 1128392 h 1885631"/>
                <a:gd name="connsiteX10" fmla="*/ 3242946 w 3243404"/>
                <a:gd name="connsiteY10" fmla="*/ 1699892 h 1885631"/>
                <a:gd name="connsiteX11" fmla="*/ 2942907 w 3243404"/>
                <a:gd name="connsiteY11" fmla="*/ 1885631 h 1885631"/>
                <a:gd name="connsiteX12" fmla="*/ 1981200 w 3243404"/>
                <a:gd name="connsiteY12" fmla="*/ 1533522 h 1885631"/>
                <a:gd name="connsiteX13" fmla="*/ 1662112 w 3243404"/>
                <a:gd name="connsiteY13" fmla="*/ 1709735 h 1885631"/>
                <a:gd name="connsiteX14" fmla="*/ 1171576 w 3243404"/>
                <a:gd name="connsiteY14" fmla="*/ 1624010 h 1885631"/>
                <a:gd name="connsiteX15" fmla="*/ 1085850 w 3243404"/>
                <a:gd name="connsiteY15" fmla="*/ 1371599 h 1885631"/>
                <a:gd name="connsiteX16" fmla="*/ 733426 w 3243404"/>
                <a:gd name="connsiteY16" fmla="*/ 1523997 h 1885631"/>
                <a:gd name="connsiteX17" fmla="*/ 157163 w 3243404"/>
                <a:gd name="connsiteY17" fmla="*/ 1066798 h 1885631"/>
                <a:gd name="connsiteX18" fmla="*/ 200025 w 3243404"/>
                <a:gd name="connsiteY18" fmla="*/ 681036 h 1885631"/>
                <a:gd name="connsiteX19" fmla="*/ 147638 w 3243404"/>
                <a:gd name="connsiteY19" fmla="*/ 509586 h 1885631"/>
                <a:gd name="connsiteX20" fmla="*/ 9525 w 3243404"/>
                <a:gd name="connsiteY20" fmla="*/ 361948 h 1885631"/>
                <a:gd name="connsiteX21" fmla="*/ 0 w 3243404"/>
                <a:gd name="connsiteY21" fmla="*/ 195261 h 1885631"/>
                <a:gd name="connsiteX0" fmla="*/ 0 w 3243404"/>
                <a:gd name="connsiteY0" fmla="*/ 195261 h 1885631"/>
                <a:gd name="connsiteX1" fmla="*/ 914400 w 3243404"/>
                <a:gd name="connsiteY1" fmla="*/ 185736 h 1885631"/>
                <a:gd name="connsiteX2" fmla="*/ 1404937 w 3243404"/>
                <a:gd name="connsiteY2" fmla="*/ 0 h 1885631"/>
                <a:gd name="connsiteX3" fmla="*/ 1599882 w 3243404"/>
                <a:gd name="connsiteY3" fmla="*/ 23492 h 1885631"/>
                <a:gd name="connsiteX4" fmla="*/ 1695131 w 3243404"/>
                <a:gd name="connsiteY4" fmla="*/ 99692 h 1885631"/>
                <a:gd name="connsiteX5" fmla="*/ 2142806 w 3243404"/>
                <a:gd name="connsiteY5" fmla="*/ 152080 h 1885631"/>
                <a:gd name="connsiteX6" fmla="*/ 2076450 w 3243404"/>
                <a:gd name="connsiteY6" fmla="*/ 633411 h 1885631"/>
                <a:gd name="connsiteX7" fmla="*/ 2424112 w 3243404"/>
                <a:gd name="connsiteY7" fmla="*/ 733422 h 1885631"/>
                <a:gd name="connsiteX8" fmla="*/ 3190558 w 3243404"/>
                <a:gd name="connsiteY8" fmla="*/ 861693 h 1885631"/>
                <a:gd name="connsiteX9" fmla="*/ 3242945 w 3243404"/>
                <a:gd name="connsiteY9" fmla="*/ 1128392 h 1885631"/>
                <a:gd name="connsiteX10" fmla="*/ 3242946 w 3243404"/>
                <a:gd name="connsiteY10" fmla="*/ 1699892 h 1885631"/>
                <a:gd name="connsiteX11" fmla="*/ 2942907 w 3243404"/>
                <a:gd name="connsiteY11" fmla="*/ 1885631 h 1885631"/>
                <a:gd name="connsiteX12" fmla="*/ 1981200 w 3243404"/>
                <a:gd name="connsiteY12" fmla="*/ 1533522 h 1885631"/>
                <a:gd name="connsiteX13" fmla="*/ 1662112 w 3243404"/>
                <a:gd name="connsiteY13" fmla="*/ 1709735 h 1885631"/>
                <a:gd name="connsiteX14" fmla="*/ 1171576 w 3243404"/>
                <a:gd name="connsiteY14" fmla="*/ 1624010 h 1885631"/>
                <a:gd name="connsiteX15" fmla="*/ 1085850 w 3243404"/>
                <a:gd name="connsiteY15" fmla="*/ 1371599 h 1885631"/>
                <a:gd name="connsiteX16" fmla="*/ 733426 w 3243404"/>
                <a:gd name="connsiteY16" fmla="*/ 1523997 h 1885631"/>
                <a:gd name="connsiteX17" fmla="*/ 157163 w 3243404"/>
                <a:gd name="connsiteY17" fmla="*/ 1066798 h 1885631"/>
                <a:gd name="connsiteX18" fmla="*/ 200025 w 3243404"/>
                <a:gd name="connsiteY18" fmla="*/ 681036 h 1885631"/>
                <a:gd name="connsiteX19" fmla="*/ 147638 w 3243404"/>
                <a:gd name="connsiteY19" fmla="*/ 509586 h 1885631"/>
                <a:gd name="connsiteX20" fmla="*/ 9525 w 3243404"/>
                <a:gd name="connsiteY20" fmla="*/ 361948 h 1885631"/>
                <a:gd name="connsiteX21" fmla="*/ 0 w 3243404"/>
                <a:gd name="connsiteY21" fmla="*/ 195261 h 1885631"/>
                <a:gd name="connsiteX0" fmla="*/ 0 w 3243404"/>
                <a:gd name="connsiteY0" fmla="*/ 280986 h 1971356"/>
                <a:gd name="connsiteX1" fmla="*/ 914400 w 3243404"/>
                <a:gd name="connsiteY1" fmla="*/ 271461 h 1971356"/>
                <a:gd name="connsiteX2" fmla="*/ 950118 w 3243404"/>
                <a:gd name="connsiteY2" fmla="*/ 0 h 1971356"/>
                <a:gd name="connsiteX3" fmla="*/ 1599882 w 3243404"/>
                <a:gd name="connsiteY3" fmla="*/ 109217 h 1971356"/>
                <a:gd name="connsiteX4" fmla="*/ 1695131 w 3243404"/>
                <a:gd name="connsiteY4" fmla="*/ 185417 h 1971356"/>
                <a:gd name="connsiteX5" fmla="*/ 2142806 w 3243404"/>
                <a:gd name="connsiteY5" fmla="*/ 237805 h 1971356"/>
                <a:gd name="connsiteX6" fmla="*/ 2076450 w 3243404"/>
                <a:gd name="connsiteY6" fmla="*/ 719136 h 1971356"/>
                <a:gd name="connsiteX7" fmla="*/ 2424112 w 3243404"/>
                <a:gd name="connsiteY7" fmla="*/ 819147 h 1971356"/>
                <a:gd name="connsiteX8" fmla="*/ 3190558 w 3243404"/>
                <a:gd name="connsiteY8" fmla="*/ 947418 h 1971356"/>
                <a:gd name="connsiteX9" fmla="*/ 3242945 w 3243404"/>
                <a:gd name="connsiteY9" fmla="*/ 1214117 h 1971356"/>
                <a:gd name="connsiteX10" fmla="*/ 3242946 w 3243404"/>
                <a:gd name="connsiteY10" fmla="*/ 1785617 h 1971356"/>
                <a:gd name="connsiteX11" fmla="*/ 2942907 w 3243404"/>
                <a:gd name="connsiteY11" fmla="*/ 1971356 h 1971356"/>
                <a:gd name="connsiteX12" fmla="*/ 1981200 w 3243404"/>
                <a:gd name="connsiteY12" fmla="*/ 1619247 h 1971356"/>
                <a:gd name="connsiteX13" fmla="*/ 1662112 w 3243404"/>
                <a:gd name="connsiteY13" fmla="*/ 1795460 h 1971356"/>
                <a:gd name="connsiteX14" fmla="*/ 1171576 w 3243404"/>
                <a:gd name="connsiteY14" fmla="*/ 1709735 h 1971356"/>
                <a:gd name="connsiteX15" fmla="*/ 1085850 w 3243404"/>
                <a:gd name="connsiteY15" fmla="*/ 1457324 h 1971356"/>
                <a:gd name="connsiteX16" fmla="*/ 733426 w 3243404"/>
                <a:gd name="connsiteY16" fmla="*/ 1609722 h 1971356"/>
                <a:gd name="connsiteX17" fmla="*/ 157163 w 3243404"/>
                <a:gd name="connsiteY17" fmla="*/ 1152523 h 1971356"/>
                <a:gd name="connsiteX18" fmla="*/ 200025 w 3243404"/>
                <a:gd name="connsiteY18" fmla="*/ 766761 h 1971356"/>
                <a:gd name="connsiteX19" fmla="*/ 147638 w 3243404"/>
                <a:gd name="connsiteY19" fmla="*/ 595311 h 1971356"/>
                <a:gd name="connsiteX20" fmla="*/ 9525 w 3243404"/>
                <a:gd name="connsiteY20" fmla="*/ 447673 h 1971356"/>
                <a:gd name="connsiteX21" fmla="*/ 0 w 3243404"/>
                <a:gd name="connsiteY21" fmla="*/ 280986 h 1971356"/>
                <a:gd name="connsiteX0" fmla="*/ 0 w 3243404"/>
                <a:gd name="connsiteY0" fmla="*/ 280986 h 1971356"/>
                <a:gd name="connsiteX1" fmla="*/ 914400 w 3243404"/>
                <a:gd name="connsiteY1" fmla="*/ 271461 h 1971356"/>
                <a:gd name="connsiteX2" fmla="*/ 950118 w 3243404"/>
                <a:gd name="connsiteY2" fmla="*/ 0 h 1971356"/>
                <a:gd name="connsiteX3" fmla="*/ 1457007 w 3243404"/>
                <a:gd name="connsiteY3" fmla="*/ 71117 h 1971356"/>
                <a:gd name="connsiteX4" fmla="*/ 1695131 w 3243404"/>
                <a:gd name="connsiteY4" fmla="*/ 185417 h 1971356"/>
                <a:gd name="connsiteX5" fmla="*/ 2142806 w 3243404"/>
                <a:gd name="connsiteY5" fmla="*/ 237805 h 1971356"/>
                <a:gd name="connsiteX6" fmla="*/ 2076450 w 3243404"/>
                <a:gd name="connsiteY6" fmla="*/ 719136 h 1971356"/>
                <a:gd name="connsiteX7" fmla="*/ 2424112 w 3243404"/>
                <a:gd name="connsiteY7" fmla="*/ 819147 h 1971356"/>
                <a:gd name="connsiteX8" fmla="*/ 3190558 w 3243404"/>
                <a:gd name="connsiteY8" fmla="*/ 947418 h 1971356"/>
                <a:gd name="connsiteX9" fmla="*/ 3242945 w 3243404"/>
                <a:gd name="connsiteY9" fmla="*/ 1214117 h 1971356"/>
                <a:gd name="connsiteX10" fmla="*/ 3242946 w 3243404"/>
                <a:gd name="connsiteY10" fmla="*/ 1785617 h 1971356"/>
                <a:gd name="connsiteX11" fmla="*/ 2942907 w 3243404"/>
                <a:gd name="connsiteY11" fmla="*/ 1971356 h 1971356"/>
                <a:gd name="connsiteX12" fmla="*/ 1981200 w 3243404"/>
                <a:gd name="connsiteY12" fmla="*/ 1619247 h 1971356"/>
                <a:gd name="connsiteX13" fmla="*/ 1662112 w 3243404"/>
                <a:gd name="connsiteY13" fmla="*/ 1795460 h 1971356"/>
                <a:gd name="connsiteX14" fmla="*/ 1171576 w 3243404"/>
                <a:gd name="connsiteY14" fmla="*/ 1709735 h 1971356"/>
                <a:gd name="connsiteX15" fmla="*/ 1085850 w 3243404"/>
                <a:gd name="connsiteY15" fmla="*/ 1457324 h 1971356"/>
                <a:gd name="connsiteX16" fmla="*/ 733426 w 3243404"/>
                <a:gd name="connsiteY16" fmla="*/ 1609722 h 1971356"/>
                <a:gd name="connsiteX17" fmla="*/ 157163 w 3243404"/>
                <a:gd name="connsiteY17" fmla="*/ 1152523 h 1971356"/>
                <a:gd name="connsiteX18" fmla="*/ 200025 w 3243404"/>
                <a:gd name="connsiteY18" fmla="*/ 766761 h 1971356"/>
                <a:gd name="connsiteX19" fmla="*/ 147638 w 3243404"/>
                <a:gd name="connsiteY19" fmla="*/ 595311 h 1971356"/>
                <a:gd name="connsiteX20" fmla="*/ 9525 w 3243404"/>
                <a:gd name="connsiteY20" fmla="*/ 447673 h 1971356"/>
                <a:gd name="connsiteX21" fmla="*/ 0 w 3243404"/>
                <a:gd name="connsiteY21" fmla="*/ 280986 h 1971356"/>
                <a:gd name="connsiteX0" fmla="*/ 0 w 3243404"/>
                <a:gd name="connsiteY0" fmla="*/ 280986 h 1971356"/>
                <a:gd name="connsiteX1" fmla="*/ 914400 w 3243404"/>
                <a:gd name="connsiteY1" fmla="*/ 271461 h 1971356"/>
                <a:gd name="connsiteX2" fmla="*/ 950118 w 3243404"/>
                <a:gd name="connsiteY2" fmla="*/ 0 h 1971356"/>
                <a:gd name="connsiteX3" fmla="*/ 1457007 w 3243404"/>
                <a:gd name="connsiteY3" fmla="*/ 71117 h 1971356"/>
                <a:gd name="connsiteX4" fmla="*/ 1578449 w 3243404"/>
                <a:gd name="connsiteY4" fmla="*/ 247329 h 1971356"/>
                <a:gd name="connsiteX5" fmla="*/ 2142806 w 3243404"/>
                <a:gd name="connsiteY5" fmla="*/ 237805 h 1971356"/>
                <a:gd name="connsiteX6" fmla="*/ 2076450 w 3243404"/>
                <a:gd name="connsiteY6" fmla="*/ 719136 h 1971356"/>
                <a:gd name="connsiteX7" fmla="*/ 2424112 w 3243404"/>
                <a:gd name="connsiteY7" fmla="*/ 819147 h 1971356"/>
                <a:gd name="connsiteX8" fmla="*/ 3190558 w 3243404"/>
                <a:gd name="connsiteY8" fmla="*/ 947418 h 1971356"/>
                <a:gd name="connsiteX9" fmla="*/ 3242945 w 3243404"/>
                <a:gd name="connsiteY9" fmla="*/ 1214117 h 1971356"/>
                <a:gd name="connsiteX10" fmla="*/ 3242946 w 3243404"/>
                <a:gd name="connsiteY10" fmla="*/ 1785617 h 1971356"/>
                <a:gd name="connsiteX11" fmla="*/ 2942907 w 3243404"/>
                <a:gd name="connsiteY11" fmla="*/ 1971356 h 1971356"/>
                <a:gd name="connsiteX12" fmla="*/ 1981200 w 3243404"/>
                <a:gd name="connsiteY12" fmla="*/ 1619247 h 1971356"/>
                <a:gd name="connsiteX13" fmla="*/ 1662112 w 3243404"/>
                <a:gd name="connsiteY13" fmla="*/ 1795460 h 1971356"/>
                <a:gd name="connsiteX14" fmla="*/ 1171576 w 3243404"/>
                <a:gd name="connsiteY14" fmla="*/ 1709735 h 1971356"/>
                <a:gd name="connsiteX15" fmla="*/ 1085850 w 3243404"/>
                <a:gd name="connsiteY15" fmla="*/ 1457324 h 1971356"/>
                <a:gd name="connsiteX16" fmla="*/ 733426 w 3243404"/>
                <a:gd name="connsiteY16" fmla="*/ 1609722 h 1971356"/>
                <a:gd name="connsiteX17" fmla="*/ 157163 w 3243404"/>
                <a:gd name="connsiteY17" fmla="*/ 1152523 h 1971356"/>
                <a:gd name="connsiteX18" fmla="*/ 200025 w 3243404"/>
                <a:gd name="connsiteY18" fmla="*/ 766761 h 1971356"/>
                <a:gd name="connsiteX19" fmla="*/ 147638 w 3243404"/>
                <a:gd name="connsiteY19" fmla="*/ 595311 h 1971356"/>
                <a:gd name="connsiteX20" fmla="*/ 9525 w 3243404"/>
                <a:gd name="connsiteY20" fmla="*/ 447673 h 1971356"/>
                <a:gd name="connsiteX21" fmla="*/ 0 w 3243404"/>
                <a:gd name="connsiteY21" fmla="*/ 280986 h 1971356"/>
                <a:gd name="connsiteX0" fmla="*/ 0 w 3243404"/>
                <a:gd name="connsiteY0" fmla="*/ 280986 h 1971356"/>
                <a:gd name="connsiteX1" fmla="*/ 914400 w 3243404"/>
                <a:gd name="connsiteY1" fmla="*/ 271461 h 1971356"/>
                <a:gd name="connsiteX2" fmla="*/ 950118 w 3243404"/>
                <a:gd name="connsiteY2" fmla="*/ 0 h 1971356"/>
                <a:gd name="connsiteX3" fmla="*/ 1457007 w 3243404"/>
                <a:gd name="connsiteY3" fmla="*/ 71117 h 1971356"/>
                <a:gd name="connsiteX4" fmla="*/ 1683224 w 3243404"/>
                <a:gd name="connsiteY4" fmla="*/ 268760 h 1971356"/>
                <a:gd name="connsiteX5" fmla="*/ 2142806 w 3243404"/>
                <a:gd name="connsiteY5" fmla="*/ 237805 h 1971356"/>
                <a:gd name="connsiteX6" fmla="*/ 2076450 w 3243404"/>
                <a:gd name="connsiteY6" fmla="*/ 719136 h 1971356"/>
                <a:gd name="connsiteX7" fmla="*/ 2424112 w 3243404"/>
                <a:gd name="connsiteY7" fmla="*/ 819147 h 1971356"/>
                <a:gd name="connsiteX8" fmla="*/ 3190558 w 3243404"/>
                <a:gd name="connsiteY8" fmla="*/ 947418 h 1971356"/>
                <a:gd name="connsiteX9" fmla="*/ 3242945 w 3243404"/>
                <a:gd name="connsiteY9" fmla="*/ 1214117 h 1971356"/>
                <a:gd name="connsiteX10" fmla="*/ 3242946 w 3243404"/>
                <a:gd name="connsiteY10" fmla="*/ 1785617 h 1971356"/>
                <a:gd name="connsiteX11" fmla="*/ 2942907 w 3243404"/>
                <a:gd name="connsiteY11" fmla="*/ 1971356 h 1971356"/>
                <a:gd name="connsiteX12" fmla="*/ 1981200 w 3243404"/>
                <a:gd name="connsiteY12" fmla="*/ 1619247 h 1971356"/>
                <a:gd name="connsiteX13" fmla="*/ 1662112 w 3243404"/>
                <a:gd name="connsiteY13" fmla="*/ 1795460 h 1971356"/>
                <a:gd name="connsiteX14" fmla="*/ 1171576 w 3243404"/>
                <a:gd name="connsiteY14" fmla="*/ 1709735 h 1971356"/>
                <a:gd name="connsiteX15" fmla="*/ 1085850 w 3243404"/>
                <a:gd name="connsiteY15" fmla="*/ 1457324 h 1971356"/>
                <a:gd name="connsiteX16" fmla="*/ 733426 w 3243404"/>
                <a:gd name="connsiteY16" fmla="*/ 1609722 h 1971356"/>
                <a:gd name="connsiteX17" fmla="*/ 157163 w 3243404"/>
                <a:gd name="connsiteY17" fmla="*/ 1152523 h 1971356"/>
                <a:gd name="connsiteX18" fmla="*/ 200025 w 3243404"/>
                <a:gd name="connsiteY18" fmla="*/ 766761 h 1971356"/>
                <a:gd name="connsiteX19" fmla="*/ 147638 w 3243404"/>
                <a:gd name="connsiteY19" fmla="*/ 595311 h 1971356"/>
                <a:gd name="connsiteX20" fmla="*/ 9525 w 3243404"/>
                <a:gd name="connsiteY20" fmla="*/ 447673 h 1971356"/>
                <a:gd name="connsiteX21" fmla="*/ 0 w 3243404"/>
                <a:gd name="connsiteY21" fmla="*/ 280986 h 1971356"/>
                <a:gd name="connsiteX0" fmla="*/ 0 w 3243404"/>
                <a:gd name="connsiteY0" fmla="*/ 280986 h 1971356"/>
                <a:gd name="connsiteX1" fmla="*/ 914400 w 3243404"/>
                <a:gd name="connsiteY1" fmla="*/ 271461 h 1971356"/>
                <a:gd name="connsiteX2" fmla="*/ 950118 w 3243404"/>
                <a:gd name="connsiteY2" fmla="*/ 0 h 1971356"/>
                <a:gd name="connsiteX3" fmla="*/ 1457007 w 3243404"/>
                <a:gd name="connsiteY3" fmla="*/ 52067 h 1971356"/>
                <a:gd name="connsiteX4" fmla="*/ 1683224 w 3243404"/>
                <a:gd name="connsiteY4" fmla="*/ 268760 h 1971356"/>
                <a:gd name="connsiteX5" fmla="*/ 2142806 w 3243404"/>
                <a:gd name="connsiteY5" fmla="*/ 237805 h 1971356"/>
                <a:gd name="connsiteX6" fmla="*/ 2076450 w 3243404"/>
                <a:gd name="connsiteY6" fmla="*/ 719136 h 1971356"/>
                <a:gd name="connsiteX7" fmla="*/ 2424112 w 3243404"/>
                <a:gd name="connsiteY7" fmla="*/ 819147 h 1971356"/>
                <a:gd name="connsiteX8" fmla="*/ 3190558 w 3243404"/>
                <a:gd name="connsiteY8" fmla="*/ 947418 h 1971356"/>
                <a:gd name="connsiteX9" fmla="*/ 3242945 w 3243404"/>
                <a:gd name="connsiteY9" fmla="*/ 1214117 h 1971356"/>
                <a:gd name="connsiteX10" fmla="*/ 3242946 w 3243404"/>
                <a:gd name="connsiteY10" fmla="*/ 1785617 h 1971356"/>
                <a:gd name="connsiteX11" fmla="*/ 2942907 w 3243404"/>
                <a:gd name="connsiteY11" fmla="*/ 1971356 h 1971356"/>
                <a:gd name="connsiteX12" fmla="*/ 1981200 w 3243404"/>
                <a:gd name="connsiteY12" fmla="*/ 1619247 h 1971356"/>
                <a:gd name="connsiteX13" fmla="*/ 1662112 w 3243404"/>
                <a:gd name="connsiteY13" fmla="*/ 1795460 h 1971356"/>
                <a:gd name="connsiteX14" fmla="*/ 1171576 w 3243404"/>
                <a:gd name="connsiteY14" fmla="*/ 1709735 h 1971356"/>
                <a:gd name="connsiteX15" fmla="*/ 1085850 w 3243404"/>
                <a:gd name="connsiteY15" fmla="*/ 1457324 h 1971356"/>
                <a:gd name="connsiteX16" fmla="*/ 733426 w 3243404"/>
                <a:gd name="connsiteY16" fmla="*/ 1609722 h 1971356"/>
                <a:gd name="connsiteX17" fmla="*/ 157163 w 3243404"/>
                <a:gd name="connsiteY17" fmla="*/ 1152523 h 1971356"/>
                <a:gd name="connsiteX18" fmla="*/ 200025 w 3243404"/>
                <a:gd name="connsiteY18" fmla="*/ 766761 h 1971356"/>
                <a:gd name="connsiteX19" fmla="*/ 147638 w 3243404"/>
                <a:gd name="connsiteY19" fmla="*/ 595311 h 1971356"/>
                <a:gd name="connsiteX20" fmla="*/ 9525 w 3243404"/>
                <a:gd name="connsiteY20" fmla="*/ 447673 h 1971356"/>
                <a:gd name="connsiteX21" fmla="*/ 0 w 3243404"/>
                <a:gd name="connsiteY21" fmla="*/ 280986 h 1971356"/>
                <a:gd name="connsiteX0" fmla="*/ 0 w 3243404"/>
                <a:gd name="connsiteY0" fmla="*/ 280986 h 1971356"/>
                <a:gd name="connsiteX1" fmla="*/ 914400 w 3243404"/>
                <a:gd name="connsiteY1" fmla="*/ 271461 h 1971356"/>
                <a:gd name="connsiteX2" fmla="*/ 950118 w 3243404"/>
                <a:gd name="connsiteY2" fmla="*/ 0 h 1971356"/>
                <a:gd name="connsiteX3" fmla="*/ 1457007 w 3243404"/>
                <a:gd name="connsiteY3" fmla="*/ 52067 h 1971356"/>
                <a:gd name="connsiteX4" fmla="*/ 1597499 w 3243404"/>
                <a:gd name="connsiteY4" fmla="*/ 130647 h 1971356"/>
                <a:gd name="connsiteX5" fmla="*/ 2142806 w 3243404"/>
                <a:gd name="connsiteY5" fmla="*/ 237805 h 1971356"/>
                <a:gd name="connsiteX6" fmla="*/ 2076450 w 3243404"/>
                <a:gd name="connsiteY6" fmla="*/ 719136 h 1971356"/>
                <a:gd name="connsiteX7" fmla="*/ 2424112 w 3243404"/>
                <a:gd name="connsiteY7" fmla="*/ 819147 h 1971356"/>
                <a:gd name="connsiteX8" fmla="*/ 3190558 w 3243404"/>
                <a:gd name="connsiteY8" fmla="*/ 947418 h 1971356"/>
                <a:gd name="connsiteX9" fmla="*/ 3242945 w 3243404"/>
                <a:gd name="connsiteY9" fmla="*/ 1214117 h 1971356"/>
                <a:gd name="connsiteX10" fmla="*/ 3242946 w 3243404"/>
                <a:gd name="connsiteY10" fmla="*/ 1785617 h 1971356"/>
                <a:gd name="connsiteX11" fmla="*/ 2942907 w 3243404"/>
                <a:gd name="connsiteY11" fmla="*/ 1971356 h 1971356"/>
                <a:gd name="connsiteX12" fmla="*/ 1981200 w 3243404"/>
                <a:gd name="connsiteY12" fmla="*/ 1619247 h 1971356"/>
                <a:gd name="connsiteX13" fmla="*/ 1662112 w 3243404"/>
                <a:gd name="connsiteY13" fmla="*/ 1795460 h 1971356"/>
                <a:gd name="connsiteX14" fmla="*/ 1171576 w 3243404"/>
                <a:gd name="connsiteY14" fmla="*/ 1709735 h 1971356"/>
                <a:gd name="connsiteX15" fmla="*/ 1085850 w 3243404"/>
                <a:gd name="connsiteY15" fmla="*/ 1457324 h 1971356"/>
                <a:gd name="connsiteX16" fmla="*/ 733426 w 3243404"/>
                <a:gd name="connsiteY16" fmla="*/ 1609722 h 1971356"/>
                <a:gd name="connsiteX17" fmla="*/ 157163 w 3243404"/>
                <a:gd name="connsiteY17" fmla="*/ 1152523 h 1971356"/>
                <a:gd name="connsiteX18" fmla="*/ 200025 w 3243404"/>
                <a:gd name="connsiteY18" fmla="*/ 766761 h 1971356"/>
                <a:gd name="connsiteX19" fmla="*/ 147638 w 3243404"/>
                <a:gd name="connsiteY19" fmla="*/ 595311 h 1971356"/>
                <a:gd name="connsiteX20" fmla="*/ 9525 w 3243404"/>
                <a:gd name="connsiteY20" fmla="*/ 447673 h 1971356"/>
                <a:gd name="connsiteX21" fmla="*/ 0 w 3243404"/>
                <a:gd name="connsiteY21" fmla="*/ 280986 h 1971356"/>
                <a:gd name="connsiteX0" fmla="*/ 0 w 3243404"/>
                <a:gd name="connsiteY0" fmla="*/ 280986 h 1971356"/>
                <a:gd name="connsiteX1" fmla="*/ 914400 w 3243404"/>
                <a:gd name="connsiteY1" fmla="*/ 271461 h 1971356"/>
                <a:gd name="connsiteX2" fmla="*/ 950118 w 3243404"/>
                <a:gd name="connsiteY2" fmla="*/ 0 h 1971356"/>
                <a:gd name="connsiteX3" fmla="*/ 1457007 w 3243404"/>
                <a:gd name="connsiteY3" fmla="*/ 52067 h 1971356"/>
                <a:gd name="connsiteX4" fmla="*/ 1597499 w 3243404"/>
                <a:gd name="connsiteY4" fmla="*/ 130647 h 1971356"/>
                <a:gd name="connsiteX5" fmla="*/ 2142806 w 3243404"/>
                <a:gd name="connsiteY5" fmla="*/ 237805 h 1971356"/>
                <a:gd name="connsiteX6" fmla="*/ 2076450 w 3243404"/>
                <a:gd name="connsiteY6" fmla="*/ 719136 h 1971356"/>
                <a:gd name="connsiteX7" fmla="*/ 2424112 w 3243404"/>
                <a:gd name="connsiteY7" fmla="*/ 819147 h 1971356"/>
                <a:gd name="connsiteX8" fmla="*/ 3190558 w 3243404"/>
                <a:gd name="connsiteY8" fmla="*/ 947418 h 1971356"/>
                <a:gd name="connsiteX9" fmla="*/ 3242945 w 3243404"/>
                <a:gd name="connsiteY9" fmla="*/ 1214117 h 1971356"/>
                <a:gd name="connsiteX10" fmla="*/ 3242946 w 3243404"/>
                <a:gd name="connsiteY10" fmla="*/ 1785617 h 1971356"/>
                <a:gd name="connsiteX11" fmla="*/ 2942907 w 3243404"/>
                <a:gd name="connsiteY11" fmla="*/ 1971356 h 1971356"/>
                <a:gd name="connsiteX12" fmla="*/ 1981200 w 3243404"/>
                <a:gd name="connsiteY12" fmla="*/ 1619247 h 1971356"/>
                <a:gd name="connsiteX13" fmla="*/ 1662112 w 3243404"/>
                <a:gd name="connsiteY13" fmla="*/ 1795460 h 1971356"/>
                <a:gd name="connsiteX14" fmla="*/ 1171576 w 3243404"/>
                <a:gd name="connsiteY14" fmla="*/ 1709735 h 1971356"/>
                <a:gd name="connsiteX15" fmla="*/ 1085850 w 3243404"/>
                <a:gd name="connsiteY15" fmla="*/ 1457324 h 1971356"/>
                <a:gd name="connsiteX16" fmla="*/ 733426 w 3243404"/>
                <a:gd name="connsiteY16" fmla="*/ 1609722 h 1971356"/>
                <a:gd name="connsiteX17" fmla="*/ 157163 w 3243404"/>
                <a:gd name="connsiteY17" fmla="*/ 1152523 h 1971356"/>
                <a:gd name="connsiteX18" fmla="*/ 200025 w 3243404"/>
                <a:gd name="connsiteY18" fmla="*/ 766761 h 1971356"/>
                <a:gd name="connsiteX19" fmla="*/ 147638 w 3243404"/>
                <a:gd name="connsiteY19" fmla="*/ 595311 h 1971356"/>
                <a:gd name="connsiteX20" fmla="*/ 9525 w 3243404"/>
                <a:gd name="connsiteY20" fmla="*/ 447673 h 1971356"/>
                <a:gd name="connsiteX21" fmla="*/ 0 w 3243404"/>
                <a:gd name="connsiteY21" fmla="*/ 280986 h 1971356"/>
                <a:gd name="connsiteX0" fmla="*/ 0 w 3243404"/>
                <a:gd name="connsiteY0" fmla="*/ 280986 h 1971356"/>
                <a:gd name="connsiteX1" fmla="*/ 914400 w 3243404"/>
                <a:gd name="connsiteY1" fmla="*/ 271461 h 1971356"/>
                <a:gd name="connsiteX2" fmla="*/ 950118 w 3243404"/>
                <a:gd name="connsiteY2" fmla="*/ 0 h 1971356"/>
                <a:gd name="connsiteX3" fmla="*/ 1457007 w 3243404"/>
                <a:gd name="connsiteY3" fmla="*/ 52067 h 1971356"/>
                <a:gd name="connsiteX4" fmla="*/ 1597499 w 3243404"/>
                <a:gd name="connsiteY4" fmla="*/ 130647 h 1971356"/>
                <a:gd name="connsiteX5" fmla="*/ 1797525 w 3243404"/>
                <a:gd name="connsiteY5" fmla="*/ 171131 h 1971356"/>
                <a:gd name="connsiteX6" fmla="*/ 2142806 w 3243404"/>
                <a:gd name="connsiteY6" fmla="*/ 237805 h 1971356"/>
                <a:gd name="connsiteX7" fmla="*/ 2076450 w 3243404"/>
                <a:gd name="connsiteY7" fmla="*/ 719136 h 1971356"/>
                <a:gd name="connsiteX8" fmla="*/ 2424112 w 3243404"/>
                <a:gd name="connsiteY8" fmla="*/ 819147 h 1971356"/>
                <a:gd name="connsiteX9" fmla="*/ 3190558 w 3243404"/>
                <a:gd name="connsiteY9" fmla="*/ 947418 h 1971356"/>
                <a:gd name="connsiteX10" fmla="*/ 3242945 w 3243404"/>
                <a:gd name="connsiteY10" fmla="*/ 1214117 h 1971356"/>
                <a:gd name="connsiteX11" fmla="*/ 3242946 w 3243404"/>
                <a:gd name="connsiteY11" fmla="*/ 1785617 h 1971356"/>
                <a:gd name="connsiteX12" fmla="*/ 2942907 w 3243404"/>
                <a:gd name="connsiteY12" fmla="*/ 1971356 h 1971356"/>
                <a:gd name="connsiteX13" fmla="*/ 1981200 w 3243404"/>
                <a:gd name="connsiteY13" fmla="*/ 1619247 h 1971356"/>
                <a:gd name="connsiteX14" fmla="*/ 1662112 w 3243404"/>
                <a:gd name="connsiteY14" fmla="*/ 1795460 h 1971356"/>
                <a:gd name="connsiteX15" fmla="*/ 1171576 w 3243404"/>
                <a:gd name="connsiteY15" fmla="*/ 1709735 h 1971356"/>
                <a:gd name="connsiteX16" fmla="*/ 1085850 w 3243404"/>
                <a:gd name="connsiteY16" fmla="*/ 1457324 h 1971356"/>
                <a:gd name="connsiteX17" fmla="*/ 733426 w 3243404"/>
                <a:gd name="connsiteY17" fmla="*/ 1609722 h 1971356"/>
                <a:gd name="connsiteX18" fmla="*/ 157163 w 3243404"/>
                <a:gd name="connsiteY18" fmla="*/ 1152523 h 1971356"/>
                <a:gd name="connsiteX19" fmla="*/ 200025 w 3243404"/>
                <a:gd name="connsiteY19" fmla="*/ 766761 h 1971356"/>
                <a:gd name="connsiteX20" fmla="*/ 147638 w 3243404"/>
                <a:gd name="connsiteY20" fmla="*/ 595311 h 1971356"/>
                <a:gd name="connsiteX21" fmla="*/ 9525 w 3243404"/>
                <a:gd name="connsiteY21" fmla="*/ 447673 h 1971356"/>
                <a:gd name="connsiteX22" fmla="*/ 0 w 3243404"/>
                <a:gd name="connsiteY22" fmla="*/ 280986 h 1971356"/>
                <a:gd name="connsiteX0" fmla="*/ 0 w 3243404"/>
                <a:gd name="connsiteY0" fmla="*/ 280986 h 1971356"/>
                <a:gd name="connsiteX1" fmla="*/ 914400 w 3243404"/>
                <a:gd name="connsiteY1" fmla="*/ 271461 h 1971356"/>
                <a:gd name="connsiteX2" fmla="*/ 950118 w 3243404"/>
                <a:gd name="connsiteY2" fmla="*/ 0 h 1971356"/>
                <a:gd name="connsiteX3" fmla="*/ 1457007 w 3243404"/>
                <a:gd name="connsiteY3" fmla="*/ 52067 h 1971356"/>
                <a:gd name="connsiteX4" fmla="*/ 1597499 w 3243404"/>
                <a:gd name="connsiteY4" fmla="*/ 130647 h 1971356"/>
                <a:gd name="connsiteX5" fmla="*/ 1835625 w 3243404"/>
                <a:gd name="connsiteY5" fmla="*/ 128268 h 1971356"/>
                <a:gd name="connsiteX6" fmla="*/ 2142806 w 3243404"/>
                <a:gd name="connsiteY6" fmla="*/ 237805 h 1971356"/>
                <a:gd name="connsiteX7" fmla="*/ 2076450 w 3243404"/>
                <a:gd name="connsiteY7" fmla="*/ 719136 h 1971356"/>
                <a:gd name="connsiteX8" fmla="*/ 2424112 w 3243404"/>
                <a:gd name="connsiteY8" fmla="*/ 819147 h 1971356"/>
                <a:gd name="connsiteX9" fmla="*/ 3190558 w 3243404"/>
                <a:gd name="connsiteY9" fmla="*/ 947418 h 1971356"/>
                <a:gd name="connsiteX10" fmla="*/ 3242945 w 3243404"/>
                <a:gd name="connsiteY10" fmla="*/ 1214117 h 1971356"/>
                <a:gd name="connsiteX11" fmla="*/ 3242946 w 3243404"/>
                <a:gd name="connsiteY11" fmla="*/ 1785617 h 1971356"/>
                <a:gd name="connsiteX12" fmla="*/ 2942907 w 3243404"/>
                <a:gd name="connsiteY12" fmla="*/ 1971356 h 1971356"/>
                <a:gd name="connsiteX13" fmla="*/ 1981200 w 3243404"/>
                <a:gd name="connsiteY13" fmla="*/ 1619247 h 1971356"/>
                <a:gd name="connsiteX14" fmla="*/ 1662112 w 3243404"/>
                <a:gd name="connsiteY14" fmla="*/ 1795460 h 1971356"/>
                <a:gd name="connsiteX15" fmla="*/ 1171576 w 3243404"/>
                <a:gd name="connsiteY15" fmla="*/ 1709735 h 1971356"/>
                <a:gd name="connsiteX16" fmla="*/ 1085850 w 3243404"/>
                <a:gd name="connsiteY16" fmla="*/ 1457324 h 1971356"/>
                <a:gd name="connsiteX17" fmla="*/ 733426 w 3243404"/>
                <a:gd name="connsiteY17" fmla="*/ 1609722 h 1971356"/>
                <a:gd name="connsiteX18" fmla="*/ 157163 w 3243404"/>
                <a:gd name="connsiteY18" fmla="*/ 1152523 h 1971356"/>
                <a:gd name="connsiteX19" fmla="*/ 200025 w 3243404"/>
                <a:gd name="connsiteY19" fmla="*/ 766761 h 1971356"/>
                <a:gd name="connsiteX20" fmla="*/ 147638 w 3243404"/>
                <a:gd name="connsiteY20" fmla="*/ 595311 h 1971356"/>
                <a:gd name="connsiteX21" fmla="*/ 9525 w 3243404"/>
                <a:gd name="connsiteY21" fmla="*/ 447673 h 1971356"/>
                <a:gd name="connsiteX22" fmla="*/ 0 w 3243404"/>
                <a:gd name="connsiteY22" fmla="*/ 280986 h 1971356"/>
                <a:gd name="connsiteX0" fmla="*/ 0 w 3243404"/>
                <a:gd name="connsiteY0" fmla="*/ 280986 h 1971356"/>
                <a:gd name="connsiteX1" fmla="*/ 914400 w 3243404"/>
                <a:gd name="connsiteY1" fmla="*/ 271461 h 1971356"/>
                <a:gd name="connsiteX2" fmla="*/ 950118 w 3243404"/>
                <a:gd name="connsiteY2" fmla="*/ 0 h 1971356"/>
                <a:gd name="connsiteX3" fmla="*/ 1457007 w 3243404"/>
                <a:gd name="connsiteY3" fmla="*/ 52067 h 1971356"/>
                <a:gd name="connsiteX4" fmla="*/ 1597499 w 3243404"/>
                <a:gd name="connsiteY4" fmla="*/ 130647 h 1971356"/>
                <a:gd name="connsiteX5" fmla="*/ 1826100 w 3243404"/>
                <a:gd name="connsiteY5" fmla="*/ 71118 h 1971356"/>
                <a:gd name="connsiteX6" fmla="*/ 2142806 w 3243404"/>
                <a:gd name="connsiteY6" fmla="*/ 237805 h 1971356"/>
                <a:gd name="connsiteX7" fmla="*/ 2076450 w 3243404"/>
                <a:gd name="connsiteY7" fmla="*/ 719136 h 1971356"/>
                <a:gd name="connsiteX8" fmla="*/ 2424112 w 3243404"/>
                <a:gd name="connsiteY8" fmla="*/ 819147 h 1971356"/>
                <a:gd name="connsiteX9" fmla="*/ 3190558 w 3243404"/>
                <a:gd name="connsiteY9" fmla="*/ 947418 h 1971356"/>
                <a:gd name="connsiteX10" fmla="*/ 3242945 w 3243404"/>
                <a:gd name="connsiteY10" fmla="*/ 1214117 h 1971356"/>
                <a:gd name="connsiteX11" fmla="*/ 3242946 w 3243404"/>
                <a:gd name="connsiteY11" fmla="*/ 1785617 h 1971356"/>
                <a:gd name="connsiteX12" fmla="*/ 2942907 w 3243404"/>
                <a:gd name="connsiteY12" fmla="*/ 1971356 h 1971356"/>
                <a:gd name="connsiteX13" fmla="*/ 1981200 w 3243404"/>
                <a:gd name="connsiteY13" fmla="*/ 1619247 h 1971356"/>
                <a:gd name="connsiteX14" fmla="*/ 1662112 w 3243404"/>
                <a:gd name="connsiteY14" fmla="*/ 1795460 h 1971356"/>
                <a:gd name="connsiteX15" fmla="*/ 1171576 w 3243404"/>
                <a:gd name="connsiteY15" fmla="*/ 1709735 h 1971356"/>
                <a:gd name="connsiteX16" fmla="*/ 1085850 w 3243404"/>
                <a:gd name="connsiteY16" fmla="*/ 1457324 h 1971356"/>
                <a:gd name="connsiteX17" fmla="*/ 733426 w 3243404"/>
                <a:gd name="connsiteY17" fmla="*/ 1609722 h 1971356"/>
                <a:gd name="connsiteX18" fmla="*/ 157163 w 3243404"/>
                <a:gd name="connsiteY18" fmla="*/ 1152523 h 1971356"/>
                <a:gd name="connsiteX19" fmla="*/ 200025 w 3243404"/>
                <a:gd name="connsiteY19" fmla="*/ 766761 h 1971356"/>
                <a:gd name="connsiteX20" fmla="*/ 147638 w 3243404"/>
                <a:gd name="connsiteY20" fmla="*/ 595311 h 1971356"/>
                <a:gd name="connsiteX21" fmla="*/ 9525 w 3243404"/>
                <a:gd name="connsiteY21" fmla="*/ 447673 h 1971356"/>
                <a:gd name="connsiteX22" fmla="*/ 0 w 3243404"/>
                <a:gd name="connsiteY22" fmla="*/ 280986 h 1971356"/>
                <a:gd name="connsiteX0" fmla="*/ 0 w 3243404"/>
                <a:gd name="connsiteY0" fmla="*/ 280986 h 1971356"/>
                <a:gd name="connsiteX1" fmla="*/ 914400 w 3243404"/>
                <a:gd name="connsiteY1" fmla="*/ 271461 h 1971356"/>
                <a:gd name="connsiteX2" fmla="*/ 950118 w 3243404"/>
                <a:gd name="connsiteY2" fmla="*/ 0 h 1971356"/>
                <a:gd name="connsiteX3" fmla="*/ 1457007 w 3243404"/>
                <a:gd name="connsiteY3" fmla="*/ 52067 h 1971356"/>
                <a:gd name="connsiteX4" fmla="*/ 1597499 w 3243404"/>
                <a:gd name="connsiteY4" fmla="*/ 130647 h 1971356"/>
                <a:gd name="connsiteX5" fmla="*/ 1826100 w 3243404"/>
                <a:gd name="connsiteY5" fmla="*/ 71118 h 1971356"/>
                <a:gd name="connsiteX6" fmla="*/ 1961831 w 3243404"/>
                <a:gd name="connsiteY6" fmla="*/ 237805 h 1971356"/>
                <a:gd name="connsiteX7" fmla="*/ 2076450 w 3243404"/>
                <a:gd name="connsiteY7" fmla="*/ 719136 h 1971356"/>
                <a:gd name="connsiteX8" fmla="*/ 2424112 w 3243404"/>
                <a:gd name="connsiteY8" fmla="*/ 819147 h 1971356"/>
                <a:gd name="connsiteX9" fmla="*/ 3190558 w 3243404"/>
                <a:gd name="connsiteY9" fmla="*/ 947418 h 1971356"/>
                <a:gd name="connsiteX10" fmla="*/ 3242945 w 3243404"/>
                <a:gd name="connsiteY10" fmla="*/ 1214117 h 1971356"/>
                <a:gd name="connsiteX11" fmla="*/ 3242946 w 3243404"/>
                <a:gd name="connsiteY11" fmla="*/ 1785617 h 1971356"/>
                <a:gd name="connsiteX12" fmla="*/ 2942907 w 3243404"/>
                <a:gd name="connsiteY12" fmla="*/ 1971356 h 1971356"/>
                <a:gd name="connsiteX13" fmla="*/ 1981200 w 3243404"/>
                <a:gd name="connsiteY13" fmla="*/ 1619247 h 1971356"/>
                <a:gd name="connsiteX14" fmla="*/ 1662112 w 3243404"/>
                <a:gd name="connsiteY14" fmla="*/ 1795460 h 1971356"/>
                <a:gd name="connsiteX15" fmla="*/ 1171576 w 3243404"/>
                <a:gd name="connsiteY15" fmla="*/ 1709735 h 1971356"/>
                <a:gd name="connsiteX16" fmla="*/ 1085850 w 3243404"/>
                <a:gd name="connsiteY16" fmla="*/ 1457324 h 1971356"/>
                <a:gd name="connsiteX17" fmla="*/ 733426 w 3243404"/>
                <a:gd name="connsiteY17" fmla="*/ 1609722 h 1971356"/>
                <a:gd name="connsiteX18" fmla="*/ 157163 w 3243404"/>
                <a:gd name="connsiteY18" fmla="*/ 1152523 h 1971356"/>
                <a:gd name="connsiteX19" fmla="*/ 200025 w 3243404"/>
                <a:gd name="connsiteY19" fmla="*/ 766761 h 1971356"/>
                <a:gd name="connsiteX20" fmla="*/ 147638 w 3243404"/>
                <a:gd name="connsiteY20" fmla="*/ 595311 h 1971356"/>
                <a:gd name="connsiteX21" fmla="*/ 9525 w 3243404"/>
                <a:gd name="connsiteY21" fmla="*/ 447673 h 1971356"/>
                <a:gd name="connsiteX22" fmla="*/ 0 w 3243404"/>
                <a:gd name="connsiteY22" fmla="*/ 280986 h 1971356"/>
                <a:gd name="connsiteX0" fmla="*/ 0 w 3243404"/>
                <a:gd name="connsiteY0" fmla="*/ 280986 h 1971356"/>
                <a:gd name="connsiteX1" fmla="*/ 914400 w 3243404"/>
                <a:gd name="connsiteY1" fmla="*/ 271461 h 1971356"/>
                <a:gd name="connsiteX2" fmla="*/ 950118 w 3243404"/>
                <a:gd name="connsiteY2" fmla="*/ 0 h 1971356"/>
                <a:gd name="connsiteX3" fmla="*/ 1457007 w 3243404"/>
                <a:gd name="connsiteY3" fmla="*/ 52067 h 1971356"/>
                <a:gd name="connsiteX4" fmla="*/ 1597499 w 3243404"/>
                <a:gd name="connsiteY4" fmla="*/ 130647 h 1971356"/>
                <a:gd name="connsiteX5" fmla="*/ 1826100 w 3243404"/>
                <a:gd name="connsiteY5" fmla="*/ 71118 h 1971356"/>
                <a:gd name="connsiteX6" fmla="*/ 1995169 w 3243404"/>
                <a:gd name="connsiteY6" fmla="*/ 149698 h 1971356"/>
                <a:gd name="connsiteX7" fmla="*/ 2076450 w 3243404"/>
                <a:gd name="connsiteY7" fmla="*/ 719136 h 1971356"/>
                <a:gd name="connsiteX8" fmla="*/ 2424112 w 3243404"/>
                <a:gd name="connsiteY8" fmla="*/ 819147 h 1971356"/>
                <a:gd name="connsiteX9" fmla="*/ 3190558 w 3243404"/>
                <a:gd name="connsiteY9" fmla="*/ 947418 h 1971356"/>
                <a:gd name="connsiteX10" fmla="*/ 3242945 w 3243404"/>
                <a:gd name="connsiteY10" fmla="*/ 1214117 h 1971356"/>
                <a:gd name="connsiteX11" fmla="*/ 3242946 w 3243404"/>
                <a:gd name="connsiteY11" fmla="*/ 1785617 h 1971356"/>
                <a:gd name="connsiteX12" fmla="*/ 2942907 w 3243404"/>
                <a:gd name="connsiteY12" fmla="*/ 1971356 h 1971356"/>
                <a:gd name="connsiteX13" fmla="*/ 1981200 w 3243404"/>
                <a:gd name="connsiteY13" fmla="*/ 1619247 h 1971356"/>
                <a:gd name="connsiteX14" fmla="*/ 1662112 w 3243404"/>
                <a:gd name="connsiteY14" fmla="*/ 1795460 h 1971356"/>
                <a:gd name="connsiteX15" fmla="*/ 1171576 w 3243404"/>
                <a:gd name="connsiteY15" fmla="*/ 1709735 h 1971356"/>
                <a:gd name="connsiteX16" fmla="*/ 1085850 w 3243404"/>
                <a:gd name="connsiteY16" fmla="*/ 1457324 h 1971356"/>
                <a:gd name="connsiteX17" fmla="*/ 733426 w 3243404"/>
                <a:gd name="connsiteY17" fmla="*/ 1609722 h 1971356"/>
                <a:gd name="connsiteX18" fmla="*/ 157163 w 3243404"/>
                <a:gd name="connsiteY18" fmla="*/ 1152523 h 1971356"/>
                <a:gd name="connsiteX19" fmla="*/ 200025 w 3243404"/>
                <a:gd name="connsiteY19" fmla="*/ 766761 h 1971356"/>
                <a:gd name="connsiteX20" fmla="*/ 147638 w 3243404"/>
                <a:gd name="connsiteY20" fmla="*/ 595311 h 1971356"/>
                <a:gd name="connsiteX21" fmla="*/ 9525 w 3243404"/>
                <a:gd name="connsiteY21" fmla="*/ 447673 h 1971356"/>
                <a:gd name="connsiteX22" fmla="*/ 0 w 3243404"/>
                <a:gd name="connsiteY22" fmla="*/ 280986 h 1971356"/>
                <a:gd name="connsiteX0" fmla="*/ 0 w 3243404"/>
                <a:gd name="connsiteY0" fmla="*/ 280986 h 1971356"/>
                <a:gd name="connsiteX1" fmla="*/ 914400 w 3243404"/>
                <a:gd name="connsiteY1" fmla="*/ 271461 h 1971356"/>
                <a:gd name="connsiteX2" fmla="*/ 950118 w 3243404"/>
                <a:gd name="connsiteY2" fmla="*/ 0 h 1971356"/>
                <a:gd name="connsiteX3" fmla="*/ 1457007 w 3243404"/>
                <a:gd name="connsiteY3" fmla="*/ 52067 h 1971356"/>
                <a:gd name="connsiteX4" fmla="*/ 1597499 w 3243404"/>
                <a:gd name="connsiteY4" fmla="*/ 130647 h 1971356"/>
                <a:gd name="connsiteX5" fmla="*/ 1826100 w 3243404"/>
                <a:gd name="connsiteY5" fmla="*/ 71118 h 1971356"/>
                <a:gd name="connsiteX6" fmla="*/ 1964212 w 3243404"/>
                <a:gd name="connsiteY6" fmla="*/ 178273 h 1971356"/>
                <a:gd name="connsiteX7" fmla="*/ 2076450 w 3243404"/>
                <a:gd name="connsiteY7" fmla="*/ 719136 h 1971356"/>
                <a:gd name="connsiteX8" fmla="*/ 2424112 w 3243404"/>
                <a:gd name="connsiteY8" fmla="*/ 819147 h 1971356"/>
                <a:gd name="connsiteX9" fmla="*/ 3190558 w 3243404"/>
                <a:gd name="connsiteY9" fmla="*/ 947418 h 1971356"/>
                <a:gd name="connsiteX10" fmla="*/ 3242945 w 3243404"/>
                <a:gd name="connsiteY10" fmla="*/ 1214117 h 1971356"/>
                <a:gd name="connsiteX11" fmla="*/ 3242946 w 3243404"/>
                <a:gd name="connsiteY11" fmla="*/ 1785617 h 1971356"/>
                <a:gd name="connsiteX12" fmla="*/ 2942907 w 3243404"/>
                <a:gd name="connsiteY12" fmla="*/ 1971356 h 1971356"/>
                <a:gd name="connsiteX13" fmla="*/ 1981200 w 3243404"/>
                <a:gd name="connsiteY13" fmla="*/ 1619247 h 1971356"/>
                <a:gd name="connsiteX14" fmla="*/ 1662112 w 3243404"/>
                <a:gd name="connsiteY14" fmla="*/ 1795460 h 1971356"/>
                <a:gd name="connsiteX15" fmla="*/ 1171576 w 3243404"/>
                <a:gd name="connsiteY15" fmla="*/ 1709735 h 1971356"/>
                <a:gd name="connsiteX16" fmla="*/ 1085850 w 3243404"/>
                <a:gd name="connsiteY16" fmla="*/ 1457324 h 1971356"/>
                <a:gd name="connsiteX17" fmla="*/ 733426 w 3243404"/>
                <a:gd name="connsiteY17" fmla="*/ 1609722 h 1971356"/>
                <a:gd name="connsiteX18" fmla="*/ 157163 w 3243404"/>
                <a:gd name="connsiteY18" fmla="*/ 1152523 h 1971356"/>
                <a:gd name="connsiteX19" fmla="*/ 200025 w 3243404"/>
                <a:gd name="connsiteY19" fmla="*/ 766761 h 1971356"/>
                <a:gd name="connsiteX20" fmla="*/ 147638 w 3243404"/>
                <a:gd name="connsiteY20" fmla="*/ 595311 h 1971356"/>
                <a:gd name="connsiteX21" fmla="*/ 9525 w 3243404"/>
                <a:gd name="connsiteY21" fmla="*/ 447673 h 1971356"/>
                <a:gd name="connsiteX22" fmla="*/ 0 w 3243404"/>
                <a:gd name="connsiteY22" fmla="*/ 280986 h 1971356"/>
                <a:gd name="connsiteX0" fmla="*/ 0 w 3243404"/>
                <a:gd name="connsiteY0" fmla="*/ 280986 h 1971356"/>
                <a:gd name="connsiteX1" fmla="*/ 914400 w 3243404"/>
                <a:gd name="connsiteY1" fmla="*/ 271461 h 1971356"/>
                <a:gd name="connsiteX2" fmla="*/ 950118 w 3243404"/>
                <a:gd name="connsiteY2" fmla="*/ 0 h 1971356"/>
                <a:gd name="connsiteX3" fmla="*/ 1457007 w 3243404"/>
                <a:gd name="connsiteY3" fmla="*/ 52067 h 1971356"/>
                <a:gd name="connsiteX4" fmla="*/ 1597499 w 3243404"/>
                <a:gd name="connsiteY4" fmla="*/ 130647 h 1971356"/>
                <a:gd name="connsiteX5" fmla="*/ 1826100 w 3243404"/>
                <a:gd name="connsiteY5" fmla="*/ 71118 h 1971356"/>
                <a:gd name="connsiteX6" fmla="*/ 1985644 w 3243404"/>
                <a:gd name="connsiteY6" fmla="*/ 149698 h 1971356"/>
                <a:gd name="connsiteX7" fmla="*/ 2076450 w 3243404"/>
                <a:gd name="connsiteY7" fmla="*/ 719136 h 1971356"/>
                <a:gd name="connsiteX8" fmla="*/ 2424112 w 3243404"/>
                <a:gd name="connsiteY8" fmla="*/ 819147 h 1971356"/>
                <a:gd name="connsiteX9" fmla="*/ 3190558 w 3243404"/>
                <a:gd name="connsiteY9" fmla="*/ 947418 h 1971356"/>
                <a:gd name="connsiteX10" fmla="*/ 3242945 w 3243404"/>
                <a:gd name="connsiteY10" fmla="*/ 1214117 h 1971356"/>
                <a:gd name="connsiteX11" fmla="*/ 3242946 w 3243404"/>
                <a:gd name="connsiteY11" fmla="*/ 1785617 h 1971356"/>
                <a:gd name="connsiteX12" fmla="*/ 2942907 w 3243404"/>
                <a:gd name="connsiteY12" fmla="*/ 1971356 h 1971356"/>
                <a:gd name="connsiteX13" fmla="*/ 1981200 w 3243404"/>
                <a:gd name="connsiteY13" fmla="*/ 1619247 h 1971356"/>
                <a:gd name="connsiteX14" fmla="*/ 1662112 w 3243404"/>
                <a:gd name="connsiteY14" fmla="*/ 1795460 h 1971356"/>
                <a:gd name="connsiteX15" fmla="*/ 1171576 w 3243404"/>
                <a:gd name="connsiteY15" fmla="*/ 1709735 h 1971356"/>
                <a:gd name="connsiteX16" fmla="*/ 1085850 w 3243404"/>
                <a:gd name="connsiteY16" fmla="*/ 1457324 h 1971356"/>
                <a:gd name="connsiteX17" fmla="*/ 733426 w 3243404"/>
                <a:gd name="connsiteY17" fmla="*/ 1609722 h 1971356"/>
                <a:gd name="connsiteX18" fmla="*/ 157163 w 3243404"/>
                <a:gd name="connsiteY18" fmla="*/ 1152523 h 1971356"/>
                <a:gd name="connsiteX19" fmla="*/ 200025 w 3243404"/>
                <a:gd name="connsiteY19" fmla="*/ 766761 h 1971356"/>
                <a:gd name="connsiteX20" fmla="*/ 147638 w 3243404"/>
                <a:gd name="connsiteY20" fmla="*/ 595311 h 1971356"/>
                <a:gd name="connsiteX21" fmla="*/ 9525 w 3243404"/>
                <a:gd name="connsiteY21" fmla="*/ 447673 h 1971356"/>
                <a:gd name="connsiteX22" fmla="*/ 0 w 3243404"/>
                <a:gd name="connsiteY22" fmla="*/ 280986 h 1971356"/>
                <a:gd name="connsiteX0" fmla="*/ 0 w 3243404"/>
                <a:gd name="connsiteY0" fmla="*/ 280986 h 1971356"/>
                <a:gd name="connsiteX1" fmla="*/ 914400 w 3243404"/>
                <a:gd name="connsiteY1" fmla="*/ 271461 h 1971356"/>
                <a:gd name="connsiteX2" fmla="*/ 950118 w 3243404"/>
                <a:gd name="connsiteY2" fmla="*/ 0 h 1971356"/>
                <a:gd name="connsiteX3" fmla="*/ 1457007 w 3243404"/>
                <a:gd name="connsiteY3" fmla="*/ 52067 h 1971356"/>
                <a:gd name="connsiteX4" fmla="*/ 1597499 w 3243404"/>
                <a:gd name="connsiteY4" fmla="*/ 130647 h 1971356"/>
                <a:gd name="connsiteX5" fmla="*/ 1826100 w 3243404"/>
                <a:gd name="connsiteY5" fmla="*/ 71118 h 1971356"/>
                <a:gd name="connsiteX6" fmla="*/ 1985644 w 3243404"/>
                <a:gd name="connsiteY6" fmla="*/ 149698 h 1971356"/>
                <a:gd name="connsiteX7" fmla="*/ 2026125 w 3243404"/>
                <a:gd name="connsiteY7" fmla="*/ 375918 h 1971356"/>
                <a:gd name="connsiteX8" fmla="*/ 2076450 w 3243404"/>
                <a:gd name="connsiteY8" fmla="*/ 719136 h 1971356"/>
                <a:gd name="connsiteX9" fmla="*/ 2424112 w 3243404"/>
                <a:gd name="connsiteY9" fmla="*/ 819147 h 1971356"/>
                <a:gd name="connsiteX10" fmla="*/ 3190558 w 3243404"/>
                <a:gd name="connsiteY10" fmla="*/ 947418 h 1971356"/>
                <a:gd name="connsiteX11" fmla="*/ 3242945 w 3243404"/>
                <a:gd name="connsiteY11" fmla="*/ 1214117 h 1971356"/>
                <a:gd name="connsiteX12" fmla="*/ 3242946 w 3243404"/>
                <a:gd name="connsiteY12" fmla="*/ 1785617 h 1971356"/>
                <a:gd name="connsiteX13" fmla="*/ 2942907 w 3243404"/>
                <a:gd name="connsiteY13" fmla="*/ 1971356 h 1971356"/>
                <a:gd name="connsiteX14" fmla="*/ 1981200 w 3243404"/>
                <a:gd name="connsiteY14" fmla="*/ 1619247 h 1971356"/>
                <a:gd name="connsiteX15" fmla="*/ 1662112 w 3243404"/>
                <a:gd name="connsiteY15" fmla="*/ 1795460 h 1971356"/>
                <a:gd name="connsiteX16" fmla="*/ 1171576 w 3243404"/>
                <a:gd name="connsiteY16" fmla="*/ 1709735 h 1971356"/>
                <a:gd name="connsiteX17" fmla="*/ 1085850 w 3243404"/>
                <a:gd name="connsiteY17" fmla="*/ 1457324 h 1971356"/>
                <a:gd name="connsiteX18" fmla="*/ 733426 w 3243404"/>
                <a:gd name="connsiteY18" fmla="*/ 1609722 h 1971356"/>
                <a:gd name="connsiteX19" fmla="*/ 157163 w 3243404"/>
                <a:gd name="connsiteY19" fmla="*/ 1152523 h 1971356"/>
                <a:gd name="connsiteX20" fmla="*/ 200025 w 3243404"/>
                <a:gd name="connsiteY20" fmla="*/ 766761 h 1971356"/>
                <a:gd name="connsiteX21" fmla="*/ 147638 w 3243404"/>
                <a:gd name="connsiteY21" fmla="*/ 595311 h 1971356"/>
                <a:gd name="connsiteX22" fmla="*/ 9525 w 3243404"/>
                <a:gd name="connsiteY22" fmla="*/ 447673 h 1971356"/>
                <a:gd name="connsiteX23" fmla="*/ 0 w 3243404"/>
                <a:gd name="connsiteY23" fmla="*/ 280986 h 1971356"/>
                <a:gd name="connsiteX0" fmla="*/ 0 w 3243404"/>
                <a:gd name="connsiteY0" fmla="*/ 280986 h 1971356"/>
                <a:gd name="connsiteX1" fmla="*/ 914400 w 3243404"/>
                <a:gd name="connsiteY1" fmla="*/ 271461 h 1971356"/>
                <a:gd name="connsiteX2" fmla="*/ 950118 w 3243404"/>
                <a:gd name="connsiteY2" fmla="*/ 0 h 1971356"/>
                <a:gd name="connsiteX3" fmla="*/ 1457007 w 3243404"/>
                <a:gd name="connsiteY3" fmla="*/ 52067 h 1971356"/>
                <a:gd name="connsiteX4" fmla="*/ 1597499 w 3243404"/>
                <a:gd name="connsiteY4" fmla="*/ 130647 h 1971356"/>
                <a:gd name="connsiteX5" fmla="*/ 1826100 w 3243404"/>
                <a:gd name="connsiteY5" fmla="*/ 71118 h 1971356"/>
                <a:gd name="connsiteX6" fmla="*/ 1985644 w 3243404"/>
                <a:gd name="connsiteY6" fmla="*/ 149698 h 1971356"/>
                <a:gd name="connsiteX7" fmla="*/ 1971356 w 3243404"/>
                <a:gd name="connsiteY7" fmla="*/ 256856 h 1971356"/>
                <a:gd name="connsiteX8" fmla="*/ 2076450 w 3243404"/>
                <a:gd name="connsiteY8" fmla="*/ 719136 h 1971356"/>
                <a:gd name="connsiteX9" fmla="*/ 2424112 w 3243404"/>
                <a:gd name="connsiteY9" fmla="*/ 819147 h 1971356"/>
                <a:gd name="connsiteX10" fmla="*/ 3190558 w 3243404"/>
                <a:gd name="connsiteY10" fmla="*/ 947418 h 1971356"/>
                <a:gd name="connsiteX11" fmla="*/ 3242945 w 3243404"/>
                <a:gd name="connsiteY11" fmla="*/ 1214117 h 1971356"/>
                <a:gd name="connsiteX12" fmla="*/ 3242946 w 3243404"/>
                <a:gd name="connsiteY12" fmla="*/ 1785617 h 1971356"/>
                <a:gd name="connsiteX13" fmla="*/ 2942907 w 3243404"/>
                <a:gd name="connsiteY13" fmla="*/ 1971356 h 1971356"/>
                <a:gd name="connsiteX14" fmla="*/ 1981200 w 3243404"/>
                <a:gd name="connsiteY14" fmla="*/ 1619247 h 1971356"/>
                <a:gd name="connsiteX15" fmla="*/ 1662112 w 3243404"/>
                <a:gd name="connsiteY15" fmla="*/ 1795460 h 1971356"/>
                <a:gd name="connsiteX16" fmla="*/ 1171576 w 3243404"/>
                <a:gd name="connsiteY16" fmla="*/ 1709735 h 1971356"/>
                <a:gd name="connsiteX17" fmla="*/ 1085850 w 3243404"/>
                <a:gd name="connsiteY17" fmla="*/ 1457324 h 1971356"/>
                <a:gd name="connsiteX18" fmla="*/ 733426 w 3243404"/>
                <a:gd name="connsiteY18" fmla="*/ 1609722 h 1971356"/>
                <a:gd name="connsiteX19" fmla="*/ 157163 w 3243404"/>
                <a:gd name="connsiteY19" fmla="*/ 1152523 h 1971356"/>
                <a:gd name="connsiteX20" fmla="*/ 200025 w 3243404"/>
                <a:gd name="connsiteY20" fmla="*/ 766761 h 1971356"/>
                <a:gd name="connsiteX21" fmla="*/ 147638 w 3243404"/>
                <a:gd name="connsiteY21" fmla="*/ 595311 h 1971356"/>
                <a:gd name="connsiteX22" fmla="*/ 9525 w 3243404"/>
                <a:gd name="connsiteY22" fmla="*/ 447673 h 1971356"/>
                <a:gd name="connsiteX23" fmla="*/ 0 w 3243404"/>
                <a:gd name="connsiteY23" fmla="*/ 280986 h 1971356"/>
                <a:gd name="connsiteX0" fmla="*/ 0 w 3243404"/>
                <a:gd name="connsiteY0" fmla="*/ 280986 h 1971356"/>
                <a:gd name="connsiteX1" fmla="*/ 914400 w 3243404"/>
                <a:gd name="connsiteY1" fmla="*/ 271461 h 1971356"/>
                <a:gd name="connsiteX2" fmla="*/ 950118 w 3243404"/>
                <a:gd name="connsiteY2" fmla="*/ 0 h 1971356"/>
                <a:gd name="connsiteX3" fmla="*/ 1457007 w 3243404"/>
                <a:gd name="connsiteY3" fmla="*/ 52067 h 1971356"/>
                <a:gd name="connsiteX4" fmla="*/ 1597499 w 3243404"/>
                <a:gd name="connsiteY4" fmla="*/ 130647 h 1971356"/>
                <a:gd name="connsiteX5" fmla="*/ 1826100 w 3243404"/>
                <a:gd name="connsiteY5" fmla="*/ 71118 h 1971356"/>
                <a:gd name="connsiteX6" fmla="*/ 1985644 w 3243404"/>
                <a:gd name="connsiteY6" fmla="*/ 149698 h 1971356"/>
                <a:gd name="connsiteX7" fmla="*/ 1971356 w 3243404"/>
                <a:gd name="connsiteY7" fmla="*/ 256856 h 1971356"/>
                <a:gd name="connsiteX8" fmla="*/ 1995169 w 3243404"/>
                <a:gd name="connsiteY8" fmla="*/ 356868 h 1971356"/>
                <a:gd name="connsiteX9" fmla="*/ 2076450 w 3243404"/>
                <a:gd name="connsiteY9" fmla="*/ 719136 h 1971356"/>
                <a:gd name="connsiteX10" fmla="*/ 2424112 w 3243404"/>
                <a:gd name="connsiteY10" fmla="*/ 819147 h 1971356"/>
                <a:gd name="connsiteX11" fmla="*/ 3190558 w 3243404"/>
                <a:gd name="connsiteY11" fmla="*/ 947418 h 1971356"/>
                <a:gd name="connsiteX12" fmla="*/ 3242945 w 3243404"/>
                <a:gd name="connsiteY12" fmla="*/ 1214117 h 1971356"/>
                <a:gd name="connsiteX13" fmla="*/ 3242946 w 3243404"/>
                <a:gd name="connsiteY13" fmla="*/ 1785617 h 1971356"/>
                <a:gd name="connsiteX14" fmla="*/ 2942907 w 3243404"/>
                <a:gd name="connsiteY14" fmla="*/ 1971356 h 1971356"/>
                <a:gd name="connsiteX15" fmla="*/ 1981200 w 3243404"/>
                <a:gd name="connsiteY15" fmla="*/ 1619247 h 1971356"/>
                <a:gd name="connsiteX16" fmla="*/ 1662112 w 3243404"/>
                <a:gd name="connsiteY16" fmla="*/ 1795460 h 1971356"/>
                <a:gd name="connsiteX17" fmla="*/ 1171576 w 3243404"/>
                <a:gd name="connsiteY17" fmla="*/ 1709735 h 1971356"/>
                <a:gd name="connsiteX18" fmla="*/ 1085850 w 3243404"/>
                <a:gd name="connsiteY18" fmla="*/ 1457324 h 1971356"/>
                <a:gd name="connsiteX19" fmla="*/ 733426 w 3243404"/>
                <a:gd name="connsiteY19" fmla="*/ 1609722 h 1971356"/>
                <a:gd name="connsiteX20" fmla="*/ 157163 w 3243404"/>
                <a:gd name="connsiteY20" fmla="*/ 1152523 h 1971356"/>
                <a:gd name="connsiteX21" fmla="*/ 200025 w 3243404"/>
                <a:gd name="connsiteY21" fmla="*/ 766761 h 1971356"/>
                <a:gd name="connsiteX22" fmla="*/ 147638 w 3243404"/>
                <a:gd name="connsiteY22" fmla="*/ 595311 h 1971356"/>
                <a:gd name="connsiteX23" fmla="*/ 9525 w 3243404"/>
                <a:gd name="connsiteY23" fmla="*/ 447673 h 1971356"/>
                <a:gd name="connsiteX24" fmla="*/ 0 w 3243404"/>
                <a:gd name="connsiteY24" fmla="*/ 280986 h 1971356"/>
                <a:gd name="connsiteX0" fmla="*/ 0 w 3243404"/>
                <a:gd name="connsiteY0" fmla="*/ 280986 h 1971356"/>
                <a:gd name="connsiteX1" fmla="*/ 914400 w 3243404"/>
                <a:gd name="connsiteY1" fmla="*/ 271461 h 1971356"/>
                <a:gd name="connsiteX2" fmla="*/ 950118 w 3243404"/>
                <a:gd name="connsiteY2" fmla="*/ 0 h 1971356"/>
                <a:gd name="connsiteX3" fmla="*/ 1457007 w 3243404"/>
                <a:gd name="connsiteY3" fmla="*/ 52067 h 1971356"/>
                <a:gd name="connsiteX4" fmla="*/ 1597499 w 3243404"/>
                <a:gd name="connsiteY4" fmla="*/ 130647 h 1971356"/>
                <a:gd name="connsiteX5" fmla="*/ 1826100 w 3243404"/>
                <a:gd name="connsiteY5" fmla="*/ 71118 h 1971356"/>
                <a:gd name="connsiteX6" fmla="*/ 1985644 w 3243404"/>
                <a:gd name="connsiteY6" fmla="*/ 149698 h 1971356"/>
                <a:gd name="connsiteX7" fmla="*/ 1971356 w 3243404"/>
                <a:gd name="connsiteY7" fmla="*/ 256856 h 1971356"/>
                <a:gd name="connsiteX8" fmla="*/ 2135662 w 3243404"/>
                <a:gd name="connsiteY8" fmla="*/ 256855 h 1971356"/>
                <a:gd name="connsiteX9" fmla="*/ 2076450 w 3243404"/>
                <a:gd name="connsiteY9" fmla="*/ 719136 h 1971356"/>
                <a:gd name="connsiteX10" fmla="*/ 2424112 w 3243404"/>
                <a:gd name="connsiteY10" fmla="*/ 819147 h 1971356"/>
                <a:gd name="connsiteX11" fmla="*/ 3190558 w 3243404"/>
                <a:gd name="connsiteY11" fmla="*/ 947418 h 1971356"/>
                <a:gd name="connsiteX12" fmla="*/ 3242945 w 3243404"/>
                <a:gd name="connsiteY12" fmla="*/ 1214117 h 1971356"/>
                <a:gd name="connsiteX13" fmla="*/ 3242946 w 3243404"/>
                <a:gd name="connsiteY13" fmla="*/ 1785617 h 1971356"/>
                <a:gd name="connsiteX14" fmla="*/ 2942907 w 3243404"/>
                <a:gd name="connsiteY14" fmla="*/ 1971356 h 1971356"/>
                <a:gd name="connsiteX15" fmla="*/ 1981200 w 3243404"/>
                <a:gd name="connsiteY15" fmla="*/ 1619247 h 1971356"/>
                <a:gd name="connsiteX16" fmla="*/ 1662112 w 3243404"/>
                <a:gd name="connsiteY16" fmla="*/ 1795460 h 1971356"/>
                <a:gd name="connsiteX17" fmla="*/ 1171576 w 3243404"/>
                <a:gd name="connsiteY17" fmla="*/ 1709735 h 1971356"/>
                <a:gd name="connsiteX18" fmla="*/ 1085850 w 3243404"/>
                <a:gd name="connsiteY18" fmla="*/ 1457324 h 1971356"/>
                <a:gd name="connsiteX19" fmla="*/ 733426 w 3243404"/>
                <a:gd name="connsiteY19" fmla="*/ 1609722 h 1971356"/>
                <a:gd name="connsiteX20" fmla="*/ 157163 w 3243404"/>
                <a:gd name="connsiteY20" fmla="*/ 1152523 h 1971356"/>
                <a:gd name="connsiteX21" fmla="*/ 200025 w 3243404"/>
                <a:gd name="connsiteY21" fmla="*/ 766761 h 1971356"/>
                <a:gd name="connsiteX22" fmla="*/ 147638 w 3243404"/>
                <a:gd name="connsiteY22" fmla="*/ 595311 h 1971356"/>
                <a:gd name="connsiteX23" fmla="*/ 9525 w 3243404"/>
                <a:gd name="connsiteY23" fmla="*/ 447673 h 1971356"/>
                <a:gd name="connsiteX24" fmla="*/ 0 w 3243404"/>
                <a:gd name="connsiteY24" fmla="*/ 280986 h 1971356"/>
                <a:gd name="connsiteX0" fmla="*/ 0 w 3243404"/>
                <a:gd name="connsiteY0" fmla="*/ 280986 h 1971356"/>
                <a:gd name="connsiteX1" fmla="*/ 914400 w 3243404"/>
                <a:gd name="connsiteY1" fmla="*/ 271461 h 1971356"/>
                <a:gd name="connsiteX2" fmla="*/ 950118 w 3243404"/>
                <a:gd name="connsiteY2" fmla="*/ 0 h 1971356"/>
                <a:gd name="connsiteX3" fmla="*/ 1457007 w 3243404"/>
                <a:gd name="connsiteY3" fmla="*/ 52067 h 1971356"/>
                <a:gd name="connsiteX4" fmla="*/ 1597499 w 3243404"/>
                <a:gd name="connsiteY4" fmla="*/ 130647 h 1971356"/>
                <a:gd name="connsiteX5" fmla="*/ 1826100 w 3243404"/>
                <a:gd name="connsiteY5" fmla="*/ 71118 h 1971356"/>
                <a:gd name="connsiteX6" fmla="*/ 1985644 w 3243404"/>
                <a:gd name="connsiteY6" fmla="*/ 149698 h 1971356"/>
                <a:gd name="connsiteX7" fmla="*/ 1971356 w 3243404"/>
                <a:gd name="connsiteY7" fmla="*/ 256856 h 1971356"/>
                <a:gd name="connsiteX8" fmla="*/ 2135662 w 3243404"/>
                <a:gd name="connsiteY8" fmla="*/ 256855 h 1971356"/>
                <a:gd name="connsiteX9" fmla="*/ 2114232 w 3243404"/>
                <a:gd name="connsiteY9" fmla="*/ 387824 h 1971356"/>
                <a:gd name="connsiteX10" fmla="*/ 2076450 w 3243404"/>
                <a:gd name="connsiteY10" fmla="*/ 719136 h 1971356"/>
                <a:gd name="connsiteX11" fmla="*/ 2424112 w 3243404"/>
                <a:gd name="connsiteY11" fmla="*/ 819147 h 1971356"/>
                <a:gd name="connsiteX12" fmla="*/ 3190558 w 3243404"/>
                <a:gd name="connsiteY12" fmla="*/ 947418 h 1971356"/>
                <a:gd name="connsiteX13" fmla="*/ 3242945 w 3243404"/>
                <a:gd name="connsiteY13" fmla="*/ 1214117 h 1971356"/>
                <a:gd name="connsiteX14" fmla="*/ 3242946 w 3243404"/>
                <a:gd name="connsiteY14" fmla="*/ 1785617 h 1971356"/>
                <a:gd name="connsiteX15" fmla="*/ 2942907 w 3243404"/>
                <a:gd name="connsiteY15" fmla="*/ 1971356 h 1971356"/>
                <a:gd name="connsiteX16" fmla="*/ 1981200 w 3243404"/>
                <a:gd name="connsiteY16" fmla="*/ 1619247 h 1971356"/>
                <a:gd name="connsiteX17" fmla="*/ 1662112 w 3243404"/>
                <a:gd name="connsiteY17" fmla="*/ 1795460 h 1971356"/>
                <a:gd name="connsiteX18" fmla="*/ 1171576 w 3243404"/>
                <a:gd name="connsiteY18" fmla="*/ 1709735 h 1971356"/>
                <a:gd name="connsiteX19" fmla="*/ 1085850 w 3243404"/>
                <a:gd name="connsiteY19" fmla="*/ 1457324 h 1971356"/>
                <a:gd name="connsiteX20" fmla="*/ 733426 w 3243404"/>
                <a:gd name="connsiteY20" fmla="*/ 1609722 h 1971356"/>
                <a:gd name="connsiteX21" fmla="*/ 157163 w 3243404"/>
                <a:gd name="connsiteY21" fmla="*/ 1152523 h 1971356"/>
                <a:gd name="connsiteX22" fmla="*/ 200025 w 3243404"/>
                <a:gd name="connsiteY22" fmla="*/ 766761 h 1971356"/>
                <a:gd name="connsiteX23" fmla="*/ 147638 w 3243404"/>
                <a:gd name="connsiteY23" fmla="*/ 595311 h 1971356"/>
                <a:gd name="connsiteX24" fmla="*/ 9525 w 3243404"/>
                <a:gd name="connsiteY24" fmla="*/ 447673 h 1971356"/>
                <a:gd name="connsiteX25" fmla="*/ 0 w 3243404"/>
                <a:gd name="connsiteY25" fmla="*/ 280986 h 1971356"/>
                <a:gd name="connsiteX0" fmla="*/ 0 w 3243404"/>
                <a:gd name="connsiteY0" fmla="*/ 280986 h 1971356"/>
                <a:gd name="connsiteX1" fmla="*/ 914400 w 3243404"/>
                <a:gd name="connsiteY1" fmla="*/ 271461 h 1971356"/>
                <a:gd name="connsiteX2" fmla="*/ 950118 w 3243404"/>
                <a:gd name="connsiteY2" fmla="*/ 0 h 1971356"/>
                <a:gd name="connsiteX3" fmla="*/ 1457007 w 3243404"/>
                <a:gd name="connsiteY3" fmla="*/ 52067 h 1971356"/>
                <a:gd name="connsiteX4" fmla="*/ 1597499 w 3243404"/>
                <a:gd name="connsiteY4" fmla="*/ 130647 h 1971356"/>
                <a:gd name="connsiteX5" fmla="*/ 1826100 w 3243404"/>
                <a:gd name="connsiteY5" fmla="*/ 71118 h 1971356"/>
                <a:gd name="connsiteX6" fmla="*/ 1985644 w 3243404"/>
                <a:gd name="connsiteY6" fmla="*/ 149698 h 1971356"/>
                <a:gd name="connsiteX7" fmla="*/ 1971356 w 3243404"/>
                <a:gd name="connsiteY7" fmla="*/ 256856 h 1971356"/>
                <a:gd name="connsiteX8" fmla="*/ 2135662 w 3243404"/>
                <a:gd name="connsiteY8" fmla="*/ 256855 h 1971356"/>
                <a:gd name="connsiteX9" fmla="*/ 2323782 w 3243404"/>
                <a:gd name="connsiteY9" fmla="*/ 344961 h 1971356"/>
                <a:gd name="connsiteX10" fmla="*/ 2076450 w 3243404"/>
                <a:gd name="connsiteY10" fmla="*/ 719136 h 1971356"/>
                <a:gd name="connsiteX11" fmla="*/ 2424112 w 3243404"/>
                <a:gd name="connsiteY11" fmla="*/ 819147 h 1971356"/>
                <a:gd name="connsiteX12" fmla="*/ 3190558 w 3243404"/>
                <a:gd name="connsiteY12" fmla="*/ 947418 h 1971356"/>
                <a:gd name="connsiteX13" fmla="*/ 3242945 w 3243404"/>
                <a:gd name="connsiteY13" fmla="*/ 1214117 h 1971356"/>
                <a:gd name="connsiteX14" fmla="*/ 3242946 w 3243404"/>
                <a:gd name="connsiteY14" fmla="*/ 1785617 h 1971356"/>
                <a:gd name="connsiteX15" fmla="*/ 2942907 w 3243404"/>
                <a:gd name="connsiteY15" fmla="*/ 1971356 h 1971356"/>
                <a:gd name="connsiteX16" fmla="*/ 1981200 w 3243404"/>
                <a:gd name="connsiteY16" fmla="*/ 1619247 h 1971356"/>
                <a:gd name="connsiteX17" fmla="*/ 1662112 w 3243404"/>
                <a:gd name="connsiteY17" fmla="*/ 1795460 h 1971356"/>
                <a:gd name="connsiteX18" fmla="*/ 1171576 w 3243404"/>
                <a:gd name="connsiteY18" fmla="*/ 1709735 h 1971356"/>
                <a:gd name="connsiteX19" fmla="*/ 1085850 w 3243404"/>
                <a:gd name="connsiteY19" fmla="*/ 1457324 h 1971356"/>
                <a:gd name="connsiteX20" fmla="*/ 733426 w 3243404"/>
                <a:gd name="connsiteY20" fmla="*/ 1609722 h 1971356"/>
                <a:gd name="connsiteX21" fmla="*/ 157163 w 3243404"/>
                <a:gd name="connsiteY21" fmla="*/ 1152523 h 1971356"/>
                <a:gd name="connsiteX22" fmla="*/ 200025 w 3243404"/>
                <a:gd name="connsiteY22" fmla="*/ 766761 h 1971356"/>
                <a:gd name="connsiteX23" fmla="*/ 147638 w 3243404"/>
                <a:gd name="connsiteY23" fmla="*/ 595311 h 1971356"/>
                <a:gd name="connsiteX24" fmla="*/ 9525 w 3243404"/>
                <a:gd name="connsiteY24" fmla="*/ 447673 h 1971356"/>
                <a:gd name="connsiteX25" fmla="*/ 0 w 3243404"/>
                <a:gd name="connsiteY25" fmla="*/ 280986 h 1971356"/>
                <a:gd name="connsiteX0" fmla="*/ 0 w 3243404"/>
                <a:gd name="connsiteY0" fmla="*/ 280986 h 1971356"/>
                <a:gd name="connsiteX1" fmla="*/ 914400 w 3243404"/>
                <a:gd name="connsiteY1" fmla="*/ 271461 h 1971356"/>
                <a:gd name="connsiteX2" fmla="*/ 950118 w 3243404"/>
                <a:gd name="connsiteY2" fmla="*/ 0 h 1971356"/>
                <a:gd name="connsiteX3" fmla="*/ 1457007 w 3243404"/>
                <a:gd name="connsiteY3" fmla="*/ 52067 h 1971356"/>
                <a:gd name="connsiteX4" fmla="*/ 1597499 w 3243404"/>
                <a:gd name="connsiteY4" fmla="*/ 130647 h 1971356"/>
                <a:gd name="connsiteX5" fmla="*/ 1826100 w 3243404"/>
                <a:gd name="connsiteY5" fmla="*/ 71118 h 1971356"/>
                <a:gd name="connsiteX6" fmla="*/ 1985644 w 3243404"/>
                <a:gd name="connsiteY6" fmla="*/ 149698 h 1971356"/>
                <a:gd name="connsiteX7" fmla="*/ 1971356 w 3243404"/>
                <a:gd name="connsiteY7" fmla="*/ 256856 h 1971356"/>
                <a:gd name="connsiteX8" fmla="*/ 2135662 w 3243404"/>
                <a:gd name="connsiteY8" fmla="*/ 256855 h 1971356"/>
                <a:gd name="connsiteX9" fmla="*/ 2323782 w 3243404"/>
                <a:gd name="connsiteY9" fmla="*/ 344961 h 1971356"/>
                <a:gd name="connsiteX10" fmla="*/ 2402682 w 3243404"/>
                <a:gd name="connsiteY10" fmla="*/ 588167 h 1971356"/>
                <a:gd name="connsiteX11" fmla="*/ 2424112 w 3243404"/>
                <a:gd name="connsiteY11" fmla="*/ 819147 h 1971356"/>
                <a:gd name="connsiteX12" fmla="*/ 3190558 w 3243404"/>
                <a:gd name="connsiteY12" fmla="*/ 947418 h 1971356"/>
                <a:gd name="connsiteX13" fmla="*/ 3242945 w 3243404"/>
                <a:gd name="connsiteY13" fmla="*/ 1214117 h 1971356"/>
                <a:gd name="connsiteX14" fmla="*/ 3242946 w 3243404"/>
                <a:gd name="connsiteY14" fmla="*/ 1785617 h 1971356"/>
                <a:gd name="connsiteX15" fmla="*/ 2942907 w 3243404"/>
                <a:gd name="connsiteY15" fmla="*/ 1971356 h 1971356"/>
                <a:gd name="connsiteX16" fmla="*/ 1981200 w 3243404"/>
                <a:gd name="connsiteY16" fmla="*/ 1619247 h 1971356"/>
                <a:gd name="connsiteX17" fmla="*/ 1662112 w 3243404"/>
                <a:gd name="connsiteY17" fmla="*/ 1795460 h 1971356"/>
                <a:gd name="connsiteX18" fmla="*/ 1171576 w 3243404"/>
                <a:gd name="connsiteY18" fmla="*/ 1709735 h 1971356"/>
                <a:gd name="connsiteX19" fmla="*/ 1085850 w 3243404"/>
                <a:gd name="connsiteY19" fmla="*/ 1457324 h 1971356"/>
                <a:gd name="connsiteX20" fmla="*/ 733426 w 3243404"/>
                <a:gd name="connsiteY20" fmla="*/ 1609722 h 1971356"/>
                <a:gd name="connsiteX21" fmla="*/ 157163 w 3243404"/>
                <a:gd name="connsiteY21" fmla="*/ 1152523 h 1971356"/>
                <a:gd name="connsiteX22" fmla="*/ 200025 w 3243404"/>
                <a:gd name="connsiteY22" fmla="*/ 766761 h 1971356"/>
                <a:gd name="connsiteX23" fmla="*/ 147638 w 3243404"/>
                <a:gd name="connsiteY23" fmla="*/ 595311 h 1971356"/>
                <a:gd name="connsiteX24" fmla="*/ 9525 w 3243404"/>
                <a:gd name="connsiteY24" fmla="*/ 447673 h 1971356"/>
                <a:gd name="connsiteX25" fmla="*/ 0 w 3243404"/>
                <a:gd name="connsiteY25" fmla="*/ 280986 h 1971356"/>
                <a:gd name="connsiteX0" fmla="*/ 0 w 3243404"/>
                <a:gd name="connsiteY0" fmla="*/ 280986 h 1971356"/>
                <a:gd name="connsiteX1" fmla="*/ 914400 w 3243404"/>
                <a:gd name="connsiteY1" fmla="*/ 271461 h 1971356"/>
                <a:gd name="connsiteX2" fmla="*/ 950118 w 3243404"/>
                <a:gd name="connsiteY2" fmla="*/ 0 h 1971356"/>
                <a:gd name="connsiteX3" fmla="*/ 1457007 w 3243404"/>
                <a:gd name="connsiteY3" fmla="*/ 52067 h 1971356"/>
                <a:gd name="connsiteX4" fmla="*/ 1597499 w 3243404"/>
                <a:gd name="connsiteY4" fmla="*/ 130647 h 1971356"/>
                <a:gd name="connsiteX5" fmla="*/ 1826100 w 3243404"/>
                <a:gd name="connsiteY5" fmla="*/ 71118 h 1971356"/>
                <a:gd name="connsiteX6" fmla="*/ 1985644 w 3243404"/>
                <a:gd name="connsiteY6" fmla="*/ 149698 h 1971356"/>
                <a:gd name="connsiteX7" fmla="*/ 1971356 w 3243404"/>
                <a:gd name="connsiteY7" fmla="*/ 256856 h 1971356"/>
                <a:gd name="connsiteX8" fmla="*/ 2135662 w 3243404"/>
                <a:gd name="connsiteY8" fmla="*/ 256855 h 1971356"/>
                <a:gd name="connsiteX9" fmla="*/ 2323782 w 3243404"/>
                <a:gd name="connsiteY9" fmla="*/ 344961 h 1971356"/>
                <a:gd name="connsiteX10" fmla="*/ 2354738 w 3243404"/>
                <a:gd name="connsiteY10" fmla="*/ 440212 h 1971356"/>
                <a:gd name="connsiteX11" fmla="*/ 2402682 w 3243404"/>
                <a:gd name="connsiteY11" fmla="*/ 588167 h 1971356"/>
                <a:gd name="connsiteX12" fmla="*/ 2424112 w 3243404"/>
                <a:gd name="connsiteY12" fmla="*/ 819147 h 1971356"/>
                <a:gd name="connsiteX13" fmla="*/ 3190558 w 3243404"/>
                <a:gd name="connsiteY13" fmla="*/ 947418 h 1971356"/>
                <a:gd name="connsiteX14" fmla="*/ 3242945 w 3243404"/>
                <a:gd name="connsiteY14" fmla="*/ 1214117 h 1971356"/>
                <a:gd name="connsiteX15" fmla="*/ 3242946 w 3243404"/>
                <a:gd name="connsiteY15" fmla="*/ 1785617 h 1971356"/>
                <a:gd name="connsiteX16" fmla="*/ 2942907 w 3243404"/>
                <a:gd name="connsiteY16" fmla="*/ 1971356 h 1971356"/>
                <a:gd name="connsiteX17" fmla="*/ 1981200 w 3243404"/>
                <a:gd name="connsiteY17" fmla="*/ 1619247 h 1971356"/>
                <a:gd name="connsiteX18" fmla="*/ 1662112 w 3243404"/>
                <a:gd name="connsiteY18" fmla="*/ 1795460 h 1971356"/>
                <a:gd name="connsiteX19" fmla="*/ 1171576 w 3243404"/>
                <a:gd name="connsiteY19" fmla="*/ 1709735 h 1971356"/>
                <a:gd name="connsiteX20" fmla="*/ 1085850 w 3243404"/>
                <a:gd name="connsiteY20" fmla="*/ 1457324 h 1971356"/>
                <a:gd name="connsiteX21" fmla="*/ 733426 w 3243404"/>
                <a:gd name="connsiteY21" fmla="*/ 1609722 h 1971356"/>
                <a:gd name="connsiteX22" fmla="*/ 157163 w 3243404"/>
                <a:gd name="connsiteY22" fmla="*/ 1152523 h 1971356"/>
                <a:gd name="connsiteX23" fmla="*/ 200025 w 3243404"/>
                <a:gd name="connsiteY23" fmla="*/ 766761 h 1971356"/>
                <a:gd name="connsiteX24" fmla="*/ 147638 w 3243404"/>
                <a:gd name="connsiteY24" fmla="*/ 595311 h 1971356"/>
                <a:gd name="connsiteX25" fmla="*/ 9525 w 3243404"/>
                <a:gd name="connsiteY25" fmla="*/ 447673 h 1971356"/>
                <a:gd name="connsiteX26" fmla="*/ 0 w 3243404"/>
                <a:gd name="connsiteY26" fmla="*/ 280986 h 1971356"/>
                <a:gd name="connsiteX0" fmla="*/ 0 w 3243404"/>
                <a:gd name="connsiteY0" fmla="*/ 280986 h 1971356"/>
                <a:gd name="connsiteX1" fmla="*/ 914400 w 3243404"/>
                <a:gd name="connsiteY1" fmla="*/ 271461 h 1971356"/>
                <a:gd name="connsiteX2" fmla="*/ 950118 w 3243404"/>
                <a:gd name="connsiteY2" fmla="*/ 0 h 1971356"/>
                <a:gd name="connsiteX3" fmla="*/ 1457007 w 3243404"/>
                <a:gd name="connsiteY3" fmla="*/ 52067 h 1971356"/>
                <a:gd name="connsiteX4" fmla="*/ 1597499 w 3243404"/>
                <a:gd name="connsiteY4" fmla="*/ 130647 h 1971356"/>
                <a:gd name="connsiteX5" fmla="*/ 1826100 w 3243404"/>
                <a:gd name="connsiteY5" fmla="*/ 71118 h 1971356"/>
                <a:gd name="connsiteX6" fmla="*/ 1985644 w 3243404"/>
                <a:gd name="connsiteY6" fmla="*/ 149698 h 1971356"/>
                <a:gd name="connsiteX7" fmla="*/ 1971356 w 3243404"/>
                <a:gd name="connsiteY7" fmla="*/ 256856 h 1971356"/>
                <a:gd name="connsiteX8" fmla="*/ 2135662 w 3243404"/>
                <a:gd name="connsiteY8" fmla="*/ 256855 h 1971356"/>
                <a:gd name="connsiteX9" fmla="*/ 2323782 w 3243404"/>
                <a:gd name="connsiteY9" fmla="*/ 344961 h 1971356"/>
                <a:gd name="connsiteX10" fmla="*/ 2342832 w 3243404"/>
                <a:gd name="connsiteY10" fmla="*/ 173512 h 1971356"/>
                <a:gd name="connsiteX11" fmla="*/ 2402682 w 3243404"/>
                <a:gd name="connsiteY11" fmla="*/ 588167 h 1971356"/>
                <a:gd name="connsiteX12" fmla="*/ 2424112 w 3243404"/>
                <a:gd name="connsiteY12" fmla="*/ 819147 h 1971356"/>
                <a:gd name="connsiteX13" fmla="*/ 3190558 w 3243404"/>
                <a:gd name="connsiteY13" fmla="*/ 947418 h 1971356"/>
                <a:gd name="connsiteX14" fmla="*/ 3242945 w 3243404"/>
                <a:gd name="connsiteY14" fmla="*/ 1214117 h 1971356"/>
                <a:gd name="connsiteX15" fmla="*/ 3242946 w 3243404"/>
                <a:gd name="connsiteY15" fmla="*/ 1785617 h 1971356"/>
                <a:gd name="connsiteX16" fmla="*/ 2942907 w 3243404"/>
                <a:gd name="connsiteY16" fmla="*/ 1971356 h 1971356"/>
                <a:gd name="connsiteX17" fmla="*/ 1981200 w 3243404"/>
                <a:gd name="connsiteY17" fmla="*/ 1619247 h 1971356"/>
                <a:gd name="connsiteX18" fmla="*/ 1662112 w 3243404"/>
                <a:gd name="connsiteY18" fmla="*/ 1795460 h 1971356"/>
                <a:gd name="connsiteX19" fmla="*/ 1171576 w 3243404"/>
                <a:gd name="connsiteY19" fmla="*/ 1709735 h 1971356"/>
                <a:gd name="connsiteX20" fmla="*/ 1085850 w 3243404"/>
                <a:gd name="connsiteY20" fmla="*/ 1457324 h 1971356"/>
                <a:gd name="connsiteX21" fmla="*/ 733426 w 3243404"/>
                <a:gd name="connsiteY21" fmla="*/ 1609722 h 1971356"/>
                <a:gd name="connsiteX22" fmla="*/ 157163 w 3243404"/>
                <a:gd name="connsiteY22" fmla="*/ 1152523 h 1971356"/>
                <a:gd name="connsiteX23" fmla="*/ 200025 w 3243404"/>
                <a:gd name="connsiteY23" fmla="*/ 766761 h 1971356"/>
                <a:gd name="connsiteX24" fmla="*/ 147638 w 3243404"/>
                <a:gd name="connsiteY24" fmla="*/ 595311 h 1971356"/>
                <a:gd name="connsiteX25" fmla="*/ 9525 w 3243404"/>
                <a:gd name="connsiteY25" fmla="*/ 447673 h 1971356"/>
                <a:gd name="connsiteX26" fmla="*/ 0 w 3243404"/>
                <a:gd name="connsiteY26" fmla="*/ 280986 h 1971356"/>
                <a:gd name="connsiteX0" fmla="*/ 0 w 3243404"/>
                <a:gd name="connsiteY0" fmla="*/ 280986 h 1971356"/>
                <a:gd name="connsiteX1" fmla="*/ 914400 w 3243404"/>
                <a:gd name="connsiteY1" fmla="*/ 271461 h 1971356"/>
                <a:gd name="connsiteX2" fmla="*/ 950118 w 3243404"/>
                <a:gd name="connsiteY2" fmla="*/ 0 h 1971356"/>
                <a:gd name="connsiteX3" fmla="*/ 1457007 w 3243404"/>
                <a:gd name="connsiteY3" fmla="*/ 52067 h 1971356"/>
                <a:gd name="connsiteX4" fmla="*/ 1597499 w 3243404"/>
                <a:gd name="connsiteY4" fmla="*/ 130647 h 1971356"/>
                <a:gd name="connsiteX5" fmla="*/ 1826100 w 3243404"/>
                <a:gd name="connsiteY5" fmla="*/ 71118 h 1971356"/>
                <a:gd name="connsiteX6" fmla="*/ 1985644 w 3243404"/>
                <a:gd name="connsiteY6" fmla="*/ 149698 h 1971356"/>
                <a:gd name="connsiteX7" fmla="*/ 1971356 w 3243404"/>
                <a:gd name="connsiteY7" fmla="*/ 256856 h 1971356"/>
                <a:gd name="connsiteX8" fmla="*/ 2135662 w 3243404"/>
                <a:gd name="connsiteY8" fmla="*/ 256855 h 1971356"/>
                <a:gd name="connsiteX9" fmla="*/ 2323782 w 3243404"/>
                <a:gd name="connsiteY9" fmla="*/ 344961 h 1971356"/>
                <a:gd name="connsiteX10" fmla="*/ 2342832 w 3243404"/>
                <a:gd name="connsiteY10" fmla="*/ 173512 h 1971356"/>
                <a:gd name="connsiteX11" fmla="*/ 2373788 w 3243404"/>
                <a:gd name="connsiteY11" fmla="*/ 378299 h 1971356"/>
                <a:gd name="connsiteX12" fmla="*/ 2402682 w 3243404"/>
                <a:gd name="connsiteY12" fmla="*/ 588167 h 1971356"/>
                <a:gd name="connsiteX13" fmla="*/ 2424112 w 3243404"/>
                <a:gd name="connsiteY13" fmla="*/ 819147 h 1971356"/>
                <a:gd name="connsiteX14" fmla="*/ 3190558 w 3243404"/>
                <a:gd name="connsiteY14" fmla="*/ 947418 h 1971356"/>
                <a:gd name="connsiteX15" fmla="*/ 3242945 w 3243404"/>
                <a:gd name="connsiteY15" fmla="*/ 1214117 h 1971356"/>
                <a:gd name="connsiteX16" fmla="*/ 3242946 w 3243404"/>
                <a:gd name="connsiteY16" fmla="*/ 1785617 h 1971356"/>
                <a:gd name="connsiteX17" fmla="*/ 2942907 w 3243404"/>
                <a:gd name="connsiteY17" fmla="*/ 1971356 h 1971356"/>
                <a:gd name="connsiteX18" fmla="*/ 1981200 w 3243404"/>
                <a:gd name="connsiteY18" fmla="*/ 1619247 h 1971356"/>
                <a:gd name="connsiteX19" fmla="*/ 1662112 w 3243404"/>
                <a:gd name="connsiteY19" fmla="*/ 1795460 h 1971356"/>
                <a:gd name="connsiteX20" fmla="*/ 1171576 w 3243404"/>
                <a:gd name="connsiteY20" fmla="*/ 1709735 h 1971356"/>
                <a:gd name="connsiteX21" fmla="*/ 1085850 w 3243404"/>
                <a:gd name="connsiteY21" fmla="*/ 1457324 h 1971356"/>
                <a:gd name="connsiteX22" fmla="*/ 733426 w 3243404"/>
                <a:gd name="connsiteY22" fmla="*/ 1609722 h 1971356"/>
                <a:gd name="connsiteX23" fmla="*/ 157163 w 3243404"/>
                <a:gd name="connsiteY23" fmla="*/ 1152523 h 1971356"/>
                <a:gd name="connsiteX24" fmla="*/ 200025 w 3243404"/>
                <a:gd name="connsiteY24" fmla="*/ 766761 h 1971356"/>
                <a:gd name="connsiteX25" fmla="*/ 147638 w 3243404"/>
                <a:gd name="connsiteY25" fmla="*/ 595311 h 1971356"/>
                <a:gd name="connsiteX26" fmla="*/ 9525 w 3243404"/>
                <a:gd name="connsiteY26" fmla="*/ 447673 h 1971356"/>
                <a:gd name="connsiteX27" fmla="*/ 0 w 3243404"/>
                <a:gd name="connsiteY27" fmla="*/ 280986 h 1971356"/>
                <a:gd name="connsiteX0" fmla="*/ 0 w 3243404"/>
                <a:gd name="connsiteY0" fmla="*/ 280986 h 1971356"/>
                <a:gd name="connsiteX1" fmla="*/ 914400 w 3243404"/>
                <a:gd name="connsiteY1" fmla="*/ 271461 h 1971356"/>
                <a:gd name="connsiteX2" fmla="*/ 950118 w 3243404"/>
                <a:gd name="connsiteY2" fmla="*/ 0 h 1971356"/>
                <a:gd name="connsiteX3" fmla="*/ 1457007 w 3243404"/>
                <a:gd name="connsiteY3" fmla="*/ 52067 h 1971356"/>
                <a:gd name="connsiteX4" fmla="*/ 1597499 w 3243404"/>
                <a:gd name="connsiteY4" fmla="*/ 130647 h 1971356"/>
                <a:gd name="connsiteX5" fmla="*/ 1826100 w 3243404"/>
                <a:gd name="connsiteY5" fmla="*/ 71118 h 1971356"/>
                <a:gd name="connsiteX6" fmla="*/ 1985644 w 3243404"/>
                <a:gd name="connsiteY6" fmla="*/ 149698 h 1971356"/>
                <a:gd name="connsiteX7" fmla="*/ 1971356 w 3243404"/>
                <a:gd name="connsiteY7" fmla="*/ 256856 h 1971356"/>
                <a:gd name="connsiteX8" fmla="*/ 2135662 w 3243404"/>
                <a:gd name="connsiteY8" fmla="*/ 256855 h 1971356"/>
                <a:gd name="connsiteX9" fmla="*/ 2323782 w 3243404"/>
                <a:gd name="connsiteY9" fmla="*/ 344961 h 1971356"/>
                <a:gd name="connsiteX10" fmla="*/ 2342832 w 3243404"/>
                <a:gd name="connsiteY10" fmla="*/ 173512 h 1971356"/>
                <a:gd name="connsiteX11" fmla="*/ 2499994 w 3243404"/>
                <a:gd name="connsiteY11" fmla="*/ 244949 h 1971356"/>
                <a:gd name="connsiteX12" fmla="*/ 2402682 w 3243404"/>
                <a:gd name="connsiteY12" fmla="*/ 588167 h 1971356"/>
                <a:gd name="connsiteX13" fmla="*/ 2424112 w 3243404"/>
                <a:gd name="connsiteY13" fmla="*/ 819147 h 1971356"/>
                <a:gd name="connsiteX14" fmla="*/ 3190558 w 3243404"/>
                <a:gd name="connsiteY14" fmla="*/ 947418 h 1971356"/>
                <a:gd name="connsiteX15" fmla="*/ 3242945 w 3243404"/>
                <a:gd name="connsiteY15" fmla="*/ 1214117 h 1971356"/>
                <a:gd name="connsiteX16" fmla="*/ 3242946 w 3243404"/>
                <a:gd name="connsiteY16" fmla="*/ 1785617 h 1971356"/>
                <a:gd name="connsiteX17" fmla="*/ 2942907 w 3243404"/>
                <a:gd name="connsiteY17" fmla="*/ 1971356 h 1971356"/>
                <a:gd name="connsiteX18" fmla="*/ 1981200 w 3243404"/>
                <a:gd name="connsiteY18" fmla="*/ 1619247 h 1971356"/>
                <a:gd name="connsiteX19" fmla="*/ 1662112 w 3243404"/>
                <a:gd name="connsiteY19" fmla="*/ 1795460 h 1971356"/>
                <a:gd name="connsiteX20" fmla="*/ 1171576 w 3243404"/>
                <a:gd name="connsiteY20" fmla="*/ 1709735 h 1971356"/>
                <a:gd name="connsiteX21" fmla="*/ 1085850 w 3243404"/>
                <a:gd name="connsiteY21" fmla="*/ 1457324 h 1971356"/>
                <a:gd name="connsiteX22" fmla="*/ 733426 w 3243404"/>
                <a:gd name="connsiteY22" fmla="*/ 1609722 h 1971356"/>
                <a:gd name="connsiteX23" fmla="*/ 157163 w 3243404"/>
                <a:gd name="connsiteY23" fmla="*/ 1152523 h 1971356"/>
                <a:gd name="connsiteX24" fmla="*/ 200025 w 3243404"/>
                <a:gd name="connsiteY24" fmla="*/ 766761 h 1971356"/>
                <a:gd name="connsiteX25" fmla="*/ 147638 w 3243404"/>
                <a:gd name="connsiteY25" fmla="*/ 595311 h 1971356"/>
                <a:gd name="connsiteX26" fmla="*/ 9525 w 3243404"/>
                <a:gd name="connsiteY26" fmla="*/ 447673 h 1971356"/>
                <a:gd name="connsiteX27" fmla="*/ 0 w 3243404"/>
                <a:gd name="connsiteY27" fmla="*/ 280986 h 1971356"/>
                <a:gd name="connsiteX0" fmla="*/ 0 w 3243404"/>
                <a:gd name="connsiteY0" fmla="*/ 280986 h 1971356"/>
                <a:gd name="connsiteX1" fmla="*/ 914400 w 3243404"/>
                <a:gd name="connsiteY1" fmla="*/ 271461 h 1971356"/>
                <a:gd name="connsiteX2" fmla="*/ 950118 w 3243404"/>
                <a:gd name="connsiteY2" fmla="*/ 0 h 1971356"/>
                <a:gd name="connsiteX3" fmla="*/ 1457007 w 3243404"/>
                <a:gd name="connsiteY3" fmla="*/ 52067 h 1971356"/>
                <a:gd name="connsiteX4" fmla="*/ 1597499 w 3243404"/>
                <a:gd name="connsiteY4" fmla="*/ 130647 h 1971356"/>
                <a:gd name="connsiteX5" fmla="*/ 1826100 w 3243404"/>
                <a:gd name="connsiteY5" fmla="*/ 71118 h 1971356"/>
                <a:gd name="connsiteX6" fmla="*/ 1985644 w 3243404"/>
                <a:gd name="connsiteY6" fmla="*/ 149698 h 1971356"/>
                <a:gd name="connsiteX7" fmla="*/ 1971356 w 3243404"/>
                <a:gd name="connsiteY7" fmla="*/ 256856 h 1971356"/>
                <a:gd name="connsiteX8" fmla="*/ 2135662 w 3243404"/>
                <a:gd name="connsiteY8" fmla="*/ 256855 h 1971356"/>
                <a:gd name="connsiteX9" fmla="*/ 2323782 w 3243404"/>
                <a:gd name="connsiteY9" fmla="*/ 344961 h 1971356"/>
                <a:gd name="connsiteX10" fmla="*/ 2352357 w 3243404"/>
                <a:gd name="connsiteY10" fmla="*/ 163987 h 1971356"/>
                <a:gd name="connsiteX11" fmla="*/ 2499994 w 3243404"/>
                <a:gd name="connsiteY11" fmla="*/ 244949 h 1971356"/>
                <a:gd name="connsiteX12" fmla="*/ 2402682 w 3243404"/>
                <a:gd name="connsiteY12" fmla="*/ 588167 h 1971356"/>
                <a:gd name="connsiteX13" fmla="*/ 2424112 w 3243404"/>
                <a:gd name="connsiteY13" fmla="*/ 819147 h 1971356"/>
                <a:gd name="connsiteX14" fmla="*/ 3190558 w 3243404"/>
                <a:gd name="connsiteY14" fmla="*/ 947418 h 1971356"/>
                <a:gd name="connsiteX15" fmla="*/ 3242945 w 3243404"/>
                <a:gd name="connsiteY15" fmla="*/ 1214117 h 1971356"/>
                <a:gd name="connsiteX16" fmla="*/ 3242946 w 3243404"/>
                <a:gd name="connsiteY16" fmla="*/ 1785617 h 1971356"/>
                <a:gd name="connsiteX17" fmla="*/ 2942907 w 3243404"/>
                <a:gd name="connsiteY17" fmla="*/ 1971356 h 1971356"/>
                <a:gd name="connsiteX18" fmla="*/ 1981200 w 3243404"/>
                <a:gd name="connsiteY18" fmla="*/ 1619247 h 1971356"/>
                <a:gd name="connsiteX19" fmla="*/ 1662112 w 3243404"/>
                <a:gd name="connsiteY19" fmla="*/ 1795460 h 1971356"/>
                <a:gd name="connsiteX20" fmla="*/ 1171576 w 3243404"/>
                <a:gd name="connsiteY20" fmla="*/ 1709735 h 1971356"/>
                <a:gd name="connsiteX21" fmla="*/ 1085850 w 3243404"/>
                <a:gd name="connsiteY21" fmla="*/ 1457324 h 1971356"/>
                <a:gd name="connsiteX22" fmla="*/ 733426 w 3243404"/>
                <a:gd name="connsiteY22" fmla="*/ 1609722 h 1971356"/>
                <a:gd name="connsiteX23" fmla="*/ 157163 w 3243404"/>
                <a:gd name="connsiteY23" fmla="*/ 1152523 h 1971356"/>
                <a:gd name="connsiteX24" fmla="*/ 200025 w 3243404"/>
                <a:gd name="connsiteY24" fmla="*/ 766761 h 1971356"/>
                <a:gd name="connsiteX25" fmla="*/ 147638 w 3243404"/>
                <a:gd name="connsiteY25" fmla="*/ 595311 h 1971356"/>
                <a:gd name="connsiteX26" fmla="*/ 9525 w 3243404"/>
                <a:gd name="connsiteY26" fmla="*/ 447673 h 1971356"/>
                <a:gd name="connsiteX27" fmla="*/ 0 w 3243404"/>
                <a:gd name="connsiteY27" fmla="*/ 280986 h 1971356"/>
                <a:gd name="connsiteX0" fmla="*/ 0 w 3243404"/>
                <a:gd name="connsiteY0" fmla="*/ 280986 h 1971356"/>
                <a:gd name="connsiteX1" fmla="*/ 914400 w 3243404"/>
                <a:gd name="connsiteY1" fmla="*/ 271461 h 1971356"/>
                <a:gd name="connsiteX2" fmla="*/ 950118 w 3243404"/>
                <a:gd name="connsiteY2" fmla="*/ 0 h 1971356"/>
                <a:gd name="connsiteX3" fmla="*/ 1597499 w 3243404"/>
                <a:gd name="connsiteY3" fmla="*/ 130647 h 1971356"/>
                <a:gd name="connsiteX4" fmla="*/ 1826100 w 3243404"/>
                <a:gd name="connsiteY4" fmla="*/ 71118 h 1971356"/>
                <a:gd name="connsiteX5" fmla="*/ 1985644 w 3243404"/>
                <a:gd name="connsiteY5" fmla="*/ 149698 h 1971356"/>
                <a:gd name="connsiteX6" fmla="*/ 1971356 w 3243404"/>
                <a:gd name="connsiteY6" fmla="*/ 256856 h 1971356"/>
                <a:gd name="connsiteX7" fmla="*/ 2135662 w 3243404"/>
                <a:gd name="connsiteY7" fmla="*/ 256855 h 1971356"/>
                <a:gd name="connsiteX8" fmla="*/ 2323782 w 3243404"/>
                <a:gd name="connsiteY8" fmla="*/ 344961 h 1971356"/>
                <a:gd name="connsiteX9" fmla="*/ 2352357 w 3243404"/>
                <a:gd name="connsiteY9" fmla="*/ 163987 h 1971356"/>
                <a:gd name="connsiteX10" fmla="*/ 2499994 w 3243404"/>
                <a:gd name="connsiteY10" fmla="*/ 244949 h 1971356"/>
                <a:gd name="connsiteX11" fmla="*/ 2402682 w 3243404"/>
                <a:gd name="connsiteY11" fmla="*/ 588167 h 1971356"/>
                <a:gd name="connsiteX12" fmla="*/ 2424112 w 3243404"/>
                <a:gd name="connsiteY12" fmla="*/ 819147 h 1971356"/>
                <a:gd name="connsiteX13" fmla="*/ 3190558 w 3243404"/>
                <a:gd name="connsiteY13" fmla="*/ 947418 h 1971356"/>
                <a:gd name="connsiteX14" fmla="*/ 3242945 w 3243404"/>
                <a:gd name="connsiteY14" fmla="*/ 1214117 h 1971356"/>
                <a:gd name="connsiteX15" fmla="*/ 3242946 w 3243404"/>
                <a:gd name="connsiteY15" fmla="*/ 1785617 h 1971356"/>
                <a:gd name="connsiteX16" fmla="*/ 2942907 w 3243404"/>
                <a:gd name="connsiteY16" fmla="*/ 1971356 h 1971356"/>
                <a:gd name="connsiteX17" fmla="*/ 1981200 w 3243404"/>
                <a:gd name="connsiteY17" fmla="*/ 1619247 h 1971356"/>
                <a:gd name="connsiteX18" fmla="*/ 1662112 w 3243404"/>
                <a:gd name="connsiteY18" fmla="*/ 1795460 h 1971356"/>
                <a:gd name="connsiteX19" fmla="*/ 1171576 w 3243404"/>
                <a:gd name="connsiteY19" fmla="*/ 1709735 h 1971356"/>
                <a:gd name="connsiteX20" fmla="*/ 1085850 w 3243404"/>
                <a:gd name="connsiteY20" fmla="*/ 1457324 h 1971356"/>
                <a:gd name="connsiteX21" fmla="*/ 733426 w 3243404"/>
                <a:gd name="connsiteY21" fmla="*/ 1609722 h 1971356"/>
                <a:gd name="connsiteX22" fmla="*/ 157163 w 3243404"/>
                <a:gd name="connsiteY22" fmla="*/ 1152523 h 1971356"/>
                <a:gd name="connsiteX23" fmla="*/ 200025 w 3243404"/>
                <a:gd name="connsiteY23" fmla="*/ 766761 h 1971356"/>
                <a:gd name="connsiteX24" fmla="*/ 147638 w 3243404"/>
                <a:gd name="connsiteY24" fmla="*/ 595311 h 1971356"/>
                <a:gd name="connsiteX25" fmla="*/ 9525 w 3243404"/>
                <a:gd name="connsiteY25" fmla="*/ 447673 h 1971356"/>
                <a:gd name="connsiteX26" fmla="*/ 0 w 3243404"/>
                <a:gd name="connsiteY26" fmla="*/ 280986 h 1971356"/>
                <a:gd name="connsiteX0" fmla="*/ 0 w 3243404"/>
                <a:gd name="connsiteY0" fmla="*/ 280986 h 1971356"/>
                <a:gd name="connsiteX1" fmla="*/ 914400 w 3243404"/>
                <a:gd name="connsiteY1" fmla="*/ 271461 h 1971356"/>
                <a:gd name="connsiteX2" fmla="*/ 950118 w 3243404"/>
                <a:gd name="connsiteY2" fmla="*/ 0 h 1971356"/>
                <a:gd name="connsiteX3" fmla="*/ 1826100 w 3243404"/>
                <a:gd name="connsiteY3" fmla="*/ 71118 h 1971356"/>
                <a:gd name="connsiteX4" fmla="*/ 1985644 w 3243404"/>
                <a:gd name="connsiteY4" fmla="*/ 149698 h 1971356"/>
                <a:gd name="connsiteX5" fmla="*/ 1971356 w 3243404"/>
                <a:gd name="connsiteY5" fmla="*/ 256856 h 1971356"/>
                <a:gd name="connsiteX6" fmla="*/ 2135662 w 3243404"/>
                <a:gd name="connsiteY6" fmla="*/ 256855 h 1971356"/>
                <a:gd name="connsiteX7" fmla="*/ 2323782 w 3243404"/>
                <a:gd name="connsiteY7" fmla="*/ 344961 h 1971356"/>
                <a:gd name="connsiteX8" fmla="*/ 2352357 w 3243404"/>
                <a:gd name="connsiteY8" fmla="*/ 163987 h 1971356"/>
                <a:gd name="connsiteX9" fmla="*/ 2499994 w 3243404"/>
                <a:gd name="connsiteY9" fmla="*/ 244949 h 1971356"/>
                <a:gd name="connsiteX10" fmla="*/ 2402682 w 3243404"/>
                <a:gd name="connsiteY10" fmla="*/ 588167 h 1971356"/>
                <a:gd name="connsiteX11" fmla="*/ 2424112 w 3243404"/>
                <a:gd name="connsiteY11" fmla="*/ 819147 h 1971356"/>
                <a:gd name="connsiteX12" fmla="*/ 3190558 w 3243404"/>
                <a:gd name="connsiteY12" fmla="*/ 947418 h 1971356"/>
                <a:gd name="connsiteX13" fmla="*/ 3242945 w 3243404"/>
                <a:gd name="connsiteY13" fmla="*/ 1214117 h 1971356"/>
                <a:gd name="connsiteX14" fmla="*/ 3242946 w 3243404"/>
                <a:gd name="connsiteY14" fmla="*/ 1785617 h 1971356"/>
                <a:gd name="connsiteX15" fmla="*/ 2942907 w 3243404"/>
                <a:gd name="connsiteY15" fmla="*/ 1971356 h 1971356"/>
                <a:gd name="connsiteX16" fmla="*/ 1981200 w 3243404"/>
                <a:gd name="connsiteY16" fmla="*/ 1619247 h 1971356"/>
                <a:gd name="connsiteX17" fmla="*/ 1662112 w 3243404"/>
                <a:gd name="connsiteY17" fmla="*/ 1795460 h 1971356"/>
                <a:gd name="connsiteX18" fmla="*/ 1171576 w 3243404"/>
                <a:gd name="connsiteY18" fmla="*/ 1709735 h 1971356"/>
                <a:gd name="connsiteX19" fmla="*/ 1085850 w 3243404"/>
                <a:gd name="connsiteY19" fmla="*/ 1457324 h 1971356"/>
                <a:gd name="connsiteX20" fmla="*/ 733426 w 3243404"/>
                <a:gd name="connsiteY20" fmla="*/ 1609722 h 1971356"/>
                <a:gd name="connsiteX21" fmla="*/ 157163 w 3243404"/>
                <a:gd name="connsiteY21" fmla="*/ 1152523 h 1971356"/>
                <a:gd name="connsiteX22" fmla="*/ 200025 w 3243404"/>
                <a:gd name="connsiteY22" fmla="*/ 766761 h 1971356"/>
                <a:gd name="connsiteX23" fmla="*/ 147638 w 3243404"/>
                <a:gd name="connsiteY23" fmla="*/ 595311 h 1971356"/>
                <a:gd name="connsiteX24" fmla="*/ 9525 w 3243404"/>
                <a:gd name="connsiteY24" fmla="*/ 447673 h 1971356"/>
                <a:gd name="connsiteX25" fmla="*/ 0 w 3243404"/>
                <a:gd name="connsiteY25" fmla="*/ 280986 h 1971356"/>
                <a:gd name="connsiteX0" fmla="*/ 0 w 3243404"/>
                <a:gd name="connsiteY0" fmla="*/ 280986 h 1971356"/>
                <a:gd name="connsiteX1" fmla="*/ 914400 w 3243404"/>
                <a:gd name="connsiteY1" fmla="*/ 271461 h 1971356"/>
                <a:gd name="connsiteX2" fmla="*/ 950118 w 3243404"/>
                <a:gd name="connsiteY2" fmla="*/ 0 h 1971356"/>
                <a:gd name="connsiteX3" fmla="*/ 1985644 w 3243404"/>
                <a:gd name="connsiteY3" fmla="*/ 149698 h 1971356"/>
                <a:gd name="connsiteX4" fmla="*/ 1971356 w 3243404"/>
                <a:gd name="connsiteY4" fmla="*/ 256856 h 1971356"/>
                <a:gd name="connsiteX5" fmla="*/ 2135662 w 3243404"/>
                <a:gd name="connsiteY5" fmla="*/ 256855 h 1971356"/>
                <a:gd name="connsiteX6" fmla="*/ 2323782 w 3243404"/>
                <a:gd name="connsiteY6" fmla="*/ 344961 h 1971356"/>
                <a:gd name="connsiteX7" fmla="*/ 2352357 w 3243404"/>
                <a:gd name="connsiteY7" fmla="*/ 163987 h 1971356"/>
                <a:gd name="connsiteX8" fmla="*/ 2499994 w 3243404"/>
                <a:gd name="connsiteY8" fmla="*/ 244949 h 1971356"/>
                <a:gd name="connsiteX9" fmla="*/ 2402682 w 3243404"/>
                <a:gd name="connsiteY9" fmla="*/ 588167 h 1971356"/>
                <a:gd name="connsiteX10" fmla="*/ 2424112 w 3243404"/>
                <a:gd name="connsiteY10" fmla="*/ 819147 h 1971356"/>
                <a:gd name="connsiteX11" fmla="*/ 3190558 w 3243404"/>
                <a:gd name="connsiteY11" fmla="*/ 947418 h 1971356"/>
                <a:gd name="connsiteX12" fmla="*/ 3242945 w 3243404"/>
                <a:gd name="connsiteY12" fmla="*/ 1214117 h 1971356"/>
                <a:gd name="connsiteX13" fmla="*/ 3242946 w 3243404"/>
                <a:gd name="connsiteY13" fmla="*/ 1785617 h 1971356"/>
                <a:gd name="connsiteX14" fmla="*/ 2942907 w 3243404"/>
                <a:gd name="connsiteY14" fmla="*/ 1971356 h 1971356"/>
                <a:gd name="connsiteX15" fmla="*/ 1981200 w 3243404"/>
                <a:gd name="connsiteY15" fmla="*/ 1619247 h 1971356"/>
                <a:gd name="connsiteX16" fmla="*/ 1662112 w 3243404"/>
                <a:gd name="connsiteY16" fmla="*/ 1795460 h 1971356"/>
                <a:gd name="connsiteX17" fmla="*/ 1171576 w 3243404"/>
                <a:gd name="connsiteY17" fmla="*/ 1709735 h 1971356"/>
                <a:gd name="connsiteX18" fmla="*/ 1085850 w 3243404"/>
                <a:gd name="connsiteY18" fmla="*/ 1457324 h 1971356"/>
                <a:gd name="connsiteX19" fmla="*/ 733426 w 3243404"/>
                <a:gd name="connsiteY19" fmla="*/ 1609722 h 1971356"/>
                <a:gd name="connsiteX20" fmla="*/ 157163 w 3243404"/>
                <a:gd name="connsiteY20" fmla="*/ 1152523 h 1971356"/>
                <a:gd name="connsiteX21" fmla="*/ 200025 w 3243404"/>
                <a:gd name="connsiteY21" fmla="*/ 766761 h 1971356"/>
                <a:gd name="connsiteX22" fmla="*/ 147638 w 3243404"/>
                <a:gd name="connsiteY22" fmla="*/ 595311 h 1971356"/>
                <a:gd name="connsiteX23" fmla="*/ 9525 w 3243404"/>
                <a:gd name="connsiteY23" fmla="*/ 447673 h 1971356"/>
                <a:gd name="connsiteX24" fmla="*/ 0 w 3243404"/>
                <a:gd name="connsiteY24" fmla="*/ 280986 h 1971356"/>
                <a:gd name="connsiteX0" fmla="*/ 0 w 3243404"/>
                <a:gd name="connsiteY0" fmla="*/ 280986 h 1971356"/>
                <a:gd name="connsiteX1" fmla="*/ 914400 w 3243404"/>
                <a:gd name="connsiteY1" fmla="*/ 271461 h 1971356"/>
                <a:gd name="connsiteX2" fmla="*/ 950118 w 3243404"/>
                <a:gd name="connsiteY2" fmla="*/ 0 h 1971356"/>
                <a:gd name="connsiteX3" fmla="*/ 1971356 w 3243404"/>
                <a:gd name="connsiteY3" fmla="*/ 256856 h 1971356"/>
                <a:gd name="connsiteX4" fmla="*/ 2135662 w 3243404"/>
                <a:gd name="connsiteY4" fmla="*/ 256855 h 1971356"/>
                <a:gd name="connsiteX5" fmla="*/ 2323782 w 3243404"/>
                <a:gd name="connsiteY5" fmla="*/ 344961 h 1971356"/>
                <a:gd name="connsiteX6" fmla="*/ 2352357 w 3243404"/>
                <a:gd name="connsiteY6" fmla="*/ 163987 h 1971356"/>
                <a:gd name="connsiteX7" fmla="*/ 2499994 w 3243404"/>
                <a:gd name="connsiteY7" fmla="*/ 244949 h 1971356"/>
                <a:gd name="connsiteX8" fmla="*/ 2402682 w 3243404"/>
                <a:gd name="connsiteY8" fmla="*/ 588167 h 1971356"/>
                <a:gd name="connsiteX9" fmla="*/ 2424112 w 3243404"/>
                <a:gd name="connsiteY9" fmla="*/ 819147 h 1971356"/>
                <a:gd name="connsiteX10" fmla="*/ 3190558 w 3243404"/>
                <a:gd name="connsiteY10" fmla="*/ 947418 h 1971356"/>
                <a:gd name="connsiteX11" fmla="*/ 3242945 w 3243404"/>
                <a:gd name="connsiteY11" fmla="*/ 1214117 h 1971356"/>
                <a:gd name="connsiteX12" fmla="*/ 3242946 w 3243404"/>
                <a:gd name="connsiteY12" fmla="*/ 1785617 h 1971356"/>
                <a:gd name="connsiteX13" fmla="*/ 2942907 w 3243404"/>
                <a:gd name="connsiteY13" fmla="*/ 1971356 h 1971356"/>
                <a:gd name="connsiteX14" fmla="*/ 1981200 w 3243404"/>
                <a:gd name="connsiteY14" fmla="*/ 1619247 h 1971356"/>
                <a:gd name="connsiteX15" fmla="*/ 1662112 w 3243404"/>
                <a:gd name="connsiteY15" fmla="*/ 1795460 h 1971356"/>
                <a:gd name="connsiteX16" fmla="*/ 1171576 w 3243404"/>
                <a:gd name="connsiteY16" fmla="*/ 1709735 h 1971356"/>
                <a:gd name="connsiteX17" fmla="*/ 1085850 w 3243404"/>
                <a:gd name="connsiteY17" fmla="*/ 1457324 h 1971356"/>
                <a:gd name="connsiteX18" fmla="*/ 733426 w 3243404"/>
                <a:gd name="connsiteY18" fmla="*/ 1609722 h 1971356"/>
                <a:gd name="connsiteX19" fmla="*/ 157163 w 3243404"/>
                <a:gd name="connsiteY19" fmla="*/ 1152523 h 1971356"/>
                <a:gd name="connsiteX20" fmla="*/ 200025 w 3243404"/>
                <a:gd name="connsiteY20" fmla="*/ 766761 h 1971356"/>
                <a:gd name="connsiteX21" fmla="*/ 147638 w 3243404"/>
                <a:gd name="connsiteY21" fmla="*/ 595311 h 1971356"/>
                <a:gd name="connsiteX22" fmla="*/ 9525 w 3243404"/>
                <a:gd name="connsiteY22" fmla="*/ 447673 h 1971356"/>
                <a:gd name="connsiteX23" fmla="*/ 0 w 3243404"/>
                <a:gd name="connsiteY23" fmla="*/ 280986 h 1971356"/>
                <a:gd name="connsiteX0" fmla="*/ 0 w 3243404"/>
                <a:gd name="connsiteY0" fmla="*/ 280986 h 1971356"/>
                <a:gd name="connsiteX1" fmla="*/ 914400 w 3243404"/>
                <a:gd name="connsiteY1" fmla="*/ 271461 h 1971356"/>
                <a:gd name="connsiteX2" fmla="*/ 950118 w 3243404"/>
                <a:gd name="connsiteY2" fmla="*/ 0 h 1971356"/>
                <a:gd name="connsiteX3" fmla="*/ 1971356 w 3243404"/>
                <a:gd name="connsiteY3" fmla="*/ 256856 h 1971356"/>
                <a:gd name="connsiteX4" fmla="*/ 2135662 w 3243404"/>
                <a:gd name="connsiteY4" fmla="*/ 256855 h 1971356"/>
                <a:gd name="connsiteX5" fmla="*/ 2323782 w 3243404"/>
                <a:gd name="connsiteY5" fmla="*/ 344961 h 1971356"/>
                <a:gd name="connsiteX6" fmla="*/ 2499994 w 3243404"/>
                <a:gd name="connsiteY6" fmla="*/ 244949 h 1971356"/>
                <a:gd name="connsiteX7" fmla="*/ 2402682 w 3243404"/>
                <a:gd name="connsiteY7" fmla="*/ 588167 h 1971356"/>
                <a:gd name="connsiteX8" fmla="*/ 2424112 w 3243404"/>
                <a:gd name="connsiteY8" fmla="*/ 819147 h 1971356"/>
                <a:gd name="connsiteX9" fmla="*/ 3190558 w 3243404"/>
                <a:gd name="connsiteY9" fmla="*/ 947418 h 1971356"/>
                <a:gd name="connsiteX10" fmla="*/ 3242945 w 3243404"/>
                <a:gd name="connsiteY10" fmla="*/ 1214117 h 1971356"/>
                <a:gd name="connsiteX11" fmla="*/ 3242946 w 3243404"/>
                <a:gd name="connsiteY11" fmla="*/ 1785617 h 1971356"/>
                <a:gd name="connsiteX12" fmla="*/ 2942907 w 3243404"/>
                <a:gd name="connsiteY12" fmla="*/ 1971356 h 1971356"/>
                <a:gd name="connsiteX13" fmla="*/ 1981200 w 3243404"/>
                <a:gd name="connsiteY13" fmla="*/ 1619247 h 1971356"/>
                <a:gd name="connsiteX14" fmla="*/ 1662112 w 3243404"/>
                <a:gd name="connsiteY14" fmla="*/ 1795460 h 1971356"/>
                <a:gd name="connsiteX15" fmla="*/ 1171576 w 3243404"/>
                <a:gd name="connsiteY15" fmla="*/ 1709735 h 1971356"/>
                <a:gd name="connsiteX16" fmla="*/ 1085850 w 3243404"/>
                <a:gd name="connsiteY16" fmla="*/ 1457324 h 1971356"/>
                <a:gd name="connsiteX17" fmla="*/ 733426 w 3243404"/>
                <a:gd name="connsiteY17" fmla="*/ 1609722 h 1971356"/>
                <a:gd name="connsiteX18" fmla="*/ 157163 w 3243404"/>
                <a:gd name="connsiteY18" fmla="*/ 1152523 h 1971356"/>
                <a:gd name="connsiteX19" fmla="*/ 200025 w 3243404"/>
                <a:gd name="connsiteY19" fmla="*/ 766761 h 1971356"/>
                <a:gd name="connsiteX20" fmla="*/ 147638 w 3243404"/>
                <a:gd name="connsiteY20" fmla="*/ 595311 h 1971356"/>
                <a:gd name="connsiteX21" fmla="*/ 9525 w 3243404"/>
                <a:gd name="connsiteY21" fmla="*/ 447673 h 1971356"/>
                <a:gd name="connsiteX22" fmla="*/ 0 w 3243404"/>
                <a:gd name="connsiteY22" fmla="*/ 280986 h 1971356"/>
                <a:gd name="connsiteX0" fmla="*/ 0 w 3243404"/>
                <a:gd name="connsiteY0" fmla="*/ 280986 h 1971356"/>
                <a:gd name="connsiteX1" fmla="*/ 914400 w 3243404"/>
                <a:gd name="connsiteY1" fmla="*/ 271461 h 1971356"/>
                <a:gd name="connsiteX2" fmla="*/ 950118 w 3243404"/>
                <a:gd name="connsiteY2" fmla="*/ 0 h 1971356"/>
                <a:gd name="connsiteX3" fmla="*/ 1971356 w 3243404"/>
                <a:gd name="connsiteY3" fmla="*/ 256856 h 1971356"/>
                <a:gd name="connsiteX4" fmla="*/ 2135662 w 3243404"/>
                <a:gd name="connsiteY4" fmla="*/ 256855 h 1971356"/>
                <a:gd name="connsiteX5" fmla="*/ 2323782 w 3243404"/>
                <a:gd name="connsiteY5" fmla="*/ 344961 h 1971356"/>
                <a:gd name="connsiteX6" fmla="*/ 2402682 w 3243404"/>
                <a:gd name="connsiteY6" fmla="*/ 588167 h 1971356"/>
                <a:gd name="connsiteX7" fmla="*/ 2424112 w 3243404"/>
                <a:gd name="connsiteY7" fmla="*/ 819147 h 1971356"/>
                <a:gd name="connsiteX8" fmla="*/ 3190558 w 3243404"/>
                <a:gd name="connsiteY8" fmla="*/ 947418 h 1971356"/>
                <a:gd name="connsiteX9" fmla="*/ 3242945 w 3243404"/>
                <a:gd name="connsiteY9" fmla="*/ 1214117 h 1971356"/>
                <a:gd name="connsiteX10" fmla="*/ 3242946 w 3243404"/>
                <a:gd name="connsiteY10" fmla="*/ 1785617 h 1971356"/>
                <a:gd name="connsiteX11" fmla="*/ 2942907 w 3243404"/>
                <a:gd name="connsiteY11" fmla="*/ 1971356 h 1971356"/>
                <a:gd name="connsiteX12" fmla="*/ 1981200 w 3243404"/>
                <a:gd name="connsiteY12" fmla="*/ 1619247 h 1971356"/>
                <a:gd name="connsiteX13" fmla="*/ 1662112 w 3243404"/>
                <a:gd name="connsiteY13" fmla="*/ 1795460 h 1971356"/>
                <a:gd name="connsiteX14" fmla="*/ 1171576 w 3243404"/>
                <a:gd name="connsiteY14" fmla="*/ 1709735 h 1971356"/>
                <a:gd name="connsiteX15" fmla="*/ 1085850 w 3243404"/>
                <a:gd name="connsiteY15" fmla="*/ 1457324 h 1971356"/>
                <a:gd name="connsiteX16" fmla="*/ 733426 w 3243404"/>
                <a:gd name="connsiteY16" fmla="*/ 1609722 h 1971356"/>
                <a:gd name="connsiteX17" fmla="*/ 157163 w 3243404"/>
                <a:gd name="connsiteY17" fmla="*/ 1152523 h 1971356"/>
                <a:gd name="connsiteX18" fmla="*/ 200025 w 3243404"/>
                <a:gd name="connsiteY18" fmla="*/ 766761 h 1971356"/>
                <a:gd name="connsiteX19" fmla="*/ 147638 w 3243404"/>
                <a:gd name="connsiteY19" fmla="*/ 595311 h 1971356"/>
                <a:gd name="connsiteX20" fmla="*/ 9525 w 3243404"/>
                <a:gd name="connsiteY20" fmla="*/ 447673 h 1971356"/>
                <a:gd name="connsiteX21" fmla="*/ 0 w 3243404"/>
                <a:gd name="connsiteY21" fmla="*/ 280986 h 1971356"/>
                <a:gd name="connsiteX0" fmla="*/ 0 w 3243404"/>
                <a:gd name="connsiteY0" fmla="*/ 280986 h 1971356"/>
                <a:gd name="connsiteX1" fmla="*/ 914400 w 3243404"/>
                <a:gd name="connsiteY1" fmla="*/ 271461 h 1971356"/>
                <a:gd name="connsiteX2" fmla="*/ 950118 w 3243404"/>
                <a:gd name="connsiteY2" fmla="*/ 0 h 1971356"/>
                <a:gd name="connsiteX3" fmla="*/ 1971356 w 3243404"/>
                <a:gd name="connsiteY3" fmla="*/ 256856 h 1971356"/>
                <a:gd name="connsiteX4" fmla="*/ 2323782 w 3243404"/>
                <a:gd name="connsiteY4" fmla="*/ 344961 h 1971356"/>
                <a:gd name="connsiteX5" fmla="*/ 2402682 w 3243404"/>
                <a:gd name="connsiteY5" fmla="*/ 588167 h 1971356"/>
                <a:gd name="connsiteX6" fmla="*/ 2424112 w 3243404"/>
                <a:gd name="connsiteY6" fmla="*/ 819147 h 1971356"/>
                <a:gd name="connsiteX7" fmla="*/ 3190558 w 3243404"/>
                <a:gd name="connsiteY7" fmla="*/ 947418 h 1971356"/>
                <a:gd name="connsiteX8" fmla="*/ 3242945 w 3243404"/>
                <a:gd name="connsiteY8" fmla="*/ 1214117 h 1971356"/>
                <a:gd name="connsiteX9" fmla="*/ 3242946 w 3243404"/>
                <a:gd name="connsiteY9" fmla="*/ 1785617 h 1971356"/>
                <a:gd name="connsiteX10" fmla="*/ 2942907 w 3243404"/>
                <a:gd name="connsiteY10" fmla="*/ 1971356 h 1971356"/>
                <a:gd name="connsiteX11" fmla="*/ 1981200 w 3243404"/>
                <a:gd name="connsiteY11" fmla="*/ 1619247 h 1971356"/>
                <a:gd name="connsiteX12" fmla="*/ 1662112 w 3243404"/>
                <a:gd name="connsiteY12" fmla="*/ 1795460 h 1971356"/>
                <a:gd name="connsiteX13" fmla="*/ 1171576 w 3243404"/>
                <a:gd name="connsiteY13" fmla="*/ 1709735 h 1971356"/>
                <a:gd name="connsiteX14" fmla="*/ 1085850 w 3243404"/>
                <a:gd name="connsiteY14" fmla="*/ 1457324 h 1971356"/>
                <a:gd name="connsiteX15" fmla="*/ 733426 w 3243404"/>
                <a:gd name="connsiteY15" fmla="*/ 1609722 h 1971356"/>
                <a:gd name="connsiteX16" fmla="*/ 157163 w 3243404"/>
                <a:gd name="connsiteY16" fmla="*/ 1152523 h 1971356"/>
                <a:gd name="connsiteX17" fmla="*/ 200025 w 3243404"/>
                <a:gd name="connsiteY17" fmla="*/ 766761 h 1971356"/>
                <a:gd name="connsiteX18" fmla="*/ 147638 w 3243404"/>
                <a:gd name="connsiteY18" fmla="*/ 595311 h 1971356"/>
                <a:gd name="connsiteX19" fmla="*/ 9525 w 3243404"/>
                <a:gd name="connsiteY19" fmla="*/ 447673 h 1971356"/>
                <a:gd name="connsiteX20" fmla="*/ 0 w 3243404"/>
                <a:gd name="connsiteY20" fmla="*/ 280986 h 1971356"/>
                <a:gd name="connsiteX0" fmla="*/ 0 w 3243404"/>
                <a:gd name="connsiteY0" fmla="*/ 157161 h 1847531"/>
                <a:gd name="connsiteX1" fmla="*/ 914400 w 3243404"/>
                <a:gd name="connsiteY1" fmla="*/ 147636 h 1847531"/>
                <a:gd name="connsiteX2" fmla="*/ 1054893 w 3243404"/>
                <a:gd name="connsiteY2" fmla="*/ 0 h 1847531"/>
                <a:gd name="connsiteX3" fmla="*/ 1971356 w 3243404"/>
                <a:gd name="connsiteY3" fmla="*/ 133031 h 1847531"/>
                <a:gd name="connsiteX4" fmla="*/ 2323782 w 3243404"/>
                <a:gd name="connsiteY4" fmla="*/ 221136 h 1847531"/>
                <a:gd name="connsiteX5" fmla="*/ 2402682 w 3243404"/>
                <a:gd name="connsiteY5" fmla="*/ 464342 h 1847531"/>
                <a:gd name="connsiteX6" fmla="*/ 2424112 w 3243404"/>
                <a:gd name="connsiteY6" fmla="*/ 695322 h 1847531"/>
                <a:gd name="connsiteX7" fmla="*/ 3190558 w 3243404"/>
                <a:gd name="connsiteY7" fmla="*/ 823593 h 1847531"/>
                <a:gd name="connsiteX8" fmla="*/ 3242945 w 3243404"/>
                <a:gd name="connsiteY8" fmla="*/ 1090292 h 1847531"/>
                <a:gd name="connsiteX9" fmla="*/ 3242946 w 3243404"/>
                <a:gd name="connsiteY9" fmla="*/ 1661792 h 1847531"/>
                <a:gd name="connsiteX10" fmla="*/ 2942907 w 3243404"/>
                <a:gd name="connsiteY10" fmla="*/ 1847531 h 1847531"/>
                <a:gd name="connsiteX11" fmla="*/ 1981200 w 3243404"/>
                <a:gd name="connsiteY11" fmla="*/ 1495422 h 1847531"/>
                <a:gd name="connsiteX12" fmla="*/ 1662112 w 3243404"/>
                <a:gd name="connsiteY12" fmla="*/ 1671635 h 1847531"/>
                <a:gd name="connsiteX13" fmla="*/ 1171576 w 3243404"/>
                <a:gd name="connsiteY13" fmla="*/ 1585910 h 1847531"/>
                <a:gd name="connsiteX14" fmla="*/ 1085850 w 3243404"/>
                <a:gd name="connsiteY14" fmla="*/ 1333499 h 1847531"/>
                <a:gd name="connsiteX15" fmla="*/ 733426 w 3243404"/>
                <a:gd name="connsiteY15" fmla="*/ 1485897 h 1847531"/>
                <a:gd name="connsiteX16" fmla="*/ 157163 w 3243404"/>
                <a:gd name="connsiteY16" fmla="*/ 1028698 h 1847531"/>
                <a:gd name="connsiteX17" fmla="*/ 200025 w 3243404"/>
                <a:gd name="connsiteY17" fmla="*/ 642936 h 1847531"/>
                <a:gd name="connsiteX18" fmla="*/ 147638 w 3243404"/>
                <a:gd name="connsiteY18" fmla="*/ 471486 h 1847531"/>
                <a:gd name="connsiteX19" fmla="*/ 9525 w 3243404"/>
                <a:gd name="connsiteY19" fmla="*/ 323848 h 1847531"/>
                <a:gd name="connsiteX20" fmla="*/ 0 w 3243404"/>
                <a:gd name="connsiteY20" fmla="*/ 157161 h 1847531"/>
                <a:gd name="connsiteX0" fmla="*/ 0 w 3243404"/>
                <a:gd name="connsiteY0" fmla="*/ 157161 h 1847531"/>
                <a:gd name="connsiteX1" fmla="*/ 914400 w 3243404"/>
                <a:gd name="connsiteY1" fmla="*/ 147636 h 1847531"/>
                <a:gd name="connsiteX2" fmla="*/ 1054893 w 3243404"/>
                <a:gd name="connsiteY2" fmla="*/ 0 h 1847531"/>
                <a:gd name="connsiteX3" fmla="*/ 1899918 w 3243404"/>
                <a:gd name="connsiteY3" fmla="*/ 409256 h 1847531"/>
                <a:gd name="connsiteX4" fmla="*/ 2323782 w 3243404"/>
                <a:gd name="connsiteY4" fmla="*/ 221136 h 1847531"/>
                <a:gd name="connsiteX5" fmla="*/ 2402682 w 3243404"/>
                <a:gd name="connsiteY5" fmla="*/ 464342 h 1847531"/>
                <a:gd name="connsiteX6" fmla="*/ 2424112 w 3243404"/>
                <a:gd name="connsiteY6" fmla="*/ 695322 h 1847531"/>
                <a:gd name="connsiteX7" fmla="*/ 3190558 w 3243404"/>
                <a:gd name="connsiteY7" fmla="*/ 823593 h 1847531"/>
                <a:gd name="connsiteX8" fmla="*/ 3242945 w 3243404"/>
                <a:gd name="connsiteY8" fmla="*/ 1090292 h 1847531"/>
                <a:gd name="connsiteX9" fmla="*/ 3242946 w 3243404"/>
                <a:gd name="connsiteY9" fmla="*/ 1661792 h 1847531"/>
                <a:gd name="connsiteX10" fmla="*/ 2942907 w 3243404"/>
                <a:gd name="connsiteY10" fmla="*/ 1847531 h 1847531"/>
                <a:gd name="connsiteX11" fmla="*/ 1981200 w 3243404"/>
                <a:gd name="connsiteY11" fmla="*/ 1495422 h 1847531"/>
                <a:gd name="connsiteX12" fmla="*/ 1662112 w 3243404"/>
                <a:gd name="connsiteY12" fmla="*/ 1671635 h 1847531"/>
                <a:gd name="connsiteX13" fmla="*/ 1171576 w 3243404"/>
                <a:gd name="connsiteY13" fmla="*/ 1585910 h 1847531"/>
                <a:gd name="connsiteX14" fmla="*/ 1085850 w 3243404"/>
                <a:gd name="connsiteY14" fmla="*/ 1333499 h 1847531"/>
                <a:gd name="connsiteX15" fmla="*/ 733426 w 3243404"/>
                <a:gd name="connsiteY15" fmla="*/ 1485897 h 1847531"/>
                <a:gd name="connsiteX16" fmla="*/ 157163 w 3243404"/>
                <a:gd name="connsiteY16" fmla="*/ 1028698 h 1847531"/>
                <a:gd name="connsiteX17" fmla="*/ 200025 w 3243404"/>
                <a:gd name="connsiteY17" fmla="*/ 642936 h 1847531"/>
                <a:gd name="connsiteX18" fmla="*/ 147638 w 3243404"/>
                <a:gd name="connsiteY18" fmla="*/ 471486 h 1847531"/>
                <a:gd name="connsiteX19" fmla="*/ 9525 w 3243404"/>
                <a:gd name="connsiteY19" fmla="*/ 323848 h 1847531"/>
                <a:gd name="connsiteX20" fmla="*/ 0 w 3243404"/>
                <a:gd name="connsiteY20" fmla="*/ 157161 h 1847531"/>
                <a:gd name="connsiteX0" fmla="*/ 0 w 3243404"/>
                <a:gd name="connsiteY0" fmla="*/ 157161 h 1847531"/>
                <a:gd name="connsiteX1" fmla="*/ 914400 w 3243404"/>
                <a:gd name="connsiteY1" fmla="*/ 147636 h 1847531"/>
                <a:gd name="connsiteX2" fmla="*/ 1054893 w 3243404"/>
                <a:gd name="connsiteY2" fmla="*/ 0 h 1847531"/>
                <a:gd name="connsiteX3" fmla="*/ 1952306 w 3243404"/>
                <a:gd name="connsiteY3" fmla="*/ 185419 h 1847531"/>
                <a:gd name="connsiteX4" fmla="*/ 2323782 w 3243404"/>
                <a:gd name="connsiteY4" fmla="*/ 221136 h 1847531"/>
                <a:gd name="connsiteX5" fmla="*/ 2402682 w 3243404"/>
                <a:gd name="connsiteY5" fmla="*/ 464342 h 1847531"/>
                <a:gd name="connsiteX6" fmla="*/ 2424112 w 3243404"/>
                <a:gd name="connsiteY6" fmla="*/ 695322 h 1847531"/>
                <a:gd name="connsiteX7" fmla="*/ 3190558 w 3243404"/>
                <a:gd name="connsiteY7" fmla="*/ 823593 h 1847531"/>
                <a:gd name="connsiteX8" fmla="*/ 3242945 w 3243404"/>
                <a:gd name="connsiteY8" fmla="*/ 1090292 h 1847531"/>
                <a:gd name="connsiteX9" fmla="*/ 3242946 w 3243404"/>
                <a:gd name="connsiteY9" fmla="*/ 1661792 h 1847531"/>
                <a:gd name="connsiteX10" fmla="*/ 2942907 w 3243404"/>
                <a:gd name="connsiteY10" fmla="*/ 1847531 h 1847531"/>
                <a:gd name="connsiteX11" fmla="*/ 1981200 w 3243404"/>
                <a:gd name="connsiteY11" fmla="*/ 1495422 h 1847531"/>
                <a:gd name="connsiteX12" fmla="*/ 1662112 w 3243404"/>
                <a:gd name="connsiteY12" fmla="*/ 1671635 h 1847531"/>
                <a:gd name="connsiteX13" fmla="*/ 1171576 w 3243404"/>
                <a:gd name="connsiteY13" fmla="*/ 1585910 h 1847531"/>
                <a:gd name="connsiteX14" fmla="*/ 1085850 w 3243404"/>
                <a:gd name="connsiteY14" fmla="*/ 1333499 h 1847531"/>
                <a:gd name="connsiteX15" fmla="*/ 733426 w 3243404"/>
                <a:gd name="connsiteY15" fmla="*/ 1485897 h 1847531"/>
                <a:gd name="connsiteX16" fmla="*/ 157163 w 3243404"/>
                <a:gd name="connsiteY16" fmla="*/ 1028698 h 1847531"/>
                <a:gd name="connsiteX17" fmla="*/ 200025 w 3243404"/>
                <a:gd name="connsiteY17" fmla="*/ 642936 h 1847531"/>
                <a:gd name="connsiteX18" fmla="*/ 147638 w 3243404"/>
                <a:gd name="connsiteY18" fmla="*/ 471486 h 1847531"/>
                <a:gd name="connsiteX19" fmla="*/ 9525 w 3243404"/>
                <a:gd name="connsiteY19" fmla="*/ 323848 h 1847531"/>
                <a:gd name="connsiteX20" fmla="*/ 0 w 3243404"/>
                <a:gd name="connsiteY20" fmla="*/ 157161 h 1847531"/>
                <a:gd name="connsiteX0" fmla="*/ 0 w 3243404"/>
                <a:gd name="connsiteY0" fmla="*/ 157161 h 1847531"/>
                <a:gd name="connsiteX1" fmla="*/ 914400 w 3243404"/>
                <a:gd name="connsiteY1" fmla="*/ 147636 h 1847531"/>
                <a:gd name="connsiteX2" fmla="*/ 1054893 w 3243404"/>
                <a:gd name="connsiteY2" fmla="*/ 0 h 1847531"/>
                <a:gd name="connsiteX3" fmla="*/ 1952306 w 3243404"/>
                <a:gd name="connsiteY3" fmla="*/ 185419 h 1847531"/>
                <a:gd name="connsiteX4" fmla="*/ 2271394 w 3243404"/>
                <a:gd name="connsiteY4" fmla="*/ 221136 h 1847531"/>
                <a:gd name="connsiteX5" fmla="*/ 2402682 w 3243404"/>
                <a:gd name="connsiteY5" fmla="*/ 464342 h 1847531"/>
                <a:gd name="connsiteX6" fmla="*/ 2424112 w 3243404"/>
                <a:gd name="connsiteY6" fmla="*/ 695322 h 1847531"/>
                <a:gd name="connsiteX7" fmla="*/ 3190558 w 3243404"/>
                <a:gd name="connsiteY7" fmla="*/ 823593 h 1847531"/>
                <a:gd name="connsiteX8" fmla="*/ 3242945 w 3243404"/>
                <a:gd name="connsiteY8" fmla="*/ 1090292 h 1847531"/>
                <a:gd name="connsiteX9" fmla="*/ 3242946 w 3243404"/>
                <a:gd name="connsiteY9" fmla="*/ 1661792 h 1847531"/>
                <a:gd name="connsiteX10" fmla="*/ 2942907 w 3243404"/>
                <a:gd name="connsiteY10" fmla="*/ 1847531 h 1847531"/>
                <a:gd name="connsiteX11" fmla="*/ 1981200 w 3243404"/>
                <a:gd name="connsiteY11" fmla="*/ 1495422 h 1847531"/>
                <a:gd name="connsiteX12" fmla="*/ 1662112 w 3243404"/>
                <a:gd name="connsiteY12" fmla="*/ 1671635 h 1847531"/>
                <a:gd name="connsiteX13" fmla="*/ 1171576 w 3243404"/>
                <a:gd name="connsiteY13" fmla="*/ 1585910 h 1847531"/>
                <a:gd name="connsiteX14" fmla="*/ 1085850 w 3243404"/>
                <a:gd name="connsiteY14" fmla="*/ 1333499 h 1847531"/>
                <a:gd name="connsiteX15" fmla="*/ 733426 w 3243404"/>
                <a:gd name="connsiteY15" fmla="*/ 1485897 h 1847531"/>
                <a:gd name="connsiteX16" fmla="*/ 157163 w 3243404"/>
                <a:gd name="connsiteY16" fmla="*/ 1028698 h 1847531"/>
                <a:gd name="connsiteX17" fmla="*/ 200025 w 3243404"/>
                <a:gd name="connsiteY17" fmla="*/ 642936 h 1847531"/>
                <a:gd name="connsiteX18" fmla="*/ 147638 w 3243404"/>
                <a:gd name="connsiteY18" fmla="*/ 471486 h 1847531"/>
                <a:gd name="connsiteX19" fmla="*/ 9525 w 3243404"/>
                <a:gd name="connsiteY19" fmla="*/ 323848 h 1847531"/>
                <a:gd name="connsiteX20" fmla="*/ 0 w 3243404"/>
                <a:gd name="connsiteY20" fmla="*/ 157161 h 1847531"/>
                <a:gd name="connsiteX0" fmla="*/ 0 w 3243404"/>
                <a:gd name="connsiteY0" fmla="*/ 157161 h 1847531"/>
                <a:gd name="connsiteX1" fmla="*/ 914400 w 3243404"/>
                <a:gd name="connsiteY1" fmla="*/ 147636 h 1847531"/>
                <a:gd name="connsiteX2" fmla="*/ 1054893 w 3243404"/>
                <a:gd name="connsiteY2" fmla="*/ 0 h 1847531"/>
                <a:gd name="connsiteX3" fmla="*/ 1952306 w 3243404"/>
                <a:gd name="connsiteY3" fmla="*/ 185419 h 1847531"/>
                <a:gd name="connsiteX4" fmla="*/ 2271394 w 3243404"/>
                <a:gd name="connsiteY4" fmla="*/ 221136 h 1847531"/>
                <a:gd name="connsiteX5" fmla="*/ 2426494 w 3243404"/>
                <a:gd name="connsiteY5" fmla="*/ 202405 h 1847531"/>
                <a:gd name="connsiteX6" fmla="*/ 2424112 w 3243404"/>
                <a:gd name="connsiteY6" fmla="*/ 695322 h 1847531"/>
                <a:gd name="connsiteX7" fmla="*/ 3190558 w 3243404"/>
                <a:gd name="connsiteY7" fmla="*/ 823593 h 1847531"/>
                <a:gd name="connsiteX8" fmla="*/ 3242945 w 3243404"/>
                <a:gd name="connsiteY8" fmla="*/ 1090292 h 1847531"/>
                <a:gd name="connsiteX9" fmla="*/ 3242946 w 3243404"/>
                <a:gd name="connsiteY9" fmla="*/ 1661792 h 1847531"/>
                <a:gd name="connsiteX10" fmla="*/ 2942907 w 3243404"/>
                <a:gd name="connsiteY10" fmla="*/ 1847531 h 1847531"/>
                <a:gd name="connsiteX11" fmla="*/ 1981200 w 3243404"/>
                <a:gd name="connsiteY11" fmla="*/ 1495422 h 1847531"/>
                <a:gd name="connsiteX12" fmla="*/ 1662112 w 3243404"/>
                <a:gd name="connsiteY12" fmla="*/ 1671635 h 1847531"/>
                <a:gd name="connsiteX13" fmla="*/ 1171576 w 3243404"/>
                <a:gd name="connsiteY13" fmla="*/ 1585910 h 1847531"/>
                <a:gd name="connsiteX14" fmla="*/ 1085850 w 3243404"/>
                <a:gd name="connsiteY14" fmla="*/ 1333499 h 1847531"/>
                <a:gd name="connsiteX15" fmla="*/ 733426 w 3243404"/>
                <a:gd name="connsiteY15" fmla="*/ 1485897 h 1847531"/>
                <a:gd name="connsiteX16" fmla="*/ 157163 w 3243404"/>
                <a:gd name="connsiteY16" fmla="*/ 1028698 h 1847531"/>
                <a:gd name="connsiteX17" fmla="*/ 200025 w 3243404"/>
                <a:gd name="connsiteY17" fmla="*/ 642936 h 1847531"/>
                <a:gd name="connsiteX18" fmla="*/ 147638 w 3243404"/>
                <a:gd name="connsiteY18" fmla="*/ 471486 h 1847531"/>
                <a:gd name="connsiteX19" fmla="*/ 9525 w 3243404"/>
                <a:gd name="connsiteY19" fmla="*/ 323848 h 1847531"/>
                <a:gd name="connsiteX20" fmla="*/ 0 w 3243404"/>
                <a:gd name="connsiteY20" fmla="*/ 157161 h 1847531"/>
                <a:gd name="connsiteX0" fmla="*/ 0 w 3243404"/>
                <a:gd name="connsiteY0" fmla="*/ 157161 h 1847531"/>
                <a:gd name="connsiteX1" fmla="*/ 914400 w 3243404"/>
                <a:gd name="connsiteY1" fmla="*/ 147636 h 1847531"/>
                <a:gd name="connsiteX2" fmla="*/ 1054893 w 3243404"/>
                <a:gd name="connsiteY2" fmla="*/ 0 h 1847531"/>
                <a:gd name="connsiteX3" fmla="*/ 1952306 w 3243404"/>
                <a:gd name="connsiteY3" fmla="*/ 185419 h 1847531"/>
                <a:gd name="connsiteX4" fmla="*/ 2271394 w 3243404"/>
                <a:gd name="connsiteY4" fmla="*/ 259236 h 1847531"/>
                <a:gd name="connsiteX5" fmla="*/ 2426494 w 3243404"/>
                <a:gd name="connsiteY5" fmla="*/ 202405 h 1847531"/>
                <a:gd name="connsiteX6" fmla="*/ 2424112 w 3243404"/>
                <a:gd name="connsiteY6" fmla="*/ 695322 h 1847531"/>
                <a:gd name="connsiteX7" fmla="*/ 3190558 w 3243404"/>
                <a:gd name="connsiteY7" fmla="*/ 823593 h 1847531"/>
                <a:gd name="connsiteX8" fmla="*/ 3242945 w 3243404"/>
                <a:gd name="connsiteY8" fmla="*/ 1090292 h 1847531"/>
                <a:gd name="connsiteX9" fmla="*/ 3242946 w 3243404"/>
                <a:gd name="connsiteY9" fmla="*/ 1661792 h 1847531"/>
                <a:gd name="connsiteX10" fmla="*/ 2942907 w 3243404"/>
                <a:gd name="connsiteY10" fmla="*/ 1847531 h 1847531"/>
                <a:gd name="connsiteX11" fmla="*/ 1981200 w 3243404"/>
                <a:gd name="connsiteY11" fmla="*/ 1495422 h 1847531"/>
                <a:gd name="connsiteX12" fmla="*/ 1662112 w 3243404"/>
                <a:gd name="connsiteY12" fmla="*/ 1671635 h 1847531"/>
                <a:gd name="connsiteX13" fmla="*/ 1171576 w 3243404"/>
                <a:gd name="connsiteY13" fmla="*/ 1585910 h 1847531"/>
                <a:gd name="connsiteX14" fmla="*/ 1085850 w 3243404"/>
                <a:gd name="connsiteY14" fmla="*/ 1333499 h 1847531"/>
                <a:gd name="connsiteX15" fmla="*/ 733426 w 3243404"/>
                <a:gd name="connsiteY15" fmla="*/ 1485897 h 1847531"/>
                <a:gd name="connsiteX16" fmla="*/ 157163 w 3243404"/>
                <a:gd name="connsiteY16" fmla="*/ 1028698 h 1847531"/>
                <a:gd name="connsiteX17" fmla="*/ 200025 w 3243404"/>
                <a:gd name="connsiteY17" fmla="*/ 642936 h 1847531"/>
                <a:gd name="connsiteX18" fmla="*/ 147638 w 3243404"/>
                <a:gd name="connsiteY18" fmla="*/ 471486 h 1847531"/>
                <a:gd name="connsiteX19" fmla="*/ 9525 w 3243404"/>
                <a:gd name="connsiteY19" fmla="*/ 323848 h 1847531"/>
                <a:gd name="connsiteX20" fmla="*/ 0 w 3243404"/>
                <a:gd name="connsiteY20" fmla="*/ 157161 h 1847531"/>
                <a:gd name="connsiteX0" fmla="*/ 0 w 3243404"/>
                <a:gd name="connsiteY0" fmla="*/ 157161 h 1847531"/>
                <a:gd name="connsiteX1" fmla="*/ 914400 w 3243404"/>
                <a:gd name="connsiteY1" fmla="*/ 147636 h 1847531"/>
                <a:gd name="connsiteX2" fmla="*/ 1054893 w 3243404"/>
                <a:gd name="connsiteY2" fmla="*/ 0 h 1847531"/>
                <a:gd name="connsiteX3" fmla="*/ 1952306 w 3243404"/>
                <a:gd name="connsiteY3" fmla="*/ 185419 h 1847531"/>
                <a:gd name="connsiteX4" fmla="*/ 2252344 w 3243404"/>
                <a:gd name="connsiteY4" fmla="*/ 221136 h 1847531"/>
                <a:gd name="connsiteX5" fmla="*/ 2426494 w 3243404"/>
                <a:gd name="connsiteY5" fmla="*/ 202405 h 1847531"/>
                <a:gd name="connsiteX6" fmla="*/ 2424112 w 3243404"/>
                <a:gd name="connsiteY6" fmla="*/ 695322 h 1847531"/>
                <a:gd name="connsiteX7" fmla="*/ 3190558 w 3243404"/>
                <a:gd name="connsiteY7" fmla="*/ 823593 h 1847531"/>
                <a:gd name="connsiteX8" fmla="*/ 3242945 w 3243404"/>
                <a:gd name="connsiteY8" fmla="*/ 1090292 h 1847531"/>
                <a:gd name="connsiteX9" fmla="*/ 3242946 w 3243404"/>
                <a:gd name="connsiteY9" fmla="*/ 1661792 h 1847531"/>
                <a:gd name="connsiteX10" fmla="*/ 2942907 w 3243404"/>
                <a:gd name="connsiteY10" fmla="*/ 1847531 h 1847531"/>
                <a:gd name="connsiteX11" fmla="*/ 1981200 w 3243404"/>
                <a:gd name="connsiteY11" fmla="*/ 1495422 h 1847531"/>
                <a:gd name="connsiteX12" fmla="*/ 1662112 w 3243404"/>
                <a:gd name="connsiteY12" fmla="*/ 1671635 h 1847531"/>
                <a:gd name="connsiteX13" fmla="*/ 1171576 w 3243404"/>
                <a:gd name="connsiteY13" fmla="*/ 1585910 h 1847531"/>
                <a:gd name="connsiteX14" fmla="*/ 1085850 w 3243404"/>
                <a:gd name="connsiteY14" fmla="*/ 1333499 h 1847531"/>
                <a:gd name="connsiteX15" fmla="*/ 733426 w 3243404"/>
                <a:gd name="connsiteY15" fmla="*/ 1485897 h 1847531"/>
                <a:gd name="connsiteX16" fmla="*/ 157163 w 3243404"/>
                <a:gd name="connsiteY16" fmla="*/ 1028698 h 1847531"/>
                <a:gd name="connsiteX17" fmla="*/ 200025 w 3243404"/>
                <a:gd name="connsiteY17" fmla="*/ 642936 h 1847531"/>
                <a:gd name="connsiteX18" fmla="*/ 147638 w 3243404"/>
                <a:gd name="connsiteY18" fmla="*/ 471486 h 1847531"/>
                <a:gd name="connsiteX19" fmla="*/ 9525 w 3243404"/>
                <a:gd name="connsiteY19" fmla="*/ 323848 h 1847531"/>
                <a:gd name="connsiteX20" fmla="*/ 0 w 3243404"/>
                <a:gd name="connsiteY20" fmla="*/ 157161 h 1847531"/>
                <a:gd name="connsiteX0" fmla="*/ 0 w 3243404"/>
                <a:gd name="connsiteY0" fmla="*/ 157161 h 1847531"/>
                <a:gd name="connsiteX1" fmla="*/ 914400 w 3243404"/>
                <a:gd name="connsiteY1" fmla="*/ 147636 h 1847531"/>
                <a:gd name="connsiteX2" fmla="*/ 1054893 w 3243404"/>
                <a:gd name="connsiteY2" fmla="*/ 0 h 1847531"/>
                <a:gd name="connsiteX3" fmla="*/ 1952306 w 3243404"/>
                <a:gd name="connsiteY3" fmla="*/ 185419 h 1847531"/>
                <a:gd name="connsiteX4" fmla="*/ 2252344 w 3243404"/>
                <a:gd name="connsiteY4" fmla="*/ 221136 h 1847531"/>
                <a:gd name="connsiteX5" fmla="*/ 2421731 w 3243404"/>
                <a:gd name="connsiteY5" fmla="*/ 240505 h 1847531"/>
                <a:gd name="connsiteX6" fmla="*/ 2424112 w 3243404"/>
                <a:gd name="connsiteY6" fmla="*/ 695322 h 1847531"/>
                <a:gd name="connsiteX7" fmla="*/ 3190558 w 3243404"/>
                <a:gd name="connsiteY7" fmla="*/ 823593 h 1847531"/>
                <a:gd name="connsiteX8" fmla="*/ 3242945 w 3243404"/>
                <a:gd name="connsiteY8" fmla="*/ 1090292 h 1847531"/>
                <a:gd name="connsiteX9" fmla="*/ 3242946 w 3243404"/>
                <a:gd name="connsiteY9" fmla="*/ 1661792 h 1847531"/>
                <a:gd name="connsiteX10" fmla="*/ 2942907 w 3243404"/>
                <a:gd name="connsiteY10" fmla="*/ 1847531 h 1847531"/>
                <a:gd name="connsiteX11" fmla="*/ 1981200 w 3243404"/>
                <a:gd name="connsiteY11" fmla="*/ 1495422 h 1847531"/>
                <a:gd name="connsiteX12" fmla="*/ 1662112 w 3243404"/>
                <a:gd name="connsiteY12" fmla="*/ 1671635 h 1847531"/>
                <a:gd name="connsiteX13" fmla="*/ 1171576 w 3243404"/>
                <a:gd name="connsiteY13" fmla="*/ 1585910 h 1847531"/>
                <a:gd name="connsiteX14" fmla="*/ 1085850 w 3243404"/>
                <a:gd name="connsiteY14" fmla="*/ 1333499 h 1847531"/>
                <a:gd name="connsiteX15" fmla="*/ 733426 w 3243404"/>
                <a:gd name="connsiteY15" fmla="*/ 1485897 h 1847531"/>
                <a:gd name="connsiteX16" fmla="*/ 157163 w 3243404"/>
                <a:gd name="connsiteY16" fmla="*/ 1028698 h 1847531"/>
                <a:gd name="connsiteX17" fmla="*/ 200025 w 3243404"/>
                <a:gd name="connsiteY17" fmla="*/ 642936 h 1847531"/>
                <a:gd name="connsiteX18" fmla="*/ 147638 w 3243404"/>
                <a:gd name="connsiteY18" fmla="*/ 471486 h 1847531"/>
                <a:gd name="connsiteX19" fmla="*/ 9525 w 3243404"/>
                <a:gd name="connsiteY19" fmla="*/ 323848 h 1847531"/>
                <a:gd name="connsiteX20" fmla="*/ 0 w 3243404"/>
                <a:gd name="connsiteY20" fmla="*/ 157161 h 1847531"/>
                <a:gd name="connsiteX0" fmla="*/ 0 w 3243404"/>
                <a:gd name="connsiteY0" fmla="*/ 157161 h 1847531"/>
                <a:gd name="connsiteX1" fmla="*/ 914400 w 3243404"/>
                <a:gd name="connsiteY1" fmla="*/ 147636 h 1847531"/>
                <a:gd name="connsiteX2" fmla="*/ 1054893 w 3243404"/>
                <a:gd name="connsiteY2" fmla="*/ 0 h 1847531"/>
                <a:gd name="connsiteX3" fmla="*/ 1952306 w 3243404"/>
                <a:gd name="connsiteY3" fmla="*/ 185419 h 1847531"/>
                <a:gd name="connsiteX4" fmla="*/ 2252344 w 3243404"/>
                <a:gd name="connsiteY4" fmla="*/ 221136 h 1847531"/>
                <a:gd name="connsiteX5" fmla="*/ 2421731 w 3243404"/>
                <a:gd name="connsiteY5" fmla="*/ 240505 h 1847531"/>
                <a:gd name="connsiteX6" fmla="*/ 2424112 w 3243404"/>
                <a:gd name="connsiteY6" fmla="*/ 695322 h 1847531"/>
                <a:gd name="connsiteX7" fmla="*/ 3190558 w 3243404"/>
                <a:gd name="connsiteY7" fmla="*/ 823593 h 1847531"/>
                <a:gd name="connsiteX8" fmla="*/ 3242945 w 3243404"/>
                <a:gd name="connsiteY8" fmla="*/ 1090292 h 1847531"/>
                <a:gd name="connsiteX9" fmla="*/ 3242946 w 3243404"/>
                <a:gd name="connsiteY9" fmla="*/ 1661792 h 1847531"/>
                <a:gd name="connsiteX10" fmla="*/ 2942907 w 3243404"/>
                <a:gd name="connsiteY10" fmla="*/ 1847531 h 1847531"/>
                <a:gd name="connsiteX11" fmla="*/ 1981200 w 3243404"/>
                <a:gd name="connsiteY11" fmla="*/ 1495422 h 1847531"/>
                <a:gd name="connsiteX12" fmla="*/ 1662112 w 3243404"/>
                <a:gd name="connsiteY12" fmla="*/ 1671635 h 1847531"/>
                <a:gd name="connsiteX13" fmla="*/ 1171576 w 3243404"/>
                <a:gd name="connsiteY13" fmla="*/ 1585910 h 1847531"/>
                <a:gd name="connsiteX14" fmla="*/ 1085850 w 3243404"/>
                <a:gd name="connsiteY14" fmla="*/ 1333499 h 1847531"/>
                <a:gd name="connsiteX15" fmla="*/ 733426 w 3243404"/>
                <a:gd name="connsiteY15" fmla="*/ 1485897 h 1847531"/>
                <a:gd name="connsiteX16" fmla="*/ 157163 w 3243404"/>
                <a:gd name="connsiteY16" fmla="*/ 1028698 h 1847531"/>
                <a:gd name="connsiteX17" fmla="*/ 200025 w 3243404"/>
                <a:gd name="connsiteY17" fmla="*/ 642936 h 1847531"/>
                <a:gd name="connsiteX18" fmla="*/ 147638 w 3243404"/>
                <a:gd name="connsiteY18" fmla="*/ 471486 h 1847531"/>
                <a:gd name="connsiteX19" fmla="*/ 9525 w 3243404"/>
                <a:gd name="connsiteY19" fmla="*/ 323848 h 1847531"/>
                <a:gd name="connsiteX20" fmla="*/ 0 w 3243404"/>
                <a:gd name="connsiteY20" fmla="*/ 157161 h 1847531"/>
                <a:gd name="connsiteX0" fmla="*/ 0 w 3243404"/>
                <a:gd name="connsiteY0" fmla="*/ 142873 h 1833243"/>
                <a:gd name="connsiteX1" fmla="*/ 914400 w 3243404"/>
                <a:gd name="connsiteY1" fmla="*/ 133348 h 1833243"/>
                <a:gd name="connsiteX2" fmla="*/ 1574005 w 3243404"/>
                <a:gd name="connsiteY2" fmla="*/ 0 h 1833243"/>
                <a:gd name="connsiteX3" fmla="*/ 1952306 w 3243404"/>
                <a:gd name="connsiteY3" fmla="*/ 171131 h 1833243"/>
                <a:gd name="connsiteX4" fmla="*/ 2252344 w 3243404"/>
                <a:gd name="connsiteY4" fmla="*/ 206848 h 1833243"/>
                <a:gd name="connsiteX5" fmla="*/ 2421731 w 3243404"/>
                <a:gd name="connsiteY5" fmla="*/ 226217 h 1833243"/>
                <a:gd name="connsiteX6" fmla="*/ 2424112 w 3243404"/>
                <a:gd name="connsiteY6" fmla="*/ 681034 h 1833243"/>
                <a:gd name="connsiteX7" fmla="*/ 3190558 w 3243404"/>
                <a:gd name="connsiteY7" fmla="*/ 809305 h 1833243"/>
                <a:gd name="connsiteX8" fmla="*/ 3242945 w 3243404"/>
                <a:gd name="connsiteY8" fmla="*/ 1076004 h 1833243"/>
                <a:gd name="connsiteX9" fmla="*/ 3242946 w 3243404"/>
                <a:gd name="connsiteY9" fmla="*/ 1647504 h 1833243"/>
                <a:gd name="connsiteX10" fmla="*/ 2942907 w 3243404"/>
                <a:gd name="connsiteY10" fmla="*/ 1833243 h 1833243"/>
                <a:gd name="connsiteX11" fmla="*/ 1981200 w 3243404"/>
                <a:gd name="connsiteY11" fmla="*/ 1481134 h 1833243"/>
                <a:gd name="connsiteX12" fmla="*/ 1662112 w 3243404"/>
                <a:gd name="connsiteY12" fmla="*/ 1657347 h 1833243"/>
                <a:gd name="connsiteX13" fmla="*/ 1171576 w 3243404"/>
                <a:gd name="connsiteY13" fmla="*/ 1571622 h 1833243"/>
                <a:gd name="connsiteX14" fmla="*/ 1085850 w 3243404"/>
                <a:gd name="connsiteY14" fmla="*/ 1319211 h 1833243"/>
                <a:gd name="connsiteX15" fmla="*/ 733426 w 3243404"/>
                <a:gd name="connsiteY15" fmla="*/ 1471609 h 1833243"/>
                <a:gd name="connsiteX16" fmla="*/ 157163 w 3243404"/>
                <a:gd name="connsiteY16" fmla="*/ 1014410 h 1833243"/>
                <a:gd name="connsiteX17" fmla="*/ 200025 w 3243404"/>
                <a:gd name="connsiteY17" fmla="*/ 628648 h 1833243"/>
                <a:gd name="connsiteX18" fmla="*/ 147638 w 3243404"/>
                <a:gd name="connsiteY18" fmla="*/ 457198 h 1833243"/>
                <a:gd name="connsiteX19" fmla="*/ 9525 w 3243404"/>
                <a:gd name="connsiteY19" fmla="*/ 309560 h 1833243"/>
                <a:gd name="connsiteX20" fmla="*/ 0 w 3243404"/>
                <a:gd name="connsiteY20" fmla="*/ 142873 h 1833243"/>
                <a:gd name="connsiteX0" fmla="*/ 0 w 3243404"/>
                <a:gd name="connsiteY0" fmla="*/ 142873 h 1833243"/>
                <a:gd name="connsiteX1" fmla="*/ 914400 w 3243404"/>
                <a:gd name="connsiteY1" fmla="*/ 133348 h 1833243"/>
                <a:gd name="connsiteX2" fmla="*/ 1574005 w 3243404"/>
                <a:gd name="connsiteY2" fmla="*/ 0 h 1833243"/>
                <a:gd name="connsiteX3" fmla="*/ 1852294 w 3243404"/>
                <a:gd name="connsiteY3" fmla="*/ 123505 h 1833243"/>
                <a:gd name="connsiteX4" fmla="*/ 1952306 w 3243404"/>
                <a:gd name="connsiteY4" fmla="*/ 171131 h 1833243"/>
                <a:gd name="connsiteX5" fmla="*/ 2252344 w 3243404"/>
                <a:gd name="connsiteY5" fmla="*/ 206848 h 1833243"/>
                <a:gd name="connsiteX6" fmla="*/ 2421731 w 3243404"/>
                <a:gd name="connsiteY6" fmla="*/ 226217 h 1833243"/>
                <a:gd name="connsiteX7" fmla="*/ 2424112 w 3243404"/>
                <a:gd name="connsiteY7" fmla="*/ 681034 h 1833243"/>
                <a:gd name="connsiteX8" fmla="*/ 3190558 w 3243404"/>
                <a:gd name="connsiteY8" fmla="*/ 809305 h 1833243"/>
                <a:gd name="connsiteX9" fmla="*/ 3242945 w 3243404"/>
                <a:gd name="connsiteY9" fmla="*/ 1076004 h 1833243"/>
                <a:gd name="connsiteX10" fmla="*/ 3242946 w 3243404"/>
                <a:gd name="connsiteY10" fmla="*/ 1647504 h 1833243"/>
                <a:gd name="connsiteX11" fmla="*/ 2942907 w 3243404"/>
                <a:gd name="connsiteY11" fmla="*/ 1833243 h 1833243"/>
                <a:gd name="connsiteX12" fmla="*/ 1981200 w 3243404"/>
                <a:gd name="connsiteY12" fmla="*/ 1481134 h 1833243"/>
                <a:gd name="connsiteX13" fmla="*/ 1662112 w 3243404"/>
                <a:gd name="connsiteY13" fmla="*/ 1657347 h 1833243"/>
                <a:gd name="connsiteX14" fmla="*/ 1171576 w 3243404"/>
                <a:gd name="connsiteY14" fmla="*/ 1571622 h 1833243"/>
                <a:gd name="connsiteX15" fmla="*/ 1085850 w 3243404"/>
                <a:gd name="connsiteY15" fmla="*/ 1319211 h 1833243"/>
                <a:gd name="connsiteX16" fmla="*/ 733426 w 3243404"/>
                <a:gd name="connsiteY16" fmla="*/ 1471609 h 1833243"/>
                <a:gd name="connsiteX17" fmla="*/ 157163 w 3243404"/>
                <a:gd name="connsiteY17" fmla="*/ 1014410 h 1833243"/>
                <a:gd name="connsiteX18" fmla="*/ 200025 w 3243404"/>
                <a:gd name="connsiteY18" fmla="*/ 628648 h 1833243"/>
                <a:gd name="connsiteX19" fmla="*/ 147638 w 3243404"/>
                <a:gd name="connsiteY19" fmla="*/ 457198 h 1833243"/>
                <a:gd name="connsiteX20" fmla="*/ 9525 w 3243404"/>
                <a:gd name="connsiteY20" fmla="*/ 309560 h 1833243"/>
                <a:gd name="connsiteX21" fmla="*/ 0 w 3243404"/>
                <a:gd name="connsiteY21" fmla="*/ 142873 h 1833243"/>
                <a:gd name="connsiteX0" fmla="*/ 0 w 3243404"/>
                <a:gd name="connsiteY0" fmla="*/ 142873 h 1833243"/>
                <a:gd name="connsiteX1" fmla="*/ 914400 w 3243404"/>
                <a:gd name="connsiteY1" fmla="*/ 133348 h 1833243"/>
                <a:gd name="connsiteX2" fmla="*/ 1574005 w 3243404"/>
                <a:gd name="connsiteY2" fmla="*/ 0 h 1833243"/>
                <a:gd name="connsiteX3" fmla="*/ 1857057 w 3243404"/>
                <a:gd name="connsiteY3" fmla="*/ 52068 h 1833243"/>
                <a:gd name="connsiteX4" fmla="*/ 1952306 w 3243404"/>
                <a:gd name="connsiteY4" fmla="*/ 171131 h 1833243"/>
                <a:gd name="connsiteX5" fmla="*/ 2252344 w 3243404"/>
                <a:gd name="connsiteY5" fmla="*/ 206848 h 1833243"/>
                <a:gd name="connsiteX6" fmla="*/ 2421731 w 3243404"/>
                <a:gd name="connsiteY6" fmla="*/ 226217 h 1833243"/>
                <a:gd name="connsiteX7" fmla="*/ 2424112 w 3243404"/>
                <a:gd name="connsiteY7" fmla="*/ 681034 h 1833243"/>
                <a:gd name="connsiteX8" fmla="*/ 3190558 w 3243404"/>
                <a:gd name="connsiteY8" fmla="*/ 809305 h 1833243"/>
                <a:gd name="connsiteX9" fmla="*/ 3242945 w 3243404"/>
                <a:gd name="connsiteY9" fmla="*/ 1076004 h 1833243"/>
                <a:gd name="connsiteX10" fmla="*/ 3242946 w 3243404"/>
                <a:gd name="connsiteY10" fmla="*/ 1647504 h 1833243"/>
                <a:gd name="connsiteX11" fmla="*/ 2942907 w 3243404"/>
                <a:gd name="connsiteY11" fmla="*/ 1833243 h 1833243"/>
                <a:gd name="connsiteX12" fmla="*/ 1981200 w 3243404"/>
                <a:gd name="connsiteY12" fmla="*/ 1481134 h 1833243"/>
                <a:gd name="connsiteX13" fmla="*/ 1662112 w 3243404"/>
                <a:gd name="connsiteY13" fmla="*/ 1657347 h 1833243"/>
                <a:gd name="connsiteX14" fmla="*/ 1171576 w 3243404"/>
                <a:gd name="connsiteY14" fmla="*/ 1571622 h 1833243"/>
                <a:gd name="connsiteX15" fmla="*/ 1085850 w 3243404"/>
                <a:gd name="connsiteY15" fmla="*/ 1319211 h 1833243"/>
                <a:gd name="connsiteX16" fmla="*/ 733426 w 3243404"/>
                <a:gd name="connsiteY16" fmla="*/ 1471609 h 1833243"/>
                <a:gd name="connsiteX17" fmla="*/ 157163 w 3243404"/>
                <a:gd name="connsiteY17" fmla="*/ 1014410 h 1833243"/>
                <a:gd name="connsiteX18" fmla="*/ 200025 w 3243404"/>
                <a:gd name="connsiteY18" fmla="*/ 628648 h 1833243"/>
                <a:gd name="connsiteX19" fmla="*/ 147638 w 3243404"/>
                <a:gd name="connsiteY19" fmla="*/ 457198 h 1833243"/>
                <a:gd name="connsiteX20" fmla="*/ 9525 w 3243404"/>
                <a:gd name="connsiteY20" fmla="*/ 309560 h 1833243"/>
                <a:gd name="connsiteX21" fmla="*/ 0 w 3243404"/>
                <a:gd name="connsiteY21" fmla="*/ 142873 h 1833243"/>
                <a:gd name="connsiteX0" fmla="*/ 0 w 3243404"/>
                <a:gd name="connsiteY0" fmla="*/ 133348 h 1823718"/>
                <a:gd name="connsiteX1" fmla="*/ 914400 w 3243404"/>
                <a:gd name="connsiteY1" fmla="*/ 123823 h 1823718"/>
                <a:gd name="connsiteX2" fmla="*/ 1583530 w 3243404"/>
                <a:gd name="connsiteY2" fmla="*/ 0 h 1823718"/>
                <a:gd name="connsiteX3" fmla="*/ 1857057 w 3243404"/>
                <a:gd name="connsiteY3" fmla="*/ 42543 h 1823718"/>
                <a:gd name="connsiteX4" fmla="*/ 1952306 w 3243404"/>
                <a:gd name="connsiteY4" fmla="*/ 161606 h 1823718"/>
                <a:gd name="connsiteX5" fmla="*/ 2252344 w 3243404"/>
                <a:gd name="connsiteY5" fmla="*/ 197323 h 1823718"/>
                <a:gd name="connsiteX6" fmla="*/ 2421731 w 3243404"/>
                <a:gd name="connsiteY6" fmla="*/ 216692 h 1823718"/>
                <a:gd name="connsiteX7" fmla="*/ 2424112 w 3243404"/>
                <a:gd name="connsiteY7" fmla="*/ 671509 h 1823718"/>
                <a:gd name="connsiteX8" fmla="*/ 3190558 w 3243404"/>
                <a:gd name="connsiteY8" fmla="*/ 799780 h 1823718"/>
                <a:gd name="connsiteX9" fmla="*/ 3242945 w 3243404"/>
                <a:gd name="connsiteY9" fmla="*/ 1066479 h 1823718"/>
                <a:gd name="connsiteX10" fmla="*/ 3242946 w 3243404"/>
                <a:gd name="connsiteY10" fmla="*/ 1637979 h 1823718"/>
                <a:gd name="connsiteX11" fmla="*/ 2942907 w 3243404"/>
                <a:gd name="connsiteY11" fmla="*/ 1823718 h 1823718"/>
                <a:gd name="connsiteX12" fmla="*/ 1981200 w 3243404"/>
                <a:gd name="connsiteY12" fmla="*/ 1471609 h 1823718"/>
                <a:gd name="connsiteX13" fmla="*/ 1662112 w 3243404"/>
                <a:gd name="connsiteY13" fmla="*/ 1647822 h 1823718"/>
                <a:gd name="connsiteX14" fmla="*/ 1171576 w 3243404"/>
                <a:gd name="connsiteY14" fmla="*/ 1562097 h 1823718"/>
                <a:gd name="connsiteX15" fmla="*/ 1085850 w 3243404"/>
                <a:gd name="connsiteY15" fmla="*/ 1309686 h 1823718"/>
                <a:gd name="connsiteX16" fmla="*/ 733426 w 3243404"/>
                <a:gd name="connsiteY16" fmla="*/ 1462084 h 1823718"/>
                <a:gd name="connsiteX17" fmla="*/ 157163 w 3243404"/>
                <a:gd name="connsiteY17" fmla="*/ 1004885 h 1823718"/>
                <a:gd name="connsiteX18" fmla="*/ 200025 w 3243404"/>
                <a:gd name="connsiteY18" fmla="*/ 619123 h 1823718"/>
                <a:gd name="connsiteX19" fmla="*/ 147638 w 3243404"/>
                <a:gd name="connsiteY19" fmla="*/ 447673 h 1823718"/>
                <a:gd name="connsiteX20" fmla="*/ 9525 w 3243404"/>
                <a:gd name="connsiteY20" fmla="*/ 300035 h 1823718"/>
                <a:gd name="connsiteX21" fmla="*/ 0 w 3243404"/>
                <a:gd name="connsiteY21" fmla="*/ 133348 h 1823718"/>
                <a:gd name="connsiteX0" fmla="*/ 0 w 3243404"/>
                <a:gd name="connsiteY0" fmla="*/ 133348 h 1823718"/>
                <a:gd name="connsiteX1" fmla="*/ 914400 w 3243404"/>
                <a:gd name="connsiteY1" fmla="*/ 123823 h 1823718"/>
                <a:gd name="connsiteX2" fmla="*/ 1583530 w 3243404"/>
                <a:gd name="connsiteY2" fmla="*/ 0 h 1823718"/>
                <a:gd name="connsiteX3" fmla="*/ 1857057 w 3243404"/>
                <a:gd name="connsiteY3" fmla="*/ 42543 h 1823718"/>
                <a:gd name="connsiteX4" fmla="*/ 1952306 w 3243404"/>
                <a:gd name="connsiteY4" fmla="*/ 161606 h 1823718"/>
                <a:gd name="connsiteX5" fmla="*/ 2252344 w 3243404"/>
                <a:gd name="connsiteY5" fmla="*/ 197323 h 1823718"/>
                <a:gd name="connsiteX6" fmla="*/ 2421731 w 3243404"/>
                <a:gd name="connsiteY6" fmla="*/ 216692 h 1823718"/>
                <a:gd name="connsiteX7" fmla="*/ 2424112 w 3243404"/>
                <a:gd name="connsiteY7" fmla="*/ 671509 h 1823718"/>
                <a:gd name="connsiteX8" fmla="*/ 2747646 w 3243404"/>
                <a:gd name="connsiteY8" fmla="*/ 895030 h 1823718"/>
                <a:gd name="connsiteX9" fmla="*/ 3242945 w 3243404"/>
                <a:gd name="connsiteY9" fmla="*/ 1066479 h 1823718"/>
                <a:gd name="connsiteX10" fmla="*/ 3242946 w 3243404"/>
                <a:gd name="connsiteY10" fmla="*/ 1637979 h 1823718"/>
                <a:gd name="connsiteX11" fmla="*/ 2942907 w 3243404"/>
                <a:gd name="connsiteY11" fmla="*/ 1823718 h 1823718"/>
                <a:gd name="connsiteX12" fmla="*/ 1981200 w 3243404"/>
                <a:gd name="connsiteY12" fmla="*/ 1471609 h 1823718"/>
                <a:gd name="connsiteX13" fmla="*/ 1662112 w 3243404"/>
                <a:gd name="connsiteY13" fmla="*/ 1647822 h 1823718"/>
                <a:gd name="connsiteX14" fmla="*/ 1171576 w 3243404"/>
                <a:gd name="connsiteY14" fmla="*/ 1562097 h 1823718"/>
                <a:gd name="connsiteX15" fmla="*/ 1085850 w 3243404"/>
                <a:gd name="connsiteY15" fmla="*/ 1309686 h 1823718"/>
                <a:gd name="connsiteX16" fmla="*/ 733426 w 3243404"/>
                <a:gd name="connsiteY16" fmla="*/ 1462084 h 1823718"/>
                <a:gd name="connsiteX17" fmla="*/ 157163 w 3243404"/>
                <a:gd name="connsiteY17" fmla="*/ 1004885 h 1823718"/>
                <a:gd name="connsiteX18" fmla="*/ 200025 w 3243404"/>
                <a:gd name="connsiteY18" fmla="*/ 619123 h 1823718"/>
                <a:gd name="connsiteX19" fmla="*/ 147638 w 3243404"/>
                <a:gd name="connsiteY19" fmla="*/ 447673 h 1823718"/>
                <a:gd name="connsiteX20" fmla="*/ 9525 w 3243404"/>
                <a:gd name="connsiteY20" fmla="*/ 300035 h 1823718"/>
                <a:gd name="connsiteX21" fmla="*/ 0 w 3243404"/>
                <a:gd name="connsiteY21" fmla="*/ 133348 h 1823718"/>
                <a:gd name="connsiteX0" fmla="*/ 0 w 3243404"/>
                <a:gd name="connsiteY0" fmla="*/ 133348 h 1823718"/>
                <a:gd name="connsiteX1" fmla="*/ 914400 w 3243404"/>
                <a:gd name="connsiteY1" fmla="*/ 123823 h 1823718"/>
                <a:gd name="connsiteX2" fmla="*/ 1583530 w 3243404"/>
                <a:gd name="connsiteY2" fmla="*/ 0 h 1823718"/>
                <a:gd name="connsiteX3" fmla="*/ 1857057 w 3243404"/>
                <a:gd name="connsiteY3" fmla="*/ 42543 h 1823718"/>
                <a:gd name="connsiteX4" fmla="*/ 1952306 w 3243404"/>
                <a:gd name="connsiteY4" fmla="*/ 161606 h 1823718"/>
                <a:gd name="connsiteX5" fmla="*/ 2252344 w 3243404"/>
                <a:gd name="connsiteY5" fmla="*/ 197323 h 1823718"/>
                <a:gd name="connsiteX6" fmla="*/ 2421731 w 3243404"/>
                <a:gd name="connsiteY6" fmla="*/ 216692 h 1823718"/>
                <a:gd name="connsiteX7" fmla="*/ 2424112 w 3243404"/>
                <a:gd name="connsiteY7" fmla="*/ 671509 h 1823718"/>
                <a:gd name="connsiteX8" fmla="*/ 2180908 w 3243404"/>
                <a:gd name="connsiteY8" fmla="*/ 928368 h 1823718"/>
                <a:gd name="connsiteX9" fmla="*/ 3242945 w 3243404"/>
                <a:gd name="connsiteY9" fmla="*/ 1066479 h 1823718"/>
                <a:gd name="connsiteX10" fmla="*/ 3242946 w 3243404"/>
                <a:gd name="connsiteY10" fmla="*/ 1637979 h 1823718"/>
                <a:gd name="connsiteX11" fmla="*/ 2942907 w 3243404"/>
                <a:gd name="connsiteY11" fmla="*/ 1823718 h 1823718"/>
                <a:gd name="connsiteX12" fmla="*/ 1981200 w 3243404"/>
                <a:gd name="connsiteY12" fmla="*/ 1471609 h 1823718"/>
                <a:gd name="connsiteX13" fmla="*/ 1662112 w 3243404"/>
                <a:gd name="connsiteY13" fmla="*/ 1647822 h 1823718"/>
                <a:gd name="connsiteX14" fmla="*/ 1171576 w 3243404"/>
                <a:gd name="connsiteY14" fmla="*/ 1562097 h 1823718"/>
                <a:gd name="connsiteX15" fmla="*/ 1085850 w 3243404"/>
                <a:gd name="connsiteY15" fmla="*/ 1309686 h 1823718"/>
                <a:gd name="connsiteX16" fmla="*/ 733426 w 3243404"/>
                <a:gd name="connsiteY16" fmla="*/ 1462084 h 1823718"/>
                <a:gd name="connsiteX17" fmla="*/ 157163 w 3243404"/>
                <a:gd name="connsiteY17" fmla="*/ 1004885 h 1823718"/>
                <a:gd name="connsiteX18" fmla="*/ 200025 w 3243404"/>
                <a:gd name="connsiteY18" fmla="*/ 619123 h 1823718"/>
                <a:gd name="connsiteX19" fmla="*/ 147638 w 3243404"/>
                <a:gd name="connsiteY19" fmla="*/ 447673 h 1823718"/>
                <a:gd name="connsiteX20" fmla="*/ 9525 w 3243404"/>
                <a:gd name="connsiteY20" fmla="*/ 300035 h 1823718"/>
                <a:gd name="connsiteX21" fmla="*/ 0 w 3243404"/>
                <a:gd name="connsiteY21" fmla="*/ 133348 h 1823718"/>
                <a:gd name="connsiteX0" fmla="*/ 0 w 3243404"/>
                <a:gd name="connsiteY0" fmla="*/ 133348 h 1823718"/>
                <a:gd name="connsiteX1" fmla="*/ 914400 w 3243404"/>
                <a:gd name="connsiteY1" fmla="*/ 123823 h 1823718"/>
                <a:gd name="connsiteX2" fmla="*/ 1583530 w 3243404"/>
                <a:gd name="connsiteY2" fmla="*/ 0 h 1823718"/>
                <a:gd name="connsiteX3" fmla="*/ 1857057 w 3243404"/>
                <a:gd name="connsiteY3" fmla="*/ 42543 h 1823718"/>
                <a:gd name="connsiteX4" fmla="*/ 1952306 w 3243404"/>
                <a:gd name="connsiteY4" fmla="*/ 161606 h 1823718"/>
                <a:gd name="connsiteX5" fmla="*/ 2252344 w 3243404"/>
                <a:gd name="connsiteY5" fmla="*/ 197323 h 1823718"/>
                <a:gd name="connsiteX6" fmla="*/ 2421731 w 3243404"/>
                <a:gd name="connsiteY6" fmla="*/ 216692 h 1823718"/>
                <a:gd name="connsiteX7" fmla="*/ 2424112 w 3243404"/>
                <a:gd name="connsiteY7" fmla="*/ 671509 h 1823718"/>
                <a:gd name="connsiteX8" fmla="*/ 2380933 w 3243404"/>
                <a:gd name="connsiteY8" fmla="*/ 880743 h 1823718"/>
                <a:gd name="connsiteX9" fmla="*/ 3242945 w 3243404"/>
                <a:gd name="connsiteY9" fmla="*/ 1066479 h 1823718"/>
                <a:gd name="connsiteX10" fmla="*/ 3242946 w 3243404"/>
                <a:gd name="connsiteY10" fmla="*/ 1637979 h 1823718"/>
                <a:gd name="connsiteX11" fmla="*/ 2942907 w 3243404"/>
                <a:gd name="connsiteY11" fmla="*/ 1823718 h 1823718"/>
                <a:gd name="connsiteX12" fmla="*/ 1981200 w 3243404"/>
                <a:gd name="connsiteY12" fmla="*/ 1471609 h 1823718"/>
                <a:gd name="connsiteX13" fmla="*/ 1662112 w 3243404"/>
                <a:gd name="connsiteY13" fmla="*/ 1647822 h 1823718"/>
                <a:gd name="connsiteX14" fmla="*/ 1171576 w 3243404"/>
                <a:gd name="connsiteY14" fmla="*/ 1562097 h 1823718"/>
                <a:gd name="connsiteX15" fmla="*/ 1085850 w 3243404"/>
                <a:gd name="connsiteY15" fmla="*/ 1309686 h 1823718"/>
                <a:gd name="connsiteX16" fmla="*/ 733426 w 3243404"/>
                <a:gd name="connsiteY16" fmla="*/ 1462084 h 1823718"/>
                <a:gd name="connsiteX17" fmla="*/ 157163 w 3243404"/>
                <a:gd name="connsiteY17" fmla="*/ 1004885 h 1823718"/>
                <a:gd name="connsiteX18" fmla="*/ 200025 w 3243404"/>
                <a:gd name="connsiteY18" fmla="*/ 619123 h 1823718"/>
                <a:gd name="connsiteX19" fmla="*/ 147638 w 3243404"/>
                <a:gd name="connsiteY19" fmla="*/ 447673 h 1823718"/>
                <a:gd name="connsiteX20" fmla="*/ 9525 w 3243404"/>
                <a:gd name="connsiteY20" fmla="*/ 300035 h 1823718"/>
                <a:gd name="connsiteX21" fmla="*/ 0 w 3243404"/>
                <a:gd name="connsiteY21" fmla="*/ 133348 h 1823718"/>
                <a:gd name="connsiteX0" fmla="*/ 0 w 3243404"/>
                <a:gd name="connsiteY0" fmla="*/ 133348 h 1823718"/>
                <a:gd name="connsiteX1" fmla="*/ 914400 w 3243404"/>
                <a:gd name="connsiteY1" fmla="*/ 123823 h 1823718"/>
                <a:gd name="connsiteX2" fmla="*/ 1583530 w 3243404"/>
                <a:gd name="connsiteY2" fmla="*/ 0 h 1823718"/>
                <a:gd name="connsiteX3" fmla="*/ 1857057 w 3243404"/>
                <a:gd name="connsiteY3" fmla="*/ 42543 h 1823718"/>
                <a:gd name="connsiteX4" fmla="*/ 1952306 w 3243404"/>
                <a:gd name="connsiteY4" fmla="*/ 161606 h 1823718"/>
                <a:gd name="connsiteX5" fmla="*/ 2252344 w 3243404"/>
                <a:gd name="connsiteY5" fmla="*/ 197323 h 1823718"/>
                <a:gd name="connsiteX6" fmla="*/ 2421731 w 3243404"/>
                <a:gd name="connsiteY6" fmla="*/ 216692 h 1823718"/>
                <a:gd name="connsiteX7" fmla="*/ 2424112 w 3243404"/>
                <a:gd name="connsiteY7" fmla="*/ 671509 h 1823718"/>
                <a:gd name="connsiteX8" fmla="*/ 2523808 w 3243404"/>
                <a:gd name="connsiteY8" fmla="*/ 833118 h 1823718"/>
                <a:gd name="connsiteX9" fmla="*/ 3242945 w 3243404"/>
                <a:gd name="connsiteY9" fmla="*/ 1066479 h 1823718"/>
                <a:gd name="connsiteX10" fmla="*/ 3242946 w 3243404"/>
                <a:gd name="connsiteY10" fmla="*/ 1637979 h 1823718"/>
                <a:gd name="connsiteX11" fmla="*/ 2942907 w 3243404"/>
                <a:gd name="connsiteY11" fmla="*/ 1823718 h 1823718"/>
                <a:gd name="connsiteX12" fmla="*/ 1981200 w 3243404"/>
                <a:gd name="connsiteY12" fmla="*/ 1471609 h 1823718"/>
                <a:gd name="connsiteX13" fmla="*/ 1662112 w 3243404"/>
                <a:gd name="connsiteY13" fmla="*/ 1647822 h 1823718"/>
                <a:gd name="connsiteX14" fmla="*/ 1171576 w 3243404"/>
                <a:gd name="connsiteY14" fmla="*/ 1562097 h 1823718"/>
                <a:gd name="connsiteX15" fmla="*/ 1085850 w 3243404"/>
                <a:gd name="connsiteY15" fmla="*/ 1309686 h 1823718"/>
                <a:gd name="connsiteX16" fmla="*/ 733426 w 3243404"/>
                <a:gd name="connsiteY16" fmla="*/ 1462084 h 1823718"/>
                <a:gd name="connsiteX17" fmla="*/ 157163 w 3243404"/>
                <a:gd name="connsiteY17" fmla="*/ 1004885 h 1823718"/>
                <a:gd name="connsiteX18" fmla="*/ 200025 w 3243404"/>
                <a:gd name="connsiteY18" fmla="*/ 619123 h 1823718"/>
                <a:gd name="connsiteX19" fmla="*/ 147638 w 3243404"/>
                <a:gd name="connsiteY19" fmla="*/ 447673 h 1823718"/>
                <a:gd name="connsiteX20" fmla="*/ 9525 w 3243404"/>
                <a:gd name="connsiteY20" fmla="*/ 300035 h 1823718"/>
                <a:gd name="connsiteX21" fmla="*/ 0 w 3243404"/>
                <a:gd name="connsiteY21" fmla="*/ 133348 h 1823718"/>
                <a:gd name="connsiteX0" fmla="*/ 0 w 3352483"/>
                <a:gd name="connsiteY0" fmla="*/ 133348 h 1823718"/>
                <a:gd name="connsiteX1" fmla="*/ 914400 w 3352483"/>
                <a:gd name="connsiteY1" fmla="*/ 123823 h 1823718"/>
                <a:gd name="connsiteX2" fmla="*/ 1583530 w 3352483"/>
                <a:gd name="connsiteY2" fmla="*/ 0 h 1823718"/>
                <a:gd name="connsiteX3" fmla="*/ 1857057 w 3352483"/>
                <a:gd name="connsiteY3" fmla="*/ 42543 h 1823718"/>
                <a:gd name="connsiteX4" fmla="*/ 1952306 w 3352483"/>
                <a:gd name="connsiteY4" fmla="*/ 161606 h 1823718"/>
                <a:gd name="connsiteX5" fmla="*/ 2252344 w 3352483"/>
                <a:gd name="connsiteY5" fmla="*/ 197323 h 1823718"/>
                <a:gd name="connsiteX6" fmla="*/ 2421731 w 3352483"/>
                <a:gd name="connsiteY6" fmla="*/ 216692 h 1823718"/>
                <a:gd name="connsiteX7" fmla="*/ 2424112 w 3352483"/>
                <a:gd name="connsiteY7" fmla="*/ 671509 h 1823718"/>
                <a:gd name="connsiteX8" fmla="*/ 3352483 w 3352483"/>
                <a:gd name="connsiteY8" fmla="*/ 923605 h 1823718"/>
                <a:gd name="connsiteX9" fmla="*/ 3242945 w 3352483"/>
                <a:gd name="connsiteY9" fmla="*/ 1066479 h 1823718"/>
                <a:gd name="connsiteX10" fmla="*/ 3242946 w 3352483"/>
                <a:gd name="connsiteY10" fmla="*/ 1637979 h 1823718"/>
                <a:gd name="connsiteX11" fmla="*/ 2942907 w 3352483"/>
                <a:gd name="connsiteY11" fmla="*/ 1823718 h 1823718"/>
                <a:gd name="connsiteX12" fmla="*/ 1981200 w 3352483"/>
                <a:gd name="connsiteY12" fmla="*/ 1471609 h 1823718"/>
                <a:gd name="connsiteX13" fmla="*/ 1662112 w 3352483"/>
                <a:gd name="connsiteY13" fmla="*/ 1647822 h 1823718"/>
                <a:gd name="connsiteX14" fmla="*/ 1171576 w 3352483"/>
                <a:gd name="connsiteY14" fmla="*/ 1562097 h 1823718"/>
                <a:gd name="connsiteX15" fmla="*/ 1085850 w 3352483"/>
                <a:gd name="connsiteY15" fmla="*/ 1309686 h 1823718"/>
                <a:gd name="connsiteX16" fmla="*/ 733426 w 3352483"/>
                <a:gd name="connsiteY16" fmla="*/ 1462084 h 1823718"/>
                <a:gd name="connsiteX17" fmla="*/ 157163 w 3352483"/>
                <a:gd name="connsiteY17" fmla="*/ 1004885 h 1823718"/>
                <a:gd name="connsiteX18" fmla="*/ 200025 w 3352483"/>
                <a:gd name="connsiteY18" fmla="*/ 619123 h 1823718"/>
                <a:gd name="connsiteX19" fmla="*/ 147638 w 3352483"/>
                <a:gd name="connsiteY19" fmla="*/ 447673 h 1823718"/>
                <a:gd name="connsiteX20" fmla="*/ 9525 w 3352483"/>
                <a:gd name="connsiteY20" fmla="*/ 300035 h 1823718"/>
                <a:gd name="connsiteX21" fmla="*/ 0 w 3352483"/>
                <a:gd name="connsiteY21" fmla="*/ 133348 h 1823718"/>
                <a:gd name="connsiteX0" fmla="*/ 0 w 3352483"/>
                <a:gd name="connsiteY0" fmla="*/ 133348 h 1823718"/>
                <a:gd name="connsiteX1" fmla="*/ 914400 w 3352483"/>
                <a:gd name="connsiteY1" fmla="*/ 123823 h 1823718"/>
                <a:gd name="connsiteX2" fmla="*/ 1583530 w 3352483"/>
                <a:gd name="connsiteY2" fmla="*/ 0 h 1823718"/>
                <a:gd name="connsiteX3" fmla="*/ 1857057 w 3352483"/>
                <a:gd name="connsiteY3" fmla="*/ 42543 h 1823718"/>
                <a:gd name="connsiteX4" fmla="*/ 1952306 w 3352483"/>
                <a:gd name="connsiteY4" fmla="*/ 161606 h 1823718"/>
                <a:gd name="connsiteX5" fmla="*/ 2252344 w 3352483"/>
                <a:gd name="connsiteY5" fmla="*/ 197323 h 1823718"/>
                <a:gd name="connsiteX6" fmla="*/ 2421731 w 3352483"/>
                <a:gd name="connsiteY6" fmla="*/ 216692 h 1823718"/>
                <a:gd name="connsiteX7" fmla="*/ 2400300 w 3352483"/>
                <a:gd name="connsiteY7" fmla="*/ 709609 h 1823718"/>
                <a:gd name="connsiteX8" fmla="*/ 3352483 w 3352483"/>
                <a:gd name="connsiteY8" fmla="*/ 923605 h 1823718"/>
                <a:gd name="connsiteX9" fmla="*/ 3242945 w 3352483"/>
                <a:gd name="connsiteY9" fmla="*/ 1066479 h 1823718"/>
                <a:gd name="connsiteX10" fmla="*/ 3242946 w 3352483"/>
                <a:gd name="connsiteY10" fmla="*/ 1637979 h 1823718"/>
                <a:gd name="connsiteX11" fmla="*/ 2942907 w 3352483"/>
                <a:gd name="connsiteY11" fmla="*/ 1823718 h 1823718"/>
                <a:gd name="connsiteX12" fmla="*/ 1981200 w 3352483"/>
                <a:gd name="connsiteY12" fmla="*/ 1471609 h 1823718"/>
                <a:gd name="connsiteX13" fmla="*/ 1662112 w 3352483"/>
                <a:gd name="connsiteY13" fmla="*/ 1647822 h 1823718"/>
                <a:gd name="connsiteX14" fmla="*/ 1171576 w 3352483"/>
                <a:gd name="connsiteY14" fmla="*/ 1562097 h 1823718"/>
                <a:gd name="connsiteX15" fmla="*/ 1085850 w 3352483"/>
                <a:gd name="connsiteY15" fmla="*/ 1309686 h 1823718"/>
                <a:gd name="connsiteX16" fmla="*/ 733426 w 3352483"/>
                <a:gd name="connsiteY16" fmla="*/ 1462084 h 1823718"/>
                <a:gd name="connsiteX17" fmla="*/ 157163 w 3352483"/>
                <a:gd name="connsiteY17" fmla="*/ 1004885 h 1823718"/>
                <a:gd name="connsiteX18" fmla="*/ 200025 w 3352483"/>
                <a:gd name="connsiteY18" fmla="*/ 619123 h 1823718"/>
                <a:gd name="connsiteX19" fmla="*/ 147638 w 3352483"/>
                <a:gd name="connsiteY19" fmla="*/ 447673 h 1823718"/>
                <a:gd name="connsiteX20" fmla="*/ 9525 w 3352483"/>
                <a:gd name="connsiteY20" fmla="*/ 300035 h 1823718"/>
                <a:gd name="connsiteX21" fmla="*/ 0 w 3352483"/>
                <a:gd name="connsiteY21" fmla="*/ 133348 h 1823718"/>
                <a:gd name="connsiteX0" fmla="*/ 0 w 3500121"/>
                <a:gd name="connsiteY0" fmla="*/ 133348 h 1823718"/>
                <a:gd name="connsiteX1" fmla="*/ 914400 w 3500121"/>
                <a:gd name="connsiteY1" fmla="*/ 123823 h 1823718"/>
                <a:gd name="connsiteX2" fmla="*/ 1583530 w 3500121"/>
                <a:gd name="connsiteY2" fmla="*/ 0 h 1823718"/>
                <a:gd name="connsiteX3" fmla="*/ 1857057 w 3500121"/>
                <a:gd name="connsiteY3" fmla="*/ 42543 h 1823718"/>
                <a:gd name="connsiteX4" fmla="*/ 1952306 w 3500121"/>
                <a:gd name="connsiteY4" fmla="*/ 161606 h 1823718"/>
                <a:gd name="connsiteX5" fmla="*/ 2252344 w 3500121"/>
                <a:gd name="connsiteY5" fmla="*/ 197323 h 1823718"/>
                <a:gd name="connsiteX6" fmla="*/ 2421731 w 3500121"/>
                <a:gd name="connsiteY6" fmla="*/ 216692 h 1823718"/>
                <a:gd name="connsiteX7" fmla="*/ 2400300 w 3500121"/>
                <a:gd name="connsiteY7" fmla="*/ 709609 h 1823718"/>
                <a:gd name="connsiteX8" fmla="*/ 3500121 w 3500121"/>
                <a:gd name="connsiteY8" fmla="*/ 904555 h 1823718"/>
                <a:gd name="connsiteX9" fmla="*/ 3242945 w 3500121"/>
                <a:gd name="connsiteY9" fmla="*/ 1066479 h 1823718"/>
                <a:gd name="connsiteX10" fmla="*/ 3242946 w 3500121"/>
                <a:gd name="connsiteY10" fmla="*/ 1637979 h 1823718"/>
                <a:gd name="connsiteX11" fmla="*/ 2942907 w 3500121"/>
                <a:gd name="connsiteY11" fmla="*/ 1823718 h 1823718"/>
                <a:gd name="connsiteX12" fmla="*/ 1981200 w 3500121"/>
                <a:gd name="connsiteY12" fmla="*/ 1471609 h 1823718"/>
                <a:gd name="connsiteX13" fmla="*/ 1662112 w 3500121"/>
                <a:gd name="connsiteY13" fmla="*/ 1647822 h 1823718"/>
                <a:gd name="connsiteX14" fmla="*/ 1171576 w 3500121"/>
                <a:gd name="connsiteY14" fmla="*/ 1562097 h 1823718"/>
                <a:gd name="connsiteX15" fmla="*/ 1085850 w 3500121"/>
                <a:gd name="connsiteY15" fmla="*/ 1309686 h 1823718"/>
                <a:gd name="connsiteX16" fmla="*/ 733426 w 3500121"/>
                <a:gd name="connsiteY16" fmla="*/ 1462084 h 1823718"/>
                <a:gd name="connsiteX17" fmla="*/ 157163 w 3500121"/>
                <a:gd name="connsiteY17" fmla="*/ 1004885 h 1823718"/>
                <a:gd name="connsiteX18" fmla="*/ 200025 w 3500121"/>
                <a:gd name="connsiteY18" fmla="*/ 619123 h 1823718"/>
                <a:gd name="connsiteX19" fmla="*/ 147638 w 3500121"/>
                <a:gd name="connsiteY19" fmla="*/ 447673 h 1823718"/>
                <a:gd name="connsiteX20" fmla="*/ 9525 w 3500121"/>
                <a:gd name="connsiteY20" fmla="*/ 300035 h 1823718"/>
                <a:gd name="connsiteX21" fmla="*/ 0 w 3500121"/>
                <a:gd name="connsiteY21" fmla="*/ 133348 h 1823718"/>
                <a:gd name="connsiteX0" fmla="*/ 0 w 3500121"/>
                <a:gd name="connsiteY0" fmla="*/ 133348 h 1823718"/>
                <a:gd name="connsiteX1" fmla="*/ 914400 w 3500121"/>
                <a:gd name="connsiteY1" fmla="*/ 123823 h 1823718"/>
                <a:gd name="connsiteX2" fmla="*/ 1583530 w 3500121"/>
                <a:gd name="connsiteY2" fmla="*/ 0 h 1823718"/>
                <a:gd name="connsiteX3" fmla="*/ 1857057 w 3500121"/>
                <a:gd name="connsiteY3" fmla="*/ 42543 h 1823718"/>
                <a:gd name="connsiteX4" fmla="*/ 1952306 w 3500121"/>
                <a:gd name="connsiteY4" fmla="*/ 161606 h 1823718"/>
                <a:gd name="connsiteX5" fmla="*/ 2252344 w 3500121"/>
                <a:gd name="connsiteY5" fmla="*/ 197323 h 1823718"/>
                <a:gd name="connsiteX6" fmla="*/ 2421731 w 3500121"/>
                <a:gd name="connsiteY6" fmla="*/ 216692 h 1823718"/>
                <a:gd name="connsiteX7" fmla="*/ 2400300 w 3500121"/>
                <a:gd name="connsiteY7" fmla="*/ 709609 h 1823718"/>
                <a:gd name="connsiteX8" fmla="*/ 3500121 w 3500121"/>
                <a:gd name="connsiteY8" fmla="*/ 904555 h 1823718"/>
                <a:gd name="connsiteX9" fmla="*/ 3242945 w 3500121"/>
                <a:gd name="connsiteY9" fmla="*/ 1066479 h 1823718"/>
                <a:gd name="connsiteX10" fmla="*/ 3242946 w 3500121"/>
                <a:gd name="connsiteY10" fmla="*/ 1637979 h 1823718"/>
                <a:gd name="connsiteX11" fmla="*/ 2942907 w 3500121"/>
                <a:gd name="connsiteY11" fmla="*/ 1823718 h 1823718"/>
                <a:gd name="connsiteX12" fmla="*/ 1981200 w 3500121"/>
                <a:gd name="connsiteY12" fmla="*/ 1471609 h 1823718"/>
                <a:gd name="connsiteX13" fmla="*/ 1662112 w 3500121"/>
                <a:gd name="connsiteY13" fmla="*/ 1647822 h 1823718"/>
                <a:gd name="connsiteX14" fmla="*/ 1171576 w 3500121"/>
                <a:gd name="connsiteY14" fmla="*/ 1562097 h 1823718"/>
                <a:gd name="connsiteX15" fmla="*/ 1085850 w 3500121"/>
                <a:gd name="connsiteY15" fmla="*/ 1309686 h 1823718"/>
                <a:gd name="connsiteX16" fmla="*/ 733426 w 3500121"/>
                <a:gd name="connsiteY16" fmla="*/ 1462084 h 1823718"/>
                <a:gd name="connsiteX17" fmla="*/ 157163 w 3500121"/>
                <a:gd name="connsiteY17" fmla="*/ 1004885 h 1823718"/>
                <a:gd name="connsiteX18" fmla="*/ 200025 w 3500121"/>
                <a:gd name="connsiteY18" fmla="*/ 619123 h 1823718"/>
                <a:gd name="connsiteX19" fmla="*/ 147638 w 3500121"/>
                <a:gd name="connsiteY19" fmla="*/ 447673 h 1823718"/>
                <a:gd name="connsiteX20" fmla="*/ 9525 w 3500121"/>
                <a:gd name="connsiteY20" fmla="*/ 300035 h 1823718"/>
                <a:gd name="connsiteX21" fmla="*/ 0 w 3500121"/>
                <a:gd name="connsiteY21" fmla="*/ 133348 h 1823718"/>
                <a:gd name="connsiteX0" fmla="*/ 0 w 3500121"/>
                <a:gd name="connsiteY0" fmla="*/ 133348 h 1823718"/>
                <a:gd name="connsiteX1" fmla="*/ 914400 w 3500121"/>
                <a:gd name="connsiteY1" fmla="*/ 123823 h 1823718"/>
                <a:gd name="connsiteX2" fmla="*/ 1583530 w 3500121"/>
                <a:gd name="connsiteY2" fmla="*/ 0 h 1823718"/>
                <a:gd name="connsiteX3" fmla="*/ 1857057 w 3500121"/>
                <a:gd name="connsiteY3" fmla="*/ 42543 h 1823718"/>
                <a:gd name="connsiteX4" fmla="*/ 1952306 w 3500121"/>
                <a:gd name="connsiteY4" fmla="*/ 161606 h 1823718"/>
                <a:gd name="connsiteX5" fmla="*/ 2252344 w 3500121"/>
                <a:gd name="connsiteY5" fmla="*/ 197323 h 1823718"/>
                <a:gd name="connsiteX6" fmla="*/ 2421731 w 3500121"/>
                <a:gd name="connsiteY6" fmla="*/ 216692 h 1823718"/>
                <a:gd name="connsiteX7" fmla="*/ 2400300 w 3500121"/>
                <a:gd name="connsiteY7" fmla="*/ 709609 h 1823718"/>
                <a:gd name="connsiteX8" fmla="*/ 3500121 w 3500121"/>
                <a:gd name="connsiteY8" fmla="*/ 904555 h 1823718"/>
                <a:gd name="connsiteX9" fmla="*/ 3462020 w 3500121"/>
                <a:gd name="connsiteY9" fmla="*/ 1095054 h 1823718"/>
                <a:gd name="connsiteX10" fmla="*/ 3242946 w 3500121"/>
                <a:gd name="connsiteY10" fmla="*/ 1637979 h 1823718"/>
                <a:gd name="connsiteX11" fmla="*/ 2942907 w 3500121"/>
                <a:gd name="connsiteY11" fmla="*/ 1823718 h 1823718"/>
                <a:gd name="connsiteX12" fmla="*/ 1981200 w 3500121"/>
                <a:gd name="connsiteY12" fmla="*/ 1471609 h 1823718"/>
                <a:gd name="connsiteX13" fmla="*/ 1662112 w 3500121"/>
                <a:gd name="connsiteY13" fmla="*/ 1647822 h 1823718"/>
                <a:gd name="connsiteX14" fmla="*/ 1171576 w 3500121"/>
                <a:gd name="connsiteY14" fmla="*/ 1562097 h 1823718"/>
                <a:gd name="connsiteX15" fmla="*/ 1085850 w 3500121"/>
                <a:gd name="connsiteY15" fmla="*/ 1309686 h 1823718"/>
                <a:gd name="connsiteX16" fmla="*/ 733426 w 3500121"/>
                <a:gd name="connsiteY16" fmla="*/ 1462084 h 1823718"/>
                <a:gd name="connsiteX17" fmla="*/ 157163 w 3500121"/>
                <a:gd name="connsiteY17" fmla="*/ 1004885 h 1823718"/>
                <a:gd name="connsiteX18" fmla="*/ 200025 w 3500121"/>
                <a:gd name="connsiteY18" fmla="*/ 619123 h 1823718"/>
                <a:gd name="connsiteX19" fmla="*/ 147638 w 3500121"/>
                <a:gd name="connsiteY19" fmla="*/ 447673 h 1823718"/>
                <a:gd name="connsiteX20" fmla="*/ 9525 w 3500121"/>
                <a:gd name="connsiteY20" fmla="*/ 300035 h 1823718"/>
                <a:gd name="connsiteX21" fmla="*/ 0 w 3500121"/>
                <a:gd name="connsiteY21" fmla="*/ 133348 h 1823718"/>
                <a:gd name="connsiteX0" fmla="*/ 0 w 3485833"/>
                <a:gd name="connsiteY0" fmla="*/ 133348 h 1823718"/>
                <a:gd name="connsiteX1" fmla="*/ 914400 w 3485833"/>
                <a:gd name="connsiteY1" fmla="*/ 123823 h 1823718"/>
                <a:gd name="connsiteX2" fmla="*/ 1583530 w 3485833"/>
                <a:gd name="connsiteY2" fmla="*/ 0 h 1823718"/>
                <a:gd name="connsiteX3" fmla="*/ 1857057 w 3485833"/>
                <a:gd name="connsiteY3" fmla="*/ 42543 h 1823718"/>
                <a:gd name="connsiteX4" fmla="*/ 1952306 w 3485833"/>
                <a:gd name="connsiteY4" fmla="*/ 161606 h 1823718"/>
                <a:gd name="connsiteX5" fmla="*/ 2252344 w 3485833"/>
                <a:gd name="connsiteY5" fmla="*/ 197323 h 1823718"/>
                <a:gd name="connsiteX6" fmla="*/ 2421731 w 3485833"/>
                <a:gd name="connsiteY6" fmla="*/ 216692 h 1823718"/>
                <a:gd name="connsiteX7" fmla="*/ 2400300 w 3485833"/>
                <a:gd name="connsiteY7" fmla="*/ 709609 h 1823718"/>
                <a:gd name="connsiteX8" fmla="*/ 3485833 w 3485833"/>
                <a:gd name="connsiteY8" fmla="*/ 952180 h 1823718"/>
                <a:gd name="connsiteX9" fmla="*/ 3462020 w 3485833"/>
                <a:gd name="connsiteY9" fmla="*/ 1095054 h 1823718"/>
                <a:gd name="connsiteX10" fmla="*/ 3242946 w 3485833"/>
                <a:gd name="connsiteY10" fmla="*/ 1637979 h 1823718"/>
                <a:gd name="connsiteX11" fmla="*/ 2942907 w 3485833"/>
                <a:gd name="connsiteY11" fmla="*/ 1823718 h 1823718"/>
                <a:gd name="connsiteX12" fmla="*/ 1981200 w 3485833"/>
                <a:gd name="connsiteY12" fmla="*/ 1471609 h 1823718"/>
                <a:gd name="connsiteX13" fmla="*/ 1662112 w 3485833"/>
                <a:gd name="connsiteY13" fmla="*/ 1647822 h 1823718"/>
                <a:gd name="connsiteX14" fmla="*/ 1171576 w 3485833"/>
                <a:gd name="connsiteY14" fmla="*/ 1562097 h 1823718"/>
                <a:gd name="connsiteX15" fmla="*/ 1085850 w 3485833"/>
                <a:gd name="connsiteY15" fmla="*/ 1309686 h 1823718"/>
                <a:gd name="connsiteX16" fmla="*/ 733426 w 3485833"/>
                <a:gd name="connsiteY16" fmla="*/ 1462084 h 1823718"/>
                <a:gd name="connsiteX17" fmla="*/ 157163 w 3485833"/>
                <a:gd name="connsiteY17" fmla="*/ 1004885 h 1823718"/>
                <a:gd name="connsiteX18" fmla="*/ 200025 w 3485833"/>
                <a:gd name="connsiteY18" fmla="*/ 619123 h 1823718"/>
                <a:gd name="connsiteX19" fmla="*/ 147638 w 3485833"/>
                <a:gd name="connsiteY19" fmla="*/ 447673 h 1823718"/>
                <a:gd name="connsiteX20" fmla="*/ 9525 w 3485833"/>
                <a:gd name="connsiteY20" fmla="*/ 300035 h 1823718"/>
                <a:gd name="connsiteX21" fmla="*/ 0 w 3485833"/>
                <a:gd name="connsiteY21" fmla="*/ 133348 h 1823718"/>
                <a:gd name="connsiteX0" fmla="*/ 0 w 3485833"/>
                <a:gd name="connsiteY0" fmla="*/ 133348 h 1823718"/>
                <a:gd name="connsiteX1" fmla="*/ 914400 w 3485833"/>
                <a:gd name="connsiteY1" fmla="*/ 123823 h 1823718"/>
                <a:gd name="connsiteX2" fmla="*/ 1583530 w 3485833"/>
                <a:gd name="connsiteY2" fmla="*/ 0 h 1823718"/>
                <a:gd name="connsiteX3" fmla="*/ 1857057 w 3485833"/>
                <a:gd name="connsiteY3" fmla="*/ 42543 h 1823718"/>
                <a:gd name="connsiteX4" fmla="*/ 1952306 w 3485833"/>
                <a:gd name="connsiteY4" fmla="*/ 161606 h 1823718"/>
                <a:gd name="connsiteX5" fmla="*/ 2252344 w 3485833"/>
                <a:gd name="connsiteY5" fmla="*/ 197323 h 1823718"/>
                <a:gd name="connsiteX6" fmla="*/ 2421731 w 3485833"/>
                <a:gd name="connsiteY6" fmla="*/ 216692 h 1823718"/>
                <a:gd name="connsiteX7" fmla="*/ 2381250 w 3485833"/>
                <a:gd name="connsiteY7" fmla="*/ 757234 h 1823718"/>
                <a:gd name="connsiteX8" fmla="*/ 3485833 w 3485833"/>
                <a:gd name="connsiteY8" fmla="*/ 952180 h 1823718"/>
                <a:gd name="connsiteX9" fmla="*/ 3462020 w 3485833"/>
                <a:gd name="connsiteY9" fmla="*/ 1095054 h 1823718"/>
                <a:gd name="connsiteX10" fmla="*/ 3242946 w 3485833"/>
                <a:gd name="connsiteY10" fmla="*/ 1637979 h 1823718"/>
                <a:gd name="connsiteX11" fmla="*/ 2942907 w 3485833"/>
                <a:gd name="connsiteY11" fmla="*/ 1823718 h 1823718"/>
                <a:gd name="connsiteX12" fmla="*/ 1981200 w 3485833"/>
                <a:gd name="connsiteY12" fmla="*/ 1471609 h 1823718"/>
                <a:gd name="connsiteX13" fmla="*/ 1662112 w 3485833"/>
                <a:gd name="connsiteY13" fmla="*/ 1647822 h 1823718"/>
                <a:gd name="connsiteX14" fmla="*/ 1171576 w 3485833"/>
                <a:gd name="connsiteY14" fmla="*/ 1562097 h 1823718"/>
                <a:gd name="connsiteX15" fmla="*/ 1085850 w 3485833"/>
                <a:gd name="connsiteY15" fmla="*/ 1309686 h 1823718"/>
                <a:gd name="connsiteX16" fmla="*/ 733426 w 3485833"/>
                <a:gd name="connsiteY16" fmla="*/ 1462084 h 1823718"/>
                <a:gd name="connsiteX17" fmla="*/ 157163 w 3485833"/>
                <a:gd name="connsiteY17" fmla="*/ 1004885 h 1823718"/>
                <a:gd name="connsiteX18" fmla="*/ 200025 w 3485833"/>
                <a:gd name="connsiteY18" fmla="*/ 619123 h 1823718"/>
                <a:gd name="connsiteX19" fmla="*/ 147638 w 3485833"/>
                <a:gd name="connsiteY19" fmla="*/ 447673 h 1823718"/>
                <a:gd name="connsiteX20" fmla="*/ 9525 w 3485833"/>
                <a:gd name="connsiteY20" fmla="*/ 300035 h 1823718"/>
                <a:gd name="connsiteX21" fmla="*/ 0 w 3485833"/>
                <a:gd name="connsiteY21" fmla="*/ 133348 h 1823718"/>
                <a:gd name="connsiteX0" fmla="*/ 0 w 3485833"/>
                <a:gd name="connsiteY0" fmla="*/ 133348 h 1823718"/>
                <a:gd name="connsiteX1" fmla="*/ 914400 w 3485833"/>
                <a:gd name="connsiteY1" fmla="*/ 123823 h 1823718"/>
                <a:gd name="connsiteX2" fmla="*/ 1583530 w 3485833"/>
                <a:gd name="connsiteY2" fmla="*/ 0 h 1823718"/>
                <a:gd name="connsiteX3" fmla="*/ 1857057 w 3485833"/>
                <a:gd name="connsiteY3" fmla="*/ 42543 h 1823718"/>
                <a:gd name="connsiteX4" fmla="*/ 1952306 w 3485833"/>
                <a:gd name="connsiteY4" fmla="*/ 161606 h 1823718"/>
                <a:gd name="connsiteX5" fmla="*/ 2252344 w 3485833"/>
                <a:gd name="connsiteY5" fmla="*/ 197323 h 1823718"/>
                <a:gd name="connsiteX6" fmla="*/ 2421731 w 3485833"/>
                <a:gd name="connsiteY6" fmla="*/ 216692 h 1823718"/>
                <a:gd name="connsiteX7" fmla="*/ 2371725 w 3485833"/>
                <a:gd name="connsiteY7" fmla="*/ 795334 h 1823718"/>
                <a:gd name="connsiteX8" fmla="*/ 3485833 w 3485833"/>
                <a:gd name="connsiteY8" fmla="*/ 952180 h 1823718"/>
                <a:gd name="connsiteX9" fmla="*/ 3462020 w 3485833"/>
                <a:gd name="connsiteY9" fmla="*/ 1095054 h 1823718"/>
                <a:gd name="connsiteX10" fmla="*/ 3242946 w 3485833"/>
                <a:gd name="connsiteY10" fmla="*/ 1637979 h 1823718"/>
                <a:gd name="connsiteX11" fmla="*/ 2942907 w 3485833"/>
                <a:gd name="connsiteY11" fmla="*/ 1823718 h 1823718"/>
                <a:gd name="connsiteX12" fmla="*/ 1981200 w 3485833"/>
                <a:gd name="connsiteY12" fmla="*/ 1471609 h 1823718"/>
                <a:gd name="connsiteX13" fmla="*/ 1662112 w 3485833"/>
                <a:gd name="connsiteY13" fmla="*/ 1647822 h 1823718"/>
                <a:gd name="connsiteX14" fmla="*/ 1171576 w 3485833"/>
                <a:gd name="connsiteY14" fmla="*/ 1562097 h 1823718"/>
                <a:gd name="connsiteX15" fmla="*/ 1085850 w 3485833"/>
                <a:gd name="connsiteY15" fmla="*/ 1309686 h 1823718"/>
                <a:gd name="connsiteX16" fmla="*/ 733426 w 3485833"/>
                <a:gd name="connsiteY16" fmla="*/ 1462084 h 1823718"/>
                <a:gd name="connsiteX17" fmla="*/ 157163 w 3485833"/>
                <a:gd name="connsiteY17" fmla="*/ 1004885 h 1823718"/>
                <a:gd name="connsiteX18" fmla="*/ 200025 w 3485833"/>
                <a:gd name="connsiteY18" fmla="*/ 619123 h 1823718"/>
                <a:gd name="connsiteX19" fmla="*/ 147638 w 3485833"/>
                <a:gd name="connsiteY19" fmla="*/ 447673 h 1823718"/>
                <a:gd name="connsiteX20" fmla="*/ 9525 w 3485833"/>
                <a:gd name="connsiteY20" fmla="*/ 300035 h 1823718"/>
                <a:gd name="connsiteX21" fmla="*/ 0 w 3485833"/>
                <a:gd name="connsiteY21" fmla="*/ 133348 h 1823718"/>
                <a:gd name="connsiteX0" fmla="*/ 0 w 3485833"/>
                <a:gd name="connsiteY0" fmla="*/ 133348 h 1823718"/>
                <a:gd name="connsiteX1" fmla="*/ 914400 w 3485833"/>
                <a:gd name="connsiteY1" fmla="*/ 123823 h 1823718"/>
                <a:gd name="connsiteX2" fmla="*/ 1583530 w 3485833"/>
                <a:gd name="connsiteY2" fmla="*/ 0 h 1823718"/>
                <a:gd name="connsiteX3" fmla="*/ 1857057 w 3485833"/>
                <a:gd name="connsiteY3" fmla="*/ 42543 h 1823718"/>
                <a:gd name="connsiteX4" fmla="*/ 1952306 w 3485833"/>
                <a:gd name="connsiteY4" fmla="*/ 161606 h 1823718"/>
                <a:gd name="connsiteX5" fmla="*/ 2252344 w 3485833"/>
                <a:gd name="connsiteY5" fmla="*/ 197323 h 1823718"/>
                <a:gd name="connsiteX6" fmla="*/ 2421731 w 3485833"/>
                <a:gd name="connsiteY6" fmla="*/ 216692 h 1823718"/>
                <a:gd name="connsiteX7" fmla="*/ 2362200 w 3485833"/>
                <a:gd name="connsiteY7" fmla="*/ 781046 h 1823718"/>
                <a:gd name="connsiteX8" fmla="*/ 3485833 w 3485833"/>
                <a:gd name="connsiteY8" fmla="*/ 952180 h 1823718"/>
                <a:gd name="connsiteX9" fmla="*/ 3462020 w 3485833"/>
                <a:gd name="connsiteY9" fmla="*/ 1095054 h 1823718"/>
                <a:gd name="connsiteX10" fmla="*/ 3242946 w 3485833"/>
                <a:gd name="connsiteY10" fmla="*/ 1637979 h 1823718"/>
                <a:gd name="connsiteX11" fmla="*/ 2942907 w 3485833"/>
                <a:gd name="connsiteY11" fmla="*/ 1823718 h 1823718"/>
                <a:gd name="connsiteX12" fmla="*/ 1981200 w 3485833"/>
                <a:gd name="connsiteY12" fmla="*/ 1471609 h 1823718"/>
                <a:gd name="connsiteX13" fmla="*/ 1662112 w 3485833"/>
                <a:gd name="connsiteY13" fmla="*/ 1647822 h 1823718"/>
                <a:gd name="connsiteX14" fmla="*/ 1171576 w 3485833"/>
                <a:gd name="connsiteY14" fmla="*/ 1562097 h 1823718"/>
                <a:gd name="connsiteX15" fmla="*/ 1085850 w 3485833"/>
                <a:gd name="connsiteY15" fmla="*/ 1309686 h 1823718"/>
                <a:gd name="connsiteX16" fmla="*/ 733426 w 3485833"/>
                <a:gd name="connsiteY16" fmla="*/ 1462084 h 1823718"/>
                <a:gd name="connsiteX17" fmla="*/ 157163 w 3485833"/>
                <a:gd name="connsiteY17" fmla="*/ 1004885 h 1823718"/>
                <a:gd name="connsiteX18" fmla="*/ 200025 w 3485833"/>
                <a:gd name="connsiteY18" fmla="*/ 619123 h 1823718"/>
                <a:gd name="connsiteX19" fmla="*/ 147638 w 3485833"/>
                <a:gd name="connsiteY19" fmla="*/ 447673 h 1823718"/>
                <a:gd name="connsiteX20" fmla="*/ 9525 w 3485833"/>
                <a:gd name="connsiteY20" fmla="*/ 300035 h 1823718"/>
                <a:gd name="connsiteX21" fmla="*/ 0 w 3485833"/>
                <a:gd name="connsiteY21" fmla="*/ 133348 h 1823718"/>
                <a:gd name="connsiteX0" fmla="*/ 0 w 3485833"/>
                <a:gd name="connsiteY0" fmla="*/ 133348 h 1823718"/>
                <a:gd name="connsiteX1" fmla="*/ 914400 w 3485833"/>
                <a:gd name="connsiteY1" fmla="*/ 123823 h 1823718"/>
                <a:gd name="connsiteX2" fmla="*/ 1583530 w 3485833"/>
                <a:gd name="connsiteY2" fmla="*/ 0 h 1823718"/>
                <a:gd name="connsiteX3" fmla="*/ 1857057 w 3485833"/>
                <a:gd name="connsiteY3" fmla="*/ 42543 h 1823718"/>
                <a:gd name="connsiteX4" fmla="*/ 1952306 w 3485833"/>
                <a:gd name="connsiteY4" fmla="*/ 161606 h 1823718"/>
                <a:gd name="connsiteX5" fmla="*/ 2252344 w 3485833"/>
                <a:gd name="connsiteY5" fmla="*/ 197323 h 1823718"/>
                <a:gd name="connsiteX6" fmla="*/ 2421731 w 3485833"/>
                <a:gd name="connsiteY6" fmla="*/ 216692 h 1823718"/>
                <a:gd name="connsiteX7" fmla="*/ 2362200 w 3485833"/>
                <a:gd name="connsiteY7" fmla="*/ 771521 h 1823718"/>
                <a:gd name="connsiteX8" fmla="*/ 3485833 w 3485833"/>
                <a:gd name="connsiteY8" fmla="*/ 952180 h 1823718"/>
                <a:gd name="connsiteX9" fmla="*/ 3462020 w 3485833"/>
                <a:gd name="connsiteY9" fmla="*/ 1095054 h 1823718"/>
                <a:gd name="connsiteX10" fmla="*/ 3242946 w 3485833"/>
                <a:gd name="connsiteY10" fmla="*/ 1637979 h 1823718"/>
                <a:gd name="connsiteX11" fmla="*/ 2942907 w 3485833"/>
                <a:gd name="connsiteY11" fmla="*/ 1823718 h 1823718"/>
                <a:gd name="connsiteX12" fmla="*/ 1981200 w 3485833"/>
                <a:gd name="connsiteY12" fmla="*/ 1471609 h 1823718"/>
                <a:gd name="connsiteX13" fmla="*/ 1662112 w 3485833"/>
                <a:gd name="connsiteY13" fmla="*/ 1647822 h 1823718"/>
                <a:gd name="connsiteX14" fmla="*/ 1171576 w 3485833"/>
                <a:gd name="connsiteY14" fmla="*/ 1562097 h 1823718"/>
                <a:gd name="connsiteX15" fmla="*/ 1085850 w 3485833"/>
                <a:gd name="connsiteY15" fmla="*/ 1309686 h 1823718"/>
                <a:gd name="connsiteX16" fmla="*/ 733426 w 3485833"/>
                <a:gd name="connsiteY16" fmla="*/ 1462084 h 1823718"/>
                <a:gd name="connsiteX17" fmla="*/ 157163 w 3485833"/>
                <a:gd name="connsiteY17" fmla="*/ 1004885 h 1823718"/>
                <a:gd name="connsiteX18" fmla="*/ 200025 w 3485833"/>
                <a:gd name="connsiteY18" fmla="*/ 619123 h 1823718"/>
                <a:gd name="connsiteX19" fmla="*/ 147638 w 3485833"/>
                <a:gd name="connsiteY19" fmla="*/ 447673 h 1823718"/>
                <a:gd name="connsiteX20" fmla="*/ 9525 w 3485833"/>
                <a:gd name="connsiteY20" fmla="*/ 300035 h 1823718"/>
                <a:gd name="connsiteX21" fmla="*/ 0 w 3485833"/>
                <a:gd name="connsiteY21" fmla="*/ 133348 h 1823718"/>
                <a:gd name="connsiteX0" fmla="*/ 0 w 3462020"/>
                <a:gd name="connsiteY0" fmla="*/ 133348 h 1823718"/>
                <a:gd name="connsiteX1" fmla="*/ 914400 w 3462020"/>
                <a:gd name="connsiteY1" fmla="*/ 123823 h 1823718"/>
                <a:gd name="connsiteX2" fmla="*/ 1583530 w 3462020"/>
                <a:gd name="connsiteY2" fmla="*/ 0 h 1823718"/>
                <a:gd name="connsiteX3" fmla="*/ 1857057 w 3462020"/>
                <a:gd name="connsiteY3" fmla="*/ 42543 h 1823718"/>
                <a:gd name="connsiteX4" fmla="*/ 1952306 w 3462020"/>
                <a:gd name="connsiteY4" fmla="*/ 161606 h 1823718"/>
                <a:gd name="connsiteX5" fmla="*/ 2252344 w 3462020"/>
                <a:gd name="connsiteY5" fmla="*/ 197323 h 1823718"/>
                <a:gd name="connsiteX6" fmla="*/ 2421731 w 3462020"/>
                <a:gd name="connsiteY6" fmla="*/ 216692 h 1823718"/>
                <a:gd name="connsiteX7" fmla="*/ 2362200 w 3462020"/>
                <a:gd name="connsiteY7" fmla="*/ 771521 h 1823718"/>
                <a:gd name="connsiteX8" fmla="*/ 3376295 w 3462020"/>
                <a:gd name="connsiteY8" fmla="*/ 980755 h 1823718"/>
                <a:gd name="connsiteX9" fmla="*/ 3462020 w 3462020"/>
                <a:gd name="connsiteY9" fmla="*/ 1095054 h 1823718"/>
                <a:gd name="connsiteX10" fmla="*/ 3242946 w 3462020"/>
                <a:gd name="connsiteY10" fmla="*/ 1637979 h 1823718"/>
                <a:gd name="connsiteX11" fmla="*/ 2942907 w 3462020"/>
                <a:gd name="connsiteY11" fmla="*/ 1823718 h 1823718"/>
                <a:gd name="connsiteX12" fmla="*/ 1981200 w 3462020"/>
                <a:gd name="connsiteY12" fmla="*/ 1471609 h 1823718"/>
                <a:gd name="connsiteX13" fmla="*/ 1662112 w 3462020"/>
                <a:gd name="connsiteY13" fmla="*/ 1647822 h 1823718"/>
                <a:gd name="connsiteX14" fmla="*/ 1171576 w 3462020"/>
                <a:gd name="connsiteY14" fmla="*/ 1562097 h 1823718"/>
                <a:gd name="connsiteX15" fmla="*/ 1085850 w 3462020"/>
                <a:gd name="connsiteY15" fmla="*/ 1309686 h 1823718"/>
                <a:gd name="connsiteX16" fmla="*/ 733426 w 3462020"/>
                <a:gd name="connsiteY16" fmla="*/ 1462084 h 1823718"/>
                <a:gd name="connsiteX17" fmla="*/ 157163 w 3462020"/>
                <a:gd name="connsiteY17" fmla="*/ 1004885 h 1823718"/>
                <a:gd name="connsiteX18" fmla="*/ 200025 w 3462020"/>
                <a:gd name="connsiteY18" fmla="*/ 619123 h 1823718"/>
                <a:gd name="connsiteX19" fmla="*/ 147638 w 3462020"/>
                <a:gd name="connsiteY19" fmla="*/ 447673 h 1823718"/>
                <a:gd name="connsiteX20" fmla="*/ 9525 w 3462020"/>
                <a:gd name="connsiteY20" fmla="*/ 300035 h 1823718"/>
                <a:gd name="connsiteX21" fmla="*/ 0 w 3462020"/>
                <a:gd name="connsiteY21" fmla="*/ 133348 h 1823718"/>
                <a:gd name="connsiteX0" fmla="*/ 0 w 3376295"/>
                <a:gd name="connsiteY0" fmla="*/ 133348 h 1823718"/>
                <a:gd name="connsiteX1" fmla="*/ 914400 w 3376295"/>
                <a:gd name="connsiteY1" fmla="*/ 123823 h 1823718"/>
                <a:gd name="connsiteX2" fmla="*/ 1583530 w 3376295"/>
                <a:gd name="connsiteY2" fmla="*/ 0 h 1823718"/>
                <a:gd name="connsiteX3" fmla="*/ 1857057 w 3376295"/>
                <a:gd name="connsiteY3" fmla="*/ 42543 h 1823718"/>
                <a:gd name="connsiteX4" fmla="*/ 1952306 w 3376295"/>
                <a:gd name="connsiteY4" fmla="*/ 161606 h 1823718"/>
                <a:gd name="connsiteX5" fmla="*/ 2252344 w 3376295"/>
                <a:gd name="connsiteY5" fmla="*/ 197323 h 1823718"/>
                <a:gd name="connsiteX6" fmla="*/ 2421731 w 3376295"/>
                <a:gd name="connsiteY6" fmla="*/ 216692 h 1823718"/>
                <a:gd name="connsiteX7" fmla="*/ 2362200 w 3376295"/>
                <a:gd name="connsiteY7" fmla="*/ 771521 h 1823718"/>
                <a:gd name="connsiteX8" fmla="*/ 3376295 w 3376295"/>
                <a:gd name="connsiteY8" fmla="*/ 980755 h 1823718"/>
                <a:gd name="connsiteX9" fmla="*/ 3242946 w 3376295"/>
                <a:gd name="connsiteY9" fmla="*/ 1637979 h 1823718"/>
                <a:gd name="connsiteX10" fmla="*/ 2942907 w 3376295"/>
                <a:gd name="connsiteY10" fmla="*/ 1823718 h 1823718"/>
                <a:gd name="connsiteX11" fmla="*/ 1981200 w 3376295"/>
                <a:gd name="connsiteY11" fmla="*/ 1471609 h 1823718"/>
                <a:gd name="connsiteX12" fmla="*/ 1662112 w 3376295"/>
                <a:gd name="connsiteY12" fmla="*/ 1647822 h 1823718"/>
                <a:gd name="connsiteX13" fmla="*/ 1171576 w 3376295"/>
                <a:gd name="connsiteY13" fmla="*/ 1562097 h 1823718"/>
                <a:gd name="connsiteX14" fmla="*/ 1085850 w 3376295"/>
                <a:gd name="connsiteY14" fmla="*/ 1309686 h 1823718"/>
                <a:gd name="connsiteX15" fmla="*/ 733426 w 3376295"/>
                <a:gd name="connsiteY15" fmla="*/ 1462084 h 1823718"/>
                <a:gd name="connsiteX16" fmla="*/ 157163 w 3376295"/>
                <a:gd name="connsiteY16" fmla="*/ 1004885 h 1823718"/>
                <a:gd name="connsiteX17" fmla="*/ 200025 w 3376295"/>
                <a:gd name="connsiteY17" fmla="*/ 619123 h 1823718"/>
                <a:gd name="connsiteX18" fmla="*/ 147638 w 3376295"/>
                <a:gd name="connsiteY18" fmla="*/ 447673 h 1823718"/>
                <a:gd name="connsiteX19" fmla="*/ 9525 w 3376295"/>
                <a:gd name="connsiteY19" fmla="*/ 300035 h 1823718"/>
                <a:gd name="connsiteX20" fmla="*/ 0 w 3376295"/>
                <a:gd name="connsiteY20" fmla="*/ 133348 h 1823718"/>
                <a:gd name="connsiteX0" fmla="*/ 0 w 3376295"/>
                <a:gd name="connsiteY0" fmla="*/ 133348 h 1823718"/>
                <a:gd name="connsiteX1" fmla="*/ 914400 w 3376295"/>
                <a:gd name="connsiteY1" fmla="*/ 123823 h 1823718"/>
                <a:gd name="connsiteX2" fmla="*/ 1583530 w 3376295"/>
                <a:gd name="connsiteY2" fmla="*/ 0 h 1823718"/>
                <a:gd name="connsiteX3" fmla="*/ 1857057 w 3376295"/>
                <a:gd name="connsiteY3" fmla="*/ 42543 h 1823718"/>
                <a:gd name="connsiteX4" fmla="*/ 1952306 w 3376295"/>
                <a:gd name="connsiteY4" fmla="*/ 161606 h 1823718"/>
                <a:gd name="connsiteX5" fmla="*/ 2252344 w 3376295"/>
                <a:gd name="connsiteY5" fmla="*/ 197323 h 1823718"/>
                <a:gd name="connsiteX6" fmla="*/ 2421731 w 3376295"/>
                <a:gd name="connsiteY6" fmla="*/ 216692 h 1823718"/>
                <a:gd name="connsiteX7" fmla="*/ 2362200 w 3376295"/>
                <a:gd name="connsiteY7" fmla="*/ 771521 h 1823718"/>
                <a:gd name="connsiteX8" fmla="*/ 3376295 w 3376295"/>
                <a:gd name="connsiteY8" fmla="*/ 980755 h 1823718"/>
                <a:gd name="connsiteX9" fmla="*/ 3338196 w 3376295"/>
                <a:gd name="connsiteY9" fmla="*/ 1585592 h 1823718"/>
                <a:gd name="connsiteX10" fmla="*/ 2942907 w 3376295"/>
                <a:gd name="connsiteY10" fmla="*/ 1823718 h 1823718"/>
                <a:gd name="connsiteX11" fmla="*/ 1981200 w 3376295"/>
                <a:gd name="connsiteY11" fmla="*/ 1471609 h 1823718"/>
                <a:gd name="connsiteX12" fmla="*/ 1662112 w 3376295"/>
                <a:gd name="connsiteY12" fmla="*/ 1647822 h 1823718"/>
                <a:gd name="connsiteX13" fmla="*/ 1171576 w 3376295"/>
                <a:gd name="connsiteY13" fmla="*/ 1562097 h 1823718"/>
                <a:gd name="connsiteX14" fmla="*/ 1085850 w 3376295"/>
                <a:gd name="connsiteY14" fmla="*/ 1309686 h 1823718"/>
                <a:gd name="connsiteX15" fmla="*/ 733426 w 3376295"/>
                <a:gd name="connsiteY15" fmla="*/ 1462084 h 1823718"/>
                <a:gd name="connsiteX16" fmla="*/ 157163 w 3376295"/>
                <a:gd name="connsiteY16" fmla="*/ 1004885 h 1823718"/>
                <a:gd name="connsiteX17" fmla="*/ 200025 w 3376295"/>
                <a:gd name="connsiteY17" fmla="*/ 619123 h 1823718"/>
                <a:gd name="connsiteX18" fmla="*/ 147638 w 3376295"/>
                <a:gd name="connsiteY18" fmla="*/ 447673 h 1823718"/>
                <a:gd name="connsiteX19" fmla="*/ 9525 w 3376295"/>
                <a:gd name="connsiteY19" fmla="*/ 300035 h 1823718"/>
                <a:gd name="connsiteX20" fmla="*/ 0 w 3376295"/>
                <a:gd name="connsiteY20" fmla="*/ 133348 h 1823718"/>
                <a:gd name="connsiteX0" fmla="*/ 0 w 3376295"/>
                <a:gd name="connsiteY0" fmla="*/ 133348 h 1852293"/>
                <a:gd name="connsiteX1" fmla="*/ 914400 w 3376295"/>
                <a:gd name="connsiteY1" fmla="*/ 123823 h 1852293"/>
                <a:gd name="connsiteX2" fmla="*/ 1583530 w 3376295"/>
                <a:gd name="connsiteY2" fmla="*/ 0 h 1852293"/>
                <a:gd name="connsiteX3" fmla="*/ 1857057 w 3376295"/>
                <a:gd name="connsiteY3" fmla="*/ 42543 h 1852293"/>
                <a:gd name="connsiteX4" fmla="*/ 1952306 w 3376295"/>
                <a:gd name="connsiteY4" fmla="*/ 161606 h 1852293"/>
                <a:gd name="connsiteX5" fmla="*/ 2252344 w 3376295"/>
                <a:gd name="connsiteY5" fmla="*/ 197323 h 1852293"/>
                <a:gd name="connsiteX6" fmla="*/ 2421731 w 3376295"/>
                <a:gd name="connsiteY6" fmla="*/ 216692 h 1852293"/>
                <a:gd name="connsiteX7" fmla="*/ 2362200 w 3376295"/>
                <a:gd name="connsiteY7" fmla="*/ 771521 h 1852293"/>
                <a:gd name="connsiteX8" fmla="*/ 3376295 w 3376295"/>
                <a:gd name="connsiteY8" fmla="*/ 980755 h 1852293"/>
                <a:gd name="connsiteX9" fmla="*/ 3338196 w 3376295"/>
                <a:gd name="connsiteY9" fmla="*/ 1585592 h 1852293"/>
                <a:gd name="connsiteX10" fmla="*/ 2971482 w 3376295"/>
                <a:gd name="connsiteY10" fmla="*/ 1852293 h 1852293"/>
                <a:gd name="connsiteX11" fmla="*/ 1981200 w 3376295"/>
                <a:gd name="connsiteY11" fmla="*/ 1471609 h 1852293"/>
                <a:gd name="connsiteX12" fmla="*/ 1662112 w 3376295"/>
                <a:gd name="connsiteY12" fmla="*/ 1647822 h 1852293"/>
                <a:gd name="connsiteX13" fmla="*/ 1171576 w 3376295"/>
                <a:gd name="connsiteY13" fmla="*/ 1562097 h 1852293"/>
                <a:gd name="connsiteX14" fmla="*/ 1085850 w 3376295"/>
                <a:gd name="connsiteY14" fmla="*/ 1309686 h 1852293"/>
                <a:gd name="connsiteX15" fmla="*/ 733426 w 3376295"/>
                <a:gd name="connsiteY15" fmla="*/ 1462084 h 1852293"/>
                <a:gd name="connsiteX16" fmla="*/ 157163 w 3376295"/>
                <a:gd name="connsiteY16" fmla="*/ 1004885 h 1852293"/>
                <a:gd name="connsiteX17" fmla="*/ 200025 w 3376295"/>
                <a:gd name="connsiteY17" fmla="*/ 619123 h 1852293"/>
                <a:gd name="connsiteX18" fmla="*/ 147638 w 3376295"/>
                <a:gd name="connsiteY18" fmla="*/ 447673 h 1852293"/>
                <a:gd name="connsiteX19" fmla="*/ 9525 w 3376295"/>
                <a:gd name="connsiteY19" fmla="*/ 300035 h 1852293"/>
                <a:gd name="connsiteX20" fmla="*/ 0 w 3376295"/>
                <a:gd name="connsiteY20" fmla="*/ 133348 h 1852293"/>
                <a:gd name="connsiteX0" fmla="*/ 0 w 3376295"/>
                <a:gd name="connsiteY0" fmla="*/ 133348 h 1852293"/>
                <a:gd name="connsiteX1" fmla="*/ 914400 w 3376295"/>
                <a:gd name="connsiteY1" fmla="*/ 123823 h 1852293"/>
                <a:gd name="connsiteX2" fmla="*/ 1583530 w 3376295"/>
                <a:gd name="connsiteY2" fmla="*/ 0 h 1852293"/>
                <a:gd name="connsiteX3" fmla="*/ 1857057 w 3376295"/>
                <a:gd name="connsiteY3" fmla="*/ 42543 h 1852293"/>
                <a:gd name="connsiteX4" fmla="*/ 1952306 w 3376295"/>
                <a:gd name="connsiteY4" fmla="*/ 161606 h 1852293"/>
                <a:gd name="connsiteX5" fmla="*/ 2252344 w 3376295"/>
                <a:gd name="connsiteY5" fmla="*/ 197323 h 1852293"/>
                <a:gd name="connsiteX6" fmla="*/ 2421731 w 3376295"/>
                <a:gd name="connsiteY6" fmla="*/ 216692 h 1852293"/>
                <a:gd name="connsiteX7" fmla="*/ 2362200 w 3376295"/>
                <a:gd name="connsiteY7" fmla="*/ 771521 h 1852293"/>
                <a:gd name="connsiteX8" fmla="*/ 3376295 w 3376295"/>
                <a:gd name="connsiteY8" fmla="*/ 980755 h 1852293"/>
                <a:gd name="connsiteX9" fmla="*/ 3357246 w 3376295"/>
                <a:gd name="connsiteY9" fmla="*/ 1599879 h 1852293"/>
                <a:gd name="connsiteX10" fmla="*/ 2971482 w 3376295"/>
                <a:gd name="connsiteY10" fmla="*/ 1852293 h 1852293"/>
                <a:gd name="connsiteX11" fmla="*/ 1981200 w 3376295"/>
                <a:gd name="connsiteY11" fmla="*/ 1471609 h 1852293"/>
                <a:gd name="connsiteX12" fmla="*/ 1662112 w 3376295"/>
                <a:gd name="connsiteY12" fmla="*/ 1647822 h 1852293"/>
                <a:gd name="connsiteX13" fmla="*/ 1171576 w 3376295"/>
                <a:gd name="connsiteY13" fmla="*/ 1562097 h 1852293"/>
                <a:gd name="connsiteX14" fmla="*/ 1085850 w 3376295"/>
                <a:gd name="connsiteY14" fmla="*/ 1309686 h 1852293"/>
                <a:gd name="connsiteX15" fmla="*/ 733426 w 3376295"/>
                <a:gd name="connsiteY15" fmla="*/ 1462084 h 1852293"/>
                <a:gd name="connsiteX16" fmla="*/ 157163 w 3376295"/>
                <a:gd name="connsiteY16" fmla="*/ 1004885 h 1852293"/>
                <a:gd name="connsiteX17" fmla="*/ 200025 w 3376295"/>
                <a:gd name="connsiteY17" fmla="*/ 619123 h 1852293"/>
                <a:gd name="connsiteX18" fmla="*/ 147638 w 3376295"/>
                <a:gd name="connsiteY18" fmla="*/ 447673 h 1852293"/>
                <a:gd name="connsiteX19" fmla="*/ 9525 w 3376295"/>
                <a:gd name="connsiteY19" fmla="*/ 300035 h 1852293"/>
                <a:gd name="connsiteX20" fmla="*/ 0 w 3376295"/>
                <a:gd name="connsiteY20" fmla="*/ 133348 h 1852293"/>
                <a:gd name="connsiteX0" fmla="*/ 0 w 3376295"/>
                <a:gd name="connsiteY0" fmla="*/ 133348 h 1852293"/>
                <a:gd name="connsiteX1" fmla="*/ 914400 w 3376295"/>
                <a:gd name="connsiteY1" fmla="*/ 123823 h 1852293"/>
                <a:gd name="connsiteX2" fmla="*/ 1583530 w 3376295"/>
                <a:gd name="connsiteY2" fmla="*/ 0 h 1852293"/>
                <a:gd name="connsiteX3" fmla="*/ 1857057 w 3376295"/>
                <a:gd name="connsiteY3" fmla="*/ 42543 h 1852293"/>
                <a:gd name="connsiteX4" fmla="*/ 1952306 w 3376295"/>
                <a:gd name="connsiteY4" fmla="*/ 161606 h 1852293"/>
                <a:gd name="connsiteX5" fmla="*/ 2252344 w 3376295"/>
                <a:gd name="connsiteY5" fmla="*/ 197323 h 1852293"/>
                <a:gd name="connsiteX6" fmla="*/ 2421731 w 3376295"/>
                <a:gd name="connsiteY6" fmla="*/ 216692 h 1852293"/>
                <a:gd name="connsiteX7" fmla="*/ 2362200 w 3376295"/>
                <a:gd name="connsiteY7" fmla="*/ 771521 h 1852293"/>
                <a:gd name="connsiteX8" fmla="*/ 3376295 w 3376295"/>
                <a:gd name="connsiteY8" fmla="*/ 980755 h 1852293"/>
                <a:gd name="connsiteX9" fmla="*/ 3357246 w 3376295"/>
                <a:gd name="connsiteY9" fmla="*/ 1599879 h 1852293"/>
                <a:gd name="connsiteX10" fmla="*/ 2971482 w 3376295"/>
                <a:gd name="connsiteY10" fmla="*/ 1852293 h 1852293"/>
                <a:gd name="connsiteX11" fmla="*/ 1981200 w 3376295"/>
                <a:gd name="connsiteY11" fmla="*/ 1471609 h 1852293"/>
                <a:gd name="connsiteX12" fmla="*/ 1662112 w 3376295"/>
                <a:gd name="connsiteY12" fmla="*/ 1647822 h 1852293"/>
                <a:gd name="connsiteX13" fmla="*/ 1171576 w 3376295"/>
                <a:gd name="connsiteY13" fmla="*/ 1562097 h 1852293"/>
                <a:gd name="connsiteX14" fmla="*/ 1085850 w 3376295"/>
                <a:gd name="connsiteY14" fmla="*/ 1309686 h 1852293"/>
                <a:gd name="connsiteX15" fmla="*/ 733426 w 3376295"/>
                <a:gd name="connsiteY15" fmla="*/ 1462084 h 1852293"/>
                <a:gd name="connsiteX16" fmla="*/ 157163 w 3376295"/>
                <a:gd name="connsiteY16" fmla="*/ 1004885 h 1852293"/>
                <a:gd name="connsiteX17" fmla="*/ 200025 w 3376295"/>
                <a:gd name="connsiteY17" fmla="*/ 619123 h 1852293"/>
                <a:gd name="connsiteX18" fmla="*/ 147638 w 3376295"/>
                <a:gd name="connsiteY18" fmla="*/ 447673 h 1852293"/>
                <a:gd name="connsiteX19" fmla="*/ 9525 w 3376295"/>
                <a:gd name="connsiteY19" fmla="*/ 300035 h 1852293"/>
                <a:gd name="connsiteX20" fmla="*/ 0 w 3376295"/>
                <a:gd name="connsiteY20" fmla="*/ 133348 h 1852293"/>
                <a:gd name="connsiteX0" fmla="*/ 0 w 3376295"/>
                <a:gd name="connsiteY0" fmla="*/ 133348 h 1680843"/>
                <a:gd name="connsiteX1" fmla="*/ 914400 w 3376295"/>
                <a:gd name="connsiteY1" fmla="*/ 123823 h 1680843"/>
                <a:gd name="connsiteX2" fmla="*/ 1583530 w 3376295"/>
                <a:gd name="connsiteY2" fmla="*/ 0 h 1680843"/>
                <a:gd name="connsiteX3" fmla="*/ 1857057 w 3376295"/>
                <a:gd name="connsiteY3" fmla="*/ 42543 h 1680843"/>
                <a:gd name="connsiteX4" fmla="*/ 1952306 w 3376295"/>
                <a:gd name="connsiteY4" fmla="*/ 161606 h 1680843"/>
                <a:gd name="connsiteX5" fmla="*/ 2252344 w 3376295"/>
                <a:gd name="connsiteY5" fmla="*/ 197323 h 1680843"/>
                <a:gd name="connsiteX6" fmla="*/ 2421731 w 3376295"/>
                <a:gd name="connsiteY6" fmla="*/ 216692 h 1680843"/>
                <a:gd name="connsiteX7" fmla="*/ 2362200 w 3376295"/>
                <a:gd name="connsiteY7" fmla="*/ 771521 h 1680843"/>
                <a:gd name="connsiteX8" fmla="*/ 3376295 w 3376295"/>
                <a:gd name="connsiteY8" fmla="*/ 980755 h 1680843"/>
                <a:gd name="connsiteX9" fmla="*/ 3357246 w 3376295"/>
                <a:gd name="connsiteY9" fmla="*/ 1599879 h 1680843"/>
                <a:gd name="connsiteX10" fmla="*/ 3009582 w 3376295"/>
                <a:gd name="connsiteY10" fmla="*/ 1680843 h 1680843"/>
                <a:gd name="connsiteX11" fmla="*/ 1981200 w 3376295"/>
                <a:gd name="connsiteY11" fmla="*/ 1471609 h 1680843"/>
                <a:gd name="connsiteX12" fmla="*/ 1662112 w 3376295"/>
                <a:gd name="connsiteY12" fmla="*/ 1647822 h 1680843"/>
                <a:gd name="connsiteX13" fmla="*/ 1171576 w 3376295"/>
                <a:gd name="connsiteY13" fmla="*/ 1562097 h 1680843"/>
                <a:gd name="connsiteX14" fmla="*/ 1085850 w 3376295"/>
                <a:gd name="connsiteY14" fmla="*/ 1309686 h 1680843"/>
                <a:gd name="connsiteX15" fmla="*/ 733426 w 3376295"/>
                <a:gd name="connsiteY15" fmla="*/ 1462084 h 1680843"/>
                <a:gd name="connsiteX16" fmla="*/ 157163 w 3376295"/>
                <a:gd name="connsiteY16" fmla="*/ 1004885 h 1680843"/>
                <a:gd name="connsiteX17" fmla="*/ 200025 w 3376295"/>
                <a:gd name="connsiteY17" fmla="*/ 619123 h 1680843"/>
                <a:gd name="connsiteX18" fmla="*/ 147638 w 3376295"/>
                <a:gd name="connsiteY18" fmla="*/ 447673 h 1680843"/>
                <a:gd name="connsiteX19" fmla="*/ 9525 w 3376295"/>
                <a:gd name="connsiteY19" fmla="*/ 300035 h 1680843"/>
                <a:gd name="connsiteX20" fmla="*/ 0 w 3376295"/>
                <a:gd name="connsiteY20" fmla="*/ 133348 h 1680843"/>
                <a:gd name="connsiteX0" fmla="*/ 0 w 3376295"/>
                <a:gd name="connsiteY0" fmla="*/ 133348 h 1680843"/>
                <a:gd name="connsiteX1" fmla="*/ 914400 w 3376295"/>
                <a:gd name="connsiteY1" fmla="*/ 123823 h 1680843"/>
                <a:gd name="connsiteX2" fmla="*/ 1583530 w 3376295"/>
                <a:gd name="connsiteY2" fmla="*/ 0 h 1680843"/>
                <a:gd name="connsiteX3" fmla="*/ 1857057 w 3376295"/>
                <a:gd name="connsiteY3" fmla="*/ 42543 h 1680843"/>
                <a:gd name="connsiteX4" fmla="*/ 1952306 w 3376295"/>
                <a:gd name="connsiteY4" fmla="*/ 161606 h 1680843"/>
                <a:gd name="connsiteX5" fmla="*/ 2252344 w 3376295"/>
                <a:gd name="connsiteY5" fmla="*/ 197323 h 1680843"/>
                <a:gd name="connsiteX6" fmla="*/ 2421731 w 3376295"/>
                <a:gd name="connsiteY6" fmla="*/ 216692 h 1680843"/>
                <a:gd name="connsiteX7" fmla="*/ 2362200 w 3376295"/>
                <a:gd name="connsiteY7" fmla="*/ 771521 h 1680843"/>
                <a:gd name="connsiteX8" fmla="*/ 3376295 w 3376295"/>
                <a:gd name="connsiteY8" fmla="*/ 980755 h 1680843"/>
                <a:gd name="connsiteX9" fmla="*/ 3357246 w 3376295"/>
                <a:gd name="connsiteY9" fmla="*/ 1599879 h 1680843"/>
                <a:gd name="connsiteX10" fmla="*/ 3009582 w 3376295"/>
                <a:gd name="connsiteY10" fmla="*/ 1680843 h 1680843"/>
                <a:gd name="connsiteX11" fmla="*/ 1981200 w 3376295"/>
                <a:gd name="connsiteY11" fmla="*/ 1471609 h 1680843"/>
                <a:gd name="connsiteX12" fmla="*/ 1662112 w 3376295"/>
                <a:gd name="connsiteY12" fmla="*/ 1647822 h 1680843"/>
                <a:gd name="connsiteX13" fmla="*/ 1171576 w 3376295"/>
                <a:gd name="connsiteY13" fmla="*/ 1562097 h 1680843"/>
                <a:gd name="connsiteX14" fmla="*/ 1085850 w 3376295"/>
                <a:gd name="connsiteY14" fmla="*/ 1309686 h 1680843"/>
                <a:gd name="connsiteX15" fmla="*/ 733426 w 3376295"/>
                <a:gd name="connsiteY15" fmla="*/ 1462084 h 1680843"/>
                <a:gd name="connsiteX16" fmla="*/ 157163 w 3376295"/>
                <a:gd name="connsiteY16" fmla="*/ 1004885 h 1680843"/>
                <a:gd name="connsiteX17" fmla="*/ 200025 w 3376295"/>
                <a:gd name="connsiteY17" fmla="*/ 619123 h 1680843"/>
                <a:gd name="connsiteX18" fmla="*/ 147638 w 3376295"/>
                <a:gd name="connsiteY18" fmla="*/ 447673 h 1680843"/>
                <a:gd name="connsiteX19" fmla="*/ 9525 w 3376295"/>
                <a:gd name="connsiteY19" fmla="*/ 300035 h 1680843"/>
                <a:gd name="connsiteX20" fmla="*/ 0 w 3376295"/>
                <a:gd name="connsiteY20" fmla="*/ 133348 h 1680843"/>
                <a:gd name="connsiteX0" fmla="*/ 0 w 3376295"/>
                <a:gd name="connsiteY0" fmla="*/ 133348 h 1680843"/>
                <a:gd name="connsiteX1" fmla="*/ 914400 w 3376295"/>
                <a:gd name="connsiteY1" fmla="*/ 123823 h 1680843"/>
                <a:gd name="connsiteX2" fmla="*/ 1583530 w 3376295"/>
                <a:gd name="connsiteY2" fmla="*/ 0 h 1680843"/>
                <a:gd name="connsiteX3" fmla="*/ 1857057 w 3376295"/>
                <a:gd name="connsiteY3" fmla="*/ 42543 h 1680843"/>
                <a:gd name="connsiteX4" fmla="*/ 1952306 w 3376295"/>
                <a:gd name="connsiteY4" fmla="*/ 161606 h 1680843"/>
                <a:gd name="connsiteX5" fmla="*/ 2252344 w 3376295"/>
                <a:gd name="connsiteY5" fmla="*/ 197323 h 1680843"/>
                <a:gd name="connsiteX6" fmla="*/ 2421731 w 3376295"/>
                <a:gd name="connsiteY6" fmla="*/ 216692 h 1680843"/>
                <a:gd name="connsiteX7" fmla="*/ 2362200 w 3376295"/>
                <a:gd name="connsiteY7" fmla="*/ 771521 h 1680843"/>
                <a:gd name="connsiteX8" fmla="*/ 3376295 w 3376295"/>
                <a:gd name="connsiteY8" fmla="*/ 980755 h 1680843"/>
                <a:gd name="connsiteX9" fmla="*/ 3328671 w 3376295"/>
                <a:gd name="connsiteY9" fmla="*/ 1590354 h 1680843"/>
                <a:gd name="connsiteX10" fmla="*/ 3009582 w 3376295"/>
                <a:gd name="connsiteY10" fmla="*/ 1680843 h 1680843"/>
                <a:gd name="connsiteX11" fmla="*/ 1981200 w 3376295"/>
                <a:gd name="connsiteY11" fmla="*/ 1471609 h 1680843"/>
                <a:gd name="connsiteX12" fmla="*/ 1662112 w 3376295"/>
                <a:gd name="connsiteY12" fmla="*/ 1647822 h 1680843"/>
                <a:gd name="connsiteX13" fmla="*/ 1171576 w 3376295"/>
                <a:gd name="connsiteY13" fmla="*/ 1562097 h 1680843"/>
                <a:gd name="connsiteX14" fmla="*/ 1085850 w 3376295"/>
                <a:gd name="connsiteY14" fmla="*/ 1309686 h 1680843"/>
                <a:gd name="connsiteX15" fmla="*/ 733426 w 3376295"/>
                <a:gd name="connsiteY15" fmla="*/ 1462084 h 1680843"/>
                <a:gd name="connsiteX16" fmla="*/ 157163 w 3376295"/>
                <a:gd name="connsiteY16" fmla="*/ 1004885 h 1680843"/>
                <a:gd name="connsiteX17" fmla="*/ 200025 w 3376295"/>
                <a:gd name="connsiteY17" fmla="*/ 619123 h 1680843"/>
                <a:gd name="connsiteX18" fmla="*/ 147638 w 3376295"/>
                <a:gd name="connsiteY18" fmla="*/ 447673 h 1680843"/>
                <a:gd name="connsiteX19" fmla="*/ 9525 w 3376295"/>
                <a:gd name="connsiteY19" fmla="*/ 300035 h 1680843"/>
                <a:gd name="connsiteX20" fmla="*/ 0 w 3376295"/>
                <a:gd name="connsiteY20" fmla="*/ 133348 h 1680843"/>
                <a:gd name="connsiteX0" fmla="*/ 0 w 3376295"/>
                <a:gd name="connsiteY0" fmla="*/ 133348 h 1647822"/>
                <a:gd name="connsiteX1" fmla="*/ 914400 w 3376295"/>
                <a:gd name="connsiteY1" fmla="*/ 123823 h 1647822"/>
                <a:gd name="connsiteX2" fmla="*/ 1583530 w 3376295"/>
                <a:gd name="connsiteY2" fmla="*/ 0 h 1647822"/>
                <a:gd name="connsiteX3" fmla="*/ 1857057 w 3376295"/>
                <a:gd name="connsiteY3" fmla="*/ 42543 h 1647822"/>
                <a:gd name="connsiteX4" fmla="*/ 1952306 w 3376295"/>
                <a:gd name="connsiteY4" fmla="*/ 161606 h 1647822"/>
                <a:gd name="connsiteX5" fmla="*/ 2252344 w 3376295"/>
                <a:gd name="connsiteY5" fmla="*/ 197323 h 1647822"/>
                <a:gd name="connsiteX6" fmla="*/ 2421731 w 3376295"/>
                <a:gd name="connsiteY6" fmla="*/ 216692 h 1647822"/>
                <a:gd name="connsiteX7" fmla="*/ 2362200 w 3376295"/>
                <a:gd name="connsiteY7" fmla="*/ 771521 h 1647822"/>
                <a:gd name="connsiteX8" fmla="*/ 3376295 w 3376295"/>
                <a:gd name="connsiteY8" fmla="*/ 980755 h 1647822"/>
                <a:gd name="connsiteX9" fmla="*/ 3328671 w 3376295"/>
                <a:gd name="connsiteY9" fmla="*/ 1590354 h 1647822"/>
                <a:gd name="connsiteX10" fmla="*/ 3009582 w 3376295"/>
                <a:gd name="connsiteY10" fmla="*/ 1647505 h 1647822"/>
                <a:gd name="connsiteX11" fmla="*/ 1981200 w 3376295"/>
                <a:gd name="connsiteY11" fmla="*/ 1471609 h 1647822"/>
                <a:gd name="connsiteX12" fmla="*/ 1662112 w 3376295"/>
                <a:gd name="connsiteY12" fmla="*/ 1647822 h 1647822"/>
                <a:gd name="connsiteX13" fmla="*/ 1171576 w 3376295"/>
                <a:gd name="connsiteY13" fmla="*/ 1562097 h 1647822"/>
                <a:gd name="connsiteX14" fmla="*/ 1085850 w 3376295"/>
                <a:gd name="connsiteY14" fmla="*/ 1309686 h 1647822"/>
                <a:gd name="connsiteX15" fmla="*/ 733426 w 3376295"/>
                <a:gd name="connsiteY15" fmla="*/ 1462084 h 1647822"/>
                <a:gd name="connsiteX16" fmla="*/ 157163 w 3376295"/>
                <a:gd name="connsiteY16" fmla="*/ 1004885 h 1647822"/>
                <a:gd name="connsiteX17" fmla="*/ 200025 w 3376295"/>
                <a:gd name="connsiteY17" fmla="*/ 619123 h 1647822"/>
                <a:gd name="connsiteX18" fmla="*/ 147638 w 3376295"/>
                <a:gd name="connsiteY18" fmla="*/ 447673 h 1647822"/>
                <a:gd name="connsiteX19" fmla="*/ 9525 w 3376295"/>
                <a:gd name="connsiteY19" fmla="*/ 300035 h 1647822"/>
                <a:gd name="connsiteX20" fmla="*/ 0 w 3376295"/>
                <a:gd name="connsiteY20" fmla="*/ 133348 h 1647822"/>
                <a:gd name="connsiteX0" fmla="*/ 66675 w 3442970"/>
                <a:gd name="connsiteY0" fmla="*/ 133348 h 1647822"/>
                <a:gd name="connsiteX1" fmla="*/ 981075 w 3442970"/>
                <a:gd name="connsiteY1" fmla="*/ 123823 h 1647822"/>
                <a:gd name="connsiteX2" fmla="*/ 1650205 w 3442970"/>
                <a:gd name="connsiteY2" fmla="*/ 0 h 1647822"/>
                <a:gd name="connsiteX3" fmla="*/ 1923732 w 3442970"/>
                <a:gd name="connsiteY3" fmla="*/ 42543 h 1647822"/>
                <a:gd name="connsiteX4" fmla="*/ 2018981 w 3442970"/>
                <a:gd name="connsiteY4" fmla="*/ 161606 h 1647822"/>
                <a:gd name="connsiteX5" fmla="*/ 2319019 w 3442970"/>
                <a:gd name="connsiteY5" fmla="*/ 197323 h 1647822"/>
                <a:gd name="connsiteX6" fmla="*/ 2488406 w 3442970"/>
                <a:gd name="connsiteY6" fmla="*/ 216692 h 1647822"/>
                <a:gd name="connsiteX7" fmla="*/ 2428875 w 3442970"/>
                <a:gd name="connsiteY7" fmla="*/ 771521 h 1647822"/>
                <a:gd name="connsiteX8" fmla="*/ 3442970 w 3442970"/>
                <a:gd name="connsiteY8" fmla="*/ 980755 h 1647822"/>
                <a:gd name="connsiteX9" fmla="*/ 3395346 w 3442970"/>
                <a:gd name="connsiteY9" fmla="*/ 1590354 h 1647822"/>
                <a:gd name="connsiteX10" fmla="*/ 3076257 w 3442970"/>
                <a:gd name="connsiteY10" fmla="*/ 1647505 h 1647822"/>
                <a:gd name="connsiteX11" fmla="*/ 2047875 w 3442970"/>
                <a:gd name="connsiteY11" fmla="*/ 1471609 h 1647822"/>
                <a:gd name="connsiteX12" fmla="*/ 1728787 w 3442970"/>
                <a:gd name="connsiteY12" fmla="*/ 1647822 h 1647822"/>
                <a:gd name="connsiteX13" fmla="*/ 1238251 w 3442970"/>
                <a:gd name="connsiteY13" fmla="*/ 1562097 h 1647822"/>
                <a:gd name="connsiteX14" fmla="*/ 1152525 w 3442970"/>
                <a:gd name="connsiteY14" fmla="*/ 1309686 h 1647822"/>
                <a:gd name="connsiteX15" fmla="*/ 800101 w 3442970"/>
                <a:gd name="connsiteY15" fmla="*/ 1462084 h 1647822"/>
                <a:gd name="connsiteX16" fmla="*/ 223838 w 3442970"/>
                <a:gd name="connsiteY16" fmla="*/ 1004885 h 1647822"/>
                <a:gd name="connsiteX17" fmla="*/ 0 w 3442970"/>
                <a:gd name="connsiteY17" fmla="*/ 519110 h 1647822"/>
                <a:gd name="connsiteX18" fmla="*/ 214313 w 3442970"/>
                <a:gd name="connsiteY18" fmla="*/ 447673 h 1647822"/>
                <a:gd name="connsiteX19" fmla="*/ 76200 w 3442970"/>
                <a:gd name="connsiteY19" fmla="*/ 300035 h 1647822"/>
                <a:gd name="connsiteX20" fmla="*/ 66675 w 3442970"/>
                <a:gd name="connsiteY20" fmla="*/ 133348 h 1647822"/>
                <a:gd name="connsiteX0" fmla="*/ 66675 w 3442970"/>
                <a:gd name="connsiteY0" fmla="*/ 133348 h 1647822"/>
                <a:gd name="connsiteX1" fmla="*/ 981075 w 3442970"/>
                <a:gd name="connsiteY1" fmla="*/ 123823 h 1647822"/>
                <a:gd name="connsiteX2" fmla="*/ 1650205 w 3442970"/>
                <a:gd name="connsiteY2" fmla="*/ 0 h 1647822"/>
                <a:gd name="connsiteX3" fmla="*/ 1923732 w 3442970"/>
                <a:gd name="connsiteY3" fmla="*/ 42543 h 1647822"/>
                <a:gd name="connsiteX4" fmla="*/ 2018981 w 3442970"/>
                <a:gd name="connsiteY4" fmla="*/ 161606 h 1647822"/>
                <a:gd name="connsiteX5" fmla="*/ 2319019 w 3442970"/>
                <a:gd name="connsiteY5" fmla="*/ 197323 h 1647822"/>
                <a:gd name="connsiteX6" fmla="*/ 2488406 w 3442970"/>
                <a:gd name="connsiteY6" fmla="*/ 216692 h 1647822"/>
                <a:gd name="connsiteX7" fmla="*/ 2428875 w 3442970"/>
                <a:gd name="connsiteY7" fmla="*/ 771521 h 1647822"/>
                <a:gd name="connsiteX8" fmla="*/ 3442970 w 3442970"/>
                <a:gd name="connsiteY8" fmla="*/ 980755 h 1647822"/>
                <a:gd name="connsiteX9" fmla="*/ 3395346 w 3442970"/>
                <a:gd name="connsiteY9" fmla="*/ 1590354 h 1647822"/>
                <a:gd name="connsiteX10" fmla="*/ 3076257 w 3442970"/>
                <a:gd name="connsiteY10" fmla="*/ 1647505 h 1647822"/>
                <a:gd name="connsiteX11" fmla="*/ 2047875 w 3442970"/>
                <a:gd name="connsiteY11" fmla="*/ 1471609 h 1647822"/>
                <a:gd name="connsiteX12" fmla="*/ 1728787 w 3442970"/>
                <a:gd name="connsiteY12" fmla="*/ 1647822 h 1647822"/>
                <a:gd name="connsiteX13" fmla="*/ 1238251 w 3442970"/>
                <a:gd name="connsiteY13" fmla="*/ 1562097 h 1647822"/>
                <a:gd name="connsiteX14" fmla="*/ 1152525 w 3442970"/>
                <a:gd name="connsiteY14" fmla="*/ 1309686 h 1647822"/>
                <a:gd name="connsiteX15" fmla="*/ 800101 w 3442970"/>
                <a:gd name="connsiteY15" fmla="*/ 1462084 h 1647822"/>
                <a:gd name="connsiteX16" fmla="*/ 219075 w 3442970"/>
                <a:gd name="connsiteY16" fmla="*/ 781047 h 1647822"/>
                <a:gd name="connsiteX17" fmla="*/ 0 w 3442970"/>
                <a:gd name="connsiteY17" fmla="*/ 519110 h 1647822"/>
                <a:gd name="connsiteX18" fmla="*/ 214313 w 3442970"/>
                <a:gd name="connsiteY18" fmla="*/ 447673 h 1647822"/>
                <a:gd name="connsiteX19" fmla="*/ 76200 w 3442970"/>
                <a:gd name="connsiteY19" fmla="*/ 300035 h 1647822"/>
                <a:gd name="connsiteX20" fmla="*/ 66675 w 3442970"/>
                <a:gd name="connsiteY20" fmla="*/ 133348 h 1647822"/>
                <a:gd name="connsiteX0" fmla="*/ 66675 w 3442970"/>
                <a:gd name="connsiteY0" fmla="*/ 133348 h 1647822"/>
                <a:gd name="connsiteX1" fmla="*/ 981075 w 3442970"/>
                <a:gd name="connsiteY1" fmla="*/ 123823 h 1647822"/>
                <a:gd name="connsiteX2" fmla="*/ 1650205 w 3442970"/>
                <a:gd name="connsiteY2" fmla="*/ 0 h 1647822"/>
                <a:gd name="connsiteX3" fmla="*/ 1923732 w 3442970"/>
                <a:gd name="connsiteY3" fmla="*/ 42543 h 1647822"/>
                <a:gd name="connsiteX4" fmla="*/ 2018981 w 3442970"/>
                <a:gd name="connsiteY4" fmla="*/ 161606 h 1647822"/>
                <a:gd name="connsiteX5" fmla="*/ 2319019 w 3442970"/>
                <a:gd name="connsiteY5" fmla="*/ 197323 h 1647822"/>
                <a:gd name="connsiteX6" fmla="*/ 2488406 w 3442970"/>
                <a:gd name="connsiteY6" fmla="*/ 216692 h 1647822"/>
                <a:gd name="connsiteX7" fmla="*/ 2428875 w 3442970"/>
                <a:gd name="connsiteY7" fmla="*/ 771521 h 1647822"/>
                <a:gd name="connsiteX8" fmla="*/ 3442970 w 3442970"/>
                <a:gd name="connsiteY8" fmla="*/ 980755 h 1647822"/>
                <a:gd name="connsiteX9" fmla="*/ 3395346 w 3442970"/>
                <a:gd name="connsiteY9" fmla="*/ 1590354 h 1647822"/>
                <a:gd name="connsiteX10" fmla="*/ 3076257 w 3442970"/>
                <a:gd name="connsiteY10" fmla="*/ 1647505 h 1647822"/>
                <a:gd name="connsiteX11" fmla="*/ 2047875 w 3442970"/>
                <a:gd name="connsiteY11" fmla="*/ 1471609 h 1647822"/>
                <a:gd name="connsiteX12" fmla="*/ 1728787 w 3442970"/>
                <a:gd name="connsiteY12" fmla="*/ 1647822 h 1647822"/>
                <a:gd name="connsiteX13" fmla="*/ 1238251 w 3442970"/>
                <a:gd name="connsiteY13" fmla="*/ 1562097 h 1647822"/>
                <a:gd name="connsiteX14" fmla="*/ 1152525 w 3442970"/>
                <a:gd name="connsiteY14" fmla="*/ 1309686 h 1647822"/>
                <a:gd name="connsiteX15" fmla="*/ 800101 w 3442970"/>
                <a:gd name="connsiteY15" fmla="*/ 1462084 h 1647822"/>
                <a:gd name="connsiteX16" fmla="*/ 104775 w 3442970"/>
                <a:gd name="connsiteY16" fmla="*/ 695322 h 1647822"/>
                <a:gd name="connsiteX17" fmla="*/ 0 w 3442970"/>
                <a:gd name="connsiteY17" fmla="*/ 519110 h 1647822"/>
                <a:gd name="connsiteX18" fmla="*/ 214313 w 3442970"/>
                <a:gd name="connsiteY18" fmla="*/ 447673 h 1647822"/>
                <a:gd name="connsiteX19" fmla="*/ 76200 w 3442970"/>
                <a:gd name="connsiteY19" fmla="*/ 300035 h 1647822"/>
                <a:gd name="connsiteX20" fmla="*/ 66675 w 3442970"/>
                <a:gd name="connsiteY20" fmla="*/ 133348 h 1647822"/>
                <a:gd name="connsiteX0" fmla="*/ 66675 w 3442970"/>
                <a:gd name="connsiteY0" fmla="*/ 133348 h 1647822"/>
                <a:gd name="connsiteX1" fmla="*/ 981075 w 3442970"/>
                <a:gd name="connsiteY1" fmla="*/ 123823 h 1647822"/>
                <a:gd name="connsiteX2" fmla="*/ 1650205 w 3442970"/>
                <a:gd name="connsiteY2" fmla="*/ 0 h 1647822"/>
                <a:gd name="connsiteX3" fmla="*/ 1923732 w 3442970"/>
                <a:gd name="connsiteY3" fmla="*/ 42543 h 1647822"/>
                <a:gd name="connsiteX4" fmla="*/ 2018981 w 3442970"/>
                <a:gd name="connsiteY4" fmla="*/ 161606 h 1647822"/>
                <a:gd name="connsiteX5" fmla="*/ 2319019 w 3442970"/>
                <a:gd name="connsiteY5" fmla="*/ 197323 h 1647822"/>
                <a:gd name="connsiteX6" fmla="*/ 2488406 w 3442970"/>
                <a:gd name="connsiteY6" fmla="*/ 216692 h 1647822"/>
                <a:gd name="connsiteX7" fmla="*/ 2428875 w 3442970"/>
                <a:gd name="connsiteY7" fmla="*/ 771521 h 1647822"/>
                <a:gd name="connsiteX8" fmla="*/ 3442970 w 3442970"/>
                <a:gd name="connsiteY8" fmla="*/ 980755 h 1647822"/>
                <a:gd name="connsiteX9" fmla="*/ 3395346 w 3442970"/>
                <a:gd name="connsiteY9" fmla="*/ 1590354 h 1647822"/>
                <a:gd name="connsiteX10" fmla="*/ 3076257 w 3442970"/>
                <a:gd name="connsiteY10" fmla="*/ 1647505 h 1647822"/>
                <a:gd name="connsiteX11" fmla="*/ 2047875 w 3442970"/>
                <a:gd name="connsiteY11" fmla="*/ 1471609 h 1647822"/>
                <a:gd name="connsiteX12" fmla="*/ 1728787 w 3442970"/>
                <a:gd name="connsiteY12" fmla="*/ 1647822 h 1647822"/>
                <a:gd name="connsiteX13" fmla="*/ 1238251 w 3442970"/>
                <a:gd name="connsiteY13" fmla="*/ 1562097 h 1647822"/>
                <a:gd name="connsiteX14" fmla="*/ 1152525 w 3442970"/>
                <a:gd name="connsiteY14" fmla="*/ 1309686 h 1647822"/>
                <a:gd name="connsiteX15" fmla="*/ 800101 w 3442970"/>
                <a:gd name="connsiteY15" fmla="*/ 1462084 h 1647822"/>
                <a:gd name="connsiteX16" fmla="*/ 390208 w 3442970"/>
                <a:gd name="connsiteY16" fmla="*/ 999804 h 1647822"/>
                <a:gd name="connsiteX17" fmla="*/ 104775 w 3442970"/>
                <a:gd name="connsiteY17" fmla="*/ 695322 h 1647822"/>
                <a:gd name="connsiteX18" fmla="*/ 0 w 3442970"/>
                <a:gd name="connsiteY18" fmla="*/ 519110 h 1647822"/>
                <a:gd name="connsiteX19" fmla="*/ 214313 w 3442970"/>
                <a:gd name="connsiteY19" fmla="*/ 447673 h 1647822"/>
                <a:gd name="connsiteX20" fmla="*/ 76200 w 3442970"/>
                <a:gd name="connsiteY20" fmla="*/ 300035 h 1647822"/>
                <a:gd name="connsiteX21" fmla="*/ 66675 w 3442970"/>
                <a:gd name="connsiteY21" fmla="*/ 133348 h 1647822"/>
                <a:gd name="connsiteX0" fmla="*/ 66675 w 3442970"/>
                <a:gd name="connsiteY0" fmla="*/ 133348 h 1647822"/>
                <a:gd name="connsiteX1" fmla="*/ 981075 w 3442970"/>
                <a:gd name="connsiteY1" fmla="*/ 123823 h 1647822"/>
                <a:gd name="connsiteX2" fmla="*/ 1650205 w 3442970"/>
                <a:gd name="connsiteY2" fmla="*/ 0 h 1647822"/>
                <a:gd name="connsiteX3" fmla="*/ 1923732 w 3442970"/>
                <a:gd name="connsiteY3" fmla="*/ 42543 h 1647822"/>
                <a:gd name="connsiteX4" fmla="*/ 2018981 w 3442970"/>
                <a:gd name="connsiteY4" fmla="*/ 161606 h 1647822"/>
                <a:gd name="connsiteX5" fmla="*/ 2319019 w 3442970"/>
                <a:gd name="connsiteY5" fmla="*/ 197323 h 1647822"/>
                <a:gd name="connsiteX6" fmla="*/ 2488406 w 3442970"/>
                <a:gd name="connsiteY6" fmla="*/ 216692 h 1647822"/>
                <a:gd name="connsiteX7" fmla="*/ 2428875 w 3442970"/>
                <a:gd name="connsiteY7" fmla="*/ 771521 h 1647822"/>
                <a:gd name="connsiteX8" fmla="*/ 3442970 w 3442970"/>
                <a:gd name="connsiteY8" fmla="*/ 980755 h 1647822"/>
                <a:gd name="connsiteX9" fmla="*/ 3395346 w 3442970"/>
                <a:gd name="connsiteY9" fmla="*/ 1590354 h 1647822"/>
                <a:gd name="connsiteX10" fmla="*/ 3076257 w 3442970"/>
                <a:gd name="connsiteY10" fmla="*/ 1647505 h 1647822"/>
                <a:gd name="connsiteX11" fmla="*/ 2047875 w 3442970"/>
                <a:gd name="connsiteY11" fmla="*/ 1471609 h 1647822"/>
                <a:gd name="connsiteX12" fmla="*/ 1728787 w 3442970"/>
                <a:gd name="connsiteY12" fmla="*/ 1647822 h 1647822"/>
                <a:gd name="connsiteX13" fmla="*/ 1238251 w 3442970"/>
                <a:gd name="connsiteY13" fmla="*/ 1562097 h 1647822"/>
                <a:gd name="connsiteX14" fmla="*/ 1152525 w 3442970"/>
                <a:gd name="connsiteY14" fmla="*/ 1309686 h 1647822"/>
                <a:gd name="connsiteX15" fmla="*/ 800101 w 3442970"/>
                <a:gd name="connsiteY15" fmla="*/ 1462084 h 1647822"/>
                <a:gd name="connsiteX16" fmla="*/ 352108 w 3442970"/>
                <a:gd name="connsiteY16" fmla="*/ 880741 h 1647822"/>
                <a:gd name="connsiteX17" fmla="*/ 104775 w 3442970"/>
                <a:gd name="connsiteY17" fmla="*/ 695322 h 1647822"/>
                <a:gd name="connsiteX18" fmla="*/ 0 w 3442970"/>
                <a:gd name="connsiteY18" fmla="*/ 519110 h 1647822"/>
                <a:gd name="connsiteX19" fmla="*/ 214313 w 3442970"/>
                <a:gd name="connsiteY19" fmla="*/ 447673 h 1647822"/>
                <a:gd name="connsiteX20" fmla="*/ 76200 w 3442970"/>
                <a:gd name="connsiteY20" fmla="*/ 300035 h 1647822"/>
                <a:gd name="connsiteX21" fmla="*/ 66675 w 3442970"/>
                <a:gd name="connsiteY21" fmla="*/ 133348 h 1647822"/>
                <a:gd name="connsiteX0" fmla="*/ 66675 w 3442970"/>
                <a:gd name="connsiteY0" fmla="*/ 133348 h 1647822"/>
                <a:gd name="connsiteX1" fmla="*/ 981075 w 3442970"/>
                <a:gd name="connsiteY1" fmla="*/ 123823 h 1647822"/>
                <a:gd name="connsiteX2" fmla="*/ 1650205 w 3442970"/>
                <a:gd name="connsiteY2" fmla="*/ 0 h 1647822"/>
                <a:gd name="connsiteX3" fmla="*/ 1923732 w 3442970"/>
                <a:gd name="connsiteY3" fmla="*/ 42543 h 1647822"/>
                <a:gd name="connsiteX4" fmla="*/ 2018981 w 3442970"/>
                <a:gd name="connsiteY4" fmla="*/ 161606 h 1647822"/>
                <a:gd name="connsiteX5" fmla="*/ 2319019 w 3442970"/>
                <a:gd name="connsiteY5" fmla="*/ 197323 h 1647822"/>
                <a:gd name="connsiteX6" fmla="*/ 2488406 w 3442970"/>
                <a:gd name="connsiteY6" fmla="*/ 216692 h 1647822"/>
                <a:gd name="connsiteX7" fmla="*/ 2428875 w 3442970"/>
                <a:gd name="connsiteY7" fmla="*/ 771521 h 1647822"/>
                <a:gd name="connsiteX8" fmla="*/ 3442970 w 3442970"/>
                <a:gd name="connsiteY8" fmla="*/ 980755 h 1647822"/>
                <a:gd name="connsiteX9" fmla="*/ 3395346 w 3442970"/>
                <a:gd name="connsiteY9" fmla="*/ 1590354 h 1647822"/>
                <a:gd name="connsiteX10" fmla="*/ 3076257 w 3442970"/>
                <a:gd name="connsiteY10" fmla="*/ 1647505 h 1647822"/>
                <a:gd name="connsiteX11" fmla="*/ 2047875 w 3442970"/>
                <a:gd name="connsiteY11" fmla="*/ 1471609 h 1647822"/>
                <a:gd name="connsiteX12" fmla="*/ 1728787 w 3442970"/>
                <a:gd name="connsiteY12" fmla="*/ 1647822 h 1647822"/>
                <a:gd name="connsiteX13" fmla="*/ 1238251 w 3442970"/>
                <a:gd name="connsiteY13" fmla="*/ 1562097 h 1647822"/>
                <a:gd name="connsiteX14" fmla="*/ 1152525 w 3442970"/>
                <a:gd name="connsiteY14" fmla="*/ 1309686 h 1647822"/>
                <a:gd name="connsiteX15" fmla="*/ 800101 w 3442970"/>
                <a:gd name="connsiteY15" fmla="*/ 1462084 h 1647822"/>
                <a:gd name="connsiteX16" fmla="*/ 352108 w 3442970"/>
                <a:gd name="connsiteY16" fmla="*/ 880741 h 1647822"/>
                <a:gd name="connsiteX17" fmla="*/ 161925 w 3442970"/>
                <a:gd name="connsiteY17" fmla="*/ 785810 h 1647822"/>
                <a:gd name="connsiteX18" fmla="*/ 0 w 3442970"/>
                <a:gd name="connsiteY18" fmla="*/ 519110 h 1647822"/>
                <a:gd name="connsiteX19" fmla="*/ 214313 w 3442970"/>
                <a:gd name="connsiteY19" fmla="*/ 447673 h 1647822"/>
                <a:gd name="connsiteX20" fmla="*/ 76200 w 3442970"/>
                <a:gd name="connsiteY20" fmla="*/ 300035 h 1647822"/>
                <a:gd name="connsiteX21" fmla="*/ 66675 w 3442970"/>
                <a:gd name="connsiteY21" fmla="*/ 133348 h 1647822"/>
                <a:gd name="connsiteX0" fmla="*/ 205105 w 3581400"/>
                <a:gd name="connsiteY0" fmla="*/ 133348 h 1647822"/>
                <a:gd name="connsiteX1" fmla="*/ 1119505 w 3581400"/>
                <a:gd name="connsiteY1" fmla="*/ 123823 h 1647822"/>
                <a:gd name="connsiteX2" fmla="*/ 1788635 w 3581400"/>
                <a:gd name="connsiteY2" fmla="*/ 0 h 1647822"/>
                <a:gd name="connsiteX3" fmla="*/ 2062162 w 3581400"/>
                <a:gd name="connsiteY3" fmla="*/ 42543 h 1647822"/>
                <a:gd name="connsiteX4" fmla="*/ 2157411 w 3581400"/>
                <a:gd name="connsiteY4" fmla="*/ 161606 h 1647822"/>
                <a:gd name="connsiteX5" fmla="*/ 2457449 w 3581400"/>
                <a:gd name="connsiteY5" fmla="*/ 197323 h 1647822"/>
                <a:gd name="connsiteX6" fmla="*/ 2626836 w 3581400"/>
                <a:gd name="connsiteY6" fmla="*/ 216692 h 1647822"/>
                <a:gd name="connsiteX7" fmla="*/ 2567305 w 3581400"/>
                <a:gd name="connsiteY7" fmla="*/ 771521 h 1647822"/>
                <a:gd name="connsiteX8" fmla="*/ 3581400 w 3581400"/>
                <a:gd name="connsiteY8" fmla="*/ 980755 h 1647822"/>
                <a:gd name="connsiteX9" fmla="*/ 3533776 w 3581400"/>
                <a:gd name="connsiteY9" fmla="*/ 1590354 h 1647822"/>
                <a:gd name="connsiteX10" fmla="*/ 3214687 w 3581400"/>
                <a:gd name="connsiteY10" fmla="*/ 1647505 h 1647822"/>
                <a:gd name="connsiteX11" fmla="*/ 2186305 w 3581400"/>
                <a:gd name="connsiteY11" fmla="*/ 1471609 h 1647822"/>
                <a:gd name="connsiteX12" fmla="*/ 1867217 w 3581400"/>
                <a:gd name="connsiteY12" fmla="*/ 1647822 h 1647822"/>
                <a:gd name="connsiteX13" fmla="*/ 1376681 w 3581400"/>
                <a:gd name="connsiteY13" fmla="*/ 1562097 h 1647822"/>
                <a:gd name="connsiteX14" fmla="*/ 1290955 w 3581400"/>
                <a:gd name="connsiteY14" fmla="*/ 1309686 h 1647822"/>
                <a:gd name="connsiteX15" fmla="*/ 938531 w 3581400"/>
                <a:gd name="connsiteY15" fmla="*/ 1462084 h 1647822"/>
                <a:gd name="connsiteX16" fmla="*/ 0 w 3581400"/>
                <a:gd name="connsiteY16" fmla="*/ 1437953 h 1647822"/>
                <a:gd name="connsiteX17" fmla="*/ 300355 w 3581400"/>
                <a:gd name="connsiteY17" fmla="*/ 785810 h 1647822"/>
                <a:gd name="connsiteX18" fmla="*/ 138430 w 3581400"/>
                <a:gd name="connsiteY18" fmla="*/ 519110 h 1647822"/>
                <a:gd name="connsiteX19" fmla="*/ 352743 w 3581400"/>
                <a:gd name="connsiteY19" fmla="*/ 447673 h 1647822"/>
                <a:gd name="connsiteX20" fmla="*/ 214630 w 3581400"/>
                <a:gd name="connsiteY20" fmla="*/ 300035 h 1647822"/>
                <a:gd name="connsiteX21" fmla="*/ 205105 w 3581400"/>
                <a:gd name="connsiteY21" fmla="*/ 133348 h 1647822"/>
                <a:gd name="connsiteX0" fmla="*/ 205105 w 3581400"/>
                <a:gd name="connsiteY0" fmla="*/ 133348 h 1647822"/>
                <a:gd name="connsiteX1" fmla="*/ 1119505 w 3581400"/>
                <a:gd name="connsiteY1" fmla="*/ 123823 h 1647822"/>
                <a:gd name="connsiteX2" fmla="*/ 1788635 w 3581400"/>
                <a:gd name="connsiteY2" fmla="*/ 0 h 1647822"/>
                <a:gd name="connsiteX3" fmla="*/ 2062162 w 3581400"/>
                <a:gd name="connsiteY3" fmla="*/ 42543 h 1647822"/>
                <a:gd name="connsiteX4" fmla="*/ 2157411 w 3581400"/>
                <a:gd name="connsiteY4" fmla="*/ 161606 h 1647822"/>
                <a:gd name="connsiteX5" fmla="*/ 2457449 w 3581400"/>
                <a:gd name="connsiteY5" fmla="*/ 197323 h 1647822"/>
                <a:gd name="connsiteX6" fmla="*/ 2626836 w 3581400"/>
                <a:gd name="connsiteY6" fmla="*/ 216692 h 1647822"/>
                <a:gd name="connsiteX7" fmla="*/ 2567305 w 3581400"/>
                <a:gd name="connsiteY7" fmla="*/ 771521 h 1647822"/>
                <a:gd name="connsiteX8" fmla="*/ 3581400 w 3581400"/>
                <a:gd name="connsiteY8" fmla="*/ 980755 h 1647822"/>
                <a:gd name="connsiteX9" fmla="*/ 3533776 w 3581400"/>
                <a:gd name="connsiteY9" fmla="*/ 1590354 h 1647822"/>
                <a:gd name="connsiteX10" fmla="*/ 3214687 w 3581400"/>
                <a:gd name="connsiteY10" fmla="*/ 1647505 h 1647822"/>
                <a:gd name="connsiteX11" fmla="*/ 2186305 w 3581400"/>
                <a:gd name="connsiteY11" fmla="*/ 1471609 h 1647822"/>
                <a:gd name="connsiteX12" fmla="*/ 1867217 w 3581400"/>
                <a:gd name="connsiteY12" fmla="*/ 1647822 h 1647822"/>
                <a:gd name="connsiteX13" fmla="*/ 1376681 w 3581400"/>
                <a:gd name="connsiteY13" fmla="*/ 1562097 h 1647822"/>
                <a:gd name="connsiteX14" fmla="*/ 1290955 w 3581400"/>
                <a:gd name="connsiteY14" fmla="*/ 1309686 h 1647822"/>
                <a:gd name="connsiteX15" fmla="*/ 781368 w 3581400"/>
                <a:gd name="connsiteY15" fmla="*/ 1500184 h 1647822"/>
                <a:gd name="connsiteX16" fmla="*/ 0 w 3581400"/>
                <a:gd name="connsiteY16" fmla="*/ 1437953 h 1647822"/>
                <a:gd name="connsiteX17" fmla="*/ 300355 w 3581400"/>
                <a:gd name="connsiteY17" fmla="*/ 785810 h 1647822"/>
                <a:gd name="connsiteX18" fmla="*/ 138430 w 3581400"/>
                <a:gd name="connsiteY18" fmla="*/ 519110 h 1647822"/>
                <a:gd name="connsiteX19" fmla="*/ 352743 w 3581400"/>
                <a:gd name="connsiteY19" fmla="*/ 447673 h 1647822"/>
                <a:gd name="connsiteX20" fmla="*/ 214630 w 3581400"/>
                <a:gd name="connsiteY20" fmla="*/ 300035 h 1647822"/>
                <a:gd name="connsiteX21" fmla="*/ 205105 w 3581400"/>
                <a:gd name="connsiteY21" fmla="*/ 133348 h 1647822"/>
                <a:gd name="connsiteX0" fmla="*/ 205105 w 3581400"/>
                <a:gd name="connsiteY0" fmla="*/ 133348 h 1647822"/>
                <a:gd name="connsiteX1" fmla="*/ 1119505 w 3581400"/>
                <a:gd name="connsiteY1" fmla="*/ 123823 h 1647822"/>
                <a:gd name="connsiteX2" fmla="*/ 1788635 w 3581400"/>
                <a:gd name="connsiteY2" fmla="*/ 0 h 1647822"/>
                <a:gd name="connsiteX3" fmla="*/ 2062162 w 3581400"/>
                <a:gd name="connsiteY3" fmla="*/ 42543 h 1647822"/>
                <a:gd name="connsiteX4" fmla="*/ 2157411 w 3581400"/>
                <a:gd name="connsiteY4" fmla="*/ 161606 h 1647822"/>
                <a:gd name="connsiteX5" fmla="*/ 2457449 w 3581400"/>
                <a:gd name="connsiteY5" fmla="*/ 197323 h 1647822"/>
                <a:gd name="connsiteX6" fmla="*/ 2626836 w 3581400"/>
                <a:gd name="connsiteY6" fmla="*/ 216692 h 1647822"/>
                <a:gd name="connsiteX7" fmla="*/ 2567305 w 3581400"/>
                <a:gd name="connsiteY7" fmla="*/ 771521 h 1647822"/>
                <a:gd name="connsiteX8" fmla="*/ 3581400 w 3581400"/>
                <a:gd name="connsiteY8" fmla="*/ 980755 h 1647822"/>
                <a:gd name="connsiteX9" fmla="*/ 3533776 w 3581400"/>
                <a:gd name="connsiteY9" fmla="*/ 1590354 h 1647822"/>
                <a:gd name="connsiteX10" fmla="*/ 3214687 w 3581400"/>
                <a:gd name="connsiteY10" fmla="*/ 1647505 h 1647822"/>
                <a:gd name="connsiteX11" fmla="*/ 2186305 w 3581400"/>
                <a:gd name="connsiteY11" fmla="*/ 1471609 h 1647822"/>
                <a:gd name="connsiteX12" fmla="*/ 1867217 w 3581400"/>
                <a:gd name="connsiteY12" fmla="*/ 1647822 h 1647822"/>
                <a:gd name="connsiteX13" fmla="*/ 1376681 w 3581400"/>
                <a:gd name="connsiteY13" fmla="*/ 1562097 h 1647822"/>
                <a:gd name="connsiteX14" fmla="*/ 1290955 w 3581400"/>
                <a:gd name="connsiteY14" fmla="*/ 1309686 h 1647822"/>
                <a:gd name="connsiteX15" fmla="*/ 71756 w 3581400"/>
                <a:gd name="connsiteY15" fmla="*/ 1571622 h 1647822"/>
                <a:gd name="connsiteX16" fmla="*/ 0 w 3581400"/>
                <a:gd name="connsiteY16" fmla="*/ 1437953 h 1647822"/>
                <a:gd name="connsiteX17" fmla="*/ 300355 w 3581400"/>
                <a:gd name="connsiteY17" fmla="*/ 785810 h 1647822"/>
                <a:gd name="connsiteX18" fmla="*/ 138430 w 3581400"/>
                <a:gd name="connsiteY18" fmla="*/ 519110 h 1647822"/>
                <a:gd name="connsiteX19" fmla="*/ 352743 w 3581400"/>
                <a:gd name="connsiteY19" fmla="*/ 447673 h 1647822"/>
                <a:gd name="connsiteX20" fmla="*/ 214630 w 3581400"/>
                <a:gd name="connsiteY20" fmla="*/ 300035 h 1647822"/>
                <a:gd name="connsiteX21" fmla="*/ 205105 w 3581400"/>
                <a:gd name="connsiteY21" fmla="*/ 133348 h 1647822"/>
                <a:gd name="connsiteX0" fmla="*/ 228918 w 3605213"/>
                <a:gd name="connsiteY0" fmla="*/ 133348 h 1647822"/>
                <a:gd name="connsiteX1" fmla="*/ 1143318 w 3605213"/>
                <a:gd name="connsiteY1" fmla="*/ 123823 h 1647822"/>
                <a:gd name="connsiteX2" fmla="*/ 1812448 w 3605213"/>
                <a:gd name="connsiteY2" fmla="*/ 0 h 1647822"/>
                <a:gd name="connsiteX3" fmla="*/ 2085975 w 3605213"/>
                <a:gd name="connsiteY3" fmla="*/ 42543 h 1647822"/>
                <a:gd name="connsiteX4" fmla="*/ 2181224 w 3605213"/>
                <a:gd name="connsiteY4" fmla="*/ 161606 h 1647822"/>
                <a:gd name="connsiteX5" fmla="*/ 2481262 w 3605213"/>
                <a:gd name="connsiteY5" fmla="*/ 197323 h 1647822"/>
                <a:gd name="connsiteX6" fmla="*/ 2650649 w 3605213"/>
                <a:gd name="connsiteY6" fmla="*/ 216692 h 1647822"/>
                <a:gd name="connsiteX7" fmla="*/ 2591118 w 3605213"/>
                <a:gd name="connsiteY7" fmla="*/ 771521 h 1647822"/>
                <a:gd name="connsiteX8" fmla="*/ 3605213 w 3605213"/>
                <a:gd name="connsiteY8" fmla="*/ 980755 h 1647822"/>
                <a:gd name="connsiteX9" fmla="*/ 3557589 w 3605213"/>
                <a:gd name="connsiteY9" fmla="*/ 1590354 h 1647822"/>
                <a:gd name="connsiteX10" fmla="*/ 3238500 w 3605213"/>
                <a:gd name="connsiteY10" fmla="*/ 1647505 h 1647822"/>
                <a:gd name="connsiteX11" fmla="*/ 2210118 w 3605213"/>
                <a:gd name="connsiteY11" fmla="*/ 1471609 h 1647822"/>
                <a:gd name="connsiteX12" fmla="*/ 1891030 w 3605213"/>
                <a:gd name="connsiteY12" fmla="*/ 1647822 h 1647822"/>
                <a:gd name="connsiteX13" fmla="*/ 1400494 w 3605213"/>
                <a:gd name="connsiteY13" fmla="*/ 1562097 h 1647822"/>
                <a:gd name="connsiteX14" fmla="*/ 1314768 w 3605213"/>
                <a:gd name="connsiteY14" fmla="*/ 1309686 h 1647822"/>
                <a:gd name="connsiteX15" fmla="*/ 95569 w 3605213"/>
                <a:gd name="connsiteY15" fmla="*/ 1571622 h 1647822"/>
                <a:gd name="connsiteX16" fmla="*/ 0 w 3605213"/>
                <a:gd name="connsiteY16" fmla="*/ 1437953 h 1647822"/>
                <a:gd name="connsiteX17" fmla="*/ 324168 w 3605213"/>
                <a:gd name="connsiteY17" fmla="*/ 785810 h 1647822"/>
                <a:gd name="connsiteX18" fmla="*/ 162243 w 3605213"/>
                <a:gd name="connsiteY18" fmla="*/ 519110 h 1647822"/>
                <a:gd name="connsiteX19" fmla="*/ 376556 w 3605213"/>
                <a:gd name="connsiteY19" fmla="*/ 447673 h 1647822"/>
                <a:gd name="connsiteX20" fmla="*/ 238443 w 3605213"/>
                <a:gd name="connsiteY20" fmla="*/ 300035 h 1647822"/>
                <a:gd name="connsiteX21" fmla="*/ 228918 w 3605213"/>
                <a:gd name="connsiteY21" fmla="*/ 133348 h 1647822"/>
                <a:gd name="connsiteX0" fmla="*/ 228918 w 3605213"/>
                <a:gd name="connsiteY0" fmla="*/ 133348 h 1647822"/>
                <a:gd name="connsiteX1" fmla="*/ 1143318 w 3605213"/>
                <a:gd name="connsiteY1" fmla="*/ 123823 h 1647822"/>
                <a:gd name="connsiteX2" fmla="*/ 1812448 w 3605213"/>
                <a:gd name="connsiteY2" fmla="*/ 0 h 1647822"/>
                <a:gd name="connsiteX3" fmla="*/ 2085975 w 3605213"/>
                <a:gd name="connsiteY3" fmla="*/ 42543 h 1647822"/>
                <a:gd name="connsiteX4" fmla="*/ 2181224 w 3605213"/>
                <a:gd name="connsiteY4" fmla="*/ 161606 h 1647822"/>
                <a:gd name="connsiteX5" fmla="*/ 2481262 w 3605213"/>
                <a:gd name="connsiteY5" fmla="*/ 197323 h 1647822"/>
                <a:gd name="connsiteX6" fmla="*/ 2650649 w 3605213"/>
                <a:gd name="connsiteY6" fmla="*/ 216692 h 1647822"/>
                <a:gd name="connsiteX7" fmla="*/ 2591118 w 3605213"/>
                <a:gd name="connsiteY7" fmla="*/ 771521 h 1647822"/>
                <a:gd name="connsiteX8" fmla="*/ 3605213 w 3605213"/>
                <a:gd name="connsiteY8" fmla="*/ 980755 h 1647822"/>
                <a:gd name="connsiteX9" fmla="*/ 3557589 w 3605213"/>
                <a:gd name="connsiteY9" fmla="*/ 1590354 h 1647822"/>
                <a:gd name="connsiteX10" fmla="*/ 3238500 w 3605213"/>
                <a:gd name="connsiteY10" fmla="*/ 1647505 h 1647822"/>
                <a:gd name="connsiteX11" fmla="*/ 2210118 w 3605213"/>
                <a:gd name="connsiteY11" fmla="*/ 1471609 h 1647822"/>
                <a:gd name="connsiteX12" fmla="*/ 1891030 w 3605213"/>
                <a:gd name="connsiteY12" fmla="*/ 1647822 h 1647822"/>
                <a:gd name="connsiteX13" fmla="*/ 1414782 w 3605213"/>
                <a:gd name="connsiteY13" fmla="*/ 1519234 h 1647822"/>
                <a:gd name="connsiteX14" fmla="*/ 1314768 w 3605213"/>
                <a:gd name="connsiteY14" fmla="*/ 1309686 h 1647822"/>
                <a:gd name="connsiteX15" fmla="*/ 95569 w 3605213"/>
                <a:gd name="connsiteY15" fmla="*/ 1571622 h 1647822"/>
                <a:gd name="connsiteX16" fmla="*/ 0 w 3605213"/>
                <a:gd name="connsiteY16" fmla="*/ 1437953 h 1647822"/>
                <a:gd name="connsiteX17" fmla="*/ 324168 w 3605213"/>
                <a:gd name="connsiteY17" fmla="*/ 785810 h 1647822"/>
                <a:gd name="connsiteX18" fmla="*/ 162243 w 3605213"/>
                <a:gd name="connsiteY18" fmla="*/ 519110 h 1647822"/>
                <a:gd name="connsiteX19" fmla="*/ 376556 w 3605213"/>
                <a:gd name="connsiteY19" fmla="*/ 447673 h 1647822"/>
                <a:gd name="connsiteX20" fmla="*/ 238443 w 3605213"/>
                <a:gd name="connsiteY20" fmla="*/ 300035 h 1647822"/>
                <a:gd name="connsiteX21" fmla="*/ 228918 w 3605213"/>
                <a:gd name="connsiteY21" fmla="*/ 133348 h 1647822"/>
                <a:gd name="connsiteX0" fmla="*/ 228918 w 3605213"/>
                <a:gd name="connsiteY0" fmla="*/ 133348 h 1647822"/>
                <a:gd name="connsiteX1" fmla="*/ 1143318 w 3605213"/>
                <a:gd name="connsiteY1" fmla="*/ 123823 h 1647822"/>
                <a:gd name="connsiteX2" fmla="*/ 1812448 w 3605213"/>
                <a:gd name="connsiteY2" fmla="*/ 0 h 1647822"/>
                <a:gd name="connsiteX3" fmla="*/ 2085975 w 3605213"/>
                <a:gd name="connsiteY3" fmla="*/ 42543 h 1647822"/>
                <a:gd name="connsiteX4" fmla="*/ 2181224 w 3605213"/>
                <a:gd name="connsiteY4" fmla="*/ 161606 h 1647822"/>
                <a:gd name="connsiteX5" fmla="*/ 2481262 w 3605213"/>
                <a:gd name="connsiteY5" fmla="*/ 197323 h 1647822"/>
                <a:gd name="connsiteX6" fmla="*/ 2650649 w 3605213"/>
                <a:gd name="connsiteY6" fmla="*/ 216692 h 1647822"/>
                <a:gd name="connsiteX7" fmla="*/ 2591118 w 3605213"/>
                <a:gd name="connsiteY7" fmla="*/ 771521 h 1647822"/>
                <a:gd name="connsiteX8" fmla="*/ 3605213 w 3605213"/>
                <a:gd name="connsiteY8" fmla="*/ 980755 h 1647822"/>
                <a:gd name="connsiteX9" fmla="*/ 3557589 w 3605213"/>
                <a:gd name="connsiteY9" fmla="*/ 1590354 h 1647822"/>
                <a:gd name="connsiteX10" fmla="*/ 3238500 w 3605213"/>
                <a:gd name="connsiteY10" fmla="*/ 1647505 h 1647822"/>
                <a:gd name="connsiteX11" fmla="*/ 2210118 w 3605213"/>
                <a:gd name="connsiteY11" fmla="*/ 1471609 h 1647822"/>
                <a:gd name="connsiteX12" fmla="*/ 1891030 w 3605213"/>
                <a:gd name="connsiteY12" fmla="*/ 1647822 h 1647822"/>
                <a:gd name="connsiteX13" fmla="*/ 1414782 w 3605213"/>
                <a:gd name="connsiteY13" fmla="*/ 1519234 h 1647822"/>
                <a:gd name="connsiteX14" fmla="*/ 1219518 w 3605213"/>
                <a:gd name="connsiteY14" fmla="*/ 1376361 h 1647822"/>
                <a:gd name="connsiteX15" fmla="*/ 95569 w 3605213"/>
                <a:gd name="connsiteY15" fmla="*/ 1571622 h 1647822"/>
                <a:gd name="connsiteX16" fmla="*/ 0 w 3605213"/>
                <a:gd name="connsiteY16" fmla="*/ 1437953 h 1647822"/>
                <a:gd name="connsiteX17" fmla="*/ 324168 w 3605213"/>
                <a:gd name="connsiteY17" fmla="*/ 785810 h 1647822"/>
                <a:gd name="connsiteX18" fmla="*/ 162243 w 3605213"/>
                <a:gd name="connsiteY18" fmla="*/ 519110 h 1647822"/>
                <a:gd name="connsiteX19" fmla="*/ 376556 w 3605213"/>
                <a:gd name="connsiteY19" fmla="*/ 447673 h 1647822"/>
                <a:gd name="connsiteX20" fmla="*/ 238443 w 3605213"/>
                <a:gd name="connsiteY20" fmla="*/ 300035 h 1647822"/>
                <a:gd name="connsiteX21" fmla="*/ 228918 w 3605213"/>
                <a:gd name="connsiteY21" fmla="*/ 133348 h 1647822"/>
                <a:gd name="connsiteX0" fmla="*/ 228918 w 3605213"/>
                <a:gd name="connsiteY0" fmla="*/ 133348 h 1647822"/>
                <a:gd name="connsiteX1" fmla="*/ 1143318 w 3605213"/>
                <a:gd name="connsiteY1" fmla="*/ 123823 h 1647822"/>
                <a:gd name="connsiteX2" fmla="*/ 1812448 w 3605213"/>
                <a:gd name="connsiteY2" fmla="*/ 0 h 1647822"/>
                <a:gd name="connsiteX3" fmla="*/ 2085975 w 3605213"/>
                <a:gd name="connsiteY3" fmla="*/ 42543 h 1647822"/>
                <a:gd name="connsiteX4" fmla="*/ 2181224 w 3605213"/>
                <a:gd name="connsiteY4" fmla="*/ 161606 h 1647822"/>
                <a:gd name="connsiteX5" fmla="*/ 2481262 w 3605213"/>
                <a:gd name="connsiteY5" fmla="*/ 197323 h 1647822"/>
                <a:gd name="connsiteX6" fmla="*/ 2650649 w 3605213"/>
                <a:gd name="connsiteY6" fmla="*/ 216692 h 1647822"/>
                <a:gd name="connsiteX7" fmla="*/ 2591118 w 3605213"/>
                <a:gd name="connsiteY7" fmla="*/ 771521 h 1647822"/>
                <a:gd name="connsiteX8" fmla="*/ 3605213 w 3605213"/>
                <a:gd name="connsiteY8" fmla="*/ 980755 h 1647822"/>
                <a:gd name="connsiteX9" fmla="*/ 3557589 w 3605213"/>
                <a:gd name="connsiteY9" fmla="*/ 1590354 h 1647822"/>
                <a:gd name="connsiteX10" fmla="*/ 3238500 w 3605213"/>
                <a:gd name="connsiteY10" fmla="*/ 1647505 h 1647822"/>
                <a:gd name="connsiteX11" fmla="*/ 2210118 w 3605213"/>
                <a:gd name="connsiteY11" fmla="*/ 1471609 h 1647822"/>
                <a:gd name="connsiteX12" fmla="*/ 1891030 w 3605213"/>
                <a:gd name="connsiteY12" fmla="*/ 1647822 h 1647822"/>
                <a:gd name="connsiteX13" fmla="*/ 1276669 w 3605213"/>
                <a:gd name="connsiteY13" fmla="*/ 1490659 h 1647822"/>
                <a:gd name="connsiteX14" fmla="*/ 1219518 w 3605213"/>
                <a:gd name="connsiteY14" fmla="*/ 1376361 h 1647822"/>
                <a:gd name="connsiteX15" fmla="*/ 95569 w 3605213"/>
                <a:gd name="connsiteY15" fmla="*/ 1571622 h 1647822"/>
                <a:gd name="connsiteX16" fmla="*/ 0 w 3605213"/>
                <a:gd name="connsiteY16" fmla="*/ 1437953 h 1647822"/>
                <a:gd name="connsiteX17" fmla="*/ 324168 w 3605213"/>
                <a:gd name="connsiteY17" fmla="*/ 785810 h 1647822"/>
                <a:gd name="connsiteX18" fmla="*/ 162243 w 3605213"/>
                <a:gd name="connsiteY18" fmla="*/ 519110 h 1647822"/>
                <a:gd name="connsiteX19" fmla="*/ 376556 w 3605213"/>
                <a:gd name="connsiteY19" fmla="*/ 447673 h 1647822"/>
                <a:gd name="connsiteX20" fmla="*/ 238443 w 3605213"/>
                <a:gd name="connsiteY20" fmla="*/ 300035 h 1647822"/>
                <a:gd name="connsiteX21" fmla="*/ 228918 w 3605213"/>
                <a:gd name="connsiteY21" fmla="*/ 133348 h 1647822"/>
                <a:gd name="connsiteX0" fmla="*/ 228918 w 3605213"/>
                <a:gd name="connsiteY0" fmla="*/ 133348 h 1647505"/>
                <a:gd name="connsiteX1" fmla="*/ 1143318 w 3605213"/>
                <a:gd name="connsiteY1" fmla="*/ 123823 h 1647505"/>
                <a:gd name="connsiteX2" fmla="*/ 1812448 w 3605213"/>
                <a:gd name="connsiteY2" fmla="*/ 0 h 1647505"/>
                <a:gd name="connsiteX3" fmla="*/ 2085975 w 3605213"/>
                <a:gd name="connsiteY3" fmla="*/ 42543 h 1647505"/>
                <a:gd name="connsiteX4" fmla="*/ 2181224 w 3605213"/>
                <a:gd name="connsiteY4" fmla="*/ 161606 h 1647505"/>
                <a:gd name="connsiteX5" fmla="*/ 2481262 w 3605213"/>
                <a:gd name="connsiteY5" fmla="*/ 197323 h 1647505"/>
                <a:gd name="connsiteX6" fmla="*/ 2650649 w 3605213"/>
                <a:gd name="connsiteY6" fmla="*/ 216692 h 1647505"/>
                <a:gd name="connsiteX7" fmla="*/ 2591118 w 3605213"/>
                <a:gd name="connsiteY7" fmla="*/ 771521 h 1647505"/>
                <a:gd name="connsiteX8" fmla="*/ 3605213 w 3605213"/>
                <a:gd name="connsiteY8" fmla="*/ 980755 h 1647505"/>
                <a:gd name="connsiteX9" fmla="*/ 3557589 w 3605213"/>
                <a:gd name="connsiteY9" fmla="*/ 1590354 h 1647505"/>
                <a:gd name="connsiteX10" fmla="*/ 3238500 w 3605213"/>
                <a:gd name="connsiteY10" fmla="*/ 1647505 h 1647505"/>
                <a:gd name="connsiteX11" fmla="*/ 2210118 w 3605213"/>
                <a:gd name="connsiteY11" fmla="*/ 1471609 h 1647505"/>
                <a:gd name="connsiteX12" fmla="*/ 1857692 w 3605213"/>
                <a:gd name="connsiteY12" fmla="*/ 1571622 h 1647505"/>
                <a:gd name="connsiteX13" fmla="*/ 1276669 w 3605213"/>
                <a:gd name="connsiteY13" fmla="*/ 1490659 h 1647505"/>
                <a:gd name="connsiteX14" fmla="*/ 1219518 w 3605213"/>
                <a:gd name="connsiteY14" fmla="*/ 1376361 h 1647505"/>
                <a:gd name="connsiteX15" fmla="*/ 95569 w 3605213"/>
                <a:gd name="connsiteY15" fmla="*/ 1571622 h 1647505"/>
                <a:gd name="connsiteX16" fmla="*/ 0 w 3605213"/>
                <a:gd name="connsiteY16" fmla="*/ 1437953 h 1647505"/>
                <a:gd name="connsiteX17" fmla="*/ 324168 w 3605213"/>
                <a:gd name="connsiteY17" fmla="*/ 785810 h 1647505"/>
                <a:gd name="connsiteX18" fmla="*/ 162243 w 3605213"/>
                <a:gd name="connsiteY18" fmla="*/ 519110 h 1647505"/>
                <a:gd name="connsiteX19" fmla="*/ 376556 w 3605213"/>
                <a:gd name="connsiteY19" fmla="*/ 447673 h 1647505"/>
                <a:gd name="connsiteX20" fmla="*/ 238443 w 3605213"/>
                <a:gd name="connsiteY20" fmla="*/ 300035 h 1647505"/>
                <a:gd name="connsiteX21" fmla="*/ 228918 w 3605213"/>
                <a:gd name="connsiteY21" fmla="*/ 133348 h 1647505"/>
                <a:gd name="connsiteX0" fmla="*/ 228918 w 3605213"/>
                <a:gd name="connsiteY0" fmla="*/ 133348 h 1647505"/>
                <a:gd name="connsiteX1" fmla="*/ 1143318 w 3605213"/>
                <a:gd name="connsiteY1" fmla="*/ 123823 h 1647505"/>
                <a:gd name="connsiteX2" fmla="*/ 1812448 w 3605213"/>
                <a:gd name="connsiteY2" fmla="*/ 0 h 1647505"/>
                <a:gd name="connsiteX3" fmla="*/ 2085975 w 3605213"/>
                <a:gd name="connsiteY3" fmla="*/ 42543 h 1647505"/>
                <a:gd name="connsiteX4" fmla="*/ 2181224 w 3605213"/>
                <a:gd name="connsiteY4" fmla="*/ 161606 h 1647505"/>
                <a:gd name="connsiteX5" fmla="*/ 2481262 w 3605213"/>
                <a:gd name="connsiteY5" fmla="*/ 197323 h 1647505"/>
                <a:gd name="connsiteX6" fmla="*/ 2650649 w 3605213"/>
                <a:gd name="connsiteY6" fmla="*/ 216692 h 1647505"/>
                <a:gd name="connsiteX7" fmla="*/ 2591118 w 3605213"/>
                <a:gd name="connsiteY7" fmla="*/ 771521 h 1647505"/>
                <a:gd name="connsiteX8" fmla="*/ 3605213 w 3605213"/>
                <a:gd name="connsiteY8" fmla="*/ 980755 h 1647505"/>
                <a:gd name="connsiteX9" fmla="*/ 3557589 w 3605213"/>
                <a:gd name="connsiteY9" fmla="*/ 1590354 h 1647505"/>
                <a:gd name="connsiteX10" fmla="*/ 3238500 w 3605213"/>
                <a:gd name="connsiteY10" fmla="*/ 1647505 h 1647505"/>
                <a:gd name="connsiteX11" fmla="*/ 2210118 w 3605213"/>
                <a:gd name="connsiteY11" fmla="*/ 1471609 h 1647505"/>
                <a:gd name="connsiteX12" fmla="*/ 1857692 w 3605213"/>
                <a:gd name="connsiteY12" fmla="*/ 1571622 h 1647505"/>
                <a:gd name="connsiteX13" fmla="*/ 1276669 w 3605213"/>
                <a:gd name="connsiteY13" fmla="*/ 1490659 h 1647505"/>
                <a:gd name="connsiteX14" fmla="*/ 1219518 w 3605213"/>
                <a:gd name="connsiteY14" fmla="*/ 1376361 h 1647505"/>
                <a:gd name="connsiteX15" fmla="*/ 95569 w 3605213"/>
                <a:gd name="connsiteY15" fmla="*/ 1571622 h 1647505"/>
                <a:gd name="connsiteX16" fmla="*/ 0 w 3605213"/>
                <a:gd name="connsiteY16" fmla="*/ 1437953 h 1647505"/>
                <a:gd name="connsiteX17" fmla="*/ 324168 w 3605213"/>
                <a:gd name="connsiteY17" fmla="*/ 785810 h 1647505"/>
                <a:gd name="connsiteX18" fmla="*/ 162243 w 3605213"/>
                <a:gd name="connsiteY18" fmla="*/ 519110 h 1647505"/>
                <a:gd name="connsiteX19" fmla="*/ 376556 w 3605213"/>
                <a:gd name="connsiteY19" fmla="*/ 447673 h 1647505"/>
                <a:gd name="connsiteX20" fmla="*/ 238443 w 3605213"/>
                <a:gd name="connsiteY20" fmla="*/ 300035 h 1647505"/>
                <a:gd name="connsiteX21" fmla="*/ 228918 w 3605213"/>
                <a:gd name="connsiteY21" fmla="*/ 133348 h 1647505"/>
                <a:gd name="connsiteX0" fmla="*/ 0 w 3857307"/>
                <a:gd name="connsiteY0" fmla="*/ 252410 h 1647505"/>
                <a:gd name="connsiteX1" fmla="*/ 1395412 w 3857307"/>
                <a:gd name="connsiteY1" fmla="*/ 123823 h 1647505"/>
                <a:gd name="connsiteX2" fmla="*/ 2064542 w 3857307"/>
                <a:gd name="connsiteY2" fmla="*/ 0 h 1647505"/>
                <a:gd name="connsiteX3" fmla="*/ 2338069 w 3857307"/>
                <a:gd name="connsiteY3" fmla="*/ 42543 h 1647505"/>
                <a:gd name="connsiteX4" fmla="*/ 2433318 w 3857307"/>
                <a:gd name="connsiteY4" fmla="*/ 161606 h 1647505"/>
                <a:gd name="connsiteX5" fmla="*/ 2733356 w 3857307"/>
                <a:gd name="connsiteY5" fmla="*/ 197323 h 1647505"/>
                <a:gd name="connsiteX6" fmla="*/ 2902743 w 3857307"/>
                <a:gd name="connsiteY6" fmla="*/ 216692 h 1647505"/>
                <a:gd name="connsiteX7" fmla="*/ 2843212 w 3857307"/>
                <a:gd name="connsiteY7" fmla="*/ 771521 h 1647505"/>
                <a:gd name="connsiteX8" fmla="*/ 3857307 w 3857307"/>
                <a:gd name="connsiteY8" fmla="*/ 980755 h 1647505"/>
                <a:gd name="connsiteX9" fmla="*/ 3809683 w 3857307"/>
                <a:gd name="connsiteY9" fmla="*/ 1590354 h 1647505"/>
                <a:gd name="connsiteX10" fmla="*/ 3490594 w 3857307"/>
                <a:gd name="connsiteY10" fmla="*/ 1647505 h 1647505"/>
                <a:gd name="connsiteX11" fmla="*/ 2462212 w 3857307"/>
                <a:gd name="connsiteY11" fmla="*/ 1471609 h 1647505"/>
                <a:gd name="connsiteX12" fmla="*/ 2109786 w 3857307"/>
                <a:gd name="connsiteY12" fmla="*/ 1571622 h 1647505"/>
                <a:gd name="connsiteX13" fmla="*/ 1528763 w 3857307"/>
                <a:gd name="connsiteY13" fmla="*/ 1490659 h 1647505"/>
                <a:gd name="connsiteX14" fmla="*/ 1471612 w 3857307"/>
                <a:gd name="connsiteY14" fmla="*/ 1376361 h 1647505"/>
                <a:gd name="connsiteX15" fmla="*/ 347663 w 3857307"/>
                <a:gd name="connsiteY15" fmla="*/ 1571622 h 1647505"/>
                <a:gd name="connsiteX16" fmla="*/ 252094 w 3857307"/>
                <a:gd name="connsiteY16" fmla="*/ 1437953 h 1647505"/>
                <a:gd name="connsiteX17" fmla="*/ 576262 w 3857307"/>
                <a:gd name="connsiteY17" fmla="*/ 785810 h 1647505"/>
                <a:gd name="connsiteX18" fmla="*/ 414337 w 3857307"/>
                <a:gd name="connsiteY18" fmla="*/ 519110 h 1647505"/>
                <a:gd name="connsiteX19" fmla="*/ 628650 w 3857307"/>
                <a:gd name="connsiteY19" fmla="*/ 447673 h 1647505"/>
                <a:gd name="connsiteX20" fmla="*/ 490537 w 3857307"/>
                <a:gd name="connsiteY20" fmla="*/ 300035 h 1647505"/>
                <a:gd name="connsiteX21" fmla="*/ 0 w 3857307"/>
                <a:gd name="connsiteY21" fmla="*/ 252410 h 1647505"/>
                <a:gd name="connsiteX0" fmla="*/ 0 w 3857307"/>
                <a:gd name="connsiteY0" fmla="*/ 252410 h 1647505"/>
                <a:gd name="connsiteX1" fmla="*/ 1395412 w 3857307"/>
                <a:gd name="connsiteY1" fmla="*/ 123823 h 1647505"/>
                <a:gd name="connsiteX2" fmla="*/ 2064542 w 3857307"/>
                <a:gd name="connsiteY2" fmla="*/ 0 h 1647505"/>
                <a:gd name="connsiteX3" fmla="*/ 2338069 w 3857307"/>
                <a:gd name="connsiteY3" fmla="*/ 42543 h 1647505"/>
                <a:gd name="connsiteX4" fmla="*/ 2433318 w 3857307"/>
                <a:gd name="connsiteY4" fmla="*/ 161606 h 1647505"/>
                <a:gd name="connsiteX5" fmla="*/ 2733356 w 3857307"/>
                <a:gd name="connsiteY5" fmla="*/ 197323 h 1647505"/>
                <a:gd name="connsiteX6" fmla="*/ 2902743 w 3857307"/>
                <a:gd name="connsiteY6" fmla="*/ 216692 h 1647505"/>
                <a:gd name="connsiteX7" fmla="*/ 2843212 w 3857307"/>
                <a:gd name="connsiteY7" fmla="*/ 771521 h 1647505"/>
                <a:gd name="connsiteX8" fmla="*/ 3857307 w 3857307"/>
                <a:gd name="connsiteY8" fmla="*/ 980755 h 1647505"/>
                <a:gd name="connsiteX9" fmla="*/ 3809683 w 3857307"/>
                <a:gd name="connsiteY9" fmla="*/ 1590354 h 1647505"/>
                <a:gd name="connsiteX10" fmla="*/ 3490594 w 3857307"/>
                <a:gd name="connsiteY10" fmla="*/ 1647505 h 1647505"/>
                <a:gd name="connsiteX11" fmla="*/ 2462212 w 3857307"/>
                <a:gd name="connsiteY11" fmla="*/ 1471609 h 1647505"/>
                <a:gd name="connsiteX12" fmla="*/ 2109786 w 3857307"/>
                <a:gd name="connsiteY12" fmla="*/ 1571622 h 1647505"/>
                <a:gd name="connsiteX13" fmla="*/ 1528763 w 3857307"/>
                <a:gd name="connsiteY13" fmla="*/ 1490659 h 1647505"/>
                <a:gd name="connsiteX14" fmla="*/ 1471612 w 3857307"/>
                <a:gd name="connsiteY14" fmla="*/ 1376361 h 1647505"/>
                <a:gd name="connsiteX15" fmla="*/ 347663 w 3857307"/>
                <a:gd name="connsiteY15" fmla="*/ 1571622 h 1647505"/>
                <a:gd name="connsiteX16" fmla="*/ 252094 w 3857307"/>
                <a:gd name="connsiteY16" fmla="*/ 1437953 h 1647505"/>
                <a:gd name="connsiteX17" fmla="*/ 576262 w 3857307"/>
                <a:gd name="connsiteY17" fmla="*/ 785810 h 1647505"/>
                <a:gd name="connsiteX18" fmla="*/ 414337 w 3857307"/>
                <a:gd name="connsiteY18" fmla="*/ 519110 h 1647505"/>
                <a:gd name="connsiteX19" fmla="*/ 628650 w 3857307"/>
                <a:gd name="connsiteY19" fmla="*/ 447673 h 1647505"/>
                <a:gd name="connsiteX20" fmla="*/ 490537 w 3857307"/>
                <a:gd name="connsiteY20" fmla="*/ 300035 h 1647505"/>
                <a:gd name="connsiteX21" fmla="*/ 280671 w 3857307"/>
                <a:gd name="connsiteY21" fmla="*/ 277113 h 1647505"/>
                <a:gd name="connsiteX22" fmla="*/ 0 w 3857307"/>
                <a:gd name="connsiteY22" fmla="*/ 252410 h 1647505"/>
                <a:gd name="connsiteX0" fmla="*/ 0 w 3857307"/>
                <a:gd name="connsiteY0" fmla="*/ 252410 h 1647505"/>
                <a:gd name="connsiteX1" fmla="*/ 1395412 w 3857307"/>
                <a:gd name="connsiteY1" fmla="*/ 123823 h 1647505"/>
                <a:gd name="connsiteX2" fmla="*/ 2064542 w 3857307"/>
                <a:gd name="connsiteY2" fmla="*/ 0 h 1647505"/>
                <a:gd name="connsiteX3" fmla="*/ 2338069 w 3857307"/>
                <a:gd name="connsiteY3" fmla="*/ 42543 h 1647505"/>
                <a:gd name="connsiteX4" fmla="*/ 2433318 w 3857307"/>
                <a:gd name="connsiteY4" fmla="*/ 161606 h 1647505"/>
                <a:gd name="connsiteX5" fmla="*/ 2733356 w 3857307"/>
                <a:gd name="connsiteY5" fmla="*/ 197323 h 1647505"/>
                <a:gd name="connsiteX6" fmla="*/ 2902743 w 3857307"/>
                <a:gd name="connsiteY6" fmla="*/ 216692 h 1647505"/>
                <a:gd name="connsiteX7" fmla="*/ 2843212 w 3857307"/>
                <a:gd name="connsiteY7" fmla="*/ 771521 h 1647505"/>
                <a:gd name="connsiteX8" fmla="*/ 3857307 w 3857307"/>
                <a:gd name="connsiteY8" fmla="*/ 980755 h 1647505"/>
                <a:gd name="connsiteX9" fmla="*/ 3809683 w 3857307"/>
                <a:gd name="connsiteY9" fmla="*/ 1590354 h 1647505"/>
                <a:gd name="connsiteX10" fmla="*/ 3490594 w 3857307"/>
                <a:gd name="connsiteY10" fmla="*/ 1647505 h 1647505"/>
                <a:gd name="connsiteX11" fmla="*/ 2462212 w 3857307"/>
                <a:gd name="connsiteY11" fmla="*/ 1471609 h 1647505"/>
                <a:gd name="connsiteX12" fmla="*/ 2109786 w 3857307"/>
                <a:gd name="connsiteY12" fmla="*/ 1571622 h 1647505"/>
                <a:gd name="connsiteX13" fmla="*/ 1528763 w 3857307"/>
                <a:gd name="connsiteY13" fmla="*/ 1490659 h 1647505"/>
                <a:gd name="connsiteX14" fmla="*/ 1471612 w 3857307"/>
                <a:gd name="connsiteY14" fmla="*/ 1376361 h 1647505"/>
                <a:gd name="connsiteX15" fmla="*/ 347663 w 3857307"/>
                <a:gd name="connsiteY15" fmla="*/ 1571622 h 1647505"/>
                <a:gd name="connsiteX16" fmla="*/ 252094 w 3857307"/>
                <a:gd name="connsiteY16" fmla="*/ 1437953 h 1647505"/>
                <a:gd name="connsiteX17" fmla="*/ 576262 w 3857307"/>
                <a:gd name="connsiteY17" fmla="*/ 785810 h 1647505"/>
                <a:gd name="connsiteX18" fmla="*/ 414337 w 3857307"/>
                <a:gd name="connsiteY18" fmla="*/ 519110 h 1647505"/>
                <a:gd name="connsiteX19" fmla="*/ 628650 w 3857307"/>
                <a:gd name="connsiteY19" fmla="*/ 447673 h 1647505"/>
                <a:gd name="connsiteX20" fmla="*/ 490537 w 3857307"/>
                <a:gd name="connsiteY20" fmla="*/ 300035 h 1647505"/>
                <a:gd name="connsiteX21" fmla="*/ 37784 w 3857307"/>
                <a:gd name="connsiteY21" fmla="*/ 353313 h 1647505"/>
                <a:gd name="connsiteX22" fmla="*/ 0 w 3857307"/>
                <a:gd name="connsiteY22" fmla="*/ 252410 h 1647505"/>
                <a:gd name="connsiteX0" fmla="*/ 0 w 3857307"/>
                <a:gd name="connsiteY0" fmla="*/ 252410 h 1647505"/>
                <a:gd name="connsiteX1" fmla="*/ 1395412 w 3857307"/>
                <a:gd name="connsiteY1" fmla="*/ 123823 h 1647505"/>
                <a:gd name="connsiteX2" fmla="*/ 2064542 w 3857307"/>
                <a:gd name="connsiteY2" fmla="*/ 0 h 1647505"/>
                <a:gd name="connsiteX3" fmla="*/ 2338069 w 3857307"/>
                <a:gd name="connsiteY3" fmla="*/ 42543 h 1647505"/>
                <a:gd name="connsiteX4" fmla="*/ 2433318 w 3857307"/>
                <a:gd name="connsiteY4" fmla="*/ 161606 h 1647505"/>
                <a:gd name="connsiteX5" fmla="*/ 2733356 w 3857307"/>
                <a:gd name="connsiteY5" fmla="*/ 197323 h 1647505"/>
                <a:gd name="connsiteX6" fmla="*/ 2902743 w 3857307"/>
                <a:gd name="connsiteY6" fmla="*/ 216692 h 1647505"/>
                <a:gd name="connsiteX7" fmla="*/ 2843212 w 3857307"/>
                <a:gd name="connsiteY7" fmla="*/ 771521 h 1647505"/>
                <a:gd name="connsiteX8" fmla="*/ 3857307 w 3857307"/>
                <a:gd name="connsiteY8" fmla="*/ 980755 h 1647505"/>
                <a:gd name="connsiteX9" fmla="*/ 3809683 w 3857307"/>
                <a:gd name="connsiteY9" fmla="*/ 1590354 h 1647505"/>
                <a:gd name="connsiteX10" fmla="*/ 3490594 w 3857307"/>
                <a:gd name="connsiteY10" fmla="*/ 1647505 h 1647505"/>
                <a:gd name="connsiteX11" fmla="*/ 2462212 w 3857307"/>
                <a:gd name="connsiteY11" fmla="*/ 1471609 h 1647505"/>
                <a:gd name="connsiteX12" fmla="*/ 2109786 w 3857307"/>
                <a:gd name="connsiteY12" fmla="*/ 1571622 h 1647505"/>
                <a:gd name="connsiteX13" fmla="*/ 1528763 w 3857307"/>
                <a:gd name="connsiteY13" fmla="*/ 1490659 h 1647505"/>
                <a:gd name="connsiteX14" fmla="*/ 1471612 w 3857307"/>
                <a:gd name="connsiteY14" fmla="*/ 1376361 h 1647505"/>
                <a:gd name="connsiteX15" fmla="*/ 347663 w 3857307"/>
                <a:gd name="connsiteY15" fmla="*/ 1571622 h 1647505"/>
                <a:gd name="connsiteX16" fmla="*/ 252094 w 3857307"/>
                <a:gd name="connsiteY16" fmla="*/ 1437953 h 1647505"/>
                <a:gd name="connsiteX17" fmla="*/ 576262 w 3857307"/>
                <a:gd name="connsiteY17" fmla="*/ 785810 h 1647505"/>
                <a:gd name="connsiteX18" fmla="*/ 414337 w 3857307"/>
                <a:gd name="connsiteY18" fmla="*/ 519110 h 1647505"/>
                <a:gd name="connsiteX19" fmla="*/ 628650 w 3857307"/>
                <a:gd name="connsiteY19" fmla="*/ 447673 h 1647505"/>
                <a:gd name="connsiteX20" fmla="*/ 490537 w 3857307"/>
                <a:gd name="connsiteY20" fmla="*/ 300035 h 1647505"/>
                <a:gd name="connsiteX21" fmla="*/ 56834 w 3857307"/>
                <a:gd name="connsiteY21" fmla="*/ 339026 h 1647505"/>
                <a:gd name="connsiteX22" fmla="*/ 0 w 3857307"/>
                <a:gd name="connsiteY22" fmla="*/ 252410 h 1647505"/>
                <a:gd name="connsiteX0" fmla="*/ 0 w 3857307"/>
                <a:gd name="connsiteY0" fmla="*/ 252410 h 1647505"/>
                <a:gd name="connsiteX1" fmla="*/ 1395412 w 3857307"/>
                <a:gd name="connsiteY1" fmla="*/ 123823 h 1647505"/>
                <a:gd name="connsiteX2" fmla="*/ 2064542 w 3857307"/>
                <a:gd name="connsiteY2" fmla="*/ 0 h 1647505"/>
                <a:gd name="connsiteX3" fmla="*/ 2338069 w 3857307"/>
                <a:gd name="connsiteY3" fmla="*/ 42543 h 1647505"/>
                <a:gd name="connsiteX4" fmla="*/ 2433318 w 3857307"/>
                <a:gd name="connsiteY4" fmla="*/ 161606 h 1647505"/>
                <a:gd name="connsiteX5" fmla="*/ 2733356 w 3857307"/>
                <a:gd name="connsiteY5" fmla="*/ 197323 h 1647505"/>
                <a:gd name="connsiteX6" fmla="*/ 2902743 w 3857307"/>
                <a:gd name="connsiteY6" fmla="*/ 216692 h 1647505"/>
                <a:gd name="connsiteX7" fmla="*/ 2843212 w 3857307"/>
                <a:gd name="connsiteY7" fmla="*/ 771521 h 1647505"/>
                <a:gd name="connsiteX8" fmla="*/ 3857307 w 3857307"/>
                <a:gd name="connsiteY8" fmla="*/ 980755 h 1647505"/>
                <a:gd name="connsiteX9" fmla="*/ 3809683 w 3857307"/>
                <a:gd name="connsiteY9" fmla="*/ 1590354 h 1647505"/>
                <a:gd name="connsiteX10" fmla="*/ 3490594 w 3857307"/>
                <a:gd name="connsiteY10" fmla="*/ 1647505 h 1647505"/>
                <a:gd name="connsiteX11" fmla="*/ 2462212 w 3857307"/>
                <a:gd name="connsiteY11" fmla="*/ 1471609 h 1647505"/>
                <a:gd name="connsiteX12" fmla="*/ 2109786 w 3857307"/>
                <a:gd name="connsiteY12" fmla="*/ 1571622 h 1647505"/>
                <a:gd name="connsiteX13" fmla="*/ 1528763 w 3857307"/>
                <a:gd name="connsiteY13" fmla="*/ 1490659 h 1647505"/>
                <a:gd name="connsiteX14" fmla="*/ 1471612 w 3857307"/>
                <a:gd name="connsiteY14" fmla="*/ 1376361 h 1647505"/>
                <a:gd name="connsiteX15" fmla="*/ 347663 w 3857307"/>
                <a:gd name="connsiteY15" fmla="*/ 1571622 h 1647505"/>
                <a:gd name="connsiteX16" fmla="*/ 252094 w 3857307"/>
                <a:gd name="connsiteY16" fmla="*/ 1437953 h 1647505"/>
                <a:gd name="connsiteX17" fmla="*/ 576262 w 3857307"/>
                <a:gd name="connsiteY17" fmla="*/ 785810 h 1647505"/>
                <a:gd name="connsiteX18" fmla="*/ 414337 w 3857307"/>
                <a:gd name="connsiteY18" fmla="*/ 519110 h 1647505"/>
                <a:gd name="connsiteX19" fmla="*/ 628650 w 3857307"/>
                <a:gd name="connsiteY19" fmla="*/ 447673 h 1647505"/>
                <a:gd name="connsiteX20" fmla="*/ 490537 w 3857307"/>
                <a:gd name="connsiteY20" fmla="*/ 300035 h 1647505"/>
                <a:gd name="connsiteX21" fmla="*/ 25878 w 3857307"/>
                <a:gd name="connsiteY21" fmla="*/ 346169 h 1647505"/>
                <a:gd name="connsiteX22" fmla="*/ 0 w 3857307"/>
                <a:gd name="connsiteY22" fmla="*/ 252410 h 1647505"/>
                <a:gd name="connsiteX0" fmla="*/ 0 w 3864451"/>
                <a:gd name="connsiteY0" fmla="*/ 264316 h 1647505"/>
                <a:gd name="connsiteX1" fmla="*/ 1402556 w 3864451"/>
                <a:gd name="connsiteY1" fmla="*/ 123823 h 1647505"/>
                <a:gd name="connsiteX2" fmla="*/ 2071686 w 3864451"/>
                <a:gd name="connsiteY2" fmla="*/ 0 h 1647505"/>
                <a:gd name="connsiteX3" fmla="*/ 2345213 w 3864451"/>
                <a:gd name="connsiteY3" fmla="*/ 42543 h 1647505"/>
                <a:gd name="connsiteX4" fmla="*/ 2440462 w 3864451"/>
                <a:gd name="connsiteY4" fmla="*/ 161606 h 1647505"/>
                <a:gd name="connsiteX5" fmla="*/ 2740500 w 3864451"/>
                <a:gd name="connsiteY5" fmla="*/ 197323 h 1647505"/>
                <a:gd name="connsiteX6" fmla="*/ 2909887 w 3864451"/>
                <a:gd name="connsiteY6" fmla="*/ 216692 h 1647505"/>
                <a:gd name="connsiteX7" fmla="*/ 2850356 w 3864451"/>
                <a:gd name="connsiteY7" fmla="*/ 771521 h 1647505"/>
                <a:gd name="connsiteX8" fmla="*/ 3864451 w 3864451"/>
                <a:gd name="connsiteY8" fmla="*/ 980755 h 1647505"/>
                <a:gd name="connsiteX9" fmla="*/ 3816827 w 3864451"/>
                <a:gd name="connsiteY9" fmla="*/ 1590354 h 1647505"/>
                <a:gd name="connsiteX10" fmla="*/ 3497738 w 3864451"/>
                <a:gd name="connsiteY10" fmla="*/ 1647505 h 1647505"/>
                <a:gd name="connsiteX11" fmla="*/ 2469356 w 3864451"/>
                <a:gd name="connsiteY11" fmla="*/ 1471609 h 1647505"/>
                <a:gd name="connsiteX12" fmla="*/ 2116930 w 3864451"/>
                <a:gd name="connsiteY12" fmla="*/ 1571622 h 1647505"/>
                <a:gd name="connsiteX13" fmla="*/ 1535907 w 3864451"/>
                <a:gd name="connsiteY13" fmla="*/ 1490659 h 1647505"/>
                <a:gd name="connsiteX14" fmla="*/ 1478756 w 3864451"/>
                <a:gd name="connsiteY14" fmla="*/ 1376361 h 1647505"/>
                <a:gd name="connsiteX15" fmla="*/ 354807 w 3864451"/>
                <a:gd name="connsiteY15" fmla="*/ 1571622 h 1647505"/>
                <a:gd name="connsiteX16" fmla="*/ 259238 w 3864451"/>
                <a:gd name="connsiteY16" fmla="*/ 1437953 h 1647505"/>
                <a:gd name="connsiteX17" fmla="*/ 583406 w 3864451"/>
                <a:gd name="connsiteY17" fmla="*/ 785810 h 1647505"/>
                <a:gd name="connsiteX18" fmla="*/ 421481 w 3864451"/>
                <a:gd name="connsiteY18" fmla="*/ 519110 h 1647505"/>
                <a:gd name="connsiteX19" fmla="*/ 635794 w 3864451"/>
                <a:gd name="connsiteY19" fmla="*/ 447673 h 1647505"/>
                <a:gd name="connsiteX20" fmla="*/ 497681 w 3864451"/>
                <a:gd name="connsiteY20" fmla="*/ 300035 h 1647505"/>
                <a:gd name="connsiteX21" fmla="*/ 33022 w 3864451"/>
                <a:gd name="connsiteY21" fmla="*/ 346169 h 1647505"/>
                <a:gd name="connsiteX22" fmla="*/ 0 w 3864451"/>
                <a:gd name="connsiteY22" fmla="*/ 264316 h 1647505"/>
                <a:gd name="connsiteX0" fmla="*/ 0 w 3864451"/>
                <a:gd name="connsiteY0" fmla="*/ 264316 h 1647505"/>
                <a:gd name="connsiteX1" fmla="*/ 366396 w 3864451"/>
                <a:gd name="connsiteY1" fmla="*/ 222344 h 1647505"/>
                <a:gd name="connsiteX2" fmla="*/ 1402556 w 3864451"/>
                <a:gd name="connsiteY2" fmla="*/ 123823 h 1647505"/>
                <a:gd name="connsiteX3" fmla="*/ 2071686 w 3864451"/>
                <a:gd name="connsiteY3" fmla="*/ 0 h 1647505"/>
                <a:gd name="connsiteX4" fmla="*/ 2345213 w 3864451"/>
                <a:gd name="connsiteY4" fmla="*/ 42543 h 1647505"/>
                <a:gd name="connsiteX5" fmla="*/ 2440462 w 3864451"/>
                <a:gd name="connsiteY5" fmla="*/ 161606 h 1647505"/>
                <a:gd name="connsiteX6" fmla="*/ 2740500 w 3864451"/>
                <a:gd name="connsiteY6" fmla="*/ 197323 h 1647505"/>
                <a:gd name="connsiteX7" fmla="*/ 2909887 w 3864451"/>
                <a:gd name="connsiteY7" fmla="*/ 216692 h 1647505"/>
                <a:gd name="connsiteX8" fmla="*/ 2850356 w 3864451"/>
                <a:gd name="connsiteY8" fmla="*/ 771521 h 1647505"/>
                <a:gd name="connsiteX9" fmla="*/ 3864451 w 3864451"/>
                <a:gd name="connsiteY9" fmla="*/ 980755 h 1647505"/>
                <a:gd name="connsiteX10" fmla="*/ 3816827 w 3864451"/>
                <a:gd name="connsiteY10" fmla="*/ 1590354 h 1647505"/>
                <a:gd name="connsiteX11" fmla="*/ 3497738 w 3864451"/>
                <a:gd name="connsiteY11" fmla="*/ 1647505 h 1647505"/>
                <a:gd name="connsiteX12" fmla="*/ 2469356 w 3864451"/>
                <a:gd name="connsiteY12" fmla="*/ 1471609 h 1647505"/>
                <a:gd name="connsiteX13" fmla="*/ 2116930 w 3864451"/>
                <a:gd name="connsiteY13" fmla="*/ 1571622 h 1647505"/>
                <a:gd name="connsiteX14" fmla="*/ 1535907 w 3864451"/>
                <a:gd name="connsiteY14" fmla="*/ 1490659 h 1647505"/>
                <a:gd name="connsiteX15" fmla="*/ 1478756 w 3864451"/>
                <a:gd name="connsiteY15" fmla="*/ 1376361 h 1647505"/>
                <a:gd name="connsiteX16" fmla="*/ 354807 w 3864451"/>
                <a:gd name="connsiteY16" fmla="*/ 1571622 h 1647505"/>
                <a:gd name="connsiteX17" fmla="*/ 259238 w 3864451"/>
                <a:gd name="connsiteY17" fmla="*/ 1437953 h 1647505"/>
                <a:gd name="connsiteX18" fmla="*/ 583406 w 3864451"/>
                <a:gd name="connsiteY18" fmla="*/ 785810 h 1647505"/>
                <a:gd name="connsiteX19" fmla="*/ 421481 w 3864451"/>
                <a:gd name="connsiteY19" fmla="*/ 519110 h 1647505"/>
                <a:gd name="connsiteX20" fmla="*/ 635794 w 3864451"/>
                <a:gd name="connsiteY20" fmla="*/ 447673 h 1647505"/>
                <a:gd name="connsiteX21" fmla="*/ 497681 w 3864451"/>
                <a:gd name="connsiteY21" fmla="*/ 300035 h 1647505"/>
                <a:gd name="connsiteX22" fmla="*/ 33022 w 3864451"/>
                <a:gd name="connsiteY22" fmla="*/ 346169 h 1647505"/>
                <a:gd name="connsiteX23" fmla="*/ 0 w 3864451"/>
                <a:gd name="connsiteY23" fmla="*/ 264316 h 1647505"/>
                <a:gd name="connsiteX0" fmla="*/ 0 w 3864451"/>
                <a:gd name="connsiteY0" fmla="*/ 264316 h 1647505"/>
                <a:gd name="connsiteX1" fmla="*/ 47308 w 3864451"/>
                <a:gd name="connsiteY1" fmla="*/ 41369 h 1647505"/>
                <a:gd name="connsiteX2" fmla="*/ 1402556 w 3864451"/>
                <a:gd name="connsiteY2" fmla="*/ 123823 h 1647505"/>
                <a:gd name="connsiteX3" fmla="*/ 2071686 w 3864451"/>
                <a:gd name="connsiteY3" fmla="*/ 0 h 1647505"/>
                <a:gd name="connsiteX4" fmla="*/ 2345213 w 3864451"/>
                <a:gd name="connsiteY4" fmla="*/ 42543 h 1647505"/>
                <a:gd name="connsiteX5" fmla="*/ 2440462 w 3864451"/>
                <a:gd name="connsiteY5" fmla="*/ 161606 h 1647505"/>
                <a:gd name="connsiteX6" fmla="*/ 2740500 w 3864451"/>
                <a:gd name="connsiteY6" fmla="*/ 197323 h 1647505"/>
                <a:gd name="connsiteX7" fmla="*/ 2909887 w 3864451"/>
                <a:gd name="connsiteY7" fmla="*/ 216692 h 1647505"/>
                <a:gd name="connsiteX8" fmla="*/ 2850356 w 3864451"/>
                <a:gd name="connsiteY8" fmla="*/ 771521 h 1647505"/>
                <a:gd name="connsiteX9" fmla="*/ 3864451 w 3864451"/>
                <a:gd name="connsiteY9" fmla="*/ 980755 h 1647505"/>
                <a:gd name="connsiteX10" fmla="*/ 3816827 w 3864451"/>
                <a:gd name="connsiteY10" fmla="*/ 1590354 h 1647505"/>
                <a:gd name="connsiteX11" fmla="*/ 3497738 w 3864451"/>
                <a:gd name="connsiteY11" fmla="*/ 1647505 h 1647505"/>
                <a:gd name="connsiteX12" fmla="*/ 2469356 w 3864451"/>
                <a:gd name="connsiteY12" fmla="*/ 1471609 h 1647505"/>
                <a:gd name="connsiteX13" fmla="*/ 2116930 w 3864451"/>
                <a:gd name="connsiteY13" fmla="*/ 1571622 h 1647505"/>
                <a:gd name="connsiteX14" fmla="*/ 1535907 w 3864451"/>
                <a:gd name="connsiteY14" fmla="*/ 1490659 h 1647505"/>
                <a:gd name="connsiteX15" fmla="*/ 1478756 w 3864451"/>
                <a:gd name="connsiteY15" fmla="*/ 1376361 h 1647505"/>
                <a:gd name="connsiteX16" fmla="*/ 354807 w 3864451"/>
                <a:gd name="connsiteY16" fmla="*/ 1571622 h 1647505"/>
                <a:gd name="connsiteX17" fmla="*/ 259238 w 3864451"/>
                <a:gd name="connsiteY17" fmla="*/ 1437953 h 1647505"/>
                <a:gd name="connsiteX18" fmla="*/ 583406 w 3864451"/>
                <a:gd name="connsiteY18" fmla="*/ 785810 h 1647505"/>
                <a:gd name="connsiteX19" fmla="*/ 421481 w 3864451"/>
                <a:gd name="connsiteY19" fmla="*/ 519110 h 1647505"/>
                <a:gd name="connsiteX20" fmla="*/ 635794 w 3864451"/>
                <a:gd name="connsiteY20" fmla="*/ 447673 h 1647505"/>
                <a:gd name="connsiteX21" fmla="*/ 497681 w 3864451"/>
                <a:gd name="connsiteY21" fmla="*/ 300035 h 1647505"/>
                <a:gd name="connsiteX22" fmla="*/ 33022 w 3864451"/>
                <a:gd name="connsiteY22" fmla="*/ 346169 h 1647505"/>
                <a:gd name="connsiteX23" fmla="*/ 0 w 3864451"/>
                <a:gd name="connsiteY23" fmla="*/ 264316 h 1647505"/>
                <a:gd name="connsiteX0" fmla="*/ 0 w 3864451"/>
                <a:gd name="connsiteY0" fmla="*/ 264316 h 1647505"/>
                <a:gd name="connsiteX1" fmla="*/ 13971 w 3864451"/>
                <a:gd name="connsiteY1" fmla="*/ 160431 h 1647505"/>
                <a:gd name="connsiteX2" fmla="*/ 47308 w 3864451"/>
                <a:gd name="connsiteY2" fmla="*/ 41369 h 1647505"/>
                <a:gd name="connsiteX3" fmla="*/ 1402556 w 3864451"/>
                <a:gd name="connsiteY3" fmla="*/ 123823 h 1647505"/>
                <a:gd name="connsiteX4" fmla="*/ 2071686 w 3864451"/>
                <a:gd name="connsiteY4" fmla="*/ 0 h 1647505"/>
                <a:gd name="connsiteX5" fmla="*/ 2345213 w 3864451"/>
                <a:gd name="connsiteY5" fmla="*/ 42543 h 1647505"/>
                <a:gd name="connsiteX6" fmla="*/ 2440462 w 3864451"/>
                <a:gd name="connsiteY6" fmla="*/ 161606 h 1647505"/>
                <a:gd name="connsiteX7" fmla="*/ 2740500 w 3864451"/>
                <a:gd name="connsiteY7" fmla="*/ 197323 h 1647505"/>
                <a:gd name="connsiteX8" fmla="*/ 2909887 w 3864451"/>
                <a:gd name="connsiteY8" fmla="*/ 216692 h 1647505"/>
                <a:gd name="connsiteX9" fmla="*/ 2850356 w 3864451"/>
                <a:gd name="connsiteY9" fmla="*/ 771521 h 1647505"/>
                <a:gd name="connsiteX10" fmla="*/ 3864451 w 3864451"/>
                <a:gd name="connsiteY10" fmla="*/ 980755 h 1647505"/>
                <a:gd name="connsiteX11" fmla="*/ 3816827 w 3864451"/>
                <a:gd name="connsiteY11" fmla="*/ 1590354 h 1647505"/>
                <a:gd name="connsiteX12" fmla="*/ 3497738 w 3864451"/>
                <a:gd name="connsiteY12" fmla="*/ 1647505 h 1647505"/>
                <a:gd name="connsiteX13" fmla="*/ 2469356 w 3864451"/>
                <a:gd name="connsiteY13" fmla="*/ 1471609 h 1647505"/>
                <a:gd name="connsiteX14" fmla="*/ 2116930 w 3864451"/>
                <a:gd name="connsiteY14" fmla="*/ 1571622 h 1647505"/>
                <a:gd name="connsiteX15" fmla="*/ 1535907 w 3864451"/>
                <a:gd name="connsiteY15" fmla="*/ 1490659 h 1647505"/>
                <a:gd name="connsiteX16" fmla="*/ 1478756 w 3864451"/>
                <a:gd name="connsiteY16" fmla="*/ 1376361 h 1647505"/>
                <a:gd name="connsiteX17" fmla="*/ 354807 w 3864451"/>
                <a:gd name="connsiteY17" fmla="*/ 1571622 h 1647505"/>
                <a:gd name="connsiteX18" fmla="*/ 259238 w 3864451"/>
                <a:gd name="connsiteY18" fmla="*/ 1437953 h 1647505"/>
                <a:gd name="connsiteX19" fmla="*/ 583406 w 3864451"/>
                <a:gd name="connsiteY19" fmla="*/ 785810 h 1647505"/>
                <a:gd name="connsiteX20" fmla="*/ 421481 w 3864451"/>
                <a:gd name="connsiteY20" fmla="*/ 519110 h 1647505"/>
                <a:gd name="connsiteX21" fmla="*/ 635794 w 3864451"/>
                <a:gd name="connsiteY21" fmla="*/ 447673 h 1647505"/>
                <a:gd name="connsiteX22" fmla="*/ 497681 w 3864451"/>
                <a:gd name="connsiteY22" fmla="*/ 300035 h 1647505"/>
                <a:gd name="connsiteX23" fmla="*/ 33022 w 3864451"/>
                <a:gd name="connsiteY23" fmla="*/ 346169 h 1647505"/>
                <a:gd name="connsiteX24" fmla="*/ 0 w 3864451"/>
                <a:gd name="connsiteY24" fmla="*/ 264316 h 1647505"/>
                <a:gd name="connsiteX0" fmla="*/ 693260 w 4557711"/>
                <a:gd name="connsiteY0" fmla="*/ 264316 h 1647505"/>
                <a:gd name="connsiteX1" fmla="*/ 0 w 4557711"/>
                <a:gd name="connsiteY1" fmla="*/ 150906 h 1647505"/>
                <a:gd name="connsiteX2" fmla="*/ 740568 w 4557711"/>
                <a:gd name="connsiteY2" fmla="*/ 41369 h 1647505"/>
                <a:gd name="connsiteX3" fmla="*/ 2095816 w 4557711"/>
                <a:gd name="connsiteY3" fmla="*/ 123823 h 1647505"/>
                <a:gd name="connsiteX4" fmla="*/ 2764946 w 4557711"/>
                <a:gd name="connsiteY4" fmla="*/ 0 h 1647505"/>
                <a:gd name="connsiteX5" fmla="*/ 3038473 w 4557711"/>
                <a:gd name="connsiteY5" fmla="*/ 42543 h 1647505"/>
                <a:gd name="connsiteX6" fmla="*/ 3133722 w 4557711"/>
                <a:gd name="connsiteY6" fmla="*/ 161606 h 1647505"/>
                <a:gd name="connsiteX7" fmla="*/ 3433760 w 4557711"/>
                <a:gd name="connsiteY7" fmla="*/ 197323 h 1647505"/>
                <a:gd name="connsiteX8" fmla="*/ 3603147 w 4557711"/>
                <a:gd name="connsiteY8" fmla="*/ 216692 h 1647505"/>
                <a:gd name="connsiteX9" fmla="*/ 3543616 w 4557711"/>
                <a:gd name="connsiteY9" fmla="*/ 771521 h 1647505"/>
                <a:gd name="connsiteX10" fmla="*/ 4557711 w 4557711"/>
                <a:gd name="connsiteY10" fmla="*/ 980755 h 1647505"/>
                <a:gd name="connsiteX11" fmla="*/ 4510087 w 4557711"/>
                <a:gd name="connsiteY11" fmla="*/ 1590354 h 1647505"/>
                <a:gd name="connsiteX12" fmla="*/ 4190998 w 4557711"/>
                <a:gd name="connsiteY12" fmla="*/ 1647505 h 1647505"/>
                <a:gd name="connsiteX13" fmla="*/ 3162616 w 4557711"/>
                <a:gd name="connsiteY13" fmla="*/ 1471609 h 1647505"/>
                <a:gd name="connsiteX14" fmla="*/ 2810190 w 4557711"/>
                <a:gd name="connsiteY14" fmla="*/ 1571622 h 1647505"/>
                <a:gd name="connsiteX15" fmla="*/ 2229167 w 4557711"/>
                <a:gd name="connsiteY15" fmla="*/ 1490659 h 1647505"/>
                <a:gd name="connsiteX16" fmla="*/ 2172016 w 4557711"/>
                <a:gd name="connsiteY16" fmla="*/ 1376361 h 1647505"/>
                <a:gd name="connsiteX17" fmla="*/ 1048067 w 4557711"/>
                <a:gd name="connsiteY17" fmla="*/ 1571622 h 1647505"/>
                <a:gd name="connsiteX18" fmla="*/ 952498 w 4557711"/>
                <a:gd name="connsiteY18" fmla="*/ 1437953 h 1647505"/>
                <a:gd name="connsiteX19" fmla="*/ 1276666 w 4557711"/>
                <a:gd name="connsiteY19" fmla="*/ 785810 h 1647505"/>
                <a:gd name="connsiteX20" fmla="*/ 1114741 w 4557711"/>
                <a:gd name="connsiteY20" fmla="*/ 519110 h 1647505"/>
                <a:gd name="connsiteX21" fmla="*/ 1329054 w 4557711"/>
                <a:gd name="connsiteY21" fmla="*/ 447673 h 1647505"/>
                <a:gd name="connsiteX22" fmla="*/ 1190941 w 4557711"/>
                <a:gd name="connsiteY22" fmla="*/ 300035 h 1647505"/>
                <a:gd name="connsiteX23" fmla="*/ 726282 w 4557711"/>
                <a:gd name="connsiteY23" fmla="*/ 346169 h 1647505"/>
                <a:gd name="connsiteX24" fmla="*/ 693260 w 4557711"/>
                <a:gd name="connsiteY24" fmla="*/ 264316 h 1647505"/>
                <a:gd name="connsiteX0" fmla="*/ 693260 w 4557711"/>
                <a:gd name="connsiteY0" fmla="*/ 264316 h 1647505"/>
                <a:gd name="connsiteX1" fmla="*/ 95250 w 4557711"/>
                <a:gd name="connsiteY1" fmla="*/ 167575 h 1647505"/>
                <a:gd name="connsiteX2" fmla="*/ 0 w 4557711"/>
                <a:gd name="connsiteY2" fmla="*/ 150906 h 1647505"/>
                <a:gd name="connsiteX3" fmla="*/ 740568 w 4557711"/>
                <a:gd name="connsiteY3" fmla="*/ 41369 h 1647505"/>
                <a:gd name="connsiteX4" fmla="*/ 2095816 w 4557711"/>
                <a:gd name="connsiteY4" fmla="*/ 123823 h 1647505"/>
                <a:gd name="connsiteX5" fmla="*/ 2764946 w 4557711"/>
                <a:gd name="connsiteY5" fmla="*/ 0 h 1647505"/>
                <a:gd name="connsiteX6" fmla="*/ 3038473 w 4557711"/>
                <a:gd name="connsiteY6" fmla="*/ 42543 h 1647505"/>
                <a:gd name="connsiteX7" fmla="*/ 3133722 w 4557711"/>
                <a:gd name="connsiteY7" fmla="*/ 161606 h 1647505"/>
                <a:gd name="connsiteX8" fmla="*/ 3433760 w 4557711"/>
                <a:gd name="connsiteY8" fmla="*/ 197323 h 1647505"/>
                <a:gd name="connsiteX9" fmla="*/ 3603147 w 4557711"/>
                <a:gd name="connsiteY9" fmla="*/ 216692 h 1647505"/>
                <a:gd name="connsiteX10" fmla="*/ 3543616 w 4557711"/>
                <a:gd name="connsiteY10" fmla="*/ 771521 h 1647505"/>
                <a:gd name="connsiteX11" fmla="*/ 4557711 w 4557711"/>
                <a:gd name="connsiteY11" fmla="*/ 980755 h 1647505"/>
                <a:gd name="connsiteX12" fmla="*/ 4510087 w 4557711"/>
                <a:gd name="connsiteY12" fmla="*/ 1590354 h 1647505"/>
                <a:gd name="connsiteX13" fmla="*/ 4190998 w 4557711"/>
                <a:gd name="connsiteY13" fmla="*/ 1647505 h 1647505"/>
                <a:gd name="connsiteX14" fmla="*/ 3162616 w 4557711"/>
                <a:gd name="connsiteY14" fmla="*/ 1471609 h 1647505"/>
                <a:gd name="connsiteX15" fmla="*/ 2810190 w 4557711"/>
                <a:gd name="connsiteY15" fmla="*/ 1571622 h 1647505"/>
                <a:gd name="connsiteX16" fmla="*/ 2229167 w 4557711"/>
                <a:gd name="connsiteY16" fmla="*/ 1490659 h 1647505"/>
                <a:gd name="connsiteX17" fmla="*/ 2172016 w 4557711"/>
                <a:gd name="connsiteY17" fmla="*/ 1376361 h 1647505"/>
                <a:gd name="connsiteX18" fmla="*/ 1048067 w 4557711"/>
                <a:gd name="connsiteY18" fmla="*/ 1571622 h 1647505"/>
                <a:gd name="connsiteX19" fmla="*/ 952498 w 4557711"/>
                <a:gd name="connsiteY19" fmla="*/ 1437953 h 1647505"/>
                <a:gd name="connsiteX20" fmla="*/ 1276666 w 4557711"/>
                <a:gd name="connsiteY20" fmla="*/ 785810 h 1647505"/>
                <a:gd name="connsiteX21" fmla="*/ 1114741 w 4557711"/>
                <a:gd name="connsiteY21" fmla="*/ 519110 h 1647505"/>
                <a:gd name="connsiteX22" fmla="*/ 1329054 w 4557711"/>
                <a:gd name="connsiteY22" fmla="*/ 447673 h 1647505"/>
                <a:gd name="connsiteX23" fmla="*/ 1190941 w 4557711"/>
                <a:gd name="connsiteY23" fmla="*/ 300035 h 1647505"/>
                <a:gd name="connsiteX24" fmla="*/ 726282 w 4557711"/>
                <a:gd name="connsiteY24" fmla="*/ 346169 h 1647505"/>
                <a:gd name="connsiteX25" fmla="*/ 693260 w 4557711"/>
                <a:gd name="connsiteY25" fmla="*/ 264316 h 1647505"/>
                <a:gd name="connsiteX0" fmla="*/ 693260 w 4557711"/>
                <a:gd name="connsiteY0" fmla="*/ 264316 h 1647505"/>
                <a:gd name="connsiteX1" fmla="*/ 64294 w 4557711"/>
                <a:gd name="connsiteY1" fmla="*/ 236631 h 1647505"/>
                <a:gd name="connsiteX2" fmla="*/ 0 w 4557711"/>
                <a:gd name="connsiteY2" fmla="*/ 150906 h 1647505"/>
                <a:gd name="connsiteX3" fmla="*/ 740568 w 4557711"/>
                <a:gd name="connsiteY3" fmla="*/ 41369 h 1647505"/>
                <a:gd name="connsiteX4" fmla="*/ 2095816 w 4557711"/>
                <a:gd name="connsiteY4" fmla="*/ 123823 h 1647505"/>
                <a:gd name="connsiteX5" fmla="*/ 2764946 w 4557711"/>
                <a:gd name="connsiteY5" fmla="*/ 0 h 1647505"/>
                <a:gd name="connsiteX6" fmla="*/ 3038473 w 4557711"/>
                <a:gd name="connsiteY6" fmla="*/ 42543 h 1647505"/>
                <a:gd name="connsiteX7" fmla="*/ 3133722 w 4557711"/>
                <a:gd name="connsiteY7" fmla="*/ 161606 h 1647505"/>
                <a:gd name="connsiteX8" fmla="*/ 3433760 w 4557711"/>
                <a:gd name="connsiteY8" fmla="*/ 197323 h 1647505"/>
                <a:gd name="connsiteX9" fmla="*/ 3603147 w 4557711"/>
                <a:gd name="connsiteY9" fmla="*/ 216692 h 1647505"/>
                <a:gd name="connsiteX10" fmla="*/ 3543616 w 4557711"/>
                <a:gd name="connsiteY10" fmla="*/ 771521 h 1647505"/>
                <a:gd name="connsiteX11" fmla="*/ 4557711 w 4557711"/>
                <a:gd name="connsiteY11" fmla="*/ 980755 h 1647505"/>
                <a:gd name="connsiteX12" fmla="*/ 4510087 w 4557711"/>
                <a:gd name="connsiteY12" fmla="*/ 1590354 h 1647505"/>
                <a:gd name="connsiteX13" fmla="*/ 4190998 w 4557711"/>
                <a:gd name="connsiteY13" fmla="*/ 1647505 h 1647505"/>
                <a:gd name="connsiteX14" fmla="*/ 3162616 w 4557711"/>
                <a:gd name="connsiteY14" fmla="*/ 1471609 h 1647505"/>
                <a:gd name="connsiteX15" fmla="*/ 2810190 w 4557711"/>
                <a:gd name="connsiteY15" fmla="*/ 1571622 h 1647505"/>
                <a:gd name="connsiteX16" fmla="*/ 2229167 w 4557711"/>
                <a:gd name="connsiteY16" fmla="*/ 1490659 h 1647505"/>
                <a:gd name="connsiteX17" fmla="*/ 2172016 w 4557711"/>
                <a:gd name="connsiteY17" fmla="*/ 1376361 h 1647505"/>
                <a:gd name="connsiteX18" fmla="*/ 1048067 w 4557711"/>
                <a:gd name="connsiteY18" fmla="*/ 1571622 h 1647505"/>
                <a:gd name="connsiteX19" fmla="*/ 952498 w 4557711"/>
                <a:gd name="connsiteY19" fmla="*/ 1437953 h 1647505"/>
                <a:gd name="connsiteX20" fmla="*/ 1276666 w 4557711"/>
                <a:gd name="connsiteY20" fmla="*/ 785810 h 1647505"/>
                <a:gd name="connsiteX21" fmla="*/ 1114741 w 4557711"/>
                <a:gd name="connsiteY21" fmla="*/ 519110 h 1647505"/>
                <a:gd name="connsiteX22" fmla="*/ 1329054 w 4557711"/>
                <a:gd name="connsiteY22" fmla="*/ 447673 h 1647505"/>
                <a:gd name="connsiteX23" fmla="*/ 1190941 w 4557711"/>
                <a:gd name="connsiteY23" fmla="*/ 300035 h 1647505"/>
                <a:gd name="connsiteX24" fmla="*/ 726282 w 4557711"/>
                <a:gd name="connsiteY24" fmla="*/ 346169 h 1647505"/>
                <a:gd name="connsiteX25" fmla="*/ 693260 w 4557711"/>
                <a:gd name="connsiteY25" fmla="*/ 264316 h 1647505"/>
                <a:gd name="connsiteX0" fmla="*/ 693260 w 4557711"/>
                <a:gd name="connsiteY0" fmla="*/ 264316 h 1647505"/>
                <a:gd name="connsiteX1" fmla="*/ 66676 w 4557711"/>
                <a:gd name="connsiteY1" fmla="*/ 231868 h 1647505"/>
                <a:gd name="connsiteX2" fmla="*/ 0 w 4557711"/>
                <a:gd name="connsiteY2" fmla="*/ 150906 h 1647505"/>
                <a:gd name="connsiteX3" fmla="*/ 740568 w 4557711"/>
                <a:gd name="connsiteY3" fmla="*/ 41369 h 1647505"/>
                <a:gd name="connsiteX4" fmla="*/ 2095816 w 4557711"/>
                <a:gd name="connsiteY4" fmla="*/ 123823 h 1647505"/>
                <a:gd name="connsiteX5" fmla="*/ 2764946 w 4557711"/>
                <a:gd name="connsiteY5" fmla="*/ 0 h 1647505"/>
                <a:gd name="connsiteX6" fmla="*/ 3038473 w 4557711"/>
                <a:gd name="connsiteY6" fmla="*/ 42543 h 1647505"/>
                <a:gd name="connsiteX7" fmla="*/ 3133722 w 4557711"/>
                <a:gd name="connsiteY7" fmla="*/ 161606 h 1647505"/>
                <a:gd name="connsiteX8" fmla="*/ 3433760 w 4557711"/>
                <a:gd name="connsiteY8" fmla="*/ 197323 h 1647505"/>
                <a:gd name="connsiteX9" fmla="*/ 3603147 w 4557711"/>
                <a:gd name="connsiteY9" fmla="*/ 216692 h 1647505"/>
                <a:gd name="connsiteX10" fmla="*/ 3543616 w 4557711"/>
                <a:gd name="connsiteY10" fmla="*/ 771521 h 1647505"/>
                <a:gd name="connsiteX11" fmla="*/ 4557711 w 4557711"/>
                <a:gd name="connsiteY11" fmla="*/ 980755 h 1647505"/>
                <a:gd name="connsiteX12" fmla="*/ 4510087 w 4557711"/>
                <a:gd name="connsiteY12" fmla="*/ 1590354 h 1647505"/>
                <a:gd name="connsiteX13" fmla="*/ 4190998 w 4557711"/>
                <a:gd name="connsiteY13" fmla="*/ 1647505 h 1647505"/>
                <a:gd name="connsiteX14" fmla="*/ 3162616 w 4557711"/>
                <a:gd name="connsiteY14" fmla="*/ 1471609 h 1647505"/>
                <a:gd name="connsiteX15" fmla="*/ 2810190 w 4557711"/>
                <a:gd name="connsiteY15" fmla="*/ 1571622 h 1647505"/>
                <a:gd name="connsiteX16" fmla="*/ 2229167 w 4557711"/>
                <a:gd name="connsiteY16" fmla="*/ 1490659 h 1647505"/>
                <a:gd name="connsiteX17" fmla="*/ 2172016 w 4557711"/>
                <a:gd name="connsiteY17" fmla="*/ 1376361 h 1647505"/>
                <a:gd name="connsiteX18" fmla="*/ 1048067 w 4557711"/>
                <a:gd name="connsiteY18" fmla="*/ 1571622 h 1647505"/>
                <a:gd name="connsiteX19" fmla="*/ 952498 w 4557711"/>
                <a:gd name="connsiteY19" fmla="*/ 1437953 h 1647505"/>
                <a:gd name="connsiteX20" fmla="*/ 1276666 w 4557711"/>
                <a:gd name="connsiteY20" fmla="*/ 785810 h 1647505"/>
                <a:gd name="connsiteX21" fmla="*/ 1114741 w 4557711"/>
                <a:gd name="connsiteY21" fmla="*/ 519110 h 1647505"/>
                <a:gd name="connsiteX22" fmla="*/ 1329054 w 4557711"/>
                <a:gd name="connsiteY22" fmla="*/ 447673 h 1647505"/>
                <a:gd name="connsiteX23" fmla="*/ 1190941 w 4557711"/>
                <a:gd name="connsiteY23" fmla="*/ 300035 h 1647505"/>
                <a:gd name="connsiteX24" fmla="*/ 726282 w 4557711"/>
                <a:gd name="connsiteY24" fmla="*/ 346169 h 1647505"/>
                <a:gd name="connsiteX25" fmla="*/ 693260 w 4557711"/>
                <a:gd name="connsiteY25" fmla="*/ 264316 h 1647505"/>
                <a:gd name="connsiteX0" fmla="*/ 693260 w 4557711"/>
                <a:gd name="connsiteY0" fmla="*/ 264316 h 1647505"/>
                <a:gd name="connsiteX1" fmla="*/ 42863 w 4557711"/>
                <a:gd name="connsiteY1" fmla="*/ 219962 h 1647505"/>
                <a:gd name="connsiteX2" fmla="*/ 0 w 4557711"/>
                <a:gd name="connsiteY2" fmla="*/ 150906 h 1647505"/>
                <a:gd name="connsiteX3" fmla="*/ 740568 w 4557711"/>
                <a:gd name="connsiteY3" fmla="*/ 41369 h 1647505"/>
                <a:gd name="connsiteX4" fmla="*/ 2095816 w 4557711"/>
                <a:gd name="connsiteY4" fmla="*/ 123823 h 1647505"/>
                <a:gd name="connsiteX5" fmla="*/ 2764946 w 4557711"/>
                <a:gd name="connsiteY5" fmla="*/ 0 h 1647505"/>
                <a:gd name="connsiteX6" fmla="*/ 3038473 w 4557711"/>
                <a:gd name="connsiteY6" fmla="*/ 42543 h 1647505"/>
                <a:gd name="connsiteX7" fmla="*/ 3133722 w 4557711"/>
                <a:gd name="connsiteY7" fmla="*/ 161606 h 1647505"/>
                <a:gd name="connsiteX8" fmla="*/ 3433760 w 4557711"/>
                <a:gd name="connsiteY8" fmla="*/ 197323 h 1647505"/>
                <a:gd name="connsiteX9" fmla="*/ 3603147 w 4557711"/>
                <a:gd name="connsiteY9" fmla="*/ 216692 h 1647505"/>
                <a:gd name="connsiteX10" fmla="*/ 3543616 w 4557711"/>
                <a:gd name="connsiteY10" fmla="*/ 771521 h 1647505"/>
                <a:gd name="connsiteX11" fmla="*/ 4557711 w 4557711"/>
                <a:gd name="connsiteY11" fmla="*/ 980755 h 1647505"/>
                <a:gd name="connsiteX12" fmla="*/ 4510087 w 4557711"/>
                <a:gd name="connsiteY12" fmla="*/ 1590354 h 1647505"/>
                <a:gd name="connsiteX13" fmla="*/ 4190998 w 4557711"/>
                <a:gd name="connsiteY13" fmla="*/ 1647505 h 1647505"/>
                <a:gd name="connsiteX14" fmla="*/ 3162616 w 4557711"/>
                <a:gd name="connsiteY14" fmla="*/ 1471609 h 1647505"/>
                <a:gd name="connsiteX15" fmla="*/ 2810190 w 4557711"/>
                <a:gd name="connsiteY15" fmla="*/ 1571622 h 1647505"/>
                <a:gd name="connsiteX16" fmla="*/ 2229167 w 4557711"/>
                <a:gd name="connsiteY16" fmla="*/ 1490659 h 1647505"/>
                <a:gd name="connsiteX17" fmla="*/ 2172016 w 4557711"/>
                <a:gd name="connsiteY17" fmla="*/ 1376361 h 1647505"/>
                <a:gd name="connsiteX18" fmla="*/ 1048067 w 4557711"/>
                <a:gd name="connsiteY18" fmla="*/ 1571622 h 1647505"/>
                <a:gd name="connsiteX19" fmla="*/ 952498 w 4557711"/>
                <a:gd name="connsiteY19" fmla="*/ 1437953 h 1647505"/>
                <a:gd name="connsiteX20" fmla="*/ 1276666 w 4557711"/>
                <a:gd name="connsiteY20" fmla="*/ 785810 h 1647505"/>
                <a:gd name="connsiteX21" fmla="*/ 1114741 w 4557711"/>
                <a:gd name="connsiteY21" fmla="*/ 519110 h 1647505"/>
                <a:gd name="connsiteX22" fmla="*/ 1329054 w 4557711"/>
                <a:gd name="connsiteY22" fmla="*/ 447673 h 1647505"/>
                <a:gd name="connsiteX23" fmla="*/ 1190941 w 4557711"/>
                <a:gd name="connsiteY23" fmla="*/ 300035 h 1647505"/>
                <a:gd name="connsiteX24" fmla="*/ 726282 w 4557711"/>
                <a:gd name="connsiteY24" fmla="*/ 346169 h 1647505"/>
                <a:gd name="connsiteX25" fmla="*/ 693260 w 4557711"/>
                <a:gd name="connsiteY25" fmla="*/ 264316 h 1647505"/>
                <a:gd name="connsiteX0" fmla="*/ 693260 w 4557711"/>
                <a:gd name="connsiteY0" fmla="*/ 264316 h 1647505"/>
                <a:gd name="connsiteX1" fmla="*/ 42863 w 4557711"/>
                <a:gd name="connsiteY1" fmla="*/ 219962 h 1647505"/>
                <a:gd name="connsiteX2" fmla="*/ 0 w 4557711"/>
                <a:gd name="connsiteY2" fmla="*/ 150906 h 1647505"/>
                <a:gd name="connsiteX3" fmla="*/ 347662 w 4557711"/>
                <a:gd name="connsiteY3" fmla="*/ 98519 h 1647505"/>
                <a:gd name="connsiteX4" fmla="*/ 740568 w 4557711"/>
                <a:gd name="connsiteY4" fmla="*/ 41369 h 1647505"/>
                <a:gd name="connsiteX5" fmla="*/ 2095816 w 4557711"/>
                <a:gd name="connsiteY5" fmla="*/ 123823 h 1647505"/>
                <a:gd name="connsiteX6" fmla="*/ 2764946 w 4557711"/>
                <a:gd name="connsiteY6" fmla="*/ 0 h 1647505"/>
                <a:gd name="connsiteX7" fmla="*/ 3038473 w 4557711"/>
                <a:gd name="connsiteY7" fmla="*/ 42543 h 1647505"/>
                <a:gd name="connsiteX8" fmla="*/ 3133722 w 4557711"/>
                <a:gd name="connsiteY8" fmla="*/ 161606 h 1647505"/>
                <a:gd name="connsiteX9" fmla="*/ 3433760 w 4557711"/>
                <a:gd name="connsiteY9" fmla="*/ 197323 h 1647505"/>
                <a:gd name="connsiteX10" fmla="*/ 3603147 w 4557711"/>
                <a:gd name="connsiteY10" fmla="*/ 216692 h 1647505"/>
                <a:gd name="connsiteX11" fmla="*/ 3543616 w 4557711"/>
                <a:gd name="connsiteY11" fmla="*/ 771521 h 1647505"/>
                <a:gd name="connsiteX12" fmla="*/ 4557711 w 4557711"/>
                <a:gd name="connsiteY12" fmla="*/ 980755 h 1647505"/>
                <a:gd name="connsiteX13" fmla="*/ 4510087 w 4557711"/>
                <a:gd name="connsiteY13" fmla="*/ 1590354 h 1647505"/>
                <a:gd name="connsiteX14" fmla="*/ 4190998 w 4557711"/>
                <a:gd name="connsiteY14" fmla="*/ 1647505 h 1647505"/>
                <a:gd name="connsiteX15" fmla="*/ 3162616 w 4557711"/>
                <a:gd name="connsiteY15" fmla="*/ 1471609 h 1647505"/>
                <a:gd name="connsiteX16" fmla="*/ 2810190 w 4557711"/>
                <a:gd name="connsiteY16" fmla="*/ 1571622 h 1647505"/>
                <a:gd name="connsiteX17" fmla="*/ 2229167 w 4557711"/>
                <a:gd name="connsiteY17" fmla="*/ 1490659 h 1647505"/>
                <a:gd name="connsiteX18" fmla="*/ 2172016 w 4557711"/>
                <a:gd name="connsiteY18" fmla="*/ 1376361 h 1647505"/>
                <a:gd name="connsiteX19" fmla="*/ 1048067 w 4557711"/>
                <a:gd name="connsiteY19" fmla="*/ 1571622 h 1647505"/>
                <a:gd name="connsiteX20" fmla="*/ 952498 w 4557711"/>
                <a:gd name="connsiteY20" fmla="*/ 1437953 h 1647505"/>
                <a:gd name="connsiteX21" fmla="*/ 1276666 w 4557711"/>
                <a:gd name="connsiteY21" fmla="*/ 785810 h 1647505"/>
                <a:gd name="connsiteX22" fmla="*/ 1114741 w 4557711"/>
                <a:gd name="connsiteY22" fmla="*/ 519110 h 1647505"/>
                <a:gd name="connsiteX23" fmla="*/ 1329054 w 4557711"/>
                <a:gd name="connsiteY23" fmla="*/ 447673 h 1647505"/>
                <a:gd name="connsiteX24" fmla="*/ 1190941 w 4557711"/>
                <a:gd name="connsiteY24" fmla="*/ 300035 h 1647505"/>
                <a:gd name="connsiteX25" fmla="*/ 726282 w 4557711"/>
                <a:gd name="connsiteY25" fmla="*/ 346169 h 1647505"/>
                <a:gd name="connsiteX26" fmla="*/ 693260 w 4557711"/>
                <a:gd name="connsiteY26" fmla="*/ 264316 h 1647505"/>
                <a:gd name="connsiteX0" fmla="*/ 693260 w 4557711"/>
                <a:gd name="connsiteY0" fmla="*/ 264316 h 1647505"/>
                <a:gd name="connsiteX1" fmla="*/ 42863 w 4557711"/>
                <a:gd name="connsiteY1" fmla="*/ 219962 h 1647505"/>
                <a:gd name="connsiteX2" fmla="*/ 0 w 4557711"/>
                <a:gd name="connsiteY2" fmla="*/ 150906 h 1647505"/>
                <a:gd name="connsiteX3" fmla="*/ 342899 w 4557711"/>
                <a:gd name="connsiteY3" fmla="*/ 124713 h 1647505"/>
                <a:gd name="connsiteX4" fmla="*/ 740568 w 4557711"/>
                <a:gd name="connsiteY4" fmla="*/ 41369 h 1647505"/>
                <a:gd name="connsiteX5" fmla="*/ 2095816 w 4557711"/>
                <a:gd name="connsiteY5" fmla="*/ 123823 h 1647505"/>
                <a:gd name="connsiteX6" fmla="*/ 2764946 w 4557711"/>
                <a:gd name="connsiteY6" fmla="*/ 0 h 1647505"/>
                <a:gd name="connsiteX7" fmla="*/ 3038473 w 4557711"/>
                <a:gd name="connsiteY7" fmla="*/ 42543 h 1647505"/>
                <a:gd name="connsiteX8" fmla="*/ 3133722 w 4557711"/>
                <a:gd name="connsiteY8" fmla="*/ 161606 h 1647505"/>
                <a:gd name="connsiteX9" fmla="*/ 3433760 w 4557711"/>
                <a:gd name="connsiteY9" fmla="*/ 197323 h 1647505"/>
                <a:gd name="connsiteX10" fmla="*/ 3603147 w 4557711"/>
                <a:gd name="connsiteY10" fmla="*/ 216692 h 1647505"/>
                <a:gd name="connsiteX11" fmla="*/ 3543616 w 4557711"/>
                <a:gd name="connsiteY11" fmla="*/ 771521 h 1647505"/>
                <a:gd name="connsiteX12" fmla="*/ 4557711 w 4557711"/>
                <a:gd name="connsiteY12" fmla="*/ 980755 h 1647505"/>
                <a:gd name="connsiteX13" fmla="*/ 4510087 w 4557711"/>
                <a:gd name="connsiteY13" fmla="*/ 1590354 h 1647505"/>
                <a:gd name="connsiteX14" fmla="*/ 4190998 w 4557711"/>
                <a:gd name="connsiteY14" fmla="*/ 1647505 h 1647505"/>
                <a:gd name="connsiteX15" fmla="*/ 3162616 w 4557711"/>
                <a:gd name="connsiteY15" fmla="*/ 1471609 h 1647505"/>
                <a:gd name="connsiteX16" fmla="*/ 2810190 w 4557711"/>
                <a:gd name="connsiteY16" fmla="*/ 1571622 h 1647505"/>
                <a:gd name="connsiteX17" fmla="*/ 2229167 w 4557711"/>
                <a:gd name="connsiteY17" fmla="*/ 1490659 h 1647505"/>
                <a:gd name="connsiteX18" fmla="*/ 2172016 w 4557711"/>
                <a:gd name="connsiteY18" fmla="*/ 1376361 h 1647505"/>
                <a:gd name="connsiteX19" fmla="*/ 1048067 w 4557711"/>
                <a:gd name="connsiteY19" fmla="*/ 1571622 h 1647505"/>
                <a:gd name="connsiteX20" fmla="*/ 952498 w 4557711"/>
                <a:gd name="connsiteY20" fmla="*/ 1437953 h 1647505"/>
                <a:gd name="connsiteX21" fmla="*/ 1276666 w 4557711"/>
                <a:gd name="connsiteY21" fmla="*/ 785810 h 1647505"/>
                <a:gd name="connsiteX22" fmla="*/ 1114741 w 4557711"/>
                <a:gd name="connsiteY22" fmla="*/ 519110 h 1647505"/>
                <a:gd name="connsiteX23" fmla="*/ 1329054 w 4557711"/>
                <a:gd name="connsiteY23" fmla="*/ 447673 h 1647505"/>
                <a:gd name="connsiteX24" fmla="*/ 1190941 w 4557711"/>
                <a:gd name="connsiteY24" fmla="*/ 300035 h 1647505"/>
                <a:gd name="connsiteX25" fmla="*/ 726282 w 4557711"/>
                <a:gd name="connsiteY25" fmla="*/ 346169 h 1647505"/>
                <a:gd name="connsiteX26" fmla="*/ 693260 w 4557711"/>
                <a:gd name="connsiteY26" fmla="*/ 264316 h 1647505"/>
                <a:gd name="connsiteX0" fmla="*/ 693260 w 4557711"/>
                <a:gd name="connsiteY0" fmla="*/ 264316 h 1647505"/>
                <a:gd name="connsiteX1" fmla="*/ 42863 w 4557711"/>
                <a:gd name="connsiteY1" fmla="*/ 219962 h 1647505"/>
                <a:gd name="connsiteX2" fmla="*/ 0 w 4557711"/>
                <a:gd name="connsiteY2" fmla="*/ 150906 h 1647505"/>
                <a:gd name="connsiteX3" fmla="*/ 342899 w 4557711"/>
                <a:gd name="connsiteY3" fmla="*/ 124713 h 1647505"/>
                <a:gd name="connsiteX4" fmla="*/ 435768 w 4557711"/>
                <a:gd name="connsiteY4" fmla="*/ 105663 h 1647505"/>
                <a:gd name="connsiteX5" fmla="*/ 740568 w 4557711"/>
                <a:gd name="connsiteY5" fmla="*/ 41369 h 1647505"/>
                <a:gd name="connsiteX6" fmla="*/ 2095816 w 4557711"/>
                <a:gd name="connsiteY6" fmla="*/ 123823 h 1647505"/>
                <a:gd name="connsiteX7" fmla="*/ 2764946 w 4557711"/>
                <a:gd name="connsiteY7" fmla="*/ 0 h 1647505"/>
                <a:gd name="connsiteX8" fmla="*/ 3038473 w 4557711"/>
                <a:gd name="connsiteY8" fmla="*/ 42543 h 1647505"/>
                <a:gd name="connsiteX9" fmla="*/ 3133722 w 4557711"/>
                <a:gd name="connsiteY9" fmla="*/ 161606 h 1647505"/>
                <a:gd name="connsiteX10" fmla="*/ 3433760 w 4557711"/>
                <a:gd name="connsiteY10" fmla="*/ 197323 h 1647505"/>
                <a:gd name="connsiteX11" fmla="*/ 3603147 w 4557711"/>
                <a:gd name="connsiteY11" fmla="*/ 216692 h 1647505"/>
                <a:gd name="connsiteX12" fmla="*/ 3543616 w 4557711"/>
                <a:gd name="connsiteY12" fmla="*/ 771521 h 1647505"/>
                <a:gd name="connsiteX13" fmla="*/ 4557711 w 4557711"/>
                <a:gd name="connsiteY13" fmla="*/ 980755 h 1647505"/>
                <a:gd name="connsiteX14" fmla="*/ 4510087 w 4557711"/>
                <a:gd name="connsiteY14" fmla="*/ 1590354 h 1647505"/>
                <a:gd name="connsiteX15" fmla="*/ 4190998 w 4557711"/>
                <a:gd name="connsiteY15" fmla="*/ 1647505 h 1647505"/>
                <a:gd name="connsiteX16" fmla="*/ 3162616 w 4557711"/>
                <a:gd name="connsiteY16" fmla="*/ 1471609 h 1647505"/>
                <a:gd name="connsiteX17" fmla="*/ 2810190 w 4557711"/>
                <a:gd name="connsiteY17" fmla="*/ 1571622 h 1647505"/>
                <a:gd name="connsiteX18" fmla="*/ 2229167 w 4557711"/>
                <a:gd name="connsiteY18" fmla="*/ 1490659 h 1647505"/>
                <a:gd name="connsiteX19" fmla="*/ 2172016 w 4557711"/>
                <a:gd name="connsiteY19" fmla="*/ 1376361 h 1647505"/>
                <a:gd name="connsiteX20" fmla="*/ 1048067 w 4557711"/>
                <a:gd name="connsiteY20" fmla="*/ 1571622 h 1647505"/>
                <a:gd name="connsiteX21" fmla="*/ 952498 w 4557711"/>
                <a:gd name="connsiteY21" fmla="*/ 1437953 h 1647505"/>
                <a:gd name="connsiteX22" fmla="*/ 1276666 w 4557711"/>
                <a:gd name="connsiteY22" fmla="*/ 785810 h 1647505"/>
                <a:gd name="connsiteX23" fmla="*/ 1114741 w 4557711"/>
                <a:gd name="connsiteY23" fmla="*/ 519110 h 1647505"/>
                <a:gd name="connsiteX24" fmla="*/ 1329054 w 4557711"/>
                <a:gd name="connsiteY24" fmla="*/ 447673 h 1647505"/>
                <a:gd name="connsiteX25" fmla="*/ 1190941 w 4557711"/>
                <a:gd name="connsiteY25" fmla="*/ 300035 h 1647505"/>
                <a:gd name="connsiteX26" fmla="*/ 726282 w 4557711"/>
                <a:gd name="connsiteY26" fmla="*/ 346169 h 1647505"/>
                <a:gd name="connsiteX27" fmla="*/ 693260 w 4557711"/>
                <a:gd name="connsiteY27" fmla="*/ 264316 h 1647505"/>
                <a:gd name="connsiteX0" fmla="*/ 693260 w 4557711"/>
                <a:gd name="connsiteY0" fmla="*/ 264316 h 1647505"/>
                <a:gd name="connsiteX1" fmla="*/ 42863 w 4557711"/>
                <a:gd name="connsiteY1" fmla="*/ 219962 h 1647505"/>
                <a:gd name="connsiteX2" fmla="*/ 0 w 4557711"/>
                <a:gd name="connsiteY2" fmla="*/ 150906 h 1647505"/>
                <a:gd name="connsiteX3" fmla="*/ 342899 w 4557711"/>
                <a:gd name="connsiteY3" fmla="*/ 124713 h 1647505"/>
                <a:gd name="connsiteX4" fmla="*/ 230980 w 4557711"/>
                <a:gd name="connsiteY4" fmla="*/ 22319 h 1647505"/>
                <a:gd name="connsiteX5" fmla="*/ 740568 w 4557711"/>
                <a:gd name="connsiteY5" fmla="*/ 41369 h 1647505"/>
                <a:gd name="connsiteX6" fmla="*/ 2095816 w 4557711"/>
                <a:gd name="connsiteY6" fmla="*/ 123823 h 1647505"/>
                <a:gd name="connsiteX7" fmla="*/ 2764946 w 4557711"/>
                <a:gd name="connsiteY7" fmla="*/ 0 h 1647505"/>
                <a:gd name="connsiteX8" fmla="*/ 3038473 w 4557711"/>
                <a:gd name="connsiteY8" fmla="*/ 42543 h 1647505"/>
                <a:gd name="connsiteX9" fmla="*/ 3133722 w 4557711"/>
                <a:gd name="connsiteY9" fmla="*/ 161606 h 1647505"/>
                <a:gd name="connsiteX10" fmla="*/ 3433760 w 4557711"/>
                <a:gd name="connsiteY10" fmla="*/ 197323 h 1647505"/>
                <a:gd name="connsiteX11" fmla="*/ 3603147 w 4557711"/>
                <a:gd name="connsiteY11" fmla="*/ 216692 h 1647505"/>
                <a:gd name="connsiteX12" fmla="*/ 3543616 w 4557711"/>
                <a:gd name="connsiteY12" fmla="*/ 771521 h 1647505"/>
                <a:gd name="connsiteX13" fmla="*/ 4557711 w 4557711"/>
                <a:gd name="connsiteY13" fmla="*/ 980755 h 1647505"/>
                <a:gd name="connsiteX14" fmla="*/ 4510087 w 4557711"/>
                <a:gd name="connsiteY14" fmla="*/ 1590354 h 1647505"/>
                <a:gd name="connsiteX15" fmla="*/ 4190998 w 4557711"/>
                <a:gd name="connsiteY15" fmla="*/ 1647505 h 1647505"/>
                <a:gd name="connsiteX16" fmla="*/ 3162616 w 4557711"/>
                <a:gd name="connsiteY16" fmla="*/ 1471609 h 1647505"/>
                <a:gd name="connsiteX17" fmla="*/ 2810190 w 4557711"/>
                <a:gd name="connsiteY17" fmla="*/ 1571622 h 1647505"/>
                <a:gd name="connsiteX18" fmla="*/ 2229167 w 4557711"/>
                <a:gd name="connsiteY18" fmla="*/ 1490659 h 1647505"/>
                <a:gd name="connsiteX19" fmla="*/ 2172016 w 4557711"/>
                <a:gd name="connsiteY19" fmla="*/ 1376361 h 1647505"/>
                <a:gd name="connsiteX20" fmla="*/ 1048067 w 4557711"/>
                <a:gd name="connsiteY20" fmla="*/ 1571622 h 1647505"/>
                <a:gd name="connsiteX21" fmla="*/ 952498 w 4557711"/>
                <a:gd name="connsiteY21" fmla="*/ 1437953 h 1647505"/>
                <a:gd name="connsiteX22" fmla="*/ 1276666 w 4557711"/>
                <a:gd name="connsiteY22" fmla="*/ 785810 h 1647505"/>
                <a:gd name="connsiteX23" fmla="*/ 1114741 w 4557711"/>
                <a:gd name="connsiteY23" fmla="*/ 519110 h 1647505"/>
                <a:gd name="connsiteX24" fmla="*/ 1329054 w 4557711"/>
                <a:gd name="connsiteY24" fmla="*/ 447673 h 1647505"/>
                <a:gd name="connsiteX25" fmla="*/ 1190941 w 4557711"/>
                <a:gd name="connsiteY25" fmla="*/ 300035 h 1647505"/>
                <a:gd name="connsiteX26" fmla="*/ 726282 w 4557711"/>
                <a:gd name="connsiteY26" fmla="*/ 346169 h 1647505"/>
                <a:gd name="connsiteX27" fmla="*/ 693260 w 4557711"/>
                <a:gd name="connsiteY27" fmla="*/ 264316 h 1647505"/>
                <a:gd name="connsiteX0" fmla="*/ 693260 w 4557711"/>
                <a:gd name="connsiteY0" fmla="*/ 264316 h 1647505"/>
                <a:gd name="connsiteX1" fmla="*/ 42863 w 4557711"/>
                <a:gd name="connsiteY1" fmla="*/ 219962 h 1647505"/>
                <a:gd name="connsiteX2" fmla="*/ 0 w 4557711"/>
                <a:gd name="connsiteY2" fmla="*/ 150906 h 1647505"/>
                <a:gd name="connsiteX3" fmla="*/ 342899 w 4557711"/>
                <a:gd name="connsiteY3" fmla="*/ 124713 h 1647505"/>
                <a:gd name="connsiteX4" fmla="*/ 230980 w 4557711"/>
                <a:gd name="connsiteY4" fmla="*/ 22319 h 1647505"/>
                <a:gd name="connsiteX5" fmla="*/ 364331 w 4557711"/>
                <a:gd name="connsiteY5" fmla="*/ 29463 h 1647505"/>
                <a:gd name="connsiteX6" fmla="*/ 740568 w 4557711"/>
                <a:gd name="connsiteY6" fmla="*/ 41369 h 1647505"/>
                <a:gd name="connsiteX7" fmla="*/ 2095816 w 4557711"/>
                <a:gd name="connsiteY7" fmla="*/ 123823 h 1647505"/>
                <a:gd name="connsiteX8" fmla="*/ 2764946 w 4557711"/>
                <a:gd name="connsiteY8" fmla="*/ 0 h 1647505"/>
                <a:gd name="connsiteX9" fmla="*/ 3038473 w 4557711"/>
                <a:gd name="connsiteY9" fmla="*/ 42543 h 1647505"/>
                <a:gd name="connsiteX10" fmla="*/ 3133722 w 4557711"/>
                <a:gd name="connsiteY10" fmla="*/ 161606 h 1647505"/>
                <a:gd name="connsiteX11" fmla="*/ 3433760 w 4557711"/>
                <a:gd name="connsiteY11" fmla="*/ 197323 h 1647505"/>
                <a:gd name="connsiteX12" fmla="*/ 3603147 w 4557711"/>
                <a:gd name="connsiteY12" fmla="*/ 216692 h 1647505"/>
                <a:gd name="connsiteX13" fmla="*/ 3543616 w 4557711"/>
                <a:gd name="connsiteY13" fmla="*/ 771521 h 1647505"/>
                <a:gd name="connsiteX14" fmla="*/ 4557711 w 4557711"/>
                <a:gd name="connsiteY14" fmla="*/ 980755 h 1647505"/>
                <a:gd name="connsiteX15" fmla="*/ 4510087 w 4557711"/>
                <a:gd name="connsiteY15" fmla="*/ 1590354 h 1647505"/>
                <a:gd name="connsiteX16" fmla="*/ 4190998 w 4557711"/>
                <a:gd name="connsiteY16" fmla="*/ 1647505 h 1647505"/>
                <a:gd name="connsiteX17" fmla="*/ 3162616 w 4557711"/>
                <a:gd name="connsiteY17" fmla="*/ 1471609 h 1647505"/>
                <a:gd name="connsiteX18" fmla="*/ 2810190 w 4557711"/>
                <a:gd name="connsiteY18" fmla="*/ 1571622 h 1647505"/>
                <a:gd name="connsiteX19" fmla="*/ 2229167 w 4557711"/>
                <a:gd name="connsiteY19" fmla="*/ 1490659 h 1647505"/>
                <a:gd name="connsiteX20" fmla="*/ 2172016 w 4557711"/>
                <a:gd name="connsiteY20" fmla="*/ 1376361 h 1647505"/>
                <a:gd name="connsiteX21" fmla="*/ 1048067 w 4557711"/>
                <a:gd name="connsiteY21" fmla="*/ 1571622 h 1647505"/>
                <a:gd name="connsiteX22" fmla="*/ 952498 w 4557711"/>
                <a:gd name="connsiteY22" fmla="*/ 1437953 h 1647505"/>
                <a:gd name="connsiteX23" fmla="*/ 1276666 w 4557711"/>
                <a:gd name="connsiteY23" fmla="*/ 785810 h 1647505"/>
                <a:gd name="connsiteX24" fmla="*/ 1114741 w 4557711"/>
                <a:gd name="connsiteY24" fmla="*/ 519110 h 1647505"/>
                <a:gd name="connsiteX25" fmla="*/ 1329054 w 4557711"/>
                <a:gd name="connsiteY25" fmla="*/ 447673 h 1647505"/>
                <a:gd name="connsiteX26" fmla="*/ 1190941 w 4557711"/>
                <a:gd name="connsiteY26" fmla="*/ 300035 h 1647505"/>
                <a:gd name="connsiteX27" fmla="*/ 726282 w 4557711"/>
                <a:gd name="connsiteY27" fmla="*/ 346169 h 1647505"/>
                <a:gd name="connsiteX28" fmla="*/ 693260 w 4557711"/>
                <a:gd name="connsiteY28" fmla="*/ 264316 h 1647505"/>
                <a:gd name="connsiteX0" fmla="*/ 693260 w 4557711"/>
                <a:gd name="connsiteY0" fmla="*/ 299146 h 1682335"/>
                <a:gd name="connsiteX1" fmla="*/ 42863 w 4557711"/>
                <a:gd name="connsiteY1" fmla="*/ 254792 h 1682335"/>
                <a:gd name="connsiteX2" fmla="*/ 0 w 4557711"/>
                <a:gd name="connsiteY2" fmla="*/ 185736 h 1682335"/>
                <a:gd name="connsiteX3" fmla="*/ 342899 w 4557711"/>
                <a:gd name="connsiteY3" fmla="*/ 159543 h 1682335"/>
                <a:gd name="connsiteX4" fmla="*/ 230980 w 4557711"/>
                <a:gd name="connsiteY4" fmla="*/ 57149 h 1682335"/>
                <a:gd name="connsiteX5" fmla="*/ 45244 w 4557711"/>
                <a:gd name="connsiteY5" fmla="*/ 0 h 1682335"/>
                <a:gd name="connsiteX6" fmla="*/ 740568 w 4557711"/>
                <a:gd name="connsiteY6" fmla="*/ 76199 h 1682335"/>
                <a:gd name="connsiteX7" fmla="*/ 2095816 w 4557711"/>
                <a:gd name="connsiteY7" fmla="*/ 158653 h 1682335"/>
                <a:gd name="connsiteX8" fmla="*/ 2764946 w 4557711"/>
                <a:gd name="connsiteY8" fmla="*/ 34830 h 1682335"/>
                <a:gd name="connsiteX9" fmla="*/ 3038473 w 4557711"/>
                <a:gd name="connsiteY9" fmla="*/ 77373 h 1682335"/>
                <a:gd name="connsiteX10" fmla="*/ 3133722 w 4557711"/>
                <a:gd name="connsiteY10" fmla="*/ 196436 h 1682335"/>
                <a:gd name="connsiteX11" fmla="*/ 3433760 w 4557711"/>
                <a:gd name="connsiteY11" fmla="*/ 232153 h 1682335"/>
                <a:gd name="connsiteX12" fmla="*/ 3603147 w 4557711"/>
                <a:gd name="connsiteY12" fmla="*/ 251522 h 1682335"/>
                <a:gd name="connsiteX13" fmla="*/ 3543616 w 4557711"/>
                <a:gd name="connsiteY13" fmla="*/ 806351 h 1682335"/>
                <a:gd name="connsiteX14" fmla="*/ 4557711 w 4557711"/>
                <a:gd name="connsiteY14" fmla="*/ 1015585 h 1682335"/>
                <a:gd name="connsiteX15" fmla="*/ 4510087 w 4557711"/>
                <a:gd name="connsiteY15" fmla="*/ 1625184 h 1682335"/>
                <a:gd name="connsiteX16" fmla="*/ 4190998 w 4557711"/>
                <a:gd name="connsiteY16" fmla="*/ 1682335 h 1682335"/>
                <a:gd name="connsiteX17" fmla="*/ 3162616 w 4557711"/>
                <a:gd name="connsiteY17" fmla="*/ 1506439 h 1682335"/>
                <a:gd name="connsiteX18" fmla="*/ 2810190 w 4557711"/>
                <a:gd name="connsiteY18" fmla="*/ 1606452 h 1682335"/>
                <a:gd name="connsiteX19" fmla="*/ 2229167 w 4557711"/>
                <a:gd name="connsiteY19" fmla="*/ 1525489 h 1682335"/>
                <a:gd name="connsiteX20" fmla="*/ 2172016 w 4557711"/>
                <a:gd name="connsiteY20" fmla="*/ 1411191 h 1682335"/>
                <a:gd name="connsiteX21" fmla="*/ 1048067 w 4557711"/>
                <a:gd name="connsiteY21" fmla="*/ 1606452 h 1682335"/>
                <a:gd name="connsiteX22" fmla="*/ 952498 w 4557711"/>
                <a:gd name="connsiteY22" fmla="*/ 1472783 h 1682335"/>
                <a:gd name="connsiteX23" fmla="*/ 1276666 w 4557711"/>
                <a:gd name="connsiteY23" fmla="*/ 820640 h 1682335"/>
                <a:gd name="connsiteX24" fmla="*/ 1114741 w 4557711"/>
                <a:gd name="connsiteY24" fmla="*/ 553940 h 1682335"/>
                <a:gd name="connsiteX25" fmla="*/ 1329054 w 4557711"/>
                <a:gd name="connsiteY25" fmla="*/ 482503 h 1682335"/>
                <a:gd name="connsiteX26" fmla="*/ 1190941 w 4557711"/>
                <a:gd name="connsiteY26" fmla="*/ 334865 h 1682335"/>
                <a:gd name="connsiteX27" fmla="*/ 726282 w 4557711"/>
                <a:gd name="connsiteY27" fmla="*/ 380999 h 1682335"/>
                <a:gd name="connsiteX28" fmla="*/ 693260 w 4557711"/>
                <a:gd name="connsiteY28" fmla="*/ 299146 h 1682335"/>
                <a:gd name="connsiteX0" fmla="*/ 693260 w 4557711"/>
                <a:gd name="connsiteY0" fmla="*/ 299146 h 1682335"/>
                <a:gd name="connsiteX1" fmla="*/ 42863 w 4557711"/>
                <a:gd name="connsiteY1" fmla="*/ 254792 h 1682335"/>
                <a:gd name="connsiteX2" fmla="*/ 0 w 4557711"/>
                <a:gd name="connsiteY2" fmla="*/ 185736 h 1682335"/>
                <a:gd name="connsiteX3" fmla="*/ 342899 w 4557711"/>
                <a:gd name="connsiteY3" fmla="*/ 159543 h 1682335"/>
                <a:gd name="connsiteX4" fmla="*/ 230980 w 4557711"/>
                <a:gd name="connsiteY4" fmla="*/ 57149 h 1682335"/>
                <a:gd name="connsiteX5" fmla="*/ 28575 w 4557711"/>
                <a:gd name="connsiteY5" fmla="*/ 0 h 1682335"/>
                <a:gd name="connsiteX6" fmla="*/ 740568 w 4557711"/>
                <a:gd name="connsiteY6" fmla="*/ 76199 h 1682335"/>
                <a:gd name="connsiteX7" fmla="*/ 2095816 w 4557711"/>
                <a:gd name="connsiteY7" fmla="*/ 158653 h 1682335"/>
                <a:gd name="connsiteX8" fmla="*/ 2764946 w 4557711"/>
                <a:gd name="connsiteY8" fmla="*/ 34830 h 1682335"/>
                <a:gd name="connsiteX9" fmla="*/ 3038473 w 4557711"/>
                <a:gd name="connsiteY9" fmla="*/ 77373 h 1682335"/>
                <a:gd name="connsiteX10" fmla="*/ 3133722 w 4557711"/>
                <a:gd name="connsiteY10" fmla="*/ 196436 h 1682335"/>
                <a:gd name="connsiteX11" fmla="*/ 3433760 w 4557711"/>
                <a:gd name="connsiteY11" fmla="*/ 232153 h 1682335"/>
                <a:gd name="connsiteX12" fmla="*/ 3603147 w 4557711"/>
                <a:gd name="connsiteY12" fmla="*/ 251522 h 1682335"/>
                <a:gd name="connsiteX13" fmla="*/ 3543616 w 4557711"/>
                <a:gd name="connsiteY13" fmla="*/ 806351 h 1682335"/>
                <a:gd name="connsiteX14" fmla="*/ 4557711 w 4557711"/>
                <a:gd name="connsiteY14" fmla="*/ 1015585 h 1682335"/>
                <a:gd name="connsiteX15" fmla="*/ 4510087 w 4557711"/>
                <a:gd name="connsiteY15" fmla="*/ 1625184 h 1682335"/>
                <a:gd name="connsiteX16" fmla="*/ 4190998 w 4557711"/>
                <a:gd name="connsiteY16" fmla="*/ 1682335 h 1682335"/>
                <a:gd name="connsiteX17" fmla="*/ 3162616 w 4557711"/>
                <a:gd name="connsiteY17" fmla="*/ 1506439 h 1682335"/>
                <a:gd name="connsiteX18" fmla="*/ 2810190 w 4557711"/>
                <a:gd name="connsiteY18" fmla="*/ 1606452 h 1682335"/>
                <a:gd name="connsiteX19" fmla="*/ 2229167 w 4557711"/>
                <a:gd name="connsiteY19" fmla="*/ 1525489 h 1682335"/>
                <a:gd name="connsiteX20" fmla="*/ 2172016 w 4557711"/>
                <a:gd name="connsiteY20" fmla="*/ 1411191 h 1682335"/>
                <a:gd name="connsiteX21" fmla="*/ 1048067 w 4557711"/>
                <a:gd name="connsiteY21" fmla="*/ 1606452 h 1682335"/>
                <a:gd name="connsiteX22" fmla="*/ 952498 w 4557711"/>
                <a:gd name="connsiteY22" fmla="*/ 1472783 h 1682335"/>
                <a:gd name="connsiteX23" fmla="*/ 1276666 w 4557711"/>
                <a:gd name="connsiteY23" fmla="*/ 820640 h 1682335"/>
                <a:gd name="connsiteX24" fmla="*/ 1114741 w 4557711"/>
                <a:gd name="connsiteY24" fmla="*/ 553940 h 1682335"/>
                <a:gd name="connsiteX25" fmla="*/ 1329054 w 4557711"/>
                <a:gd name="connsiteY25" fmla="*/ 482503 h 1682335"/>
                <a:gd name="connsiteX26" fmla="*/ 1190941 w 4557711"/>
                <a:gd name="connsiteY26" fmla="*/ 334865 h 1682335"/>
                <a:gd name="connsiteX27" fmla="*/ 726282 w 4557711"/>
                <a:gd name="connsiteY27" fmla="*/ 380999 h 1682335"/>
                <a:gd name="connsiteX28" fmla="*/ 693260 w 4557711"/>
                <a:gd name="connsiteY28" fmla="*/ 299146 h 1682335"/>
                <a:gd name="connsiteX0" fmla="*/ 693260 w 4557711"/>
                <a:gd name="connsiteY0" fmla="*/ 299146 h 1682335"/>
                <a:gd name="connsiteX1" fmla="*/ 42863 w 4557711"/>
                <a:gd name="connsiteY1" fmla="*/ 254792 h 1682335"/>
                <a:gd name="connsiteX2" fmla="*/ 0 w 4557711"/>
                <a:gd name="connsiteY2" fmla="*/ 185736 h 1682335"/>
                <a:gd name="connsiteX3" fmla="*/ 342899 w 4557711"/>
                <a:gd name="connsiteY3" fmla="*/ 159543 h 1682335"/>
                <a:gd name="connsiteX4" fmla="*/ 230980 w 4557711"/>
                <a:gd name="connsiteY4" fmla="*/ 57149 h 1682335"/>
                <a:gd name="connsiteX5" fmla="*/ 150018 w 4557711"/>
                <a:gd name="connsiteY5" fmla="*/ 33336 h 1682335"/>
                <a:gd name="connsiteX6" fmla="*/ 28575 w 4557711"/>
                <a:gd name="connsiteY6" fmla="*/ 0 h 1682335"/>
                <a:gd name="connsiteX7" fmla="*/ 740568 w 4557711"/>
                <a:gd name="connsiteY7" fmla="*/ 76199 h 1682335"/>
                <a:gd name="connsiteX8" fmla="*/ 2095816 w 4557711"/>
                <a:gd name="connsiteY8" fmla="*/ 158653 h 1682335"/>
                <a:gd name="connsiteX9" fmla="*/ 2764946 w 4557711"/>
                <a:gd name="connsiteY9" fmla="*/ 34830 h 1682335"/>
                <a:gd name="connsiteX10" fmla="*/ 3038473 w 4557711"/>
                <a:gd name="connsiteY10" fmla="*/ 77373 h 1682335"/>
                <a:gd name="connsiteX11" fmla="*/ 3133722 w 4557711"/>
                <a:gd name="connsiteY11" fmla="*/ 196436 h 1682335"/>
                <a:gd name="connsiteX12" fmla="*/ 3433760 w 4557711"/>
                <a:gd name="connsiteY12" fmla="*/ 232153 h 1682335"/>
                <a:gd name="connsiteX13" fmla="*/ 3603147 w 4557711"/>
                <a:gd name="connsiteY13" fmla="*/ 251522 h 1682335"/>
                <a:gd name="connsiteX14" fmla="*/ 3543616 w 4557711"/>
                <a:gd name="connsiteY14" fmla="*/ 806351 h 1682335"/>
                <a:gd name="connsiteX15" fmla="*/ 4557711 w 4557711"/>
                <a:gd name="connsiteY15" fmla="*/ 1015585 h 1682335"/>
                <a:gd name="connsiteX16" fmla="*/ 4510087 w 4557711"/>
                <a:gd name="connsiteY16" fmla="*/ 1625184 h 1682335"/>
                <a:gd name="connsiteX17" fmla="*/ 4190998 w 4557711"/>
                <a:gd name="connsiteY17" fmla="*/ 1682335 h 1682335"/>
                <a:gd name="connsiteX18" fmla="*/ 3162616 w 4557711"/>
                <a:gd name="connsiteY18" fmla="*/ 1506439 h 1682335"/>
                <a:gd name="connsiteX19" fmla="*/ 2810190 w 4557711"/>
                <a:gd name="connsiteY19" fmla="*/ 1606452 h 1682335"/>
                <a:gd name="connsiteX20" fmla="*/ 2229167 w 4557711"/>
                <a:gd name="connsiteY20" fmla="*/ 1525489 h 1682335"/>
                <a:gd name="connsiteX21" fmla="*/ 2172016 w 4557711"/>
                <a:gd name="connsiteY21" fmla="*/ 1411191 h 1682335"/>
                <a:gd name="connsiteX22" fmla="*/ 1048067 w 4557711"/>
                <a:gd name="connsiteY22" fmla="*/ 1606452 h 1682335"/>
                <a:gd name="connsiteX23" fmla="*/ 952498 w 4557711"/>
                <a:gd name="connsiteY23" fmla="*/ 1472783 h 1682335"/>
                <a:gd name="connsiteX24" fmla="*/ 1276666 w 4557711"/>
                <a:gd name="connsiteY24" fmla="*/ 820640 h 1682335"/>
                <a:gd name="connsiteX25" fmla="*/ 1114741 w 4557711"/>
                <a:gd name="connsiteY25" fmla="*/ 553940 h 1682335"/>
                <a:gd name="connsiteX26" fmla="*/ 1329054 w 4557711"/>
                <a:gd name="connsiteY26" fmla="*/ 482503 h 1682335"/>
                <a:gd name="connsiteX27" fmla="*/ 1190941 w 4557711"/>
                <a:gd name="connsiteY27" fmla="*/ 334865 h 1682335"/>
                <a:gd name="connsiteX28" fmla="*/ 726282 w 4557711"/>
                <a:gd name="connsiteY28" fmla="*/ 380999 h 1682335"/>
                <a:gd name="connsiteX29" fmla="*/ 693260 w 4557711"/>
                <a:gd name="connsiteY29" fmla="*/ 299146 h 1682335"/>
                <a:gd name="connsiteX0" fmla="*/ 693260 w 4557711"/>
                <a:gd name="connsiteY0" fmla="*/ 299146 h 1682335"/>
                <a:gd name="connsiteX1" fmla="*/ 42863 w 4557711"/>
                <a:gd name="connsiteY1" fmla="*/ 254792 h 1682335"/>
                <a:gd name="connsiteX2" fmla="*/ 0 w 4557711"/>
                <a:gd name="connsiteY2" fmla="*/ 185736 h 1682335"/>
                <a:gd name="connsiteX3" fmla="*/ 342899 w 4557711"/>
                <a:gd name="connsiteY3" fmla="*/ 159543 h 1682335"/>
                <a:gd name="connsiteX4" fmla="*/ 230980 w 4557711"/>
                <a:gd name="connsiteY4" fmla="*/ 57149 h 1682335"/>
                <a:gd name="connsiteX5" fmla="*/ 78580 w 4557711"/>
                <a:gd name="connsiteY5" fmla="*/ 76198 h 1682335"/>
                <a:gd name="connsiteX6" fmla="*/ 28575 w 4557711"/>
                <a:gd name="connsiteY6" fmla="*/ 0 h 1682335"/>
                <a:gd name="connsiteX7" fmla="*/ 740568 w 4557711"/>
                <a:gd name="connsiteY7" fmla="*/ 76199 h 1682335"/>
                <a:gd name="connsiteX8" fmla="*/ 2095816 w 4557711"/>
                <a:gd name="connsiteY8" fmla="*/ 158653 h 1682335"/>
                <a:gd name="connsiteX9" fmla="*/ 2764946 w 4557711"/>
                <a:gd name="connsiteY9" fmla="*/ 34830 h 1682335"/>
                <a:gd name="connsiteX10" fmla="*/ 3038473 w 4557711"/>
                <a:gd name="connsiteY10" fmla="*/ 77373 h 1682335"/>
                <a:gd name="connsiteX11" fmla="*/ 3133722 w 4557711"/>
                <a:gd name="connsiteY11" fmla="*/ 196436 h 1682335"/>
                <a:gd name="connsiteX12" fmla="*/ 3433760 w 4557711"/>
                <a:gd name="connsiteY12" fmla="*/ 232153 h 1682335"/>
                <a:gd name="connsiteX13" fmla="*/ 3603147 w 4557711"/>
                <a:gd name="connsiteY13" fmla="*/ 251522 h 1682335"/>
                <a:gd name="connsiteX14" fmla="*/ 3543616 w 4557711"/>
                <a:gd name="connsiteY14" fmla="*/ 806351 h 1682335"/>
                <a:gd name="connsiteX15" fmla="*/ 4557711 w 4557711"/>
                <a:gd name="connsiteY15" fmla="*/ 1015585 h 1682335"/>
                <a:gd name="connsiteX16" fmla="*/ 4510087 w 4557711"/>
                <a:gd name="connsiteY16" fmla="*/ 1625184 h 1682335"/>
                <a:gd name="connsiteX17" fmla="*/ 4190998 w 4557711"/>
                <a:gd name="connsiteY17" fmla="*/ 1682335 h 1682335"/>
                <a:gd name="connsiteX18" fmla="*/ 3162616 w 4557711"/>
                <a:gd name="connsiteY18" fmla="*/ 1506439 h 1682335"/>
                <a:gd name="connsiteX19" fmla="*/ 2810190 w 4557711"/>
                <a:gd name="connsiteY19" fmla="*/ 1606452 h 1682335"/>
                <a:gd name="connsiteX20" fmla="*/ 2229167 w 4557711"/>
                <a:gd name="connsiteY20" fmla="*/ 1525489 h 1682335"/>
                <a:gd name="connsiteX21" fmla="*/ 2172016 w 4557711"/>
                <a:gd name="connsiteY21" fmla="*/ 1411191 h 1682335"/>
                <a:gd name="connsiteX22" fmla="*/ 1048067 w 4557711"/>
                <a:gd name="connsiteY22" fmla="*/ 1606452 h 1682335"/>
                <a:gd name="connsiteX23" fmla="*/ 952498 w 4557711"/>
                <a:gd name="connsiteY23" fmla="*/ 1472783 h 1682335"/>
                <a:gd name="connsiteX24" fmla="*/ 1276666 w 4557711"/>
                <a:gd name="connsiteY24" fmla="*/ 820640 h 1682335"/>
                <a:gd name="connsiteX25" fmla="*/ 1114741 w 4557711"/>
                <a:gd name="connsiteY25" fmla="*/ 553940 h 1682335"/>
                <a:gd name="connsiteX26" fmla="*/ 1329054 w 4557711"/>
                <a:gd name="connsiteY26" fmla="*/ 482503 h 1682335"/>
                <a:gd name="connsiteX27" fmla="*/ 1190941 w 4557711"/>
                <a:gd name="connsiteY27" fmla="*/ 334865 h 1682335"/>
                <a:gd name="connsiteX28" fmla="*/ 726282 w 4557711"/>
                <a:gd name="connsiteY28" fmla="*/ 380999 h 1682335"/>
                <a:gd name="connsiteX29" fmla="*/ 693260 w 4557711"/>
                <a:gd name="connsiteY29" fmla="*/ 299146 h 1682335"/>
                <a:gd name="connsiteX0" fmla="*/ 693260 w 4557711"/>
                <a:gd name="connsiteY0" fmla="*/ 299146 h 1682335"/>
                <a:gd name="connsiteX1" fmla="*/ 42863 w 4557711"/>
                <a:gd name="connsiteY1" fmla="*/ 254792 h 1682335"/>
                <a:gd name="connsiteX2" fmla="*/ 0 w 4557711"/>
                <a:gd name="connsiteY2" fmla="*/ 185736 h 1682335"/>
                <a:gd name="connsiteX3" fmla="*/ 342899 w 4557711"/>
                <a:gd name="connsiteY3" fmla="*/ 159543 h 1682335"/>
                <a:gd name="connsiteX4" fmla="*/ 230980 w 4557711"/>
                <a:gd name="connsiteY4" fmla="*/ 57149 h 1682335"/>
                <a:gd name="connsiteX5" fmla="*/ 78580 w 4557711"/>
                <a:gd name="connsiteY5" fmla="*/ 76198 h 1682335"/>
                <a:gd name="connsiteX6" fmla="*/ 28575 w 4557711"/>
                <a:gd name="connsiteY6" fmla="*/ 0 h 1682335"/>
                <a:gd name="connsiteX7" fmla="*/ 250031 w 4557711"/>
                <a:gd name="connsiteY7" fmla="*/ 26193 h 1682335"/>
                <a:gd name="connsiteX8" fmla="*/ 740568 w 4557711"/>
                <a:gd name="connsiteY8" fmla="*/ 76199 h 1682335"/>
                <a:gd name="connsiteX9" fmla="*/ 2095816 w 4557711"/>
                <a:gd name="connsiteY9" fmla="*/ 158653 h 1682335"/>
                <a:gd name="connsiteX10" fmla="*/ 2764946 w 4557711"/>
                <a:gd name="connsiteY10" fmla="*/ 34830 h 1682335"/>
                <a:gd name="connsiteX11" fmla="*/ 3038473 w 4557711"/>
                <a:gd name="connsiteY11" fmla="*/ 77373 h 1682335"/>
                <a:gd name="connsiteX12" fmla="*/ 3133722 w 4557711"/>
                <a:gd name="connsiteY12" fmla="*/ 196436 h 1682335"/>
                <a:gd name="connsiteX13" fmla="*/ 3433760 w 4557711"/>
                <a:gd name="connsiteY13" fmla="*/ 232153 h 1682335"/>
                <a:gd name="connsiteX14" fmla="*/ 3603147 w 4557711"/>
                <a:gd name="connsiteY14" fmla="*/ 251522 h 1682335"/>
                <a:gd name="connsiteX15" fmla="*/ 3543616 w 4557711"/>
                <a:gd name="connsiteY15" fmla="*/ 806351 h 1682335"/>
                <a:gd name="connsiteX16" fmla="*/ 4557711 w 4557711"/>
                <a:gd name="connsiteY16" fmla="*/ 1015585 h 1682335"/>
                <a:gd name="connsiteX17" fmla="*/ 4510087 w 4557711"/>
                <a:gd name="connsiteY17" fmla="*/ 1625184 h 1682335"/>
                <a:gd name="connsiteX18" fmla="*/ 4190998 w 4557711"/>
                <a:gd name="connsiteY18" fmla="*/ 1682335 h 1682335"/>
                <a:gd name="connsiteX19" fmla="*/ 3162616 w 4557711"/>
                <a:gd name="connsiteY19" fmla="*/ 1506439 h 1682335"/>
                <a:gd name="connsiteX20" fmla="*/ 2810190 w 4557711"/>
                <a:gd name="connsiteY20" fmla="*/ 1606452 h 1682335"/>
                <a:gd name="connsiteX21" fmla="*/ 2229167 w 4557711"/>
                <a:gd name="connsiteY21" fmla="*/ 1525489 h 1682335"/>
                <a:gd name="connsiteX22" fmla="*/ 2172016 w 4557711"/>
                <a:gd name="connsiteY22" fmla="*/ 1411191 h 1682335"/>
                <a:gd name="connsiteX23" fmla="*/ 1048067 w 4557711"/>
                <a:gd name="connsiteY23" fmla="*/ 1606452 h 1682335"/>
                <a:gd name="connsiteX24" fmla="*/ 952498 w 4557711"/>
                <a:gd name="connsiteY24" fmla="*/ 1472783 h 1682335"/>
                <a:gd name="connsiteX25" fmla="*/ 1276666 w 4557711"/>
                <a:gd name="connsiteY25" fmla="*/ 820640 h 1682335"/>
                <a:gd name="connsiteX26" fmla="*/ 1114741 w 4557711"/>
                <a:gd name="connsiteY26" fmla="*/ 553940 h 1682335"/>
                <a:gd name="connsiteX27" fmla="*/ 1329054 w 4557711"/>
                <a:gd name="connsiteY27" fmla="*/ 482503 h 1682335"/>
                <a:gd name="connsiteX28" fmla="*/ 1190941 w 4557711"/>
                <a:gd name="connsiteY28" fmla="*/ 334865 h 1682335"/>
                <a:gd name="connsiteX29" fmla="*/ 726282 w 4557711"/>
                <a:gd name="connsiteY29" fmla="*/ 380999 h 1682335"/>
                <a:gd name="connsiteX30" fmla="*/ 693260 w 4557711"/>
                <a:gd name="connsiteY30" fmla="*/ 299146 h 1682335"/>
                <a:gd name="connsiteX0" fmla="*/ 693260 w 4557711"/>
                <a:gd name="connsiteY0" fmla="*/ 389634 h 1772823"/>
                <a:gd name="connsiteX1" fmla="*/ 42863 w 4557711"/>
                <a:gd name="connsiteY1" fmla="*/ 345280 h 1772823"/>
                <a:gd name="connsiteX2" fmla="*/ 0 w 4557711"/>
                <a:gd name="connsiteY2" fmla="*/ 276224 h 1772823"/>
                <a:gd name="connsiteX3" fmla="*/ 342899 w 4557711"/>
                <a:gd name="connsiteY3" fmla="*/ 250031 h 1772823"/>
                <a:gd name="connsiteX4" fmla="*/ 230980 w 4557711"/>
                <a:gd name="connsiteY4" fmla="*/ 147637 h 1772823"/>
                <a:gd name="connsiteX5" fmla="*/ 78580 w 4557711"/>
                <a:gd name="connsiteY5" fmla="*/ 166686 h 1772823"/>
                <a:gd name="connsiteX6" fmla="*/ 28575 w 4557711"/>
                <a:gd name="connsiteY6" fmla="*/ 90488 h 1772823"/>
                <a:gd name="connsiteX7" fmla="*/ 138112 w 4557711"/>
                <a:gd name="connsiteY7" fmla="*/ 0 h 1772823"/>
                <a:gd name="connsiteX8" fmla="*/ 740568 w 4557711"/>
                <a:gd name="connsiteY8" fmla="*/ 166687 h 1772823"/>
                <a:gd name="connsiteX9" fmla="*/ 2095816 w 4557711"/>
                <a:gd name="connsiteY9" fmla="*/ 249141 h 1772823"/>
                <a:gd name="connsiteX10" fmla="*/ 2764946 w 4557711"/>
                <a:gd name="connsiteY10" fmla="*/ 125318 h 1772823"/>
                <a:gd name="connsiteX11" fmla="*/ 3038473 w 4557711"/>
                <a:gd name="connsiteY11" fmla="*/ 167861 h 1772823"/>
                <a:gd name="connsiteX12" fmla="*/ 3133722 w 4557711"/>
                <a:gd name="connsiteY12" fmla="*/ 286924 h 1772823"/>
                <a:gd name="connsiteX13" fmla="*/ 3433760 w 4557711"/>
                <a:gd name="connsiteY13" fmla="*/ 322641 h 1772823"/>
                <a:gd name="connsiteX14" fmla="*/ 3603147 w 4557711"/>
                <a:gd name="connsiteY14" fmla="*/ 342010 h 1772823"/>
                <a:gd name="connsiteX15" fmla="*/ 3543616 w 4557711"/>
                <a:gd name="connsiteY15" fmla="*/ 896839 h 1772823"/>
                <a:gd name="connsiteX16" fmla="*/ 4557711 w 4557711"/>
                <a:gd name="connsiteY16" fmla="*/ 1106073 h 1772823"/>
                <a:gd name="connsiteX17" fmla="*/ 4510087 w 4557711"/>
                <a:gd name="connsiteY17" fmla="*/ 1715672 h 1772823"/>
                <a:gd name="connsiteX18" fmla="*/ 4190998 w 4557711"/>
                <a:gd name="connsiteY18" fmla="*/ 1772823 h 1772823"/>
                <a:gd name="connsiteX19" fmla="*/ 3162616 w 4557711"/>
                <a:gd name="connsiteY19" fmla="*/ 1596927 h 1772823"/>
                <a:gd name="connsiteX20" fmla="*/ 2810190 w 4557711"/>
                <a:gd name="connsiteY20" fmla="*/ 1696940 h 1772823"/>
                <a:gd name="connsiteX21" fmla="*/ 2229167 w 4557711"/>
                <a:gd name="connsiteY21" fmla="*/ 1615977 h 1772823"/>
                <a:gd name="connsiteX22" fmla="*/ 2172016 w 4557711"/>
                <a:gd name="connsiteY22" fmla="*/ 1501679 h 1772823"/>
                <a:gd name="connsiteX23" fmla="*/ 1048067 w 4557711"/>
                <a:gd name="connsiteY23" fmla="*/ 1696940 h 1772823"/>
                <a:gd name="connsiteX24" fmla="*/ 952498 w 4557711"/>
                <a:gd name="connsiteY24" fmla="*/ 1563271 h 1772823"/>
                <a:gd name="connsiteX25" fmla="*/ 1276666 w 4557711"/>
                <a:gd name="connsiteY25" fmla="*/ 911128 h 1772823"/>
                <a:gd name="connsiteX26" fmla="*/ 1114741 w 4557711"/>
                <a:gd name="connsiteY26" fmla="*/ 644428 h 1772823"/>
                <a:gd name="connsiteX27" fmla="*/ 1329054 w 4557711"/>
                <a:gd name="connsiteY27" fmla="*/ 572991 h 1772823"/>
                <a:gd name="connsiteX28" fmla="*/ 1190941 w 4557711"/>
                <a:gd name="connsiteY28" fmla="*/ 425353 h 1772823"/>
                <a:gd name="connsiteX29" fmla="*/ 726282 w 4557711"/>
                <a:gd name="connsiteY29" fmla="*/ 471487 h 1772823"/>
                <a:gd name="connsiteX30" fmla="*/ 693260 w 4557711"/>
                <a:gd name="connsiteY30" fmla="*/ 389634 h 1772823"/>
                <a:gd name="connsiteX0" fmla="*/ 693260 w 4557711"/>
                <a:gd name="connsiteY0" fmla="*/ 389634 h 1772823"/>
                <a:gd name="connsiteX1" fmla="*/ 42863 w 4557711"/>
                <a:gd name="connsiteY1" fmla="*/ 345280 h 1772823"/>
                <a:gd name="connsiteX2" fmla="*/ 0 w 4557711"/>
                <a:gd name="connsiteY2" fmla="*/ 276224 h 1772823"/>
                <a:gd name="connsiteX3" fmla="*/ 342899 w 4557711"/>
                <a:gd name="connsiteY3" fmla="*/ 250031 h 1772823"/>
                <a:gd name="connsiteX4" fmla="*/ 230980 w 4557711"/>
                <a:gd name="connsiteY4" fmla="*/ 147637 h 1772823"/>
                <a:gd name="connsiteX5" fmla="*/ 78580 w 4557711"/>
                <a:gd name="connsiteY5" fmla="*/ 166686 h 1772823"/>
                <a:gd name="connsiteX6" fmla="*/ 28575 w 4557711"/>
                <a:gd name="connsiteY6" fmla="*/ 90488 h 1772823"/>
                <a:gd name="connsiteX7" fmla="*/ 138112 w 4557711"/>
                <a:gd name="connsiteY7" fmla="*/ 0 h 1772823"/>
                <a:gd name="connsiteX8" fmla="*/ 223837 w 4557711"/>
                <a:gd name="connsiteY8" fmla="*/ 21431 h 1772823"/>
                <a:gd name="connsiteX9" fmla="*/ 740568 w 4557711"/>
                <a:gd name="connsiteY9" fmla="*/ 166687 h 1772823"/>
                <a:gd name="connsiteX10" fmla="*/ 2095816 w 4557711"/>
                <a:gd name="connsiteY10" fmla="*/ 249141 h 1772823"/>
                <a:gd name="connsiteX11" fmla="*/ 2764946 w 4557711"/>
                <a:gd name="connsiteY11" fmla="*/ 125318 h 1772823"/>
                <a:gd name="connsiteX12" fmla="*/ 3038473 w 4557711"/>
                <a:gd name="connsiteY12" fmla="*/ 167861 h 1772823"/>
                <a:gd name="connsiteX13" fmla="*/ 3133722 w 4557711"/>
                <a:gd name="connsiteY13" fmla="*/ 286924 h 1772823"/>
                <a:gd name="connsiteX14" fmla="*/ 3433760 w 4557711"/>
                <a:gd name="connsiteY14" fmla="*/ 322641 h 1772823"/>
                <a:gd name="connsiteX15" fmla="*/ 3603147 w 4557711"/>
                <a:gd name="connsiteY15" fmla="*/ 342010 h 1772823"/>
                <a:gd name="connsiteX16" fmla="*/ 3543616 w 4557711"/>
                <a:gd name="connsiteY16" fmla="*/ 896839 h 1772823"/>
                <a:gd name="connsiteX17" fmla="*/ 4557711 w 4557711"/>
                <a:gd name="connsiteY17" fmla="*/ 1106073 h 1772823"/>
                <a:gd name="connsiteX18" fmla="*/ 4510087 w 4557711"/>
                <a:gd name="connsiteY18" fmla="*/ 1715672 h 1772823"/>
                <a:gd name="connsiteX19" fmla="*/ 4190998 w 4557711"/>
                <a:gd name="connsiteY19" fmla="*/ 1772823 h 1772823"/>
                <a:gd name="connsiteX20" fmla="*/ 3162616 w 4557711"/>
                <a:gd name="connsiteY20" fmla="*/ 1596927 h 1772823"/>
                <a:gd name="connsiteX21" fmla="*/ 2810190 w 4557711"/>
                <a:gd name="connsiteY21" fmla="*/ 1696940 h 1772823"/>
                <a:gd name="connsiteX22" fmla="*/ 2229167 w 4557711"/>
                <a:gd name="connsiteY22" fmla="*/ 1615977 h 1772823"/>
                <a:gd name="connsiteX23" fmla="*/ 2172016 w 4557711"/>
                <a:gd name="connsiteY23" fmla="*/ 1501679 h 1772823"/>
                <a:gd name="connsiteX24" fmla="*/ 1048067 w 4557711"/>
                <a:gd name="connsiteY24" fmla="*/ 1696940 h 1772823"/>
                <a:gd name="connsiteX25" fmla="*/ 952498 w 4557711"/>
                <a:gd name="connsiteY25" fmla="*/ 1563271 h 1772823"/>
                <a:gd name="connsiteX26" fmla="*/ 1276666 w 4557711"/>
                <a:gd name="connsiteY26" fmla="*/ 911128 h 1772823"/>
                <a:gd name="connsiteX27" fmla="*/ 1114741 w 4557711"/>
                <a:gd name="connsiteY27" fmla="*/ 644428 h 1772823"/>
                <a:gd name="connsiteX28" fmla="*/ 1329054 w 4557711"/>
                <a:gd name="connsiteY28" fmla="*/ 572991 h 1772823"/>
                <a:gd name="connsiteX29" fmla="*/ 1190941 w 4557711"/>
                <a:gd name="connsiteY29" fmla="*/ 425353 h 1772823"/>
                <a:gd name="connsiteX30" fmla="*/ 726282 w 4557711"/>
                <a:gd name="connsiteY30" fmla="*/ 471487 h 1772823"/>
                <a:gd name="connsiteX31" fmla="*/ 693260 w 4557711"/>
                <a:gd name="connsiteY31" fmla="*/ 389634 h 1772823"/>
                <a:gd name="connsiteX0" fmla="*/ 693260 w 4557711"/>
                <a:gd name="connsiteY0" fmla="*/ 444403 h 1827592"/>
                <a:gd name="connsiteX1" fmla="*/ 42863 w 4557711"/>
                <a:gd name="connsiteY1" fmla="*/ 400049 h 1827592"/>
                <a:gd name="connsiteX2" fmla="*/ 0 w 4557711"/>
                <a:gd name="connsiteY2" fmla="*/ 330993 h 1827592"/>
                <a:gd name="connsiteX3" fmla="*/ 342899 w 4557711"/>
                <a:gd name="connsiteY3" fmla="*/ 304800 h 1827592"/>
                <a:gd name="connsiteX4" fmla="*/ 230980 w 4557711"/>
                <a:gd name="connsiteY4" fmla="*/ 202406 h 1827592"/>
                <a:gd name="connsiteX5" fmla="*/ 78580 w 4557711"/>
                <a:gd name="connsiteY5" fmla="*/ 221455 h 1827592"/>
                <a:gd name="connsiteX6" fmla="*/ 28575 w 4557711"/>
                <a:gd name="connsiteY6" fmla="*/ 145257 h 1827592"/>
                <a:gd name="connsiteX7" fmla="*/ 138112 w 4557711"/>
                <a:gd name="connsiteY7" fmla="*/ 54769 h 1827592"/>
                <a:gd name="connsiteX8" fmla="*/ 59530 w 4557711"/>
                <a:gd name="connsiteY8" fmla="*/ 0 h 1827592"/>
                <a:gd name="connsiteX9" fmla="*/ 740568 w 4557711"/>
                <a:gd name="connsiteY9" fmla="*/ 221456 h 1827592"/>
                <a:gd name="connsiteX10" fmla="*/ 2095816 w 4557711"/>
                <a:gd name="connsiteY10" fmla="*/ 303910 h 1827592"/>
                <a:gd name="connsiteX11" fmla="*/ 2764946 w 4557711"/>
                <a:gd name="connsiteY11" fmla="*/ 180087 h 1827592"/>
                <a:gd name="connsiteX12" fmla="*/ 3038473 w 4557711"/>
                <a:gd name="connsiteY12" fmla="*/ 222630 h 1827592"/>
                <a:gd name="connsiteX13" fmla="*/ 3133722 w 4557711"/>
                <a:gd name="connsiteY13" fmla="*/ 341693 h 1827592"/>
                <a:gd name="connsiteX14" fmla="*/ 3433760 w 4557711"/>
                <a:gd name="connsiteY14" fmla="*/ 377410 h 1827592"/>
                <a:gd name="connsiteX15" fmla="*/ 3603147 w 4557711"/>
                <a:gd name="connsiteY15" fmla="*/ 396779 h 1827592"/>
                <a:gd name="connsiteX16" fmla="*/ 3543616 w 4557711"/>
                <a:gd name="connsiteY16" fmla="*/ 951608 h 1827592"/>
                <a:gd name="connsiteX17" fmla="*/ 4557711 w 4557711"/>
                <a:gd name="connsiteY17" fmla="*/ 1160842 h 1827592"/>
                <a:gd name="connsiteX18" fmla="*/ 4510087 w 4557711"/>
                <a:gd name="connsiteY18" fmla="*/ 1770441 h 1827592"/>
                <a:gd name="connsiteX19" fmla="*/ 4190998 w 4557711"/>
                <a:gd name="connsiteY19" fmla="*/ 1827592 h 1827592"/>
                <a:gd name="connsiteX20" fmla="*/ 3162616 w 4557711"/>
                <a:gd name="connsiteY20" fmla="*/ 1651696 h 1827592"/>
                <a:gd name="connsiteX21" fmla="*/ 2810190 w 4557711"/>
                <a:gd name="connsiteY21" fmla="*/ 1751709 h 1827592"/>
                <a:gd name="connsiteX22" fmla="*/ 2229167 w 4557711"/>
                <a:gd name="connsiteY22" fmla="*/ 1670746 h 1827592"/>
                <a:gd name="connsiteX23" fmla="*/ 2172016 w 4557711"/>
                <a:gd name="connsiteY23" fmla="*/ 1556448 h 1827592"/>
                <a:gd name="connsiteX24" fmla="*/ 1048067 w 4557711"/>
                <a:gd name="connsiteY24" fmla="*/ 1751709 h 1827592"/>
                <a:gd name="connsiteX25" fmla="*/ 952498 w 4557711"/>
                <a:gd name="connsiteY25" fmla="*/ 1618040 h 1827592"/>
                <a:gd name="connsiteX26" fmla="*/ 1276666 w 4557711"/>
                <a:gd name="connsiteY26" fmla="*/ 965897 h 1827592"/>
                <a:gd name="connsiteX27" fmla="*/ 1114741 w 4557711"/>
                <a:gd name="connsiteY27" fmla="*/ 699197 h 1827592"/>
                <a:gd name="connsiteX28" fmla="*/ 1329054 w 4557711"/>
                <a:gd name="connsiteY28" fmla="*/ 627760 h 1827592"/>
                <a:gd name="connsiteX29" fmla="*/ 1190941 w 4557711"/>
                <a:gd name="connsiteY29" fmla="*/ 480122 h 1827592"/>
                <a:gd name="connsiteX30" fmla="*/ 726282 w 4557711"/>
                <a:gd name="connsiteY30" fmla="*/ 526256 h 1827592"/>
                <a:gd name="connsiteX31" fmla="*/ 693260 w 4557711"/>
                <a:gd name="connsiteY31" fmla="*/ 444403 h 1827592"/>
                <a:gd name="connsiteX0" fmla="*/ 693260 w 4557711"/>
                <a:gd name="connsiteY0" fmla="*/ 444403 h 1827592"/>
                <a:gd name="connsiteX1" fmla="*/ 42863 w 4557711"/>
                <a:gd name="connsiteY1" fmla="*/ 400049 h 1827592"/>
                <a:gd name="connsiteX2" fmla="*/ 0 w 4557711"/>
                <a:gd name="connsiteY2" fmla="*/ 330993 h 1827592"/>
                <a:gd name="connsiteX3" fmla="*/ 342899 w 4557711"/>
                <a:gd name="connsiteY3" fmla="*/ 304800 h 1827592"/>
                <a:gd name="connsiteX4" fmla="*/ 230980 w 4557711"/>
                <a:gd name="connsiteY4" fmla="*/ 202406 h 1827592"/>
                <a:gd name="connsiteX5" fmla="*/ 78580 w 4557711"/>
                <a:gd name="connsiteY5" fmla="*/ 221455 h 1827592"/>
                <a:gd name="connsiteX6" fmla="*/ 28575 w 4557711"/>
                <a:gd name="connsiteY6" fmla="*/ 145257 h 1827592"/>
                <a:gd name="connsiteX7" fmla="*/ 114300 w 4557711"/>
                <a:gd name="connsiteY7" fmla="*/ 85725 h 1827592"/>
                <a:gd name="connsiteX8" fmla="*/ 59530 w 4557711"/>
                <a:gd name="connsiteY8" fmla="*/ 0 h 1827592"/>
                <a:gd name="connsiteX9" fmla="*/ 740568 w 4557711"/>
                <a:gd name="connsiteY9" fmla="*/ 221456 h 1827592"/>
                <a:gd name="connsiteX10" fmla="*/ 2095816 w 4557711"/>
                <a:gd name="connsiteY10" fmla="*/ 303910 h 1827592"/>
                <a:gd name="connsiteX11" fmla="*/ 2764946 w 4557711"/>
                <a:gd name="connsiteY11" fmla="*/ 180087 h 1827592"/>
                <a:gd name="connsiteX12" fmla="*/ 3038473 w 4557711"/>
                <a:gd name="connsiteY12" fmla="*/ 222630 h 1827592"/>
                <a:gd name="connsiteX13" fmla="*/ 3133722 w 4557711"/>
                <a:gd name="connsiteY13" fmla="*/ 341693 h 1827592"/>
                <a:gd name="connsiteX14" fmla="*/ 3433760 w 4557711"/>
                <a:gd name="connsiteY14" fmla="*/ 377410 h 1827592"/>
                <a:gd name="connsiteX15" fmla="*/ 3603147 w 4557711"/>
                <a:gd name="connsiteY15" fmla="*/ 396779 h 1827592"/>
                <a:gd name="connsiteX16" fmla="*/ 3543616 w 4557711"/>
                <a:gd name="connsiteY16" fmla="*/ 951608 h 1827592"/>
                <a:gd name="connsiteX17" fmla="*/ 4557711 w 4557711"/>
                <a:gd name="connsiteY17" fmla="*/ 1160842 h 1827592"/>
                <a:gd name="connsiteX18" fmla="*/ 4510087 w 4557711"/>
                <a:gd name="connsiteY18" fmla="*/ 1770441 h 1827592"/>
                <a:gd name="connsiteX19" fmla="*/ 4190998 w 4557711"/>
                <a:gd name="connsiteY19" fmla="*/ 1827592 h 1827592"/>
                <a:gd name="connsiteX20" fmla="*/ 3162616 w 4557711"/>
                <a:gd name="connsiteY20" fmla="*/ 1651696 h 1827592"/>
                <a:gd name="connsiteX21" fmla="*/ 2810190 w 4557711"/>
                <a:gd name="connsiteY21" fmla="*/ 1751709 h 1827592"/>
                <a:gd name="connsiteX22" fmla="*/ 2229167 w 4557711"/>
                <a:gd name="connsiteY22" fmla="*/ 1670746 h 1827592"/>
                <a:gd name="connsiteX23" fmla="*/ 2172016 w 4557711"/>
                <a:gd name="connsiteY23" fmla="*/ 1556448 h 1827592"/>
                <a:gd name="connsiteX24" fmla="*/ 1048067 w 4557711"/>
                <a:gd name="connsiteY24" fmla="*/ 1751709 h 1827592"/>
                <a:gd name="connsiteX25" fmla="*/ 952498 w 4557711"/>
                <a:gd name="connsiteY25" fmla="*/ 1618040 h 1827592"/>
                <a:gd name="connsiteX26" fmla="*/ 1276666 w 4557711"/>
                <a:gd name="connsiteY26" fmla="*/ 965897 h 1827592"/>
                <a:gd name="connsiteX27" fmla="*/ 1114741 w 4557711"/>
                <a:gd name="connsiteY27" fmla="*/ 699197 h 1827592"/>
                <a:gd name="connsiteX28" fmla="*/ 1329054 w 4557711"/>
                <a:gd name="connsiteY28" fmla="*/ 627760 h 1827592"/>
                <a:gd name="connsiteX29" fmla="*/ 1190941 w 4557711"/>
                <a:gd name="connsiteY29" fmla="*/ 480122 h 1827592"/>
                <a:gd name="connsiteX30" fmla="*/ 726282 w 4557711"/>
                <a:gd name="connsiteY30" fmla="*/ 526256 h 1827592"/>
                <a:gd name="connsiteX31" fmla="*/ 693260 w 4557711"/>
                <a:gd name="connsiteY31" fmla="*/ 444403 h 1827592"/>
                <a:gd name="connsiteX0" fmla="*/ 693260 w 4557711"/>
                <a:gd name="connsiteY0" fmla="*/ 444403 h 1827592"/>
                <a:gd name="connsiteX1" fmla="*/ 42863 w 4557711"/>
                <a:gd name="connsiteY1" fmla="*/ 400049 h 1827592"/>
                <a:gd name="connsiteX2" fmla="*/ 0 w 4557711"/>
                <a:gd name="connsiteY2" fmla="*/ 330993 h 1827592"/>
                <a:gd name="connsiteX3" fmla="*/ 342899 w 4557711"/>
                <a:gd name="connsiteY3" fmla="*/ 304800 h 1827592"/>
                <a:gd name="connsiteX4" fmla="*/ 230980 w 4557711"/>
                <a:gd name="connsiteY4" fmla="*/ 202406 h 1827592"/>
                <a:gd name="connsiteX5" fmla="*/ 78580 w 4557711"/>
                <a:gd name="connsiteY5" fmla="*/ 221455 h 1827592"/>
                <a:gd name="connsiteX6" fmla="*/ 28575 w 4557711"/>
                <a:gd name="connsiteY6" fmla="*/ 145257 h 1827592"/>
                <a:gd name="connsiteX7" fmla="*/ 114300 w 4557711"/>
                <a:gd name="connsiteY7" fmla="*/ 85725 h 1827592"/>
                <a:gd name="connsiteX8" fmla="*/ 59530 w 4557711"/>
                <a:gd name="connsiteY8" fmla="*/ 0 h 1827592"/>
                <a:gd name="connsiteX9" fmla="*/ 740568 w 4557711"/>
                <a:gd name="connsiteY9" fmla="*/ 221456 h 1827592"/>
                <a:gd name="connsiteX10" fmla="*/ 2095816 w 4557711"/>
                <a:gd name="connsiteY10" fmla="*/ 303910 h 1827592"/>
                <a:gd name="connsiteX11" fmla="*/ 2764946 w 4557711"/>
                <a:gd name="connsiteY11" fmla="*/ 180087 h 1827592"/>
                <a:gd name="connsiteX12" fmla="*/ 3038473 w 4557711"/>
                <a:gd name="connsiteY12" fmla="*/ 222630 h 1827592"/>
                <a:gd name="connsiteX13" fmla="*/ 3133722 w 4557711"/>
                <a:gd name="connsiteY13" fmla="*/ 341693 h 1827592"/>
                <a:gd name="connsiteX14" fmla="*/ 3433760 w 4557711"/>
                <a:gd name="connsiteY14" fmla="*/ 377410 h 1827592"/>
                <a:gd name="connsiteX15" fmla="*/ 3603147 w 4557711"/>
                <a:gd name="connsiteY15" fmla="*/ 396779 h 1827592"/>
                <a:gd name="connsiteX16" fmla="*/ 3543616 w 4557711"/>
                <a:gd name="connsiteY16" fmla="*/ 951608 h 1827592"/>
                <a:gd name="connsiteX17" fmla="*/ 4557711 w 4557711"/>
                <a:gd name="connsiteY17" fmla="*/ 1160842 h 1827592"/>
                <a:gd name="connsiteX18" fmla="*/ 4510087 w 4557711"/>
                <a:gd name="connsiteY18" fmla="*/ 1770441 h 1827592"/>
                <a:gd name="connsiteX19" fmla="*/ 4190998 w 4557711"/>
                <a:gd name="connsiteY19" fmla="*/ 1827592 h 1827592"/>
                <a:gd name="connsiteX20" fmla="*/ 3162616 w 4557711"/>
                <a:gd name="connsiteY20" fmla="*/ 1651696 h 1827592"/>
                <a:gd name="connsiteX21" fmla="*/ 2810190 w 4557711"/>
                <a:gd name="connsiteY21" fmla="*/ 1751709 h 1827592"/>
                <a:gd name="connsiteX22" fmla="*/ 2229167 w 4557711"/>
                <a:gd name="connsiteY22" fmla="*/ 1670746 h 1827592"/>
                <a:gd name="connsiteX23" fmla="*/ 2172016 w 4557711"/>
                <a:gd name="connsiteY23" fmla="*/ 1556448 h 1827592"/>
                <a:gd name="connsiteX24" fmla="*/ 1048067 w 4557711"/>
                <a:gd name="connsiteY24" fmla="*/ 1751709 h 1827592"/>
                <a:gd name="connsiteX25" fmla="*/ 952498 w 4557711"/>
                <a:gd name="connsiteY25" fmla="*/ 1618040 h 1827592"/>
                <a:gd name="connsiteX26" fmla="*/ 1276666 w 4557711"/>
                <a:gd name="connsiteY26" fmla="*/ 965897 h 1827592"/>
                <a:gd name="connsiteX27" fmla="*/ 1114741 w 4557711"/>
                <a:gd name="connsiteY27" fmla="*/ 699197 h 1827592"/>
                <a:gd name="connsiteX28" fmla="*/ 1329054 w 4557711"/>
                <a:gd name="connsiteY28" fmla="*/ 627760 h 1827592"/>
                <a:gd name="connsiteX29" fmla="*/ 1190941 w 4557711"/>
                <a:gd name="connsiteY29" fmla="*/ 480122 h 1827592"/>
                <a:gd name="connsiteX30" fmla="*/ 726282 w 4557711"/>
                <a:gd name="connsiteY30" fmla="*/ 526256 h 1827592"/>
                <a:gd name="connsiteX31" fmla="*/ 693260 w 4557711"/>
                <a:gd name="connsiteY31" fmla="*/ 444403 h 1827592"/>
                <a:gd name="connsiteX0" fmla="*/ 693260 w 4624386"/>
                <a:gd name="connsiteY0" fmla="*/ 444403 h 1827592"/>
                <a:gd name="connsiteX1" fmla="*/ 42863 w 4624386"/>
                <a:gd name="connsiteY1" fmla="*/ 400049 h 1827592"/>
                <a:gd name="connsiteX2" fmla="*/ 0 w 4624386"/>
                <a:gd name="connsiteY2" fmla="*/ 330993 h 1827592"/>
                <a:gd name="connsiteX3" fmla="*/ 342899 w 4624386"/>
                <a:gd name="connsiteY3" fmla="*/ 304800 h 1827592"/>
                <a:gd name="connsiteX4" fmla="*/ 230980 w 4624386"/>
                <a:gd name="connsiteY4" fmla="*/ 202406 h 1827592"/>
                <a:gd name="connsiteX5" fmla="*/ 78580 w 4624386"/>
                <a:gd name="connsiteY5" fmla="*/ 221455 h 1827592"/>
                <a:gd name="connsiteX6" fmla="*/ 28575 w 4624386"/>
                <a:gd name="connsiteY6" fmla="*/ 145257 h 1827592"/>
                <a:gd name="connsiteX7" fmla="*/ 114300 w 4624386"/>
                <a:gd name="connsiteY7" fmla="*/ 85725 h 1827592"/>
                <a:gd name="connsiteX8" fmla="*/ 59530 w 4624386"/>
                <a:gd name="connsiteY8" fmla="*/ 0 h 1827592"/>
                <a:gd name="connsiteX9" fmla="*/ 740568 w 4624386"/>
                <a:gd name="connsiteY9" fmla="*/ 221456 h 1827592"/>
                <a:gd name="connsiteX10" fmla="*/ 2095816 w 4624386"/>
                <a:gd name="connsiteY10" fmla="*/ 303910 h 1827592"/>
                <a:gd name="connsiteX11" fmla="*/ 2764946 w 4624386"/>
                <a:gd name="connsiteY11" fmla="*/ 180087 h 1827592"/>
                <a:gd name="connsiteX12" fmla="*/ 3038473 w 4624386"/>
                <a:gd name="connsiteY12" fmla="*/ 222630 h 1827592"/>
                <a:gd name="connsiteX13" fmla="*/ 3133722 w 4624386"/>
                <a:gd name="connsiteY13" fmla="*/ 341693 h 1827592"/>
                <a:gd name="connsiteX14" fmla="*/ 3433760 w 4624386"/>
                <a:gd name="connsiteY14" fmla="*/ 377410 h 1827592"/>
                <a:gd name="connsiteX15" fmla="*/ 3603147 w 4624386"/>
                <a:gd name="connsiteY15" fmla="*/ 396779 h 1827592"/>
                <a:gd name="connsiteX16" fmla="*/ 3543616 w 4624386"/>
                <a:gd name="connsiteY16" fmla="*/ 951608 h 1827592"/>
                <a:gd name="connsiteX17" fmla="*/ 4624386 w 4624386"/>
                <a:gd name="connsiteY17" fmla="*/ 1132267 h 1827592"/>
                <a:gd name="connsiteX18" fmla="*/ 4510087 w 4624386"/>
                <a:gd name="connsiteY18" fmla="*/ 1770441 h 1827592"/>
                <a:gd name="connsiteX19" fmla="*/ 4190998 w 4624386"/>
                <a:gd name="connsiteY19" fmla="*/ 1827592 h 1827592"/>
                <a:gd name="connsiteX20" fmla="*/ 3162616 w 4624386"/>
                <a:gd name="connsiteY20" fmla="*/ 1651696 h 1827592"/>
                <a:gd name="connsiteX21" fmla="*/ 2810190 w 4624386"/>
                <a:gd name="connsiteY21" fmla="*/ 1751709 h 1827592"/>
                <a:gd name="connsiteX22" fmla="*/ 2229167 w 4624386"/>
                <a:gd name="connsiteY22" fmla="*/ 1670746 h 1827592"/>
                <a:gd name="connsiteX23" fmla="*/ 2172016 w 4624386"/>
                <a:gd name="connsiteY23" fmla="*/ 1556448 h 1827592"/>
                <a:gd name="connsiteX24" fmla="*/ 1048067 w 4624386"/>
                <a:gd name="connsiteY24" fmla="*/ 1751709 h 1827592"/>
                <a:gd name="connsiteX25" fmla="*/ 952498 w 4624386"/>
                <a:gd name="connsiteY25" fmla="*/ 1618040 h 1827592"/>
                <a:gd name="connsiteX26" fmla="*/ 1276666 w 4624386"/>
                <a:gd name="connsiteY26" fmla="*/ 965897 h 1827592"/>
                <a:gd name="connsiteX27" fmla="*/ 1114741 w 4624386"/>
                <a:gd name="connsiteY27" fmla="*/ 699197 h 1827592"/>
                <a:gd name="connsiteX28" fmla="*/ 1329054 w 4624386"/>
                <a:gd name="connsiteY28" fmla="*/ 627760 h 1827592"/>
                <a:gd name="connsiteX29" fmla="*/ 1190941 w 4624386"/>
                <a:gd name="connsiteY29" fmla="*/ 480122 h 1827592"/>
                <a:gd name="connsiteX30" fmla="*/ 726282 w 4624386"/>
                <a:gd name="connsiteY30" fmla="*/ 526256 h 1827592"/>
                <a:gd name="connsiteX31" fmla="*/ 693260 w 4624386"/>
                <a:gd name="connsiteY31" fmla="*/ 444403 h 1827592"/>
                <a:gd name="connsiteX0" fmla="*/ 693260 w 4624386"/>
                <a:gd name="connsiteY0" fmla="*/ 444403 h 1827592"/>
                <a:gd name="connsiteX1" fmla="*/ 42863 w 4624386"/>
                <a:gd name="connsiteY1" fmla="*/ 400049 h 1827592"/>
                <a:gd name="connsiteX2" fmla="*/ 0 w 4624386"/>
                <a:gd name="connsiteY2" fmla="*/ 330993 h 1827592"/>
                <a:gd name="connsiteX3" fmla="*/ 342899 w 4624386"/>
                <a:gd name="connsiteY3" fmla="*/ 304800 h 1827592"/>
                <a:gd name="connsiteX4" fmla="*/ 230980 w 4624386"/>
                <a:gd name="connsiteY4" fmla="*/ 202406 h 1827592"/>
                <a:gd name="connsiteX5" fmla="*/ 78580 w 4624386"/>
                <a:gd name="connsiteY5" fmla="*/ 221455 h 1827592"/>
                <a:gd name="connsiteX6" fmla="*/ 28575 w 4624386"/>
                <a:gd name="connsiteY6" fmla="*/ 145257 h 1827592"/>
                <a:gd name="connsiteX7" fmla="*/ 114300 w 4624386"/>
                <a:gd name="connsiteY7" fmla="*/ 85725 h 1827592"/>
                <a:gd name="connsiteX8" fmla="*/ 59530 w 4624386"/>
                <a:gd name="connsiteY8" fmla="*/ 0 h 1827592"/>
                <a:gd name="connsiteX9" fmla="*/ 740568 w 4624386"/>
                <a:gd name="connsiteY9" fmla="*/ 221456 h 1827592"/>
                <a:gd name="connsiteX10" fmla="*/ 2095816 w 4624386"/>
                <a:gd name="connsiteY10" fmla="*/ 303910 h 1827592"/>
                <a:gd name="connsiteX11" fmla="*/ 2764946 w 4624386"/>
                <a:gd name="connsiteY11" fmla="*/ 180087 h 1827592"/>
                <a:gd name="connsiteX12" fmla="*/ 3038473 w 4624386"/>
                <a:gd name="connsiteY12" fmla="*/ 222630 h 1827592"/>
                <a:gd name="connsiteX13" fmla="*/ 3133722 w 4624386"/>
                <a:gd name="connsiteY13" fmla="*/ 341693 h 1827592"/>
                <a:gd name="connsiteX14" fmla="*/ 3433760 w 4624386"/>
                <a:gd name="connsiteY14" fmla="*/ 377410 h 1827592"/>
                <a:gd name="connsiteX15" fmla="*/ 3603147 w 4624386"/>
                <a:gd name="connsiteY15" fmla="*/ 396779 h 1827592"/>
                <a:gd name="connsiteX16" fmla="*/ 3553141 w 4624386"/>
                <a:gd name="connsiteY16" fmla="*/ 926208 h 1827592"/>
                <a:gd name="connsiteX17" fmla="*/ 4624386 w 4624386"/>
                <a:gd name="connsiteY17" fmla="*/ 1132267 h 1827592"/>
                <a:gd name="connsiteX18" fmla="*/ 4510087 w 4624386"/>
                <a:gd name="connsiteY18" fmla="*/ 1770441 h 1827592"/>
                <a:gd name="connsiteX19" fmla="*/ 4190998 w 4624386"/>
                <a:gd name="connsiteY19" fmla="*/ 1827592 h 1827592"/>
                <a:gd name="connsiteX20" fmla="*/ 3162616 w 4624386"/>
                <a:gd name="connsiteY20" fmla="*/ 1651696 h 1827592"/>
                <a:gd name="connsiteX21" fmla="*/ 2810190 w 4624386"/>
                <a:gd name="connsiteY21" fmla="*/ 1751709 h 1827592"/>
                <a:gd name="connsiteX22" fmla="*/ 2229167 w 4624386"/>
                <a:gd name="connsiteY22" fmla="*/ 1670746 h 1827592"/>
                <a:gd name="connsiteX23" fmla="*/ 2172016 w 4624386"/>
                <a:gd name="connsiteY23" fmla="*/ 1556448 h 1827592"/>
                <a:gd name="connsiteX24" fmla="*/ 1048067 w 4624386"/>
                <a:gd name="connsiteY24" fmla="*/ 1751709 h 1827592"/>
                <a:gd name="connsiteX25" fmla="*/ 952498 w 4624386"/>
                <a:gd name="connsiteY25" fmla="*/ 1618040 h 1827592"/>
                <a:gd name="connsiteX26" fmla="*/ 1276666 w 4624386"/>
                <a:gd name="connsiteY26" fmla="*/ 965897 h 1827592"/>
                <a:gd name="connsiteX27" fmla="*/ 1114741 w 4624386"/>
                <a:gd name="connsiteY27" fmla="*/ 699197 h 1827592"/>
                <a:gd name="connsiteX28" fmla="*/ 1329054 w 4624386"/>
                <a:gd name="connsiteY28" fmla="*/ 627760 h 1827592"/>
                <a:gd name="connsiteX29" fmla="*/ 1190941 w 4624386"/>
                <a:gd name="connsiteY29" fmla="*/ 480122 h 1827592"/>
                <a:gd name="connsiteX30" fmla="*/ 726282 w 4624386"/>
                <a:gd name="connsiteY30" fmla="*/ 526256 h 1827592"/>
                <a:gd name="connsiteX31" fmla="*/ 693260 w 4624386"/>
                <a:gd name="connsiteY31" fmla="*/ 444403 h 1827592"/>
                <a:gd name="connsiteX0" fmla="*/ 693260 w 4637086"/>
                <a:gd name="connsiteY0" fmla="*/ 444403 h 1827592"/>
                <a:gd name="connsiteX1" fmla="*/ 42863 w 4637086"/>
                <a:gd name="connsiteY1" fmla="*/ 400049 h 1827592"/>
                <a:gd name="connsiteX2" fmla="*/ 0 w 4637086"/>
                <a:gd name="connsiteY2" fmla="*/ 330993 h 1827592"/>
                <a:gd name="connsiteX3" fmla="*/ 342899 w 4637086"/>
                <a:gd name="connsiteY3" fmla="*/ 304800 h 1827592"/>
                <a:gd name="connsiteX4" fmla="*/ 230980 w 4637086"/>
                <a:gd name="connsiteY4" fmla="*/ 202406 h 1827592"/>
                <a:gd name="connsiteX5" fmla="*/ 78580 w 4637086"/>
                <a:gd name="connsiteY5" fmla="*/ 221455 h 1827592"/>
                <a:gd name="connsiteX6" fmla="*/ 28575 w 4637086"/>
                <a:gd name="connsiteY6" fmla="*/ 145257 h 1827592"/>
                <a:gd name="connsiteX7" fmla="*/ 114300 w 4637086"/>
                <a:gd name="connsiteY7" fmla="*/ 85725 h 1827592"/>
                <a:gd name="connsiteX8" fmla="*/ 59530 w 4637086"/>
                <a:gd name="connsiteY8" fmla="*/ 0 h 1827592"/>
                <a:gd name="connsiteX9" fmla="*/ 740568 w 4637086"/>
                <a:gd name="connsiteY9" fmla="*/ 221456 h 1827592"/>
                <a:gd name="connsiteX10" fmla="*/ 2095816 w 4637086"/>
                <a:gd name="connsiteY10" fmla="*/ 303910 h 1827592"/>
                <a:gd name="connsiteX11" fmla="*/ 2764946 w 4637086"/>
                <a:gd name="connsiteY11" fmla="*/ 180087 h 1827592"/>
                <a:gd name="connsiteX12" fmla="*/ 3038473 w 4637086"/>
                <a:gd name="connsiteY12" fmla="*/ 222630 h 1827592"/>
                <a:gd name="connsiteX13" fmla="*/ 3133722 w 4637086"/>
                <a:gd name="connsiteY13" fmla="*/ 341693 h 1827592"/>
                <a:gd name="connsiteX14" fmla="*/ 3433760 w 4637086"/>
                <a:gd name="connsiteY14" fmla="*/ 377410 h 1827592"/>
                <a:gd name="connsiteX15" fmla="*/ 3603147 w 4637086"/>
                <a:gd name="connsiteY15" fmla="*/ 396779 h 1827592"/>
                <a:gd name="connsiteX16" fmla="*/ 3553141 w 4637086"/>
                <a:gd name="connsiteY16" fmla="*/ 926208 h 1827592"/>
                <a:gd name="connsiteX17" fmla="*/ 4637086 w 4637086"/>
                <a:gd name="connsiteY17" fmla="*/ 1122742 h 1827592"/>
                <a:gd name="connsiteX18" fmla="*/ 4510087 w 4637086"/>
                <a:gd name="connsiteY18" fmla="*/ 1770441 h 1827592"/>
                <a:gd name="connsiteX19" fmla="*/ 4190998 w 4637086"/>
                <a:gd name="connsiteY19" fmla="*/ 1827592 h 1827592"/>
                <a:gd name="connsiteX20" fmla="*/ 3162616 w 4637086"/>
                <a:gd name="connsiteY20" fmla="*/ 1651696 h 1827592"/>
                <a:gd name="connsiteX21" fmla="*/ 2810190 w 4637086"/>
                <a:gd name="connsiteY21" fmla="*/ 1751709 h 1827592"/>
                <a:gd name="connsiteX22" fmla="*/ 2229167 w 4637086"/>
                <a:gd name="connsiteY22" fmla="*/ 1670746 h 1827592"/>
                <a:gd name="connsiteX23" fmla="*/ 2172016 w 4637086"/>
                <a:gd name="connsiteY23" fmla="*/ 1556448 h 1827592"/>
                <a:gd name="connsiteX24" fmla="*/ 1048067 w 4637086"/>
                <a:gd name="connsiteY24" fmla="*/ 1751709 h 1827592"/>
                <a:gd name="connsiteX25" fmla="*/ 952498 w 4637086"/>
                <a:gd name="connsiteY25" fmla="*/ 1618040 h 1827592"/>
                <a:gd name="connsiteX26" fmla="*/ 1276666 w 4637086"/>
                <a:gd name="connsiteY26" fmla="*/ 965897 h 1827592"/>
                <a:gd name="connsiteX27" fmla="*/ 1114741 w 4637086"/>
                <a:gd name="connsiteY27" fmla="*/ 699197 h 1827592"/>
                <a:gd name="connsiteX28" fmla="*/ 1329054 w 4637086"/>
                <a:gd name="connsiteY28" fmla="*/ 627760 h 1827592"/>
                <a:gd name="connsiteX29" fmla="*/ 1190941 w 4637086"/>
                <a:gd name="connsiteY29" fmla="*/ 480122 h 1827592"/>
                <a:gd name="connsiteX30" fmla="*/ 726282 w 4637086"/>
                <a:gd name="connsiteY30" fmla="*/ 526256 h 1827592"/>
                <a:gd name="connsiteX31" fmla="*/ 693260 w 4637086"/>
                <a:gd name="connsiteY31" fmla="*/ 444403 h 1827592"/>
                <a:gd name="connsiteX0" fmla="*/ 693260 w 4637086"/>
                <a:gd name="connsiteY0" fmla="*/ 444403 h 1827592"/>
                <a:gd name="connsiteX1" fmla="*/ 42863 w 4637086"/>
                <a:gd name="connsiteY1" fmla="*/ 400049 h 1827592"/>
                <a:gd name="connsiteX2" fmla="*/ 0 w 4637086"/>
                <a:gd name="connsiteY2" fmla="*/ 330993 h 1827592"/>
                <a:gd name="connsiteX3" fmla="*/ 342899 w 4637086"/>
                <a:gd name="connsiteY3" fmla="*/ 304800 h 1827592"/>
                <a:gd name="connsiteX4" fmla="*/ 230980 w 4637086"/>
                <a:gd name="connsiteY4" fmla="*/ 202406 h 1827592"/>
                <a:gd name="connsiteX5" fmla="*/ 78580 w 4637086"/>
                <a:gd name="connsiteY5" fmla="*/ 221455 h 1827592"/>
                <a:gd name="connsiteX6" fmla="*/ 28575 w 4637086"/>
                <a:gd name="connsiteY6" fmla="*/ 145257 h 1827592"/>
                <a:gd name="connsiteX7" fmla="*/ 114300 w 4637086"/>
                <a:gd name="connsiteY7" fmla="*/ 85725 h 1827592"/>
                <a:gd name="connsiteX8" fmla="*/ 59530 w 4637086"/>
                <a:gd name="connsiteY8" fmla="*/ 0 h 1827592"/>
                <a:gd name="connsiteX9" fmla="*/ 740568 w 4637086"/>
                <a:gd name="connsiteY9" fmla="*/ 221456 h 1827592"/>
                <a:gd name="connsiteX10" fmla="*/ 2095816 w 4637086"/>
                <a:gd name="connsiteY10" fmla="*/ 303910 h 1827592"/>
                <a:gd name="connsiteX11" fmla="*/ 2764946 w 4637086"/>
                <a:gd name="connsiteY11" fmla="*/ 180087 h 1827592"/>
                <a:gd name="connsiteX12" fmla="*/ 3038473 w 4637086"/>
                <a:gd name="connsiteY12" fmla="*/ 222630 h 1827592"/>
                <a:gd name="connsiteX13" fmla="*/ 3133722 w 4637086"/>
                <a:gd name="connsiteY13" fmla="*/ 341693 h 1827592"/>
                <a:gd name="connsiteX14" fmla="*/ 3433760 w 4637086"/>
                <a:gd name="connsiteY14" fmla="*/ 377410 h 1827592"/>
                <a:gd name="connsiteX15" fmla="*/ 3603147 w 4637086"/>
                <a:gd name="connsiteY15" fmla="*/ 396779 h 1827592"/>
                <a:gd name="connsiteX16" fmla="*/ 3553141 w 4637086"/>
                <a:gd name="connsiteY16" fmla="*/ 926208 h 1827592"/>
                <a:gd name="connsiteX17" fmla="*/ 4637086 w 4637086"/>
                <a:gd name="connsiteY17" fmla="*/ 1122742 h 1827592"/>
                <a:gd name="connsiteX18" fmla="*/ 4510087 w 4637086"/>
                <a:gd name="connsiteY18" fmla="*/ 1770441 h 1827592"/>
                <a:gd name="connsiteX19" fmla="*/ 4190998 w 4637086"/>
                <a:gd name="connsiteY19" fmla="*/ 1827592 h 1827592"/>
                <a:gd name="connsiteX20" fmla="*/ 3162616 w 4637086"/>
                <a:gd name="connsiteY20" fmla="*/ 1651696 h 1827592"/>
                <a:gd name="connsiteX21" fmla="*/ 2810190 w 4637086"/>
                <a:gd name="connsiteY21" fmla="*/ 1751709 h 1827592"/>
                <a:gd name="connsiteX22" fmla="*/ 2229167 w 4637086"/>
                <a:gd name="connsiteY22" fmla="*/ 1670746 h 1827592"/>
                <a:gd name="connsiteX23" fmla="*/ 2172016 w 4637086"/>
                <a:gd name="connsiteY23" fmla="*/ 1556448 h 1827592"/>
                <a:gd name="connsiteX24" fmla="*/ 1048067 w 4637086"/>
                <a:gd name="connsiteY24" fmla="*/ 1751709 h 1827592"/>
                <a:gd name="connsiteX25" fmla="*/ 952498 w 4637086"/>
                <a:gd name="connsiteY25" fmla="*/ 1618040 h 1827592"/>
                <a:gd name="connsiteX26" fmla="*/ 1276666 w 4637086"/>
                <a:gd name="connsiteY26" fmla="*/ 965897 h 1827592"/>
                <a:gd name="connsiteX27" fmla="*/ 1114741 w 4637086"/>
                <a:gd name="connsiteY27" fmla="*/ 699197 h 1827592"/>
                <a:gd name="connsiteX28" fmla="*/ 1329054 w 4637086"/>
                <a:gd name="connsiteY28" fmla="*/ 627760 h 1827592"/>
                <a:gd name="connsiteX29" fmla="*/ 1190941 w 4637086"/>
                <a:gd name="connsiteY29" fmla="*/ 480122 h 1827592"/>
                <a:gd name="connsiteX30" fmla="*/ 726282 w 4637086"/>
                <a:gd name="connsiteY30" fmla="*/ 526256 h 1827592"/>
                <a:gd name="connsiteX31" fmla="*/ 693260 w 4637086"/>
                <a:gd name="connsiteY31" fmla="*/ 444403 h 1827592"/>
                <a:gd name="connsiteX0" fmla="*/ 693260 w 4671151"/>
                <a:gd name="connsiteY0" fmla="*/ 444403 h 1827592"/>
                <a:gd name="connsiteX1" fmla="*/ 42863 w 4671151"/>
                <a:gd name="connsiteY1" fmla="*/ 400049 h 1827592"/>
                <a:gd name="connsiteX2" fmla="*/ 0 w 4671151"/>
                <a:gd name="connsiteY2" fmla="*/ 330993 h 1827592"/>
                <a:gd name="connsiteX3" fmla="*/ 342899 w 4671151"/>
                <a:gd name="connsiteY3" fmla="*/ 304800 h 1827592"/>
                <a:gd name="connsiteX4" fmla="*/ 230980 w 4671151"/>
                <a:gd name="connsiteY4" fmla="*/ 202406 h 1827592"/>
                <a:gd name="connsiteX5" fmla="*/ 78580 w 4671151"/>
                <a:gd name="connsiteY5" fmla="*/ 221455 h 1827592"/>
                <a:gd name="connsiteX6" fmla="*/ 28575 w 4671151"/>
                <a:gd name="connsiteY6" fmla="*/ 145257 h 1827592"/>
                <a:gd name="connsiteX7" fmla="*/ 114300 w 4671151"/>
                <a:gd name="connsiteY7" fmla="*/ 85725 h 1827592"/>
                <a:gd name="connsiteX8" fmla="*/ 59530 w 4671151"/>
                <a:gd name="connsiteY8" fmla="*/ 0 h 1827592"/>
                <a:gd name="connsiteX9" fmla="*/ 740568 w 4671151"/>
                <a:gd name="connsiteY9" fmla="*/ 221456 h 1827592"/>
                <a:gd name="connsiteX10" fmla="*/ 2095816 w 4671151"/>
                <a:gd name="connsiteY10" fmla="*/ 303910 h 1827592"/>
                <a:gd name="connsiteX11" fmla="*/ 2764946 w 4671151"/>
                <a:gd name="connsiteY11" fmla="*/ 180087 h 1827592"/>
                <a:gd name="connsiteX12" fmla="*/ 3038473 w 4671151"/>
                <a:gd name="connsiteY12" fmla="*/ 222630 h 1827592"/>
                <a:gd name="connsiteX13" fmla="*/ 3133722 w 4671151"/>
                <a:gd name="connsiteY13" fmla="*/ 341693 h 1827592"/>
                <a:gd name="connsiteX14" fmla="*/ 3433760 w 4671151"/>
                <a:gd name="connsiteY14" fmla="*/ 377410 h 1827592"/>
                <a:gd name="connsiteX15" fmla="*/ 3603147 w 4671151"/>
                <a:gd name="connsiteY15" fmla="*/ 396779 h 1827592"/>
                <a:gd name="connsiteX16" fmla="*/ 3553141 w 4671151"/>
                <a:gd name="connsiteY16" fmla="*/ 926208 h 1827592"/>
                <a:gd name="connsiteX17" fmla="*/ 4637086 w 4671151"/>
                <a:gd name="connsiteY17" fmla="*/ 1122742 h 1827592"/>
                <a:gd name="connsiteX18" fmla="*/ 4510087 w 4671151"/>
                <a:gd name="connsiteY18" fmla="*/ 1770441 h 1827592"/>
                <a:gd name="connsiteX19" fmla="*/ 4190998 w 4671151"/>
                <a:gd name="connsiteY19" fmla="*/ 1827592 h 1827592"/>
                <a:gd name="connsiteX20" fmla="*/ 3162616 w 4671151"/>
                <a:gd name="connsiteY20" fmla="*/ 1651696 h 1827592"/>
                <a:gd name="connsiteX21" fmla="*/ 2810190 w 4671151"/>
                <a:gd name="connsiteY21" fmla="*/ 1751709 h 1827592"/>
                <a:gd name="connsiteX22" fmla="*/ 2229167 w 4671151"/>
                <a:gd name="connsiteY22" fmla="*/ 1670746 h 1827592"/>
                <a:gd name="connsiteX23" fmla="*/ 2172016 w 4671151"/>
                <a:gd name="connsiteY23" fmla="*/ 1556448 h 1827592"/>
                <a:gd name="connsiteX24" fmla="*/ 1048067 w 4671151"/>
                <a:gd name="connsiteY24" fmla="*/ 1751709 h 1827592"/>
                <a:gd name="connsiteX25" fmla="*/ 952498 w 4671151"/>
                <a:gd name="connsiteY25" fmla="*/ 1618040 h 1827592"/>
                <a:gd name="connsiteX26" fmla="*/ 1276666 w 4671151"/>
                <a:gd name="connsiteY26" fmla="*/ 965897 h 1827592"/>
                <a:gd name="connsiteX27" fmla="*/ 1114741 w 4671151"/>
                <a:gd name="connsiteY27" fmla="*/ 699197 h 1827592"/>
                <a:gd name="connsiteX28" fmla="*/ 1329054 w 4671151"/>
                <a:gd name="connsiteY28" fmla="*/ 627760 h 1827592"/>
                <a:gd name="connsiteX29" fmla="*/ 1190941 w 4671151"/>
                <a:gd name="connsiteY29" fmla="*/ 480122 h 1827592"/>
                <a:gd name="connsiteX30" fmla="*/ 726282 w 4671151"/>
                <a:gd name="connsiteY30" fmla="*/ 526256 h 1827592"/>
                <a:gd name="connsiteX31" fmla="*/ 693260 w 4671151"/>
                <a:gd name="connsiteY31" fmla="*/ 444403 h 1827592"/>
                <a:gd name="connsiteX0" fmla="*/ 693260 w 4676390"/>
                <a:gd name="connsiteY0" fmla="*/ 444403 h 1827592"/>
                <a:gd name="connsiteX1" fmla="*/ 42863 w 4676390"/>
                <a:gd name="connsiteY1" fmla="*/ 400049 h 1827592"/>
                <a:gd name="connsiteX2" fmla="*/ 0 w 4676390"/>
                <a:gd name="connsiteY2" fmla="*/ 330993 h 1827592"/>
                <a:gd name="connsiteX3" fmla="*/ 342899 w 4676390"/>
                <a:gd name="connsiteY3" fmla="*/ 304800 h 1827592"/>
                <a:gd name="connsiteX4" fmla="*/ 230980 w 4676390"/>
                <a:gd name="connsiteY4" fmla="*/ 202406 h 1827592"/>
                <a:gd name="connsiteX5" fmla="*/ 78580 w 4676390"/>
                <a:gd name="connsiteY5" fmla="*/ 221455 h 1827592"/>
                <a:gd name="connsiteX6" fmla="*/ 28575 w 4676390"/>
                <a:gd name="connsiteY6" fmla="*/ 145257 h 1827592"/>
                <a:gd name="connsiteX7" fmla="*/ 114300 w 4676390"/>
                <a:gd name="connsiteY7" fmla="*/ 85725 h 1827592"/>
                <a:gd name="connsiteX8" fmla="*/ 59530 w 4676390"/>
                <a:gd name="connsiteY8" fmla="*/ 0 h 1827592"/>
                <a:gd name="connsiteX9" fmla="*/ 740568 w 4676390"/>
                <a:gd name="connsiteY9" fmla="*/ 221456 h 1827592"/>
                <a:gd name="connsiteX10" fmla="*/ 2095816 w 4676390"/>
                <a:gd name="connsiteY10" fmla="*/ 303910 h 1827592"/>
                <a:gd name="connsiteX11" fmla="*/ 2764946 w 4676390"/>
                <a:gd name="connsiteY11" fmla="*/ 180087 h 1827592"/>
                <a:gd name="connsiteX12" fmla="*/ 3038473 w 4676390"/>
                <a:gd name="connsiteY12" fmla="*/ 222630 h 1827592"/>
                <a:gd name="connsiteX13" fmla="*/ 3133722 w 4676390"/>
                <a:gd name="connsiteY13" fmla="*/ 341693 h 1827592"/>
                <a:gd name="connsiteX14" fmla="*/ 3433760 w 4676390"/>
                <a:gd name="connsiteY14" fmla="*/ 377410 h 1827592"/>
                <a:gd name="connsiteX15" fmla="*/ 3603147 w 4676390"/>
                <a:gd name="connsiteY15" fmla="*/ 396779 h 1827592"/>
                <a:gd name="connsiteX16" fmla="*/ 3553141 w 4676390"/>
                <a:gd name="connsiteY16" fmla="*/ 926208 h 1827592"/>
                <a:gd name="connsiteX17" fmla="*/ 4643436 w 4676390"/>
                <a:gd name="connsiteY17" fmla="*/ 1113217 h 1827592"/>
                <a:gd name="connsiteX18" fmla="*/ 4510087 w 4676390"/>
                <a:gd name="connsiteY18" fmla="*/ 1770441 h 1827592"/>
                <a:gd name="connsiteX19" fmla="*/ 4190998 w 4676390"/>
                <a:gd name="connsiteY19" fmla="*/ 1827592 h 1827592"/>
                <a:gd name="connsiteX20" fmla="*/ 3162616 w 4676390"/>
                <a:gd name="connsiteY20" fmla="*/ 1651696 h 1827592"/>
                <a:gd name="connsiteX21" fmla="*/ 2810190 w 4676390"/>
                <a:gd name="connsiteY21" fmla="*/ 1751709 h 1827592"/>
                <a:gd name="connsiteX22" fmla="*/ 2229167 w 4676390"/>
                <a:gd name="connsiteY22" fmla="*/ 1670746 h 1827592"/>
                <a:gd name="connsiteX23" fmla="*/ 2172016 w 4676390"/>
                <a:gd name="connsiteY23" fmla="*/ 1556448 h 1827592"/>
                <a:gd name="connsiteX24" fmla="*/ 1048067 w 4676390"/>
                <a:gd name="connsiteY24" fmla="*/ 1751709 h 1827592"/>
                <a:gd name="connsiteX25" fmla="*/ 952498 w 4676390"/>
                <a:gd name="connsiteY25" fmla="*/ 1618040 h 1827592"/>
                <a:gd name="connsiteX26" fmla="*/ 1276666 w 4676390"/>
                <a:gd name="connsiteY26" fmla="*/ 965897 h 1827592"/>
                <a:gd name="connsiteX27" fmla="*/ 1114741 w 4676390"/>
                <a:gd name="connsiteY27" fmla="*/ 699197 h 1827592"/>
                <a:gd name="connsiteX28" fmla="*/ 1329054 w 4676390"/>
                <a:gd name="connsiteY28" fmla="*/ 627760 h 1827592"/>
                <a:gd name="connsiteX29" fmla="*/ 1190941 w 4676390"/>
                <a:gd name="connsiteY29" fmla="*/ 480122 h 1827592"/>
                <a:gd name="connsiteX30" fmla="*/ 726282 w 4676390"/>
                <a:gd name="connsiteY30" fmla="*/ 526256 h 1827592"/>
                <a:gd name="connsiteX31" fmla="*/ 693260 w 4676390"/>
                <a:gd name="connsiteY31" fmla="*/ 444403 h 1827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676390" h="1827592">
                  <a:moveTo>
                    <a:pt x="693260" y="444403"/>
                  </a:moveTo>
                  <a:lnTo>
                    <a:pt x="42863" y="400049"/>
                  </a:lnTo>
                  <a:lnTo>
                    <a:pt x="0" y="330993"/>
                  </a:lnTo>
                  <a:lnTo>
                    <a:pt x="342899" y="304800"/>
                  </a:lnTo>
                  <a:lnTo>
                    <a:pt x="230980" y="202406"/>
                  </a:lnTo>
                  <a:lnTo>
                    <a:pt x="78580" y="221455"/>
                  </a:lnTo>
                  <a:lnTo>
                    <a:pt x="28575" y="145257"/>
                  </a:lnTo>
                  <a:lnTo>
                    <a:pt x="114300" y="85725"/>
                  </a:lnTo>
                  <a:lnTo>
                    <a:pt x="59530" y="0"/>
                  </a:lnTo>
                  <a:lnTo>
                    <a:pt x="740568" y="221456"/>
                  </a:lnTo>
                  <a:lnTo>
                    <a:pt x="2095816" y="303910"/>
                  </a:lnTo>
                  <a:lnTo>
                    <a:pt x="2764946" y="180087"/>
                  </a:lnTo>
                  <a:lnTo>
                    <a:pt x="3038473" y="222630"/>
                  </a:lnTo>
                  <a:lnTo>
                    <a:pt x="3133722" y="341693"/>
                  </a:lnTo>
                  <a:lnTo>
                    <a:pt x="3433760" y="377410"/>
                  </a:lnTo>
                  <a:lnTo>
                    <a:pt x="3603147" y="396779"/>
                  </a:lnTo>
                  <a:cubicBezTo>
                    <a:pt x="3603941" y="548385"/>
                    <a:pt x="3552347" y="774602"/>
                    <a:pt x="3553141" y="926208"/>
                  </a:cubicBezTo>
                  <a:lnTo>
                    <a:pt x="4643436" y="1113217"/>
                  </a:lnTo>
                  <a:cubicBezTo>
                    <a:pt x="4731278" y="1154492"/>
                    <a:pt x="4628620" y="1344991"/>
                    <a:pt x="4510087" y="1770441"/>
                  </a:cubicBezTo>
                  <a:lnTo>
                    <a:pt x="4190998" y="1827592"/>
                  </a:lnTo>
                  <a:lnTo>
                    <a:pt x="3162616" y="1651696"/>
                  </a:lnTo>
                  <a:lnTo>
                    <a:pt x="2810190" y="1751709"/>
                  </a:lnTo>
                  <a:lnTo>
                    <a:pt x="2229167" y="1670746"/>
                  </a:lnTo>
                  <a:lnTo>
                    <a:pt x="2172016" y="1556448"/>
                  </a:lnTo>
                  <a:lnTo>
                    <a:pt x="1048067" y="1751709"/>
                  </a:lnTo>
                  <a:lnTo>
                    <a:pt x="952498" y="1618040"/>
                  </a:lnTo>
                  <a:lnTo>
                    <a:pt x="1276666" y="965897"/>
                  </a:lnTo>
                  <a:lnTo>
                    <a:pt x="1114741" y="699197"/>
                  </a:lnTo>
                  <a:lnTo>
                    <a:pt x="1329054" y="627760"/>
                  </a:lnTo>
                  <a:lnTo>
                    <a:pt x="1190941" y="480122"/>
                  </a:lnTo>
                  <a:lnTo>
                    <a:pt x="726282" y="526256"/>
                  </a:lnTo>
                  <a:lnTo>
                    <a:pt x="693260" y="444403"/>
                  </a:lnTo>
                  <a:close/>
                </a:path>
              </a:pathLst>
            </a:custGeom>
            <a:solidFill>
              <a:srgbClr val="0640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6" name="TextBox 164"/>
          <p:cNvSpPr txBox="1">
            <a:spLocks noChangeArrowheads="1"/>
          </p:cNvSpPr>
          <p:nvPr/>
        </p:nvSpPr>
        <p:spPr bwMode="auto">
          <a:xfrm rot="517473">
            <a:off x="2107152" y="1295044"/>
            <a:ext cx="4311336" cy="923330"/>
          </a:xfrm>
          <a:prstGeom prst="rect">
            <a:avLst/>
          </a:prstGeom>
          <a:noFill/>
          <a:effectLst>
            <a:glow rad="939800">
              <a:srgbClr val="FFC000"/>
            </a:glow>
          </a:effectLst>
          <a:ex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Kelson Sans" panose="02000500000000000000" pitchFamily="50" charset="0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</a:lstStyle>
          <a:p>
            <a:r>
              <a:rPr lang="zh-CN" altLang="en-US" sz="5400" b="0" dirty="0" smtClean="0">
                <a:solidFill>
                  <a:srgbClr val="09B5B6"/>
                </a:solidFill>
                <a:effectLst/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梦想在路上！</a:t>
            </a:r>
            <a:endParaRPr lang="zh-CN" altLang="en-US" sz="5400" b="0" dirty="0">
              <a:solidFill>
                <a:srgbClr val="09B5B6"/>
              </a:solidFill>
              <a:effectLst/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307" name="TextBox 164"/>
          <p:cNvSpPr txBox="1">
            <a:spLocks noChangeArrowheads="1"/>
          </p:cNvSpPr>
          <p:nvPr/>
        </p:nvSpPr>
        <p:spPr bwMode="auto">
          <a:xfrm rot="577473">
            <a:off x="2752035" y="2064403"/>
            <a:ext cx="5338452" cy="1569660"/>
          </a:xfrm>
          <a:prstGeom prst="rect">
            <a:avLst/>
          </a:prstGeom>
          <a:noFill/>
          <a:effectLst>
            <a:glow rad="939800">
              <a:schemeClr val="bg1"/>
            </a:glow>
          </a:effectLst>
          <a:ex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Kelson Sans" panose="02000500000000000000" pitchFamily="50" charset="0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</a:lstStyle>
          <a:p>
            <a:r>
              <a:rPr lang="zh-CN" altLang="en-US" sz="9600" b="0" dirty="0" smtClean="0">
                <a:solidFill>
                  <a:srgbClr val="FFC000"/>
                </a:solidFill>
                <a:effectLst/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追寻吧</a:t>
            </a:r>
            <a:r>
              <a:rPr lang="zh-CN" altLang="en-US" sz="7200" b="0" dirty="0" smtClean="0">
                <a:solidFill>
                  <a:srgbClr val="FFC000"/>
                </a:solidFill>
                <a:effectLst/>
                <a:latin typeface="汉仪菱心体简" panose="02010609000101010101" pitchFamily="49" charset="-122"/>
                <a:ea typeface="汉仪菱心体简" panose="02010609000101010101" pitchFamily="49" charset="-122"/>
              </a:rPr>
              <a:t>！</a:t>
            </a:r>
            <a:endParaRPr lang="zh-CN" altLang="en-US" sz="7200" b="0" dirty="0">
              <a:solidFill>
                <a:srgbClr val="FFC000"/>
              </a:solidFill>
              <a:effectLst/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grpSp>
        <p:nvGrpSpPr>
          <p:cNvPr id="449" name="组合 448"/>
          <p:cNvGrpSpPr/>
          <p:nvPr/>
        </p:nvGrpSpPr>
        <p:grpSpPr>
          <a:xfrm>
            <a:off x="2828307" y="3064889"/>
            <a:ext cx="2995521" cy="1015872"/>
            <a:chOff x="2851167" y="3171569"/>
            <a:chExt cx="2995521" cy="1015872"/>
          </a:xfrm>
        </p:grpSpPr>
        <p:grpSp>
          <p:nvGrpSpPr>
            <p:cNvPr id="448" name="组合 447"/>
            <p:cNvGrpSpPr/>
            <p:nvPr/>
          </p:nvGrpSpPr>
          <p:grpSpPr>
            <a:xfrm>
              <a:off x="2851167" y="3171569"/>
              <a:ext cx="2995521" cy="1015872"/>
              <a:chOff x="2851167" y="3171569"/>
              <a:chExt cx="2995521" cy="1015872"/>
            </a:xfrm>
          </p:grpSpPr>
          <p:grpSp>
            <p:nvGrpSpPr>
              <p:cNvPr id="393" name="组合 392"/>
              <p:cNvGrpSpPr/>
              <p:nvPr/>
            </p:nvGrpSpPr>
            <p:grpSpPr>
              <a:xfrm rot="20884910">
                <a:off x="2851167" y="3579378"/>
                <a:ext cx="2105831" cy="608063"/>
                <a:chOff x="3256489" y="3502442"/>
                <a:chExt cx="2105831" cy="608063"/>
              </a:xfrm>
            </p:grpSpPr>
            <p:sp>
              <p:nvSpPr>
                <p:cNvPr id="386" name="任意多边形 385"/>
                <p:cNvSpPr/>
                <p:nvPr/>
              </p:nvSpPr>
              <p:spPr>
                <a:xfrm>
                  <a:off x="5121814" y="3747154"/>
                  <a:ext cx="240506" cy="126206"/>
                </a:xfrm>
                <a:custGeom>
                  <a:avLst/>
                  <a:gdLst>
                    <a:gd name="connsiteX0" fmla="*/ 0 w 240506"/>
                    <a:gd name="connsiteY0" fmla="*/ 0 h 126206"/>
                    <a:gd name="connsiteX1" fmla="*/ 240506 w 240506"/>
                    <a:gd name="connsiteY1" fmla="*/ 28575 h 126206"/>
                    <a:gd name="connsiteX2" fmla="*/ 0 w 240506"/>
                    <a:gd name="connsiteY2" fmla="*/ 126206 h 126206"/>
                    <a:gd name="connsiteX3" fmla="*/ 0 w 240506"/>
                    <a:gd name="connsiteY3" fmla="*/ 126206 h 1262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0506" h="126206">
                      <a:moveTo>
                        <a:pt x="0" y="0"/>
                      </a:moveTo>
                      <a:lnTo>
                        <a:pt x="240506" y="28575"/>
                      </a:lnTo>
                      <a:lnTo>
                        <a:pt x="0" y="126206"/>
                      </a:lnTo>
                      <a:lnTo>
                        <a:pt x="0" y="126206"/>
                      </a:lnTo>
                    </a:path>
                  </a:pathLst>
                </a:custGeom>
                <a:noFill/>
                <a:ln w="635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91" name="组合 390"/>
                <p:cNvGrpSpPr/>
                <p:nvPr/>
              </p:nvGrpSpPr>
              <p:grpSpPr>
                <a:xfrm>
                  <a:off x="3256489" y="3502442"/>
                  <a:ext cx="1870024" cy="608063"/>
                  <a:chOff x="-1283892" y="9484005"/>
                  <a:chExt cx="1259682" cy="409602"/>
                </a:xfrm>
              </p:grpSpPr>
              <p:sp>
                <p:nvSpPr>
                  <p:cNvPr id="390" name="任意多边形 389"/>
                  <p:cNvSpPr/>
                  <p:nvPr/>
                </p:nvSpPr>
                <p:spPr>
                  <a:xfrm>
                    <a:off x="-1283892" y="9600495"/>
                    <a:ext cx="276226" cy="293112"/>
                  </a:xfrm>
                  <a:custGeom>
                    <a:avLst/>
                    <a:gdLst>
                      <a:gd name="connsiteX0" fmla="*/ 0 w 250031"/>
                      <a:gd name="connsiteY0" fmla="*/ 71437 h 292893"/>
                      <a:gd name="connsiteX1" fmla="*/ 242887 w 250031"/>
                      <a:gd name="connsiteY1" fmla="*/ 0 h 292893"/>
                      <a:gd name="connsiteX2" fmla="*/ 250031 w 250031"/>
                      <a:gd name="connsiteY2" fmla="*/ 252412 h 292893"/>
                      <a:gd name="connsiteX3" fmla="*/ 11906 w 250031"/>
                      <a:gd name="connsiteY3" fmla="*/ 292893 h 292893"/>
                      <a:gd name="connsiteX4" fmla="*/ 71437 w 250031"/>
                      <a:gd name="connsiteY4" fmla="*/ 169068 h 292893"/>
                      <a:gd name="connsiteX5" fmla="*/ 0 w 250031"/>
                      <a:gd name="connsiteY5" fmla="*/ 71437 h 292893"/>
                      <a:gd name="connsiteX0" fmla="*/ 0 w 261938"/>
                      <a:gd name="connsiteY0" fmla="*/ 64293 h 292893"/>
                      <a:gd name="connsiteX1" fmla="*/ 254794 w 261938"/>
                      <a:gd name="connsiteY1" fmla="*/ 0 h 292893"/>
                      <a:gd name="connsiteX2" fmla="*/ 261938 w 261938"/>
                      <a:gd name="connsiteY2" fmla="*/ 252412 h 292893"/>
                      <a:gd name="connsiteX3" fmla="*/ 23813 w 261938"/>
                      <a:gd name="connsiteY3" fmla="*/ 292893 h 292893"/>
                      <a:gd name="connsiteX4" fmla="*/ 83344 w 261938"/>
                      <a:gd name="connsiteY4" fmla="*/ 169068 h 292893"/>
                      <a:gd name="connsiteX5" fmla="*/ 0 w 261938"/>
                      <a:gd name="connsiteY5" fmla="*/ 64293 h 292893"/>
                      <a:gd name="connsiteX0" fmla="*/ 0 w 261938"/>
                      <a:gd name="connsiteY0" fmla="*/ 64293 h 292893"/>
                      <a:gd name="connsiteX1" fmla="*/ 254794 w 261938"/>
                      <a:gd name="connsiteY1" fmla="*/ 0 h 292893"/>
                      <a:gd name="connsiteX2" fmla="*/ 261938 w 261938"/>
                      <a:gd name="connsiteY2" fmla="*/ 252412 h 292893"/>
                      <a:gd name="connsiteX3" fmla="*/ 23813 w 261938"/>
                      <a:gd name="connsiteY3" fmla="*/ 292893 h 292893"/>
                      <a:gd name="connsiteX4" fmla="*/ 83344 w 261938"/>
                      <a:gd name="connsiteY4" fmla="*/ 169068 h 292893"/>
                      <a:gd name="connsiteX5" fmla="*/ 0 w 261938"/>
                      <a:gd name="connsiteY5" fmla="*/ 64293 h 292893"/>
                      <a:gd name="connsiteX0" fmla="*/ 0 w 261938"/>
                      <a:gd name="connsiteY0" fmla="*/ 64512 h 293112"/>
                      <a:gd name="connsiteX1" fmla="*/ 254794 w 261938"/>
                      <a:gd name="connsiteY1" fmla="*/ 219 h 293112"/>
                      <a:gd name="connsiteX2" fmla="*/ 261938 w 261938"/>
                      <a:gd name="connsiteY2" fmla="*/ 252631 h 293112"/>
                      <a:gd name="connsiteX3" fmla="*/ 23813 w 261938"/>
                      <a:gd name="connsiteY3" fmla="*/ 293112 h 293112"/>
                      <a:gd name="connsiteX4" fmla="*/ 83344 w 261938"/>
                      <a:gd name="connsiteY4" fmla="*/ 169287 h 293112"/>
                      <a:gd name="connsiteX5" fmla="*/ 0 w 261938"/>
                      <a:gd name="connsiteY5" fmla="*/ 64512 h 293112"/>
                      <a:gd name="connsiteX0" fmla="*/ 0 w 261938"/>
                      <a:gd name="connsiteY0" fmla="*/ 64512 h 293112"/>
                      <a:gd name="connsiteX1" fmla="*/ 254794 w 261938"/>
                      <a:gd name="connsiteY1" fmla="*/ 219 h 293112"/>
                      <a:gd name="connsiteX2" fmla="*/ 261938 w 261938"/>
                      <a:gd name="connsiteY2" fmla="*/ 252631 h 293112"/>
                      <a:gd name="connsiteX3" fmla="*/ 23813 w 261938"/>
                      <a:gd name="connsiteY3" fmla="*/ 293112 h 293112"/>
                      <a:gd name="connsiteX4" fmla="*/ 83344 w 261938"/>
                      <a:gd name="connsiteY4" fmla="*/ 169287 h 293112"/>
                      <a:gd name="connsiteX5" fmla="*/ 0 w 261938"/>
                      <a:gd name="connsiteY5" fmla="*/ 64512 h 293112"/>
                      <a:gd name="connsiteX0" fmla="*/ 0 w 261938"/>
                      <a:gd name="connsiteY0" fmla="*/ 64512 h 293112"/>
                      <a:gd name="connsiteX1" fmla="*/ 254794 w 261938"/>
                      <a:gd name="connsiteY1" fmla="*/ 219 h 293112"/>
                      <a:gd name="connsiteX2" fmla="*/ 261938 w 261938"/>
                      <a:gd name="connsiteY2" fmla="*/ 252631 h 293112"/>
                      <a:gd name="connsiteX3" fmla="*/ 23813 w 261938"/>
                      <a:gd name="connsiteY3" fmla="*/ 293112 h 293112"/>
                      <a:gd name="connsiteX4" fmla="*/ 83344 w 261938"/>
                      <a:gd name="connsiteY4" fmla="*/ 169287 h 293112"/>
                      <a:gd name="connsiteX5" fmla="*/ 0 w 261938"/>
                      <a:gd name="connsiteY5" fmla="*/ 64512 h 293112"/>
                      <a:gd name="connsiteX0" fmla="*/ 0 w 261938"/>
                      <a:gd name="connsiteY0" fmla="*/ 64512 h 293112"/>
                      <a:gd name="connsiteX1" fmla="*/ 254794 w 261938"/>
                      <a:gd name="connsiteY1" fmla="*/ 219 h 293112"/>
                      <a:gd name="connsiteX2" fmla="*/ 261938 w 261938"/>
                      <a:gd name="connsiteY2" fmla="*/ 252631 h 293112"/>
                      <a:gd name="connsiteX3" fmla="*/ 23813 w 261938"/>
                      <a:gd name="connsiteY3" fmla="*/ 293112 h 293112"/>
                      <a:gd name="connsiteX4" fmla="*/ 83344 w 261938"/>
                      <a:gd name="connsiteY4" fmla="*/ 169287 h 293112"/>
                      <a:gd name="connsiteX5" fmla="*/ 0 w 261938"/>
                      <a:gd name="connsiteY5" fmla="*/ 64512 h 293112"/>
                      <a:gd name="connsiteX0" fmla="*/ 0 w 276226"/>
                      <a:gd name="connsiteY0" fmla="*/ 64512 h 293112"/>
                      <a:gd name="connsiteX1" fmla="*/ 269082 w 276226"/>
                      <a:gd name="connsiteY1" fmla="*/ 219 h 293112"/>
                      <a:gd name="connsiteX2" fmla="*/ 276226 w 276226"/>
                      <a:gd name="connsiteY2" fmla="*/ 252631 h 293112"/>
                      <a:gd name="connsiteX3" fmla="*/ 38101 w 276226"/>
                      <a:gd name="connsiteY3" fmla="*/ 293112 h 293112"/>
                      <a:gd name="connsiteX4" fmla="*/ 97632 w 276226"/>
                      <a:gd name="connsiteY4" fmla="*/ 169287 h 293112"/>
                      <a:gd name="connsiteX5" fmla="*/ 0 w 276226"/>
                      <a:gd name="connsiteY5" fmla="*/ 64512 h 2931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6226" h="293112">
                        <a:moveTo>
                          <a:pt x="0" y="64512"/>
                        </a:moveTo>
                        <a:cubicBezTo>
                          <a:pt x="65881" y="14506"/>
                          <a:pt x="184151" y="-2163"/>
                          <a:pt x="269082" y="219"/>
                        </a:cubicBezTo>
                        <a:lnTo>
                          <a:pt x="276226" y="252631"/>
                        </a:lnTo>
                        <a:cubicBezTo>
                          <a:pt x="208758" y="247075"/>
                          <a:pt x="112714" y="251043"/>
                          <a:pt x="38101" y="293112"/>
                        </a:cubicBezTo>
                        <a:lnTo>
                          <a:pt x="97632" y="169287"/>
                        </a:lnTo>
                        <a:lnTo>
                          <a:pt x="0" y="64512"/>
                        </a:lnTo>
                        <a:close/>
                      </a:path>
                    </a:pathLst>
                  </a:custGeom>
                  <a:solidFill>
                    <a:srgbClr val="EDEAD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89" name="任意多边形 388"/>
                  <p:cNvSpPr/>
                  <p:nvPr/>
                </p:nvSpPr>
                <p:spPr>
                  <a:xfrm>
                    <a:off x="-1114823" y="9553089"/>
                    <a:ext cx="107156" cy="295275"/>
                  </a:xfrm>
                  <a:custGeom>
                    <a:avLst/>
                    <a:gdLst>
                      <a:gd name="connsiteX0" fmla="*/ 0 w 107156"/>
                      <a:gd name="connsiteY0" fmla="*/ 228600 h 295275"/>
                      <a:gd name="connsiteX1" fmla="*/ 107156 w 107156"/>
                      <a:gd name="connsiteY1" fmla="*/ 295275 h 295275"/>
                      <a:gd name="connsiteX2" fmla="*/ 104775 w 107156"/>
                      <a:gd name="connsiteY2" fmla="*/ 47625 h 295275"/>
                      <a:gd name="connsiteX3" fmla="*/ 4763 w 107156"/>
                      <a:gd name="connsiteY3" fmla="*/ 0 h 295275"/>
                      <a:gd name="connsiteX4" fmla="*/ 0 w 107156"/>
                      <a:gd name="connsiteY4" fmla="*/ 228600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7156" h="295275">
                        <a:moveTo>
                          <a:pt x="0" y="228600"/>
                        </a:moveTo>
                        <a:lnTo>
                          <a:pt x="107156" y="295275"/>
                        </a:lnTo>
                        <a:cubicBezTo>
                          <a:pt x="106362" y="212725"/>
                          <a:pt x="105569" y="130175"/>
                          <a:pt x="104775" y="47625"/>
                        </a:cubicBezTo>
                        <a:lnTo>
                          <a:pt x="4763" y="0"/>
                        </a:lnTo>
                        <a:cubicBezTo>
                          <a:pt x="3175" y="76200"/>
                          <a:pt x="1588" y="152400"/>
                          <a:pt x="0" y="228600"/>
                        </a:cubicBezTo>
                        <a:close/>
                      </a:path>
                    </a:pathLst>
                  </a:custGeom>
                  <a:solidFill>
                    <a:srgbClr val="C5BB7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88" name="任意多边形 387"/>
                  <p:cNvSpPr/>
                  <p:nvPr/>
                </p:nvSpPr>
                <p:spPr>
                  <a:xfrm>
                    <a:off x="-1117204" y="9484005"/>
                    <a:ext cx="1092994" cy="323873"/>
                  </a:xfrm>
                  <a:custGeom>
                    <a:avLst/>
                    <a:gdLst>
                      <a:gd name="connsiteX0" fmla="*/ 2382 w 1092994"/>
                      <a:gd name="connsiteY0" fmla="*/ 0 h 252412"/>
                      <a:gd name="connsiteX1" fmla="*/ 1092994 w 1092994"/>
                      <a:gd name="connsiteY1" fmla="*/ 23812 h 252412"/>
                      <a:gd name="connsiteX2" fmla="*/ 1092994 w 1092994"/>
                      <a:gd name="connsiteY2" fmla="*/ 252412 h 252412"/>
                      <a:gd name="connsiteX3" fmla="*/ 0 w 1092994"/>
                      <a:gd name="connsiteY3" fmla="*/ 228600 h 252412"/>
                      <a:gd name="connsiteX4" fmla="*/ 2382 w 1092994"/>
                      <a:gd name="connsiteY4" fmla="*/ 0 h 252412"/>
                      <a:gd name="connsiteX0" fmla="*/ 2382 w 1092994"/>
                      <a:gd name="connsiteY0" fmla="*/ 46913 h 299325"/>
                      <a:gd name="connsiteX1" fmla="*/ 1092994 w 1092994"/>
                      <a:gd name="connsiteY1" fmla="*/ 70725 h 299325"/>
                      <a:gd name="connsiteX2" fmla="*/ 1092994 w 1092994"/>
                      <a:gd name="connsiteY2" fmla="*/ 299325 h 299325"/>
                      <a:gd name="connsiteX3" fmla="*/ 0 w 1092994"/>
                      <a:gd name="connsiteY3" fmla="*/ 275513 h 299325"/>
                      <a:gd name="connsiteX4" fmla="*/ 2382 w 1092994"/>
                      <a:gd name="connsiteY4" fmla="*/ 46913 h 299325"/>
                      <a:gd name="connsiteX0" fmla="*/ 2382 w 1092994"/>
                      <a:gd name="connsiteY0" fmla="*/ 68167 h 320579"/>
                      <a:gd name="connsiteX1" fmla="*/ 1092994 w 1092994"/>
                      <a:gd name="connsiteY1" fmla="*/ 91979 h 320579"/>
                      <a:gd name="connsiteX2" fmla="*/ 1092994 w 1092994"/>
                      <a:gd name="connsiteY2" fmla="*/ 320579 h 320579"/>
                      <a:gd name="connsiteX3" fmla="*/ 0 w 1092994"/>
                      <a:gd name="connsiteY3" fmla="*/ 296767 h 320579"/>
                      <a:gd name="connsiteX4" fmla="*/ 2382 w 1092994"/>
                      <a:gd name="connsiteY4" fmla="*/ 68167 h 320579"/>
                      <a:gd name="connsiteX0" fmla="*/ 2382 w 1092994"/>
                      <a:gd name="connsiteY0" fmla="*/ 68167 h 320579"/>
                      <a:gd name="connsiteX1" fmla="*/ 1092994 w 1092994"/>
                      <a:gd name="connsiteY1" fmla="*/ 91979 h 320579"/>
                      <a:gd name="connsiteX2" fmla="*/ 1092994 w 1092994"/>
                      <a:gd name="connsiteY2" fmla="*/ 320579 h 320579"/>
                      <a:gd name="connsiteX3" fmla="*/ 0 w 1092994"/>
                      <a:gd name="connsiteY3" fmla="*/ 296767 h 320579"/>
                      <a:gd name="connsiteX4" fmla="*/ 2382 w 1092994"/>
                      <a:gd name="connsiteY4" fmla="*/ 68167 h 320579"/>
                      <a:gd name="connsiteX0" fmla="*/ 2382 w 1092994"/>
                      <a:gd name="connsiteY0" fmla="*/ 68167 h 320579"/>
                      <a:gd name="connsiteX1" fmla="*/ 1092994 w 1092994"/>
                      <a:gd name="connsiteY1" fmla="*/ 91979 h 320579"/>
                      <a:gd name="connsiteX2" fmla="*/ 1092994 w 1092994"/>
                      <a:gd name="connsiteY2" fmla="*/ 320579 h 320579"/>
                      <a:gd name="connsiteX3" fmla="*/ 0 w 1092994"/>
                      <a:gd name="connsiteY3" fmla="*/ 296767 h 320579"/>
                      <a:gd name="connsiteX4" fmla="*/ 2382 w 1092994"/>
                      <a:gd name="connsiteY4" fmla="*/ 68167 h 320579"/>
                      <a:gd name="connsiteX0" fmla="*/ 2382 w 1092994"/>
                      <a:gd name="connsiteY0" fmla="*/ 68167 h 320579"/>
                      <a:gd name="connsiteX1" fmla="*/ 1092994 w 1092994"/>
                      <a:gd name="connsiteY1" fmla="*/ 91979 h 320579"/>
                      <a:gd name="connsiteX2" fmla="*/ 1092994 w 1092994"/>
                      <a:gd name="connsiteY2" fmla="*/ 320579 h 320579"/>
                      <a:gd name="connsiteX3" fmla="*/ 0 w 1092994"/>
                      <a:gd name="connsiteY3" fmla="*/ 296767 h 320579"/>
                      <a:gd name="connsiteX4" fmla="*/ 2382 w 1092994"/>
                      <a:gd name="connsiteY4" fmla="*/ 68167 h 320579"/>
                      <a:gd name="connsiteX0" fmla="*/ 2382 w 1092994"/>
                      <a:gd name="connsiteY0" fmla="*/ 71461 h 323873"/>
                      <a:gd name="connsiteX1" fmla="*/ 1092994 w 1092994"/>
                      <a:gd name="connsiteY1" fmla="*/ 95273 h 323873"/>
                      <a:gd name="connsiteX2" fmla="*/ 1092994 w 1092994"/>
                      <a:gd name="connsiteY2" fmla="*/ 323873 h 323873"/>
                      <a:gd name="connsiteX3" fmla="*/ 0 w 1092994"/>
                      <a:gd name="connsiteY3" fmla="*/ 300061 h 323873"/>
                      <a:gd name="connsiteX4" fmla="*/ 2382 w 1092994"/>
                      <a:gd name="connsiteY4" fmla="*/ 71461 h 3238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92994" h="323873">
                        <a:moveTo>
                          <a:pt x="2382" y="71461"/>
                        </a:moveTo>
                        <a:cubicBezTo>
                          <a:pt x="201612" y="-1565"/>
                          <a:pt x="703264" y="-53158"/>
                          <a:pt x="1092994" y="95273"/>
                        </a:cubicBezTo>
                        <a:lnTo>
                          <a:pt x="1092994" y="323873"/>
                        </a:lnTo>
                        <a:cubicBezTo>
                          <a:pt x="850107" y="237354"/>
                          <a:pt x="397668" y="184173"/>
                          <a:pt x="0" y="300061"/>
                        </a:cubicBezTo>
                        <a:lnTo>
                          <a:pt x="2382" y="71461"/>
                        </a:lnTo>
                        <a:close/>
                      </a:path>
                    </a:pathLst>
                  </a:custGeom>
                  <a:solidFill>
                    <a:srgbClr val="F6F4D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394" name="TextBox 26"/>
              <p:cNvSpPr txBox="1">
                <a:spLocks noChangeArrowheads="1"/>
              </p:cNvSpPr>
              <p:nvPr/>
            </p:nvSpPr>
            <p:spPr bwMode="auto">
              <a:xfrm rot="20940412">
                <a:off x="3105258" y="3574324"/>
                <a:ext cx="2022100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1200" dirty="0" smtClean="0">
                    <a:solidFill>
                      <a:srgbClr val="064067"/>
                    </a:solidFill>
                    <a:latin typeface="汉仪丫丫体简" panose="02010604000101010101" pitchFamily="2" charset="-122"/>
                    <a:ea typeface="汉仪丫丫体简" panose="02010604000101010101" pitchFamily="2" charset="-122"/>
                    <a:cs typeface="Arial" panose="020B0604020202020204" pitchFamily="34" charset="0"/>
                  </a:rPr>
                  <a:t>一起装逼，一起飞</a:t>
                </a:r>
                <a:r>
                  <a:rPr lang="en-US" altLang="zh-CN" sz="1200" dirty="0">
                    <a:solidFill>
                      <a:srgbClr val="064067"/>
                    </a:solidFill>
                    <a:latin typeface="汉仪丫丫体简" panose="02010604000101010101" pitchFamily="2" charset="-122"/>
                    <a:ea typeface="汉仪丫丫体简" panose="02010604000101010101" pitchFamily="2" charset="-122"/>
                    <a:cs typeface="Arial" panose="020B0604020202020204" pitchFamily="34" charset="0"/>
                  </a:rPr>
                  <a:t>!</a:t>
                </a:r>
                <a:r>
                  <a:rPr lang="en-US" altLang="zh-CN" sz="1200" dirty="0" smtClean="0">
                    <a:solidFill>
                      <a:srgbClr val="064067"/>
                    </a:solidFill>
                    <a:latin typeface="汉仪丫丫体简" panose="02010604000101010101" pitchFamily="2" charset="-122"/>
                    <a:ea typeface="汉仪丫丫体简" panose="02010604000101010101" pitchFamily="2" charset="-122"/>
                    <a:cs typeface="Arial" panose="020B0604020202020204" pitchFamily="34" charset="0"/>
                  </a:rPr>
                  <a:t>              </a:t>
                </a:r>
                <a:endParaRPr lang="en-US" altLang="zh-CN" sz="1200" dirty="0">
                  <a:solidFill>
                    <a:srgbClr val="064067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  <a:cs typeface="Arial" panose="020B0604020202020204" pitchFamily="34" charset="0"/>
                </a:endParaRPr>
              </a:p>
            </p:txBody>
          </p:sp>
          <p:grpSp>
            <p:nvGrpSpPr>
              <p:cNvPr id="457" name="Group 4"/>
              <p:cNvGrpSpPr>
                <a:grpSpLocks noChangeAspect="1"/>
              </p:cNvGrpSpPr>
              <p:nvPr/>
            </p:nvGrpSpPr>
            <p:grpSpPr bwMode="auto">
              <a:xfrm rot="1625000" flipH="1">
                <a:off x="4737025" y="3171569"/>
                <a:ext cx="1109663" cy="752475"/>
                <a:chOff x="4445" y="1581"/>
                <a:chExt cx="699" cy="474"/>
              </a:xfrm>
            </p:grpSpPr>
            <p:sp>
              <p:nvSpPr>
                <p:cNvPr id="458" name="Freeform 5"/>
                <p:cNvSpPr>
                  <a:spLocks/>
                </p:cNvSpPr>
                <p:nvPr/>
              </p:nvSpPr>
              <p:spPr bwMode="auto">
                <a:xfrm>
                  <a:off x="4500" y="1755"/>
                  <a:ext cx="96" cy="103"/>
                </a:xfrm>
                <a:custGeom>
                  <a:avLst/>
                  <a:gdLst>
                    <a:gd name="T0" fmla="*/ 41 w 83"/>
                    <a:gd name="T1" fmla="*/ 50 h 89"/>
                    <a:gd name="T2" fmla="*/ 83 w 83"/>
                    <a:gd name="T3" fmla="*/ 16 h 89"/>
                    <a:gd name="T4" fmla="*/ 60 w 83"/>
                    <a:gd name="T5" fmla="*/ 0 h 89"/>
                    <a:gd name="T6" fmla="*/ 33 w 83"/>
                    <a:gd name="T7" fmla="*/ 44 h 89"/>
                    <a:gd name="T8" fmla="*/ 8 w 83"/>
                    <a:gd name="T9" fmla="*/ 51 h 89"/>
                    <a:gd name="T10" fmla="*/ 12 w 83"/>
                    <a:gd name="T11" fmla="*/ 82 h 89"/>
                    <a:gd name="T12" fmla="*/ 42 w 83"/>
                    <a:gd name="T13" fmla="*/ 77 h 89"/>
                    <a:gd name="T14" fmla="*/ 41 w 83"/>
                    <a:gd name="T15" fmla="*/ 50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3" h="89">
                      <a:moveTo>
                        <a:pt x="41" y="50"/>
                      </a:moveTo>
                      <a:cubicBezTo>
                        <a:pt x="83" y="16"/>
                        <a:pt x="83" y="16"/>
                        <a:pt x="83" y="16"/>
                      </a:cubicBez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33" y="44"/>
                        <a:pt x="33" y="44"/>
                        <a:pt x="33" y="44"/>
                      </a:cubicBezTo>
                      <a:cubicBezTo>
                        <a:pt x="24" y="40"/>
                        <a:pt x="14" y="43"/>
                        <a:pt x="8" y="51"/>
                      </a:cubicBezTo>
                      <a:cubicBezTo>
                        <a:pt x="0" y="61"/>
                        <a:pt x="2" y="74"/>
                        <a:pt x="12" y="82"/>
                      </a:cubicBezTo>
                      <a:cubicBezTo>
                        <a:pt x="21" y="89"/>
                        <a:pt x="35" y="87"/>
                        <a:pt x="42" y="77"/>
                      </a:cubicBezTo>
                      <a:cubicBezTo>
                        <a:pt x="49" y="69"/>
                        <a:pt x="48" y="57"/>
                        <a:pt x="41" y="50"/>
                      </a:cubicBezTo>
                    </a:path>
                  </a:pathLst>
                </a:custGeom>
                <a:solidFill>
                  <a:srgbClr val="EA51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9" name="Freeform 6"/>
                <p:cNvSpPr>
                  <a:spLocks/>
                </p:cNvSpPr>
                <p:nvPr/>
              </p:nvSpPr>
              <p:spPr bwMode="auto">
                <a:xfrm>
                  <a:off x="4960" y="1949"/>
                  <a:ext cx="32" cy="57"/>
                </a:xfrm>
                <a:custGeom>
                  <a:avLst/>
                  <a:gdLst>
                    <a:gd name="T0" fmla="*/ 13 w 28"/>
                    <a:gd name="T1" fmla="*/ 26 h 49"/>
                    <a:gd name="T2" fmla="*/ 15 w 28"/>
                    <a:gd name="T3" fmla="*/ 0 h 49"/>
                    <a:gd name="T4" fmla="*/ 28 w 28"/>
                    <a:gd name="T5" fmla="*/ 4 h 49"/>
                    <a:gd name="T6" fmla="*/ 18 w 28"/>
                    <a:gd name="T7" fmla="*/ 28 h 49"/>
                    <a:gd name="T8" fmla="*/ 23 w 28"/>
                    <a:gd name="T9" fmla="*/ 40 h 49"/>
                    <a:gd name="T10" fmla="*/ 9 w 28"/>
                    <a:gd name="T11" fmla="*/ 48 h 49"/>
                    <a:gd name="T12" fmla="*/ 2 w 28"/>
                    <a:gd name="T13" fmla="*/ 34 h 49"/>
                    <a:gd name="T14" fmla="*/ 13 w 28"/>
                    <a:gd name="T15" fmla="*/ 26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8" h="49">
                      <a:moveTo>
                        <a:pt x="13" y="26"/>
                      </a:move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28" y="4"/>
                        <a:pt x="28" y="4"/>
                        <a:pt x="28" y="4"/>
                      </a:cubicBezTo>
                      <a:cubicBezTo>
                        <a:pt x="18" y="28"/>
                        <a:pt x="18" y="28"/>
                        <a:pt x="18" y="28"/>
                      </a:cubicBezTo>
                      <a:cubicBezTo>
                        <a:pt x="22" y="31"/>
                        <a:pt x="24" y="36"/>
                        <a:pt x="23" y="40"/>
                      </a:cubicBezTo>
                      <a:cubicBezTo>
                        <a:pt x="21" y="46"/>
                        <a:pt x="15" y="49"/>
                        <a:pt x="9" y="48"/>
                      </a:cubicBezTo>
                      <a:cubicBezTo>
                        <a:pt x="3" y="46"/>
                        <a:pt x="0" y="40"/>
                        <a:pt x="2" y="34"/>
                      </a:cubicBezTo>
                      <a:cubicBezTo>
                        <a:pt x="4" y="29"/>
                        <a:pt x="8" y="26"/>
                        <a:pt x="13" y="26"/>
                      </a:cubicBezTo>
                    </a:path>
                  </a:pathLst>
                </a:custGeom>
                <a:solidFill>
                  <a:srgbClr val="EA51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0" name="Freeform 7"/>
                <p:cNvSpPr>
                  <a:spLocks/>
                </p:cNvSpPr>
                <p:nvPr/>
              </p:nvSpPr>
              <p:spPr bwMode="auto">
                <a:xfrm>
                  <a:off x="4504" y="1778"/>
                  <a:ext cx="69" cy="76"/>
                </a:xfrm>
                <a:custGeom>
                  <a:avLst/>
                  <a:gdLst>
                    <a:gd name="T0" fmla="*/ 45 w 60"/>
                    <a:gd name="T1" fmla="*/ 0 h 66"/>
                    <a:gd name="T2" fmla="*/ 30 w 60"/>
                    <a:gd name="T3" fmla="*/ 24 h 66"/>
                    <a:gd name="T4" fmla="*/ 22 w 60"/>
                    <a:gd name="T5" fmla="*/ 22 h 66"/>
                    <a:gd name="T6" fmla="*/ 5 w 60"/>
                    <a:gd name="T7" fmla="*/ 31 h 66"/>
                    <a:gd name="T8" fmla="*/ 0 w 60"/>
                    <a:gd name="T9" fmla="*/ 44 h 66"/>
                    <a:gd name="T10" fmla="*/ 9 w 60"/>
                    <a:gd name="T11" fmla="*/ 62 h 66"/>
                    <a:gd name="T12" fmla="*/ 22 w 60"/>
                    <a:gd name="T13" fmla="*/ 66 h 66"/>
                    <a:gd name="T14" fmla="*/ 39 w 60"/>
                    <a:gd name="T15" fmla="*/ 57 h 66"/>
                    <a:gd name="T16" fmla="*/ 44 w 60"/>
                    <a:gd name="T17" fmla="*/ 44 h 66"/>
                    <a:gd name="T18" fmla="*/ 38 w 60"/>
                    <a:gd name="T19" fmla="*/ 30 h 66"/>
                    <a:gd name="T20" fmla="*/ 38 w 60"/>
                    <a:gd name="T21" fmla="*/ 30 h 66"/>
                    <a:gd name="T22" fmla="*/ 38 w 60"/>
                    <a:gd name="T23" fmla="*/ 30 h 66"/>
                    <a:gd name="T24" fmla="*/ 60 w 60"/>
                    <a:gd name="T25" fmla="*/ 13 h 66"/>
                    <a:gd name="T26" fmla="*/ 45 w 60"/>
                    <a:gd name="T27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0" h="66">
                      <a:moveTo>
                        <a:pt x="45" y="0"/>
                      </a:moveTo>
                      <a:cubicBezTo>
                        <a:pt x="30" y="24"/>
                        <a:pt x="30" y="24"/>
                        <a:pt x="30" y="24"/>
                      </a:cubicBezTo>
                      <a:cubicBezTo>
                        <a:pt x="27" y="23"/>
                        <a:pt x="25" y="22"/>
                        <a:pt x="22" y="22"/>
                      </a:cubicBezTo>
                      <a:cubicBezTo>
                        <a:pt x="15" y="22"/>
                        <a:pt x="9" y="25"/>
                        <a:pt x="5" y="31"/>
                      </a:cubicBezTo>
                      <a:cubicBezTo>
                        <a:pt x="2" y="35"/>
                        <a:pt x="0" y="39"/>
                        <a:pt x="0" y="44"/>
                      </a:cubicBezTo>
                      <a:cubicBezTo>
                        <a:pt x="0" y="51"/>
                        <a:pt x="3" y="57"/>
                        <a:pt x="9" y="62"/>
                      </a:cubicBezTo>
                      <a:cubicBezTo>
                        <a:pt x="13" y="65"/>
                        <a:pt x="17" y="66"/>
                        <a:pt x="22" y="66"/>
                      </a:cubicBezTo>
                      <a:cubicBezTo>
                        <a:pt x="29" y="66"/>
                        <a:pt x="35" y="63"/>
                        <a:pt x="39" y="57"/>
                      </a:cubicBezTo>
                      <a:cubicBezTo>
                        <a:pt x="42" y="53"/>
                        <a:pt x="44" y="49"/>
                        <a:pt x="44" y="44"/>
                      </a:cubicBezTo>
                      <a:cubicBezTo>
                        <a:pt x="44" y="39"/>
                        <a:pt x="42" y="34"/>
                        <a:pt x="38" y="30"/>
                      </a:cubicBezTo>
                      <a:cubicBezTo>
                        <a:pt x="38" y="30"/>
                        <a:pt x="38" y="30"/>
                        <a:pt x="38" y="30"/>
                      </a:cubicBezTo>
                      <a:cubicBezTo>
                        <a:pt x="38" y="30"/>
                        <a:pt x="38" y="30"/>
                        <a:pt x="38" y="30"/>
                      </a:cubicBezTo>
                      <a:cubicBezTo>
                        <a:pt x="60" y="13"/>
                        <a:pt x="60" y="13"/>
                        <a:pt x="60" y="13"/>
                      </a:cubicBezTo>
                      <a:cubicBezTo>
                        <a:pt x="54" y="8"/>
                        <a:pt x="49" y="4"/>
                        <a:pt x="45" y="0"/>
                      </a:cubicBezTo>
                    </a:path>
                  </a:pathLst>
                </a:custGeom>
                <a:solidFill>
                  <a:srgbClr val="E61C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1" name="Freeform 8"/>
                <p:cNvSpPr>
                  <a:spLocks/>
                </p:cNvSpPr>
                <p:nvPr/>
              </p:nvSpPr>
              <p:spPr bwMode="auto">
                <a:xfrm>
                  <a:off x="4961" y="1972"/>
                  <a:ext cx="25" cy="32"/>
                </a:xfrm>
                <a:custGeom>
                  <a:avLst/>
                  <a:gdLst>
                    <a:gd name="T0" fmla="*/ 13 w 22"/>
                    <a:gd name="T1" fmla="*/ 0 h 28"/>
                    <a:gd name="T2" fmla="*/ 12 w 22"/>
                    <a:gd name="T3" fmla="*/ 6 h 28"/>
                    <a:gd name="T4" fmla="*/ 11 w 22"/>
                    <a:gd name="T5" fmla="*/ 6 h 28"/>
                    <a:gd name="T6" fmla="*/ 1 w 22"/>
                    <a:gd name="T7" fmla="*/ 14 h 28"/>
                    <a:gd name="T8" fmla="*/ 0 w 22"/>
                    <a:gd name="T9" fmla="*/ 17 h 28"/>
                    <a:gd name="T10" fmla="*/ 8 w 22"/>
                    <a:gd name="T11" fmla="*/ 28 h 28"/>
                    <a:gd name="T12" fmla="*/ 11 w 22"/>
                    <a:gd name="T13" fmla="*/ 28 h 28"/>
                    <a:gd name="T14" fmla="*/ 22 w 22"/>
                    <a:gd name="T15" fmla="*/ 20 h 28"/>
                    <a:gd name="T16" fmla="*/ 22 w 22"/>
                    <a:gd name="T17" fmla="*/ 17 h 28"/>
                    <a:gd name="T18" fmla="*/ 17 w 22"/>
                    <a:gd name="T19" fmla="*/ 8 h 28"/>
                    <a:gd name="T20" fmla="*/ 17 w 22"/>
                    <a:gd name="T21" fmla="*/ 8 h 28"/>
                    <a:gd name="T22" fmla="*/ 17 w 22"/>
                    <a:gd name="T23" fmla="*/ 8 h 28"/>
                    <a:gd name="T24" fmla="*/ 20 w 22"/>
                    <a:gd name="T25" fmla="*/ 2 h 28"/>
                    <a:gd name="T26" fmla="*/ 13 w 22"/>
                    <a:gd name="T2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2" h="28">
                      <a:moveTo>
                        <a:pt x="13" y="0"/>
                      </a:move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6"/>
                        <a:pt x="12" y="6"/>
                        <a:pt x="11" y="6"/>
                      </a:cubicBezTo>
                      <a:cubicBezTo>
                        <a:pt x="7" y="6"/>
                        <a:pt x="2" y="9"/>
                        <a:pt x="1" y="14"/>
                      </a:cubicBezTo>
                      <a:cubicBezTo>
                        <a:pt x="1" y="15"/>
                        <a:pt x="0" y="16"/>
                        <a:pt x="0" y="17"/>
                      </a:cubicBezTo>
                      <a:cubicBezTo>
                        <a:pt x="0" y="22"/>
                        <a:pt x="3" y="26"/>
                        <a:pt x="8" y="28"/>
                      </a:cubicBezTo>
                      <a:cubicBezTo>
                        <a:pt x="9" y="28"/>
                        <a:pt x="10" y="28"/>
                        <a:pt x="11" y="28"/>
                      </a:cubicBezTo>
                      <a:cubicBezTo>
                        <a:pt x="16" y="28"/>
                        <a:pt x="20" y="25"/>
                        <a:pt x="22" y="20"/>
                      </a:cubicBezTo>
                      <a:cubicBezTo>
                        <a:pt x="22" y="19"/>
                        <a:pt x="22" y="18"/>
                        <a:pt x="22" y="17"/>
                      </a:cubicBezTo>
                      <a:cubicBezTo>
                        <a:pt x="22" y="14"/>
                        <a:pt x="20" y="10"/>
                        <a:pt x="17" y="8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18" y="1"/>
                        <a:pt x="15" y="1"/>
                        <a:pt x="13" y="0"/>
                      </a:cubicBezTo>
                    </a:path>
                  </a:pathLst>
                </a:custGeom>
                <a:solidFill>
                  <a:srgbClr val="E61C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2" name="Freeform 9"/>
                <p:cNvSpPr>
                  <a:spLocks/>
                </p:cNvSpPr>
                <p:nvPr/>
              </p:nvSpPr>
              <p:spPr bwMode="auto">
                <a:xfrm>
                  <a:off x="4485" y="1631"/>
                  <a:ext cx="659" cy="385"/>
                </a:xfrm>
                <a:custGeom>
                  <a:avLst/>
                  <a:gdLst>
                    <a:gd name="T0" fmla="*/ 517 w 572"/>
                    <a:gd name="T1" fmla="*/ 297 h 334"/>
                    <a:gd name="T2" fmla="*/ 517 w 572"/>
                    <a:gd name="T3" fmla="*/ 294 h 334"/>
                    <a:gd name="T4" fmla="*/ 517 w 572"/>
                    <a:gd name="T5" fmla="*/ 277 h 334"/>
                    <a:gd name="T6" fmla="*/ 572 w 572"/>
                    <a:gd name="T7" fmla="*/ 238 h 334"/>
                    <a:gd name="T8" fmla="*/ 538 w 572"/>
                    <a:gd name="T9" fmla="*/ 210 h 334"/>
                    <a:gd name="T10" fmla="*/ 479 w 572"/>
                    <a:gd name="T11" fmla="*/ 225 h 334"/>
                    <a:gd name="T12" fmla="*/ 464 w 572"/>
                    <a:gd name="T13" fmla="*/ 229 h 334"/>
                    <a:gd name="T14" fmla="*/ 278 w 572"/>
                    <a:gd name="T15" fmla="*/ 96 h 334"/>
                    <a:gd name="T16" fmla="*/ 17 w 572"/>
                    <a:gd name="T17" fmla="*/ 38 h 334"/>
                    <a:gd name="T18" fmla="*/ 215 w 572"/>
                    <a:gd name="T19" fmla="*/ 217 h 334"/>
                    <a:gd name="T20" fmla="*/ 515 w 572"/>
                    <a:gd name="T21" fmla="*/ 301 h 334"/>
                    <a:gd name="T22" fmla="*/ 516 w 572"/>
                    <a:gd name="T23" fmla="*/ 299 h 334"/>
                    <a:gd name="T24" fmla="*/ 517 w 572"/>
                    <a:gd name="T25" fmla="*/ 297 h 3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72" h="334">
                      <a:moveTo>
                        <a:pt x="517" y="297"/>
                      </a:moveTo>
                      <a:cubicBezTo>
                        <a:pt x="517" y="296"/>
                        <a:pt x="517" y="295"/>
                        <a:pt x="517" y="294"/>
                      </a:cubicBezTo>
                      <a:cubicBezTo>
                        <a:pt x="517" y="285"/>
                        <a:pt x="517" y="277"/>
                        <a:pt x="517" y="277"/>
                      </a:cubicBezTo>
                      <a:cubicBezTo>
                        <a:pt x="572" y="238"/>
                        <a:pt x="572" y="238"/>
                        <a:pt x="572" y="238"/>
                      </a:cubicBezTo>
                      <a:cubicBezTo>
                        <a:pt x="538" y="210"/>
                        <a:pt x="538" y="210"/>
                        <a:pt x="538" y="210"/>
                      </a:cubicBezTo>
                      <a:cubicBezTo>
                        <a:pt x="479" y="225"/>
                        <a:pt x="479" y="225"/>
                        <a:pt x="479" y="225"/>
                      </a:cubicBezTo>
                      <a:cubicBezTo>
                        <a:pt x="479" y="225"/>
                        <a:pt x="472" y="226"/>
                        <a:pt x="464" y="229"/>
                      </a:cubicBezTo>
                      <a:cubicBezTo>
                        <a:pt x="417" y="188"/>
                        <a:pt x="345" y="140"/>
                        <a:pt x="278" y="96"/>
                      </a:cubicBezTo>
                      <a:cubicBezTo>
                        <a:pt x="131" y="0"/>
                        <a:pt x="34" y="5"/>
                        <a:pt x="17" y="38"/>
                      </a:cubicBezTo>
                      <a:cubicBezTo>
                        <a:pt x="0" y="71"/>
                        <a:pt x="55" y="156"/>
                        <a:pt x="215" y="217"/>
                      </a:cubicBezTo>
                      <a:cubicBezTo>
                        <a:pt x="349" y="268"/>
                        <a:pt x="498" y="334"/>
                        <a:pt x="515" y="301"/>
                      </a:cubicBezTo>
                      <a:cubicBezTo>
                        <a:pt x="516" y="300"/>
                        <a:pt x="516" y="300"/>
                        <a:pt x="516" y="299"/>
                      </a:cubicBezTo>
                      <a:cubicBezTo>
                        <a:pt x="517" y="297"/>
                        <a:pt x="517" y="297"/>
                        <a:pt x="517" y="297"/>
                      </a:cubicBezTo>
                    </a:path>
                  </a:pathLst>
                </a:custGeom>
                <a:solidFill>
                  <a:srgbClr val="EA51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3" name="Freeform 10"/>
                <p:cNvSpPr>
                  <a:spLocks/>
                </p:cNvSpPr>
                <p:nvPr/>
              </p:nvSpPr>
              <p:spPr bwMode="auto">
                <a:xfrm>
                  <a:off x="4615" y="1639"/>
                  <a:ext cx="178" cy="113"/>
                </a:xfrm>
                <a:custGeom>
                  <a:avLst/>
                  <a:gdLst>
                    <a:gd name="T0" fmla="*/ 146 w 154"/>
                    <a:gd name="T1" fmla="*/ 80 h 98"/>
                    <a:gd name="T2" fmla="*/ 63 w 154"/>
                    <a:gd name="T3" fmla="*/ 82 h 98"/>
                    <a:gd name="T4" fmla="*/ 8 w 154"/>
                    <a:gd name="T5" fmla="*/ 18 h 98"/>
                    <a:gd name="T6" fmla="*/ 92 w 154"/>
                    <a:gd name="T7" fmla="*/ 16 h 98"/>
                    <a:gd name="T8" fmla="*/ 146 w 154"/>
                    <a:gd name="T9" fmla="*/ 80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4" h="98">
                      <a:moveTo>
                        <a:pt x="146" y="80"/>
                      </a:moveTo>
                      <a:cubicBezTo>
                        <a:pt x="138" y="98"/>
                        <a:pt x="101" y="98"/>
                        <a:pt x="63" y="82"/>
                      </a:cubicBezTo>
                      <a:cubicBezTo>
                        <a:pt x="25" y="65"/>
                        <a:pt x="0" y="36"/>
                        <a:pt x="8" y="18"/>
                      </a:cubicBezTo>
                      <a:cubicBezTo>
                        <a:pt x="16" y="0"/>
                        <a:pt x="54" y="0"/>
                        <a:pt x="92" y="16"/>
                      </a:cubicBezTo>
                      <a:cubicBezTo>
                        <a:pt x="130" y="33"/>
                        <a:pt x="154" y="62"/>
                        <a:pt x="146" y="80"/>
                      </a:cubicBezTo>
                      <a:close/>
                    </a:path>
                  </a:pathLst>
                </a:custGeom>
                <a:solidFill>
                  <a:srgbClr val="FCF8E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4" name="Freeform 11"/>
                <p:cNvSpPr>
                  <a:spLocks noEditPoints="1"/>
                </p:cNvSpPr>
                <p:nvPr/>
              </p:nvSpPr>
              <p:spPr bwMode="auto">
                <a:xfrm>
                  <a:off x="4534" y="1756"/>
                  <a:ext cx="198" cy="124"/>
                </a:xfrm>
                <a:custGeom>
                  <a:avLst/>
                  <a:gdLst>
                    <a:gd name="T0" fmla="*/ 34 w 172"/>
                    <a:gd name="T1" fmla="*/ 32 h 107"/>
                    <a:gd name="T2" fmla="*/ 34 w 172"/>
                    <a:gd name="T3" fmla="*/ 32 h 107"/>
                    <a:gd name="T4" fmla="*/ 172 w 172"/>
                    <a:gd name="T5" fmla="*/ 107 h 107"/>
                    <a:gd name="T6" fmla="*/ 34 w 172"/>
                    <a:gd name="T7" fmla="*/ 32 h 107"/>
                    <a:gd name="T8" fmla="*/ 1 w 172"/>
                    <a:gd name="T9" fmla="*/ 1 h 107"/>
                    <a:gd name="T10" fmla="*/ 19 w 172"/>
                    <a:gd name="T11" fmla="*/ 19 h 107"/>
                    <a:gd name="T12" fmla="*/ 19 w 172"/>
                    <a:gd name="T13" fmla="*/ 19 h 107"/>
                    <a:gd name="T14" fmla="*/ 1 w 172"/>
                    <a:gd name="T15" fmla="*/ 1 h 107"/>
                    <a:gd name="T16" fmla="*/ 1 w 172"/>
                    <a:gd name="T17" fmla="*/ 0 h 107"/>
                    <a:gd name="T18" fmla="*/ 1 w 172"/>
                    <a:gd name="T19" fmla="*/ 1 h 107"/>
                    <a:gd name="T20" fmla="*/ 1 w 172"/>
                    <a:gd name="T21" fmla="*/ 0 h 107"/>
                    <a:gd name="T22" fmla="*/ 0 w 172"/>
                    <a:gd name="T23" fmla="*/ 0 h 107"/>
                    <a:gd name="T24" fmla="*/ 0 w 172"/>
                    <a:gd name="T25" fmla="*/ 0 h 107"/>
                    <a:gd name="T26" fmla="*/ 0 w 172"/>
                    <a:gd name="T27" fmla="*/ 0 h 107"/>
                    <a:gd name="T28" fmla="*/ 0 w 172"/>
                    <a:gd name="T29" fmla="*/ 0 h 107"/>
                    <a:gd name="T30" fmla="*/ 0 w 172"/>
                    <a:gd name="T31" fmla="*/ 0 h 107"/>
                    <a:gd name="T32" fmla="*/ 0 w 172"/>
                    <a:gd name="T33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72" h="107">
                      <a:moveTo>
                        <a:pt x="34" y="32"/>
                      </a:moveTo>
                      <a:cubicBezTo>
                        <a:pt x="34" y="32"/>
                        <a:pt x="34" y="32"/>
                        <a:pt x="34" y="32"/>
                      </a:cubicBezTo>
                      <a:cubicBezTo>
                        <a:pt x="66" y="58"/>
                        <a:pt x="111" y="84"/>
                        <a:pt x="172" y="107"/>
                      </a:cubicBezTo>
                      <a:cubicBezTo>
                        <a:pt x="111" y="84"/>
                        <a:pt x="66" y="58"/>
                        <a:pt x="34" y="32"/>
                      </a:cubicBezTo>
                      <a:moveTo>
                        <a:pt x="1" y="1"/>
                      </a:moveTo>
                      <a:cubicBezTo>
                        <a:pt x="6" y="7"/>
                        <a:pt x="12" y="13"/>
                        <a:pt x="19" y="19"/>
                      </a:cubicBezTo>
                      <a:cubicBezTo>
                        <a:pt x="19" y="19"/>
                        <a:pt x="19" y="19"/>
                        <a:pt x="19" y="19"/>
                      </a:cubicBezTo>
                      <a:cubicBezTo>
                        <a:pt x="12" y="13"/>
                        <a:pt x="6" y="7"/>
                        <a:pt x="1" y="1"/>
                      </a:cubicBezTo>
                      <a:moveTo>
                        <a:pt x="1" y="0"/>
                      </a:move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EA51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5" name="Freeform 12"/>
                <p:cNvSpPr>
                  <a:spLocks/>
                </p:cNvSpPr>
                <p:nvPr/>
              </p:nvSpPr>
              <p:spPr bwMode="auto">
                <a:xfrm>
                  <a:off x="4555" y="1778"/>
                  <a:ext cx="18" cy="15"/>
                </a:xfrm>
                <a:custGeom>
                  <a:avLst/>
                  <a:gdLst>
                    <a:gd name="T0" fmla="*/ 0 w 15"/>
                    <a:gd name="T1" fmla="*/ 0 h 13"/>
                    <a:gd name="T2" fmla="*/ 0 w 15"/>
                    <a:gd name="T3" fmla="*/ 0 h 13"/>
                    <a:gd name="T4" fmla="*/ 15 w 15"/>
                    <a:gd name="T5" fmla="*/ 13 h 13"/>
                    <a:gd name="T6" fmla="*/ 15 w 15"/>
                    <a:gd name="T7" fmla="*/ 13 h 13"/>
                    <a:gd name="T8" fmla="*/ 0 w 15"/>
                    <a:gd name="T9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3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4"/>
                        <a:pt x="9" y="8"/>
                        <a:pt x="15" y="1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9" y="8"/>
                        <a:pt x="4" y="4"/>
                        <a:pt x="0" y="0"/>
                      </a:cubicBezTo>
                    </a:path>
                  </a:pathLst>
                </a:custGeom>
                <a:solidFill>
                  <a:srgbClr val="E606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6" name="Freeform 13"/>
                <p:cNvSpPr>
                  <a:spLocks noEditPoints="1"/>
                </p:cNvSpPr>
                <p:nvPr/>
              </p:nvSpPr>
              <p:spPr bwMode="auto">
                <a:xfrm>
                  <a:off x="4732" y="1880"/>
                  <a:ext cx="341" cy="108"/>
                </a:xfrm>
                <a:custGeom>
                  <a:avLst/>
                  <a:gdLst>
                    <a:gd name="T0" fmla="*/ 219 w 296"/>
                    <a:gd name="T1" fmla="*/ 82 h 94"/>
                    <a:gd name="T2" fmla="*/ 219 w 296"/>
                    <a:gd name="T3" fmla="*/ 82 h 94"/>
                    <a:gd name="T4" fmla="*/ 279 w 296"/>
                    <a:gd name="T5" fmla="*/ 94 h 94"/>
                    <a:gd name="T6" fmla="*/ 296 w 296"/>
                    <a:gd name="T7" fmla="*/ 90 h 94"/>
                    <a:gd name="T8" fmla="*/ 279 w 296"/>
                    <a:gd name="T9" fmla="*/ 94 h 94"/>
                    <a:gd name="T10" fmla="*/ 219 w 296"/>
                    <a:gd name="T11" fmla="*/ 82 h 94"/>
                    <a:gd name="T12" fmla="*/ 1 w 296"/>
                    <a:gd name="T13" fmla="*/ 1 h 94"/>
                    <a:gd name="T14" fmla="*/ 212 w 296"/>
                    <a:gd name="T15" fmla="*/ 80 h 94"/>
                    <a:gd name="T16" fmla="*/ 212 w 296"/>
                    <a:gd name="T17" fmla="*/ 80 h 94"/>
                    <a:gd name="T18" fmla="*/ 1 w 296"/>
                    <a:gd name="T19" fmla="*/ 1 h 94"/>
                    <a:gd name="T20" fmla="*/ 1 w 296"/>
                    <a:gd name="T21" fmla="*/ 1 h 94"/>
                    <a:gd name="T22" fmla="*/ 1 w 296"/>
                    <a:gd name="T23" fmla="*/ 1 h 94"/>
                    <a:gd name="T24" fmla="*/ 1 w 296"/>
                    <a:gd name="T25" fmla="*/ 1 h 94"/>
                    <a:gd name="T26" fmla="*/ 0 w 296"/>
                    <a:gd name="T27" fmla="*/ 0 h 94"/>
                    <a:gd name="T28" fmla="*/ 0 w 296"/>
                    <a:gd name="T29" fmla="*/ 0 h 94"/>
                    <a:gd name="T30" fmla="*/ 0 w 296"/>
                    <a:gd name="T31" fmla="*/ 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96" h="94">
                      <a:moveTo>
                        <a:pt x="219" y="82"/>
                      </a:moveTo>
                      <a:cubicBezTo>
                        <a:pt x="219" y="82"/>
                        <a:pt x="219" y="82"/>
                        <a:pt x="219" y="82"/>
                      </a:cubicBezTo>
                      <a:cubicBezTo>
                        <a:pt x="243" y="89"/>
                        <a:pt x="264" y="94"/>
                        <a:pt x="279" y="94"/>
                      </a:cubicBezTo>
                      <a:cubicBezTo>
                        <a:pt x="286" y="94"/>
                        <a:pt x="292" y="93"/>
                        <a:pt x="296" y="90"/>
                      </a:cubicBezTo>
                      <a:cubicBezTo>
                        <a:pt x="292" y="93"/>
                        <a:pt x="286" y="94"/>
                        <a:pt x="279" y="94"/>
                      </a:cubicBezTo>
                      <a:cubicBezTo>
                        <a:pt x="264" y="94"/>
                        <a:pt x="243" y="89"/>
                        <a:pt x="219" y="82"/>
                      </a:cubicBezTo>
                      <a:moveTo>
                        <a:pt x="1" y="1"/>
                      </a:moveTo>
                      <a:cubicBezTo>
                        <a:pt x="75" y="29"/>
                        <a:pt x="153" y="62"/>
                        <a:pt x="212" y="80"/>
                      </a:cubicBezTo>
                      <a:cubicBezTo>
                        <a:pt x="212" y="80"/>
                        <a:pt x="212" y="80"/>
                        <a:pt x="212" y="80"/>
                      </a:cubicBezTo>
                      <a:cubicBezTo>
                        <a:pt x="153" y="62"/>
                        <a:pt x="75" y="29"/>
                        <a:pt x="1" y="1"/>
                      </a:cubicBezTo>
                      <a:moveTo>
                        <a:pt x="1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EA51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7" name="Freeform 14"/>
                <p:cNvSpPr>
                  <a:spLocks/>
                </p:cNvSpPr>
                <p:nvPr/>
              </p:nvSpPr>
              <p:spPr bwMode="auto">
                <a:xfrm>
                  <a:off x="4976" y="1972"/>
                  <a:ext cx="8" cy="2"/>
                </a:xfrm>
                <a:custGeom>
                  <a:avLst/>
                  <a:gdLst>
                    <a:gd name="T0" fmla="*/ 0 w 7"/>
                    <a:gd name="T1" fmla="*/ 0 h 2"/>
                    <a:gd name="T2" fmla="*/ 0 w 7"/>
                    <a:gd name="T3" fmla="*/ 0 h 2"/>
                    <a:gd name="T4" fmla="*/ 7 w 7"/>
                    <a:gd name="T5" fmla="*/ 2 h 2"/>
                    <a:gd name="T6" fmla="*/ 7 w 7"/>
                    <a:gd name="T7" fmla="*/ 2 h 2"/>
                    <a:gd name="T8" fmla="*/ 0 w 7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2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"/>
                        <a:pt x="5" y="1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5" y="1"/>
                        <a:pt x="2" y="1"/>
                        <a:pt x="0" y="0"/>
                      </a:cubicBezTo>
                    </a:path>
                  </a:pathLst>
                </a:custGeom>
                <a:solidFill>
                  <a:srgbClr val="E606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8" name="Freeform 15"/>
                <p:cNvSpPr>
                  <a:spLocks noEditPoints="1"/>
                </p:cNvSpPr>
                <p:nvPr/>
              </p:nvSpPr>
              <p:spPr bwMode="auto">
                <a:xfrm>
                  <a:off x="5073" y="1984"/>
                  <a:ext cx="1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  <a:gd name="T3" fmla="*/ 1 w 1"/>
                    <a:gd name="T4" fmla="*/ 1 w 1"/>
                    <a:gd name="T5" fmla="*/ 1 w 1"/>
                    <a:gd name="T6" fmla="*/ 1 w 1"/>
                    <a:gd name="T7" fmla="*/ 1 w 1"/>
                    <a:gd name="T8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  <a:cxn ang="0">
                      <a:pos x="T6" y="0"/>
                    </a:cxn>
                    <a:cxn ang="0">
                      <a:pos x="T7" y="0"/>
                    </a:cxn>
                    <a:cxn ang="0">
                      <a:pos x="T8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EA51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9" name="Freeform 16"/>
                <p:cNvSpPr>
                  <a:spLocks/>
                </p:cNvSpPr>
                <p:nvPr/>
              </p:nvSpPr>
              <p:spPr bwMode="auto">
                <a:xfrm>
                  <a:off x="4505" y="1697"/>
                  <a:ext cx="572" cy="291"/>
                </a:xfrm>
                <a:custGeom>
                  <a:avLst/>
                  <a:gdLst>
                    <a:gd name="T0" fmla="*/ 25 w 497"/>
                    <a:gd name="T1" fmla="*/ 0 h 252"/>
                    <a:gd name="T2" fmla="*/ 0 w 497"/>
                    <a:gd name="T3" fmla="*/ 10 h 252"/>
                    <a:gd name="T4" fmla="*/ 25 w 497"/>
                    <a:gd name="T5" fmla="*/ 51 h 252"/>
                    <a:gd name="T6" fmla="*/ 25 w 497"/>
                    <a:gd name="T7" fmla="*/ 51 h 252"/>
                    <a:gd name="T8" fmla="*/ 25 w 497"/>
                    <a:gd name="T9" fmla="*/ 51 h 252"/>
                    <a:gd name="T10" fmla="*/ 25 w 497"/>
                    <a:gd name="T11" fmla="*/ 51 h 252"/>
                    <a:gd name="T12" fmla="*/ 26 w 497"/>
                    <a:gd name="T13" fmla="*/ 51 h 252"/>
                    <a:gd name="T14" fmla="*/ 26 w 497"/>
                    <a:gd name="T15" fmla="*/ 52 h 252"/>
                    <a:gd name="T16" fmla="*/ 26 w 497"/>
                    <a:gd name="T17" fmla="*/ 52 h 252"/>
                    <a:gd name="T18" fmla="*/ 44 w 497"/>
                    <a:gd name="T19" fmla="*/ 70 h 252"/>
                    <a:gd name="T20" fmla="*/ 44 w 497"/>
                    <a:gd name="T21" fmla="*/ 70 h 252"/>
                    <a:gd name="T22" fmla="*/ 59 w 497"/>
                    <a:gd name="T23" fmla="*/ 83 h 252"/>
                    <a:gd name="T24" fmla="*/ 59 w 497"/>
                    <a:gd name="T25" fmla="*/ 83 h 252"/>
                    <a:gd name="T26" fmla="*/ 197 w 497"/>
                    <a:gd name="T27" fmla="*/ 158 h 252"/>
                    <a:gd name="T28" fmla="*/ 197 w 497"/>
                    <a:gd name="T29" fmla="*/ 158 h 252"/>
                    <a:gd name="T30" fmla="*/ 197 w 497"/>
                    <a:gd name="T31" fmla="*/ 158 h 252"/>
                    <a:gd name="T32" fmla="*/ 198 w 497"/>
                    <a:gd name="T33" fmla="*/ 159 h 252"/>
                    <a:gd name="T34" fmla="*/ 198 w 497"/>
                    <a:gd name="T35" fmla="*/ 159 h 252"/>
                    <a:gd name="T36" fmla="*/ 198 w 497"/>
                    <a:gd name="T37" fmla="*/ 159 h 252"/>
                    <a:gd name="T38" fmla="*/ 198 w 497"/>
                    <a:gd name="T39" fmla="*/ 159 h 252"/>
                    <a:gd name="T40" fmla="*/ 409 w 497"/>
                    <a:gd name="T41" fmla="*/ 238 h 252"/>
                    <a:gd name="T42" fmla="*/ 409 w 497"/>
                    <a:gd name="T43" fmla="*/ 238 h 252"/>
                    <a:gd name="T44" fmla="*/ 416 w 497"/>
                    <a:gd name="T45" fmla="*/ 240 h 252"/>
                    <a:gd name="T46" fmla="*/ 416 w 497"/>
                    <a:gd name="T47" fmla="*/ 240 h 252"/>
                    <a:gd name="T48" fmla="*/ 476 w 497"/>
                    <a:gd name="T49" fmla="*/ 252 h 252"/>
                    <a:gd name="T50" fmla="*/ 493 w 497"/>
                    <a:gd name="T51" fmla="*/ 248 h 252"/>
                    <a:gd name="T52" fmla="*/ 493 w 497"/>
                    <a:gd name="T53" fmla="*/ 248 h 252"/>
                    <a:gd name="T54" fmla="*/ 494 w 497"/>
                    <a:gd name="T55" fmla="*/ 248 h 252"/>
                    <a:gd name="T56" fmla="*/ 494 w 497"/>
                    <a:gd name="T57" fmla="*/ 248 h 252"/>
                    <a:gd name="T58" fmla="*/ 494 w 497"/>
                    <a:gd name="T59" fmla="*/ 248 h 252"/>
                    <a:gd name="T60" fmla="*/ 494 w 497"/>
                    <a:gd name="T61" fmla="*/ 248 h 252"/>
                    <a:gd name="T62" fmla="*/ 494 w 497"/>
                    <a:gd name="T63" fmla="*/ 248 h 252"/>
                    <a:gd name="T64" fmla="*/ 497 w 497"/>
                    <a:gd name="T65" fmla="*/ 244 h 252"/>
                    <a:gd name="T66" fmla="*/ 207 w 497"/>
                    <a:gd name="T67" fmla="*/ 138 h 252"/>
                    <a:gd name="T68" fmla="*/ 25 w 497"/>
                    <a:gd name="T69" fmla="*/ 0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97" h="252">
                      <a:moveTo>
                        <a:pt x="25" y="0"/>
                      </a:move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4" y="22"/>
                        <a:pt x="12" y="36"/>
                        <a:pt x="25" y="51"/>
                      </a:cubicBezTo>
                      <a:cubicBezTo>
                        <a:pt x="25" y="51"/>
                        <a:pt x="25" y="51"/>
                        <a:pt x="25" y="51"/>
                      </a:cubicBezTo>
                      <a:cubicBezTo>
                        <a:pt x="25" y="51"/>
                        <a:pt x="25" y="51"/>
                        <a:pt x="25" y="51"/>
                      </a:cubicBezTo>
                      <a:cubicBezTo>
                        <a:pt x="25" y="51"/>
                        <a:pt x="25" y="51"/>
                        <a:pt x="25" y="51"/>
                      </a:cubicBezTo>
                      <a:cubicBezTo>
                        <a:pt x="25" y="51"/>
                        <a:pt x="25" y="51"/>
                        <a:pt x="26" y="51"/>
                      </a:cubicBezTo>
                      <a:cubicBezTo>
                        <a:pt x="26" y="51"/>
                        <a:pt x="26" y="52"/>
                        <a:pt x="26" y="52"/>
                      </a:cubicBezTo>
                      <a:cubicBezTo>
                        <a:pt x="26" y="52"/>
                        <a:pt x="26" y="52"/>
                        <a:pt x="26" y="52"/>
                      </a:cubicBezTo>
                      <a:cubicBezTo>
                        <a:pt x="31" y="58"/>
                        <a:pt x="37" y="64"/>
                        <a:pt x="44" y="70"/>
                      </a:cubicBezTo>
                      <a:cubicBezTo>
                        <a:pt x="44" y="70"/>
                        <a:pt x="44" y="70"/>
                        <a:pt x="44" y="70"/>
                      </a:cubicBezTo>
                      <a:cubicBezTo>
                        <a:pt x="48" y="74"/>
                        <a:pt x="53" y="78"/>
                        <a:pt x="59" y="83"/>
                      </a:cubicBezTo>
                      <a:cubicBezTo>
                        <a:pt x="59" y="83"/>
                        <a:pt x="59" y="83"/>
                        <a:pt x="59" y="83"/>
                      </a:cubicBezTo>
                      <a:cubicBezTo>
                        <a:pt x="91" y="109"/>
                        <a:pt x="136" y="135"/>
                        <a:pt x="197" y="158"/>
                      </a:cubicBezTo>
                      <a:cubicBezTo>
                        <a:pt x="197" y="158"/>
                        <a:pt x="197" y="158"/>
                        <a:pt x="197" y="158"/>
                      </a:cubicBezTo>
                      <a:cubicBezTo>
                        <a:pt x="197" y="158"/>
                        <a:pt x="197" y="158"/>
                        <a:pt x="197" y="158"/>
                      </a:cubicBezTo>
                      <a:cubicBezTo>
                        <a:pt x="197" y="159"/>
                        <a:pt x="197" y="159"/>
                        <a:pt x="198" y="159"/>
                      </a:cubicBezTo>
                      <a:cubicBezTo>
                        <a:pt x="198" y="159"/>
                        <a:pt x="198" y="159"/>
                        <a:pt x="198" y="159"/>
                      </a:cubicBezTo>
                      <a:cubicBezTo>
                        <a:pt x="198" y="159"/>
                        <a:pt x="198" y="159"/>
                        <a:pt x="198" y="159"/>
                      </a:cubicBezTo>
                      <a:cubicBezTo>
                        <a:pt x="198" y="159"/>
                        <a:pt x="198" y="159"/>
                        <a:pt x="198" y="159"/>
                      </a:cubicBezTo>
                      <a:cubicBezTo>
                        <a:pt x="272" y="187"/>
                        <a:pt x="350" y="220"/>
                        <a:pt x="409" y="238"/>
                      </a:cubicBezTo>
                      <a:cubicBezTo>
                        <a:pt x="409" y="238"/>
                        <a:pt x="409" y="238"/>
                        <a:pt x="409" y="238"/>
                      </a:cubicBezTo>
                      <a:cubicBezTo>
                        <a:pt x="411" y="239"/>
                        <a:pt x="414" y="239"/>
                        <a:pt x="416" y="240"/>
                      </a:cubicBezTo>
                      <a:cubicBezTo>
                        <a:pt x="416" y="240"/>
                        <a:pt x="416" y="240"/>
                        <a:pt x="416" y="240"/>
                      </a:cubicBezTo>
                      <a:cubicBezTo>
                        <a:pt x="440" y="247"/>
                        <a:pt x="461" y="252"/>
                        <a:pt x="476" y="252"/>
                      </a:cubicBezTo>
                      <a:cubicBezTo>
                        <a:pt x="483" y="252"/>
                        <a:pt x="489" y="251"/>
                        <a:pt x="493" y="248"/>
                      </a:cubicBezTo>
                      <a:cubicBezTo>
                        <a:pt x="493" y="248"/>
                        <a:pt x="493" y="248"/>
                        <a:pt x="493" y="248"/>
                      </a:cubicBezTo>
                      <a:cubicBezTo>
                        <a:pt x="493" y="248"/>
                        <a:pt x="494" y="248"/>
                        <a:pt x="494" y="248"/>
                      </a:cubicBezTo>
                      <a:cubicBezTo>
                        <a:pt x="494" y="248"/>
                        <a:pt x="494" y="248"/>
                        <a:pt x="494" y="248"/>
                      </a:cubicBezTo>
                      <a:cubicBezTo>
                        <a:pt x="494" y="248"/>
                        <a:pt x="494" y="248"/>
                        <a:pt x="494" y="248"/>
                      </a:cubicBezTo>
                      <a:cubicBezTo>
                        <a:pt x="494" y="248"/>
                        <a:pt x="494" y="248"/>
                        <a:pt x="494" y="248"/>
                      </a:cubicBezTo>
                      <a:cubicBezTo>
                        <a:pt x="494" y="248"/>
                        <a:pt x="494" y="248"/>
                        <a:pt x="494" y="248"/>
                      </a:cubicBezTo>
                      <a:cubicBezTo>
                        <a:pt x="495" y="247"/>
                        <a:pt x="497" y="246"/>
                        <a:pt x="497" y="244"/>
                      </a:cubicBezTo>
                      <a:cubicBezTo>
                        <a:pt x="462" y="239"/>
                        <a:pt x="350" y="201"/>
                        <a:pt x="207" y="138"/>
                      </a:cubicBezTo>
                      <a:cubicBezTo>
                        <a:pt x="86" y="84"/>
                        <a:pt x="25" y="0"/>
                        <a:pt x="25" y="0"/>
                      </a:cubicBezTo>
                    </a:path>
                  </a:pathLst>
                </a:custGeom>
                <a:solidFill>
                  <a:srgbClr val="E61C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0" name="Freeform 17"/>
                <p:cNvSpPr>
                  <a:spLocks/>
                </p:cNvSpPr>
                <p:nvPr/>
              </p:nvSpPr>
              <p:spPr bwMode="auto">
                <a:xfrm>
                  <a:off x="4622" y="1770"/>
                  <a:ext cx="217" cy="276"/>
                </a:xfrm>
                <a:custGeom>
                  <a:avLst/>
                  <a:gdLst>
                    <a:gd name="T0" fmla="*/ 0 w 188"/>
                    <a:gd name="T1" fmla="*/ 0 h 239"/>
                    <a:gd name="T2" fmla="*/ 117 w 188"/>
                    <a:gd name="T3" fmla="*/ 53 h 239"/>
                    <a:gd name="T4" fmla="*/ 183 w 188"/>
                    <a:gd name="T5" fmla="*/ 217 h 239"/>
                    <a:gd name="T6" fmla="*/ 102 w 188"/>
                    <a:gd name="T7" fmla="*/ 185 h 239"/>
                    <a:gd name="T8" fmla="*/ 0 w 188"/>
                    <a:gd name="T9" fmla="*/ 0 h 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8" h="239">
                      <a:moveTo>
                        <a:pt x="0" y="0"/>
                      </a:moveTo>
                      <a:cubicBezTo>
                        <a:pt x="0" y="0"/>
                        <a:pt x="109" y="40"/>
                        <a:pt x="117" y="53"/>
                      </a:cubicBezTo>
                      <a:cubicBezTo>
                        <a:pt x="126" y="67"/>
                        <a:pt x="188" y="196"/>
                        <a:pt x="183" y="217"/>
                      </a:cubicBezTo>
                      <a:cubicBezTo>
                        <a:pt x="177" y="239"/>
                        <a:pt x="110" y="196"/>
                        <a:pt x="102" y="185"/>
                      </a:cubicBezTo>
                      <a:cubicBezTo>
                        <a:pt x="76" y="149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EA51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1" name="Freeform 18"/>
                <p:cNvSpPr>
                  <a:spLocks/>
                </p:cNvSpPr>
                <p:nvPr/>
              </p:nvSpPr>
              <p:spPr bwMode="auto">
                <a:xfrm>
                  <a:off x="4968" y="1928"/>
                  <a:ext cx="100" cy="127"/>
                </a:xfrm>
                <a:custGeom>
                  <a:avLst/>
                  <a:gdLst>
                    <a:gd name="T0" fmla="*/ 0 w 87"/>
                    <a:gd name="T1" fmla="*/ 0 h 110"/>
                    <a:gd name="T2" fmla="*/ 54 w 87"/>
                    <a:gd name="T3" fmla="*/ 24 h 110"/>
                    <a:gd name="T4" fmla="*/ 84 w 87"/>
                    <a:gd name="T5" fmla="*/ 100 h 110"/>
                    <a:gd name="T6" fmla="*/ 47 w 87"/>
                    <a:gd name="T7" fmla="*/ 85 h 110"/>
                    <a:gd name="T8" fmla="*/ 0 w 87"/>
                    <a:gd name="T9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7" h="110">
                      <a:moveTo>
                        <a:pt x="0" y="0"/>
                      </a:moveTo>
                      <a:cubicBezTo>
                        <a:pt x="0" y="0"/>
                        <a:pt x="50" y="18"/>
                        <a:pt x="54" y="24"/>
                      </a:cubicBezTo>
                      <a:cubicBezTo>
                        <a:pt x="58" y="31"/>
                        <a:pt x="87" y="90"/>
                        <a:pt x="84" y="100"/>
                      </a:cubicBezTo>
                      <a:cubicBezTo>
                        <a:pt x="82" y="110"/>
                        <a:pt x="51" y="90"/>
                        <a:pt x="47" y="85"/>
                      </a:cubicBezTo>
                      <a:cubicBezTo>
                        <a:pt x="35" y="69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EA51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2" name="Freeform 19"/>
                <p:cNvSpPr>
                  <a:spLocks/>
                </p:cNvSpPr>
                <p:nvPr/>
              </p:nvSpPr>
              <p:spPr bwMode="auto">
                <a:xfrm>
                  <a:off x="4445" y="1581"/>
                  <a:ext cx="136" cy="198"/>
                </a:xfrm>
                <a:custGeom>
                  <a:avLst/>
                  <a:gdLst>
                    <a:gd name="T0" fmla="*/ 85 w 118"/>
                    <a:gd name="T1" fmla="*/ 61 h 172"/>
                    <a:gd name="T2" fmla="*/ 80 w 118"/>
                    <a:gd name="T3" fmla="*/ 62 h 172"/>
                    <a:gd name="T4" fmla="*/ 92 w 118"/>
                    <a:gd name="T5" fmla="*/ 47 h 172"/>
                    <a:gd name="T6" fmla="*/ 115 w 118"/>
                    <a:gd name="T7" fmla="*/ 2 h 172"/>
                    <a:gd name="T8" fmla="*/ 81 w 118"/>
                    <a:gd name="T9" fmla="*/ 39 h 172"/>
                    <a:gd name="T10" fmla="*/ 62 w 118"/>
                    <a:gd name="T11" fmla="*/ 70 h 172"/>
                    <a:gd name="T12" fmla="*/ 61 w 118"/>
                    <a:gd name="T13" fmla="*/ 71 h 172"/>
                    <a:gd name="T14" fmla="*/ 58 w 118"/>
                    <a:gd name="T15" fmla="*/ 69 h 172"/>
                    <a:gd name="T16" fmla="*/ 42 w 118"/>
                    <a:gd name="T17" fmla="*/ 74 h 172"/>
                    <a:gd name="T18" fmla="*/ 47 w 118"/>
                    <a:gd name="T19" fmla="*/ 90 h 172"/>
                    <a:gd name="T20" fmla="*/ 49 w 118"/>
                    <a:gd name="T21" fmla="*/ 91 h 172"/>
                    <a:gd name="T22" fmla="*/ 49 w 118"/>
                    <a:gd name="T23" fmla="*/ 93 h 172"/>
                    <a:gd name="T24" fmla="*/ 25 w 118"/>
                    <a:gd name="T25" fmla="*/ 125 h 172"/>
                    <a:gd name="T26" fmla="*/ 3 w 118"/>
                    <a:gd name="T27" fmla="*/ 170 h 172"/>
                    <a:gd name="T28" fmla="*/ 36 w 118"/>
                    <a:gd name="T29" fmla="*/ 132 h 172"/>
                    <a:gd name="T30" fmla="*/ 51 w 118"/>
                    <a:gd name="T31" fmla="*/ 107 h 172"/>
                    <a:gd name="T32" fmla="*/ 56 w 118"/>
                    <a:gd name="T33" fmla="*/ 120 h 172"/>
                    <a:gd name="T34" fmla="*/ 83 w 118"/>
                    <a:gd name="T35" fmla="*/ 98 h 172"/>
                    <a:gd name="T36" fmla="*/ 85 w 118"/>
                    <a:gd name="T37" fmla="*/ 61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18" h="172">
                      <a:moveTo>
                        <a:pt x="85" y="61"/>
                      </a:moveTo>
                      <a:cubicBezTo>
                        <a:pt x="84" y="62"/>
                        <a:pt x="82" y="62"/>
                        <a:pt x="80" y="62"/>
                      </a:cubicBezTo>
                      <a:cubicBezTo>
                        <a:pt x="84" y="58"/>
                        <a:pt x="88" y="52"/>
                        <a:pt x="92" y="47"/>
                      </a:cubicBezTo>
                      <a:cubicBezTo>
                        <a:pt x="108" y="24"/>
                        <a:pt x="118" y="4"/>
                        <a:pt x="115" y="2"/>
                      </a:cubicBezTo>
                      <a:cubicBezTo>
                        <a:pt x="112" y="0"/>
                        <a:pt x="97" y="16"/>
                        <a:pt x="81" y="39"/>
                      </a:cubicBezTo>
                      <a:cubicBezTo>
                        <a:pt x="73" y="51"/>
                        <a:pt x="66" y="62"/>
                        <a:pt x="62" y="70"/>
                      </a:cubicBezTo>
                      <a:cubicBezTo>
                        <a:pt x="62" y="70"/>
                        <a:pt x="61" y="71"/>
                        <a:pt x="61" y="71"/>
                      </a:cubicBezTo>
                      <a:cubicBezTo>
                        <a:pt x="60" y="70"/>
                        <a:pt x="59" y="70"/>
                        <a:pt x="58" y="69"/>
                      </a:cubicBezTo>
                      <a:cubicBezTo>
                        <a:pt x="52" y="66"/>
                        <a:pt x="45" y="68"/>
                        <a:pt x="42" y="74"/>
                      </a:cubicBezTo>
                      <a:cubicBezTo>
                        <a:pt x="39" y="80"/>
                        <a:pt x="41" y="87"/>
                        <a:pt x="47" y="90"/>
                      </a:cubicBezTo>
                      <a:cubicBezTo>
                        <a:pt x="48" y="90"/>
                        <a:pt x="49" y="90"/>
                        <a:pt x="49" y="91"/>
                      </a:cubicBezTo>
                      <a:cubicBezTo>
                        <a:pt x="49" y="91"/>
                        <a:pt x="49" y="92"/>
                        <a:pt x="49" y="93"/>
                      </a:cubicBezTo>
                      <a:cubicBezTo>
                        <a:pt x="43" y="100"/>
                        <a:pt x="34" y="111"/>
                        <a:pt x="25" y="125"/>
                      </a:cubicBezTo>
                      <a:cubicBezTo>
                        <a:pt x="10" y="148"/>
                        <a:pt x="0" y="168"/>
                        <a:pt x="3" y="170"/>
                      </a:cubicBezTo>
                      <a:cubicBezTo>
                        <a:pt x="6" y="172"/>
                        <a:pt x="21" y="155"/>
                        <a:pt x="36" y="132"/>
                      </a:cubicBezTo>
                      <a:cubicBezTo>
                        <a:pt x="42" y="123"/>
                        <a:pt x="47" y="114"/>
                        <a:pt x="51" y="107"/>
                      </a:cubicBezTo>
                      <a:cubicBezTo>
                        <a:pt x="52" y="111"/>
                        <a:pt x="54" y="116"/>
                        <a:pt x="56" y="120"/>
                      </a:cubicBezTo>
                      <a:cubicBezTo>
                        <a:pt x="67" y="118"/>
                        <a:pt x="77" y="110"/>
                        <a:pt x="83" y="98"/>
                      </a:cubicBezTo>
                      <a:cubicBezTo>
                        <a:pt x="90" y="86"/>
                        <a:pt x="90" y="72"/>
                        <a:pt x="85" y="61"/>
                      </a:cubicBezTo>
                      <a:close/>
                    </a:path>
                  </a:pathLst>
                </a:custGeom>
                <a:solidFill>
                  <a:srgbClr val="FCF8E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80" name="组合 479"/>
            <p:cNvGrpSpPr/>
            <p:nvPr/>
          </p:nvGrpSpPr>
          <p:grpSpPr>
            <a:xfrm>
              <a:off x="5439852" y="3241225"/>
              <a:ext cx="342519" cy="256482"/>
              <a:chOff x="7065202" y="977740"/>
              <a:chExt cx="2057063" cy="1540353"/>
            </a:xfrm>
          </p:grpSpPr>
          <p:grpSp>
            <p:nvGrpSpPr>
              <p:cNvPr id="473" name="组合 472"/>
              <p:cNvGrpSpPr/>
              <p:nvPr/>
            </p:nvGrpSpPr>
            <p:grpSpPr>
              <a:xfrm>
                <a:off x="7065202" y="977740"/>
                <a:ext cx="1849234" cy="1540353"/>
                <a:chOff x="5853113" y="-1122488"/>
                <a:chExt cx="1097637" cy="914296"/>
              </a:xfrm>
            </p:grpSpPr>
            <p:sp>
              <p:nvSpPr>
                <p:cNvPr id="474" name="任意多边形 473"/>
                <p:cNvSpPr/>
                <p:nvPr/>
              </p:nvSpPr>
              <p:spPr>
                <a:xfrm>
                  <a:off x="6334971" y="-1092861"/>
                  <a:ext cx="258500" cy="469685"/>
                </a:xfrm>
                <a:custGeom>
                  <a:avLst/>
                  <a:gdLst>
                    <a:gd name="connsiteX0" fmla="*/ 138743 w 258500"/>
                    <a:gd name="connsiteY0" fmla="*/ 2746 h 469685"/>
                    <a:gd name="connsiteX1" fmla="*/ 242828 w 258500"/>
                    <a:gd name="connsiteY1" fmla="*/ 121578 h 469685"/>
                    <a:gd name="connsiteX2" fmla="*/ 239612 w 258500"/>
                    <a:gd name="connsiteY2" fmla="*/ 279516 h 469685"/>
                    <a:gd name="connsiteX3" fmla="*/ 226078 w 258500"/>
                    <a:gd name="connsiteY3" fmla="*/ 290503 h 469685"/>
                    <a:gd name="connsiteX4" fmla="*/ 226219 w 258500"/>
                    <a:gd name="connsiteY4" fmla="*/ 291092 h 469685"/>
                    <a:gd name="connsiteX5" fmla="*/ 223807 w 258500"/>
                    <a:gd name="connsiteY5" fmla="*/ 292346 h 469685"/>
                    <a:gd name="connsiteX6" fmla="*/ 209721 w 258500"/>
                    <a:gd name="connsiteY6" fmla="*/ 303781 h 469685"/>
                    <a:gd name="connsiteX7" fmla="*/ 201549 w 258500"/>
                    <a:gd name="connsiteY7" fmla="*/ 303920 h 469685"/>
                    <a:gd name="connsiteX8" fmla="*/ 166688 w 258500"/>
                    <a:gd name="connsiteY8" fmla="*/ 322048 h 469685"/>
                    <a:gd name="connsiteX9" fmla="*/ 83344 w 258500"/>
                    <a:gd name="connsiteY9" fmla="*/ 469685 h 469685"/>
                    <a:gd name="connsiteX10" fmla="*/ 4763 w 258500"/>
                    <a:gd name="connsiteY10" fmla="*/ 374435 h 469685"/>
                    <a:gd name="connsiteX11" fmla="*/ 23813 w 258500"/>
                    <a:gd name="connsiteY11" fmla="*/ 276804 h 469685"/>
                    <a:gd name="connsiteX12" fmla="*/ 0 w 258500"/>
                    <a:gd name="connsiteY12" fmla="*/ 143454 h 469685"/>
                    <a:gd name="connsiteX13" fmla="*/ 59207 w 258500"/>
                    <a:gd name="connsiteY13" fmla="*/ 152014 h 469685"/>
                    <a:gd name="connsiteX14" fmla="*/ 52740 w 258500"/>
                    <a:gd name="connsiteY14" fmla="*/ 124632 h 469685"/>
                    <a:gd name="connsiteX15" fmla="*/ 100249 w 258500"/>
                    <a:gd name="connsiteY15" fmla="*/ 3405 h 469685"/>
                    <a:gd name="connsiteX16" fmla="*/ 138743 w 258500"/>
                    <a:gd name="connsiteY16" fmla="*/ 2746 h 4696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58500" h="469685">
                      <a:moveTo>
                        <a:pt x="138743" y="2746"/>
                      </a:moveTo>
                      <a:cubicBezTo>
                        <a:pt x="178581" y="14056"/>
                        <a:pt x="220156" y="59369"/>
                        <a:pt x="242828" y="121578"/>
                      </a:cubicBezTo>
                      <a:cubicBezTo>
                        <a:pt x="265501" y="183788"/>
                        <a:pt x="262831" y="245226"/>
                        <a:pt x="239612" y="279516"/>
                      </a:cubicBezTo>
                      <a:lnTo>
                        <a:pt x="226078" y="290503"/>
                      </a:lnTo>
                      <a:lnTo>
                        <a:pt x="226219" y="291092"/>
                      </a:lnTo>
                      <a:lnTo>
                        <a:pt x="223807" y="292346"/>
                      </a:lnTo>
                      <a:lnTo>
                        <a:pt x="209721" y="303781"/>
                      </a:lnTo>
                      <a:lnTo>
                        <a:pt x="201549" y="303920"/>
                      </a:lnTo>
                      <a:lnTo>
                        <a:pt x="166688" y="322048"/>
                      </a:lnTo>
                      <a:lnTo>
                        <a:pt x="83344" y="469685"/>
                      </a:lnTo>
                      <a:lnTo>
                        <a:pt x="4763" y="374435"/>
                      </a:lnTo>
                      <a:lnTo>
                        <a:pt x="23813" y="276804"/>
                      </a:lnTo>
                      <a:lnTo>
                        <a:pt x="0" y="143454"/>
                      </a:lnTo>
                      <a:lnTo>
                        <a:pt x="59207" y="152014"/>
                      </a:lnTo>
                      <a:lnTo>
                        <a:pt x="52740" y="124632"/>
                      </a:lnTo>
                      <a:cubicBezTo>
                        <a:pt x="46429" y="65867"/>
                        <a:pt x="63863" y="16666"/>
                        <a:pt x="100249" y="3405"/>
                      </a:cubicBezTo>
                      <a:cubicBezTo>
                        <a:pt x="112378" y="-1015"/>
                        <a:pt x="125464" y="-1023"/>
                        <a:pt x="138743" y="2746"/>
                      </a:cubicBezTo>
                      <a:close/>
                    </a:path>
                  </a:pathLst>
                </a:custGeom>
                <a:solidFill>
                  <a:srgbClr val="F9EAC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5" name="任意多边形 474"/>
                <p:cNvSpPr/>
                <p:nvPr/>
              </p:nvSpPr>
              <p:spPr>
                <a:xfrm>
                  <a:off x="5908686" y="-847756"/>
                  <a:ext cx="1042064" cy="639564"/>
                </a:xfrm>
                <a:custGeom>
                  <a:avLst/>
                  <a:gdLst>
                    <a:gd name="connsiteX0" fmla="*/ 719138 w 1235869"/>
                    <a:gd name="connsiteY0" fmla="*/ 0 h 695325"/>
                    <a:gd name="connsiteX1" fmla="*/ 216694 w 1235869"/>
                    <a:gd name="connsiteY1" fmla="*/ 121443 h 695325"/>
                    <a:gd name="connsiteX2" fmla="*/ 0 w 1235869"/>
                    <a:gd name="connsiteY2" fmla="*/ 500062 h 695325"/>
                    <a:gd name="connsiteX3" fmla="*/ 66675 w 1235869"/>
                    <a:gd name="connsiteY3" fmla="*/ 540543 h 695325"/>
                    <a:gd name="connsiteX4" fmla="*/ 366713 w 1235869"/>
                    <a:gd name="connsiteY4" fmla="*/ 245268 h 695325"/>
                    <a:gd name="connsiteX5" fmla="*/ 523875 w 1235869"/>
                    <a:gd name="connsiteY5" fmla="*/ 240506 h 695325"/>
                    <a:gd name="connsiteX6" fmla="*/ 321469 w 1235869"/>
                    <a:gd name="connsiteY6" fmla="*/ 619125 h 695325"/>
                    <a:gd name="connsiteX7" fmla="*/ 542925 w 1235869"/>
                    <a:gd name="connsiteY7" fmla="*/ 695325 h 695325"/>
                    <a:gd name="connsiteX8" fmla="*/ 735806 w 1235869"/>
                    <a:gd name="connsiteY8" fmla="*/ 431006 h 695325"/>
                    <a:gd name="connsiteX9" fmla="*/ 821531 w 1235869"/>
                    <a:gd name="connsiteY9" fmla="*/ 564356 h 695325"/>
                    <a:gd name="connsiteX10" fmla="*/ 1197769 w 1235869"/>
                    <a:gd name="connsiteY10" fmla="*/ 592931 h 695325"/>
                    <a:gd name="connsiteX11" fmla="*/ 1235869 w 1235869"/>
                    <a:gd name="connsiteY11" fmla="*/ 490537 h 695325"/>
                    <a:gd name="connsiteX12" fmla="*/ 907256 w 1235869"/>
                    <a:gd name="connsiteY12" fmla="*/ 421481 h 695325"/>
                    <a:gd name="connsiteX13" fmla="*/ 850106 w 1235869"/>
                    <a:gd name="connsiteY13" fmla="*/ 221456 h 695325"/>
                    <a:gd name="connsiteX14" fmla="*/ 876300 w 1235869"/>
                    <a:gd name="connsiteY14" fmla="*/ 116681 h 695325"/>
                    <a:gd name="connsiteX15" fmla="*/ 719138 w 1235869"/>
                    <a:gd name="connsiteY15" fmla="*/ 0 h 695325"/>
                    <a:gd name="connsiteX0" fmla="*/ 719138 w 1378625"/>
                    <a:gd name="connsiteY0" fmla="*/ 121474 h 816799"/>
                    <a:gd name="connsiteX1" fmla="*/ 216694 w 1378625"/>
                    <a:gd name="connsiteY1" fmla="*/ 242917 h 816799"/>
                    <a:gd name="connsiteX2" fmla="*/ 0 w 1378625"/>
                    <a:gd name="connsiteY2" fmla="*/ 621536 h 816799"/>
                    <a:gd name="connsiteX3" fmla="*/ 66675 w 1378625"/>
                    <a:gd name="connsiteY3" fmla="*/ 662017 h 816799"/>
                    <a:gd name="connsiteX4" fmla="*/ 366713 w 1378625"/>
                    <a:gd name="connsiteY4" fmla="*/ 366742 h 816799"/>
                    <a:gd name="connsiteX5" fmla="*/ 523875 w 1378625"/>
                    <a:gd name="connsiteY5" fmla="*/ 361980 h 816799"/>
                    <a:gd name="connsiteX6" fmla="*/ 321469 w 1378625"/>
                    <a:gd name="connsiteY6" fmla="*/ 740599 h 816799"/>
                    <a:gd name="connsiteX7" fmla="*/ 542925 w 1378625"/>
                    <a:gd name="connsiteY7" fmla="*/ 816799 h 816799"/>
                    <a:gd name="connsiteX8" fmla="*/ 735806 w 1378625"/>
                    <a:gd name="connsiteY8" fmla="*/ 552480 h 816799"/>
                    <a:gd name="connsiteX9" fmla="*/ 821531 w 1378625"/>
                    <a:gd name="connsiteY9" fmla="*/ 685830 h 816799"/>
                    <a:gd name="connsiteX10" fmla="*/ 1197769 w 1378625"/>
                    <a:gd name="connsiteY10" fmla="*/ 714405 h 816799"/>
                    <a:gd name="connsiteX11" fmla="*/ 1378625 w 1378625"/>
                    <a:gd name="connsiteY11" fmla="*/ 0 h 816799"/>
                    <a:gd name="connsiteX12" fmla="*/ 907256 w 1378625"/>
                    <a:gd name="connsiteY12" fmla="*/ 542955 h 816799"/>
                    <a:gd name="connsiteX13" fmla="*/ 850106 w 1378625"/>
                    <a:gd name="connsiteY13" fmla="*/ 342930 h 816799"/>
                    <a:gd name="connsiteX14" fmla="*/ 876300 w 1378625"/>
                    <a:gd name="connsiteY14" fmla="*/ 238155 h 816799"/>
                    <a:gd name="connsiteX15" fmla="*/ 719138 w 1378625"/>
                    <a:gd name="connsiteY15" fmla="*/ 121474 h 816799"/>
                    <a:gd name="connsiteX0" fmla="*/ 719138 w 1378625"/>
                    <a:gd name="connsiteY0" fmla="*/ 121474 h 816799"/>
                    <a:gd name="connsiteX1" fmla="*/ 216694 w 1378625"/>
                    <a:gd name="connsiteY1" fmla="*/ 242917 h 816799"/>
                    <a:gd name="connsiteX2" fmla="*/ 0 w 1378625"/>
                    <a:gd name="connsiteY2" fmla="*/ 621536 h 816799"/>
                    <a:gd name="connsiteX3" fmla="*/ 66675 w 1378625"/>
                    <a:gd name="connsiteY3" fmla="*/ 662017 h 816799"/>
                    <a:gd name="connsiteX4" fmla="*/ 366713 w 1378625"/>
                    <a:gd name="connsiteY4" fmla="*/ 366742 h 816799"/>
                    <a:gd name="connsiteX5" fmla="*/ 523875 w 1378625"/>
                    <a:gd name="connsiteY5" fmla="*/ 361980 h 816799"/>
                    <a:gd name="connsiteX6" fmla="*/ 321469 w 1378625"/>
                    <a:gd name="connsiteY6" fmla="*/ 740599 h 816799"/>
                    <a:gd name="connsiteX7" fmla="*/ 542925 w 1378625"/>
                    <a:gd name="connsiteY7" fmla="*/ 816799 h 816799"/>
                    <a:gd name="connsiteX8" fmla="*/ 735806 w 1378625"/>
                    <a:gd name="connsiteY8" fmla="*/ 552480 h 816799"/>
                    <a:gd name="connsiteX9" fmla="*/ 821531 w 1378625"/>
                    <a:gd name="connsiteY9" fmla="*/ 685830 h 816799"/>
                    <a:gd name="connsiteX10" fmla="*/ 1197769 w 1378625"/>
                    <a:gd name="connsiteY10" fmla="*/ 714405 h 816799"/>
                    <a:gd name="connsiteX11" fmla="*/ 1378625 w 1378625"/>
                    <a:gd name="connsiteY11" fmla="*/ 0 h 816799"/>
                    <a:gd name="connsiteX12" fmla="*/ 1068387 w 1378625"/>
                    <a:gd name="connsiteY12" fmla="*/ 229176 h 816799"/>
                    <a:gd name="connsiteX13" fmla="*/ 850106 w 1378625"/>
                    <a:gd name="connsiteY13" fmla="*/ 342930 h 816799"/>
                    <a:gd name="connsiteX14" fmla="*/ 876300 w 1378625"/>
                    <a:gd name="connsiteY14" fmla="*/ 238155 h 816799"/>
                    <a:gd name="connsiteX15" fmla="*/ 719138 w 1378625"/>
                    <a:gd name="connsiteY15" fmla="*/ 121474 h 816799"/>
                    <a:gd name="connsiteX0" fmla="*/ 719138 w 1378625"/>
                    <a:gd name="connsiteY0" fmla="*/ 121474 h 816799"/>
                    <a:gd name="connsiteX1" fmla="*/ 216694 w 1378625"/>
                    <a:gd name="connsiteY1" fmla="*/ 242917 h 816799"/>
                    <a:gd name="connsiteX2" fmla="*/ 0 w 1378625"/>
                    <a:gd name="connsiteY2" fmla="*/ 621536 h 816799"/>
                    <a:gd name="connsiteX3" fmla="*/ 66675 w 1378625"/>
                    <a:gd name="connsiteY3" fmla="*/ 662017 h 816799"/>
                    <a:gd name="connsiteX4" fmla="*/ 366713 w 1378625"/>
                    <a:gd name="connsiteY4" fmla="*/ 366742 h 816799"/>
                    <a:gd name="connsiteX5" fmla="*/ 523875 w 1378625"/>
                    <a:gd name="connsiteY5" fmla="*/ 361980 h 816799"/>
                    <a:gd name="connsiteX6" fmla="*/ 321469 w 1378625"/>
                    <a:gd name="connsiteY6" fmla="*/ 740599 h 816799"/>
                    <a:gd name="connsiteX7" fmla="*/ 542925 w 1378625"/>
                    <a:gd name="connsiteY7" fmla="*/ 816799 h 816799"/>
                    <a:gd name="connsiteX8" fmla="*/ 735806 w 1378625"/>
                    <a:gd name="connsiteY8" fmla="*/ 552480 h 816799"/>
                    <a:gd name="connsiteX9" fmla="*/ 821531 w 1378625"/>
                    <a:gd name="connsiteY9" fmla="*/ 685830 h 816799"/>
                    <a:gd name="connsiteX10" fmla="*/ 1197769 w 1378625"/>
                    <a:gd name="connsiteY10" fmla="*/ 714405 h 816799"/>
                    <a:gd name="connsiteX11" fmla="*/ 1378625 w 1378625"/>
                    <a:gd name="connsiteY11" fmla="*/ 0 h 816799"/>
                    <a:gd name="connsiteX12" fmla="*/ 1068387 w 1378625"/>
                    <a:gd name="connsiteY12" fmla="*/ 229176 h 816799"/>
                    <a:gd name="connsiteX13" fmla="*/ 888268 w 1378625"/>
                    <a:gd name="connsiteY13" fmla="*/ 306182 h 816799"/>
                    <a:gd name="connsiteX14" fmla="*/ 876300 w 1378625"/>
                    <a:gd name="connsiteY14" fmla="*/ 238155 h 816799"/>
                    <a:gd name="connsiteX15" fmla="*/ 719138 w 1378625"/>
                    <a:gd name="connsiteY15" fmla="*/ 121474 h 816799"/>
                    <a:gd name="connsiteX0" fmla="*/ 719138 w 1378625"/>
                    <a:gd name="connsiteY0" fmla="*/ 121474 h 816799"/>
                    <a:gd name="connsiteX1" fmla="*/ 216694 w 1378625"/>
                    <a:gd name="connsiteY1" fmla="*/ 242917 h 816799"/>
                    <a:gd name="connsiteX2" fmla="*/ 0 w 1378625"/>
                    <a:gd name="connsiteY2" fmla="*/ 621536 h 816799"/>
                    <a:gd name="connsiteX3" fmla="*/ 66675 w 1378625"/>
                    <a:gd name="connsiteY3" fmla="*/ 662017 h 816799"/>
                    <a:gd name="connsiteX4" fmla="*/ 366713 w 1378625"/>
                    <a:gd name="connsiteY4" fmla="*/ 366742 h 816799"/>
                    <a:gd name="connsiteX5" fmla="*/ 523875 w 1378625"/>
                    <a:gd name="connsiteY5" fmla="*/ 361980 h 816799"/>
                    <a:gd name="connsiteX6" fmla="*/ 321469 w 1378625"/>
                    <a:gd name="connsiteY6" fmla="*/ 740599 h 816799"/>
                    <a:gd name="connsiteX7" fmla="*/ 542925 w 1378625"/>
                    <a:gd name="connsiteY7" fmla="*/ 816799 h 816799"/>
                    <a:gd name="connsiteX8" fmla="*/ 735806 w 1378625"/>
                    <a:gd name="connsiteY8" fmla="*/ 552480 h 816799"/>
                    <a:gd name="connsiteX9" fmla="*/ 1030717 w 1378625"/>
                    <a:gd name="connsiteY9" fmla="*/ 415867 h 816799"/>
                    <a:gd name="connsiteX10" fmla="*/ 1197769 w 1378625"/>
                    <a:gd name="connsiteY10" fmla="*/ 714405 h 816799"/>
                    <a:gd name="connsiteX11" fmla="*/ 1378625 w 1378625"/>
                    <a:gd name="connsiteY11" fmla="*/ 0 h 816799"/>
                    <a:gd name="connsiteX12" fmla="*/ 1068387 w 1378625"/>
                    <a:gd name="connsiteY12" fmla="*/ 229176 h 816799"/>
                    <a:gd name="connsiteX13" fmla="*/ 888268 w 1378625"/>
                    <a:gd name="connsiteY13" fmla="*/ 306182 h 816799"/>
                    <a:gd name="connsiteX14" fmla="*/ 876300 w 1378625"/>
                    <a:gd name="connsiteY14" fmla="*/ 238155 h 816799"/>
                    <a:gd name="connsiteX15" fmla="*/ 719138 w 1378625"/>
                    <a:gd name="connsiteY15" fmla="*/ 121474 h 816799"/>
                    <a:gd name="connsiteX0" fmla="*/ 719138 w 1378625"/>
                    <a:gd name="connsiteY0" fmla="*/ 121474 h 816799"/>
                    <a:gd name="connsiteX1" fmla="*/ 216694 w 1378625"/>
                    <a:gd name="connsiteY1" fmla="*/ 242917 h 816799"/>
                    <a:gd name="connsiteX2" fmla="*/ 0 w 1378625"/>
                    <a:gd name="connsiteY2" fmla="*/ 621536 h 816799"/>
                    <a:gd name="connsiteX3" fmla="*/ 66675 w 1378625"/>
                    <a:gd name="connsiteY3" fmla="*/ 662017 h 816799"/>
                    <a:gd name="connsiteX4" fmla="*/ 366713 w 1378625"/>
                    <a:gd name="connsiteY4" fmla="*/ 366742 h 816799"/>
                    <a:gd name="connsiteX5" fmla="*/ 523875 w 1378625"/>
                    <a:gd name="connsiteY5" fmla="*/ 361980 h 816799"/>
                    <a:gd name="connsiteX6" fmla="*/ 321469 w 1378625"/>
                    <a:gd name="connsiteY6" fmla="*/ 740599 h 816799"/>
                    <a:gd name="connsiteX7" fmla="*/ 542925 w 1378625"/>
                    <a:gd name="connsiteY7" fmla="*/ 816799 h 816799"/>
                    <a:gd name="connsiteX8" fmla="*/ 735806 w 1378625"/>
                    <a:gd name="connsiteY8" fmla="*/ 552480 h 816799"/>
                    <a:gd name="connsiteX9" fmla="*/ 1030717 w 1378625"/>
                    <a:gd name="connsiteY9" fmla="*/ 415867 h 816799"/>
                    <a:gd name="connsiteX10" fmla="*/ 1377274 w 1378625"/>
                    <a:gd name="connsiteY10" fmla="*/ 98154 h 816799"/>
                    <a:gd name="connsiteX11" fmla="*/ 1378625 w 1378625"/>
                    <a:gd name="connsiteY11" fmla="*/ 0 h 816799"/>
                    <a:gd name="connsiteX12" fmla="*/ 1068387 w 1378625"/>
                    <a:gd name="connsiteY12" fmla="*/ 229176 h 816799"/>
                    <a:gd name="connsiteX13" fmla="*/ 888268 w 1378625"/>
                    <a:gd name="connsiteY13" fmla="*/ 306182 h 816799"/>
                    <a:gd name="connsiteX14" fmla="*/ 876300 w 1378625"/>
                    <a:gd name="connsiteY14" fmla="*/ 238155 h 816799"/>
                    <a:gd name="connsiteX15" fmla="*/ 719138 w 1378625"/>
                    <a:gd name="connsiteY15" fmla="*/ 121474 h 816799"/>
                    <a:gd name="connsiteX0" fmla="*/ 719138 w 1378625"/>
                    <a:gd name="connsiteY0" fmla="*/ 121474 h 816799"/>
                    <a:gd name="connsiteX1" fmla="*/ 216694 w 1378625"/>
                    <a:gd name="connsiteY1" fmla="*/ 242917 h 816799"/>
                    <a:gd name="connsiteX2" fmla="*/ 0 w 1378625"/>
                    <a:gd name="connsiteY2" fmla="*/ 621536 h 816799"/>
                    <a:gd name="connsiteX3" fmla="*/ 66675 w 1378625"/>
                    <a:gd name="connsiteY3" fmla="*/ 662017 h 816799"/>
                    <a:gd name="connsiteX4" fmla="*/ 366713 w 1378625"/>
                    <a:gd name="connsiteY4" fmla="*/ 366742 h 816799"/>
                    <a:gd name="connsiteX5" fmla="*/ 523875 w 1378625"/>
                    <a:gd name="connsiteY5" fmla="*/ 361980 h 816799"/>
                    <a:gd name="connsiteX6" fmla="*/ 321469 w 1378625"/>
                    <a:gd name="connsiteY6" fmla="*/ 740599 h 816799"/>
                    <a:gd name="connsiteX7" fmla="*/ 542925 w 1378625"/>
                    <a:gd name="connsiteY7" fmla="*/ 816799 h 816799"/>
                    <a:gd name="connsiteX8" fmla="*/ 789516 w 1378625"/>
                    <a:gd name="connsiteY8" fmla="*/ 497357 h 816799"/>
                    <a:gd name="connsiteX9" fmla="*/ 1030717 w 1378625"/>
                    <a:gd name="connsiteY9" fmla="*/ 415867 h 816799"/>
                    <a:gd name="connsiteX10" fmla="*/ 1377274 w 1378625"/>
                    <a:gd name="connsiteY10" fmla="*/ 98154 h 816799"/>
                    <a:gd name="connsiteX11" fmla="*/ 1378625 w 1378625"/>
                    <a:gd name="connsiteY11" fmla="*/ 0 h 816799"/>
                    <a:gd name="connsiteX12" fmla="*/ 1068387 w 1378625"/>
                    <a:gd name="connsiteY12" fmla="*/ 229176 h 816799"/>
                    <a:gd name="connsiteX13" fmla="*/ 888268 w 1378625"/>
                    <a:gd name="connsiteY13" fmla="*/ 306182 h 816799"/>
                    <a:gd name="connsiteX14" fmla="*/ 876300 w 1378625"/>
                    <a:gd name="connsiteY14" fmla="*/ 238155 h 816799"/>
                    <a:gd name="connsiteX15" fmla="*/ 719138 w 1378625"/>
                    <a:gd name="connsiteY15" fmla="*/ 121474 h 816799"/>
                    <a:gd name="connsiteX0" fmla="*/ 719138 w 1378625"/>
                    <a:gd name="connsiteY0" fmla="*/ 121474 h 816799"/>
                    <a:gd name="connsiteX1" fmla="*/ 216694 w 1378625"/>
                    <a:gd name="connsiteY1" fmla="*/ 242917 h 816799"/>
                    <a:gd name="connsiteX2" fmla="*/ 0 w 1378625"/>
                    <a:gd name="connsiteY2" fmla="*/ 621536 h 816799"/>
                    <a:gd name="connsiteX3" fmla="*/ 66675 w 1378625"/>
                    <a:gd name="connsiteY3" fmla="*/ 662017 h 816799"/>
                    <a:gd name="connsiteX4" fmla="*/ 366713 w 1378625"/>
                    <a:gd name="connsiteY4" fmla="*/ 366742 h 816799"/>
                    <a:gd name="connsiteX5" fmla="*/ 523875 w 1378625"/>
                    <a:gd name="connsiteY5" fmla="*/ 361980 h 816799"/>
                    <a:gd name="connsiteX6" fmla="*/ 321469 w 1378625"/>
                    <a:gd name="connsiteY6" fmla="*/ 740599 h 816799"/>
                    <a:gd name="connsiteX7" fmla="*/ 542925 w 1378625"/>
                    <a:gd name="connsiteY7" fmla="*/ 816799 h 816799"/>
                    <a:gd name="connsiteX8" fmla="*/ 789516 w 1378625"/>
                    <a:gd name="connsiteY8" fmla="*/ 497357 h 816799"/>
                    <a:gd name="connsiteX9" fmla="*/ 1131070 w 1378625"/>
                    <a:gd name="connsiteY9" fmla="*/ 335302 h 816799"/>
                    <a:gd name="connsiteX10" fmla="*/ 1377274 w 1378625"/>
                    <a:gd name="connsiteY10" fmla="*/ 98154 h 816799"/>
                    <a:gd name="connsiteX11" fmla="*/ 1378625 w 1378625"/>
                    <a:gd name="connsiteY11" fmla="*/ 0 h 816799"/>
                    <a:gd name="connsiteX12" fmla="*/ 1068387 w 1378625"/>
                    <a:gd name="connsiteY12" fmla="*/ 229176 h 816799"/>
                    <a:gd name="connsiteX13" fmla="*/ 888268 w 1378625"/>
                    <a:gd name="connsiteY13" fmla="*/ 306182 h 816799"/>
                    <a:gd name="connsiteX14" fmla="*/ 876300 w 1378625"/>
                    <a:gd name="connsiteY14" fmla="*/ 238155 h 816799"/>
                    <a:gd name="connsiteX15" fmla="*/ 719138 w 1378625"/>
                    <a:gd name="connsiteY15" fmla="*/ 121474 h 816799"/>
                    <a:gd name="connsiteX0" fmla="*/ 719138 w 1378625"/>
                    <a:gd name="connsiteY0" fmla="*/ 121474 h 816799"/>
                    <a:gd name="connsiteX1" fmla="*/ 216694 w 1378625"/>
                    <a:gd name="connsiteY1" fmla="*/ 242917 h 816799"/>
                    <a:gd name="connsiteX2" fmla="*/ 0 w 1378625"/>
                    <a:gd name="connsiteY2" fmla="*/ 621536 h 816799"/>
                    <a:gd name="connsiteX3" fmla="*/ 66675 w 1378625"/>
                    <a:gd name="connsiteY3" fmla="*/ 662017 h 816799"/>
                    <a:gd name="connsiteX4" fmla="*/ 366713 w 1378625"/>
                    <a:gd name="connsiteY4" fmla="*/ 366742 h 816799"/>
                    <a:gd name="connsiteX5" fmla="*/ 523875 w 1378625"/>
                    <a:gd name="connsiteY5" fmla="*/ 361980 h 816799"/>
                    <a:gd name="connsiteX6" fmla="*/ 321469 w 1378625"/>
                    <a:gd name="connsiteY6" fmla="*/ 740599 h 816799"/>
                    <a:gd name="connsiteX7" fmla="*/ 542925 w 1378625"/>
                    <a:gd name="connsiteY7" fmla="*/ 816799 h 816799"/>
                    <a:gd name="connsiteX8" fmla="*/ 789516 w 1378625"/>
                    <a:gd name="connsiteY8" fmla="*/ 497357 h 816799"/>
                    <a:gd name="connsiteX9" fmla="*/ 1131070 w 1378625"/>
                    <a:gd name="connsiteY9" fmla="*/ 335302 h 816799"/>
                    <a:gd name="connsiteX10" fmla="*/ 1377274 w 1378625"/>
                    <a:gd name="connsiteY10" fmla="*/ 98154 h 816799"/>
                    <a:gd name="connsiteX11" fmla="*/ 1378625 w 1378625"/>
                    <a:gd name="connsiteY11" fmla="*/ 0 h 816799"/>
                    <a:gd name="connsiteX12" fmla="*/ 1068387 w 1378625"/>
                    <a:gd name="connsiteY12" fmla="*/ 229176 h 816799"/>
                    <a:gd name="connsiteX13" fmla="*/ 882614 w 1378625"/>
                    <a:gd name="connsiteY13" fmla="*/ 306182 h 816799"/>
                    <a:gd name="connsiteX14" fmla="*/ 876300 w 1378625"/>
                    <a:gd name="connsiteY14" fmla="*/ 238155 h 816799"/>
                    <a:gd name="connsiteX15" fmla="*/ 719138 w 1378625"/>
                    <a:gd name="connsiteY15" fmla="*/ 121474 h 816799"/>
                    <a:gd name="connsiteX0" fmla="*/ 719138 w 1378625"/>
                    <a:gd name="connsiteY0" fmla="*/ 121474 h 816799"/>
                    <a:gd name="connsiteX1" fmla="*/ 216694 w 1378625"/>
                    <a:gd name="connsiteY1" fmla="*/ 242917 h 816799"/>
                    <a:gd name="connsiteX2" fmla="*/ 0 w 1378625"/>
                    <a:gd name="connsiteY2" fmla="*/ 621536 h 816799"/>
                    <a:gd name="connsiteX3" fmla="*/ 66675 w 1378625"/>
                    <a:gd name="connsiteY3" fmla="*/ 662017 h 816799"/>
                    <a:gd name="connsiteX4" fmla="*/ 366713 w 1378625"/>
                    <a:gd name="connsiteY4" fmla="*/ 366742 h 816799"/>
                    <a:gd name="connsiteX5" fmla="*/ 523875 w 1378625"/>
                    <a:gd name="connsiteY5" fmla="*/ 361980 h 816799"/>
                    <a:gd name="connsiteX6" fmla="*/ 321469 w 1378625"/>
                    <a:gd name="connsiteY6" fmla="*/ 740599 h 816799"/>
                    <a:gd name="connsiteX7" fmla="*/ 542925 w 1378625"/>
                    <a:gd name="connsiteY7" fmla="*/ 816799 h 816799"/>
                    <a:gd name="connsiteX8" fmla="*/ 789516 w 1378625"/>
                    <a:gd name="connsiteY8" fmla="*/ 497357 h 816799"/>
                    <a:gd name="connsiteX9" fmla="*/ 1131070 w 1378625"/>
                    <a:gd name="connsiteY9" fmla="*/ 335302 h 816799"/>
                    <a:gd name="connsiteX10" fmla="*/ 1377274 w 1378625"/>
                    <a:gd name="connsiteY10" fmla="*/ 98154 h 816799"/>
                    <a:gd name="connsiteX11" fmla="*/ 1378625 w 1378625"/>
                    <a:gd name="connsiteY11" fmla="*/ 0 h 816799"/>
                    <a:gd name="connsiteX12" fmla="*/ 1068387 w 1378625"/>
                    <a:gd name="connsiteY12" fmla="*/ 229176 h 816799"/>
                    <a:gd name="connsiteX13" fmla="*/ 882614 w 1378625"/>
                    <a:gd name="connsiteY13" fmla="*/ 306182 h 816799"/>
                    <a:gd name="connsiteX14" fmla="*/ 887607 w 1378625"/>
                    <a:gd name="connsiteY14" fmla="*/ 239568 h 816799"/>
                    <a:gd name="connsiteX15" fmla="*/ 719138 w 1378625"/>
                    <a:gd name="connsiteY15" fmla="*/ 121474 h 816799"/>
                    <a:gd name="connsiteX0" fmla="*/ 719138 w 1378625"/>
                    <a:gd name="connsiteY0" fmla="*/ 121474 h 816799"/>
                    <a:gd name="connsiteX1" fmla="*/ 216694 w 1378625"/>
                    <a:gd name="connsiteY1" fmla="*/ 242917 h 816799"/>
                    <a:gd name="connsiteX2" fmla="*/ 0 w 1378625"/>
                    <a:gd name="connsiteY2" fmla="*/ 621536 h 816799"/>
                    <a:gd name="connsiteX3" fmla="*/ 66675 w 1378625"/>
                    <a:gd name="connsiteY3" fmla="*/ 662017 h 816799"/>
                    <a:gd name="connsiteX4" fmla="*/ 366713 w 1378625"/>
                    <a:gd name="connsiteY4" fmla="*/ 366742 h 816799"/>
                    <a:gd name="connsiteX5" fmla="*/ 523875 w 1378625"/>
                    <a:gd name="connsiteY5" fmla="*/ 361980 h 816799"/>
                    <a:gd name="connsiteX6" fmla="*/ 321469 w 1378625"/>
                    <a:gd name="connsiteY6" fmla="*/ 740599 h 816799"/>
                    <a:gd name="connsiteX7" fmla="*/ 542925 w 1378625"/>
                    <a:gd name="connsiteY7" fmla="*/ 816799 h 816799"/>
                    <a:gd name="connsiteX8" fmla="*/ 789516 w 1378625"/>
                    <a:gd name="connsiteY8" fmla="*/ 497357 h 816799"/>
                    <a:gd name="connsiteX9" fmla="*/ 1131070 w 1378625"/>
                    <a:gd name="connsiteY9" fmla="*/ 335302 h 816799"/>
                    <a:gd name="connsiteX10" fmla="*/ 1377274 w 1378625"/>
                    <a:gd name="connsiteY10" fmla="*/ 98154 h 816799"/>
                    <a:gd name="connsiteX11" fmla="*/ 1378625 w 1378625"/>
                    <a:gd name="connsiteY11" fmla="*/ 0 h 816799"/>
                    <a:gd name="connsiteX12" fmla="*/ 1068387 w 1378625"/>
                    <a:gd name="connsiteY12" fmla="*/ 229176 h 816799"/>
                    <a:gd name="connsiteX13" fmla="*/ 896748 w 1378625"/>
                    <a:gd name="connsiteY13" fmla="*/ 279327 h 816799"/>
                    <a:gd name="connsiteX14" fmla="*/ 887607 w 1378625"/>
                    <a:gd name="connsiteY14" fmla="*/ 239568 h 816799"/>
                    <a:gd name="connsiteX15" fmla="*/ 719138 w 1378625"/>
                    <a:gd name="connsiteY15" fmla="*/ 121474 h 816799"/>
                    <a:gd name="connsiteX0" fmla="*/ 719138 w 1378625"/>
                    <a:gd name="connsiteY0" fmla="*/ 121474 h 816799"/>
                    <a:gd name="connsiteX1" fmla="*/ 216694 w 1378625"/>
                    <a:gd name="connsiteY1" fmla="*/ 242917 h 816799"/>
                    <a:gd name="connsiteX2" fmla="*/ 0 w 1378625"/>
                    <a:gd name="connsiteY2" fmla="*/ 621536 h 816799"/>
                    <a:gd name="connsiteX3" fmla="*/ 66675 w 1378625"/>
                    <a:gd name="connsiteY3" fmla="*/ 662017 h 816799"/>
                    <a:gd name="connsiteX4" fmla="*/ 366713 w 1378625"/>
                    <a:gd name="connsiteY4" fmla="*/ 366742 h 816799"/>
                    <a:gd name="connsiteX5" fmla="*/ 523875 w 1378625"/>
                    <a:gd name="connsiteY5" fmla="*/ 361980 h 816799"/>
                    <a:gd name="connsiteX6" fmla="*/ 321469 w 1378625"/>
                    <a:gd name="connsiteY6" fmla="*/ 740599 h 816799"/>
                    <a:gd name="connsiteX7" fmla="*/ 542925 w 1378625"/>
                    <a:gd name="connsiteY7" fmla="*/ 816799 h 816799"/>
                    <a:gd name="connsiteX8" fmla="*/ 789516 w 1378625"/>
                    <a:gd name="connsiteY8" fmla="*/ 497357 h 816799"/>
                    <a:gd name="connsiteX9" fmla="*/ 1131070 w 1378625"/>
                    <a:gd name="connsiteY9" fmla="*/ 335302 h 816799"/>
                    <a:gd name="connsiteX10" fmla="*/ 1377274 w 1378625"/>
                    <a:gd name="connsiteY10" fmla="*/ 98154 h 816799"/>
                    <a:gd name="connsiteX11" fmla="*/ 1378625 w 1378625"/>
                    <a:gd name="connsiteY11" fmla="*/ 0 h 816799"/>
                    <a:gd name="connsiteX12" fmla="*/ 1068387 w 1378625"/>
                    <a:gd name="connsiteY12" fmla="*/ 229176 h 816799"/>
                    <a:gd name="connsiteX13" fmla="*/ 887607 w 1378625"/>
                    <a:gd name="connsiteY13" fmla="*/ 239568 h 816799"/>
                    <a:gd name="connsiteX14" fmla="*/ 719138 w 1378625"/>
                    <a:gd name="connsiteY14" fmla="*/ 121474 h 816799"/>
                    <a:gd name="connsiteX0" fmla="*/ 719138 w 1378625"/>
                    <a:gd name="connsiteY0" fmla="*/ 121474 h 740599"/>
                    <a:gd name="connsiteX1" fmla="*/ 216694 w 1378625"/>
                    <a:gd name="connsiteY1" fmla="*/ 242917 h 740599"/>
                    <a:gd name="connsiteX2" fmla="*/ 0 w 1378625"/>
                    <a:gd name="connsiteY2" fmla="*/ 621536 h 740599"/>
                    <a:gd name="connsiteX3" fmla="*/ 66675 w 1378625"/>
                    <a:gd name="connsiteY3" fmla="*/ 662017 h 740599"/>
                    <a:gd name="connsiteX4" fmla="*/ 366713 w 1378625"/>
                    <a:gd name="connsiteY4" fmla="*/ 366742 h 740599"/>
                    <a:gd name="connsiteX5" fmla="*/ 523875 w 1378625"/>
                    <a:gd name="connsiteY5" fmla="*/ 361980 h 740599"/>
                    <a:gd name="connsiteX6" fmla="*/ 321469 w 1378625"/>
                    <a:gd name="connsiteY6" fmla="*/ 740599 h 740599"/>
                    <a:gd name="connsiteX7" fmla="*/ 672960 w 1378625"/>
                    <a:gd name="connsiteY7" fmla="*/ 703725 h 740599"/>
                    <a:gd name="connsiteX8" fmla="*/ 789516 w 1378625"/>
                    <a:gd name="connsiteY8" fmla="*/ 497357 h 740599"/>
                    <a:gd name="connsiteX9" fmla="*/ 1131070 w 1378625"/>
                    <a:gd name="connsiteY9" fmla="*/ 335302 h 740599"/>
                    <a:gd name="connsiteX10" fmla="*/ 1377274 w 1378625"/>
                    <a:gd name="connsiteY10" fmla="*/ 98154 h 740599"/>
                    <a:gd name="connsiteX11" fmla="*/ 1378625 w 1378625"/>
                    <a:gd name="connsiteY11" fmla="*/ 0 h 740599"/>
                    <a:gd name="connsiteX12" fmla="*/ 1068387 w 1378625"/>
                    <a:gd name="connsiteY12" fmla="*/ 229176 h 740599"/>
                    <a:gd name="connsiteX13" fmla="*/ 887607 w 1378625"/>
                    <a:gd name="connsiteY13" fmla="*/ 239568 h 740599"/>
                    <a:gd name="connsiteX14" fmla="*/ 719138 w 1378625"/>
                    <a:gd name="connsiteY14" fmla="*/ 121474 h 740599"/>
                    <a:gd name="connsiteX0" fmla="*/ 719138 w 1378625"/>
                    <a:gd name="connsiteY0" fmla="*/ 121474 h 703725"/>
                    <a:gd name="connsiteX1" fmla="*/ 216694 w 1378625"/>
                    <a:gd name="connsiteY1" fmla="*/ 242917 h 703725"/>
                    <a:gd name="connsiteX2" fmla="*/ 0 w 1378625"/>
                    <a:gd name="connsiteY2" fmla="*/ 621536 h 703725"/>
                    <a:gd name="connsiteX3" fmla="*/ 66675 w 1378625"/>
                    <a:gd name="connsiteY3" fmla="*/ 662017 h 703725"/>
                    <a:gd name="connsiteX4" fmla="*/ 366713 w 1378625"/>
                    <a:gd name="connsiteY4" fmla="*/ 366742 h 703725"/>
                    <a:gd name="connsiteX5" fmla="*/ 523875 w 1378625"/>
                    <a:gd name="connsiteY5" fmla="*/ 361980 h 703725"/>
                    <a:gd name="connsiteX6" fmla="*/ 393553 w 1378625"/>
                    <a:gd name="connsiteY6" fmla="*/ 643072 h 703725"/>
                    <a:gd name="connsiteX7" fmla="*/ 672960 w 1378625"/>
                    <a:gd name="connsiteY7" fmla="*/ 703725 h 703725"/>
                    <a:gd name="connsiteX8" fmla="*/ 789516 w 1378625"/>
                    <a:gd name="connsiteY8" fmla="*/ 497357 h 703725"/>
                    <a:gd name="connsiteX9" fmla="*/ 1131070 w 1378625"/>
                    <a:gd name="connsiteY9" fmla="*/ 335302 h 703725"/>
                    <a:gd name="connsiteX10" fmla="*/ 1377274 w 1378625"/>
                    <a:gd name="connsiteY10" fmla="*/ 98154 h 703725"/>
                    <a:gd name="connsiteX11" fmla="*/ 1378625 w 1378625"/>
                    <a:gd name="connsiteY11" fmla="*/ 0 h 703725"/>
                    <a:gd name="connsiteX12" fmla="*/ 1068387 w 1378625"/>
                    <a:gd name="connsiteY12" fmla="*/ 229176 h 703725"/>
                    <a:gd name="connsiteX13" fmla="*/ 887607 w 1378625"/>
                    <a:gd name="connsiteY13" fmla="*/ 239568 h 703725"/>
                    <a:gd name="connsiteX14" fmla="*/ 719138 w 1378625"/>
                    <a:gd name="connsiteY14" fmla="*/ 121474 h 703725"/>
                    <a:gd name="connsiteX0" fmla="*/ 719138 w 1378625"/>
                    <a:gd name="connsiteY0" fmla="*/ 121474 h 703725"/>
                    <a:gd name="connsiteX1" fmla="*/ 216694 w 1378625"/>
                    <a:gd name="connsiteY1" fmla="*/ 242917 h 703725"/>
                    <a:gd name="connsiteX2" fmla="*/ 0 w 1378625"/>
                    <a:gd name="connsiteY2" fmla="*/ 621536 h 703725"/>
                    <a:gd name="connsiteX3" fmla="*/ 219325 w 1378625"/>
                    <a:gd name="connsiteY3" fmla="*/ 503714 h 703725"/>
                    <a:gd name="connsiteX4" fmla="*/ 366713 w 1378625"/>
                    <a:gd name="connsiteY4" fmla="*/ 366742 h 703725"/>
                    <a:gd name="connsiteX5" fmla="*/ 523875 w 1378625"/>
                    <a:gd name="connsiteY5" fmla="*/ 361980 h 703725"/>
                    <a:gd name="connsiteX6" fmla="*/ 393553 w 1378625"/>
                    <a:gd name="connsiteY6" fmla="*/ 643072 h 703725"/>
                    <a:gd name="connsiteX7" fmla="*/ 672960 w 1378625"/>
                    <a:gd name="connsiteY7" fmla="*/ 703725 h 703725"/>
                    <a:gd name="connsiteX8" fmla="*/ 789516 w 1378625"/>
                    <a:gd name="connsiteY8" fmla="*/ 497357 h 703725"/>
                    <a:gd name="connsiteX9" fmla="*/ 1131070 w 1378625"/>
                    <a:gd name="connsiteY9" fmla="*/ 335302 h 703725"/>
                    <a:gd name="connsiteX10" fmla="*/ 1377274 w 1378625"/>
                    <a:gd name="connsiteY10" fmla="*/ 98154 h 703725"/>
                    <a:gd name="connsiteX11" fmla="*/ 1378625 w 1378625"/>
                    <a:gd name="connsiteY11" fmla="*/ 0 h 703725"/>
                    <a:gd name="connsiteX12" fmla="*/ 1068387 w 1378625"/>
                    <a:gd name="connsiteY12" fmla="*/ 229176 h 703725"/>
                    <a:gd name="connsiteX13" fmla="*/ 887607 w 1378625"/>
                    <a:gd name="connsiteY13" fmla="*/ 239568 h 703725"/>
                    <a:gd name="connsiteX14" fmla="*/ 719138 w 1378625"/>
                    <a:gd name="connsiteY14" fmla="*/ 121474 h 703725"/>
                    <a:gd name="connsiteX0" fmla="*/ 606064 w 1265551"/>
                    <a:gd name="connsiteY0" fmla="*/ 121474 h 703725"/>
                    <a:gd name="connsiteX1" fmla="*/ 103620 w 1265551"/>
                    <a:gd name="connsiteY1" fmla="*/ 242917 h 703725"/>
                    <a:gd name="connsiteX2" fmla="*/ 0 w 1265551"/>
                    <a:gd name="connsiteY2" fmla="*/ 450512 h 703725"/>
                    <a:gd name="connsiteX3" fmla="*/ 106251 w 1265551"/>
                    <a:gd name="connsiteY3" fmla="*/ 503714 h 703725"/>
                    <a:gd name="connsiteX4" fmla="*/ 253639 w 1265551"/>
                    <a:gd name="connsiteY4" fmla="*/ 366742 h 703725"/>
                    <a:gd name="connsiteX5" fmla="*/ 410801 w 1265551"/>
                    <a:gd name="connsiteY5" fmla="*/ 361980 h 703725"/>
                    <a:gd name="connsiteX6" fmla="*/ 280479 w 1265551"/>
                    <a:gd name="connsiteY6" fmla="*/ 643072 h 703725"/>
                    <a:gd name="connsiteX7" fmla="*/ 559886 w 1265551"/>
                    <a:gd name="connsiteY7" fmla="*/ 703725 h 703725"/>
                    <a:gd name="connsiteX8" fmla="*/ 676442 w 1265551"/>
                    <a:gd name="connsiteY8" fmla="*/ 497357 h 703725"/>
                    <a:gd name="connsiteX9" fmla="*/ 1017996 w 1265551"/>
                    <a:gd name="connsiteY9" fmla="*/ 335302 h 703725"/>
                    <a:gd name="connsiteX10" fmla="*/ 1264200 w 1265551"/>
                    <a:gd name="connsiteY10" fmla="*/ 98154 h 703725"/>
                    <a:gd name="connsiteX11" fmla="*/ 1265551 w 1265551"/>
                    <a:gd name="connsiteY11" fmla="*/ 0 h 703725"/>
                    <a:gd name="connsiteX12" fmla="*/ 955313 w 1265551"/>
                    <a:gd name="connsiteY12" fmla="*/ 229176 h 703725"/>
                    <a:gd name="connsiteX13" fmla="*/ 774533 w 1265551"/>
                    <a:gd name="connsiteY13" fmla="*/ 239568 h 703725"/>
                    <a:gd name="connsiteX14" fmla="*/ 606064 w 1265551"/>
                    <a:gd name="connsiteY14" fmla="*/ 121474 h 703725"/>
                    <a:gd name="connsiteX0" fmla="*/ 606064 w 1265551"/>
                    <a:gd name="connsiteY0" fmla="*/ 121474 h 703725"/>
                    <a:gd name="connsiteX1" fmla="*/ 223761 w 1265551"/>
                    <a:gd name="connsiteY1" fmla="*/ 210408 h 703725"/>
                    <a:gd name="connsiteX2" fmla="*/ 0 w 1265551"/>
                    <a:gd name="connsiteY2" fmla="*/ 450512 h 703725"/>
                    <a:gd name="connsiteX3" fmla="*/ 106251 w 1265551"/>
                    <a:gd name="connsiteY3" fmla="*/ 503714 h 703725"/>
                    <a:gd name="connsiteX4" fmla="*/ 253639 w 1265551"/>
                    <a:gd name="connsiteY4" fmla="*/ 366742 h 703725"/>
                    <a:gd name="connsiteX5" fmla="*/ 410801 w 1265551"/>
                    <a:gd name="connsiteY5" fmla="*/ 361980 h 703725"/>
                    <a:gd name="connsiteX6" fmla="*/ 280479 w 1265551"/>
                    <a:gd name="connsiteY6" fmla="*/ 643072 h 703725"/>
                    <a:gd name="connsiteX7" fmla="*/ 559886 w 1265551"/>
                    <a:gd name="connsiteY7" fmla="*/ 703725 h 703725"/>
                    <a:gd name="connsiteX8" fmla="*/ 676442 w 1265551"/>
                    <a:gd name="connsiteY8" fmla="*/ 497357 h 703725"/>
                    <a:gd name="connsiteX9" fmla="*/ 1017996 w 1265551"/>
                    <a:gd name="connsiteY9" fmla="*/ 335302 h 703725"/>
                    <a:gd name="connsiteX10" fmla="*/ 1264200 w 1265551"/>
                    <a:gd name="connsiteY10" fmla="*/ 98154 h 703725"/>
                    <a:gd name="connsiteX11" fmla="*/ 1265551 w 1265551"/>
                    <a:gd name="connsiteY11" fmla="*/ 0 h 703725"/>
                    <a:gd name="connsiteX12" fmla="*/ 955313 w 1265551"/>
                    <a:gd name="connsiteY12" fmla="*/ 229176 h 703725"/>
                    <a:gd name="connsiteX13" fmla="*/ 774533 w 1265551"/>
                    <a:gd name="connsiteY13" fmla="*/ 239568 h 703725"/>
                    <a:gd name="connsiteX14" fmla="*/ 606064 w 1265551"/>
                    <a:gd name="connsiteY14" fmla="*/ 121474 h 703725"/>
                    <a:gd name="connsiteX0" fmla="*/ 566488 w 1225975"/>
                    <a:gd name="connsiteY0" fmla="*/ 121474 h 703725"/>
                    <a:gd name="connsiteX1" fmla="*/ 184185 w 1225975"/>
                    <a:gd name="connsiteY1" fmla="*/ 210408 h 703725"/>
                    <a:gd name="connsiteX2" fmla="*/ 0 w 1225975"/>
                    <a:gd name="connsiteY2" fmla="*/ 471713 h 703725"/>
                    <a:gd name="connsiteX3" fmla="*/ 66675 w 1225975"/>
                    <a:gd name="connsiteY3" fmla="*/ 503714 h 703725"/>
                    <a:gd name="connsiteX4" fmla="*/ 214063 w 1225975"/>
                    <a:gd name="connsiteY4" fmla="*/ 366742 h 703725"/>
                    <a:gd name="connsiteX5" fmla="*/ 371225 w 1225975"/>
                    <a:gd name="connsiteY5" fmla="*/ 361980 h 703725"/>
                    <a:gd name="connsiteX6" fmla="*/ 240903 w 1225975"/>
                    <a:gd name="connsiteY6" fmla="*/ 643072 h 703725"/>
                    <a:gd name="connsiteX7" fmla="*/ 520310 w 1225975"/>
                    <a:gd name="connsiteY7" fmla="*/ 703725 h 703725"/>
                    <a:gd name="connsiteX8" fmla="*/ 636866 w 1225975"/>
                    <a:gd name="connsiteY8" fmla="*/ 497357 h 703725"/>
                    <a:gd name="connsiteX9" fmla="*/ 978420 w 1225975"/>
                    <a:gd name="connsiteY9" fmla="*/ 335302 h 703725"/>
                    <a:gd name="connsiteX10" fmla="*/ 1224624 w 1225975"/>
                    <a:gd name="connsiteY10" fmla="*/ 98154 h 703725"/>
                    <a:gd name="connsiteX11" fmla="*/ 1225975 w 1225975"/>
                    <a:gd name="connsiteY11" fmla="*/ 0 h 703725"/>
                    <a:gd name="connsiteX12" fmla="*/ 915737 w 1225975"/>
                    <a:gd name="connsiteY12" fmla="*/ 229176 h 703725"/>
                    <a:gd name="connsiteX13" fmla="*/ 734957 w 1225975"/>
                    <a:gd name="connsiteY13" fmla="*/ 239568 h 703725"/>
                    <a:gd name="connsiteX14" fmla="*/ 566488 w 1225975"/>
                    <a:gd name="connsiteY14" fmla="*/ 121474 h 703725"/>
                    <a:gd name="connsiteX0" fmla="*/ 566488 w 1225975"/>
                    <a:gd name="connsiteY0" fmla="*/ 121474 h 703725"/>
                    <a:gd name="connsiteX1" fmla="*/ 184185 w 1225975"/>
                    <a:gd name="connsiteY1" fmla="*/ 210408 h 703725"/>
                    <a:gd name="connsiteX2" fmla="*/ 0 w 1225975"/>
                    <a:gd name="connsiteY2" fmla="*/ 471713 h 703725"/>
                    <a:gd name="connsiteX3" fmla="*/ 66675 w 1225975"/>
                    <a:gd name="connsiteY3" fmla="*/ 503714 h 703725"/>
                    <a:gd name="connsiteX4" fmla="*/ 214063 w 1225975"/>
                    <a:gd name="connsiteY4" fmla="*/ 366742 h 703725"/>
                    <a:gd name="connsiteX5" fmla="*/ 371225 w 1225975"/>
                    <a:gd name="connsiteY5" fmla="*/ 361980 h 703725"/>
                    <a:gd name="connsiteX6" fmla="*/ 240903 w 1225975"/>
                    <a:gd name="connsiteY6" fmla="*/ 643072 h 703725"/>
                    <a:gd name="connsiteX7" fmla="*/ 520310 w 1225975"/>
                    <a:gd name="connsiteY7" fmla="*/ 703725 h 703725"/>
                    <a:gd name="connsiteX8" fmla="*/ 636866 w 1225975"/>
                    <a:gd name="connsiteY8" fmla="*/ 497357 h 703725"/>
                    <a:gd name="connsiteX9" fmla="*/ 978420 w 1225975"/>
                    <a:gd name="connsiteY9" fmla="*/ 335302 h 703725"/>
                    <a:gd name="connsiteX10" fmla="*/ 1224624 w 1225975"/>
                    <a:gd name="connsiteY10" fmla="*/ 98154 h 703725"/>
                    <a:gd name="connsiteX11" fmla="*/ 1225975 w 1225975"/>
                    <a:gd name="connsiteY11" fmla="*/ 0 h 703725"/>
                    <a:gd name="connsiteX12" fmla="*/ 929347 w 1225975"/>
                    <a:gd name="connsiteY12" fmla="*/ 145572 h 703725"/>
                    <a:gd name="connsiteX13" fmla="*/ 734957 w 1225975"/>
                    <a:gd name="connsiteY13" fmla="*/ 239568 h 703725"/>
                    <a:gd name="connsiteX14" fmla="*/ 566488 w 1225975"/>
                    <a:gd name="connsiteY14" fmla="*/ 121474 h 703725"/>
                    <a:gd name="connsiteX0" fmla="*/ 566488 w 1225975"/>
                    <a:gd name="connsiteY0" fmla="*/ 121474 h 703725"/>
                    <a:gd name="connsiteX1" fmla="*/ 184185 w 1225975"/>
                    <a:gd name="connsiteY1" fmla="*/ 210408 h 703725"/>
                    <a:gd name="connsiteX2" fmla="*/ 0 w 1225975"/>
                    <a:gd name="connsiteY2" fmla="*/ 471713 h 703725"/>
                    <a:gd name="connsiteX3" fmla="*/ 66675 w 1225975"/>
                    <a:gd name="connsiteY3" fmla="*/ 503714 h 703725"/>
                    <a:gd name="connsiteX4" fmla="*/ 214063 w 1225975"/>
                    <a:gd name="connsiteY4" fmla="*/ 366742 h 703725"/>
                    <a:gd name="connsiteX5" fmla="*/ 371225 w 1225975"/>
                    <a:gd name="connsiteY5" fmla="*/ 361980 h 703725"/>
                    <a:gd name="connsiteX6" fmla="*/ 240903 w 1225975"/>
                    <a:gd name="connsiteY6" fmla="*/ 643072 h 703725"/>
                    <a:gd name="connsiteX7" fmla="*/ 520310 w 1225975"/>
                    <a:gd name="connsiteY7" fmla="*/ 703725 h 703725"/>
                    <a:gd name="connsiteX8" fmla="*/ 636866 w 1225975"/>
                    <a:gd name="connsiteY8" fmla="*/ 497357 h 703725"/>
                    <a:gd name="connsiteX9" fmla="*/ 960922 w 1225975"/>
                    <a:gd name="connsiteY9" fmla="*/ 240032 h 703725"/>
                    <a:gd name="connsiteX10" fmla="*/ 1224624 w 1225975"/>
                    <a:gd name="connsiteY10" fmla="*/ 98154 h 703725"/>
                    <a:gd name="connsiteX11" fmla="*/ 1225975 w 1225975"/>
                    <a:gd name="connsiteY11" fmla="*/ 0 h 703725"/>
                    <a:gd name="connsiteX12" fmla="*/ 929347 w 1225975"/>
                    <a:gd name="connsiteY12" fmla="*/ 145572 h 703725"/>
                    <a:gd name="connsiteX13" fmla="*/ 734957 w 1225975"/>
                    <a:gd name="connsiteY13" fmla="*/ 239568 h 703725"/>
                    <a:gd name="connsiteX14" fmla="*/ 566488 w 1225975"/>
                    <a:gd name="connsiteY14" fmla="*/ 121474 h 703725"/>
                    <a:gd name="connsiteX0" fmla="*/ 566488 w 1225975"/>
                    <a:gd name="connsiteY0" fmla="*/ 121474 h 703725"/>
                    <a:gd name="connsiteX1" fmla="*/ 184185 w 1225975"/>
                    <a:gd name="connsiteY1" fmla="*/ 210408 h 703725"/>
                    <a:gd name="connsiteX2" fmla="*/ 0 w 1225975"/>
                    <a:gd name="connsiteY2" fmla="*/ 471713 h 703725"/>
                    <a:gd name="connsiteX3" fmla="*/ 66675 w 1225975"/>
                    <a:gd name="connsiteY3" fmla="*/ 503714 h 703725"/>
                    <a:gd name="connsiteX4" fmla="*/ 303500 w 1225975"/>
                    <a:gd name="connsiteY4" fmla="*/ 386185 h 703725"/>
                    <a:gd name="connsiteX5" fmla="*/ 371225 w 1225975"/>
                    <a:gd name="connsiteY5" fmla="*/ 361980 h 703725"/>
                    <a:gd name="connsiteX6" fmla="*/ 240903 w 1225975"/>
                    <a:gd name="connsiteY6" fmla="*/ 643072 h 703725"/>
                    <a:gd name="connsiteX7" fmla="*/ 520310 w 1225975"/>
                    <a:gd name="connsiteY7" fmla="*/ 703725 h 703725"/>
                    <a:gd name="connsiteX8" fmla="*/ 636866 w 1225975"/>
                    <a:gd name="connsiteY8" fmla="*/ 497357 h 703725"/>
                    <a:gd name="connsiteX9" fmla="*/ 960922 w 1225975"/>
                    <a:gd name="connsiteY9" fmla="*/ 240032 h 703725"/>
                    <a:gd name="connsiteX10" fmla="*/ 1224624 w 1225975"/>
                    <a:gd name="connsiteY10" fmla="*/ 98154 h 703725"/>
                    <a:gd name="connsiteX11" fmla="*/ 1225975 w 1225975"/>
                    <a:gd name="connsiteY11" fmla="*/ 0 h 703725"/>
                    <a:gd name="connsiteX12" fmla="*/ 929347 w 1225975"/>
                    <a:gd name="connsiteY12" fmla="*/ 145572 h 703725"/>
                    <a:gd name="connsiteX13" fmla="*/ 734957 w 1225975"/>
                    <a:gd name="connsiteY13" fmla="*/ 239568 h 703725"/>
                    <a:gd name="connsiteX14" fmla="*/ 566488 w 1225975"/>
                    <a:gd name="connsiteY14" fmla="*/ 121474 h 703725"/>
                    <a:gd name="connsiteX0" fmla="*/ 566488 w 1225975"/>
                    <a:gd name="connsiteY0" fmla="*/ 121474 h 703725"/>
                    <a:gd name="connsiteX1" fmla="*/ 258068 w 1225975"/>
                    <a:gd name="connsiteY1" fmla="*/ 264848 h 703725"/>
                    <a:gd name="connsiteX2" fmla="*/ 0 w 1225975"/>
                    <a:gd name="connsiteY2" fmla="*/ 471713 h 703725"/>
                    <a:gd name="connsiteX3" fmla="*/ 66675 w 1225975"/>
                    <a:gd name="connsiteY3" fmla="*/ 503714 h 703725"/>
                    <a:gd name="connsiteX4" fmla="*/ 303500 w 1225975"/>
                    <a:gd name="connsiteY4" fmla="*/ 386185 h 703725"/>
                    <a:gd name="connsiteX5" fmla="*/ 371225 w 1225975"/>
                    <a:gd name="connsiteY5" fmla="*/ 361980 h 703725"/>
                    <a:gd name="connsiteX6" fmla="*/ 240903 w 1225975"/>
                    <a:gd name="connsiteY6" fmla="*/ 643072 h 703725"/>
                    <a:gd name="connsiteX7" fmla="*/ 520310 w 1225975"/>
                    <a:gd name="connsiteY7" fmla="*/ 703725 h 703725"/>
                    <a:gd name="connsiteX8" fmla="*/ 636866 w 1225975"/>
                    <a:gd name="connsiteY8" fmla="*/ 497357 h 703725"/>
                    <a:gd name="connsiteX9" fmla="*/ 960922 w 1225975"/>
                    <a:gd name="connsiteY9" fmla="*/ 240032 h 703725"/>
                    <a:gd name="connsiteX10" fmla="*/ 1224624 w 1225975"/>
                    <a:gd name="connsiteY10" fmla="*/ 98154 h 703725"/>
                    <a:gd name="connsiteX11" fmla="*/ 1225975 w 1225975"/>
                    <a:gd name="connsiteY11" fmla="*/ 0 h 703725"/>
                    <a:gd name="connsiteX12" fmla="*/ 929347 w 1225975"/>
                    <a:gd name="connsiteY12" fmla="*/ 145572 h 703725"/>
                    <a:gd name="connsiteX13" fmla="*/ 734957 w 1225975"/>
                    <a:gd name="connsiteY13" fmla="*/ 239568 h 703725"/>
                    <a:gd name="connsiteX14" fmla="*/ 566488 w 1225975"/>
                    <a:gd name="connsiteY14" fmla="*/ 121474 h 703725"/>
                    <a:gd name="connsiteX0" fmla="*/ 566488 w 1225975"/>
                    <a:gd name="connsiteY0" fmla="*/ 121474 h 703725"/>
                    <a:gd name="connsiteX1" fmla="*/ 258068 w 1225975"/>
                    <a:gd name="connsiteY1" fmla="*/ 264848 h 703725"/>
                    <a:gd name="connsiteX2" fmla="*/ 0 w 1225975"/>
                    <a:gd name="connsiteY2" fmla="*/ 471713 h 703725"/>
                    <a:gd name="connsiteX3" fmla="*/ 130836 w 1225975"/>
                    <a:gd name="connsiteY3" fmla="*/ 466772 h 703725"/>
                    <a:gd name="connsiteX4" fmla="*/ 303500 w 1225975"/>
                    <a:gd name="connsiteY4" fmla="*/ 386185 h 703725"/>
                    <a:gd name="connsiteX5" fmla="*/ 371225 w 1225975"/>
                    <a:gd name="connsiteY5" fmla="*/ 361980 h 703725"/>
                    <a:gd name="connsiteX6" fmla="*/ 240903 w 1225975"/>
                    <a:gd name="connsiteY6" fmla="*/ 643072 h 703725"/>
                    <a:gd name="connsiteX7" fmla="*/ 520310 w 1225975"/>
                    <a:gd name="connsiteY7" fmla="*/ 703725 h 703725"/>
                    <a:gd name="connsiteX8" fmla="*/ 636866 w 1225975"/>
                    <a:gd name="connsiteY8" fmla="*/ 497357 h 703725"/>
                    <a:gd name="connsiteX9" fmla="*/ 960922 w 1225975"/>
                    <a:gd name="connsiteY9" fmla="*/ 240032 h 703725"/>
                    <a:gd name="connsiteX10" fmla="*/ 1224624 w 1225975"/>
                    <a:gd name="connsiteY10" fmla="*/ 98154 h 703725"/>
                    <a:gd name="connsiteX11" fmla="*/ 1225975 w 1225975"/>
                    <a:gd name="connsiteY11" fmla="*/ 0 h 703725"/>
                    <a:gd name="connsiteX12" fmla="*/ 929347 w 1225975"/>
                    <a:gd name="connsiteY12" fmla="*/ 145572 h 703725"/>
                    <a:gd name="connsiteX13" fmla="*/ 734957 w 1225975"/>
                    <a:gd name="connsiteY13" fmla="*/ 239568 h 703725"/>
                    <a:gd name="connsiteX14" fmla="*/ 566488 w 1225975"/>
                    <a:gd name="connsiteY14" fmla="*/ 121474 h 703725"/>
                    <a:gd name="connsiteX0" fmla="*/ 477051 w 1136538"/>
                    <a:gd name="connsiteY0" fmla="*/ 121474 h 703725"/>
                    <a:gd name="connsiteX1" fmla="*/ 168631 w 1136538"/>
                    <a:gd name="connsiteY1" fmla="*/ 264848 h 703725"/>
                    <a:gd name="connsiteX2" fmla="*/ 0 w 1136538"/>
                    <a:gd name="connsiteY2" fmla="*/ 452270 h 703725"/>
                    <a:gd name="connsiteX3" fmla="*/ 41399 w 1136538"/>
                    <a:gd name="connsiteY3" fmla="*/ 466772 h 703725"/>
                    <a:gd name="connsiteX4" fmla="*/ 214063 w 1136538"/>
                    <a:gd name="connsiteY4" fmla="*/ 386185 h 703725"/>
                    <a:gd name="connsiteX5" fmla="*/ 281788 w 1136538"/>
                    <a:gd name="connsiteY5" fmla="*/ 361980 h 703725"/>
                    <a:gd name="connsiteX6" fmla="*/ 151466 w 1136538"/>
                    <a:gd name="connsiteY6" fmla="*/ 643072 h 703725"/>
                    <a:gd name="connsiteX7" fmla="*/ 430873 w 1136538"/>
                    <a:gd name="connsiteY7" fmla="*/ 703725 h 703725"/>
                    <a:gd name="connsiteX8" fmla="*/ 547429 w 1136538"/>
                    <a:gd name="connsiteY8" fmla="*/ 497357 h 703725"/>
                    <a:gd name="connsiteX9" fmla="*/ 871485 w 1136538"/>
                    <a:gd name="connsiteY9" fmla="*/ 240032 h 703725"/>
                    <a:gd name="connsiteX10" fmla="*/ 1135187 w 1136538"/>
                    <a:gd name="connsiteY10" fmla="*/ 98154 h 703725"/>
                    <a:gd name="connsiteX11" fmla="*/ 1136538 w 1136538"/>
                    <a:gd name="connsiteY11" fmla="*/ 0 h 703725"/>
                    <a:gd name="connsiteX12" fmla="*/ 839910 w 1136538"/>
                    <a:gd name="connsiteY12" fmla="*/ 145572 h 703725"/>
                    <a:gd name="connsiteX13" fmla="*/ 645520 w 1136538"/>
                    <a:gd name="connsiteY13" fmla="*/ 239568 h 703725"/>
                    <a:gd name="connsiteX14" fmla="*/ 477051 w 1136538"/>
                    <a:gd name="connsiteY14" fmla="*/ 121474 h 703725"/>
                    <a:gd name="connsiteX0" fmla="*/ 477051 w 1136538"/>
                    <a:gd name="connsiteY0" fmla="*/ 121474 h 703725"/>
                    <a:gd name="connsiteX1" fmla="*/ 168631 w 1136538"/>
                    <a:gd name="connsiteY1" fmla="*/ 264848 h 703725"/>
                    <a:gd name="connsiteX2" fmla="*/ 0 w 1136538"/>
                    <a:gd name="connsiteY2" fmla="*/ 452270 h 703725"/>
                    <a:gd name="connsiteX3" fmla="*/ 82229 w 1136538"/>
                    <a:gd name="connsiteY3" fmla="*/ 470660 h 703725"/>
                    <a:gd name="connsiteX4" fmla="*/ 214063 w 1136538"/>
                    <a:gd name="connsiteY4" fmla="*/ 386185 h 703725"/>
                    <a:gd name="connsiteX5" fmla="*/ 281788 w 1136538"/>
                    <a:gd name="connsiteY5" fmla="*/ 361980 h 703725"/>
                    <a:gd name="connsiteX6" fmla="*/ 151466 w 1136538"/>
                    <a:gd name="connsiteY6" fmla="*/ 643072 h 703725"/>
                    <a:gd name="connsiteX7" fmla="*/ 430873 w 1136538"/>
                    <a:gd name="connsiteY7" fmla="*/ 703725 h 703725"/>
                    <a:gd name="connsiteX8" fmla="*/ 547429 w 1136538"/>
                    <a:gd name="connsiteY8" fmla="*/ 497357 h 703725"/>
                    <a:gd name="connsiteX9" fmla="*/ 871485 w 1136538"/>
                    <a:gd name="connsiteY9" fmla="*/ 240032 h 703725"/>
                    <a:gd name="connsiteX10" fmla="*/ 1135187 w 1136538"/>
                    <a:gd name="connsiteY10" fmla="*/ 98154 h 703725"/>
                    <a:gd name="connsiteX11" fmla="*/ 1136538 w 1136538"/>
                    <a:gd name="connsiteY11" fmla="*/ 0 h 703725"/>
                    <a:gd name="connsiteX12" fmla="*/ 839910 w 1136538"/>
                    <a:gd name="connsiteY12" fmla="*/ 145572 h 703725"/>
                    <a:gd name="connsiteX13" fmla="*/ 645520 w 1136538"/>
                    <a:gd name="connsiteY13" fmla="*/ 239568 h 703725"/>
                    <a:gd name="connsiteX14" fmla="*/ 477051 w 1136538"/>
                    <a:gd name="connsiteY14" fmla="*/ 121474 h 703725"/>
                    <a:gd name="connsiteX0" fmla="*/ 477051 w 1136538"/>
                    <a:gd name="connsiteY0" fmla="*/ 121474 h 703725"/>
                    <a:gd name="connsiteX1" fmla="*/ 168631 w 1136538"/>
                    <a:gd name="connsiteY1" fmla="*/ 264848 h 703725"/>
                    <a:gd name="connsiteX2" fmla="*/ 0 w 1136538"/>
                    <a:gd name="connsiteY2" fmla="*/ 452270 h 703725"/>
                    <a:gd name="connsiteX3" fmla="*/ 82229 w 1136538"/>
                    <a:gd name="connsiteY3" fmla="*/ 470660 h 703725"/>
                    <a:gd name="connsiteX4" fmla="*/ 214063 w 1136538"/>
                    <a:gd name="connsiteY4" fmla="*/ 386185 h 703725"/>
                    <a:gd name="connsiteX5" fmla="*/ 281788 w 1136538"/>
                    <a:gd name="connsiteY5" fmla="*/ 361980 h 703725"/>
                    <a:gd name="connsiteX6" fmla="*/ 184519 w 1136538"/>
                    <a:gd name="connsiteY6" fmla="*/ 573077 h 703725"/>
                    <a:gd name="connsiteX7" fmla="*/ 430873 w 1136538"/>
                    <a:gd name="connsiteY7" fmla="*/ 703725 h 703725"/>
                    <a:gd name="connsiteX8" fmla="*/ 547429 w 1136538"/>
                    <a:gd name="connsiteY8" fmla="*/ 497357 h 703725"/>
                    <a:gd name="connsiteX9" fmla="*/ 871485 w 1136538"/>
                    <a:gd name="connsiteY9" fmla="*/ 240032 h 703725"/>
                    <a:gd name="connsiteX10" fmla="*/ 1135187 w 1136538"/>
                    <a:gd name="connsiteY10" fmla="*/ 98154 h 703725"/>
                    <a:gd name="connsiteX11" fmla="*/ 1136538 w 1136538"/>
                    <a:gd name="connsiteY11" fmla="*/ 0 h 703725"/>
                    <a:gd name="connsiteX12" fmla="*/ 839910 w 1136538"/>
                    <a:gd name="connsiteY12" fmla="*/ 145572 h 703725"/>
                    <a:gd name="connsiteX13" fmla="*/ 645520 w 1136538"/>
                    <a:gd name="connsiteY13" fmla="*/ 239568 h 703725"/>
                    <a:gd name="connsiteX14" fmla="*/ 477051 w 1136538"/>
                    <a:gd name="connsiteY14" fmla="*/ 121474 h 703725"/>
                    <a:gd name="connsiteX0" fmla="*/ 477051 w 1136538"/>
                    <a:gd name="connsiteY0" fmla="*/ 121474 h 639564"/>
                    <a:gd name="connsiteX1" fmla="*/ 168631 w 1136538"/>
                    <a:gd name="connsiteY1" fmla="*/ 264848 h 639564"/>
                    <a:gd name="connsiteX2" fmla="*/ 0 w 1136538"/>
                    <a:gd name="connsiteY2" fmla="*/ 452270 h 639564"/>
                    <a:gd name="connsiteX3" fmla="*/ 82229 w 1136538"/>
                    <a:gd name="connsiteY3" fmla="*/ 470660 h 639564"/>
                    <a:gd name="connsiteX4" fmla="*/ 214063 w 1136538"/>
                    <a:gd name="connsiteY4" fmla="*/ 386185 h 639564"/>
                    <a:gd name="connsiteX5" fmla="*/ 281788 w 1136538"/>
                    <a:gd name="connsiteY5" fmla="*/ 361980 h 639564"/>
                    <a:gd name="connsiteX6" fmla="*/ 184519 w 1136538"/>
                    <a:gd name="connsiteY6" fmla="*/ 573077 h 639564"/>
                    <a:gd name="connsiteX7" fmla="*/ 430873 w 1136538"/>
                    <a:gd name="connsiteY7" fmla="*/ 639564 h 639564"/>
                    <a:gd name="connsiteX8" fmla="*/ 547429 w 1136538"/>
                    <a:gd name="connsiteY8" fmla="*/ 497357 h 639564"/>
                    <a:gd name="connsiteX9" fmla="*/ 871485 w 1136538"/>
                    <a:gd name="connsiteY9" fmla="*/ 240032 h 639564"/>
                    <a:gd name="connsiteX10" fmla="*/ 1135187 w 1136538"/>
                    <a:gd name="connsiteY10" fmla="*/ 98154 h 639564"/>
                    <a:gd name="connsiteX11" fmla="*/ 1136538 w 1136538"/>
                    <a:gd name="connsiteY11" fmla="*/ 0 h 639564"/>
                    <a:gd name="connsiteX12" fmla="*/ 839910 w 1136538"/>
                    <a:gd name="connsiteY12" fmla="*/ 145572 h 639564"/>
                    <a:gd name="connsiteX13" fmla="*/ 645520 w 1136538"/>
                    <a:gd name="connsiteY13" fmla="*/ 239568 h 639564"/>
                    <a:gd name="connsiteX14" fmla="*/ 477051 w 1136538"/>
                    <a:gd name="connsiteY14" fmla="*/ 121474 h 639564"/>
                    <a:gd name="connsiteX0" fmla="*/ 477051 w 1136538"/>
                    <a:gd name="connsiteY0" fmla="*/ 121474 h 639564"/>
                    <a:gd name="connsiteX1" fmla="*/ 168631 w 1136538"/>
                    <a:gd name="connsiteY1" fmla="*/ 264848 h 639564"/>
                    <a:gd name="connsiteX2" fmla="*/ 0 w 1136538"/>
                    <a:gd name="connsiteY2" fmla="*/ 452270 h 639564"/>
                    <a:gd name="connsiteX3" fmla="*/ 82229 w 1136538"/>
                    <a:gd name="connsiteY3" fmla="*/ 470660 h 639564"/>
                    <a:gd name="connsiteX4" fmla="*/ 214063 w 1136538"/>
                    <a:gd name="connsiteY4" fmla="*/ 386185 h 639564"/>
                    <a:gd name="connsiteX5" fmla="*/ 281788 w 1136538"/>
                    <a:gd name="connsiteY5" fmla="*/ 361980 h 639564"/>
                    <a:gd name="connsiteX6" fmla="*/ 184519 w 1136538"/>
                    <a:gd name="connsiteY6" fmla="*/ 573077 h 639564"/>
                    <a:gd name="connsiteX7" fmla="*/ 430873 w 1136538"/>
                    <a:gd name="connsiteY7" fmla="*/ 639564 h 639564"/>
                    <a:gd name="connsiteX8" fmla="*/ 557150 w 1136538"/>
                    <a:gd name="connsiteY8" fmla="*/ 439029 h 639564"/>
                    <a:gd name="connsiteX9" fmla="*/ 871485 w 1136538"/>
                    <a:gd name="connsiteY9" fmla="*/ 240032 h 639564"/>
                    <a:gd name="connsiteX10" fmla="*/ 1135187 w 1136538"/>
                    <a:gd name="connsiteY10" fmla="*/ 98154 h 639564"/>
                    <a:gd name="connsiteX11" fmla="*/ 1136538 w 1136538"/>
                    <a:gd name="connsiteY11" fmla="*/ 0 h 639564"/>
                    <a:gd name="connsiteX12" fmla="*/ 839910 w 1136538"/>
                    <a:gd name="connsiteY12" fmla="*/ 145572 h 639564"/>
                    <a:gd name="connsiteX13" fmla="*/ 645520 w 1136538"/>
                    <a:gd name="connsiteY13" fmla="*/ 239568 h 639564"/>
                    <a:gd name="connsiteX14" fmla="*/ 477051 w 1136538"/>
                    <a:gd name="connsiteY14" fmla="*/ 121474 h 639564"/>
                    <a:gd name="connsiteX0" fmla="*/ 477051 w 1136538"/>
                    <a:gd name="connsiteY0" fmla="*/ 121474 h 639564"/>
                    <a:gd name="connsiteX1" fmla="*/ 168631 w 1136538"/>
                    <a:gd name="connsiteY1" fmla="*/ 264848 h 639564"/>
                    <a:gd name="connsiteX2" fmla="*/ 0 w 1136538"/>
                    <a:gd name="connsiteY2" fmla="*/ 452270 h 639564"/>
                    <a:gd name="connsiteX3" fmla="*/ 82229 w 1136538"/>
                    <a:gd name="connsiteY3" fmla="*/ 470660 h 639564"/>
                    <a:gd name="connsiteX4" fmla="*/ 214063 w 1136538"/>
                    <a:gd name="connsiteY4" fmla="*/ 386185 h 639564"/>
                    <a:gd name="connsiteX5" fmla="*/ 281788 w 1136538"/>
                    <a:gd name="connsiteY5" fmla="*/ 361980 h 639564"/>
                    <a:gd name="connsiteX6" fmla="*/ 184519 w 1136538"/>
                    <a:gd name="connsiteY6" fmla="*/ 573077 h 639564"/>
                    <a:gd name="connsiteX7" fmla="*/ 430873 w 1136538"/>
                    <a:gd name="connsiteY7" fmla="*/ 639564 h 639564"/>
                    <a:gd name="connsiteX8" fmla="*/ 557150 w 1136538"/>
                    <a:gd name="connsiteY8" fmla="*/ 439029 h 639564"/>
                    <a:gd name="connsiteX9" fmla="*/ 871485 w 1136538"/>
                    <a:gd name="connsiteY9" fmla="*/ 240032 h 639564"/>
                    <a:gd name="connsiteX10" fmla="*/ 1131299 w 1136538"/>
                    <a:gd name="connsiteY10" fmla="*/ 90377 h 639564"/>
                    <a:gd name="connsiteX11" fmla="*/ 1136538 w 1136538"/>
                    <a:gd name="connsiteY11" fmla="*/ 0 h 639564"/>
                    <a:gd name="connsiteX12" fmla="*/ 839910 w 1136538"/>
                    <a:gd name="connsiteY12" fmla="*/ 145572 h 639564"/>
                    <a:gd name="connsiteX13" fmla="*/ 645520 w 1136538"/>
                    <a:gd name="connsiteY13" fmla="*/ 239568 h 639564"/>
                    <a:gd name="connsiteX14" fmla="*/ 477051 w 1136538"/>
                    <a:gd name="connsiteY14" fmla="*/ 121474 h 639564"/>
                    <a:gd name="connsiteX0" fmla="*/ 477051 w 1136538"/>
                    <a:gd name="connsiteY0" fmla="*/ 121474 h 639564"/>
                    <a:gd name="connsiteX1" fmla="*/ 168631 w 1136538"/>
                    <a:gd name="connsiteY1" fmla="*/ 264848 h 639564"/>
                    <a:gd name="connsiteX2" fmla="*/ 0 w 1136538"/>
                    <a:gd name="connsiteY2" fmla="*/ 452270 h 639564"/>
                    <a:gd name="connsiteX3" fmla="*/ 82229 w 1136538"/>
                    <a:gd name="connsiteY3" fmla="*/ 470660 h 639564"/>
                    <a:gd name="connsiteX4" fmla="*/ 214063 w 1136538"/>
                    <a:gd name="connsiteY4" fmla="*/ 386185 h 639564"/>
                    <a:gd name="connsiteX5" fmla="*/ 320819 w 1136538"/>
                    <a:gd name="connsiteY5" fmla="*/ 334658 h 639564"/>
                    <a:gd name="connsiteX6" fmla="*/ 184519 w 1136538"/>
                    <a:gd name="connsiteY6" fmla="*/ 573077 h 639564"/>
                    <a:gd name="connsiteX7" fmla="*/ 430873 w 1136538"/>
                    <a:gd name="connsiteY7" fmla="*/ 639564 h 639564"/>
                    <a:gd name="connsiteX8" fmla="*/ 557150 w 1136538"/>
                    <a:gd name="connsiteY8" fmla="*/ 439029 h 639564"/>
                    <a:gd name="connsiteX9" fmla="*/ 871485 w 1136538"/>
                    <a:gd name="connsiteY9" fmla="*/ 240032 h 639564"/>
                    <a:gd name="connsiteX10" fmla="*/ 1131299 w 1136538"/>
                    <a:gd name="connsiteY10" fmla="*/ 90377 h 639564"/>
                    <a:gd name="connsiteX11" fmla="*/ 1136538 w 1136538"/>
                    <a:gd name="connsiteY11" fmla="*/ 0 h 639564"/>
                    <a:gd name="connsiteX12" fmla="*/ 839910 w 1136538"/>
                    <a:gd name="connsiteY12" fmla="*/ 145572 h 639564"/>
                    <a:gd name="connsiteX13" fmla="*/ 645520 w 1136538"/>
                    <a:gd name="connsiteY13" fmla="*/ 239568 h 639564"/>
                    <a:gd name="connsiteX14" fmla="*/ 477051 w 1136538"/>
                    <a:gd name="connsiteY14" fmla="*/ 121474 h 639564"/>
                    <a:gd name="connsiteX0" fmla="*/ 477051 w 1136538"/>
                    <a:gd name="connsiteY0" fmla="*/ 121474 h 639564"/>
                    <a:gd name="connsiteX1" fmla="*/ 168631 w 1136538"/>
                    <a:gd name="connsiteY1" fmla="*/ 264848 h 639564"/>
                    <a:gd name="connsiteX2" fmla="*/ 0 w 1136538"/>
                    <a:gd name="connsiteY2" fmla="*/ 452270 h 639564"/>
                    <a:gd name="connsiteX3" fmla="*/ 304704 w 1136538"/>
                    <a:gd name="connsiteY3" fmla="*/ 540916 h 639564"/>
                    <a:gd name="connsiteX4" fmla="*/ 214063 w 1136538"/>
                    <a:gd name="connsiteY4" fmla="*/ 386185 h 639564"/>
                    <a:gd name="connsiteX5" fmla="*/ 320819 w 1136538"/>
                    <a:gd name="connsiteY5" fmla="*/ 334658 h 639564"/>
                    <a:gd name="connsiteX6" fmla="*/ 184519 w 1136538"/>
                    <a:gd name="connsiteY6" fmla="*/ 573077 h 639564"/>
                    <a:gd name="connsiteX7" fmla="*/ 430873 w 1136538"/>
                    <a:gd name="connsiteY7" fmla="*/ 639564 h 639564"/>
                    <a:gd name="connsiteX8" fmla="*/ 557150 w 1136538"/>
                    <a:gd name="connsiteY8" fmla="*/ 439029 h 639564"/>
                    <a:gd name="connsiteX9" fmla="*/ 871485 w 1136538"/>
                    <a:gd name="connsiteY9" fmla="*/ 240032 h 639564"/>
                    <a:gd name="connsiteX10" fmla="*/ 1131299 w 1136538"/>
                    <a:gd name="connsiteY10" fmla="*/ 90377 h 639564"/>
                    <a:gd name="connsiteX11" fmla="*/ 1136538 w 1136538"/>
                    <a:gd name="connsiteY11" fmla="*/ 0 h 639564"/>
                    <a:gd name="connsiteX12" fmla="*/ 839910 w 1136538"/>
                    <a:gd name="connsiteY12" fmla="*/ 145572 h 639564"/>
                    <a:gd name="connsiteX13" fmla="*/ 645520 w 1136538"/>
                    <a:gd name="connsiteY13" fmla="*/ 239568 h 639564"/>
                    <a:gd name="connsiteX14" fmla="*/ 477051 w 1136538"/>
                    <a:gd name="connsiteY14" fmla="*/ 121474 h 639564"/>
                    <a:gd name="connsiteX0" fmla="*/ 308420 w 967907"/>
                    <a:gd name="connsiteY0" fmla="*/ 121474 h 639564"/>
                    <a:gd name="connsiteX1" fmla="*/ 0 w 967907"/>
                    <a:gd name="connsiteY1" fmla="*/ 264848 h 639564"/>
                    <a:gd name="connsiteX2" fmla="*/ 61649 w 967907"/>
                    <a:gd name="connsiteY2" fmla="*/ 569361 h 639564"/>
                    <a:gd name="connsiteX3" fmla="*/ 136073 w 967907"/>
                    <a:gd name="connsiteY3" fmla="*/ 540916 h 639564"/>
                    <a:gd name="connsiteX4" fmla="*/ 45432 w 967907"/>
                    <a:gd name="connsiteY4" fmla="*/ 386185 h 639564"/>
                    <a:gd name="connsiteX5" fmla="*/ 152188 w 967907"/>
                    <a:gd name="connsiteY5" fmla="*/ 334658 h 639564"/>
                    <a:gd name="connsiteX6" fmla="*/ 15888 w 967907"/>
                    <a:gd name="connsiteY6" fmla="*/ 573077 h 639564"/>
                    <a:gd name="connsiteX7" fmla="*/ 262242 w 967907"/>
                    <a:gd name="connsiteY7" fmla="*/ 639564 h 639564"/>
                    <a:gd name="connsiteX8" fmla="*/ 388519 w 967907"/>
                    <a:gd name="connsiteY8" fmla="*/ 439029 h 639564"/>
                    <a:gd name="connsiteX9" fmla="*/ 702854 w 967907"/>
                    <a:gd name="connsiteY9" fmla="*/ 240032 h 639564"/>
                    <a:gd name="connsiteX10" fmla="*/ 962668 w 967907"/>
                    <a:gd name="connsiteY10" fmla="*/ 90377 h 639564"/>
                    <a:gd name="connsiteX11" fmla="*/ 967907 w 967907"/>
                    <a:gd name="connsiteY11" fmla="*/ 0 h 639564"/>
                    <a:gd name="connsiteX12" fmla="*/ 671279 w 967907"/>
                    <a:gd name="connsiteY12" fmla="*/ 145572 h 639564"/>
                    <a:gd name="connsiteX13" fmla="*/ 476889 w 967907"/>
                    <a:gd name="connsiteY13" fmla="*/ 239568 h 639564"/>
                    <a:gd name="connsiteX14" fmla="*/ 308420 w 967907"/>
                    <a:gd name="connsiteY14" fmla="*/ 121474 h 639564"/>
                    <a:gd name="connsiteX0" fmla="*/ 382577 w 1042064"/>
                    <a:gd name="connsiteY0" fmla="*/ 121474 h 639564"/>
                    <a:gd name="connsiteX1" fmla="*/ 0 w 1042064"/>
                    <a:gd name="connsiteY1" fmla="*/ 245334 h 639564"/>
                    <a:gd name="connsiteX2" fmla="*/ 135806 w 1042064"/>
                    <a:gd name="connsiteY2" fmla="*/ 569361 h 639564"/>
                    <a:gd name="connsiteX3" fmla="*/ 210230 w 1042064"/>
                    <a:gd name="connsiteY3" fmla="*/ 540916 h 639564"/>
                    <a:gd name="connsiteX4" fmla="*/ 119589 w 1042064"/>
                    <a:gd name="connsiteY4" fmla="*/ 386185 h 639564"/>
                    <a:gd name="connsiteX5" fmla="*/ 226345 w 1042064"/>
                    <a:gd name="connsiteY5" fmla="*/ 334658 h 639564"/>
                    <a:gd name="connsiteX6" fmla="*/ 90045 w 1042064"/>
                    <a:gd name="connsiteY6" fmla="*/ 573077 h 639564"/>
                    <a:gd name="connsiteX7" fmla="*/ 336399 w 1042064"/>
                    <a:gd name="connsiteY7" fmla="*/ 639564 h 639564"/>
                    <a:gd name="connsiteX8" fmla="*/ 462676 w 1042064"/>
                    <a:gd name="connsiteY8" fmla="*/ 439029 h 639564"/>
                    <a:gd name="connsiteX9" fmla="*/ 777011 w 1042064"/>
                    <a:gd name="connsiteY9" fmla="*/ 240032 h 639564"/>
                    <a:gd name="connsiteX10" fmla="*/ 1036825 w 1042064"/>
                    <a:gd name="connsiteY10" fmla="*/ 90377 h 639564"/>
                    <a:gd name="connsiteX11" fmla="*/ 1042064 w 1042064"/>
                    <a:gd name="connsiteY11" fmla="*/ 0 h 639564"/>
                    <a:gd name="connsiteX12" fmla="*/ 745436 w 1042064"/>
                    <a:gd name="connsiteY12" fmla="*/ 145572 h 639564"/>
                    <a:gd name="connsiteX13" fmla="*/ 551046 w 1042064"/>
                    <a:gd name="connsiteY13" fmla="*/ 239568 h 639564"/>
                    <a:gd name="connsiteX14" fmla="*/ 382577 w 1042064"/>
                    <a:gd name="connsiteY14" fmla="*/ 121474 h 639564"/>
                    <a:gd name="connsiteX0" fmla="*/ 382577 w 1042064"/>
                    <a:gd name="connsiteY0" fmla="*/ 121474 h 639564"/>
                    <a:gd name="connsiteX1" fmla="*/ 0 w 1042064"/>
                    <a:gd name="connsiteY1" fmla="*/ 245334 h 639564"/>
                    <a:gd name="connsiteX2" fmla="*/ 135806 w 1042064"/>
                    <a:gd name="connsiteY2" fmla="*/ 569361 h 639564"/>
                    <a:gd name="connsiteX3" fmla="*/ 210230 w 1042064"/>
                    <a:gd name="connsiteY3" fmla="*/ 540916 h 639564"/>
                    <a:gd name="connsiteX4" fmla="*/ 131298 w 1042064"/>
                    <a:gd name="connsiteY4" fmla="*/ 339348 h 639564"/>
                    <a:gd name="connsiteX5" fmla="*/ 226345 w 1042064"/>
                    <a:gd name="connsiteY5" fmla="*/ 334658 h 639564"/>
                    <a:gd name="connsiteX6" fmla="*/ 90045 w 1042064"/>
                    <a:gd name="connsiteY6" fmla="*/ 573077 h 639564"/>
                    <a:gd name="connsiteX7" fmla="*/ 336399 w 1042064"/>
                    <a:gd name="connsiteY7" fmla="*/ 639564 h 639564"/>
                    <a:gd name="connsiteX8" fmla="*/ 462676 w 1042064"/>
                    <a:gd name="connsiteY8" fmla="*/ 439029 h 639564"/>
                    <a:gd name="connsiteX9" fmla="*/ 777011 w 1042064"/>
                    <a:gd name="connsiteY9" fmla="*/ 240032 h 639564"/>
                    <a:gd name="connsiteX10" fmla="*/ 1036825 w 1042064"/>
                    <a:gd name="connsiteY10" fmla="*/ 90377 h 639564"/>
                    <a:gd name="connsiteX11" fmla="*/ 1042064 w 1042064"/>
                    <a:gd name="connsiteY11" fmla="*/ 0 h 639564"/>
                    <a:gd name="connsiteX12" fmla="*/ 745436 w 1042064"/>
                    <a:gd name="connsiteY12" fmla="*/ 145572 h 639564"/>
                    <a:gd name="connsiteX13" fmla="*/ 551046 w 1042064"/>
                    <a:gd name="connsiteY13" fmla="*/ 239568 h 639564"/>
                    <a:gd name="connsiteX14" fmla="*/ 382577 w 1042064"/>
                    <a:gd name="connsiteY14" fmla="*/ 121474 h 639564"/>
                    <a:gd name="connsiteX0" fmla="*/ 382577 w 1042064"/>
                    <a:gd name="connsiteY0" fmla="*/ 121474 h 639564"/>
                    <a:gd name="connsiteX1" fmla="*/ 0 w 1042064"/>
                    <a:gd name="connsiteY1" fmla="*/ 245334 h 639564"/>
                    <a:gd name="connsiteX2" fmla="*/ 135806 w 1042064"/>
                    <a:gd name="connsiteY2" fmla="*/ 569361 h 639564"/>
                    <a:gd name="connsiteX3" fmla="*/ 210230 w 1042064"/>
                    <a:gd name="connsiteY3" fmla="*/ 540916 h 639564"/>
                    <a:gd name="connsiteX4" fmla="*/ 131298 w 1042064"/>
                    <a:gd name="connsiteY4" fmla="*/ 339348 h 639564"/>
                    <a:gd name="connsiteX5" fmla="*/ 269278 w 1042064"/>
                    <a:gd name="connsiteY5" fmla="*/ 299531 h 639564"/>
                    <a:gd name="connsiteX6" fmla="*/ 90045 w 1042064"/>
                    <a:gd name="connsiteY6" fmla="*/ 573077 h 639564"/>
                    <a:gd name="connsiteX7" fmla="*/ 336399 w 1042064"/>
                    <a:gd name="connsiteY7" fmla="*/ 639564 h 639564"/>
                    <a:gd name="connsiteX8" fmla="*/ 462676 w 1042064"/>
                    <a:gd name="connsiteY8" fmla="*/ 439029 h 639564"/>
                    <a:gd name="connsiteX9" fmla="*/ 777011 w 1042064"/>
                    <a:gd name="connsiteY9" fmla="*/ 240032 h 639564"/>
                    <a:gd name="connsiteX10" fmla="*/ 1036825 w 1042064"/>
                    <a:gd name="connsiteY10" fmla="*/ 90377 h 639564"/>
                    <a:gd name="connsiteX11" fmla="*/ 1042064 w 1042064"/>
                    <a:gd name="connsiteY11" fmla="*/ 0 h 639564"/>
                    <a:gd name="connsiteX12" fmla="*/ 745436 w 1042064"/>
                    <a:gd name="connsiteY12" fmla="*/ 145572 h 639564"/>
                    <a:gd name="connsiteX13" fmla="*/ 551046 w 1042064"/>
                    <a:gd name="connsiteY13" fmla="*/ 239568 h 639564"/>
                    <a:gd name="connsiteX14" fmla="*/ 382577 w 1042064"/>
                    <a:gd name="connsiteY14" fmla="*/ 121474 h 639564"/>
                    <a:gd name="connsiteX0" fmla="*/ 382577 w 1042064"/>
                    <a:gd name="connsiteY0" fmla="*/ 121474 h 639564"/>
                    <a:gd name="connsiteX1" fmla="*/ 0 w 1042064"/>
                    <a:gd name="connsiteY1" fmla="*/ 245334 h 639564"/>
                    <a:gd name="connsiteX2" fmla="*/ 135806 w 1042064"/>
                    <a:gd name="connsiteY2" fmla="*/ 569361 h 639564"/>
                    <a:gd name="connsiteX3" fmla="*/ 210230 w 1042064"/>
                    <a:gd name="connsiteY3" fmla="*/ 540916 h 639564"/>
                    <a:gd name="connsiteX4" fmla="*/ 196509 w 1042064"/>
                    <a:gd name="connsiteY4" fmla="*/ 512837 h 639564"/>
                    <a:gd name="connsiteX5" fmla="*/ 131298 w 1042064"/>
                    <a:gd name="connsiteY5" fmla="*/ 339348 h 639564"/>
                    <a:gd name="connsiteX6" fmla="*/ 269278 w 1042064"/>
                    <a:gd name="connsiteY6" fmla="*/ 299531 h 639564"/>
                    <a:gd name="connsiteX7" fmla="*/ 90045 w 1042064"/>
                    <a:gd name="connsiteY7" fmla="*/ 573077 h 639564"/>
                    <a:gd name="connsiteX8" fmla="*/ 336399 w 1042064"/>
                    <a:gd name="connsiteY8" fmla="*/ 639564 h 639564"/>
                    <a:gd name="connsiteX9" fmla="*/ 462676 w 1042064"/>
                    <a:gd name="connsiteY9" fmla="*/ 439029 h 639564"/>
                    <a:gd name="connsiteX10" fmla="*/ 777011 w 1042064"/>
                    <a:gd name="connsiteY10" fmla="*/ 240032 h 639564"/>
                    <a:gd name="connsiteX11" fmla="*/ 1036825 w 1042064"/>
                    <a:gd name="connsiteY11" fmla="*/ 90377 h 639564"/>
                    <a:gd name="connsiteX12" fmla="*/ 1042064 w 1042064"/>
                    <a:gd name="connsiteY12" fmla="*/ 0 h 639564"/>
                    <a:gd name="connsiteX13" fmla="*/ 745436 w 1042064"/>
                    <a:gd name="connsiteY13" fmla="*/ 145572 h 639564"/>
                    <a:gd name="connsiteX14" fmla="*/ 551046 w 1042064"/>
                    <a:gd name="connsiteY14" fmla="*/ 239568 h 639564"/>
                    <a:gd name="connsiteX15" fmla="*/ 382577 w 1042064"/>
                    <a:gd name="connsiteY15" fmla="*/ 121474 h 639564"/>
                    <a:gd name="connsiteX0" fmla="*/ 382577 w 1042064"/>
                    <a:gd name="connsiteY0" fmla="*/ 121474 h 639564"/>
                    <a:gd name="connsiteX1" fmla="*/ 0 w 1042064"/>
                    <a:gd name="connsiteY1" fmla="*/ 245334 h 639564"/>
                    <a:gd name="connsiteX2" fmla="*/ 135806 w 1042064"/>
                    <a:gd name="connsiteY2" fmla="*/ 569361 h 639564"/>
                    <a:gd name="connsiteX3" fmla="*/ 210230 w 1042064"/>
                    <a:gd name="connsiteY3" fmla="*/ 540916 h 639564"/>
                    <a:gd name="connsiteX4" fmla="*/ 131298 w 1042064"/>
                    <a:gd name="connsiteY4" fmla="*/ 339348 h 639564"/>
                    <a:gd name="connsiteX5" fmla="*/ 269278 w 1042064"/>
                    <a:gd name="connsiteY5" fmla="*/ 299531 h 639564"/>
                    <a:gd name="connsiteX6" fmla="*/ 90045 w 1042064"/>
                    <a:gd name="connsiteY6" fmla="*/ 573077 h 639564"/>
                    <a:gd name="connsiteX7" fmla="*/ 336399 w 1042064"/>
                    <a:gd name="connsiteY7" fmla="*/ 639564 h 639564"/>
                    <a:gd name="connsiteX8" fmla="*/ 462676 w 1042064"/>
                    <a:gd name="connsiteY8" fmla="*/ 439029 h 639564"/>
                    <a:gd name="connsiteX9" fmla="*/ 777011 w 1042064"/>
                    <a:gd name="connsiteY9" fmla="*/ 240032 h 639564"/>
                    <a:gd name="connsiteX10" fmla="*/ 1036825 w 1042064"/>
                    <a:gd name="connsiteY10" fmla="*/ 90377 h 639564"/>
                    <a:gd name="connsiteX11" fmla="*/ 1042064 w 1042064"/>
                    <a:gd name="connsiteY11" fmla="*/ 0 h 639564"/>
                    <a:gd name="connsiteX12" fmla="*/ 745436 w 1042064"/>
                    <a:gd name="connsiteY12" fmla="*/ 145572 h 639564"/>
                    <a:gd name="connsiteX13" fmla="*/ 551046 w 1042064"/>
                    <a:gd name="connsiteY13" fmla="*/ 239568 h 639564"/>
                    <a:gd name="connsiteX14" fmla="*/ 382577 w 1042064"/>
                    <a:gd name="connsiteY14" fmla="*/ 121474 h 639564"/>
                    <a:gd name="connsiteX0" fmla="*/ 382577 w 1042064"/>
                    <a:gd name="connsiteY0" fmla="*/ 121474 h 639564"/>
                    <a:gd name="connsiteX1" fmla="*/ 0 w 1042064"/>
                    <a:gd name="connsiteY1" fmla="*/ 245334 h 639564"/>
                    <a:gd name="connsiteX2" fmla="*/ 135806 w 1042064"/>
                    <a:gd name="connsiteY2" fmla="*/ 569361 h 639564"/>
                    <a:gd name="connsiteX3" fmla="*/ 163393 w 1042064"/>
                    <a:gd name="connsiteY3" fmla="*/ 419921 h 639564"/>
                    <a:gd name="connsiteX4" fmla="*/ 131298 w 1042064"/>
                    <a:gd name="connsiteY4" fmla="*/ 339348 h 639564"/>
                    <a:gd name="connsiteX5" fmla="*/ 269278 w 1042064"/>
                    <a:gd name="connsiteY5" fmla="*/ 299531 h 639564"/>
                    <a:gd name="connsiteX6" fmla="*/ 90045 w 1042064"/>
                    <a:gd name="connsiteY6" fmla="*/ 573077 h 639564"/>
                    <a:gd name="connsiteX7" fmla="*/ 336399 w 1042064"/>
                    <a:gd name="connsiteY7" fmla="*/ 639564 h 639564"/>
                    <a:gd name="connsiteX8" fmla="*/ 462676 w 1042064"/>
                    <a:gd name="connsiteY8" fmla="*/ 439029 h 639564"/>
                    <a:gd name="connsiteX9" fmla="*/ 777011 w 1042064"/>
                    <a:gd name="connsiteY9" fmla="*/ 240032 h 639564"/>
                    <a:gd name="connsiteX10" fmla="*/ 1036825 w 1042064"/>
                    <a:gd name="connsiteY10" fmla="*/ 90377 h 639564"/>
                    <a:gd name="connsiteX11" fmla="*/ 1042064 w 1042064"/>
                    <a:gd name="connsiteY11" fmla="*/ 0 h 639564"/>
                    <a:gd name="connsiteX12" fmla="*/ 745436 w 1042064"/>
                    <a:gd name="connsiteY12" fmla="*/ 145572 h 639564"/>
                    <a:gd name="connsiteX13" fmla="*/ 551046 w 1042064"/>
                    <a:gd name="connsiteY13" fmla="*/ 239568 h 639564"/>
                    <a:gd name="connsiteX14" fmla="*/ 382577 w 1042064"/>
                    <a:gd name="connsiteY14" fmla="*/ 121474 h 639564"/>
                    <a:gd name="connsiteX0" fmla="*/ 382577 w 1042064"/>
                    <a:gd name="connsiteY0" fmla="*/ 121474 h 639564"/>
                    <a:gd name="connsiteX1" fmla="*/ 0 w 1042064"/>
                    <a:gd name="connsiteY1" fmla="*/ 245334 h 639564"/>
                    <a:gd name="connsiteX2" fmla="*/ 104581 w 1042064"/>
                    <a:gd name="connsiteY2" fmla="*/ 518622 h 639564"/>
                    <a:gd name="connsiteX3" fmla="*/ 163393 w 1042064"/>
                    <a:gd name="connsiteY3" fmla="*/ 419921 h 639564"/>
                    <a:gd name="connsiteX4" fmla="*/ 131298 w 1042064"/>
                    <a:gd name="connsiteY4" fmla="*/ 339348 h 639564"/>
                    <a:gd name="connsiteX5" fmla="*/ 269278 w 1042064"/>
                    <a:gd name="connsiteY5" fmla="*/ 299531 h 639564"/>
                    <a:gd name="connsiteX6" fmla="*/ 90045 w 1042064"/>
                    <a:gd name="connsiteY6" fmla="*/ 573077 h 639564"/>
                    <a:gd name="connsiteX7" fmla="*/ 336399 w 1042064"/>
                    <a:gd name="connsiteY7" fmla="*/ 639564 h 639564"/>
                    <a:gd name="connsiteX8" fmla="*/ 462676 w 1042064"/>
                    <a:gd name="connsiteY8" fmla="*/ 439029 h 639564"/>
                    <a:gd name="connsiteX9" fmla="*/ 777011 w 1042064"/>
                    <a:gd name="connsiteY9" fmla="*/ 240032 h 639564"/>
                    <a:gd name="connsiteX10" fmla="*/ 1036825 w 1042064"/>
                    <a:gd name="connsiteY10" fmla="*/ 90377 h 639564"/>
                    <a:gd name="connsiteX11" fmla="*/ 1042064 w 1042064"/>
                    <a:gd name="connsiteY11" fmla="*/ 0 h 639564"/>
                    <a:gd name="connsiteX12" fmla="*/ 745436 w 1042064"/>
                    <a:gd name="connsiteY12" fmla="*/ 145572 h 639564"/>
                    <a:gd name="connsiteX13" fmla="*/ 551046 w 1042064"/>
                    <a:gd name="connsiteY13" fmla="*/ 239568 h 639564"/>
                    <a:gd name="connsiteX14" fmla="*/ 382577 w 1042064"/>
                    <a:gd name="connsiteY14" fmla="*/ 121474 h 6395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42064" h="639564">
                      <a:moveTo>
                        <a:pt x="382577" y="121474"/>
                      </a:moveTo>
                      <a:lnTo>
                        <a:pt x="0" y="245334"/>
                      </a:lnTo>
                      <a:lnTo>
                        <a:pt x="104581" y="518622"/>
                      </a:lnTo>
                      <a:lnTo>
                        <a:pt x="163393" y="419921"/>
                      </a:lnTo>
                      <a:lnTo>
                        <a:pt x="131298" y="339348"/>
                      </a:lnTo>
                      <a:lnTo>
                        <a:pt x="269278" y="299531"/>
                      </a:lnTo>
                      <a:lnTo>
                        <a:pt x="90045" y="573077"/>
                      </a:lnTo>
                      <a:lnTo>
                        <a:pt x="336399" y="639564"/>
                      </a:lnTo>
                      <a:lnTo>
                        <a:pt x="462676" y="439029"/>
                      </a:lnTo>
                      <a:lnTo>
                        <a:pt x="777011" y="240032"/>
                      </a:lnTo>
                      <a:lnTo>
                        <a:pt x="1036825" y="90377"/>
                      </a:lnTo>
                      <a:cubicBezTo>
                        <a:pt x="1037275" y="57659"/>
                        <a:pt x="1041614" y="32718"/>
                        <a:pt x="1042064" y="0"/>
                      </a:cubicBezTo>
                      <a:lnTo>
                        <a:pt x="745436" y="145572"/>
                      </a:lnTo>
                      <a:lnTo>
                        <a:pt x="551046" y="239568"/>
                      </a:lnTo>
                      <a:lnTo>
                        <a:pt x="382577" y="12147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6" name="任意多边形 475"/>
                <p:cNvSpPr/>
                <p:nvPr/>
              </p:nvSpPr>
              <p:spPr>
                <a:xfrm>
                  <a:off x="5853113" y="-604838"/>
                  <a:ext cx="542925" cy="190500"/>
                </a:xfrm>
                <a:custGeom>
                  <a:avLst/>
                  <a:gdLst>
                    <a:gd name="connsiteX0" fmla="*/ 542925 w 542925"/>
                    <a:gd name="connsiteY0" fmla="*/ 4763 h 190500"/>
                    <a:gd name="connsiteX1" fmla="*/ 471487 w 542925"/>
                    <a:gd name="connsiteY1" fmla="*/ 59532 h 190500"/>
                    <a:gd name="connsiteX2" fmla="*/ 273843 w 542925"/>
                    <a:gd name="connsiteY2" fmla="*/ 76200 h 190500"/>
                    <a:gd name="connsiteX3" fmla="*/ 114300 w 542925"/>
                    <a:gd name="connsiteY3" fmla="*/ 0 h 190500"/>
                    <a:gd name="connsiteX4" fmla="*/ 0 w 542925"/>
                    <a:gd name="connsiteY4" fmla="*/ 66675 h 190500"/>
                    <a:gd name="connsiteX5" fmla="*/ 121443 w 542925"/>
                    <a:gd name="connsiteY5" fmla="*/ 190500 h 190500"/>
                    <a:gd name="connsiteX6" fmla="*/ 328612 w 542925"/>
                    <a:gd name="connsiteY6" fmla="*/ 169069 h 190500"/>
                    <a:gd name="connsiteX7" fmla="*/ 481012 w 542925"/>
                    <a:gd name="connsiteY7" fmla="*/ 102394 h 190500"/>
                    <a:gd name="connsiteX8" fmla="*/ 542925 w 542925"/>
                    <a:gd name="connsiteY8" fmla="*/ 4763 h 19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42925" h="190500">
                      <a:moveTo>
                        <a:pt x="542925" y="4763"/>
                      </a:moveTo>
                      <a:lnTo>
                        <a:pt x="471487" y="59532"/>
                      </a:lnTo>
                      <a:lnTo>
                        <a:pt x="273843" y="76200"/>
                      </a:lnTo>
                      <a:lnTo>
                        <a:pt x="114300" y="0"/>
                      </a:lnTo>
                      <a:lnTo>
                        <a:pt x="0" y="66675"/>
                      </a:lnTo>
                      <a:lnTo>
                        <a:pt x="121443" y="190500"/>
                      </a:lnTo>
                      <a:lnTo>
                        <a:pt x="328612" y="169069"/>
                      </a:lnTo>
                      <a:lnTo>
                        <a:pt x="481012" y="102394"/>
                      </a:lnTo>
                      <a:lnTo>
                        <a:pt x="542925" y="4763"/>
                      </a:ln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7" name="任意多边形 476"/>
                <p:cNvSpPr/>
                <p:nvPr/>
              </p:nvSpPr>
              <p:spPr>
                <a:xfrm>
                  <a:off x="6296025" y="-783431"/>
                  <a:ext cx="169069" cy="200025"/>
                </a:xfrm>
                <a:custGeom>
                  <a:avLst/>
                  <a:gdLst>
                    <a:gd name="connsiteX0" fmla="*/ 21431 w 169069"/>
                    <a:gd name="connsiteY0" fmla="*/ 0 h 200025"/>
                    <a:gd name="connsiteX1" fmla="*/ 169069 w 169069"/>
                    <a:gd name="connsiteY1" fmla="*/ 183356 h 200025"/>
                    <a:gd name="connsiteX2" fmla="*/ 100013 w 169069"/>
                    <a:gd name="connsiteY2" fmla="*/ 200025 h 200025"/>
                    <a:gd name="connsiteX3" fmla="*/ 0 w 169069"/>
                    <a:gd name="connsiteY3" fmla="*/ 71437 h 200025"/>
                    <a:gd name="connsiteX4" fmla="*/ 21431 w 169069"/>
                    <a:gd name="connsiteY4" fmla="*/ 0 h 200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9069" h="200025">
                      <a:moveTo>
                        <a:pt x="21431" y="0"/>
                      </a:moveTo>
                      <a:lnTo>
                        <a:pt x="169069" y="183356"/>
                      </a:lnTo>
                      <a:lnTo>
                        <a:pt x="100013" y="200025"/>
                      </a:lnTo>
                      <a:lnTo>
                        <a:pt x="0" y="71437"/>
                      </a:lnTo>
                      <a:lnTo>
                        <a:pt x="21431" y="0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8" name="任意多边形 477"/>
                <p:cNvSpPr/>
                <p:nvPr/>
              </p:nvSpPr>
              <p:spPr>
                <a:xfrm>
                  <a:off x="6274395" y="-1122488"/>
                  <a:ext cx="247169" cy="319089"/>
                </a:xfrm>
                <a:custGeom>
                  <a:avLst/>
                  <a:gdLst>
                    <a:gd name="connsiteX0" fmla="*/ 104775 w 104775"/>
                    <a:gd name="connsiteY0" fmla="*/ 0 h 145256"/>
                    <a:gd name="connsiteX1" fmla="*/ 0 w 104775"/>
                    <a:gd name="connsiteY1" fmla="*/ 28575 h 145256"/>
                    <a:gd name="connsiteX2" fmla="*/ 33338 w 104775"/>
                    <a:gd name="connsiteY2" fmla="*/ 145256 h 145256"/>
                    <a:gd name="connsiteX3" fmla="*/ 47625 w 104775"/>
                    <a:gd name="connsiteY3" fmla="*/ 126206 h 145256"/>
                    <a:gd name="connsiteX4" fmla="*/ 35719 w 104775"/>
                    <a:gd name="connsiteY4" fmla="*/ 88106 h 145256"/>
                    <a:gd name="connsiteX5" fmla="*/ 40482 w 104775"/>
                    <a:gd name="connsiteY5" fmla="*/ 73819 h 145256"/>
                    <a:gd name="connsiteX6" fmla="*/ 73819 w 104775"/>
                    <a:gd name="connsiteY6" fmla="*/ 104775 h 145256"/>
                    <a:gd name="connsiteX7" fmla="*/ 54769 w 104775"/>
                    <a:gd name="connsiteY7" fmla="*/ 40481 h 145256"/>
                    <a:gd name="connsiteX8" fmla="*/ 104775 w 104775"/>
                    <a:gd name="connsiteY8" fmla="*/ 0 h 145256"/>
                    <a:gd name="connsiteX0" fmla="*/ 116523 w 116523"/>
                    <a:gd name="connsiteY0" fmla="*/ 0 h 145256"/>
                    <a:gd name="connsiteX1" fmla="*/ 0 w 116523"/>
                    <a:gd name="connsiteY1" fmla="*/ 28575 h 145256"/>
                    <a:gd name="connsiteX2" fmla="*/ 33338 w 116523"/>
                    <a:gd name="connsiteY2" fmla="*/ 145256 h 145256"/>
                    <a:gd name="connsiteX3" fmla="*/ 47625 w 116523"/>
                    <a:gd name="connsiteY3" fmla="*/ 126206 h 145256"/>
                    <a:gd name="connsiteX4" fmla="*/ 35719 w 116523"/>
                    <a:gd name="connsiteY4" fmla="*/ 88106 h 145256"/>
                    <a:gd name="connsiteX5" fmla="*/ 40482 w 116523"/>
                    <a:gd name="connsiteY5" fmla="*/ 73819 h 145256"/>
                    <a:gd name="connsiteX6" fmla="*/ 73819 w 116523"/>
                    <a:gd name="connsiteY6" fmla="*/ 104775 h 145256"/>
                    <a:gd name="connsiteX7" fmla="*/ 54769 w 116523"/>
                    <a:gd name="connsiteY7" fmla="*/ 40481 h 145256"/>
                    <a:gd name="connsiteX8" fmla="*/ 116523 w 116523"/>
                    <a:gd name="connsiteY8" fmla="*/ 0 h 145256"/>
                    <a:gd name="connsiteX0" fmla="*/ 116523 w 116523"/>
                    <a:gd name="connsiteY0" fmla="*/ 4241 h 149497"/>
                    <a:gd name="connsiteX1" fmla="*/ 0 w 116523"/>
                    <a:gd name="connsiteY1" fmla="*/ 32816 h 149497"/>
                    <a:gd name="connsiteX2" fmla="*/ 33338 w 116523"/>
                    <a:gd name="connsiteY2" fmla="*/ 149497 h 149497"/>
                    <a:gd name="connsiteX3" fmla="*/ 47625 w 116523"/>
                    <a:gd name="connsiteY3" fmla="*/ 130447 h 149497"/>
                    <a:gd name="connsiteX4" fmla="*/ 35719 w 116523"/>
                    <a:gd name="connsiteY4" fmla="*/ 92347 h 149497"/>
                    <a:gd name="connsiteX5" fmla="*/ 40482 w 116523"/>
                    <a:gd name="connsiteY5" fmla="*/ 78060 h 149497"/>
                    <a:gd name="connsiteX6" fmla="*/ 73819 w 116523"/>
                    <a:gd name="connsiteY6" fmla="*/ 109016 h 149497"/>
                    <a:gd name="connsiteX7" fmla="*/ 54769 w 116523"/>
                    <a:gd name="connsiteY7" fmla="*/ 44722 h 149497"/>
                    <a:gd name="connsiteX8" fmla="*/ 116523 w 116523"/>
                    <a:gd name="connsiteY8" fmla="*/ 4241 h 149497"/>
                    <a:gd name="connsiteX0" fmla="*/ 116523 w 116523"/>
                    <a:gd name="connsiteY0" fmla="*/ 7265 h 152521"/>
                    <a:gd name="connsiteX1" fmla="*/ 0 w 116523"/>
                    <a:gd name="connsiteY1" fmla="*/ 35840 h 152521"/>
                    <a:gd name="connsiteX2" fmla="*/ 33338 w 116523"/>
                    <a:gd name="connsiteY2" fmla="*/ 152521 h 152521"/>
                    <a:gd name="connsiteX3" fmla="*/ 47625 w 116523"/>
                    <a:gd name="connsiteY3" fmla="*/ 133471 h 152521"/>
                    <a:gd name="connsiteX4" fmla="*/ 35719 w 116523"/>
                    <a:gd name="connsiteY4" fmla="*/ 95371 h 152521"/>
                    <a:gd name="connsiteX5" fmla="*/ 40482 w 116523"/>
                    <a:gd name="connsiteY5" fmla="*/ 81084 h 152521"/>
                    <a:gd name="connsiteX6" fmla="*/ 73819 w 116523"/>
                    <a:gd name="connsiteY6" fmla="*/ 112040 h 152521"/>
                    <a:gd name="connsiteX7" fmla="*/ 54769 w 116523"/>
                    <a:gd name="connsiteY7" fmla="*/ 47746 h 152521"/>
                    <a:gd name="connsiteX8" fmla="*/ 116523 w 116523"/>
                    <a:gd name="connsiteY8" fmla="*/ 7265 h 152521"/>
                    <a:gd name="connsiteX0" fmla="*/ 120763 w 120763"/>
                    <a:gd name="connsiteY0" fmla="*/ 7265 h 152521"/>
                    <a:gd name="connsiteX1" fmla="*/ 4240 w 120763"/>
                    <a:gd name="connsiteY1" fmla="*/ 35840 h 152521"/>
                    <a:gd name="connsiteX2" fmla="*/ 37578 w 120763"/>
                    <a:gd name="connsiteY2" fmla="*/ 152521 h 152521"/>
                    <a:gd name="connsiteX3" fmla="*/ 51865 w 120763"/>
                    <a:gd name="connsiteY3" fmla="*/ 133471 h 152521"/>
                    <a:gd name="connsiteX4" fmla="*/ 39959 w 120763"/>
                    <a:gd name="connsiteY4" fmla="*/ 95371 h 152521"/>
                    <a:gd name="connsiteX5" fmla="*/ 44722 w 120763"/>
                    <a:gd name="connsiteY5" fmla="*/ 81084 h 152521"/>
                    <a:gd name="connsiteX6" fmla="*/ 78059 w 120763"/>
                    <a:gd name="connsiteY6" fmla="*/ 112040 h 152521"/>
                    <a:gd name="connsiteX7" fmla="*/ 59009 w 120763"/>
                    <a:gd name="connsiteY7" fmla="*/ 47746 h 152521"/>
                    <a:gd name="connsiteX8" fmla="*/ 120763 w 120763"/>
                    <a:gd name="connsiteY8" fmla="*/ 7265 h 152521"/>
                    <a:gd name="connsiteX0" fmla="*/ 120763 w 120763"/>
                    <a:gd name="connsiteY0" fmla="*/ 10571 h 155827"/>
                    <a:gd name="connsiteX1" fmla="*/ 4240 w 120763"/>
                    <a:gd name="connsiteY1" fmla="*/ 39146 h 155827"/>
                    <a:gd name="connsiteX2" fmla="*/ 37578 w 120763"/>
                    <a:gd name="connsiteY2" fmla="*/ 155827 h 155827"/>
                    <a:gd name="connsiteX3" fmla="*/ 51865 w 120763"/>
                    <a:gd name="connsiteY3" fmla="*/ 136777 h 155827"/>
                    <a:gd name="connsiteX4" fmla="*/ 39959 w 120763"/>
                    <a:gd name="connsiteY4" fmla="*/ 98677 h 155827"/>
                    <a:gd name="connsiteX5" fmla="*/ 44722 w 120763"/>
                    <a:gd name="connsiteY5" fmla="*/ 84390 h 155827"/>
                    <a:gd name="connsiteX6" fmla="*/ 78059 w 120763"/>
                    <a:gd name="connsiteY6" fmla="*/ 115346 h 155827"/>
                    <a:gd name="connsiteX7" fmla="*/ 59009 w 120763"/>
                    <a:gd name="connsiteY7" fmla="*/ 51052 h 155827"/>
                    <a:gd name="connsiteX8" fmla="*/ 120763 w 120763"/>
                    <a:gd name="connsiteY8" fmla="*/ 10571 h 155827"/>
                    <a:gd name="connsiteX0" fmla="*/ 121938 w 121938"/>
                    <a:gd name="connsiteY0" fmla="*/ 9813 h 157419"/>
                    <a:gd name="connsiteX1" fmla="*/ 4240 w 121938"/>
                    <a:gd name="connsiteY1" fmla="*/ 40738 h 157419"/>
                    <a:gd name="connsiteX2" fmla="*/ 37578 w 121938"/>
                    <a:gd name="connsiteY2" fmla="*/ 157419 h 157419"/>
                    <a:gd name="connsiteX3" fmla="*/ 51865 w 121938"/>
                    <a:gd name="connsiteY3" fmla="*/ 138369 h 157419"/>
                    <a:gd name="connsiteX4" fmla="*/ 39959 w 121938"/>
                    <a:gd name="connsiteY4" fmla="*/ 100269 h 157419"/>
                    <a:gd name="connsiteX5" fmla="*/ 44722 w 121938"/>
                    <a:gd name="connsiteY5" fmla="*/ 85982 h 157419"/>
                    <a:gd name="connsiteX6" fmla="*/ 78059 w 121938"/>
                    <a:gd name="connsiteY6" fmla="*/ 116938 h 157419"/>
                    <a:gd name="connsiteX7" fmla="*/ 59009 w 121938"/>
                    <a:gd name="connsiteY7" fmla="*/ 52644 h 157419"/>
                    <a:gd name="connsiteX8" fmla="*/ 121938 w 121938"/>
                    <a:gd name="connsiteY8" fmla="*/ 9813 h 157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1938" h="157419">
                      <a:moveTo>
                        <a:pt x="121938" y="9813"/>
                      </a:moveTo>
                      <a:cubicBezTo>
                        <a:pt x="60776" y="-6507"/>
                        <a:pt x="30159" y="-6379"/>
                        <a:pt x="4240" y="40738"/>
                      </a:cubicBezTo>
                      <a:cubicBezTo>
                        <a:pt x="-12841" y="87855"/>
                        <a:pt x="26465" y="118525"/>
                        <a:pt x="37578" y="157419"/>
                      </a:cubicBezTo>
                      <a:lnTo>
                        <a:pt x="51865" y="138369"/>
                      </a:lnTo>
                      <a:lnTo>
                        <a:pt x="39959" y="100269"/>
                      </a:lnTo>
                      <a:lnTo>
                        <a:pt x="44722" y="85982"/>
                      </a:lnTo>
                      <a:lnTo>
                        <a:pt x="78059" y="116938"/>
                      </a:lnTo>
                      <a:lnTo>
                        <a:pt x="59009" y="52644"/>
                      </a:lnTo>
                      <a:lnTo>
                        <a:pt x="121938" y="9813"/>
                      </a:lnTo>
                      <a:close/>
                    </a:path>
                  </a:pathLst>
                </a:custGeom>
                <a:solidFill>
                  <a:srgbClr val="957B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79" name="任意多边形 478"/>
              <p:cNvSpPr/>
              <p:nvPr/>
            </p:nvSpPr>
            <p:spPr>
              <a:xfrm>
                <a:off x="8941757" y="1286023"/>
                <a:ext cx="180508" cy="305307"/>
              </a:xfrm>
              <a:custGeom>
                <a:avLst/>
                <a:gdLst>
                  <a:gd name="connsiteX0" fmla="*/ 0 w 238125"/>
                  <a:gd name="connsiteY0" fmla="*/ 116681 h 342900"/>
                  <a:gd name="connsiteX1" fmla="*/ 57150 w 238125"/>
                  <a:gd name="connsiteY1" fmla="*/ 0 h 342900"/>
                  <a:gd name="connsiteX2" fmla="*/ 169068 w 238125"/>
                  <a:gd name="connsiteY2" fmla="*/ 16668 h 342900"/>
                  <a:gd name="connsiteX3" fmla="*/ 238125 w 238125"/>
                  <a:gd name="connsiteY3" fmla="*/ 285750 h 342900"/>
                  <a:gd name="connsiteX4" fmla="*/ 102393 w 238125"/>
                  <a:gd name="connsiteY4" fmla="*/ 342900 h 342900"/>
                  <a:gd name="connsiteX5" fmla="*/ 23812 w 238125"/>
                  <a:gd name="connsiteY5" fmla="*/ 330993 h 342900"/>
                  <a:gd name="connsiteX6" fmla="*/ 0 w 238125"/>
                  <a:gd name="connsiteY6" fmla="*/ 116681 h 342900"/>
                  <a:gd name="connsiteX0" fmla="*/ 4763 w 242888"/>
                  <a:gd name="connsiteY0" fmla="*/ 116681 h 342900"/>
                  <a:gd name="connsiteX1" fmla="*/ 61913 w 242888"/>
                  <a:gd name="connsiteY1" fmla="*/ 0 h 342900"/>
                  <a:gd name="connsiteX2" fmla="*/ 173831 w 242888"/>
                  <a:gd name="connsiteY2" fmla="*/ 16668 h 342900"/>
                  <a:gd name="connsiteX3" fmla="*/ 242888 w 242888"/>
                  <a:gd name="connsiteY3" fmla="*/ 285750 h 342900"/>
                  <a:gd name="connsiteX4" fmla="*/ 107156 w 242888"/>
                  <a:gd name="connsiteY4" fmla="*/ 342900 h 342900"/>
                  <a:gd name="connsiteX5" fmla="*/ 0 w 242888"/>
                  <a:gd name="connsiteY5" fmla="*/ 326230 h 342900"/>
                  <a:gd name="connsiteX6" fmla="*/ 4763 w 242888"/>
                  <a:gd name="connsiteY6" fmla="*/ 116681 h 342900"/>
                  <a:gd name="connsiteX0" fmla="*/ 4763 w 242888"/>
                  <a:gd name="connsiteY0" fmla="*/ 116681 h 326230"/>
                  <a:gd name="connsiteX1" fmla="*/ 61913 w 242888"/>
                  <a:gd name="connsiteY1" fmla="*/ 0 h 326230"/>
                  <a:gd name="connsiteX2" fmla="*/ 173831 w 242888"/>
                  <a:gd name="connsiteY2" fmla="*/ 16668 h 326230"/>
                  <a:gd name="connsiteX3" fmla="*/ 242888 w 242888"/>
                  <a:gd name="connsiteY3" fmla="*/ 285750 h 326230"/>
                  <a:gd name="connsiteX4" fmla="*/ 0 w 242888"/>
                  <a:gd name="connsiteY4" fmla="*/ 326230 h 326230"/>
                  <a:gd name="connsiteX5" fmla="*/ 4763 w 242888"/>
                  <a:gd name="connsiteY5" fmla="*/ 116681 h 326230"/>
                  <a:gd name="connsiteX0" fmla="*/ 4763 w 204788"/>
                  <a:gd name="connsiteY0" fmla="*/ 116681 h 326230"/>
                  <a:gd name="connsiteX1" fmla="*/ 61913 w 204788"/>
                  <a:gd name="connsiteY1" fmla="*/ 0 h 326230"/>
                  <a:gd name="connsiteX2" fmla="*/ 173831 w 204788"/>
                  <a:gd name="connsiteY2" fmla="*/ 16668 h 326230"/>
                  <a:gd name="connsiteX3" fmla="*/ 204788 w 204788"/>
                  <a:gd name="connsiteY3" fmla="*/ 288131 h 326230"/>
                  <a:gd name="connsiteX4" fmla="*/ 0 w 204788"/>
                  <a:gd name="connsiteY4" fmla="*/ 326230 h 326230"/>
                  <a:gd name="connsiteX5" fmla="*/ 4763 w 204788"/>
                  <a:gd name="connsiteY5" fmla="*/ 116681 h 326230"/>
                  <a:gd name="connsiteX0" fmla="*/ 4763 w 192881"/>
                  <a:gd name="connsiteY0" fmla="*/ 116681 h 326230"/>
                  <a:gd name="connsiteX1" fmla="*/ 61913 w 192881"/>
                  <a:gd name="connsiteY1" fmla="*/ 0 h 326230"/>
                  <a:gd name="connsiteX2" fmla="*/ 173831 w 192881"/>
                  <a:gd name="connsiteY2" fmla="*/ 16668 h 326230"/>
                  <a:gd name="connsiteX3" fmla="*/ 192881 w 192881"/>
                  <a:gd name="connsiteY3" fmla="*/ 235743 h 326230"/>
                  <a:gd name="connsiteX4" fmla="*/ 0 w 192881"/>
                  <a:gd name="connsiteY4" fmla="*/ 326230 h 326230"/>
                  <a:gd name="connsiteX5" fmla="*/ 4763 w 192881"/>
                  <a:gd name="connsiteY5" fmla="*/ 116681 h 326230"/>
                  <a:gd name="connsiteX0" fmla="*/ 4763 w 192881"/>
                  <a:gd name="connsiteY0" fmla="*/ 116681 h 326230"/>
                  <a:gd name="connsiteX1" fmla="*/ 61913 w 192881"/>
                  <a:gd name="connsiteY1" fmla="*/ 0 h 326230"/>
                  <a:gd name="connsiteX2" fmla="*/ 173831 w 192881"/>
                  <a:gd name="connsiteY2" fmla="*/ 16668 h 326230"/>
                  <a:gd name="connsiteX3" fmla="*/ 192881 w 192881"/>
                  <a:gd name="connsiteY3" fmla="*/ 235743 h 326230"/>
                  <a:gd name="connsiteX4" fmla="*/ 0 w 192881"/>
                  <a:gd name="connsiteY4" fmla="*/ 326230 h 326230"/>
                  <a:gd name="connsiteX5" fmla="*/ 4763 w 192881"/>
                  <a:gd name="connsiteY5" fmla="*/ 116681 h 326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2881" h="326230">
                    <a:moveTo>
                      <a:pt x="4763" y="116681"/>
                    </a:moveTo>
                    <a:lnTo>
                      <a:pt x="61913" y="0"/>
                    </a:lnTo>
                    <a:lnTo>
                      <a:pt x="173831" y="16668"/>
                    </a:lnTo>
                    <a:lnTo>
                      <a:pt x="192881" y="235743"/>
                    </a:lnTo>
                    <a:lnTo>
                      <a:pt x="0" y="326230"/>
                    </a:lnTo>
                    <a:lnTo>
                      <a:pt x="4763" y="116681"/>
                    </a:lnTo>
                    <a:close/>
                  </a:path>
                </a:pathLst>
              </a:custGeom>
              <a:solidFill>
                <a:srgbClr val="F9EA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3" name="00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157" y="-1824977"/>
            <a:ext cx="609600" cy="609600"/>
          </a:xfrm>
          <a:prstGeom prst="rect">
            <a:avLst/>
          </a:prstGeom>
        </p:spPr>
      </p:pic>
      <p:pic>
        <p:nvPicPr>
          <p:cNvPr id="244" name="图片 2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8777" y="4584654"/>
            <a:ext cx="2702691" cy="526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452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path" presetSubtype="0" repeatCount="indefinite" autoRev="1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77778E-6 -4.93827E-6 L -0.0007 0.01883 " pathEditMode="relative" rAng="0" ptsTypes="AA">
                                      <p:cBhvr>
                                        <p:cTn id="15" dur="325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92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" presetClass="emph" presetSubtype="0" repeatCount="indefinite" autoRev="1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4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path" presetSubtype="0" repeatCount="indefinite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77778E-6 8.64198E-7 L 0.00122 0.03302 " pathEditMode="relative" rAng="0" ptsTypes="AA">
                                      <p:cBhvr>
                                        <p:cTn id="26" dur="325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163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" presetClass="emph" presetSubtype="0" repeatCount="indefinite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4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66667E-6 1.48148E-6 L 0.20834 -0.15679 " pathEditMode="relative" rAng="0" ptsTypes="AA">
                                      <p:cBhvr>
                                        <p:cTn id="35" dur="2000" spd="-100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17" y="-784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6" presetClass="emph" presetSubtype="0" repeatCount="indefinite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37" dur="2000" fill="hold"/>
                                        <p:tgtEl>
                                          <p:spTgt spid="14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83951E-6 L 0.45469 -0.38982 " pathEditMode="relative" rAng="0" ptsTypes="AA">
                                      <p:cBhvr>
                                        <p:cTn id="65" dur="20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726" y="-19506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59259E-6 L 1.19132 -0.92377 " pathEditMode="relative" rAng="0" ptsTypes="AA">
                                      <p:cBhvr>
                                        <p:cTn id="71" dur="500" spd="-100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566" y="-46204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2" presetClass="entr" presetSubtype="3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path" presetSubtype="0" repeatCount="indefinite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61111E-6 -4.07407E-6 L 1.06632 -0.81327 " pathEditMode="relative" rAng="0" ptsTypes="AA">
                                      <p:cBhvr>
                                        <p:cTn id="77" dur="1000" spd="-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16" y="-40679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2" presetClass="entr" presetSubtype="3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path" presetSubtype="0" repeatCount="indefinite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1.94444E-6 -2.46914E-7 L 1.34202 -1.02006 " pathEditMode="relative" rAng="0" ptsTypes="AA">
                                      <p:cBhvr>
                                        <p:cTn id="83" dur="500" spd="-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101" y="-51019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2" presetClass="entr" presetSubtype="3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path" presetSubtype="0" repeatCount="indefinite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3.61111E-6 -1.60494E-6 L 0.61459 -0.52438 " pathEditMode="relative" rAng="0" ptsTypes="AA">
                                      <p:cBhvr>
                                        <p:cTn id="89" dur="500" spd="-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729" y="-26235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2" presetClass="entr" presetSubtype="3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path" presetSubtype="0" repeatCount="indefinite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77778E-6 -4.5679E-6 L 0.70261 -0.61142 " pathEditMode="relative" rAng="0" ptsTypes="AA">
                                      <p:cBhvr>
                                        <p:cTn id="95" dur="1000" spd="-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122" y="-30586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42" presetClass="pat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61111E-6 -4.5679E-6 L 0.7257 -0.56327 " pathEditMode="relative" rAng="0" ptsTypes="AA">
                                      <p:cBhvr>
                                        <p:cTn id="127" dur="1500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85" y="-28179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6" presetClass="emph" presetSubtype="0" repeatCount="indefinite" autoRev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129" dur="3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8" presetClass="emph" presetSubtype="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21600000">
                                      <p:cBhvr>
                                        <p:cTn id="137" dur="425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-21600000">
                                      <p:cBhvr>
                                        <p:cTn id="142" dur="50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2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2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50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88889E-6 -3.20988E-6 C 0.07969 0.1534 0.05504 0.3213 0.04393 0.39723 C 0.02709 0.49568 -0.08645 0.67562 -0.20312 0.58889 " pathEditMode="relative" rAng="0" ptsTypes="AAA">
                                      <p:cBhvr>
                                        <p:cTn id="149" dur="2000" spd="-100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44" y="30586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32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151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2" dur="16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3" dur="1600" fill="hold">
                                          <p:stCondLst>
                                            <p:cond delay="320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4" dur="1600" fill="hold">
                                          <p:stCondLst>
                                            <p:cond delay="480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5" dur="1600" fill="hold">
                                          <p:stCondLst>
                                            <p:cond delay="640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160" dur="600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" presetClass="entr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42" presetClass="path" presetSubtype="0" accel="50000" decel="5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4.16667E-6 1.97531E-6 L -0.67084 -0.19476 " pathEditMode="relative" rAng="0" ptsTypes="AA">
                                      <p:cBhvr>
                                        <p:cTn id="167" dur="1000" spd="-1000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542" y="-9753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1" presetClass="entr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42" presetClass="path" presetSubtype="0" accel="50000" decel="5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94444E-6 -3.7037E-6 L 0.71129 0.22007 " pathEditMode="relative" rAng="0" ptsTypes="AA">
                                      <p:cBhvr>
                                        <p:cTn id="171" dur="1000" spd="-1000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556" y="10988"/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2" presetClass="entr" presetSubtype="12" decel="72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2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2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75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53" presetClass="entr" presetSubtype="16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42" presetClass="path" presetSubtype="0" accel="50000" decel="5000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Motion origin="layout" path="M 2.5E-6 -4.69136E-6 L 0.12344 -0.04074 " pathEditMode="relative" rAng="0" ptsTypes="AA">
                                      <p:cBhvr>
                                        <p:cTn id="185" dur="1000" spd="-100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63" y="-2037"/>
                                    </p:animMotion>
                                  </p:childTnLst>
                                </p:cTn>
                              </p:par>
                              <p:par>
                                <p:cTn id="186" presetID="6" presetClass="emph" presetSubtype="0" repeatCount="indefinite" autoRev="1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Scale>
                                      <p:cBhvr>
                                        <p:cTn id="187" dur="3500" fill="hold"/>
                                        <p:tgtEl>
                                          <p:spTgt spid="316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88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42" presetClass="path" presetSubtype="0" accel="50000" decel="5000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2.77778E-7 -2.46914E-6 L 0.10799 -0.05123 " pathEditMode="relative" rAng="0" ptsTypes="AA">
                                      <p:cBhvr>
                                        <p:cTn id="194" dur="1000" spd="-100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9" y="-2562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6" presetClass="emph" presetSubtype="0" repeatCount="indefinite" autoRev="1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196" dur="1000" fill="hold"/>
                                        <p:tgtEl>
                                          <p:spTgt spid="317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53" presetClass="entr" presetSubtype="16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42" presetClass="path" presetSubtype="0" accel="50000" decel="50000" fill="hold" grpId="1" nodeType="withEffect">
                                  <p:stCondLst>
                                    <p:cond delay="4900"/>
                                  </p:stCondLst>
                                  <p:childTnLst>
                                    <p:animMotion origin="layout" path="M -8.33333E-7 4.81481E-6 L 0.11684 -0.07562 " pathEditMode="relative" rAng="0" ptsTypes="AA">
                                      <p:cBhvr>
                                        <p:cTn id="203" dur="1000" spd="-100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33" y="-3796"/>
                                    </p:animMotion>
                                  </p:childTnLst>
                                </p:cTn>
                              </p:par>
                              <p:par>
                                <p:cTn id="204" presetID="6" presetClass="emph" presetSubtype="0" repeatCount="indefinite" autoRev="1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Scale>
                                      <p:cBhvr>
                                        <p:cTn id="205" dur="2000" fill="hold"/>
                                        <p:tgtEl>
                                          <p:spTgt spid="318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06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8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9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1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4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5" presetID="26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7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8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0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1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8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9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26" presetClass="emph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500" tmFilter="0, 0; .2, .5; .8, .5; 1, 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6" dur="250" autoRev="1" fill="hold"/>
                                        <p:tgtEl>
                                          <p:spTgt spid="4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7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26" presetClass="emph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500" tmFilter="0, 0; .2, .5; .8, .5; 1, 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4" dur="250" autoRev="1" fill="hold"/>
                                        <p:tgtEl>
                                          <p:spTgt spid="1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1" dur="500" tmFilter="0, 0; .2, .5; .8, .5; 1, 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2" dur="250" autoRev="1" fill="hold"/>
                                        <p:tgtEl>
                                          <p:spTgt spid="2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3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26" presetClass="emph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500" tmFilter="0, 0; .2, .5; .8, .5; 1, 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0" dur="250" autoRev="1" fill="hold"/>
                                        <p:tgtEl>
                                          <p:spTgt spid="1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1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26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8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5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6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26" presetClass="emph" presetSubtype="0" repeatCount="indefinite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4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2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3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7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26" presetClass="emp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9" dur="500" tmFilter="0, 0; .2, .5; .8, .5; 1, 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0" dur="250" autoRev="1" fill="hold"/>
                                        <p:tgtEl>
                                          <p:spTgt spid="1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1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26" presetClass="emph" presetSubtype="0" repeatCount="indefinite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" dur="490" tmFilter="0, 0; .2, .5; .8, .5; 1, 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8" dur="245" autoRev="1" fill="hold"/>
                                        <p:tgtEl>
                                          <p:spTgt spid="1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2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4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5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0" presetID="26" presetClass="emph" presetSubtype="0" repeatCount="indefinite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1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2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8" presetID="26" presetClass="emph" presetSubtype="0" repeatCount="indefinite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9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0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6" presetID="26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8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9" presetID="53" presetClass="entr" presetSubtype="16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1" dur="5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5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3" dur="5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4" presetID="42" presetClass="path" presetSubtype="0" accel="50000" decel="5000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Motion origin="layout" path="M -1.11111E-6 4.81481E-6 L -0.12517 0.08981 " pathEditMode="relative" rAng="0" ptsTypes="AA">
                                      <p:cBhvr>
                                        <p:cTn id="355" dur="1000" spd="-1000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67" y="4475"/>
                                    </p:animMotion>
                                  </p:childTnLst>
                                </p:cTn>
                              </p:par>
                              <p:par>
                                <p:cTn id="356" presetID="6" presetClass="emph" presetSubtype="0" repeatCount="indefinite" autoRev="1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Scale>
                                      <p:cBhvr>
                                        <p:cTn id="357" dur="2000" fill="hold"/>
                                        <p:tgtEl>
                                          <p:spTgt spid="312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58" presetID="53" presetClass="entr" presetSubtype="16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0" dur="5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5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2" dur="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3" presetID="42" presetClass="path" presetSubtype="0" accel="50000" decel="5000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Motion origin="layout" path="M -4.72222E-6 -7.40741E-7 L -0.2019 0.12253 " pathEditMode="relative" rAng="0" ptsTypes="AA">
                                      <p:cBhvr>
                                        <p:cTn id="364" dur="1000" spd="-1000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6111"/>
                                    </p:animMotion>
                                  </p:childTnLst>
                                </p:cTn>
                              </p:par>
                              <p:par>
                                <p:cTn id="365" presetID="6" presetClass="emph" presetSubtype="0" repeatCount="indefinite" autoRev="1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Scale>
                                      <p:cBhvr>
                                        <p:cTn id="366" dur="3000" fill="hold"/>
                                        <p:tgtEl>
                                          <p:spTgt spid="314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67" presetID="53" presetClass="entr" presetSubtype="16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9" dur="5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5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1" dur="5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2" presetID="42" presetClass="path" presetSubtype="0" accel="50000" decel="5000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Motion origin="layout" path="M -3.61111E-6 -3.7037E-6 L -0.10764 0.03426 " pathEditMode="relative" rAng="0" ptsTypes="AA">
                                      <p:cBhvr>
                                        <p:cTn id="373" dur="1000" spd="-100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2" y="1698"/>
                                    </p:animMotion>
                                  </p:childTnLst>
                                </p:cTn>
                              </p:par>
                              <p:par>
                                <p:cTn id="374" presetID="6" presetClass="emph" presetSubtype="0" repeatCount="indefinite" autoRev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Scale>
                                      <p:cBhvr>
                                        <p:cTn id="375" dur="2000" fill="hold"/>
                                        <p:tgtEl>
                                          <p:spTgt spid="6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76" presetID="6" presetClass="emph" presetSubtype="0" repeatCount="indefinite" autoRev="1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Scale>
                                      <p:cBhvr>
                                        <p:cTn id="377" dur="1500" fill="hold"/>
                                        <p:tgtEl>
                                          <p:spTgt spid="313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78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0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2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26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4" dur="500" tmFilter="0, 0; .2, .5; .8, .5; 1, 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5" dur="250" autoRev="1" fill="hold"/>
                                        <p:tgtEl>
                                          <p:spTgt spid="2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6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1" presetID="26" presetClass="emph" presetSubtype="0" repeatCount="indefinite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49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3" dur="245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39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51" grpId="0" animBg="1"/>
      <p:bldP spid="45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5" grpId="0" animBg="1"/>
      <p:bldP spid="15" grpId="1" animBg="1"/>
      <p:bldP spid="20" grpId="0" animBg="1"/>
      <p:bldP spid="20" grpId="1" animBg="1"/>
      <p:bldP spid="25" grpId="0" animBg="1"/>
      <p:bldP spid="25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59" grpId="0" animBg="1"/>
      <p:bldP spid="59" grpId="1" animBg="1"/>
      <p:bldP spid="60" grpId="0" animBg="1"/>
      <p:bldP spid="60" grpId="1" animBg="1"/>
      <p:bldP spid="62" grpId="0" animBg="1"/>
      <p:bldP spid="62" grpId="1" animBg="1"/>
      <p:bldP spid="204" grpId="0" animBg="1"/>
      <p:bldP spid="204" grpId="1" animBg="1"/>
      <p:bldP spid="19" grpId="0" animBg="1"/>
      <p:bldP spid="19" grpId="1" animBg="1"/>
      <p:bldP spid="21" grpId="0" animBg="1"/>
      <p:bldP spid="21" grpId="1" animBg="1"/>
      <p:bldP spid="312" grpId="0" animBg="1"/>
      <p:bldP spid="312" grpId="1" animBg="1"/>
      <p:bldP spid="312" grpId="2" animBg="1"/>
      <p:bldP spid="314" grpId="0" animBg="1"/>
      <p:bldP spid="314" grpId="1" animBg="1"/>
      <p:bldP spid="314" grpId="2" animBg="1"/>
      <p:bldP spid="316" grpId="0" animBg="1"/>
      <p:bldP spid="316" grpId="1" animBg="1"/>
      <p:bldP spid="316" grpId="2" animBg="1"/>
      <p:bldP spid="317" grpId="0" animBg="1"/>
      <p:bldP spid="317" grpId="1" animBg="1"/>
      <p:bldP spid="317" grpId="2" animBg="1"/>
      <p:bldP spid="318" grpId="0" animBg="1"/>
      <p:bldP spid="318" grpId="1" animBg="1"/>
      <p:bldP spid="318" grpId="2" animBg="1"/>
      <p:bldP spid="365" grpId="0" animBg="1"/>
      <p:bldP spid="365" grpId="1" animBg="1"/>
      <p:bldP spid="436" grpId="0" animBg="1"/>
      <p:bldP spid="436" grpId="1" animBg="1"/>
      <p:bldP spid="436" grpId="2" animBg="1"/>
      <p:bldP spid="436" grpId="3" animBg="1"/>
      <p:bldP spid="61" grpId="0" animBg="1"/>
      <p:bldP spid="61" grpId="1" animBg="1"/>
      <p:bldP spid="37" grpId="0" animBg="1"/>
      <p:bldP spid="37" grpId="1" animBg="1"/>
      <p:bldP spid="313" grpId="0" animBg="1"/>
      <p:bldP spid="313" grpId="1" animBg="1"/>
      <p:bldP spid="313" grpId="2" animBg="1"/>
      <p:bldP spid="306" grpId="0"/>
      <p:bldP spid="306" grpId="1"/>
      <p:bldP spid="307" grpId="0"/>
      <p:bldP spid="307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矩形 208"/>
          <p:cNvSpPr/>
          <p:nvPr/>
        </p:nvSpPr>
        <p:spPr>
          <a:xfrm>
            <a:off x="0" y="-7597"/>
            <a:ext cx="9144000" cy="5151097"/>
          </a:xfrm>
          <a:prstGeom prst="rect">
            <a:avLst/>
          </a:prstGeom>
          <a:gradFill>
            <a:gsLst>
              <a:gs pos="100000">
                <a:schemeClr val="bg1"/>
              </a:gs>
              <a:gs pos="5000">
                <a:srgbClr val="93DCF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3DA59B"/>
                </a:solidFill>
              </a:ln>
              <a:solidFill>
                <a:srgbClr val="3DA59B"/>
              </a:solidFill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5343508" y="3060701"/>
            <a:ext cx="541381" cy="2082799"/>
            <a:chOff x="6104946" y="2847358"/>
            <a:chExt cx="541381" cy="2082799"/>
          </a:xfrm>
        </p:grpSpPr>
        <p:sp>
          <p:nvSpPr>
            <p:cNvPr id="33" name="矩形 32"/>
            <p:cNvSpPr/>
            <p:nvPr/>
          </p:nvSpPr>
          <p:spPr>
            <a:xfrm>
              <a:off x="6104946" y="2847358"/>
              <a:ext cx="378967" cy="2082799"/>
            </a:xfrm>
            <a:prstGeom prst="rect">
              <a:avLst/>
            </a:prstGeom>
            <a:solidFill>
              <a:srgbClr val="61C5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6"/>
            <p:cNvSpPr/>
            <p:nvPr/>
          </p:nvSpPr>
          <p:spPr>
            <a:xfrm>
              <a:off x="6483913" y="2847358"/>
              <a:ext cx="162414" cy="2082799"/>
            </a:xfrm>
            <a:custGeom>
              <a:avLst/>
              <a:gdLst>
                <a:gd name="connsiteX0" fmla="*/ 0 w 200025"/>
                <a:gd name="connsiteY0" fmla="*/ 0 h 1661205"/>
                <a:gd name="connsiteX1" fmla="*/ 200025 w 200025"/>
                <a:gd name="connsiteY1" fmla="*/ 0 h 1661205"/>
                <a:gd name="connsiteX2" fmla="*/ 200025 w 200025"/>
                <a:gd name="connsiteY2" fmla="*/ 1661205 h 1661205"/>
                <a:gd name="connsiteX3" fmla="*/ 0 w 200025"/>
                <a:gd name="connsiteY3" fmla="*/ 1661205 h 1661205"/>
                <a:gd name="connsiteX4" fmla="*/ 0 w 200025"/>
                <a:gd name="connsiteY4" fmla="*/ 0 h 1661205"/>
                <a:gd name="connsiteX0" fmla="*/ 0 w 206375"/>
                <a:gd name="connsiteY0" fmla="*/ 0 h 1661205"/>
                <a:gd name="connsiteX1" fmla="*/ 206375 w 206375"/>
                <a:gd name="connsiteY1" fmla="*/ 50800 h 1661205"/>
                <a:gd name="connsiteX2" fmla="*/ 200025 w 206375"/>
                <a:gd name="connsiteY2" fmla="*/ 1661205 h 1661205"/>
                <a:gd name="connsiteX3" fmla="*/ 0 w 206375"/>
                <a:gd name="connsiteY3" fmla="*/ 1661205 h 1661205"/>
                <a:gd name="connsiteX4" fmla="*/ 0 w 206375"/>
                <a:gd name="connsiteY4" fmla="*/ 0 h 1661205"/>
                <a:gd name="connsiteX0" fmla="*/ 0 w 206375"/>
                <a:gd name="connsiteY0" fmla="*/ 0 h 1661205"/>
                <a:gd name="connsiteX1" fmla="*/ 206375 w 206375"/>
                <a:gd name="connsiteY1" fmla="*/ 50800 h 1661205"/>
                <a:gd name="connsiteX2" fmla="*/ 200025 w 206375"/>
                <a:gd name="connsiteY2" fmla="*/ 1661205 h 1661205"/>
                <a:gd name="connsiteX3" fmla="*/ 0 w 206375"/>
                <a:gd name="connsiteY3" fmla="*/ 1661205 h 1661205"/>
                <a:gd name="connsiteX4" fmla="*/ 0 w 206375"/>
                <a:gd name="connsiteY4" fmla="*/ 0 h 1661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375" h="1661205">
                  <a:moveTo>
                    <a:pt x="0" y="0"/>
                  </a:moveTo>
                  <a:lnTo>
                    <a:pt x="206375" y="50800"/>
                  </a:lnTo>
                  <a:cubicBezTo>
                    <a:pt x="204258" y="587602"/>
                    <a:pt x="202142" y="1124403"/>
                    <a:pt x="200025" y="1661205"/>
                  </a:cubicBezTo>
                  <a:lnTo>
                    <a:pt x="0" y="16612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CC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820238" y="3859559"/>
            <a:ext cx="334732" cy="1287780"/>
            <a:chOff x="6104946" y="2847358"/>
            <a:chExt cx="541381" cy="2082799"/>
          </a:xfrm>
        </p:grpSpPr>
        <p:sp>
          <p:nvSpPr>
            <p:cNvPr id="50" name="矩形 49"/>
            <p:cNvSpPr/>
            <p:nvPr/>
          </p:nvSpPr>
          <p:spPr>
            <a:xfrm>
              <a:off x="6104946" y="2847358"/>
              <a:ext cx="465519" cy="2082799"/>
            </a:xfrm>
            <a:prstGeom prst="rect">
              <a:avLst/>
            </a:prstGeom>
            <a:solidFill>
              <a:srgbClr val="61C5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6"/>
            <p:cNvSpPr/>
            <p:nvPr/>
          </p:nvSpPr>
          <p:spPr>
            <a:xfrm>
              <a:off x="6483913" y="2847358"/>
              <a:ext cx="162414" cy="2082799"/>
            </a:xfrm>
            <a:custGeom>
              <a:avLst/>
              <a:gdLst>
                <a:gd name="connsiteX0" fmla="*/ 0 w 200025"/>
                <a:gd name="connsiteY0" fmla="*/ 0 h 1661205"/>
                <a:gd name="connsiteX1" fmla="*/ 200025 w 200025"/>
                <a:gd name="connsiteY1" fmla="*/ 0 h 1661205"/>
                <a:gd name="connsiteX2" fmla="*/ 200025 w 200025"/>
                <a:gd name="connsiteY2" fmla="*/ 1661205 h 1661205"/>
                <a:gd name="connsiteX3" fmla="*/ 0 w 200025"/>
                <a:gd name="connsiteY3" fmla="*/ 1661205 h 1661205"/>
                <a:gd name="connsiteX4" fmla="*/ 0 w 200025"/>
                <a:gd name="connsiteY4" fmla="*/ 0 h 1661205"/>
                <a:gd name="connsiteX0" fmla="*/ 0 w 206375"/>
                <a:gd name="connsiteY0" fmla="*/ 0 h 1661205"/>
                <a:gd name="connsiteX1" fmla="*/ 206375 w 206375"/>
                <a:gd name="connsiteY1" fmla="*/ 50800 h 1661205"/>
                <a:gd name="connsiteX2" fmla="*/ 200025 w 206375"/>
                <a:gd name="connsiteY2" fmla="*/ 1661205 h 1661205"/>
                <a:gd name="connsiteX3" fmla="*/ 0 w 206375"/>
                <a:gd name="connsiteY3" fmla="*/ 1661205 h 1661205"/>
                <a:gd name="connsiteX4" fmla="*/ 0 w 206375"/>
                <a:gd name="connsiteY4" fmla="*/ 0 h 1661205"/>
                <a:gd name="connsiteX0" fmla="*/ 0 w 206375"/>
                <a:gd name="connsiteY0" fmla="*/ 0 h 1661205"/>
                <a:gd name="connsiteX1" fmla="*/ 206375 w 206375"/>
                <a:gd name="connsiteY1" fmla="*/ 50800 h 1661205"/>
                <a:gd name="connsiteX2" fmla="*/ 200025 w 206375"/>
                <a:gd name="connsiteY2" fmla="*/ 1661205 h 1661205"/>
                <a:gd name="connsiteX3" fmla="*/ 0 w 206375"/>
                <a:gd name="connsiteY3" fmla="*/ 1661205 h 1661205"/>
                <a:gd name="connsiteX4" fmla="*/ 0 w 206375"/>
                <a:gd name="connsiteY4" fmla="*/ 0 h 1661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375" h="1661205">
                  <a:moveTo>
                    <a:pt x="0" y="0"/>
                  </a:moveTo>
                  <a:lnTo>
                    <a:pt x="206375" y="50800"/>
                  </a:lnTo>
                  <a:cubicBezTo>
                    <a:pt x="204258" y="587602"/>
                    <a:pt x="202142" y="1124403"/>
                    <a:pt x="200025" y="1661205"/>
                  </a:cubicBezTo>
                  <a:lnTo>
                    <a:pt x="0" y="16612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CC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670729" y="3549339"/>
            <a:ext cx="2972399" cy="1594159"/>
            <a:chOff x="2489199" y="3542991"/>
            <a:chExt cx="2762251" cy="1594159"/>
          </a:xfrm>
        </p:grpSpPr>
        <p:sp>
          <p:nvSpPr>
            <p:cNvPr id="31" name="矩形 30"/>
            <p:cNvSpPr/>
            <p:nvPr/>
          </p:nvSpPr>
          <p:spPr>
            <a:xfrm>
              <a:off x="4880013" y="3668384"/>
              <a:ext cx="240299" cy="323935"/>
            </a:xfrm>
            <a:prstGeom prst="rect">
              <a:avLst/>
            </a:prstGeom>
            <a:solidFill>
              <a:srgbClr val="61C5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6"/>
            <p:cNvSpPr/>
            <p:nvPr/>
          </p:nvSpPr>
          <p:spPr>
            <a:xfrm>
              <a:off x="5120312" y="3668384"/>
              <a:ext cx="102985" cy="323935"/>
            </a:xfrm>
            <a:custGeom>
              <a:avLst/>
              <a:gdLst>
                <a:gd name="connsiteX0" fmla="*/ 0 w 200025"/>
                <a:gd name="connsiteY0" fmla="*/ 0 h 1661205"/>
                <a:gd name="connsiteX1" fmla="*/ 200025 w 200025"/>
                <a:gd name="connsiteY1" fmla="*/ 0 h 1661205"/>
                <a:gd name="connsiteX2" fmla="*/ 200025 w 200025"/>
                <a:gd name="connsiteY2" fmla="*/ 1661205 h 1661205"/>
                <a:gd name="connsiteX3" fmla="*/ 0 w 200025"/>
                <a:gd name="connsiteY3" fmla="*/ 1661205 h 1661205"/>
                <a:gd name="connsiteX4" fmla="*/ 0 w 200025"/>
                <a:gd name="connsiteY4" fmla="*/ 0 h 1661205"/>
                <a:gd name="connsiteX0" fmla="*/ 0 w 206375"/>
                <a:gd name="connsiteY0" fmla="*/ 0 h 1661205"/>
                <a:gd name="connsiteX1" fmla="*/ 206375 w 206375"/>
                <a:gd name="connsiteY1" fmla="*/ 50800 h 1661205"/>
                <a:gd name="connsiteX2" fmla="*/ 200025 w 206375"/>
                <a:gd name="connsiteY2" fmla="*/ 1661205 h 1661205"/>
                <a:gd name="connsiteX3" fmla="*/ 0 w 206375"/>
                <a:gd name="connsiteY3" fmla="*/ 1661205 h 1661205"/>
                <a:gd name="connsiteX4" fmla="*/ 0 w 206375"/>
                <a:gd name="connsiteY4" fmla="*/ 0 h 1661205"/>
                <a:gd name="connsiteX0" fmla="*/ 0 w 206375"/>
                <a:gd name="connsiteY0" fmla="*/ 0 h 1661205"/>
                <a:gd name="connsiteX1" fmla="*/ 206375 w 206375"/>
                <a:gd name="connsiteY1" fmla="*/ 50800 h 1661205"/>
                <a:gd name="connsiteX2" fmla="*/ 200025 w 206375"/>
                <a:gd name="connsiteY2" fmla="*/ 1661205 h 1661205"/>
                <a:gd name="connsiteX3" fmla="*/ 0 w 206375"/>
                <a:gd name="connsiteY3" fmla="*/ 1661205 h 1661205"/>
                <a:gd name="connsiteX4" fmla="*/ 0 w 206375"/>
                <a:gd name="connsiteY4" fmla="*/ 0 h 1661205"/>
                <a:gd name="connsiteX0" fmla="*/ 0 w 206375"/>
                <a:gd name="connsiteY0" fmla="*/ 0 h 1661205"/>
                <a:gd name="connsiteX1" fmla="*/ 206375 w 206375"/>
                <a:gd name="connsiteY1" fmla="*/ 168134 h 1661205"/>
                <a:gd name="connsiteX2" fmla="*/ 200025 w 206375"/>
                <a:gd name="connsiteY2" fmla="*/ 1661205 h 1661205"/>
                <a:gd name="connsiteX3" fmla="*/ 0 w 206375"/>
                <a:gd name="connsiteY3" fmla="*/ 1661205 h 1661205"/>
                <a:gd name="connsiteX4" fmla="*/ 0 w 206375"/>
                <a:gd name="connsiteY4" fmla="*/ 0 h 1661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375" h="1661205">
                  <a:moveTo>
                    <a:pt x="0" y="0"/>
                  </a:moveTo>
                  <a:lnTo>
                    <a:pt x="206375" y="168134"/>
                  </a:lnTo>
                  <a:cubicBezTo>
                    <a:pt x="204258" y="704936"/>
                    <a:pt x="202142" y="1124403"/>
                    <a:pt x="200025" y="1661205"/>
                  </a:cubicBezTo>
                  <a:lnTo>
                    <a:pt x="0" y="16612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CC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12"/>
            <p:cNvSpPr/>
            <p:nvPr/>
          </p:nvSpPr>
          <p:spPr>
            <a:xfrm>
              <a:off x="4358589" y="3542991"/>
              <a:ext cx="269489" cy="1594157"/>
            </a:xfrm>
            <a:custGeom>
              <a:avLst/>
              <a:gdLst>
                <a:gd name="connsiteX0" fmla="*/ 0 w 142241"/>
                <a:gd name="connsiteY0" fmla="*/ 0 h 1271473"/>
                <a:gd name="connsiteX1" fmla="*/ 142241 w 142241"/>
                <a:gd name="connsiteY1" fmla="*/ 0 h 1271473"/>
                <a:gd name="connsiteX2" fmla="*/ 142241 w 142241"/>
                <a:gd name="connsiteY2" fmla="*/ 1271473 h 1271473"/>
                <a:gd name="connsiteX3" fmla="*/ 0 w 142241"/>
                <a:gd name="connsiteY3" fmla="*/ 1271473 h 1271473"/>
                <a:gd name="connsiteX4" fmla="*/ 0 w 142241"/>
                <a:gd name="connsiteY4" fmla="*/ 0 h 1271473"/>
                <a:gd name="connsiteX0" fmla="*/ 0 w 142241"/>
                <a:gd name="connsiteY0" fmla="*/ 0 h 1271473"/>
                <a:gd name="connsiteX1" fmla="*/ 142241 w 142241"/>
                <a:gd name="connsiteY1" fmla="*/ 0 h 1271473"/>
                <a:gd name="connsiteX2" fmla="*/ 142241 w 142241"/>
                <a:gd name="connsiteY2" fmla="*/ 1271473 h 1271473"/>
                <a:gd name="connsiteX3" fmla="*/ 0 w 142241"/>
                <a:gd name="connsiteY3" fmla="*/ 1271473 h 1271473"/>
                <a:gd name="connsiteX4" fmla="*/ 795 w 142241"/>
                <a:gd name="connsiteY4" fmla="*/ 59531 h 1271473"/>
                <a:gd name="connsiteX5" fmla="*/ 0 w 142241"/>
                <a:gd name="connsiteY5" fmla="*/ 0 h 1271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241" h="1271473">
                  <a:moveTo>
                    <a:pt x="0" y="0"/>
                  </a:moveTo>
                  <a:lnTo>
                    <a:pt x="142241" y="0"/>
                  </a:lnTo>
                  <a:lnTo>
                    <a:pt x="142241" y="1271473"/>
                  </a:lnTo>
                  <a:lnTo>
                    <a:pt x="0" y="1271473"/>
                  </a:lnTo>
                  <a:lnTo>
                    <a:pt x="795" y="595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1C5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6"/>
            <p:cNvSpPr/>
            <p:nvPr/>
          </p:nvSpPr>
          <p:spPr>
            <a:xfrm>
              <a:off x="4628079" y="3542991"/>
              <a:ext cx="201214" cy="1594157"/>
            </a:xfrm>
            <a:custGeom>
              <a:avLst/>
              <a:gdLst>
                <a:gd name="connsiteX0" fmla="*/ 0 w 200025"/>
                <a:gd name="connsiteY0" fmla="*/ 0 h 1661205"/>
                <a:gd name="connsiteX1" fmla="*/ 200025 w 200025"/>
                <a:gd name="connsiteY1" fmla="*/ 0 h 1661205"/>
                <a:gd name="connsiteX2" fmla="*/ 200025 w 200025"/>
                <a:gd name="connsiteY2" fmla="*/ 1661205 h 1661205"/>
                <a:gd name="connsiteX3" fmla="*/ 0 w 200025"/>
                <a:gd name="connsiteY3" fmla="*/ 1661205 h 1661205"/>
                <a:gd name="connsiteX4" fmla="*/ 0 w 200025"/>
                <a:gd name="connsiteY4" fmla="*/ 0 h 1661205"/>
                <a:gd name="connsiteX0" fmla="*/ 0 w 206375"/>
                <a:gd name="connsiteY0" fmla="*/ 0 h 1661205"/>
                <a:gd name="connsiteX1" fmla="*/ 206375 w 206375"/>
                <a:gd name="connsiteY1" fmla="*/ 50800 h 1661205"/>
                <a:gd name="connsiteX2" fmla="*/ 200025 w 206375"/>
                <a:gd name="connsiteY2" fmla="*/ 1661205 h 1661205"/>
                <a:gd name="connsiteX3" fmla="*/ 0 w 206375"/>
                <a:gd name="connsiteY3" fmla="*/ 1661205 h 1661205"/>
                <a:gd name="connsiteX4" fmla="*/ 0 w 206375"/>
                <a:gd name="connsiteY4" fmla="*/ 0 h 1661205"/>
                <a:gd name="connsiteX0" fmla="*/ 0 w 206375"/>
                <a:gd name="connsiteY0" fmla="*/ 0 h 1661205"/>
                <a:gd name="connsiteX1" fmla="*/ 206375 w 206375"/>
                <a:gd name="connsiteY1" fmla="*/ 50800 h 1661205"/>
                <a:gd name="connsiteX2" fmla="*/ 200025 w 206375"/>
                <a:gd name="connsiteY2" fmla="*/ 1661205 h 1661205"/>
                <a:gd name="connsiteX3" fmla="*/ 0 w 206375"/>
                <a:gd name="connsiteY3" fmla="*/ 1661205 h 1661205"/>
                <a:gd name="connsiteX4" fmla="*/ 0 w 206375"/>
                <a:gd name="connsiteY4" fmla="*/ 0 h 1661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375" h="1661205">
                  <a:moveTo>
                    <a:pt x="0" y="0"/>
                  </a:moveTo>
                  <a:lnTo>
                    <a:pt x="206375" y="50800"/>
                  </a:lnTo>
                  <a:cubicBezTo>
                    <a:pt x="204258" y="587602"/>
                    <a:pt x="202142" y="1124403"/>
                    <a:pt x="200025" y="1661205"/>
                  </a:cubicBezTo>
                  <a:lnTo>
                    <a:pt x="0" y="16612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CC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3841272" y="3617631"/>
              <a:ext cx="517318" cy="1519518"/>
            </a:xfrm>
            <a:prstGeom prst="rect">
              <a:avLst/>
            </a:prstGeom>
            <a:solidFill>
              <a:srgbClr val="61C5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12"/>
            <p:cNvSpPr/>
            <p:nvPr/>
          </p:nvSpPr>
          <p:spPr>
            <a:xfrm>
              <a:off x="4628079" y="3910219"/>
              <a:ext cx="408623" cy="1226929"/>
            </a:xfrm>
            <a:custGeom>
              <a:avLst/>
              <a:gdLst>
                <a:gd name="connsiteX0" fmla="*/ 0 w 142241"/>
                <a:gd name="connsiteY0" fmla="*/ 0 h 1271473"/>
                <a:gd name="connsiteX1" fmla="*/ 142241 w 142241"/>
                <a:gd name="connsiteY1" fmla="*/ 0 h 1271473"/>
                <a:gd name="connsiteX2" fmla="*/ 142241 w 142241"/>
                <a:gd name="connsiteY2" fmla="*/ 1271473 h 1271473"/>
                <a:gd name="connsiteX3" fmla="*/ 0 w 142241"/>
                <a:gd name="connsiteY3" fmla="*/ 1271473 h 1271473"/>
                <a:gd name="connsiteX4" fmla="*/ 0 w 142241"/>
                <a:gd name="connsiteY4" fmla="*/ 0 h 1271473"/>
                <a:gd name="connsiteX0" fmla="*/ 0 w 142241"/>
                <a:gd name="connsiteY0" fmla="*/ 0 h 1271473"/>
                <a:gd name="connsiteX1" fmla="*/ 142241 w 142241"/>
                <a:gd name="connsiteY1" fmla="*/ 0 h 1271473"/>
                <a:gd name="connsiteX2" fmla="*/ 142241 w 142241"/>
                <a:gd name="connsiteY2" fmla="*/ 1271473 h 1271473"/>
                <a:gd name="connsiteX3" fmla="*/ 0 w 142241"/>
                <a:gd name="connsiteY3" fmla="*/ 1271473 h 1271473"/>
                <a:gd name="connsiteX4" fmla="*/ 795 w 142241"/>
                <a:gd name="connsiteY4" fmla="*/ 59531 h 1271473"/>
                <a:gd name="connsiteX5" fmla="*/ 0 w 142241"/>
                <a:gd name="connsiteY5" fmla="*/ 0 h 1271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241" h="1271473">
                  <a:moveTo>
                    <a:pt x="0" y="0"/>
                  </a:moveTo>
                  <a:lnTo>
                    <a:pt x="142241" y="0"/>
                  </a:lnTo>
                  <a:lnTo>
                    <a:pt x="142241" y="1271473"/>
                  </a:lnTo>
                  <a:lnTo>
                    <a:pt x="0" y="1271473"/>
                  </a:lnTo>
                  <a:lnTo>
                    <a:pt x="795" y="595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1C5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6"/>
            <p:cNvSpPr/>
            <p:nvPr/>
          </p:nvSpPr>
          <p:spPr>
            <a:xfrm>
              <a:off x="5036701" y="3910219"/>
              <a:ext cx="214749" cy="1226929"/>
            </a:xfrm>
            <a:custGeom>
              <a:avLst/>
              <a:gdLst>
                <a:gd name="connsiteX0" fmla="*/ 0 w 200025"/>
                <a:gd name="connsiteY0" fmla="*/ 0 h 1661205"/>
                <a:gd name="connsiteX1" fmla="*/ 200025 w 200025"/>
                <a:gd name="connsiteY1" fmla="*/ 0 h 1661205"/>
                <a:gd name="connsiteX2" fmla="*/ 200025 w 200025"/>
                <a:gd name="connsiteY2" fmla="*/ 1661205 h 1661205"/>
                <a:gd name="connsiteX3" fmla="*/ 0 w 200025"/>
                <a:gd name="connsiteY3" fmla="*/ 1661205 h 1661205"/>
                <a:gd name="connsiteX4" fmla="*/ 0 w 200025"/>
                <a:gd name="connsiteY4" fmla="*/ 0 h 1661205"/>
                <a:gd name="connsiteX0" fmla="*/ 0 w 206375"/>
                <a:gd name="connsiteY0" fmla="*/ 0 h 1661205"/>
                <a:gd name="connsiteX1" fmla="*/ 206375 w 206375"/>
                <a:gd name="connsiteY1" fmla="*/ 50800 h 1661205"/>
                <a:gd name="connsiteX2" fmla="*/ 200025 w 206375"/>
                <a:gd name="connsiteY2" fmla="*/ 1661205 h 1661205"/>
                <a:gd name="connsiteX3" fmla="*/ 0 w 206375"/>
                <a:gd name="connsiteY3" fmla="*/ 1661205 h 1661205"/>
                <a:gd name="connsiteX4" fmla="*/ 0 w 206375"/>
                <a:gd name="connsiteY4" fmla="*/ 0 h 1661205"/>
                <a:gd name="connsiteX0" fmla="*/ 0 w 206375"/>
                <a:gd name="connsiteY0" fmla="*/ 0 h 1661205"/>
                <a:gd name="connsiteX1" fmla="*/ 206375 w 206375"/>
                <a:gd name="connsiteY1" fmla="*/ 50800 h 1661205"/>
                <a:gd name="connsiteX2" fmla="*/ 200025 w 206375"/>
                <a:gd name="connsiteY2" fmla="*/ 1661205 h 1661205"/>
                <a:gd name="connsiteX3" fmla="*/ 0 w 206375"/>
                <a:gd name="connsiteY3" fmla="*/ 1661205 h 1661205"/>
                <a:gd name="connsiteX4" fmla="*/ 0 w 206375"/>
                <a:gd name="connsiteY4" fmla="*/ 0 h 1661205"/>
                <a:gd name="connsiteX0" fmla="*/ 0 w 220257"/>
                <a:gd name="connsiteY0" fmla="*/ 0 h 1661205"/>
                <a:gd name="connsiteX1" fmla="*/ 220257 w 220257"/>
                <a:gd name="connsiteY1" fmla="*/ 95266 h 1661205"/>
                <a:gd name="connsiteX2" fmla="*/ 200025 w 220257"/>
                <a:gd name="connsiteY2" fmla="*/ 1661205 h 1661205"/>
                <a:gd name="connsiteX3" fmla="*/ 0 w 220257"/>
                <a:gd name="connsiteY3" fmla="*/ 1661205 h 1661205"/>
                <a:gd name="connsiteX4" fmla="*/ 0 w 220257"/>
                <a:gd name="connsiteY4" fmla="*/ 0 h 1661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257" h="1661205">
                  <a:moveTo>
                    <a:pt x="0" y="0"/>
                  </a:moveTo>
                  <a:lnTo>
                    <a:pt x="220257" y="95266"/>
                  </a:lnTo>
                  <a:cubicBezTo>
                    <a:pt x="218140" y="632068"/>
                    <a:pt x="202142" y="1124403"/>
                    <a:pt x="200025" y="1661205"/>
                  </a:cubicBezTo>
                  <a:lnTo>
                    <a:pt x="0" y="16612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CC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12"/>
            <p:cNvSpPr/>
            <p:nvPr/>
          </p:nvSpPr>
          <p:spPr>
            <a:xfrm>
              <a:off x="3302244" y="3943061"/>
              <a:ext cx="201217" cy="1194088"/>
            </a:xfrm>
            <a:custGeom>
              <a:avLst/>
              <a:gdLst>
                <a:gd name="connsiteX0" fmla="*/ 0 w 142241"/>
                <a:gd name="connsiteY0" fmla="*/ 0 h 1271473"/>
                <a:gd name="connsiteX1" fmla="*/ 142241 w 142241"/>
                <a:gd name="connsiteY1" fmla="*/ 0 h 1271473"/>
                <a:gd name="connsiteX2" fmla="*/ 142241 w 142241"/>
                <a:gd name="connsiteY2" fmla="*/ 1271473 h 1271473"/>
                <a:gd name="connsiteX3" fmla="*/ 0 w 142241"/>
                <a:gd name="connsiteY3" fmla="*/ 1271473 h 1271473"/>
                <a:gd name="connsiteX4" fmla="*/ 0 w 142241"/>
                <a:gd name="connsiteY4" fmla="*/ 0 h 1271473"/>
                <a:gd name="connsiteX0" fmla="*/ 0 w 142241"/>
                <a:gd name="connsiteY0" fmla="*/ 0 h 1271473"/>
                <a:gd name="connsiteX1" fmla="*/ 142241 w 142241"/>
                <a:gd name="connsiteY1" fmla="*/ 0 h 1271473"/>
                <a:gd name="connsiteX2" fmla="*/ 142241 w 142241"/>
                <a:gd name="connsiteY2" fmla="*/ 1271473 h 1271473"/>
                <a:gd name="connsiteX3" fmla="*/ 0 w 142241"/>
                <a:gd name="connsiteY3" fmla="*/ 1271473 h 1271473"/>
                <a:gd name="connsiteX4" fmla="*/ 795 w 142241"/>
                <a:gd name="connsiteY4" fmla="*/ 59531 h 1271473"/>
                <a:gd name="connsiteX5" fmla="*/ 0 w 142241"/>
                <a:gd name="connsiteY5" fmla="*/ 0 h 1271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241" h="1271473">
                  <a:moveTo>
                    <a:pt x="0" y="0"/>
                  </a:moveTo>
                  <a:lnTo>
                    <a:pt x="142241" y="0"/>
                  </a:lnTo>
                  <a:lnTo>
                    <a:pt x="142241" y="1271473"/>
                  </a:lnTo>
                  <a:lnTo>
                    <a:pt x="0" y="1271473"/>
                  </a:lnTo>
                  <a:lnTo>
                    <a:pt x="795" y="595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1C5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6"/>
            <p:cNvSpPr/>
            <p:nvPr/>
          </p:nvSpPr>
          <p:spPr>
            <a:xfrm>
              <a:off x="3503460" y="3943061"/>
              <a:ext cx="136595" cy="1194088"/>
            </a:xfrm>
            <a:custGeom>
              <a:avLst/>
              <a:gdLst>
                <a:gd name="connsiteX0" fmla="*/ 0 w 200025"/>
                <a:gd name="connsiteY0" fmla="*/ 0 h 1661205"/>
                <a:gd name="connsiteX1" fmla="*/ 200025 w 200025"/>
                <a:gd name="connsiteY1" fmla="*/ 0 h 1661205"/>
                <a:gd name="connsiteX2" fmla="*/ 200025 w 200025"/>
                <a:gd name="connsiteY2" fmla="*/ 1661205 h 1661205"/>
                <a:gd name="connsiteX3" fmla="*/ 0 w 200025"/>
                <a:gd name="connsiteY3" fmla="*/ 1661205 h 1661205"/>
                <a:gd name="connsiteX4" fmla="*/ 0 w 200025"/>
                <a:gd name="connsiteY4" fmla="*/ 0 h 1661205"/>
                <a:gd name="connsiteX0" fmla="*/ 0 w 206375"/>
                <a:gd name="connsiteY0" fmla="*/ 0 h 1661205"/>
                <a:gd name="connsiteX1" fmla="*/ 206375 w 206375"/>
                <a:gd name="connsiteY1" fmla="*/ 50800 h 1661205"/>
                <a:gd name="connsiteX2" fmla="*/ 200025 w 206375"/>
                <a:gd name="connsiteY2" fmla="*/ 1661205 h 1661205"/>
                <a:gd name="connsiteX3" fmla="*/ 0 w 206375"/>
                <a:gd name="connsiteY3" fmla="*/ 1661205 h 1661205"/>
                <a:gd name="connsiteX4" fmla="*/ 0 w 206375"/>
                <a:gd name="connsiteY4" fmla="*/ 0 h 1661205"/>
                <a:gd name="connsiteX0" fmla="*/ 0 w 206375"/>
                <a:gd name="connsiteY0" fmla="*/ 0 h 1661205"/>
                <a:gd name="connsiteX1" fmla="*/ 206375 w 206375"/>
                <a:gd name="connsiteY1" fmla="*/ 50800 h 1661205"/>
                <a:gd name="connsiteX2" fmla="*/ 200025 w 206375"/>
                <a:gd name="connsiteY2" fmla="*/ 1661205 h 1661205"/>
                <a:gd name="connsiteX3" fmla="*/ 0 w 206375"/>
                <a:gd name="connsiteY3" fmla="*/ 1661205 h 1661205"/>
                <a:gd name="connsiteX4" fmla="*/ 0 w 206375"/>
                <a:gd name="connsiteY4" fmla="*/ 0 h 1661205"/>
                <a:gd name="connsiteX0" fmla="*/ 0 w 220257"/>
                <a:gd name="connsiteY0" fmla="*/ 0 h 1661205"/>
                <a:gd name="connsiteX1" fmla="*/ 220257 w 220257"/>
                <a:gd name="connsiteY1" fmla="*/ 95266 h 1661205"/>
                <a:gd name="connsiteX2" fmla="*/ 200025 w 220257"/>
                <a:gd name="connsiteY2" fmla="*/ 1661205 h 1661205"/>
                <a:gd name="connsiteX3" fmla="*/ 0 w 220257"/>
                <a:gd name="connsiteY3" fmla="*/ 1661205 h 1661205"/>
                <a:gd name="connsiteX4" fmla="*/ 0 w 220257"/>
                <a:gd name="connsiteY4" fmla="*/ 0 h 1661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257" h="1661205">
                  <a:moveTo>
                    <a:pt x="0" y="0"/>
                  </a:moveTo>
                  <a:lnTo>
                    <a:pt x="220257" y="95266"/>
                  </a:lnTo>
                  <a:cubicBezTo>
                    <a:pt x="218140" y="632068"/>
                    <a:pt x="202142" y="1124403"/>
                    <a:pt x="200025" y="1661205"/>
                  </a:cubicBezTo>
                  <a:lnTo>
                    <a:pt x="0" y="16612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CC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12"/>
            <p:cNvSpPr/>
            <p:nvPr/>
          </p:nvSpPr>
          <p:spPr>
            <a:xfrm>
              <a:off x="3425713" y="4146081"/>
              <a:ext cx="415555" cy="991068"/>
            </a:xfrm>
            <a:custGeom>
              <a:avLst/>
              <a:gdLst>
                <a:gd name="connsiteX0" fmla="*/ 0 w 142241"/>
                <a:gd name="connsiteY0" fmla="*/ 0 h 1271473"/>
                <a:gd name="connsiteX1" fmla="*/ 142241 w 142241"/>
                <a:gd name="connsiteY1" fmla="*/ 0 h 1271473"/>
                <a:gd name="connsiteX2" fmla="*/ 142241 w 142241"/>
                <a:gd name="connsiteY2" fmla="*/ 1271473 h 1271473"/>
                <a:gd name="connsiteX3" fmla="*/ 0 w 142241"/>
                <a:gd name="connsiteY3" fmla="*/ 1271473 h 1271473"/>
                <a:gd name="connsiteX4" fmla="*/ 0 w 142241"/>
                <a:gd name="connsiteY4" fmla="*/ 0 h 1271473"/>
                <a:gd name="connsiteX0" fmla="*/ 0 w 142241"/>
                <a:gd name="connsiteY0" fmla="*/ 0 h 1271473"/>
                <a:gd name="connsiteX1" fmla="*/ 142241 w 142241"/>
                <a:gd name="connsiteY1" fmla="*/ 0 h 1271473"/>
                <a:gd name="connsiteX2" fmla="*/ 142241 w 142241"/>
                <a:gd name="connsiteY2" fmla="*/ 1271473 h 1271473"/>
                <a:gd name="connsiteX3" fmla="*/ 0 w 142241"/>
                <a:gd name="connsiteY3" fmla="*/ 1271473 h 1271473"/>
                <a:gd name="connsiteX4" fmla="*/ 795 w 142241"/>
                <a:gd name="connsiteY4" fmla="*/ 59531 h 1271473"/>
                <a:gd name="connsiteX5" fmla="*/ 0 w 142241"/>
                <a:gd name="connsiteY5" fmla="*/ 0 h 1271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241" h="1271473">
                  <a:moveTo>
                    <a:pt x="0" y="0"/>
                  </a:moveTo>
                  <a:lnTo>
                    <a:pt x="142241" y="0"/>
                  </a:lnTo>
                  <a:lnTo>
                    <a:pt x="142241" y="1271473"/>
                  </a:lnTo>
                  <a:lnTo>
                    <a:pt x="0" y="1271473"/>
                  </a:lnTo>
                  <a:lnTo>
                    <a:pt x="795" y="595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1C5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12"/>
            <p:cNvSpPr/>
            <p:nvPr/>
          </p:nvSpPr>
          <p:spPr>
            <a:xfrm>
              <a:off x="2489199" y="3943061"/>
              <a:ext cx="131926" cy="964201"/>
            </a:xfrm>
            <a:custGeom>
              <a:avLst/>
              <a:gdLst>
                <a:gd name="connsiteX0" fmla="*/ 0 w 142241"/>
                <a:gd name="connsiteY0" fmla="*/ 0 h 1271473"/>
                <a:gd name="connsiteX1" fmla="*/ 142241 w 142241"/>
                <a:gd name="connsiteY1" fmla="*/ 0 h 1271473"/>
                <a:gd name="connsiteX2" fmla="*/ 142241 w 142241"/>
                <a:gd name="connsiteY2" fmla="*/ 1271473 h 1271473"/>
                <a:gd name="connsiteX3" fmla="*/ 0 w 142241"/>
                <a:gd name="connsiteY3" fmla="*/ 1271473 h 1271473"/>
                <a:gd name="connsiteX4" fmla="*/ 0 w 142241"/>
                <a:gd name="connsiteY4" fmla="*/ 0 h 1271473"/>
                <a:gd name="connsiteX0" fmla="*/ 0 w 142241"/>
                <a:gd name="connsiteY0" fmla="*/ 0 h 1271473"/>
                <a:gd name="connsiteX1" fmla="*/ 142241 w 142241"/>
                <a:gd name="connsiteY1" fmla="*/ 0 h 1271473"/>
                <a:gd name="connsiteX2" fmla="*/ 142241 w 142241"/>
                <a:gd name="connsiteY2" fmla="*/ 1271473 h 1271473"/>
                <a:gd name="connsiteX3" fmla="*/ 0 w 142241"/>
                <a:gd name="connsiteY3" fmla="*/ 1271473 h 1271473"/>
                <a:gd name="connsiteX4" fmla="*/ 795 w 142241"/>
                <a:gd name="connsiteY4" fmla="*/ 59531 h 1271473"/>
                <a:gd name="connsiteX5" fmla="*/ 0 w 142241"/>
                <a:gd name="connsiteY5" fmla="*/ 0 h 1271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241" h="1271473">
                  <a:moveTo>
                    <a:pt x="0" y="0"/>
                  </a:moveTo>
                  <a:lnTo>
                    <a:pt x="142241" y="0"/>
                  </a:lnTo>
                  <a:lnTo>
                    <a:pt x="142241" y="1271473"/>
                  </a:lnTo>
                  <a:lnTo>
                    <a:pt x="0" y="1271473"/>
                  </a:lnTo>
                  <a:lnTo>
                    <a:pt x="795" y="595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1C5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6"/>
            <p:cNvSpPr/>
            <p:nvPr/>
          </p:nvSpPr>
          <p:spPr>
            <a:xfrm>
              <a:off x="2621125" y="3943061"/>
              <a:ext cx="136595" cy="964201"/>
            </a:xfrm>
            <a:custGeom>
              <a:avLst/>
              <a:gdLst>
                <a:gd name="connsiteX0" fmla="*/ 0 w 200025"/>
                <a:gd name="connsiteY0" fmla="*/ 0 h 1661205"/>
                <a:gd name="connsiteX1" fmla="*/ 200025 w 200025"/>
                <a:gd name="connsiteY1" fmla="*/ 0 h 1661205"/>
                <a:gd name="connsiteX2" fmla="*/ 200025 w 200025"/>
                <a:gd name="connsiteY2" fmla="*/ 1661205 h 1661205"/>
                <a:gd name="connsiteX3" fmla="*/ 0 w 200025"/>
                <a:gd name="connsiteY3" fmla="*/ 1661205 h 1661205"/>
                <a:gd name="connsiteX4" fmla="*/ 0 w 200025"/>
                <a:gd name="connsiteY4" fmla="*/ 0 h 1661205"/>
                <a:gd name="connsiteX0" fmla="*/ 0 w 206375"/>
                <a:gd name="connsiteY0" fmla="*/ 0 h 1661205"/>
                <a:gd name="connsiteX1" fmla="*/ 206375 w 206375"/>
                <a:gd name="connsiteY1" fmla="*/ 50800 h 1661205"/>
                <a:gd name="connsiteX2" fmla="*/ 200025 w 206375"/>
                <a:gd name="connsiteY2" fmla="*/ 1661205 h 1661205"/>
                <a:gd name="connsiteX3" fmla="*/ 0 w 206375"/>
                <a:gd name="connsiteY3" fmla="*/ 1661205 h 1661205"/>
                <a:gd name="connsiteX4" fmla="*/ 0 w 206375"/>
                <a:gd name="connsiteY4" fmla="*/ 0 h 1661205"/>
                <a:gd name="connsiteX0" fmla="*/ 0 w 206375"/>
                <a:gd name="connsiteY0" fmla="*/ 0 h 1661205"/>
                <a:gd name="connsiteX1" fmla="*/ 206375 w 206375"/>
                <a:gd name="connsiteY1" fmla="*/ 50800 h 1661205"/>
                <a:gd name="connsiteX2" fmla="*/ 200025 w 206375"/>
                <a:gd name="connsiteY2" fmla="*/ 1661205 h 1661205"/>
                <a:gd name="connsiteX3" fmla="*/ 0 w 206375"/>
                <a:gd name="connsiteY3" fmla="*/ 1661205 h 1661205"/>
                <a:gd name="connsiteX4" fmla="*/ 0 w 206375"/>
                <a:gd name="connsiteY4" fmla="*/ 0 h 1661205"/>
                <a:gd name="connsiteX0" fmla="*/ 0 w 220257"/>
                <a:gd name="connsiteY0" fmla="*/ 0 h 1661205"/>
                <a:gd name="connsiteX1" fmla="*/ 220257 w 220257"/>
                <a:gd name="connsiteY1" fmla="*/ 95266 h 1661205"/>
                <a:gd name="connsiteX2" fmla="*/ 200025 w 220257"/>
                <a:gd name="connsiteY2" fmla="*/ 1661205 h 1661205"/>
                <a:gd name="connsiteX3" fmla="*/ 0 w 220257"/>
                <a:gd name="connsiteY3" fmla="*/ 1661205 h 1661205"/>
                <a:gd name="connsiteX4" fmla="*/ 0 w 220257"/>
                <a:gd name="connsiteY4" fmla="*/ 0 h 1661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257" h="1661205">
                  <a:moveTo>
                    <a:pt x="0" y="0"/>
                  </a:moveTo>
                  <a:lnTo>
                    <a:pt x="220257" y="95266"/>
                  </a:lnTo>
                  <a:cubicBezTo>
                    <a:pt x="218140" y="632068"/>
                    <a:pt x="202142" y="1124403"/>
                    <a:pt x="200025" y="1661205"/>
                  </a:cubicBezTo>
                  <a:lnTo>
                    <a:pt x="0" y="16612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CC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12"/>
            <p:cNvSpPr/>
            <p:nvPr/>
          </p:nvSpPr>
          <p:spPr>
            <a:xfrm>
              <a:off x="2494269" y="4172948"/>
              <a:ext cx="552477" cy="964201"/>
            </a:xfrm>
            <a:custGeom>
              <a:avLst/>
              <a:gdLst>
                <a:gd name="connsiteX0" fmla="*/ 0 w 142241"/>
                <a:gd name="connsiteY0" fmla="*/ 0 h 1271473"/>
                <a:gd name="connsiteX1" fmla="*/ 142241 w 142241"/>
                <a:gd name="connsiteY1" fmla="*/ 0 h 1271473"/>
                <a:gd name="connsiteX2" fmla="*/ 142241 w 142241"/>
                <a:gd name="connsiteY2" fmla="*/ 1271473 h 1271473"/>
                <a:gd name="connsiteX3" fmla="*/ 0 w 142241"/>
                <a:gd name="connsiteY3" fmla="*/ 1271473 h 1271473"/>
                <a:gd name="connsiteX4" fmla="*/ 0 w 142241"/>
                <a:gd name="connsiteY4" fmla="*/ 0 h 1271473"/>
                <a:gd name="connsiteX0" fmla="*/ 0 w 142241"/>
                <a:gd name="connsiteY0" fmla="*/ 0 h 1271473"/>
                <a:gd name="connsiteX1" fmla="*/ 142241 w 142241"/>
                <a:gd name="connsiteY1" fmla="*/ 0 h 1271473"/>
                <a:gd name="connsiteX2" fmla="*/ 142241 w 142241"/>
                <a:gd name="connsiteY2" fmla="*/ 1271473 h 1271473"/>
                <a:gd name="connsiteX3" fmla="*/ 0 w 142241"/>
                <a:gd name="connsiteY3" fmla="*/ 1271473 h 1271473"/>
                <a:gd name="connsiteX4" fmla="*/ 795 w 142241"/>
                <a:gd name="connsiteY4" fmla="*/ 59531 h 1271473"/>
                <a:gd name="connsiteX5" fmla="*/ 0 w 142241"/>
                <a:gd name="connsiteY5" fmla="*/ 0 h 1271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241" h="1271473">
                  <a:moveTo>
                    <a:pt x="0" y="0"/>
                  </a:moveTo>
                  <a:lnTo>
                    <a:pt x="142241" y="0"/>
                  </a:lnTo>
                  <a:lnTo>
                    <a:pt x="142241" y="1271473"/>
                  </a:lnTo>
                  <a:lnTo>
                    <a:pt x="0" y="1271473"/>
                  </a:lnTo>
                  <a:lnTo>
                    <a:pt x="795" y="595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1C5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12"/>
            <p:cNvSpPr/>
            <p:nvPr/>
          </p:nvSpPr>
          <p:spPr>
            <a:xfrm>
              <a:off x="3046752" y="3943062"/>
              <a:ext cx="322815" cy="1194088"/>
            </a:xfrm>
            <a:custGeom>
              <a:avLst/>
              <a:gdLst>
                <a:gd name="connsiteX0" fmla="*/ 0 w 142241"/>
                <a:gd name="connsiteY0" fmla="*/ 0 h 1271473"/>
                <a:gd name="connsiteX1" fmla="*/ 142241 w 142241"/>
                <a:gd name="connsiteY1" fmla="*/ 0 h 1271473"/>
                <a:gd name="connsiteX2" fmla="*/ 142241 w 142241"/>
                <a:gd name="connsiteY2" fmla="*/ 1271473 h 1271473"/>
                <a:gd name="connsiteX3" fmla="*/ 0 w 142241"/>
                <a:gd name="connsiteY3" fmla="*/ 1271473 h 1271473"/>
                <a:gd name="connsiteX4" fmla="*/ 0 w 142241"/>
                <a:gd name="connsiteY4" fmla="*/ 0 h 1271473"/>
                <a:gd name="connsiteX0" fmla="*/ 0 w 142241"/>
                <a:gd name="connsiteY0" fmla="*/ 0 h 1271473"/>
                <a:gd name="connsiteX1" fmla="*/ 142241 w 142241"/>
                <a:gd name="connsiteY1" fmla="*/ 0 h 1271473"/>
                <a:gd name="connsiteX2" fmla="*/ 142241 w 142241"/>
                <a:gd name="connsiteY2" fmla="*/ 1271473 h 1271473"/>
                <a:gd name="connsiteX3" fmla="*/ 0 w 142241"/>
                <a:gd name="connsiteY3" fmla="*/ 1271473 h 1271473"/>
                <a:gd name="connsiteX4" fmla="*/ 795 w 142241"/>
                <a:gd name="connsiteY4" fmla="*/ 59531 h 1271473"/>
                <a:gd name="connsiteX5" fmla="*/ 0 w 142241"/>
                <a:gd name="connsiteY5" fmla="*/ 0 h 1271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241" h="1271473">
                  <a:moveTo>
                    <a:pt x="0" y="0"/>
                  </a:moveTo>
                  <a:lnTo>
                    <a:pt x="142241" y="0"/>
                  </a:lnTo>
                  <a:lnTo>
                    <a:pt x="142241" y="1271473"/>
                  </a:lnTo>
                  <a:lnTo>
                    <a:pt x="0" y="1271473"/>
                  </a:lnTo>
                  <a:lnTo>
                    <a:pt x="795" y="595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1C5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-19051" y="1996186"/>
            <a:ext cx="2762251" cy="3147314"/>
            <a:chOff x="-177072" y="2451100"/>
            <a:chExt cx="1457963" cy="1661206"/>
          </a:xfrm>
        </p:grpSpPr>
        <p:sp>
          <p:nvSpPr>
            <p:cNvPr id="8" name="矩形 7"/>
            <p:cNvSpPr/>
            <p:nvPr/>
          </p:nvSpPr>
          <p:spPr>
            <a:xfrm>
              <a:off x="1084840" y="2940843"/>
              <a:ext cx="126834" cy="258365"/>
            </a:xfrm>
            <a:prstGeom prst="rect">
              <a:avLst/>
            </a:prstGeom>
            <a:solidFill>
              <a:srgbClr val="61C5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6"/>
            <p:cNvSpPr/>
            <p:nvPr/>
          </p:nvSpPr>
          <p:spPr>
            <a:xfrm>
              <a:off x="1211674" y="2940843"/>
              <a:ext cx="54357" cy="258365"/>
            </a:xfrm>
            <a:custGeom>
              <a:avLst/>
              <a:gdLst>
                <a:gd name="connsiteX0" fmla="*/ 0 w 200025"/>
                <a:gd name="connsiteY0" fmla="*/ 0 h 1661205"/>
                <a:gd name="connsiteX1" fmla="*/ 200025 w 200025"/>
                <a:gd name="connsiteY1" fmla="*/ 0 h 1661205"/>
                <a:gd name="connsiteX2" fmla="*/ 200025 w 200025"/>
                <a:gd name="connsiteY2" fmla="*/ 1661205 h 1661205"/>
                <a:gd name="connsiteX3" fmla="*/ 0 w 200025"/>
                <a:gd name="connsiteY3" fmla="*/ 1661205 h 1661205"/>
                <a:gd name="connsiteX4" fmla="*/ 0 w 200025"/>
                <a:gd name="connsiteY4" fmla="*/ 0 h 1661205"/>
                <a:gd name="connsiteX0" fmla="*/ 0 w 206375"/>
                <a:gd name="connsiteY0" fmla="*/ 0 h 1661205"/>
                <a:gd name="connsiteX1" fmla="*/ 206375 w 206375"/>
                <a:gd name="connsiteY1" fmla="*/ 50800 h 1661205"/>
                <a:gd name="connsiteX2" fmla="*/ 200025 w 206375"/>
                <a:gd name="connsiteY2" fmla="*/ 1661205 h 1661205"/>
                <a:gd name="connsiteX3" fmla="*/ 0 w 206375"/>
                <a:gd name="connsiteY3" fmla="*/ 1661205 h 1661205"/>
                <a:gd name="connsiteX4" fmla="*/ 0 w 206375"/>
                <a:gd name="connsiteY4" fmla="*/ 0 h 1661205"/>
                <a:gd name="connsiteX0" fmla="*/ 0 w 206375"/>
                <a:gd name="connsiteY0" fmla="*/ 0 h 1661205"/>
                <a:gd name="connsiteX1" fmla="*/ 206375 w 206375"/>
                <a:gd name="connsiteY1" fmla="*/ 50800 h 1661205"/>
                <a:gd name="connsiteX2" fmla="*/ 200025 w 206375"/>
                <a:gd name="connsiteY2" fmla="*/ 1661205 h 1661205"/>
                <a:gd name="connsiteX3" fmla="*/ 0 w 206375"/>
                <a:gd name="connsiteY3" fmla="*/ 1661205 h 1661205"/>
                <a:gd name="connsiteX4" fmla="*/ 0 w 206375"/>
                <a:gd name="connsiteY4" fmla="*/ 0 h 1661205"/>
                <a:gd name="connsiteX0" fmla="*/ 0 w 206375"/>
                <a:gd name="connsiteY0" fmla="*/ 0 h 1661205"/>
                <a:gd name="connsiteX1" fmla="*/ 206375 w 206375"/>
                <a:gd name="connsiteY1" fmla="*/ 168134 h 1661205"/>
                <a:gd name="connsiteX2" fmla="*/ 200025 w 206375"/>
                <a:gd name="connsiteY2" fmla="*/ 1661205 h 1661205"/>
                <a:gd name="connsiteX3" fmla="*/ 0 w 206375"/>
                <a:gd name="connsiteY3" fmla="*/ 1661205 h 1661205"/>
                <a:gd name="connsiteX4" fmla="*/ 0 w 206375"/>
                <a:gd name="connsiteY4" fmla="*/ 0 h 1661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375" h="1661205">
                  <a:moveTo>
                    <a:pt x="0" y="0"/>
                  </a:moveTo>
                  <a:lnTo>
                    <a:pt x="206375" y="168134"/>
                  </a:lnTo>
                  <a:cubicBezTo>
                    <a:pt x="204258" y="704936"/>
                    <a:pt x="202142" y="1124403"/>
                    <a:pt x="200025" y="1661205"/>
                  </a:cubicBezTo>
                  <a:lnTo>
                    <a:pt x="0" y="16612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CC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0" y="2451100"/>
              <a:ext cx="200025" cy="1661205"/>
            </a:xfrm>
            <a:prstGeom prst="rect">
              <a:avLst/>
            </a:prstGeom>
            <a:solidFill>
              <a:srgbClr val="61C5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200025" y="2451100"/>
              <a:ext cx="85725" cy="1661205"/>
            </a:xfrm>
            <a:custGeom>
              <a:avLst/>
              <a:gdLst>
                <a:gd name="connsiteX0" fmla="*/ 0 w 200025"/>
                <a:gd name="connsiteY0" fmla="*/ 0 h 1661205"/>
                <a:gd name="connsiteX1" fmla="*/ 200025 w 200025"/>
                <a:gd name="connsiteY1" fmla="*/ 0 h 1661205"/>
                <a:gd name="connsiteX2" fmla="*/ 200025 w 200025"/>
                <a:gd name="connsiteY2" fmla="*/ 1661205 h 1661205"/>
                <a:gd name="connsiteX3" fmla="*/ 0 w 200025"/>
                <a:gd name="connsiteY3" fmla="*/ 1661205 h 1661205"/>
                <a:gd name="connsiteX4" fmla="*/ 0 w 200025"/>
                <a:gd name="connsiteY4" fmla="*/ 0 h 1661205"/>
                <a:gd name="connsiteX0" fmla="*/ 0 w 206375"/>
                <a:gd name="connsiteY0" fmla="*/ 0 h 1661205"/>
                <a:gd name="connsiteX1" fmla="*/ 206375 w 206375"/>
                <a:gd name="connsiteY1" fmla="*/ 50800 h 1661205"/>
                <a:gd name="connsiteX2" fmla="*/ 200025 w 206375"/>
                <a:gd name="connsiteY2" fmla="*/ 1661205 h 1661205"/>
                <a:gd name="connsiteX3" fmla="*/ 0 w 206375"/>
                <a:gd name="connsiteY3" fmla="*/ 1661205 h 1661205"/>
                <a:gd name="connsiteX4" fmla="*/ 0 w 206375"/>
                <a:gd name="connsiteY4" fmla="*/ 0 h 1661205"/>
                <a:gd name="connsiteX0" fmla="*/ 0 w 206375"/>
                <a:gd name="connsiteY0" fmla="*/ 0 h 1661205"/>
                <a:gd name="connsiteX1" fmla="*/ 206375 w 206375"/>
                <a:gd name="connsiteY1" fmla="*/ 50800 h 1661205"/>
                <a:gd name="connsiteX2" fmla="*/ 200025 w 206375"/>
                <a:gd name="connsiteY2" fmla="*/ 1661205 h 1661205"/>
                <a:gd name="connsiteX3" fmla="*/ 0 w 206375"/>
                <a:gd name="connsiteY3" fmla="*/ 1661205 h 1661205"/>
                <a:gd name="connsiteX4" fmla="*/ 0 w 206375"/>
                <a:gd name="connsiteY4" fmla="*/ 0 h 1661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375" h="1661205">
                  <a:moveTo>
                    <a:pt x="0" y="0"/>
                  </a:moveTo>
                  <a:lnTo>
                    <a:pt x="206375" y="50800"/>
                  </a:lnTo>
                  <a:cubicBezTo>
                    <a:pt x="204258" y="587602"/>
                    <a:pt x="202142" y="1124403"/>
                    <a:pt x="200025" y="1661205"/>
                  </a:cubicBezTo>
                  <a:lnTo>
                    <a:pt x="0" y="16612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CC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809624" y="2840832"/>
              <a:ext cx="142241" cy="1271473"/>
            </a:xfrm>
            <a:custGeom>
              <a:avLst/>
              <a:gdLst>
                <a:gd name="connsiteX0" fmla="*/ 0 w 142241"/>
                <a:gd name="connsiteY0" fmla="*/ 0 h 1271473"/>
                <a:gd name="connsiteX1" fmla="*/ 142241 w 142241"/>
                <a:gd name="connsiteY1" fmla="*/ 0 h 1271473"/>
                <a:gd name="connsiteX2" fmla="*/ 142241 w 142241"/>
                <a:gd name="connsiteY2" fmla="*/ 1271473 h 1271473"/>
                <a:gd name="connsiteX3" fmla="*/ 0 w 142241"/>
                <a:gd name="connsiteY3" fmla="*/ 1271473 h 1271473"/>
                <a:gd name="connsiteX4" fmla="*/ 0 w 142241"/>
                <a:gd name="connsiteY4" fmla="*/ 0 h 1271473"/>
                <a:gd name="connsiteX0" fmla="*/ 0 w 142241"/>
                <a:gd name="connsiteY0" fmla="*/ 0 h 1271473"/>
                <a:gd name="connsiteX1" fmla="*/ 142241 w 142241"/>
                <a:gd name="connsiteY1" fmla="*/ 0 h 1271473"/>
                <a:gd name="connsiteX2" fmla="*/ 142241 w 142241"/>
                <a:gd name="connsiteY2" fmla="*/ 1271473 h 1271473"/>
                <a:gd name="connsiteX3" fmla="*/ 0 w 142241"/>
                <a:gd name="connsiteY3" fmla="*/ 1271473 h 1271473"/>
                <a:gd name="connsiteX4" fmla="*/ 795 w 142241"/>
                <a:gd name="connsiteY4" fmla="*/ 59531 h 1271473"/>
                <a:gd name="connsiteX5" fmla="*/ 0 w 142241"/>
                <a:gd name="connsiteY5" fmla="*/ 0 h 1271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241" h="1271473">
                  <a:moveTo>
                    <a:pt x="0" y="0"/>
                  </a:moveTo>
                  <a:lnTo>
                    <a:pt x="142241" y="0"/>
                  </a:lnTo>
                  <a:lnTo>
                    <a:pt x="142241" y="1271473"/>
                  </a:lnTo>
                  <a:lnTo>
                    <a:pt x="0" y="1271473"/>
                  </a:lnTo>
                  <a:lnTo>
                    <a:pt x="795" y="595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1C5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6"/>
            <p:cNvSpPr/>
            <p:nvPr/>
          </p:nvSpPr>
          <p:spPr>
            <a:xfrm>
              <a:off x="951865" y="2840832"/>
              <a:ext cx="106204" cy="1271473"/>
            </a:xfrm>
            <a:custGeom>
              <a:avLst/>
              <a:gdLst>
                <a:gd name="connsiteX0" fmla="*/ 0 w 200025"/>
                <a:gd name="connsiteY0" fmla="*/ 0 h 1661205"/>
                <a:gd name="connsiteX1" fmla="*/ 200025 w 200025"/>
                <a:gd name="connsiteY1" fmla="*/ 0 h 1661205"/>
                <a:gd name="connsiteX2" fmla="*/ 200025 w 200025"/>
                <a:gd name="connsiteY2" fmla="*/ 1661205 h 1661205"/>
                <a:gd name="connsiteX3" fmla="*/ 0 w 200025"/>
                <a:gd name="connsiteY3" fmla="*/ 1661205 h 1661205"/>
                <a:gd name="connsiteX4" fmla="*/ 0 w 200025"/>
                <a:gd name="connsiteY4" fmla="*/ 0 h 1661205"/>
                <a:gd name="connsiteX0" fmla="*/ 0 w 206375"/>
                <a:gd name="connsiteY0" fmla="*/ 0 h 1661205"/>
                <a:gd name="connsiteX1" fmla="*/ 206375 w 206375"/>
                <a:gd name="connsiteY1" fmla="*/ 50800 h 1661205"/>
                <a:gd name="connsiteX2" fmla="*/ 200025 w 206375"/>
                <a:gd name="connsiteY2" fmla="*/ 1661205 h 1661205"/>
                <a:gd name="connsiteX3" fmla="*/ 0 w 206375"/>
                <a:gd name="connsiteY3" fmla="*/ 1661205 h 1661205"/>
                <a:gd name="connsiteX4" fmla="*/ 0 w 206375"/>
                <a:gd name="connsiteY4" fmla="*/ 0 h 1661205"/>
                <a:gd name="connsiteX0" fmla="*/ 0 w 206375"/>
                <a:gd name="connsiteY0" fmla="*/ 0 h 1661205"/>
                <a:gd name="connsiteX1" fmla="*/ 206375 w 206375"/>
                <a:gd name="connsiteY1" fmla="*/ 50800 h 1661205"/>
                <a:gd name="connsiteX2" fmla="*/ 200025 w 206375"/>
                <a:gd name="connsiteY2" fmla="*/ 1661205 h 1661205"/>
                <a:gd name="connsiteX3" fmla="*/ 0 w 206375"/>
                <a:gd name="connsiteY3" fmla="*/ 1661205 h 1661205"/>
                <a:gd name="connsiteX4" fmla="*/ 0 w 206375"/>
                <a:gd name="connsiteY4" fmla="*/ 0 h 1661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375" h="1661205">
                  <a:moveTo>
                    <a:pt x="0" y="0"/>
                  </a:moveTo>
                  <a:lnTo>
                    <a:pt x="206375" y="50800"/>
                  </a:lnTo>
                  <a:cubicBezTo>
                    <a:pt x="204258" y="587602"/>
                    <a:pt x="202142" y="1124403"/>
                    <a:pt x="200025" y="1661205"/>
                  </a:cubicBezTo>
                  <a:lnTo>
                    <a:pt x="0" y="16612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CC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536575" y="2900363"/>
              <a:ext cx="290130" cy="1211942"/>
            </a:xfrm>
            <a:prstGeom prst="rect">
              <a:avLst/>
            </a:prstGeom>
            <a:solidFill>
              <a:srgbClr val="61C5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2"/>
            <p:cNvSpPr/>
            <p:nvPr/>
          </p:nvSpPr>
          <p:spPr>
            <a:xfrm>
              <a:off x="951865" y="3133727"/>
              <a:ext cx="215678" cy="978578"/>
            </a:xfrm>
            <a:custGeom>
              <a:avLst/>
              <a:gdLst>
                <a:gd name="connsiteX0" fmla="*/ 0 w 142241"/>
                <a:gd name="connsiteY0" fmla="*/ 0 h 1271473"/>
                <a:gd name="connsiteX1" fmla="*/ 142241 w 142241"/>
                <a:gd name="connsiteY1" fmla="*/ 0 h 1271473"/>
                <a:gd name="connsiteX2" fmla="*/ 142241 w 142241"/>
                <a:gd name="connsiteY2" fmla="*/ 1271473 h 1271473"/>
                <a:gd name="connsiteX3" fmla="*/ 0 w 142241"/>
                <a:gd name="connsiteY3" fmla="*/ 1271473 h 1271473"/>
                <a:gd name="connsiteX4" fmla="*/ 0 w 142241"/>
                <a:gd name="connsiteY4" fmla="*/ 0 h 1271473"/>
                <a:gd name="connsiteX0" fmla="*/ 0 w 142241"/>
                <a:gd name="connsiteY0" fmla="*/ 0 h 1271473"/>
                <a:gd name="connsiteX1" fmla="*/ 142241 w 142241"/>
                <a:gd name="connsiteY1" fmla="*/ 0 h 1271473"/>
                <a:gd name="connsiteX2" fmla="*/ 142241 w 142241"/>
                <a:gd name="connsiteY2" fmla="*/ 1271473 h 1271473"/>
                <a:gd name="connsiteX3" fmla="*/ 0 w 142241"/>
                <a:gd name="connsiteY3" fmla="*/ 1271473 h 1271473"/>
                <a:gd name="connsiteX4" fmla="*/ 795 w 142241"/>
                <a:gd name="connsiteY4" fmla="*/ 59531 h 1271473"/>
                <a:gd name="connsiteX5" fmla="*/ 0 w 142241"/>
                <a:gd name="connsiteY5" fmla="*/ 0 h 1271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241" h="1271473">
                  <a:moveTo>
                    <a:pt x="0" y="0"/>
                  </a:moveTo>
                  <a:lnTo>
                    <a:pt x="142241" y="0"/>
                  </a:lnTo>
                  <a:lnTo>
                    <a:pt x="142241" y="1271473"/>
                  </a:lnTo>
                  <a:lnTo>
                    <a:pt x="0" y="1271473"/>
                  </a:lnTo>
                  <a:lnTo>
                    <a:pt x="795" y="595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1C5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6"/>
            <p:cNvSpPr/>
            <p:nvPr/>
          </p:nvSpPr>
          <p:spPr>
            <a:xfrm>
              <a:off x="1167543" y="3133727"/>
              <a:ext cx="113348" cy="978578"/>
            </a:xfrm>
            <a:custGeom>
              <a:avLst/>
              <a:gdLst>
                <a:gd name="connsiteX0" fmla="*/ 0 w 200025"/>
                <a:gd name="connsiteY0" fmla="*/ 0 h 1661205"/>
                <a:gd name="connsiteX1" fmla="*/ 200025 w 200025"/>
                <a:gd name="connsiteY1" fmla="*/ 0 h 1661205"/>
                <a:gd name="connsiteX2" fmla="*/ 200025 w 200025"/>
                <a:gd name="connsiteY2" fmla="*/ 1661205 h 1661205"/>
                <a:gd name="connsiteX3" fmla="*/ 0 w 200025"/>
                <a:gd name="connsiteY3" fmla="*/ 1661205 h 1661205"/>
                <a:gd name="connsiteX4" fmla="*/ 0 w 200025"/>
                <a:gd name="connsiteY4" fmla="*/ 0 h 1661205"/>
                <a:gd name="connsiteX0" fmla="*/ 0 w 206375"/>
                <a:gd name="connsiteY0" fmla="*/ 0 h 1661205"/>
                <a:gd name="connsiteX1" fmla="*/ 206375 w 206375"/>
                <a:gd name="connsiteY1" fmla="*/ 50800 h 1661205"/>
                <a:gd name="connsiteX2" fmla="*/ 200025 w 206375"/>
                <a:gd name="connsiteY2" fmla="*/ 1661205 h 1661205"/>
                <a:gd name="connsiteX3" fmla="*/ 0 w 206375"/>
                <a:gd name="connsiteY3" fmla="*/ 1661205 h 1661205"/>
                <a:gd name="connsiteX4" fmla="*/ 0 w 206375"/>
                <a:gd name="connsiteY4" fmla="*/ 0 h 1661205"/>
                <a:gd name="connsiteX0" fmla="*/ 0 w 206375"/>
                <a:gd name="connsiteY0" fmla="*/ 0 h 1661205"/>
                <a:gd name="connsiteX1" fmla="*/ 206375 w 206375"/>
                <a:gd name="connsiteY1" fmla="*/ 50800 h 1661205"/>
                <a:gd name="connsiteX2" fmla="*/ 200025 w 206375"/>
                <a:gd name="connsiteY2" fmla="*/ 1661205 h 1661205"/>
                <a:gd name="connsiteX3" fmla="*/ 0 w 206375"/>
                <a:gd name="connsiteY3" fmla="*/ 1661205 h 1661205"/>
                <a:gd name="connsiteX4" fmla="*/ 0 w 206375"/>
                <a:gd name="connsiteY4" fmla="*/ 0 h 1661205"/>
                <a:gd name="connsiteX0" fmla="*/ 0 w 220257"/>
                <a:gd name="connsiteY0" fmla="*/ 0 h 1661205"/>
                <a:gd name="connsiteX1" fmla="*/ 220257 w 220257"/>
                <a:gd name="connsiteY1" fmla="*/ 95266 h 1661205"/>
                <a:gd name="connsiteX2" fmla="*/ 200025 w 220257"/>
                <a:gd name="connsiteY2" fmla="*/ 1661205 h 1661205"/>
                <a:gd name="connsiteX3" fmla="*/ 0 w 220257"/>
                <a:gd name="connsiteY3" fmla="*/ 1661205 h 1661205"/>
                <a:gd name="connsiteX4" fmla="*/ 0 w 220257"/>
                <a:gd name="connsiteY4" fmla="*/ 0 h 1661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257" h="1661205">
                  <a:moveTo>
                    <a:pt x="0" y="0"/>
                  </a:moveTo>
                  <a:lnTo>
                    <a:pt x="220257" y="95266"/>
                  </a:lnTo>
                  <a:cubicBezTo>
                    <a:pt x="218140" y="632068"/>
                    <a:pt x="202142" y="1124403"/>
                    <a:pt x="200025" y="1661205"/>
                  </a:cubicBezTo>
                  <a:lnTo>
                    <a:pt x="0" y="16612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CC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2"/>
            <p:cNvSpPr/>
            <p:nvPr/>
          </p:nvSpPr>
          <p:spPr>
            <a:xfrm>
              <a:off x="252067" y="3159921"/>
              <a:ext cx="106206" cy="952384"/>
            </a:xfrm>
            <a:custGeom>
              <a:avLst/>
              <a:gdLst>
                <a:gd name="connsiteX0" fmla="*/ 0 w 142241"/>
                <a:gd name="connsiteY0" fmla="*/ 0 h 1271473"/>
                <a:gd name="connsiteX1" fmla="*/ 142241 w 142241"/>
                <a:gd name="connsiteY1" fmla="*/ 0 h 1271473"/>
                <a:gd name="connsiteX2" fmla="*/ 142241 w 142241"/>
                <a:gd name="connsiteY2" fmla="*/ 1271473 h 1271473"/>
                <a:gd name="connsiteX3" fmla="*/ 0 w 142241"/>
                <a:gd name="connsiteY3" fmla="*/ 1271473 h 1271473"/>
                <a:gd name="connsiteX4" fmla="*/ 0 w 142241"/>
                <a:gd name="connsiteY4" fmla="*/ 0 h 1271473"/>
                <a:gd name="connsiteX0" fmla="*/ 0 w 142241"/>
                <a:gd name="connsiteY0" fmla="*/ 0 h 1271473"/>
                <a:gd name="connsiteX1" fmla="*/ 142241 w 142241"/>
                <a:gd name="connsiteY1" fmla="*/ 0 h 1271473"/>
                <a:gd name="connsiteX2" fmla="*/ 142241 w 142241"/>
                <a:gd name="connsiteY2" fmla="*/ 1271473 h 1271473"/>
                <a:gd name="connsiteX3" fmla="*/ 0 w 142241"/>
                <a:gd name="connsiteY3" fmla="*/ 1271473 h 1271473"/>
                <a:gd name="connsiteX4" fmla="*/ 795 w 142241"/>
                <a:gd name="connsiteY4" fmla="*/ 59531 h 1271473"/>
                <a:gd name="connsiteX5" fmla="*/ 0 w 142241"/>
                <a:gd name="connsiteY5" fmla="*/ 0 h 1271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241" h="1271473">
                  <a:moveTo>
                    <a:pt x="0" y="0"/>
                  </a:moveTo>
                  <a:lnTo>
                    <a:pt x="142241" y="0"/>
                  </a:lnTo>
                  <a:lnTo>
                    <a:pt x="142241" y="1271473"/>
                  </a:lnTo>
                  <a:lnTo>
                    <a:pt x="0" y="1271473"/>
                  </a:lnTo>
                  <a:lnTo>
                    <a:pt x="795" y="595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1C5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6"/>
            <p:cNvSpPr/>
            <p:nvPr/>
          </p:nvSpPr>
          <p:spPr>
            <a:xfrm>
              <a:off x="358272" y="3159921"/>
              <a:ext cx="72097" cy="952384"/>
            </a:xfrm>
            <a:custGeom>
              <a:avLst/>
              <a:gdLst>
                <a:gd name="connsiteX0" fmla="*/ 0 w 200025"/>
                <a:gd name="connsiteY0" fmla="*/ 0 h 1661205"/>
                <a:gd name="connsiteX1" fmla="*/ 200025 w 200025"/>
                <a:gd name="connsiteY1" fmla="*/ 0 h 1661205"/>
                <a:gd name="connsiteX2" fmla="*/ 200025 w 200025"/>
                <a:gd name="connsiteY2" fmla="*/ 1661205 h 1661205"/>
                <a:gd name="connsiteX3" fmla="*/ 0 w 200025"/>
                <a:gd name="connsiteY3" fmla="*/ 1661205 h 1661205"/>
                <a:gd name="connsiteX4" fmla="*/ 0 w 200025"/>
                <a:gd name="connsiteY4" fmla="*/ 0 h 1661205"/>
                <a:gd name="connsiteX0" fmla="*/ 0 w 206375"/>
                <a:gd name="connsiteY0" fmla="*/ 0 h 1661205"/>
                <a:gd name="connsiteX1" fmla="*/ 206375 w 206375"/>
                <a:gd name="connsiteY1" fmla="*/ 50800 h 1661205"/>
                <a:gd name="connsiteX2" fmla="*/ 200025 w 206375"/>
                <a:gd name="connsiteY2" fmla="*/ 1661205 h 1661205"/>
                <a:gd name="connsiteX3" fmla="*/ 0 w 206375"/>
                <a:gd name="connsiteY3" fmla="*/ 1661205 h 1661205"/>
                <a:gd name="connsiteX4" fmla="*/ 0 w 206375"/>
                <a:gd name="connsiteY4" fmla="*/ 0 h 1661205"/>
                <a:gd name="connsiteX0" fmla="*/ 0 w 206375"/>
                <a:gd name="connsiteY0" fmla="*/ 0 h 1661205"/>
                <a:gd name="connsiteX1" fmla="*/ 206375 w 206375"/>
                <a:gd name="connsiteY1" fmla="*/ 50800 h 1661205"/>
                <a:gd name="connsiteX2" fmla="*/ 200025 w 206375"/>
                <a:gd name="connsiteY2" fmla="*/ 1661205 h 1661205"/>
                <a:gd name="connsiteX3" fmla="*/ 0 w 206375"/>
                <a:gd name="connsiteY3" fmla="*/ 1661205 h 1661205"/>
                <a:gd name="connsiteX4" fmla="*/ 0 w 206375"/>
                <a:gd name="connsiteY4" fmla="*/ 0 h 1661205"/>
                <a:gd name="connsiteX0" fmla="*/ 0 w 220257"/>
                <a:gd name="connsiteY0" fmla="*/ 0 h 1661205"/>
                <a:gd name="connsiteX1" fmla="*/ 220257 w 220257"/>
                <a:gd name="connsiteY1" fmla="*/ 95266 h 1661205"/>
                <a:gd name="connsiteX2" fmla="*/ 200025 w 220257"/>
                <a:gd name="connsiteY2" fmla="*/ 1661205 h 1661205"/>
                <a:gd name="connsiteX3" fmla="*/ 0 w 220257"/>
                <a:gd name="connsiteY3" fmla="*/ 1661205 h 1661205"/>
                <a:gd name="connsiteX4" fmla="*/ 0 w 220257"/>
                <a:gd name="connsiteY4" fmla="*/ 0 h 1661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257" h="1661205">
                  <a:moveTo>
                    <a:pt x="0" y="0"/>
                  </a:moveTo>
                  <a:lnTo>
                    <a:pt x="220257" y="95266"/>
                  </a:lnTo>
                  <a:cubicBezTo>
                    <a:pt x="218140" y="632068"/>
                    <a:pt x="202142" y="1124403"/>
                    <a:pt x="200025" y="1661205"/>
                  </a:cubicBezTo>
                  <a:lnTo>
                    <a:pt x="0" y="16612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CC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12"/>
            <p:cNvSpPr/>
            <p:nvPr/>
          </p:nvSpPr>
          <p:spPr>
            <a:xfrm>
              <a:off x="317236" y="3321846"/>
              <a:ext cx="219337" cy="790459"/>
            </a:xfrm>
            <a:custGeom>
              <a:avLst/>
              <a:gdLst>
                <a:gd name="connsiteX0" fmla="*/ 0 w 142241"/>
                <a:gd name="connsiteY0" fmla="*/ 0 h 1271473"/>
                <a:gd name="connsiteX1" fmla="*/ 142241 w 142241"/>
                <a:gd name="connsiteY1" fmla="*/ 0 h 1271473"/>
                <a:gd name="connsiteX2" fmla="*/ 142241 w 142241"/>
                <a:gd name="connsiteY2" fmla="*/ 1271473 h 1271473"/>
                <a:gd name="connsiteX3" fmla="*/ 0 w 142241"/>
                <a:gd name="connsiteY3" fmla="*/ 1271473 h 1271473"/>
                <a:gd name="connsiteX4" fmla="*/ 0 w 142241"/>
                <a:gd name="connsiteY4" fmla="*/ 0 h 1271473"/>
                <a:gd name="connsiteX0" fmla="*/ 0 w 142241"/>
                <a:gd name="connsiteY0" fmla="*/ 0 h 1271473"/>
                <a:gd name="connsiteX1" fmla="*/ 142241 w 142241"/>
                <a:gd name="connsiteY1" fmla="*/ 0 h 1271473"/>
                <a:gd name="connsiteX2" fmla="*/ 142241 w 142241"/>
                <a:gd name="connsiteY2" fmla="*/ 1271473 h 1271473"/>
                <a:gd name="connsiteX3" fmla="*/ 0 w 142241"/>
                <a:gd name="connsiteY3" fmla="*/ 1271473 h 1271473"/>
                <a:gd name="connsiteX4" fmla="*/ 795 w 142241"/>
                <a:gd name="connsiteY4" fmla="*/ 59531 h 1271473"/>
                <a:gd name="connsiteX5" fmla="*/ 0 w 142241"/>
                <a:gd name="connsiteY5" fmla="*/ 0 h 1271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241" h="1271473">
                  <a:moveTo>
                    <a:pt x="0" y="0"/>
                  </a:moveTo>
                  <a:lnTo>
                    <a:pt x="142241" y="0"/>
                  </a:lnTo>
                  <a:lnTo>
                    <a:pt x="142241" y="1271473"/>
                  </a:lnTo>
                  <a:lnTo>
                    <a:pt x="0" y="1271473"/>
                  </a:lnTo>
                  <a:lnTo>
                    <a:pt x="795" y="595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1C5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12"/>
            <p:cNvSpPr/>
            <p:nvPr/>
          </p:nvSpPr>
          <p:spPr>
            <a:xfrm>
              <a:off x="-177072" y="3159921"/>
              <a:ext cx="69633" cy="769030"/>
            </a:xfrm>
            <a:custGeom>
              <a:avLst/>
              <a:gdLst>
                <a:gd name="connsiteX0" fmla="*/ 0 w 142241"/>
                <a:gd name="connsiteY0" fmla="*/ 0 h 1271473"/>
                <a:gd name="connsiteX1" fmla="*/ 142241 w 142241"/>
                <a:gd name="connsiteY1" fmla="*/ 0 h 1271473"/>
                <a:gd name="connsiteX2" fmla="*/ 142241 w 142241"/>
                <a:gd name="connsiteY2" fmla="*/ 1271473 h 1271473"/>
                <a:gd name="connsiteX3" fmla="*/ 0 w 142241"/>
                <a:gd name="connsiteY3" fmla="*/ 1271473 h 1271473"/>
                <a:gd name="connsiteX4" fmla="*/ 0 w 142241"/>
                <a:gd name="connsiteY4" fmla="*/ 0 h 1271473"/>
                <a:gd name="connsiteX0" fmla="*/ 0 w 142241"/>
                <a:gd name="connsiteY0" fmla="*/ 0 h 1271473"/>
                <a:gd name="connsiteX1" fmla="*/ 142241 w 142241"/>
                <a:gd name="connsiteY1" fmla="*/ 0 h 1271473"/>
                <a:gd name="connsiteX2" fmla="*/ 142241 w 142241"/>
                <a:gd name="connsiteY2" fmla="*/ 1271473 h 1271473"/>
                <a:gd name="connsiteX3" fmla="*/ 0 w 142241"/>
                <a:gd name="connsiteY3" fmla="*/ 1271473 h 1271473"/>
                <a:gd name="connsiteX4" fmla="*/ 795 w 142241"/>
                <a:gd name="connsiteY4" fmla="*/ 59531 h 1271473"/>
                <a:gd name="connsiteX5" fmla="*/ 0 w 142241"/>
                <a:gd name="connsiteY5" fmla="*/ 0 h 1271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241" h="1271473">
                  <a:moveTo>
                    <a:pt x="0" y="0"/>
                  </a:moveTo>
                  <a:lnTo>
                    <a:pt x="142241" y="0"/>
                  </a:lnTo>
                  <a:lnTo>
                    <a:pt x="142241" y="1271473"/>
                  </a:lnTo>
                  <a:lnTo>
                    <a:pt x="0" y="1271473"/>
                  </a:lnTo>
                  <a:lnTo>
                    <a:pt x="795" y="595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1C5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6"/>
            <p:cNvSpPr/>
            <p:nvPr/>
          </p:nvSpPr>
          <p:spPr>
            <a:xfrm>
              <a:off x="-107439" y="3159921"/>
              <a:ext cx="72097" cy="769030"/>
            </a:xfrm>
            <a:custGeom>
              <a:avLst/>
              <a:gdLst>
                <a:gd name="connsiteX0" fmla="*/ 0 w 200025"/>
                <a:gd name="connsiteY0" fmla="*/ 0 h 1661205"/>
                <a:gd name="connsiteX1" fmla="*/ 200025 w 200025"/>
                <a:gd name="connsiteY1" fmla="*/ 0 h 1661205"/>
                <a:gd name="connsiteX2" fmla="*/ 200025 w 200025"/>
                <a:gd name="connsiteY2" fmla="*/ 1661205 h 1661205"/>
                <a:gd name="connsiteX3" fmla="*/ 0 w 200025"/>
                <a:gd name="connsiteY3" fmla="*/ 1661205 h 1661205"/>
                <a:gd name="connsiteX4" fmla="*/ 0 w 200025"/>
                <a:gd name="connsiteY4" fmla="*/ 0 h 1661205"/>
                <a:gd name="connsiteX0" fmla="*/ 0 w 206375"/>
                <a:gd name="connsiteY0" fmla="*/ 0 h 1661205"/>
                <a:gd name="connsiteX1" fmla="*/ 206375 w 206375"/>
                <a:gd name="connsiteY1" fmla="*/ 50800 h 1661205"/>
                <a:gd name="connsiteX2" fmla="*/ 200025 w 206375"/>
                <a:gd name="connsiteY2" fmla="*/ 1661205 h 1661205"/>
                <a:gd name="connsiteX3" fmla="*/ 0 w 206375"/>
                <a:gd name="connsiteY3" fmla="*/ 1661205 h 1661205"/>
                <a:gd name="connsiteX4" fmla="*/ 0 w 206375"/>
                <a:gd name="connsiteY4" fmla="*/ 0 h 1661205"/>
                <a:gd name="connsiteX0" fmla="*/ 0 w 206375"/>
                <a:gd name="connsiteY0" fmla="*/ 0 h 1661205"/>
                <a:gd name="connsiteX1" fmla="*/ 206375 w 206375"/>
                <a:gd name="connsiteY1" fmla="*/ 50800 h 1661205"/>
                <a:gd name="connsiteX2" fmla="*/ 200025 w 206375"/>
                <a:gd name="connsiteY2" fmla="*/ 1661205 h 1661205"/>
                <a:gd name="connsiteX3" fmla="*/ 0 w 206375"/>
                <a:gd name="connsiteY3" fmla="*/ 1661205 h 1661205"/>
                <a:gd name="connsiteX4" fmla="*/ 0 w 206375"/>
                <a:gd name="connsiteY4" fmla="*/ 0 h 1661205"/>
                <a:gd name="connsiteX0" fmla="*/ 0 w 220257"/>
                <a:gd name="connsiteY0" fmla="*/ 0 h 1661205"/>
                <a:gd name="connsiteX1" fmla="*/ 220257 w 220257"/>
                <a:gd name="connsiteY1" fmla="*/ 95266 h 1661205"/>
                <a:gd name="connsiteX2" fmla="*/ 200025 w 220257"/>
                <a:gd name="connsiteY2" fmla="*/ 1661205 h 1661205"/>
                <a:gd name="connsiteX3" fmla="*/ 0 w 220257"/>
                <a:gd name="connsiteY3" fmla="*/ 1661205 h 1661205"/>
                <a:gd name="connsiteX4" fmla="*/ 0 w 220257"/>
                <a:gd name="connsiteY4" fmla="*/ 0 h 1661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257" h="1661205">
                  <a:moveTo>
                    <a:pt x="0" y="0"/>
                  </a:moveTo>
                  <a:lnTo>
                    <a:pt x="220257" y="95266"/>
                  </a:lnTo>
                  <a:cubicBezTo>
                    <a:pt x="218140" y="632068"/>
                    <a:pt x="202142" y="1124403"/>
                    <a:pt x="200025" y="1661205"/>
                  </a:cubicBezTo>
                  <a:lnTo>
                    <a:pt x="0" y="16612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CC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12"/>
            <p:cNvSpPr/>
            <p:nvPr/>
          </p:nvSpPr>
          <p:spPr>
            <a:xfrm>
              <a:off x="-174396" y="3343275"/>
              <a:ext cx="291607" cy="769030"/>
            </a:xfrm>
            <a:custGeom>
              <a:avLst/>
              <a:gdLst>
                <a:gd name="connsiteX0" fmla="*/ 0 w 142241"/>
                <a:gd name="connsiteY0" fmla="*/ 0 h 1271473"/>
                <a:gd name="connsiteX1" fmla="*/ 142241 w 142241"/>
                <a:gd name="connsiteY1" fmla="*/ 0 h 1271473"/>
                <a:gd name="connsiteX2" fmla="*/ 142241 w 142241"/>
                <a:gd name="connsiteY2" fmla="*/ 1271473 h 1271473"/>
                <a:gd name="connsiteX3" fmla="*/ 0 w 142241"/>
                <a:gd name="connsiteY3" fmla="*/ 1271473 h 1271473"/>
                <a:gd name="connsiteX4" fmla="*/ 0 w 142241"/>
                <a:gd name="connsiteY4" fmla="*/ 0 h 1271473"/>
                <a:gd name="connsiteX0" fmla="*/ 0 w 142241"/>
                <a:gd name="connsiteY0" fmla="*/ 0 h 1271473"/>
                <a:gd name="connsiteX1" fmla="*/ 142241 w 142241"/>
                <a:gd name="connsiteY1" fmla="*/ 0 h 1271473"/>
                <a:gd name="connsiteX2" fmla="*/ 142241 w 142241"/>
                <a:gd name="connsiteY2" fmla="*/ 1271473 h 1271473"/>
                <a:gd name="connsiteX3" fmla="*/ 0 w 142241"/>
                <a:gd name="connsiteY3" fmla="*/ 1271473 h 1271473"/>
                <a:gd name="connsiteX4" fmla="*/ 795 w 142241"/>
                <a:gd name="connsiteY4" fmla="*/ 59531 h 1271473"/>
                <a:gd name="connsiteX5" fmla="*/ 0 w 142241"/>
                <a:gd name="connsiteY5" fmla="*/ 0 h 1271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241" h="1271473">
                  <a:moveTo>
                    <a:pt x="0" y="0"/>
                  </a:moveTo>
                  <a:lnTo>
                    <a:pt x="142241" y="0"/>
                  </a:lnTo>
                  <a:lnTo>
                    <a:pt x="142241" y="1271473"/>
                  </a:lnTo>
                  <a:lnTo>
                    <a:pt x="0" y="1271473"/>
                  </a:lnTo>
                  <a:lnTo>
                    <a:pt x="795" y="595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1C5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12"/>
            <p:cNvSpPr/>
            <p:nvPr/>
          </p:nvSpPr>
          <p:spPr>
            <a:xfrm>
              <a:off x="117214" y="3159922"/>
              <a:ext cx="170387" cy="952384"/>
            </a:xfrm>
            <a:custGeom>
              <a:avLst/>
              <a:gdLst>
                <a:gd name="connsiteX0" fmla="*/ 0 w 142241"/>
                <a:gd name="connsiteY0" fmla="*/ 0 h 1271473"/>
                <a:gd name="connsiteX1" fmla="*/ 142241 w 142241"/>
                <a:gd name="connsiteY1" fmla="*/ 0 h 1271473"/>
                <a:gd name="connsiteX2" fmla="*/ 142241 w 142241"/>
                <a:gd name="connsiteY2" fmla="*/ 1271473 h 1271473"/>
                <a:gd name="connsiteX3" fmla="*/ 0 w 142241"/>
                <a:gd name="connsiteY3" fmla="*/ 1271473 h 1271473"/>
                <a:gd name="connsiteX4" fmla="*/ 0 w 142241"/>
                <a:gd name="connsiteY4" fmla="*/ 0 h 1271473"/>
                <a:gd name="connsiteX0" fmla="*/ 0 w 142241"/>
                <a:gd name="connsiteY0" fmla="*/ 0 h 1271473"/>
                <a:gd name="connsiteX1" fmla="*/ 142241 w 142241"/>
                <a:gd name="connsiteY1" fmla="*/ 0 h 1271473"/>
                <a:gd name="connsiteX2" fmla="*/ 142241 w 142241"/>
                <a:gd name="connsiteY2" fmla="*/ 1271473 h 1271473"/>
                <a:gd name="connsiteX3" fmla="*/ 0 w 142241"/>
                <a:gd name="connsiteY3" fmla="*/ 1271473 h 1271473"/>
                <a:gd name="connsiteX4" fmla="*/ 795 w 142241"/>
                <a:gd name="connsiteY4" fmla="*/ 59531 h 1271473"/>
                <a:gd name="connsiteX5" fmla="*/ 0 w 142241"/>
                <a:gd name="connsiteY5" fmla="*/ 0 h 1271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241" h="1271473">
                  <a:moveTo>
                    <a:pt x="0" y="0"/>
                  </a:moveTo>
                  <a:lnTo>
                    <a:pt x="142241" y="0"/>
                  </a:lnTo>
                  <a:lnTo>
                    <a:pt x="142241" y="1271473"/>
                  </a:lnTo>
                  <a:lnTo>
                    <a:pt x="0" y="1271473"/>
                  </a:lnTo>
                  <a:lnTo>
                    <a:pt x="795" y="595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1C5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068053" y="2351445"/>
            <a:ext cx="3105074" cy="2792055"/>
            <a:chOff x="-236362" y="2725451"/>
            <a:chExt cx="1542336" cy="1386855"/>
          </a:xfrm>
        </p:grpSpPr>
        <p:sp>
          <p:nvSpPr>
            <p:cNvPr id="53" name="矩形 52"/>
            <p:cNvSpPr/>
            <p:nvPr/>
          </p:nvSpPr>
          <p:spPr>
            <a:xfrm>
              <a:off x="946716" y="2940843"/>
              <a:ext cx="301625" cy="258365"/>
            </a:xfrm>
            <a:prstGeom prst="rect">
              <a:avLst/>
            </a:prstGeom>
            <a:solidFill>
              <a:srgbClr val="61C5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6"/>
            <p:cNvSpPr/>
            <p:nvPr/>
          </p:nvSpPr>
          <p:spPr>
            <a:xfrm>
              <a:off x="1245037" y="2938477"/>
              <a:ext cx="54357" cy="258365"/>
            </a:xfrm>
            <a:custGeom>
              <a:avLst/>
              <a:gdLst>
                <a:gd name="connsiteX0" fmla="*/ 0 w 200025"/>
                <a:gd name="connsiteY0" fmla="*/ 0 h 1661205"/>
                <a:gd name="connsiteX1" fmla="*/ 200025 w 200025"/>
                <a:gd name="connsiteY1" fmla="*/ 0 h 1661205"/>
                <a:gd name="connsiteX2" fmla="*/ 200025 w 200025"/>
                <a:gd name="connsiteY2" fmla="*/ 1661205 h 1661205"/>
                <a:gd name="connsiteX3" fmla="*/ 0 w 200025"/>
                <a:gd name="connsiteY3" fmla="*/ 1661205 h 1661205"/>
                <a:gd name="connsiteX4" fmla="*/ 0 w 200025"/>
                <a:gd name="connsiteY4" fmla="*/ 0 h 1661205"/>
                <a:gd name="connsiteX0" fmla="*/ 0 w 206375"/>
                <a:gd name="connsiteY0" fmla="*/ 0 h 1661205"/>
                <a:gd name="connsiteX1" fmla="*/ 206375 w 206375"/>
                <a:gd name="connsiteY1" fmla="*/ 50800 h 1661205"/>
                <a:gd name="connsiteX2" fmla="*/ 200025 w 206375"/>
                <a:gd name="connsiteY2" fmla="*/ 1661205 h 1661205"/>
                <a:gd name="connsiteX3" fmla="*/ 0 w 206375"/>
                <a:gd name="connsiteY3" fmla="*/ 1661205 h 1661205"/>
                <a:gd name="connsiteX4" fmla="*/ 0 w 206375"/>
                <a:gd name="connsiteY4" fmla="*/ 0 h 1661205"/>
                <a:gd name="connsiteX0" fmla="*/ 0 w 206375"/>
                <a:gd name="connsiteY0" fmla="*/ 0 h 1661205"/>
                <a:gd name="connsiteX1" fmla="*/ 206375 w 206375"/>
                <a:gd name="connsiteY1" fmla="*/ 50800 h 1661205"/>
                <a:gd name="connsiteX2" fmla="*/ 200025 w 206375"/>
                <a:gd name="connsiteY2" fmla="*/ 1661205 h 1661205"/>
                <a:gd name="connsiteX3" fmla="*/ 0 w 206375"/>
                <a:gd name="connsiteY3" fmla="*/ 1661205 h 1661205"/>
                <a:gd name="connsiteX4" fmla="*/ 0 w 206375"/>
                <a:gd name="connsiteY4" fmla="*/ 0 h 1661205"/>
                <a:gd name="connsiteX0" fmla="*/ 0 w 206375"/>
                <a:gd name="connsiteY0" fmla="*/ 0 h 1661205"/>
                <a:gd name="connsiteX1" fmla="*/ 206375 w 206375"/>
                <a:gd name="connsiteY1" fmla="*/ 168134 h 1661205"/>
                <a:gd name="connsiteX2" fmla="*/ 200025 w 206375"/>
                <a:gd name="connsiteY2" fmla="*/ 1661205 h 1661205"/>
                <a:gd name="connsiteX3" fmla="*/ 0 w 206375"/>
                <a:gd name="connsiteY3" fmla="*/ 1661205 h 1661205"/>
                <a:gd name="connsiteX4" fmla="*/ 0 w 206375"/>
                <a:gd name="connsiteY4" fmla="*/ 0 h 1661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375" h="1661205">
                  <a:moveTo>
                    <a:pt x="0" y="0"/>
                  </a:moveTo>
                  <a:lnTo>
                    <a:pt x="206375" y="168134"/>
                  </a:lnTo>
                  <a:cubicBezTo>
                    <a:pt x="204258" y="704936"/>
                    <a:pt x="202142" y="1124403"/>
                    <a:pt x="200025" y="1661205"/>
                  </a:cubicBezTo>
                  <a:lnTo>
                    <a:pt x="0" y="16612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CC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0" y="2725451"/>
              <a:ext cx="200025" cy="1386854"/>
            </a:xfrm>
            <a:prstGeom prst="rect">
              <a:avLst/>
            </a:prstGeom>
            <a:solidFill>
              <a:srgbClr val="61C5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6"/>
            <p:cNvSpPr/>
            <p:nvPr/>
          </p:nvSpPr>
          <p:spPr>
            <a:xfrm>
              <a:off x="200025" y="2725451"/>
              <a:ext cx="84468" cy="1386854"/>
            </a:xfrm>
            <a:custGeom>
              <a:avLst/>
              <a:gdLst>
                <a:gd name="connsiteX0" fmla="*/ 0 w 200025"/>
                <a:gd name="connsiteY0" fmla="*/ 0 h 1661205"/>
                <a:gd name="connsiteX1" fmla="*/ 200025 w 200025"/>
                <a:gd name="connsiteY1" fmla="*/ 0 h 1661205"/>
                <a:gd name="connsiteX2" fmla="*/ 200025 w 200025"/>
                <a:gd name="connsiteY2" fmla="*/ 1661205 h 1661205"/>
                <a:gd name="connsiteX3" fmla="*/ 0 w 200025"/>
                <a:gd name="connsiteY3" fmla="*/ 1661205 h 1661205"/>
                <a:gd name="connsiteX4" fmla="*/ 0 w 200025"/>
                <a:gd name="connsiteY4" fmla="*/ 0 h 1661205"/>
                <a:gd name="connsiteX0" fmla="*/ 0 w 206375"/>
                <a:gd name="connsiteY0" fmla="*/ 0 h 1661205"/>
                <a:gd name="connsiteX1" fmla="*/ 206375 w 206375"/>
                <a:gd name="connsiteY1" fmla="*/ 50800 h 1661205"/>
                <a:gd name="connsiteX2" fmla="*/ 200025 w 206375"/>
                <a:gd name="connsiteY2" fmla="*/ 1661205 h 1661205"/>
                <a:gd name="connsiteX3" fmla="*/ 0 w 206375"/>
                <a:gd name="connsiteY3" fmla="*/ 1661205 h 1661205"/>
                <a:gd name="connsiteX4" fmla="*/ 0 w 206375"/>
                <a:gd name="connsiteY4" fmla="*/ 0 h 1661205"/>
                <a:gd name="connsiteX0" fmla="*/ 0 w 206375"/>
                <a:gd name="connsiteY0" fmla="*/ 0 h 1661205"/>
                <a:gd name="connsiteX1" fmla="*/ 206375 w 206375"/>
                <a:gd name="connsiteY1" fmla="*/ 50800 h 1661205"/>
                <a:gd name="connsiteX2" fmla="*/ 200025 w 206375"/>
                <a:gd name="connsiteY2" fmla="*/ 1661205 h 1661205"/>
                <a:gd name="connsiteX3" fmla="*/ 0 w 206375"/>
                <a:gd name="connsiteY3" fmla="*/ 1661205 h 1661205"/>
                <a:gd name="connsiteX4" fmla="*/ 0 w 206375"/>
                <a:gd name="connsiteY4" fmla="*/ 0 h 1661205"/>
                <a:gd name="connsiteX0" fmla="*/ 0 w 203350"/>
                <a:gd name="connsiteY0" fmla="*/ 0 h 1661205"/>
                <a:gd name="connsiteX1" fmla="*/ 203350 w 203350"/>
                <a:gd name="connsiteY1" fmla="*/ 70371 h 1661205"/>
                <a:gd name="connsiteX2" fmla="*/ 200025 w 203350"/>
                <a:gd name="connsiteY2" fmla="*/ 1661205 h 1661205"/>
                <a:gd name="connsiteX3" fmla="*/ 0 w 203350"/>
                <a:gd name="connsiteY3" fmla="*/ 1661205 h 1661205"/>
                <a:gd name="connsiteX4" fmla="*/ 0 w 203350"/>
                <a:gd name="connsiteY4" fmla="*/ 0 h 1661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3350" h="1661205">
                  <a:moveTo>
                    <a:pt x="0" y="0"/>
                  </a:moveTo>
                  <a:lnTo>
                    <a:pt x="203350" y="70371"/>
                  </a:lnTo>
                  <a:cubicBezTo>
                    <a:pt x="201233" y="607173"/>
                    <a:pt x="202142" y="1124403"/>
                    <a:pt x="200025" y="1661205"/>
                  </a:cubicBezTo>
                  <a:lnTo>
                    <a:pt x="0" y="16612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CC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12"/>
            <p:cNvSpPr/>
            <p:nvPr/>
          </p:nvSpPr>
          <p:spPr>
            <a:xfrm>
              <a:off x="809624" y="2757998"/>
              <a:ext cx="142241" cy="1354307"/>
            </a:xfrm>
            <a:custGeom>
              <a:avLst/>
              <a:gdLst>
                <a:gd name="connsiteX0" fmla="*/ 0 w 142241"/>
                <a:gd name="connsiteY0" fmla="*/ 0 h 1271473"/>
                <a:gd name="connsiteX1" fmla="*/ 142241 w 142241"/>
                <a:gd name="connsiteY1" fmla="*/ 0 h 1271473"/>
                <a:gd name="connsiteX2" fmla="*/ 142241 w 142241"/>
                <a:gd name="connsiteY2" fmla="*/ 1271473 h 1271473"/>
                <a:gd name="connsiteX3" fmla="*/ 0 w 142241"/>
                <a:gd name="connsiteY3" fmla="*/ 1271473 h 1271473"/>
                <a:gd name="connsiteX4" fmla="*/ 0 w 142241"/>
                <a:gd name="connsiteY4" fmla="*/ 0 h 1271473"/>
                <a:gd name="connsiteX0" fmla="*/ 0 w 142241"/>
                <a:gd name="connsiteY0" fmla="*/ 0 h 1271473"/>
                <a:gd name="connsiteX1" fmla="*/ 142241 w 142241"/>
                <a:gd name="connsiteY1" fmla="*/ 0 h 1271473"/>
                <a:gd name="connsiteX2" fmla="*/ 142241 w 142241"/>
                <a:gd name="connsiteY2" fmla="*/ 1271473 h 1271473"/>
                <a:gd name="connsiteX3" fmla="*/ 0 w 142241"/>
                <a:gd name="connsiteY3" fmla="*/ 1271473 h 1271473"/>
                <a:gd name="connsiteX4" fmla="*/ 795 w 142241"/>
                <a:gd name="connsiteY4" fmla="*/ 59531 h 1271473"/>
                <a:gd name="connsiteX5" fmla="*/ 0 w 142241"/>
                <a:gd name="connsiteY5" fmla="*/ 0 h 1271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241" h="1271473">
                  <a:moveTo>
                    <a:pt x="0" y="0"/>
                  </a:moveTo>
                  <a:lnTo>
                    <a:pt x="142241" y="0"/>
                  </a:lnTo>
                  <a:lnTo>
                    <a:pt x="142241" y="1271473"/>
                  </a:lnTo>
                  <a:lnTo>
                    <a:pt x="0" y="1271473"/>
                  </a:lnTo>
                  <a:lnTo>
                    <a:pt x="795" y="595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1C5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6"/>
            <p:cNvSpPr/>
            <p:nvPr/>
          </p:nvSpPr>
          <p:spPr>
            <a:xfrm>
              <a:off x="951865" y="2757998"/>
              <a:ext cx="105021" cy="1354308"/>
            </a:xfrm>
            <a:custGeom>
              <a:avLst/>
              <a:gdLst>
                <a:gd name="connsiteX0" fmla="*/ 0 w 200025"/>
                <a:gd name="connsiteY0" fmla="*/ 0 h 1661205"/>
                <a:gd name="connsiteX1" fmla="*/ 200025 w 200025"/>
                <a:gd name="connsiteY1" fmla="*/ 0 h 1661205"/>
                <a:gd name="connsiteX2" fmla="*/ 200025 w 200025"/>
                <a:gd name="connsiteY2" fmla="*/ 1661205 h 1661205"/>
                <a:gd name="connsiteX3" fmla="*/ 0 w 200025"/>
                <a:gd name="connsiteY3" fmla="*/ 1661205 h 1661205"/>
                <a:gd name="connsiteX4" fmla="*/ 0 w 200025"/>
                <a:gd name="connsiteY4" fmla="*/ 0 h 1661205"/>
                <a:gd name="connsiteX0" fmla="*/ 0 w 206375"/>
                <a:gd name="connsiteY0" fmla="*/ 0 h 1661205"/>
                <a:gd name="connsiteX1" fmla="*/ 206375 w 206375"/>
                <a:gd name="connsiteY1" fmla="*/ 50800 h 1661205"/>
                <a:gd name="connsiteX2" fmla="*/ 200025 w 206375"/>
                <a:gd name="connsiteY2" fmla="*/ 1661205 h 1661205"/>
                <a:gd name="connsiteX3" fmla="*/ 0 w 206375"/>
                <a:gd name="connsiteY3" fmla="*/ 1661205 h 1661205"/>
                <a:gd name="connsiteX4" fmla="*/ 0 w 206375"/>
                <a:gd name="connsiteY4" fmla="*/ 0 h 1661205"/>
                <a:gd name="connsiteX0" fmla="*/ 0 w 206375"/>
                <a:gd name="connsiteY0" fmla="*/ 0 h 1661205"/>
                <a:gd name="connsiteX1" fmla="*/ 206375 w 206375"/>
                <a:gd name="connsiteY1" fmla="*/ 50800 h 1661205"/>
                <a:gd name="connsiteX2" fmla="*/ 200025 w 206375"/>
                <a:gd name="connsiteY2" fmla="*/ 1661205 h 1661205"/>
                <a:gd name="connsiteX3" fmla="*/ 0 w 206375"/>
                <a:gd name="connsiteY3" fmla="*/ 1661205 h 1661205"/>
                <a:gd name="connsiteX4" fmla="*/ 0 w 206375"/>
                <a:gd name="connsiteY4" fmla="*/ 0 h 1661205"/>
                <a:gd name="connsiteX0" fmla="*/ 0 w 204077"/>
                <a:gd name="connsiteY0" fmla="*/ 0 h 1661205"/>
                <a:gd name="connsiteX1" fmla="*/ 204077 w 204077"/>
                <a:gd name="connsiteY1" fmla="*/ 72563 h 1661205"/>
                <a:gd name="connsiteX2" fmla="*/ 200025 w 204077"/>
                <a:gd name="connsiteY2" fmla="*/ 1661205 h 1661205"/>
                <a:gd name="connsiteX3" fmla="*/ 0 w 204077"/>
                <a:gd name="connsiteY3" fmla="*/ 1661205 h 1661205"/>
                <a:gd name="connsiteX4" fmla="*/ 0 w 204077"/>
                <a:gd name="connsiteY4" fmla="*/ 0 h 1661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077" h="1661205">
                  <a:moveTo>
                    <a:pt x="0" y="0"/>
                  </a:moveTo>
                  <a:lnTo>
                    <a:pt x="204077" y="72563"/>
                  </a:lnTo>
                  <a:cubicBezTo>
                    <a:pt x="201960" y="609365"/>
                    <a:pt x="202142" y="1124403"/>
                    <a:pt x="200025" y="1661205"/>
                  </a:cubicBezTo>
                  <a:lnTo>
                    <a:pt x="0" y="16612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CC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536575" y="2900363"/>
              <a:ext cx="309558" cy="1211942"/>
            </a:xfrm>
            <a:prstGeom prst="rect">
              <a:avLst/>
            </a:prstGeom>
            <a:solidFill>
              <a:srgbClr val="61C5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12"/>
            <p:cNvSpPr/>
            <p:nvPr/>
          </p:nvSpPr>
          <p:spPr>
            <a:xfrm>
              <a:off x="951865" y="3133727"/>
              <a:ext cx="246650" cy="978578"/>
            </a:xfrm>
            <a:custGeom>
              <a:avLst/>
              <a:gdLst>
                <a:gd name="connsiteX0" fmla="*/ 0 w 142241"/>
                <a:gd name="connsiteY0" fmla="*/ 0 h 1271473"/>
                <a:gd name="connsiteX1" fmla="*/ 142241 w 142241"/>
                <a:gd name="connsiteY1" fmla="*/ 0 h 1271473"/>
                <a:gd name="connsiteX2" fmla="*/ 142241 w 142241"/>
                <a:gd name="connsiteY2" fmla="*/ 1271473 h 1271473"/>
                <a:gd name="connsiteX3" fmla="*/ 0 w 142241"/>
                <a:gd name="connsiteY3" fmla="*/ 1271473 h 1271473"/>
                <a:gd name="connsiteX4" fmla="*/ 0 w 142241"/>
                <a:gd name="connsiteY4" fmla="*/ 0 h 1271473"/>
                <a:gd name="connsiteX0" fmla="*/ 0 w 142241"/>
                <a:gd name="connsiteY0" fmla="*/ 0 h 1271473"/>
                <a:gd name="connsiteX1" fmla="*/ 142241 w 142241"/>
                <a:gd name="connsiteY1" fmla="*/ 0 h 1271473"/>
                <a:gd name="connsiteX2" fmla="*/ 142241 w 142241"/>
                <a:gd name="connsiteY2" fmla="*/ 1271473 h 1271473"/>
                <a:gd name="connsiteX3" fmla="*/ 0 w 142241"/>
                <a:gd name="connsiteY3" fmla="*/ 1271473 h 1271473"/>
                <a:gd name="connsiteX4" fmla="*/ 795 w 142241"/>
                <a:gd name="connsiteY4" fmla="*/ 59531 h 1271473"/>
                <a:gd name="connsiteX5" fmla="*/ 0 w 142241"/>
                <a:gd name="connsiteY5" fmla="*/ 0 h 1271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241" h="1271473">
                  <a:moveTo>
                    <a:pt x="0" y="0"/>
                  </a:moveTo>
                  <a:lnTo>
                    <a:pt x="142241" y="0"/>
                  </a:lnTo>
                  <a:lnTo>
                    <a:pt x="142241" y="1271473"/>
                  </a:lnTo>
                  <a:lnTo>
                    <a:pt x="0" y="1271473"/>
                  </a:lnTo>
                  <a:lnTo>
                    <a:pt x="795" y="595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1C5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"/>
            <p:cNvSpPr/>
            <p:nvPr/>
          </p:nvSpPr>
          <p:spPr>
            <a:xfrm>
              <a:off x="1192626" y="3133727"/>
              <a:ext cx="113348" cy="978578"/>
            </a:xfrm>
            <a:custGeom>
              <a:avLst/>
              <a:gdLst>
                <a:gd name="connsiteX0" fmla="*/ 0 w 200025"/>
                <a:gd name="connsiteY0" fmla="*/ 0 h 1661205"/>
                <a:gd name="connsiteX1" fmla="*/ 200025 w 200025"/>
                <a:gd name="connsiteY1" fmla="*/ 0 h 1661205"/>
                <a:gd name="connsiteX2" fmla="*/ 200025 w 200025"/>
                <a:gd name="connsiteY2" fmla="*/ 1661205 h 1661205"/>
                <a:gd name="connsiteX3" fmla="*/ 0 w 200025"/>
                <a:gd name="connsiteY3" fmla="*/ 1661205 h 1661205"/>
                <a:gd name="connsiteX4" fmla="*/ 0 w 200025"/>
                <a:gd name="connsiteY4" fmla="*/ 0 h 1661205"/>
                <a:gd name="connsiteX0" fmla="*/ 0 w 206375"/>
                <a:gd name="connsiteY0" fmla="*/ 0 h 1661205"/>
                <a:gd name="connsiteX1" fmla="*/ 206375 w 206375"/>
                <a:gd name="connsiteY1" fmla="*/ 50800 h 1661205"/>
                <a:gd name="connsiteX2" fmla="*/ 200025 w 206375"/>
                <a:gd name="connsiteY2" fmla="*/ 1661205 h 1661205"/>
                <a:gd name="connsiteX3" fmla="*/ 0 w 206375"/>
                <a:gd name="connsiteY3" fmla="*/ 1661205 h 1661205"/>
                <a:gd name="connsiteX4" fmla="*/ 0 w 206375"/>
                <a:gd name="connsiteY4" fmla="*/ 0 h 1661205"/>
                <a:gd name="connsiteX0" fmla="*/ 0 w 206375"/>
                <a:gd name="connsiteY0" fmla="*/ 0 h 1661205"/>
                <a:gd name="connsiteX1" fmla="*/ 206375 w 206375"/>
                <a:gd name="connsiteY1" fmla="*/ 50800 h 1661205"/>
                <a:gd name="connsiteX2" fmla="*/ 200025 w 206375"/>
                <a:gd name="connsiteY2" fmla="*/ 1661205 h 1661205"/>
                <a:gd name="connsiteX3" fmla="*/ 0 w 206375"/>
                <a:gd name="connsiteY3" fmla="*/ 1661205 h 1661205"/>
                <a:gd name="connsiteX4" fmla="*/ 0 w 206375"/>
                <a:gd name="connsiteY4" fmla="*/ 0 h 1661205"/>
                <a:gd name="connsiteX0" fmla="*/ 0 w 220257"/>
                <a:gd name="connsiteY0" fmla="*/ 0 h 1661205"/>
                <a:gd name="connsiteX1" fmla="*/ 220257 w 220257"/>
                <a:gd name="connsiteY1" fmla="*/ 95266 h 1661205"/>
                <a:gd name="connsiteX2" fmla="*/ 200025 w 220257"/>
                <a:gd name="connsiteY2" fmla="*/ 1661205 h 1661205"/>
                <a:gd name="connsiteX3" fmla="*/ 0 w 220257"/>
                <a:gd name="connsiteY3" fmla="*/ 1661205 h 1661205"/>
                <a:gd name="connsiteX4" fmla="*/ 0 w 220257"/>
                <a:gd name="connsiteY4" fmla="*/ 0 h 1661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257" h="1661205">
                  <a:moveTo>
                    <a:pt x="0" y="0"/>
                  </a:moveTo>
                  <a:lnTo>
                    <a:pt x="220257" y="95266"/>
                  </a:lnTo>
                  <a:cubicBezTo>
                    <a:pt x="218140" y="632068"/>
                    <a:pt x="202142" y="1124403"/>
                    <a:pt x="200025" y="1661205"/>
                  </a:cubicBezTo>
                  <a:lnTo>
                    <a:pt x="0" y="16612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CC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12"/>
            <p:cNvSpPr/>
            <p:nvPr/>
          </p:nvSpPr>
          <p:spPr>
            <a:xfrm>
              <a:off x="252067" y="3159921"/>
              <a:ext cx="106206" cy="952384"/>
            </a:xfrm>
            <a:custGeom>
              <a:avLst/>
              <a:gdLst>
                <a:gd name="connsiteX0" fmla="*/ 0 w 142241"/>
                <a:gd name="connsiteY0" fmla="*/ 0 h 1271473"/>
                <a:gd name="connsiteX1" fmla="*/ 142241 w 142241"/>
                <a:gd name="connsiteY1" fmla="*/ 0 h 1271473"/>
                <a:gd name="connsiteX2" fmla="*/ 142241 w 142241"/>
                <a:gd name="connsiteY2" fmla="*/ 1271473 h 1271473"/>
                <a:gd name="connsiteX3" fmla="*/ 0 w 142241"/>
                <a:gd name="connsiteY3" fmla="*/ 1271473 h 1271473"/>
                <a:gd name="connsiteX4" fmla="*/ 0 w 142241"/>
                <a:gd name="connsiteY4" fmla="*/ 0 h 1271473"/>
                <a:gd name="connsiteX0" fmla="*/ 0 w 142241"/>
                <a:gd name="connsiteY0" fmla="*/ 0 h 1271473"/>
                <a:gd name="connsiteX1" fmla="*/ 142241 w 142241"/>
                <a:gd name="connsiteY1" fmla="*/ 0 h 1271473"/>
                <a:gd name="connsiteX2" fmla="*/ 142241 w 142241"/>
                <a:gd name="connsiteY2" fmla="*/ 1271473 h 1271473"/>
                <a:gd name="connsiteX3" fmla="*/ 0 w 142241"/>
                <a:gd name="connsiteY3" fmla="*/ 1271473 h 1271473"/>
                <a:gd name="connsiteX4" fmla="*/ 795 w 142241"/>
                <a:gd name="connsiteY4" fmla="*/ 59531 h 1271473"/>
                <a:gd name="connsiteX5" fmla="*/ 0 w 142241"/>
                <a:gd name="connsiteY5" fmla="*/ 0 h 1271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241" h="1271473">
                  <a:moveTo>
                    <a:pt x="0" y="0"/>
                  </a:moveTo>
                  <a:lnTo>
                    <a:pt x="142241" y="0"/>
                  </a:lnTo>
                  <a:lnTo>
                    <a:pt x="142241" y="1271473"/>
                  </a:lnTo>
                  <a:lnTo>
                    <a:pt x="0" y="1271473"/>
                  </a:lnTo>
                  <a:lnTo>
                    <a:pt x="795" y="595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1C5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"/>
            <p:cNvSpPr/>
            <p:nvPr/>
          </p:nvSpPr>
          <p:spPr>
            <a:xfrm>
              <a:off x="358272" y="3159921"/>
              <a:ext cx="72097" cy="952384"/>
            </a:xfrm>
            <a:custGeom>
              <a:avLst/>
              <a:gdLst>
                <a:gd name="connsiteX0" fmla="*/ 0 w 200025"/>
                <a:gd name="connsiteY0" fmla="*/ 0 h 1661205"/>
                <a:gd name="connsiteX1" fmla="*/ 200025 w 200025"/>
                <a:gd name="connsiteY1" fmla="*/ 0 h 1661205"/>
                <a:gd name="connsiteX2" fmla="*/ 200025 w 200025"/>
                <a:gd name="connsiteY2" fmla="*/ 1661205 h 1661205"/>
                <a:gd name="connsiteX3" fmla="*/ 0 w 200025"/>
                <a:gd name="connsiteY3" fmla="*/ 1661205 h 1661205"/>
                <a:gd name="connsiteX4" fmla="*/ 0 w 200025"/>
                <a:gd name="connsiteY4" fmla="*/ 0 h 1661205"/>
                <a:gd name="connsiteX0" fmla="*/ 0 w 206375"/>
                <a:gd name="connsiteY0" fmla="*/ 0 h 1661205"/>
                <a:gd name="connsiteX1" fmla="*/ 206375 w 206375"/>
                <a:gd name="connsiteY1" fmla="*/ 50800 h 1661205"/>
                <a:gd name="connsiteX2" fmla="*/ 200025 w 206375"/>
                <a:gd name="connsiteY2" fmla="*/ 1661205 h 1661205"/>
                <a:gd name="connsiteX3" fmla="*/ 0 w 206375"/>
                <a:gd name="connsiteY3" fmla="*/ 1661205 h 1661205"/>
                <a:gd name="connsiteX4" fmla="*/ 0 w 206375"/>
                <a:gd name="connsiteY4" fmla="*/ 0 h 1661205"/>
                <a:gd name="connsiteX0" fmla="*/ 0 w 206375"/>
                <a:gd name="connsiteY0" fmla="*/ 0 h 1661205"/>
                <a:gd name="connsiteX1" fmla="*/ 206375 w 206375"/>
                <a:gd name="connsiteY1" fmla="*/ 50800 h 1661205"/>
                <a:gd name="connsiteX2" fmla="*/ 200025 w 206375"/>
                <a:gd name="connsiteY2" fmla="*/ 1661205 h 1661205"/>
                <a:gd name="connsiteX3" fmla="*/ 0 w 206375"/>
                <a:gd name="connsiteY3" fmla="*/ 1661205 h 1661205"/>
                <a:gd name="connsiteX4" fmla="*/ 0 w 206375"/>
                <a:gd name="connsiteY4" fmla="*/ 0 h 1661205"/>
                <a:gd name="connsiteX0" fmla="*/ 0 w 220257"/>
                <a:gd name="connsiteY0" fmla="*/ 0 h 1661205"/>
                <a:gd name="connsiteX1" fmla="*/ 220257 w 220257"/>
                <a:gd name="connsiteY1" fmla="*/ 95266 h 1661205"/>
                <a:gd name="connsiteX2" fmla="*/ 200025 w 220257"/>
                <a:gd name="connsiteY2" fmla="*/ 1661205 h 1661205"/>
                <a:gd name="connsiteX3" fmla="*/ 0 w 220257"/>
                <a:gd name="connsiteY3" fmla="*/ 1661205 h 1661205"/>
                <a:gd name="connsiteX4" fmla="*/ 0 w 220257"/>
                <a:gd name="connsiteY4" fmla="*/ 0 h 1661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257" h="1661205">
                  <a:moveTo>
                    <a:pt x="0" y="0"/>
                  </a:moveTo>
                  <a:lnTo>
                    <a:pt x="220257" y="95266"/>
                  </a:lnTo>
                  <a:cubicBezTo>
                    <a:pt x="218140" y="632068"/>
                    <a:pt x="202142" y="1124403"/>
                    <a:pt x="200025" y="1661205"/>
                  </a:cubicBezTo>
                  <a:lnTo>
                    <a:pt x="0" y="16612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CC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矩形 12"/>
            <p:cNvSpPr/>
            <p:nvPr/>
          </p:nvSpPr>
          <p:spPr>
            <a:xfrm>
              <a:off x="317236" y="3321846"/>
              <a:ext cx="219337" cy="790459"/>
            </a:xfrm>
            <a:custGeom>
              <a:avLst/>
              <a:gdLst>
                <a:gd name="connsiteX0" fmla="*/ 0 w 142241"/>
                <a:gd name="connsiteY0" fmla="*/ 0 h 1271473"/>
                <a:gd name="connsiteX1" fmla="*/ 142241 w 142241"/>
                <a:gd name="connsiteY1" fmla="*/ 0 h 1271473"/>
                <a:gd name="connsiteX2" fmla="*/ 142241 w 142241"/>
                <a:gd name="connsiteY2" fmla="*/ 1271473 h 1271473"/>
                <a:gd name="connsiteX3" fmla="*/ 0 w 142241"/>
                <a:gd name="connsiteY3" fmla="*/ 1271473 h 1271473"/>
                <a:gd name="connsiteX4" fmla="*/ 0 w 142241"/>
                <a:gd name="connsiteY4" fmla="*/ 0 h 1271473"/>
                <a:gd name="connsiteX0" fmla="*/ 0 w 142241"/>
                <a:gd name="connsiteY0" fmla="*/ 0 h 1271473"/>
                <a:gd name="connsiteX1" fmla="*/ 142241 w 142241"/>
                <a:gd name="connsiteY1" fmla="*/ 0 h 1271473"/>
                <a:gd name="connsiteX2" fmla="*/ 142241 w 142241"/>
                <a:gd name="connsiteY2" fmla="*/ 1271473 h 1271473"/>
                <a:gd name="connsiteX3" fmla="*/ 0 w 142241"/>
                <a:gd name="connsiteY3" fmla="*/ 1271473 h 1271473"/>
                <a:gd name="connsiteX4" fmla="*/ 795 w 142241"/>
                <a:gd name="connsiteY4" fmla="*/ 59531 h 1271473"/>
                <a:gd name="connsiteX5" fmla="*/ 0 w 142241"/>
                <a:gd name="connsiteY5" fmla="*/ 0 h 1271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241" h="1271473">
                  <a:moveTo>
                    <a:pt x="0" y="0"/>
                  </a:moveTo>
                  <a:lnTo>
                    <a:pt x="142241" y="0"/>
                  </a:lnTo>
                  <a:lnTo>
                    <a:pt x="142241" y="1271473"/>
                  </a:lnTo>
                  <a:lnTo>
                    <a:pt x="0" y="1271473"/>
                  </a:lnTo>
                  <a:lnTo>
                    <a:pt x="795" y="595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1C5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12"/>
            <p:cNvSpPr/>
            <p:nvPr/>
          </p:nvSpPr>
          <p:spPr>
            <a:xfrm>
              <a:off x="-177072" y="3159921"/>
              <a:ext cx="69633" cy="769030"/>
            </a:xfrm>
            <a:custGeom>
              <a:avLst/>
              <a:gdLst>
                <a:gd name="connsiteX0" fmla="*/ 0 w 142241"/>
                <a:gd name="connsiteY0" fmla="*/ 0 h 1271473"/>
                <a:gd name="connsiteX1" fmla="*/ 142241 w 142241"/>
                <a:gd name="connsiteY1" fmla="*/ 0 h 1271473"/>
                <a:gd name="connsiteX2" fmla="*/ 142241 w 142241"/>
                <a:gd name="connsiteY2" fmla="*/ 1271473 h 1271473"/>
                <a:gd name="connsiteX3" fmla="*/ 0 w 142241"/>
                <a:gd name="connsiteY3" fmla="*/ 1271473 h 1271473"/>
                <a:gd name="connsiteX4" fmla="*/ 0 w 142241"/>
                <a:gd name="connsiteY4" fmla="*/ 0 h 1271473"/>
                <a:gd name="connsiteX0" fmla="*/ 0 w 142241"/>
                <a:gd name="connsiteY0" fmla="*/ 0 h 1271473"/>
                <a:gd name="connsiteX1" fmla="*/ 142241 w 142241"/>
                <a:gd name="connsiteY1" fmla="*/ 0 h 1271473"/>
                <a:gd name="connsiteX2" fmla="*/ 142241 w 142241"/>
                <a:gd name="connsiteY2" fmla="*/ 1271473 h 1271473"/>
                <a:gd name="connsiteX3" fmla="*/ 0 w 142241"/>
                <a:gd name="connsiteY3" fmla="*/ 1271473 h 1271473"/>
                <a:gd name="connsiteX4" fmla="*/ 795 w 142241"/>
                <a:gd name="connsiteY4" fmla="*/ 59531 h 1271473"/>
                <a:gd name="connsiteX5" fmla="*/ 0 w 142241"/>
                <a:gd name="connsiteY5" fmla="*/ 0 h 1271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241" h="1271473">
                  <a:moveTo>
                    <a:pt x="0" y="0"/>
                  </a:moveTo>
                  <a:lnTo>
                    <a:pt x="142241" y="0"/>
                  </a:lnTo>
                  <a:lnTo>
                    <a:pt x="142241" y="1271473"/>
                  </a:lnTo>
                  <a:lnTo>
                    <a:pt x="0" y="1271473"/>
                  </a:lnTo>
                  <a:lnTo>
                    <a:pt x="795" y="595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1C5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"/>
            <p:cNvSpPr/>
            <p:nvPr/>
          </p:nvSpPr>
          <p:spPr>
            <a:xfrm>
              <a:off x="-107439" y="3159921"/>
              <a:ext cx="72097" cy="769030"/>
            </a:xfrm>
            <a:custGeom>
              <a:avLst/>
              <a:gdLst>
                <a:gd name="connsiteX0" fmla="*/ 0 w 200025"/>
                <a:gd name="connsiteY0" fmla="*/ 0 h 1661205"/>
                <a:gd name="connsiteX1" fmla="*/ 200025 w 200025"/>
                <a:gd name="connsiteY1" fmla="*/ 0 h 1661205"/>
                <a:gd name="connsiteX2" fmla="*/ 200025 w 200025"/>
                <a:gd name="connsiteY2" fmla="*/ 1661205 h 1661205"/>
                <a:gd name="connsiteX3" fmla="*/ 0 w 200025"/>
                <a:gd name="connsiteY3" fmla="*/ 1661205 h 1661205"/>
                <a:gd name="connsiteX4" fmla="*/ 0 w 200025"/>
                <a:gd name="connsiteY4" fmla="*/ 0 h 1661205"/>
                <a:gd name="connsiteX0" fmla="*/ 0 w 206375"/>
                <a:gd name="connsiteY0" fmla="*/ 0 h 1661205"/>
                <a:gd name="connsiteX1" fmla="*/ 206375 w 206375"/>
                <a:gd name="connsiteY1" fmla="*/ 50800 h 1661205"/>
                <a:gd name="connsiteX2" fmla="*/ 200025 w 206375"/>
                <a:gd name="connsiteY2" fmla="*/ 1661205 h 1661205"/>
                <a:gd name="connsiteX3" fmla="*/ 0 w 206375"/>
                <a:gd name="connsiteY3" fmla="*/ 1661205 h 1661205"/>
                <a:gd name="connsiteX4" fmla="*/ 0 w 206375"/>
                <a:gd name="connsiteY4" fmla="*/ 0 h 1661205"/>
                <a:gd name="connsiteX0" fmla="*/ 0 w 206375"/>
                <a:gd name="connsiteY0" fmla="*/ 0 h 1661205"/>
                <a:gd name="connsiteX1" fmla="*/ 206375 w 206375"/>
                <a:gd name="connsiteY1" fmla="*/ 50800 h 1661205"/>
                <a:gd name="connsiteX2" fmla="*/ 200025 w 206375"/>
                <a:gd name="connsiteY2" fmla="*/ 1661205 h 1661205"/>
                <a:gd name="connsiteX3" fmla="*/ 0 w 206375"/>
                <a:gd name="connsiteY3" fmla="*/ 1661205 h 1661205"/>
                <a:gd name="connsiteX4" fmla="*/ 0 w 206375"/>
                <a:gd name="connsiteY4" fmla="*/ 0 h 1661205"/>
                <a:gd name="connsiteX0" fmla="*/ 0 w 220257"/>
                <a:gd name="connsiteY0" fmla="*/ 0 h 1661205"/>
                <a:gd name="connsiteX1" fmla="*/ 220257 w 220257"/>
                <a:gd name="connsiteY1" fmla="*/ 95266 h 1661205"/>
                <a:gd name="connsiteX2" fmla="*/ 200025 w 220257"/>
                <a:gd name="connsiteY2" fmla="*/ 1661205 h 1661205"/>
                <a:gd name="connsiteX3" fmla="*/ 0 w 220257"/>
                <a:gd name="connsiteY3" fmla="*/ 1661205 h 1661205"/>
                <a:gd name="connsiteX4" fmla="*/ 0 w 220257"/>
                <a:gd name="connsiteY4" fmla="*/ 0 h 1661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257" h="1661205">
                  <a:moveTo>
                    <a:pt x="0" y="0"/>
                  </a:moveTo>
                  <a:lnTo>
                    <a:pt x="220257" y="95266"/>
                  </a:lnTo>
                  <a:cubicBezTo>
                    <a:pt x="218140" y="632068"/>
                    <a:pt x="202142" y="1124403"/>
                    <a:pt x="200025" y="1661205"/>
                  </a:cubicBezTo>
                  <a:lnTo>
                    <a:pt x="0" y="16612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CC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矩形 12"/>
            <p:cNvSpPr/>
            <p:nvPr/>
          </p:nvSpPr>
          <p:spPr>
            <a:xfrm>
              <a:off x="-236362" y="3343275"/>
              <a:ext cx="353573" cy="769030"/>
            </a:xfrm>
            <a:custGeom>
              <a:avLst/>
              <a:gdLst>
                <a:gd name="connsiteX0" fmla="*/ 0 w 142241"/>
                <a:gd name="connsiteY0" fmla="*/ 0 h 1271473"/>
                <a:gd name="connsiteX1" fmla="*/ 142241 w 142241"/>
                <a:gd name="connsiteY1" fmla="*/ 0 h 1271473"/>
                <a:gd name="connsiteX2" fmla="*/ 142241 w 142241"/>
                <a:gd name="connsiteY2" fmla="*/ 1271473 h 1271473"/>
                <a:gd name="connsiteX3" fmla="*/ 0 w 142241"/>
                <a:gd name="connsiteY3" fmla="*/ 1271473 h 1271473"/>
                <a:gd name="connsiteX4" fmla="*/ 0 w 142241"/>
                <a:gd name="connsiteY4" fmla="*/ 0 h 1271473"/>
                <a:gd name="connsiteX0" fmla="*/ 0 w 142241"/>
                <a:gd name="connsiteY0" fmla="*/ 0 h 1271473"/>
                <a:gd name="connsiteX1" fmla="*/ 142241 w 142241"/>
                <a:gd name="connsiteY1" fmla="*/ 0 h 1271473"/>
                <a:gd name="connsiteX2" fmla="*/ 142241 w 142241"/>
                <a:gd name="connsiteY2" fmla="*/ 1271473 h 1271473"/>
                <a:gd name="connsiteX3" fmla="*/ 0 w 142241"/>
                <a:gd name="connsiteY3" fmla="*/ 1271473 h 1271473"/>
                <a:gd name="connsiteX4" fmla="*/ 795 w 142241"/>
                <a:gd name="connsiteY4" fmla="*/ 59531 h 1271473"/>
                <a:gd name="connsiteX5" fmla="*/ 0 w 142241"/>
                <a:gd name="connsiteY5" fmla="*/ 0 h 1271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241" h="1271473">
                  <a:moveTo>
                    <a:pt x="0" y="0"/>
                  </a:moveTo>
                  <a:lnTo>
                    <a:pt x="142241" y="0"/>
                  </a:lnTo>
                  <a:lnTo>
                    <a:pt x="142241" y="1271473"/>
                  </a:lnTo>
                  <a:lnTo>
                    <a:pt x="0" y="1271473"/>
                  </a:lnTo>
                  <a:lnTo>
                    <a:pt x="795" y="595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1C5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 12"/>
            <p:cNvSpPr/>
            <p:nvPr/>
          </p:nvSpPr>
          <p:spPr>
            <a:xfrm>
              <a:off x="117214" y="3159922"/>
              <a:ext cx="170387" cy="952384"/>
            </a:xfrm>
            <a:custGeom>
              <a:avLst/>
              <a:gdLst>
                <a:gd name="connsiteX0" fmla="*/ 0 w 142241"/>
                <a:gd name="connsiteY0" fmla="*/ 0 h 1271473"/>
                <a:gd name="connsiteX1" fmla="*/ 142241 w 142241"/>
                <a:gd name="connsiteY1" fmla="*/ 0 h 1271473"/>
                <a:gd name="connsiteX2" fmla="*/ 142241 w 142241"/>
                <a:gd name="connsiteY2" fmla="*/ 1271473 h 1271473"/>
                <a:gd name="connsiteX3" fmla="*/ 0 w 142241"/>
                <a:gd name="connsiteY3" fmla="*/ 1271473 h 1271473"/>
                <a:gd name="connsiteX4" fmla="*/ 0 w 142241"/>
                <a:gd name="connsiteY4" fmla="*/ 0 h 1271473"/>
                <a:gd name="connsiteX0" fmla="*/ 0 w 142241"/>
                <a:gd name="connsiteY0" fmla="*/ 0 h 1271473"/>
                <a:gd name="connsiteX1" fmla="*/ 142241 w 142241"/>
                <a:gd name="connsiteY1" fmla="*/ 0 h 1271473"/>
                <a:gd name="connsiteX2" fmla="*/ 142241 w 142241"/>
                <a:gd name="connsiteY2" fmla="*/ 1271473 h 1271473"/>
                <a:gd name="connsiteX3" fmla="*/ 0 w 142241"/>
                <a:gd name="connsiteY3" fmla="*/ 1271473 h 1271473"/>
                <a:gd name="connsiteX4" fmla="*/ 795 w 142241"/>
                <a:gd name="connsiteY4" fmla="*/ 59531 h 1271473"/>
                <a:gd name="connsiteX5" fmla="*/ 0 w 142241"/>
                <a:gd name="connsiteY5" fmla="*/ 0 h 1271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241" h="1271473">
                  <a:moveTo>
                    <a:pt x="0" y="0"/>
                  </a:moveTo>
                  <a:lnTo>
                    <a:pt x="142241" y="0"/>
                  </a:lnTo>
                  <a:lnTo>
                    <a:pt x="142241" y="1271473"/>
                  </a:lnTo>
                  <a:lnTo>
                    <a:pt x="0" y="1271473"/>
                  </a:lnTo>
                  <a:lnTo>
                    <a:pt x="795" y="595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1C5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矩形 68"/>
          <p:cNvSpPr/>
          <p:nvPr/>
        </p:nvSpPr>
        <p:spPr>
          <a:xfrm>
            <a:off x="366435" y="2116931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514545" y="2116931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366435" y="2280538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4296675" y="3834273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4296675" y="4030682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4296675" y="4261593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366435" y="3083074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366435" y="3305226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4439857" y="4033095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>
            <a:off x="509617" y="2280538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4439857" y="3834273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79"/>
          <p:cNvSpPr/>
          <p:nvPr/>
        </p:nvSpPr>
        <p:spPr>
          <a:xfrm>
            <a:off x="4439857" y="4255246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>
            <a:off x="509617" y="3069057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>
            <a:off x="857837" y="3459860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矩形 82"/>
          <p:cNvSpPr/>
          <p:nvPr/>
        </p:nvSpPr>
        <p:spPr>
          <a:xfrm>
            <a:off x="702721" y="3459860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矩形 84"/>
          <p:cNvSpPr/>
          <p:nvPr/>
        </p:nvSpPr>
        <p:spPr>
          <a:xfrm>
            <a:off x="509925" y="3303902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 85"/>
          <p:cNvSpPr/>
          <p:nvPr/>
        </p:nvSpPr>
        <p:spPr>
          <a:xfrm>
            <a:off x="368337" y="3459035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>
            <a:off x="509031" y="3459035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87"/>
          <p:cNvSpPr/>
          <p:nvPr/>
        </p:nvSpPr>
        <p:spPr>
          <a:xfrm>
            <a:off x="1409354" y="2922924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550048" y="2922924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 89"/>
          <p:cNvSpPr/>
          <p:nvPr/>
        </p:nvSpPr>
        <p:spPr>
          <a:xfrm>
            <a:off x="1695101" y="2924051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>
            <a:off x="1892289" y="2782695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91"/>
          <p:cNvSpPr/>
          <p:nvPr/>
        </p:nvSpPr>
        <p:spPr>
          <a:xfrm>
            <a:off x="2016638" y="2782696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矩形 92"/>
          <p:cNvSpPr/>
          <p:nvPr/>
        </p:nvSpPr>
        <p:spPr>
          <a:xfrm>
            <a:off x="1892289" y="2922923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矩形 93"/>
          <p:cNvSpPr/>
          <p:nvPr/>
        </p:nvSpPr>
        <p:spPr>
          <a:xfrm>
            <a:off x="2016638" y="2922924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矩形 94"/>
          <p:cNvSpPr/>
          <p:nvPr/>
        </p:nvSpPr>
        <p:spPr>
          <a:xfrm>
            <a:off x="1892289" y="3083073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矩形 95"/>
          <p:cNvSpPr/>
          <p:nvPr/>
        </p:nvSpPr>
        <p:spPr>
          <a:xfrm>
            <a:off x="2016638" y="3083074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矩形 96"/>
          <p:cNvSpPr/>
          <p:nvPr/>
        </p:nvSpPr>
        <p:spPr>
          <a:xfrm>
            <a:off x="1410264" y="3083073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矩形 97"/>
          <p:cNvSpPr/>
          <p:nvPr/>
        </p:nvSpPr>
        <p:spPr>
          <a:xfrm>
            <a:off x="366435" y="2480864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 98"/>
          <p:cNvSpPr/>
          <p:nvPr/>
        </p:nvSpPr>
        <p:spPr>
          <a:xfrm>
            <a:off x="1695101" y="3083073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矩形 99"/>
          <p:cNvSpPr/>
          <p:nvPr/>
        </p:nvSpPr>
        <p:spPr>
          <a:xfrm>
            <a:off x="169432" y="3888910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矩形 100"/>
          <p:cNvSpPr/>
          <p:nvPr/>
        </p:nvSpPr>
        <p:spPr>
          <a:xfrm>
            <a:off x="813274" y="4046837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矩形 101"/>
          <p:cNvSpPr/>
          <p:nvPr/>
        </p:nvSpPr>
        <p:spPr>
          <a:xfrm>
            <a:off x="658158" y="4046837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矩形 102"/>
          <p:cNvSpPr/>
          <p:nvPr/>
        </p:nvSpPr>
        <p:spPr>
          <a:xfrm>
            <a:off x="312922" y="3887586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矩形 103"/>
          <p:cNvSpPr/>
          <p:nvPr/>
        </p:nvSpPr>
        <p:spPr>
          <a:xfrm>
            <a:off x="323774" y="4046012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矩形 104"/>
          <p:cNvSpPr/>
          <p:nvPr/>
        </p:nvSpPr>
        <p:spPr>
          <a:xfrm>
            <a:off x="464468" y="4046012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矩形 105"/>
          <p:cNvSpPr/>
          <p:nvPr/>
        </p:nvSpPr>
        <p:spPr>
          <a:xfrm>
            <a:off x="2076369" y="3370685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矩形 106"/>
          <p:cNvSpPr/>
          <p:nvPr/>
        </p:nvSpPr>
        <p:spPr>
          <a:xfrm>
            <a:off x="2217063" y="3370685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矩形 107"/>
          <p:cNvSpPr/>
          <p:nvPr/>
        </p:nvSpPr>
        <p:spPr>
          <a:xfrm>
            <a:off x="2362116" y="3371812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矩形 108"/>
          <p:cNvSpPr/>
          <p:nvPr/>
        </p:nvSpPr>
        <p:spPr>
          <a:xfrm>
            <a:off x="2077279" y="3530834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 109"/>
          <p:cNvSpPr/>
          <p:nvPr/>
        </p:nvSpPr>
        <p:spPr>
          <a:xfrm>
            <a:off x="2222863" y="3528306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矩形 110"/>
          <p:cNvSpPr/>
          <p:nvPr/>
        </p:nvSpPr>
        <p:spPr>
          <a:xfrm>
            <a:off x="2362116" y="3530834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矩形 111"/>
          <p:cNvSpPr/>
          <p:nvPr/>
        </p:nvSpPr>
        <p:spPr>
          <a:xfrm>
            <a:off x="1616669" y="3261039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矩形 112"/>
          <p:cNvSpPr/>
          <p:nvPr/>
        </p:nvSpPr>
        <p:spPr>
          <a:xfrm>
            <a:off x="1475258" y="3253390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矩形 113"/>
          <p:cNvSpPr/>
          <p:nvPr/>
        </p:nvSpPr>
        <p:spPr>
          <a:xfrm>
            <a:off x="1949760" y="3261039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矩形 114"/>
          <p:cNvSpPr/>
          <p:nvPr/>
        </p:nvSpPr>
        <p:spPr>
          <a:xfrm>
            <a:off x="775697" y="3623120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矩形 115"/>
          <p:cNvSpPr/>
          <p:nvPr/>
        </p:nvSpPr>
        <p:spPr>
          <a:xfrm>
            <a:off x="425705" y="3609732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矩形 116"/>
          <p:cNvSpPr/>
          <p:nvPr/>
        </p:nvSpPr>
        <p:spPr>
          <a:xfrm>
            <a:off x="589031" y="3614031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矩形 117"/>
          <p:cNvSpPr/>
          <p:nvPr/>
        </p:nvSpPr>
        <p:spPr>
          <a:xfrm>
            <a:off x="726266" y="3880677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矩形 118"/>
          <p:cNvSpPr/>
          <p:nvPr/>
        </p:nvSpPr>
        <p:spPr>
          <a:xfrm>
            <a:off x="3401989" y="4044847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矩形 119"/>
          <p:cNvSpPr/>
          <p:nvPr/>
        </p:nvSpPr>
        <p:spPr>
          <a:xfrm>
            <a:off x="3550099" y="4044847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矩形 120"/>
          <p:cNvSpPr/>
          <p:nvPr/>
        </p:nvSpPr>
        <p:spPr>
          <a:xfrm>
            <a:off x="3401989" y="4208454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矩形 121"/>
          <p:cNvSpPr/>
          <p:nvPr/>
        </p:nvSpPr>
        <p:spPr>
          <a:xfrm>
            <a:off x="3401989" y="4392227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矩形 122"/>
          <p:cNvSpPr/>
          <p:nvPr/>
        </p:nvSpPr>
        <p:spPr>
          <a:xfrm>
            <a:off x="3401989" y="4588636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矩形 124"/>
          <p:cNvSpPr/>
          <p:nvPr/>
        </p:nvSpPr>
        <p:spPr>
          <a:xfrm>
            <a:off x="3545171" y="4591049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矩形 125"/>
          <p:cNvSpPr/>
          <p:nvPr/>
        </p:nvSpPr>
        <p:spPr>
          <a:xfrm>
            <a:off x="3545171" y="4208454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矩形 126"/>
          <p:cNvSpPr/>
          <p:nvPr/>
        </p:nvSpPr>
        <p:spPr>
          <a:xfrm>
            <a:off x="3545171" y="4392227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矩形 128"/>
          <p:cNvSpPr/>
          <p:nvPr/>
        </p:nvSpPr>
        <p:spPr>
          <a:xfrm>
            <a:off x="2824022" y="4259159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矩形 129"/>
          <p:cNvSpPr/>
          <p:nvPr/>
        </p:nvSpPr>
        <p:spPr>
          <a:xfrm>
            <a:off x="2972132" y="4259159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矩形 130"/>
          <p:cNvSpPr/>
          <p:nvPr/>
        </p:nvSpPr>
        <p:spPr>
          <a:xfrm>
            <a:off x="2824022" y="4422766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矩形 131"/>
          <p:cNvSpPr/>
          <p:nvPr/>
        </p:nvSpPr>
        <p:spPr>
          <a:xfrm>
            <a:off x="3105736" y="4236267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矩形 132"/>
          <p:cNvSpPr/>
          <p:nvPr/>
        </p:nvSpPr>
        <p:spPr>
          <a:xfrm>
            <a:off x="3105736" y="4432676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矩形 133"/>
          <p:cNvSpPr/>
          <p:nvPr/>
        </p:nvSpPr>
        <p:spPr>
          <a:xfrm>
            <a:off x="3248918" y="4435089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矩形 134"/>
          <p:cNvSpPr/>
          <p:nvPr/>
        </p:nvSpPr>
        <p:spPr>
          <a:xfrm>
            <a:off x="2967204" y="4422766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矩形 135"/>
          <p:cNvSpPr/>
          <p:nvPr/>
        </p:nvSpPr>
        <p:spPr>
          <a:xfrm>
            <a:off x="3248918" y="4236267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矩形 136"/>
          <p:cNvSpPr/>
          <p:nvPr/>
        </p:nvSpPr>
        <p:spPr>
          <a:xfrm>
            <a:off x="1223140" y="3775277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矩形 137"/>
          <p:cNvSpPr/>
          <p:nvPr/>
        </p:nvSpPr>
        <p:spPr>
          <a:xfrm>
            <a:off x="1866982" y="3933204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矩形 138"/>
          <p:cNvSpPr/>
          <p:nvPr/>
        </p:nvSpPr>
        <p:spPr>
          <a:xfrm>
            <a:off x="1711866" y="3933204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矩形 139"/>
          <p:cNvSpPr/>
          <p:nvPr/>
        </p:nvSpPr>
        <p:spPr>
          <a:xfrm>
            <a:off x="1366630" y="3773953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矩形 140"/>
          <p:cNvSpPr/>
          <p:nvPr/>
        </p:nvSpPr>
        <p:spPr>
          <a:xfrm>
            <a:off x="1377482" y="3932379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矩形 141"/>
          <p:cNvSpPr/>
          <p:nvPr/>
        </p:nvSpPr>
        <p:spPr>
          <a:xfrm>
            <a:off x="1518176" y="3932379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矩形 142"/>
          <p:cNvSpPr/>
          <p:nvPr/>
        </p:nvSpPr>
        <p:spPr>
          <a:xfrm>
            <a:off x="1829405" y="3509487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矩形 143"/>
          <p:cNvSpPr/>
          <p:nvPr/>
        </p:nvSpPr>
        <p:spPr>
          <a:xfrm>
            <a:off x="1479413" y="3496099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矩形 144"/>
          <p:cNvSpPr/>
          <p:nvPr/>
        </p:nvSpPr>
        <p:spPr>
          <a:xfrm>
            <a:off x="1642739" y="3500398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矩形 145"/>
          <p:cNvSpPr/>
          <p:nvPr/>
        </p:nvSpPr>
        <p:spPr>
          <a:xfrm>
            <a:off x="1779974" y="3767044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矩形 146"/>
          <p:cNvSpPr/>
          <p:nvPr/>
        </p:nvSpPr>
        <p:spPr>
          <a:xfrm>
            <a:off x="6277048" y="3752480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矩形 147"/>
          <p:cNvSpPr/>
          <p:nvPr/>
        </p:nvSpPr>
        <p:spPr>
          <a:xfrm>
            <a:off x="6920890" y="3910407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矩形 148"/>
          <p:cNvSpPr/>
          <p:nvPr/>
        </p:nvSpPr>
        <p:spPr>
          <a:xfrm>
            <a:off x="6765774" y="3910407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矩形 149"/>
          <p:cNvSpPr/>
          <p:nvPr/>
        </p:nvSpPr>
        <p:spPr>
          <a:xfrm>
            <a:off x="6420538" y="3751156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矩形 150"/>
          <p:cNvSpPr/>
          <p:nvPr/>
        </p:nvSpPr>
        <p:spPr>
          <a:xfrm>
            <a:off x="6431390" y="3909582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矩形 151"/>
          <p:cNvSpPr/>
          <p:nvPr/>
        </p:nvSpPr>
        <p:spPr>
          <a:xfrm>
            <a:off x="6572084" y="3909582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矩形 152"/>
          <p:cNvSpPr/>
          <p:nvPr/>
        </p:nvSpPr>
        <p:spPr>
          <a:xfrm>
            <a:off x="6833882" y="3744247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矩形 157"/>
          <p:cNvSpPr/>
          <p:nvPr/>
        </p:nvSpPr>
        <p:spPr>
          <a:xfrm>
            <a:off x="7330756" y="3638847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矩形 158"/>
          <p:cNvSpPr/>
          <p:nvPr/>
        </p:nvSpPr>
        <p:spPr>
          <a:xfrm>
            <a:off x="7974598" y="3796774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矩形 159"/>
          <p:cNvSpPr/>
          <p:nvPr/>
        </p:nvSpPr>
        <p:spPr>
          <a:xfrm>
            <a:off x="7819482" y="3796774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矩形 160"/>
          <p:cNvSpPr/>
          <p:nvPr/>
        </p:nvSpPr>
        <p:spPr>
          <a:xfrm>
            <a:off x="7474246" y="3637523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矩形 161"/>
          <p:cNvSpPr/>
          <p:nvPr/>
        </p:nvSpPr>
        <p:spPr>
          <a:xfrm>
            <a:off x="7485098" y="3795949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矩形 162"/>
          <p:cNvSpPr/>
          <p:nvPr/>
        </p:nvSpPr>
        <p:spPr>
          <a:xfrm>
            <a:off x="7625792" y="3795949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矩形 163"/>
          <p:cNvSpPr/>
          <p:nvPr/>
        </p:nvSpPr>
        <p:spPr>
          <a:xfrm>
            <a:off x="7887590" y="3630614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矩形 168"/>
          <p:cNvSpPr/>
          <p:nvPr/>
        </p:nvSpPr>
        <p:spPr>
          <a:xfrm>
            <a:off x="6939437" y="3326948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矩形 169"/>
          <p:cNvSpPr/>
          <p:nvPr/>
        </p:nvSpPr>
        <p:spPr>
          <a:xfrm>
            <a:off x="7087547" y="3326948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矩形 170"/>
          <p:cNvSpPr/>
          <p:nvPr/>
        </p:nvSpPr>
        <p:spPr>
          <a:xfrm>
            <a:off x="6939437" y="3490555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矩形 171"/>
          <p:cNvSpPr/>
          <p:nvPr/>
        </p:nvSpPr>
        <p:spPr>
          <a:xfrm>
            <a:off x="7082619" y="3490555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矩形 172"/>
          <p:cNvSpPr/>
          <p:nvPr/>
        </p:nvSpPr>
        <p:spPr>
          <a:xfrm>
            <a:off x="7668854" y="2803424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矩形 173"/>
          <p:cNvSpPr/>
          <p:nvPr/>
        </p:nvSpPr>
        <p:spPr>
          <a:xfrm>
            <a:off x="7816964" y="2803424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矩形 174"/>
          <p:cNvSpPr/>
          <p:nvPr/>
        </p:nvSpPr>
        <p:spPr>
          <a:xfrm>
            <a:off x="7668854" y="2967031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矩形 175"/>
          <p:cNvSpPr/>
          <p:nvPr/>
        </p:nvSpPr>
        <p:spPr>
          <a:xfrm>
            <a:off x="7812036" y="2967031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矩形 176"/>
          <p:cNvSpPr/>
          <p:nvPr/>
        </p:nvSpPr>
        <p:spPr>
          <a:xfrm>
            <a:off x="8477489" y="3295428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矩形 177"/>
          <p:cNvSpPr/>
          <p:nvPr/>
        </p:nvSpPr>
        <p:spPr>
          <a:xfrm>
            <a:off x="8625599" y="3295428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矩形 178"/>
          <p:cNvSpPr/>
          <p:nvPr/>
        </p:nvSpPr>
        <p:spPr>
          <a:xfrm>
            <a:off x="8477489" y="3459035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矩形 179"/>
          <p:cNvSpPr/>
          <p:nvPr/>
        </p:nvSpPr>
        <p:spPr>
          <a:xfrm>
            <a:off x="8620671" y="3459035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矩形 180"/>
          <p:cNvSpPr/>
          <p:nvPr/>
        </p:nvSpPr>
        <p:spPr>
          <a:xfrm>
            <a:off x="6591871" y="3297095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矩形 181"/>
          <p:cNvSpPr/>
          <p:nvPr/>
        </p:nvSpPr>
        <p:spPr>
          <a:xfrm>
            <a:off x="434403" y="2868421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矩形 182"/>
          <p:cNvSpPr/>
          <p:nvPr/>
        </p:nvSpPr>
        <p:spPr>
          <a:xfrm>
            <a:off x="6201058" y="3330016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矩形 183"/>
          <p:cNvSpPr/>
          <p:nvPr/>
        </p:nvSpPr>
        <p:spPr>
          <a:xfrm>
            <a:off x="6201058" y="3580257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矩形 184"/>
          <p:cNvSpPr/>
          <p:nvPr/>
        </p:nvSpPr>
        <p:spPr>
          <a:xfrm>
            <a:off x="5568851" y="3306567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矩形 185"/>
          <p:cNvSpPr/>
          <p:nvPr/>
        </p:nvSpPr>
        <p:spPr>
          <a:xfrm>
            <a:off x="5413735" y="3306567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矩形 186"/>
          <p:cNvSpPr/>
          <p:nvPr/>
        </p:nvSpPr>
        <p:spPr>
          <a:xfrm>
            <a:off x="5481843" y="3140407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>
            <a:off x="314069" y="4505026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>
            <a:off x="1387712" y="4731502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矩形 189"/>
          <p:cNvSpPr/>
          <p:nvPr/>
        </p:nvSpPr>
        <p:spPr>
          <a:xfrm>
            <a:off x="1586420" y="4731502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矩形 190"/>
          <p:cNvSpPr/>
          <p:nvPr/>
        </p:nvSpPr>
        <p:spPr>
          <a:xfrm>
            <a:off x="1487633" y="4465628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矩形 191"/>
          <p:cNvSpPr/>
          <p:nvPr/>
        </p:nvSpPr>
        <p:spPr>
          <a:xfrm>
            <a:off x="4747491" y="4121202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矩形 192"/>
          <p:cNvSpPr/>
          <p:nvPr/>
        </p:nvSpPr>
        <p:spPr>
          <a:xfrm>
            <a:off x="5236217" y="4279129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矩形 193"/>
          <p:cNvSpPr/>
          <p:nvPr/>
        </p:nvSpPr>
        <p:spPr>
          <a:xfrm>
            <a:off x="4890981" y="4119878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矩形 194"/>
          <p:cNvSpPr/>
          <p:nvPr/>
        </p:nvSpPr>
        <p:spPr>
          <a:xfrm>
            <a:off x="4901833" y="4278304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矩形 195"/>
          <p:cNvSpPr/>
          <p:nvPr/>
        </p:nvSpPr>
        <p:spPr>
          <a:xfrm>
            <a:off x="5042527" y="4278304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矩形 196"/>
          <p:cNvSpPr/>
          <p:nvPr/>
        </p:nvSpPr>
        <p:spPr>
          <a:xfrm>
            <a:off x="5304325" y="4112969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矩形 197"/>
          <p:cNvSpPr/>
          <p:nvPr/>
        </p:nvSpPr>
        <p:spPr>
          <a:xfrm>
            <a:off x="4749886" y="3665982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矩形 198"/>
          <p:cNvSpPr/>
          <p:nvPr/>
        </p:nvSpPr>
        <p:spPr>
          <a:xfrm>
            <a:off x="3476365" y="4819371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矩形 199"/>
          <p:cNvSpPr/>
          <p:nvPr/>
        </p:nvSpPr>
        <p:spPr>
          <a:xfrm>
            <a:off x="2892830" y="4618533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矩形 200"/>
          <p:cNvSpPr/>
          <p:nvPr/>
        </p:nvSpPr>
        <p:spPr>
          <a:xfrm>
            <a:off x="2144041" y="3716339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矩形 201"/>
          <p:cNvSpPr/>
          <p:nvPr/>
        </p:nvSpPr>
        <p:spPr>
          <a:xfrm>
            <a:off x="7104631" y="4217745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矩形 202"/>
          <p:cNvSpPr/>
          <p:nvPr/>
        </p:nvSpPr>
        <p:spPr>
          <a:xfrm>
            <a:off x="7748473" y="4375672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矩形 203"/>
          <p:cNvSpPr/>
          <p:nvPr/>
        </p:nvSpPr>
        <p:spPr>
          <a:xfrm>
            <a:off x="7593357" y="4375672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矩形 204"/>
          <p:cNvSpPr/>
          <p:nvPr/>
        </p:nvSpPr>
        <p:spPr>
          <a:xfrm>
            <a:off x="7248121" y="4216421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矩形 205"/>
          <p:cNvSpPr/>
          <p:nvPr/>
        </p:nvSpPr>
        <p:spPr>
          <a:xfrm>
            <a:off x="7258973" y="4374847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矩形 206"/>
          <p:cNvSpPr/>
          <p:nvPr/>
        </p:nvSpPr>
        <p:spPr>
          <a:xfrm>
            <a:off x="7399667" y="4374847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矩形 207"/>
          <p:cNvSpPr/>
          <p:nvPr/>
        </p:nvSpPr>
        <p:spPr>
          <a:xfrm>
            <a:off x="7661465" y="4209512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0" name="组合 209"/>
          <p:cNvGrpSpPr/>
          <p:nvPr/>
        </p:nvGrpSpPr>
        <p:grpSpPr>
          <a:xfrm flipH="1">
            <a:off x="8216882" y="569719"/>
            <a:ext cx="1393687" cy="676902"/>
            <a:chOff x="2976168" y="457200"/>
            <a:chExt cx="3682942" cy="1788774"/>
          </a:xfrm>
        </p:grpSpPr>
        <p:sp>
          <p:nvSpPr>
            <p:cNvPr id="211" name="任意多边形 210"/>
            <p:cNvSpPr/>
            <p:nvPr/>
          </p:nvSpPr>
          <p:spPr>
            <a:xfrm>
              <a:off x="2976168" y="457200"/>
              <a:ext cx="3682942" cy="1788774"/>
            </a:xfrm>
            <a:custGeom>
              <a:avLst/>
              <a:gdLst>
                <a:gd name="connsiteX0" fmla="*/ 1779528 w 3682942"/>
                <a:gd name="connsiteY0" fmla="*/ 0 h 1788774"/>
                <a:gd name="connsiteX1" fmla="*/ 2513827 w 3682942"/>
                <a:gd name="connsiteY1" fmla="*/ 350016 h 1788774"/>
                <a:gd name="connsiteX2" fmla="*/ 2544287 w 3682942"/>
                <a:gd name="connsiteY2" fmla="*/ 420581 h 1788774"/>
                <a:gd name="connsiteX3" fmla="*/ 2612857 w 3682942"/>
                <a:gd name="connsiteY3" fmla="*/ 401635 h 1788774"/>
                <a:gd name="connsiteX4" fmla="*/ 2701278 w 3682942"/>
                <a:gd name="connsiteY4" fmla="*/ 393701 h 1788774"/>
                <a:gd name="connsiteX5" fmla="*/ 3131103 w 3682942"/>
                <a:gd name="connsiteY5" fmla="*/ 705522 h 1788774"/>
                <a:gd name="connsiteX6" fmla="*/ 3135207 w 3682942"/>
                <a:gd name="connsiteY6" fmla="*/ 741761 h 1788774"/>
                <a:gd name="connsiteX7" fmla="*/ 3241301 w 3682942"/>
                <a:gd name="connsiteY7" fmla="*/ 762006 h 1788774"/>
                <a:gd name="connsiteX8" fmla="*/ 3682942 w 3682942"/>
                <a:gd name="connsiteY8" fmla="*/ 1171575 h 1788774"/>
                <a:gd name="connsiteX9" fmla="*/ 2959835 w 3682942"/>
                <a:gd name="connsiteY9" fmla="*/ 1616075 h 1788774"/>
                <a:gd name="connsiteX10" fmla="*/ 2814104 w 3682942"/>
                <a:gd name="connsiteY10" fmla="*/ 1607044 h 1788774"/>
                <a:gd name="connsiteX11" fmla="*/ 2793126 w 3682942"/>
                <a:gd name="connsiteY11" fmla="*/ 1603041 h 1788774"/>
                <a:gd name="connsiteX12" fmla="*/ 2675211 w 3682942"/>
                <a:gd name="connsiteY12" fmla="*/ 1657716 h 1788774"/>
                <a:gd name="connsiteX13" fmla="*/ 1848181 w 3682942"/>
                <a:gd name="connsiteY13" fmla="*/ 1788774 h 1788774"/>
                <a:gd name="connsiteX14" fmla="*/ 878333 w 3682942"/>
                <a:gd name="connsiteY14" fmla="*/ 1591494 h 1788774"/>
                <a:gd name="connsiteX15" fmla="*/ 781491 w 3682942"/>
                <a:gd name="connsiteY15" fmla="*/ 1523235 h 1788774"/>
                <a:gd name="connsiteX16" fmla="*/ 700948 w 3682942"/>
                <a:gd name="connsiteY16" fmla="*/ 1539972 h 1788774"/>
                <a:gd name="connsiteX17" fmla="*/ 583377 w 3682942"/>
                <a:gd name="connsiteY17" fmla="*/ 1547906 h 1788774"/>
                <a:gd name="connsiteX18" fmla="*/ 0 w 3682942"/>
                <a:gd name="connsiteY18" fmla="*/ 1157381 h 1788774"/>
                <a:gd name="connsiteX19" fmla="*/ 356300 w 3682942"/>
                <a:gd name="connsiteY19" fmla="*/ 797545 h 1788774"/>
                <a:gd name="connsiteX20" fmla="*/ 415643 w 3682942"/>
                <a:gd name="connsiteY20" fmla="*/ 785214 h 1788774"/>
                <a:gd name="connsiteX21" fmla="*/ 421588 w 3682942"/>
                <a:gd name="connsiteY21" fmla="*/ 768168 h 1788774"/>
                <a:gd name="connsiteX22" fmla="*/ 954028 w 3682942"/>
                <a:gd name="connsiteY22" fmla="*/ 454026 h 1788774"/>
                <a:gd name="connsiteX23" fmla="*/ 998814 w 3682942"/>
                <a:gd name="connsiteY23" fmla="*/ 457543 h 1788774"/>
                <a:gd name="connsiteX24" fmla="*/ 1045229 w 3682942"/>
                <a:gd name="connsiteY24" fmla="*/ 350016 h 1788774"/>
                <a:gd name="connsiteX25" fmla="*/ 1779528 w 3682942"/>
                <a:gd name="connsiteY25" fmla="*/ 0 h 178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2942" h="1788774">
                  <a:moveTo>
                    <a:pt x="1779528" y="0"/>
                  </a:moveTo>
                  <a:cubicBezTo>
                    <a:pt x="2109626" y="0"/>
                    <a:pt x="2392847" y="144326"/>
                    <a:pt x="2513827" y="350016"/>
                  </a:cubicBezTo>
                  <a:lnTo>
                    <a:pt x="2544287" y="420581"/>
                  </a:lnTo>
                  <a:lnTo>
                    <a:pt x="2612857" y="401635"/>
                  </a:lnTo>
                  <a:cubicBezTo>
                    <a:pt x="2641418" y="396433"/>
                    <a:pt x="2670990" y="393701"/>
                    <a:pt x="2701278" y="393701"/>
                  </a:cubicBezTo>
                  <a:cubicBezTo>
                    <a:pt x="2913298" y="393701"/>
                    <a:pt x="3090192" y="527566"/>
                    <a:pt x="3131103" y="705522"/>
                  </a:cubicBezTo>
                  <a:lnTo>
                    <a:pt x="3135207" y="741761"/>
                  </a:lnTo>
                  <a:lnTo>
                    <a:pt x="3241301" y="762006"/>
                  </a:lnTo>
                  <a:cubicBezTo>
                    <a:pt x="3500835" y="829485"/>
                    <a:pt x="3682942" y="987457"/>
                    <a:pt x="3682942" y="1171575"/>
                  </a:cubicBezTo>
                  <a:cubicBezTo>
                    <a:pt x="3682942" y="1417066"/>
                    <a:pt x="3359196" y="1616075"/>
                    <a:pt x="2959835" y="1616075"/>
                  </a:cubicBezTo>
                  <a:cubicBezTo>
                    <a:pt x="2909915" y="1616075"/>
                    <a:pt x="2861176" y="1612966"/>
                    <a:pt x="2814104" y="1607044"/>
                  </a:cubicBezTo>
                  <a:lnTo>
                    <a:pt x="2793126" y="1603041"/>
                  </a:lnTo>
                  <a:lnTo>
                    <a:pt x="2675211" y="1657716"/>
                  </a:lnTo>
                  <a:cubicBezTo>
                    <a:pt x="2463556" y="1738691"/>
                    <a:pt x="2171157" y="1788774"/>
                    <a:pt x="1848181" y="1788774"/>
                  </a:cubicBezTo>
                  <a:cubicBezTo>
                    <a:pt x="1444462" y="1788774"/>
                    <a:pt x="1088518" y="1710519"/>
                    <a:pt x="878333" y="1591494"/>
                  </a:cubicBezTo>
                  <a:lnTo>
                    <a:pt x="781491" y="1523235"/>
                  </a:lnTo>
                  <a:lnTo>
                    <a:pt x="700948" y="1539972"/>
                  </a:lnTo>
                  <a:cubicBezTo>
                    <a:pt x="662971" y="1545174"/>
                    <a:pt x="623651" y="1547906"/>
                    <a:pt x="583377" y="1547906"/>
                  </a:cubicBezTo>
                  <a:cubicBezTo>
                    <a:pt x="261187" y="1547906"/>
                    <a:pt x="0" y="1373062"/>
                    <a:pt x="0" y="1157381"/>
                  </a:cubicBezTo>
                  <a:cubicBezTo>
                    <a:pt x="0" y="995620"/>
                    <a:pt x="146918" y="856830"/>
                    <a:pt x="356300" y="797545"/>
                  </a:cubicBezTo>
                  <a:lnTo>
                    <a:pt x="415643" y="785214"/>
                  </a:lnTo>
                  <a:lnTo>
                    <a:pt x="421588" y="768168"/>
                  </a:lnTo>
                  <a:cubicBezTo>
                    <a:pt x="509311" y="583560"/>
                    <a:pt x="714675" y="454026"/>
                    <a:pt x="954028" y="454026"/>
                  </a:cubicBezTo>
                  <a:lnTo>
                    <a:pt x="998814" y="457543"/>
                  </a:lnTo>
                  <a:lnTo>
                    <a:pt x="1045229" y="350016"/>
                  </a:lnTo>
                  <a:cubicBezTo>
                    <a:pt x="1166209" y="144326"/>
                    <a:pt x="1449431" y="0"/>
                    <a:pt x="1779528" y="0"/>
                  </a:cubicBezTo>
                  <a:close/>
                </a:path>
              </a:pathLst>
            </a:custGeom>
            <a:solidFill>
              <a:srgbClr val="FCF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任意多边形 211"/>
            <p:cNvSpPr/>
            <p:nvPr/>
          </p:nvSpPr>
          <p:spPr>
            <a:xfrm>
              <a:off x="2976168" y="1545699"/>
              <a:ext cx="3682942" cy="700275"/>
            </a:xfrm>
            <a:custGeom>
              <a:avLst/>
              <a:gdLst>
                <a:gd name="connsiteX0" fmla="*/ 15557 w 3682942"/>
                <a:gd name="connsiteY0" fmla="*/ 0 h 700275"/>
                <a:gd name="connsiteX1" fmla="*/ 45845 w 3682942"/>
                <a:gd name="connsiteY1" fmla="*/ 65317 h 700275"/>
                <a:gd name="connsiteX2" fmla="*/ 583377 w 3682942"/>
                <a:gd name="connsiteY2" fmla="*/ 303832 h 700275"/>
                <a:gd name="connsiteX3" fmla="*/ 700948 w 3682942"/>
                <a:gd name="connsiteY3" fmla="*/ 295898 h 700275"/>
                <a:gd name="connsiteX4" fmla="*/ 781491 w 3682942"/>
                <a:gd name="connsiteY4" fmla="*/ 279161 h 700275"/>
                <a:gd name="connsiteX5" fmla="*/ 878333 w 3682942"/>
                <a:gd name="connsiteY5" fmla="*/ 347420 h 700275"/>
                <a:gd name="connsiteX6" fmla="*/ 1848181 w 3682942"/>
                <a:gd name="connsiteY6" fmla="*/ 544700 h 700275"/>
                <a:gd name="connsiteX7" fmla="*/ 2675211 w 3682942"/>
                <a:gd name="connsiteY7" fmla="*/ 413642 h 700275"/>
                <a:gd name="connsiteX8" fmla="*/ 2793126 w 3682942"/>
                <a:gd name="connsiteY8" fmla="*/ 358967 h 700275"/>
                <a:gd name="connsiteX9" fmla="*/ 2814104 w 3682942"/>
                <a:gd name="connsiteY9" fmla="*/ 362970 h 700275"/>
                <a:gd name="connsiteX10" fmla="*/ 2959835 w 3682942"/>
                <a:gd name="connsiteY10" fmla="*/ 372001 h 700275"/>
                <a:gd name="connsiteX11" fmla="*/ 3668251 w 3682942"/>
                <a:gd name="connsiteY11" fmla="*/ 17083 h 700275"/>
                <a:gd name="connsiteX12" fmla="*/ 3670380 w 3682942"/>
                <a:gd name="connsiteY12" fmla="*/ 4101 h 700275"/>
                <a:gd name="connsiteX13" fmla="*/ 3674610 w 3682942"/>
                <a:gd name="connsiteY13" fmla="*/ 15383 h 700275"/>
                <a:gd name="connsiteX14" fmla="*/ 3682942 w 3682942"/>
                <a:gd name="connsiteY14" fmla="*/ 83076 h 700275"/>
                <a:gd name="connsiteX15" fmla="*/ 2959835 w 3682942"/>
                <a:gd name="connsiteY15" fmla="*/ 527576 h 700275"/>
                <a:gd name="connsiteX16" fmla="*/ 2814104 w 3682942"/>
                <a:gd name="connsiteY16" fmla="*/ 518545 h 700275"/>
                <a:gd name="connsiteX17" fmla="*/ 2793126 w 3682942"/>
                <a:gd name="connsiteY17" fmla="*/ 514542 h 700275"/>
                <a:gd name="connsiteX18" fmla="*/ 2675211 w 3682942"/>
                <a:gd name="connsiteY18" fmla="*/ 569217 h 700275"/>
                <a:gd name="connsiteX19" fmla="*/ 1848181 w 3682942"/>
                <a:gd name="connsiteY19" fmla="*/ 700275 h 700275"/>
                <a:gd name="connsiteX20" fmla="*/ 878333 w 3682942"/>
                <a:gd name="connsiteY20" fmla="*/ 502995 h 700275"/>
                <a:gd name="connsiteX21" fmla="*/ 781491 w 3682942"/>
                <a:gd name="connsiteY21" fmla="*/ 434736 h 700275"/>
                <a:gd name="connsiteX22" fmla="*/ 700948 w 3682942"/>
                <a:gd name="connsiteY22" fmla="*/ 451473 h 700275"/>
                <a:gd name="connsiteX23" fmla="*/ 583377 w 3682942"/>
                <a:gd name="connsiteY23" fmla="*/ 459407 h 700275"/>
                <a:gd name="connsiteX24" fmla="*/ 0 w 3682942"/>
                <a:gd name="connsiteY24" fmla="*/ 68882 h 7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682942" h="700275">
                  <a:moveTo>
                    <a:pt x="15557" y="0"/>
                  </a:moveTo>
                  <a:lnTo>
                    <a:pt x="45845" y="65317"/>
                  </a:lnTo>
                  <a:cubicBezTo>
                    <a:pt x="134406" y="205482"/>
                    <a:pt x="341735" y="303832"/>
                    <a:pt x="583377" y="303832"/>
                  </a:cubicBezTo>
                  <a:cubicBezTo>
                    <a:pt x="623651" y="303832"/>
                    <a:pt x="662971" y="301100"/>
                    <a:pt x="700948" y="295898"/>
                  </a:cubicBezTo>
                  <a:lnTo>
                    <a:pt x="781491" y="279161"/>
                  </a:lnTo>
                  <a:lnTo>
                    <a:pt x="878333" y="347420"/>
                  </a:lnTo>
                  <a:cubicBezTo>
                    <a:pt x="1088518" y="466445"/>
                    <a:pt x="1444462" y="544700"/>
                    <a:pt x="1848181" y="544700"/>
                  </a:cubicBezTo>
                  <a:cubicBezTo>
                    <a:pt x="2171157" y="544700"/>
                    <a:pt x="2463556" y="494617"/>
                    <a:pt x="2675211" y="413642"/>
                  </a:cubicBezTo>
                  <a:lnTo>
                    <a:pt x="2793126" y="358967"/>
                  </a:lnTo>
                  <a:lnTo>
                    <a:pt x="2814104" y="362970"/>
                  </a:lnTo>
                  <a:cubicBezTo>
                    <a:pt x="2861176" y="368892"/>
                    <a:pt x="2909915" y="372001"/>
                    <a:pt x="2959835" y="372001"/>
                  </a:cubicBezTo>
                  <a:cubicBezTo>
                    <a:pt x="3309276" y="372001"/>
                    <a:pt x="3600824" y="219635"/>
                    <a:pt x="3668251" y="17083"/>
                  </a:cubicBezTo>
                  <a:lnTo>
                    <a:pt x="3670380" y="4101"/>
                  </a:lnTo>
                  <a:lnTo>
                    <a:pt x="3674610" y="15383"/>
                  </a:lnTo>
                  <a:cubicBezTo>
                    <a:pt x="3680097" y="37455"/>
                    <a:pt x="3682942" y="60061"/>
                    <a:pt x="3682942" y="83076"/>
                  </a:cubicBezTo>
                  <a:cubicBezTo>
                    <a:pt x="3682942" y="328567"/>
                    <a:pt x="3359196" y="527576"/>
                    <a:pt x="2959835" y="527576"/>
                  </a:cubicBezTo>
                  <a:cubicBezTo>
                    <a:pt x="2909915" y="527576"/>
                    <a:pt x="2861176" y="524467"/>
                    <a:pt x="2814104" y="518545"/>
                  </a:cubicBezTo>
                  <a:lnTo>
                    <a:pt x="2793126" y="514542"/>
                  </a:lnTo>
                  <a:lnTo>
                    <a:pt x="2675211" y="569217"/>
                  </a:lnTo>
                  <a:cubicBezTo>
                    <a:pt x="2463556" y="650192"/>
                    <a:pt x="2171157" y="700275"/>
                    <a:pt x="1848181" y="700275"/>
                  </a:cubicBezTo>
                  <a:cubicBezTo>
                    <a:pt x="1444462" y="700275"/>
                    <a:pt x="1088518" y="622020"/>
                    <a:pt x="878333" y="502995"/>
                  </a:cubicBezTo>
                  <a:lnTo>
                    <a:pt x="781491" y="434736"/>
                  </a:lnTo>
                  <a:lnTo>
                    <a:pt x="700948" y="451473"/>
                  </a:lnTo>
                  <a:cubicBezTo>
                    <a:pt x="662971" y="456675"/>
                    <a:pt x="623651" y="459407"/>
                    <a:pt x="583377" y="459407"/>
                  </a:cubicBezTo>
                  <a:cubicBezTo>
                    <a:pt x="261187" y="459407"/>
                    <a:pt x="0" y="284563"/>
                    <a:pt x="0" y="68882"/>
                  </a:cubicBezTo>
                  <a:close/>
                </a:path>
              </a:pathLst>
            </a:custGeom>
            <a:solidFill>
              <a:srgbClr val="CAEA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3" name="组合 212"/>
          <p:cNvGrpSpPr/>
          <p:nvPr/>
        </p:nvGrpSpPr>
        <p:grpSpPr>
          <a:xfrm>
            <a:off x="7285259" y="3469531"/>
            <a:ext cx="999477" cy="501585"/>
            <a:chOff x="4504377" y="1580627"/>
            <a:chExt cx="1976795" cy="992050"/>
          </a:xfrm>
        </p:grpSpPr>
        <p:sp>
          <p:nvSpPr>
            <p:cNvPr id="214" name="任意多边形 213"/>
            <p:cNvSpPr/>
            <p:nvPr/>
          </p:nvSpPr>
          <p:spPr>
            <a:xfrm>
              <a:off x="4504377" y="1655727"/>
              <a:ext cx="1937019" cy="916950"/>
            </a:xfrm>
            <a:custGeom>
              <a:avLst/>
              <a:gdLst>
                <a:gd name="connsiteX0" fmla="*/ 847504 w 1937019"/>
                <a:gd name="connsiteY0" fmla="*/ 0 h 916950"/>
                <a:gd name="connsiteX1" fmla="*/ 1232857 w 1937019"/>
                <a:gd name="connsiteY1" fmla="*/ 169177 h 916950"/>
                <a:gd name="connsiteX2" fmla="*/ 1262868 w 1937019"/>
                <a:gd name="connsiteY2" fmla="*/ 214831 h 916950"/>
                <a:gd name="connsiteX3" fmla="*/ 1288672 w 1937019"/>
                <a:gd name="connsiteY3" fmla="*/ 209801 h 916950"/>
                <a:gd name="connsiteX4" fmla="*/ 1349132 w 1937019"/>
                <a:gd name="connsiteY4" fmla="*/ 205952 h 916950"/>
                <a:gd name="connsiteX5" fmla="*/ 1683745 w 1937019"/>
                <a:gd name="connsiteY5" fmla="*/ 402735 h 916950"/>
                <a:gd name="connsiteX6" fmla="*/ 1687848 w 1937019"/>
                <a:gd name="connsiteY6" fmla="*/ 432101 h 916950"/>
                <a:gd name="connsiteX7" fmla="*/ 1729504 w 1937019"/>
                <a:gd name="connsiteY7" fmla="*/ 435332 h 916950"/>
                <a:gd name="connsiteX8" fmla="*/ 1937019 w 1937019"/>
                <a:gd name="connsiteY8" fmla="*/ 631232 h 916950"/>
                <a:gd name="connsiteX9" fmla="*/ 1677126 w 1937019"/>
                <a:gd name="connsiteY9" fmla="*/ 831195 h 916950"/>
                <a:gd name="connsiteX10" fmla="*/ 1575964 w 1937019"/>
                <a:gd name="connsiteY10" fmla="*/ 815481 h 916950"/>
                <a:gd name="connsiteX11" fmla="*/ 1519673 w 1937019"/>
                <a:gd name="connsiteY11" fmla="*/ 786280 h 916950"/>
                <a:gd name="connsiteX12" fmla="*/ 1473960 w 1937019"/>
                <a:gd name="connsiteY12" fmla="*/ 808596 h 916950"/>
                <a:gd name="connsiteX13" fmla="*/ 1254465 w 1937019"/>
                <a:gd name="connsiteY13" fmla="*/ 848265 h 916950"/>
                <a:gd name="connsiteX14" fmla="*/ 1034971 w 1937019"/>
                <a:gd name="connsiteY14" fmla="*/ 808596 h 916950"/>
                <a:gd name="connsiteX15" fmla="*/ 990973 w 1937019"/>
                <a:gd name="connsiteY15" fmla="*/ 787118 h 916950"/>
                <a:gd name="connsiteX16" fmla="*/ 920549 w 1937019"/>
                <a:gd name="connsiteY16" fmla="*/ 848918 h 916950"/>
                <a:gd name="connsiteX17" fmla="*/ 642954 w 1937019"/>
                <a:gd name="connsiteY17" fmla="*/ 916950 h 916950"/>
                <a:gd name="connsiteX18" fmla="*/ 281226 w 1937019"/>
                <a:gd name="connsiteY18" fmla="*/ 775087 h 916950"/>
                <a:gd name="connsiteX19" fmla="*/ 280184 w 1937019"/>
                <a:gd name="connsiteY19" fmla="*/ 773102 h 916950"/>
                <a:gd name="connsiteX20" fmla="*/ 259893 w 1937019"/>
                <a:gd name="connsiteY20" fmla="*/ 774676 h 916950"/>
                <a:gd name="connsiteX21" fmla="*/ 0 w 1937019"/>
                <a:gd name="connsiteY21" fmla="*/ 574713 h 916950"/>
                <a:gd name="connsiteX22" fmla="*/ 259893 w 1937019"/>
                <a:gd name="connsiteY22" fmla="*/ 374750 h 916950"/>
                <a:gd name="connsiteX23" fmla="*/ 361055 w 1937019"/>
                <a:gd name="connsiteY23" fmla="*/ 390464 h 916950"/>
                <a:gd name="connsiteX24" fmla="*/ 385132 w 1937019"/>
                <a:gd name="connsiteY24" fmla="*/ 402954 h 916950"/>
                <a:gd name="connsiteX25" fmla="*/ 382784 w 1937019"/>
                <a:gd name="connsiteY25" fmla="*/ 383717 h 916950"/>
                <a:gd name="connsiteX26" fmla="*/ 847504 w 1937019"/>
                <a:gd name="connsiteY26" fmla="*/ 0 h 91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37019" h="916950">
                  <a:moveTo>
                    <a:pt x="847504" y="0"/>
                  </a:moveTo>
                  <a:cubicBezTo>
                    <a:pt x="1007916" y="0"/>
                    <a:pt x="1149344" y="67108"/>
                    <a:pt x="1232857" y="169177"/>
                  </a:cubicBezTo>
                  <a:lnTo>
                    <a:pt x="1262868" y="214831"/>
                  </a:lnTo>
                  <a:lnTo>
                    <a:pt x="1288672" y="209801"/>
                  </a:lnTo>
                  <a:cubicBezTo>
                    <a:pt x="1308296" y="207272"/>
                    <a:pt x="1328500" y="205952"/>
                    <a:pt x="1349132" y="205952"/>
                  </a:cubicBezTo>
                  <a:cubicBezTo>
                    <a:pt x="1514187" y="205952"/>
                    <a:pt x="1651897" y="290431"/>
                    <a:pt x="1683745" y="402735"/>
                  </a:cubicBezTo>
                  <a:lnTo>
                    <a:pt x="1687848" y="432101"/>
                  </a:lnTo>
                  <a:lnTo>
                    <a:pt x="1729504" y="435332"/>
                  </a:lnTo>
                  <a:cubicBezTo>
                    <a:pt x="1847933" y="453977"/>
                    <a:pt x="1937019" y="534600"/>
                    <a:pt x="1937019" y="631232"/>
                  </a:cubicBezTo>
                  <a:cubicBezTo>
                    <a:pt x="1937019" y="741669"/>
                    <a:pt x="1820661" y="831195"/>
                    <a:pt x="1677126" y="831195"/>
                  </a:cubicBezTo>
                  <a:cubicBezTo>
                    <a:pt x="1641243" y="831195"/>
                    <a:pt x="1607057" y="825600"/>
                    <a:pt x="1575964" y="815481"/>
                  </a:cubicBezTo>
                  <a:lnTo>
                    <a:pt x="1519673" y="786280"/>
                  </a:lnTo>
                  <a:lnTo>
                    <a:pt x="1473960" y="808596"/>
                  </a:lnTo>
                  <a:cubicBezTo>
                    <a:pt x="1411304" y="833641"/>
                    <a:pt x="1335771" y="848265"/>
                    <a:pt x="1254465" y="848265"/>
                  </a:cubicBezTo>
                  <a:cubicBezTo>
                    <a:pt x="1173160" y="848265"/>
                    <a:pt x="1097627" y="833641"/>
                    <a:pt x="1034971" y="808596"/>
                  </a:cubicBezTo>
                  <a:lnTo>
                    <a:pt x="990973" y="787118"/>
                  </a:lnTo>
                  <a:lnTo>
                    <a:pt x="920549" y="848918"/>
                  </a:lnTo>
                  <a:cubicBezTo>
                    <a:pt x="849506" y="890952"/>
                    <a:pt x="751361" y="916950"/>
                    <a:pt x="642954" y="916950"/>
                  </a:cubicBezTo>
                  <a:cubicBezTo>
                    <a:pt x="480343" y="916950"/>
                    <a:pt x="340822" y="858454"/>
                    <a:pt x="281226" y="775087"/>
                  </a:cubicBezTo>
                  <a:lnTo>
                    <a:pt x="280184" y="773102"/>
                  </a:lnTo>
                  <a:lnTo>
                    <a:pt x="259893" y="774676"/>
                  </a:lnTo>
                  <a:cubicBezTo>
                    <a:pt x="116358" y="774676"/>
                    <a:pt x="0" y="685150"/>
                    <a:pt x="0" y="574713"/>
                  </a:cubicBezTo>
                  <a:cubicBezTo>
                    <a:pt x="0" y="464276"/>
                    <a:pt x="116358" y="374750"/>
                    <a:pt x="259893" y="374750"/>
                  </a:cubicBezTo>
                  <a:cubicBezTo>
                    <a:pt x="295777" y="374750"/>
                    <a:pt x="329962" y="380345"/>
                    <a:pt x="361055" y="390464"/>
                  </a:cubicBezTo>
                  <a:lnTo>
                    <a:pt x="385132" y="402954"/>
                  </a:lnTo>
                  <a:lnTo>
                    <a:pt x="382784" y="383717"/>
                  </a:lnTo>
                  <a:cubicBezTo>
                    <a:pt x="382784" y="171796"/>
                    <a:pt x="590846" y="0"/>
                    <a:pt x="847504" y="0"/>
                  </a:cubicBezTo>
                  <a:close/>
                </a:path>
              </a:pathLst>
            </a:custGeom>
            <a:solidFill>
              <a:srgbClr val="CAEA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任意多边形 214"/>
            <p:cNvSpPr/>
            <p:nvPr/>
          </p:nvSpPr>
          <p:spPr>
            <a:xfrm>
              <a:off x="4544153" y="1580627"/>
              <a:ext cx="1937019" cy="916950"/>
            </a:xfrm>
            <a:custGeom>
              <a:avLst/>
              <a:gdLst>
                <a:gd name="connsiteX0" fmla="*/ 847504 w 1937019"/>
                <a:gd name="connsiteY0" fmla="*/ 0 h 916950"/>
                <a:gd name="connsiteX1" fmla="*/ 1232857 w 1937019"/>
                <a:gd name="connsiteY1" fmla="*/ 169177 h 916950"/>
                <a:gd name="connsiteX2" fmla="*/ 1262868 w 1937019"/>
                <a:gd name="connsiteY2" fmla="*/ 214831 h 916950"/>
                <a:gd name="connsiteX3" fmla="*/ 1288672 w 1937019"/>
                <a:gd name="connsiteY3" fmla="*/ 209801 h 916950"/>
                <a:gd name="connsiteX4" fmla="*/ 1349132 w 1937019"/>
                <a:gd name="connsiteY4" fmla="*/ 205952 h 916950"/>
                <a:gd name="connsiteX5" fmla="*/ 1683745 w 1937019"/>
                <a:gd name="connsiteY5" fmla="*/ 402735 h 916950"/>
                <a:gd name="connsiteX6" fmla="*/ 1687848 w 1937019"/>
                <a:gd name="connsiteY6" fmla="*/ 432101 h 916950"/>
                <a:gd name="connsiteX7" fmla="*/ 1729504 w 1937019"/>
                <a:gd name="connsiteY7" fmla="*/ 435332 h 916950"/>
                <a:gd name="connsiteX8" fmla="*/ 1937019 w 1937019"/>
                <a:gd name="connsiteY8" fmla="*/ 631232 h 916950"/>
                <a:gd name="connsiteX9" fmla="*/ 1677126 w 1937019"/>
                <a:gd name="connsiteY9" fmla="*/ 831195 h 916950"/>
                <a:gd name="connsiteX10" fmla="*/ 1575964 w 1937019"/>
                <a:gd name="connsiteY10" fmla="*/ 815481 h 916950"/>
                <a:gd name="connsiteX11" fmla="*/ 1519673 w 1937019"/>
                <a:gd name="connsiteY11" fmla="*/ 786280 h 916950"/>
                <a:gd name="connsiteX12" fmla="*/ 1473960 w 1937019"/>
                <a:gd name="connsiteY12" fmla="*/ 808596 h 916950"/>
                <a:gd name="connsiteX13" fmla="*/ 1254465 w 1937019"/>
                <a:gd name="connsiteY13" fmla="*/ 848265 h 916950"/>
                <a:gd name="connsiteX14" fmla="*/ 1034971 w 1937019"/>
                <a:gd name="connsiteY14" fmla="*/ 808596 h 916950"/>
                <a:gd name="connsiteX15" fmla="*/ 990973 w 1937019"/>
                <a:gd name="connsiteY15" fmla="*/ 787118 h 916950"/>
                <a:gd name="connsiteX16" fmla="*/ 920549 w 1937019"/>
                <a:gd name="connsiteY16" fmla="*/ 848918 h 916950"/>
                <a:gd name="connsiteX17" fmla="*/ 642954 w 1937019"/>
                <a:gd name="connsiteY17" fmla="*/ 916950 h 916950"/>
                <a:gd name="connsiteX18" fmla="*/ 281226 w 1937019"/>
                <a:gd name="connsiteY18" fmla="*/ 775087 h 916950"/>
                <a:gd name="connsiteX19" fmla="*/ 280184 w 1937019"/>
                <a:gd name="connsiteY19" fmla="*/ 773102 h 916950"/>
                <a:gd name="connsiteX20" fmla="*/ 259893 w 1937019"/>
                <a:gd name="connsiteY20" fmla="*/ 774676 h 916950"/>
                <a:gd name="connsiteX21" fmla="*/ 0 w 1937019"/>
                <a:gd name="connsiteY21" fmla="*/ 574713 h 916950"/>
                <a:gd name="connsiteX22" fmla="*/ 259893 w 1937019"/>
                <a:gd name="connsiteY22" fmla="*/ 374750 h 916950"/>
                <a:gd name="connsiteX23" fmla="*/ 361055 w 1937019"/>
                <a:gd name="connsiteY23" fmla="*/ 390464 h 916950"/>
                <a:gd name="connsiteX24" fmla="*/ 385132 w 1937019"/>
                <a:gd name="connsiteY24" fmla="*/ 402954 h 916950"/>
                <a:gd name="connsiteX25" fmla="*/ 382784 w 1937019"/>
                <a:gd name="connsiteY25" fmla="*/ 383717 h 916950"/>
                <a:gd name="connsiteX26" fmla="*/ 847504 w 1937019"/>
                <a:gd name="connsiteY26" fmla="*/ 0 h 91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37019" h="916950">
                  <a:moveTo>
                    <a:pt x="847504" y="0"/>
                  </a:moveTo>
                  <a:cubicBezTo>
                    <a:pt x="1007916" y="0"/>
                    <a:pt x="1149344" y="67108"/>
                    <a:pt x="1232857" y="169177"/>
                  </a:cubicBezTo>
                  <a:lnTo>
                    <a:pt x="1262868" y="214831"/>
                  </a:lnTo>
                  <a:lnTo>
                    <a:pt x="1288672" y="209801"/>
                  </a:lnTo>
                  <a:cubicBezTo>
                    <a:pt x="1308296" y="207272"/>
                    <a:pt x="1328500" y="205952"/>
                    <a:pt x="1349132" y="205952"/>
                  </a:cubicBezTo>
                  <a:cubicBezTo>
                    <a:pt x="1514187" y="205952"/>
                    <a:pt x="1651897" y="290431"/>
                    <a:pt x="1683745" y="402735"/>
                  </a:cubicBezTo>
                  <a:lnTo>
                    <a:pt x="1687848" y="432101"/>
                  </a:lnTo>
                  <a:lnTo>
                    <a:pt x="1729504" y="435332"/>
                  </a:lnTo>
                  <a:cubicBezTo>
                    <a:pt x="1847933" y="453977"/>
                    <a:pt x="1937019" y="534600"/>
                    <a:pt x="1937019" y="631232"/>
                  </a:cubicBezTo>
                  <a:cubicBezTo>
                    <a:pt x="1937019" y="741669"/>
                    <a:pt x="1820661" y="831195"/>
                    <a:pt x="1677126" y="831195"/>
                  </a:cubicBezTo>
                  <a:cubicBezTo>
                    <a:pt x="1641243" y="831195"/>
                    <a:pt x="1607057" y="825600"/>
                    <a:pt x="1575964" y="815481"/>
                  </a:cubicBezTo>
                  <a:lnTo>
                    <a:pt x="1519673" y="786280"/>
                  </a:lnTo>
                  <a:lnTo>
                    <a:pt x="1473960" y="808596"/>
                  </a:lnTo>
                  <a:cubicBezTo>
                    <a:pt x="1411304" y="833641"/>
                    <a:pt x="1335771" y="848265"/>
                    <a:pt x="1254465" y="848265"/>
                  </a:cubicBezTo>
                  <a:cubicBezTo>
                    <a:pt x="1173160" y="848265"/>
                    <a:pt x="1097627" y="833641"/>
                    <a:pt x="1034971" y="808596"/>
                  </a:cubicBezTo>
                  <a:lnTo>
                    <a:pt x="990973" y="787118"/>
                  </a:lnTo>
                  <a:lnTo>
                    <a:pt x="920549" y="848918"/>
                  </a:lnTo>
                  <a:cubicBezTo>
                    <a:pt x="849506" y="890952"/>
                    <a:pt x="751361" y="916950"/>
                    <a:pt x="642954" y="916950"/>
                  </a:cubicBezTo>
                  <a:cubicBezTo>
                    <a:pt x="480343" y="916950"/>
                    <a:pt x="340822" y="858454"/>
                    <a:pt x="281226" y="775087"/>
                  </a:cubicBezTo>
                  <a:lnTo>
                    <a:pt x="280184" y="773102"/>
                  </a:lnTo>
                  <a:lnTo>
                    <a:pt x="259893" y="774676"/>
                  </a:lnTo>
                  <a:cubicBezTo>
                    <a:pt x="116358" y="774676"/>
                    <a:pt x="0" y="685150"/>
                    <a:pt x="0" y="574713"/>
                  </a:cubicBezTo>
                  <a:cubicBezTo>
                    <a:pt x="0" y="464276"/>
                    <a:pt x="116358" y="374750"/>
                    <a:pt x="259893" y="374750"/>
                  </a:cubicBezTo>
                  <a:cubicBezTo>
                    <a:pt x="295777" y="374750"/>
                    <a:pt x="329962" y="380345"/>
                    <a:pt x="361055" y="390464"/>
                  </a:cubicBezTo>
                  <a:lnTo>
                    <a:pt x="385132" y="402954"/>
                  </a:lnTo>
                  <a:lnTo>
                    <a:pt x="382784" y="383717"/>
                  </a:lnTo>
                  <a:cubicBezTo>
                    <a:pt x="382784" y="171796"/>
                    <a:pt x="590846" y="0"/>
                    <a:pt x="847504" y="0"/>
                  </a:cubicBezTo>
                  <a:close/>
                </a:path>
              </a:pathLst>
            </a:custGeom>
            <a:solidFill>
              <a:srgbClr val="FCF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6" name="组合 215"/>
          <p:cNvGrpSpPr/>
          <p:nvPr/>
        </p:nvGrpSpPr>
        <p:grpSpPr>
          <a:xfrm flipH="1">
            <a:off x="8264625" y="3921987"/>
            <a:ext cx="358664" cy="174200"/>
            <a:chOff x="2976168" y="457200"/>
            <a:chExt cx="3682942" cy="1788774"/>
          </a:xfrm>
        </p:grpSpPr>
        <p:sp>
          <p:nvSpPr>
            <p:cNvPr id="217" name="任意多边形 216"/>
            <p:cNvSpPr/>
            <p:nvPr/>
          </p:nvSpPr>
          <p:spPr>
            <a:xfrm>
              <a:off x="2976168" y="457200"/>
              <a:ext cx="3682942" cy="1788774"/>
            </a:xfrm>
            <a:custGeom>
              <a:avLst/>
              <a:gdLst>
                <a:gd name="connsiteX0" fmla="*/ 1779528 w 3682942"/>
                <a:gd name="connsiteY0" fmla="*/ 0 h 1788774"/>
                <a:gd name="connsiteX1" fmla="*/ 2513827 w 3682942"/>
                <a:gd name="connsiteY1" fmla="*/ 350016 h 1788774"/>
                <a:gd name="connsiteX2" fmla="*/ 2544287 w 3682942"/>
                <a:gd name="connsiteY2" fmla="*/ 420581 h 1788774"/>
                <a:gd name="connsiteX3" fmla="*/ 2612857 w 3682942"/>
                <a:gd name="connsiteY3" fmla="*/ 401635 h 1788774"/>
                <a:gd name="connsiteX4" fmla="*/ 2701278 w 3682942"/>
                <a:gd name="connsiteY4" fmla="*/ 393701 h 1788774"/>
                <a:gd name="connsiteX5" fmla="*/ 3131103 w 3682942"/>
                <a:gd name="connsiteY5" fmla="*/ 705522 h 1788774"/>
                <a:gd name="connsiteX6" fmla="*/ 3135207 w 3682942"/>
                <a:gd name="connsiteY6" fmla="*/ 741761 h 1788774"/>
                <a:gd name="connsiteX7" fmla="*/ 3241301 w 3682942"/>
                <a:gd name="connsiteY7" fmla="*/ 762006 h 1788774"/>
                <a:gd name="connsiteX8" fmla="*/ 3682942 w 3682942"/>
                <a:gd name="connsiteY8" fmla="*/ 1171575 h 1788774"/>
                <a:gd name="connsiteX9" fmla="*/ 2959835 w 3682942"/>
                <a:gd name="connsiteY9" fmla="*/ 1616075 h 1788774"/>
                <a:gd name="connsiteX10" fmla="*/ 2814104 w 3682942"/>
                <a:gd name="connsiteY10" fmla="*/ 1607044 h 1788774"/>
                <a:gd name="connsiteX11" fmla="*/ 2793126 w 3682942"/>
                <a:gd name="connsiteY11" fmla="*/ 1603041 h 1788774"/>
                <a:gd name="connsiteX12" fmla="*/ 2675211 w 3682942"/>
                <a:gd name="connsiteY12" fmla="*/ 1657716 h 1788774"/>
                <a:gd name="connsiteX13" fmla="*/ 1848181 w 3682942"/>
                <a:gd name="connsiteY13" fmla="*/ 1788774 h 1788774"/>
                <a:gd name="connsiteX14" fmla="*/ 878333 w 3682942"/>
                <a:gd name="connsiteY14" fmla="*/ 1591494 h 1788774"/>
                <a:gd name="connsiteX15" fmla="*/ 781491 w 3682942"/>
                <a:gd name="connsiteY15" fmla="*/ 1523235 h 1788774"/>
                <a:gd name="connsiteX16" fmla="*/ 700948 w 3682942"/>
                <a:gd name="connsiteY16" fmla="*/ 1539972 h 1788774"/>
                <a:gd name="connsiteX17" fmla="*/ 583377 w 3682942"/>
                <a:gd name="connsiteY17" fmla="*/ 1547906 h 1788774"/>
                <a:gd name="connsiteX18" fmla="*/ 0 w 3682942"/>
                <a:gd name="connsiteY18" fmla="*/ 1157381 h 1788774"/>
                <a:gd name="connsiteX19" fmla="*/ 356300 w 3682942"/>
                <a:gd name="connsiteY19" fmla="*/ 797545 h 1788774"/>
                <a:gd name="connsiteX20" fmla="*/ 415643 w 3682942"/>
                <a:gd name="connsiteY20" fmla="*/ 785214 h 1788774"/>
                <a:gd name="connsiteX21" fmla="*/ 421588 w 3682942"/>
                <a:gd name="connsiteY21" fmla="*/ 768168 h 1788774"/>
                <a:gd name="connsiteX22" fmla="*/ 954028 w 3682942"/>
                <a:gd name="connsiteY22" fmla="*/ 454026 h 1788774"/>
                <a:gd name="connsiteX23" fmla="*/ 998814 w 3682942"/>
                <a:gd name="connsiteY23" fmla="*/ 457543 h 1788774"/>
                <a:gd name="connsiteX24" fmla="*/ 1045229 w 3682942"/>
                <a:gd name="connsiteY24" fmla="*/ 350016 h 1788774"/>
                <a:gd name="connsiteX25" fmla="*/ 1779528 w 3682942"/>
                <a:gd name="connsiteY25" fmla="*/ 0 h 178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2942" h="1788774">
                  <a:moveTo>
                    <a:pt x="1779528" y="0"/>
                  </a:moveTo>
                  <a:cubicBezTo>
                    <a:pt x="2109626" y="0"/>
                    <a:pt x="2392847" y="144326"/>
                    <a:pt x="2513827" y="350016"/>
                  </a:cubicBezTo>
                  <a:lnTo>
                    <a:pt x="2544287" y="420581"/>
                  </a:lnTo>
                  <a:lnTo>
                    <a:pt x="2612857" y="401635"/>
                  </a:lnTo>
                  <a:cubicBezTo>
                    <a:pt x="2641418" y="396433"/>
                    <a:pt x="2670990" y="393701"/>
                    <a:pt x="2701278" y="393701"/>
                  </a:cubicBezTo>
                  <a:cubicBezTo>
                    <a:pt x="2913298" y="393701"/>
                    <a:pt x="3090192" y="527566"/>
                    <a:pt x="3131103" y="705522"/>
                  </a:cubicBezTo>
                  <a:lnTo>
                    <a:pt x="3135207" y="741761"/>
                  </a:lnTo>
                  <a:lnTo>
                    <a:pt x="3241301" y="762006"/>
                  </a:lnTo>
                  <a:cubicBezTo>
                    <a:pt x="3500835" y="829485"/>
                    <a:pt x="3682942" y="987457"/>
                    <a:pt x="3682942" y="1171575"/>
                  </a:cubicBezTo>
                  <a:cubicBezTo>
                    <a:pt x="3682942" y="1417066"/>
                    <a:pt x="3359196" y="1616075"/>
                    <a:pt x="2959835" y="1616075"/>
                  </a:cubicBezTo>
                  <a:cubicBezTo>
                    <a:pt x="2909915" y="1616075"/>
                    <a:pt x="2861176" y="1612966"/>
                    <a:pt x="2814104" y="1607044"/>
                  </a:cubicBezTo>
                  <a:lnTo>
                    <a:pt x="2793126" y="1603041"/>
                  </a:lnTo>
                  <a:lnTo>
                    <a:pt x="2675211" y="1657716"/>
                  </a:lnTo>
                  <a:cubicBezTo>
                    <a:pt x="2463556" y="1738691"/>
                    <a:pt x="2171157" y="1788774"/>
                    <a:pt x="1848181" y="1788774"/>
                  </a:cubicBezTo>
                  <a:cubicBezTo>
                    <a:pt x="1444462" y="1788774"/>
                    <a:pt x="1088518" y="1710519"/>
                    <a:pt x="878333" y="1591494"/>
                  </a:cubicBezTo>
                  <a:lnTo>
                    <a:pt x="781491" y="1523235"/>
                  </a:lnTo>
                  <a:lnTo>
                    <a:pt x="700948" y="1539972"/>
                  </a:lnTo>
                  <a:cubicBezTo>
                    <a:pt x="662971" y="1545174"/>
                    <a:pt x="623651" y="1547906"/>
                    <a:pt x="583377" y="1547906"/>
                  </a:cubicBezTo>
                  <a:cubicBezTo>
                    <a:pt x="261187" y="1547906"/>
                    <a:pt x="0" y="1373062"/>
                    <a:pt x="0" y="1157381"/>
                  </a:cubicBezTo>
                  <a:cubicBezTo>
                    <a:pt x="0" y="995620"/>
                    <a:pt x="146918" y="856830"/>
                    <a:pt x="356300" y="797545"/>
                  </a:cubicBezTo>
                  <a:lnTo>
                    <a:pt x="415643" y="785214"/>
                  </a:lnTo>
                  <a:lnTo>
                    <a:pt x="421588" y="768168"/>
                  </a:lnTo>
                  <a:cubicBezTo>
                    <a:pt x="509311" y="583560"/>
                    <a:pt x="714675" y="454026"/>
                    <a:pt x="954028" y="454026"/>
                  </a:cubicBezTo>
                  <a:lnTo>
                    <a:pt x="998814" y="457543"/>
                  </a:lnTo>
                  <a:lnTo>
                    <a:pt x="1045229" y="350016"/>
                  </a:lnTo>
                  <a:cubicBezTo>
                    <a:pt x="1166209" y="144326"/>
                    <a:pt x="1449431" y="0"/>
                    <a:pt x="1779528" y="0"/>
                  </a:cubicBezTo>
                  <a:close/>
                </a:path>
              </a:pathLst>
            </a:custGeom>
            <a:solidFill>
              <a:srgbClr val="FCF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任意多边形 217"/>
            <p:cNvSpPr/>
            <p:nvPr/>
          </p:nvSpPr>
          <p:spPr>
            <a:xfrm>
              <a:off x="2976168" y="1545699"/>
              <a:ext cx="3682942" cy="700275"/>
            </a:xfrm>
            <a:custGeom>
              <a:avLst/>
              <a:gdLst>
                <a:gd name="connsiteX0" fmla="*/ 15557 w 3682942"/>
                <a:gd name="connsiteY0" fmla="*/ 0 h 700275"/>
                <a:gd name="connsiteX1" fmla="*/ 45845 w 3682942"/>
                <a:gd name="connsiteY1" fmla="*/ 65317 h 700275"/>
                <a:gd name="connsiteX2" fmla="*/ 583377 w 3682942"/>
                <a:gd name="connsiteY2" fmla="*/ 303832 h 700275"/>
                <a:gd name="connsiteX3" fmla="*/ 700948 w 3682942"/>
                <a:gd name="connsiteY3" fmla="*/ 295898 h 700275"/>
                <a:gd name="connsiteX4" fmla="*/ 781491 w 3682942"/>
                <a:gd name="connsiteY4" fmla="*/ 279161 h 700275"/>
                <a:gd name="connsiteX5" fmla="*/ 878333 w 3682942"/>
                <a:gd name="connsiteY5" fmla="*/ 347420 h 700275"/>
                <a:gd name="connsiteX6" fmla="*/ 1848181 w 3682942"/>
                <a:gd name="connsiteY6" fmla="*/ 544700 h 700275"/>
                <a:gd name="connsiteX7" fmla="*/ 2675211 w 3682942"/>
                <a:gd name="connsiteY7" fmla="*/ 413642 h 700275"/>
                <a:gd name="connsiteX8" fmla="*/ 2793126 w 3682942"/>
                <a:gd name="connsiteY8" fmla="*/ 358967 h 700275"/>
                <a:gd name="connsiteX9" fmla="*/ 2814104 w 3682942"/>
                <a:gd name="connsiteY9" fmla="*/ 362970 h 700275"/>
                <a:gd name="connsiteX10" fmla="*/ 2959835 w 3682942"/>
                <a:gd name="connsiteY10" fmla="*/ 372001 h 700275"/>
                <a:gd name="connsiteX11" fmla="*/ 3668251 w 3682942"/>
                <a:gd name="connsiteY11" fmla="*/ 17083 h 700275"/>
                <a:gd name="connsiteX12" fmla="*/ 3670380 w 3682942"/>
                <a:gd name="connsiteY12" fmla="*/ 4101 h 700275"/>
                <a:gd name="connsiteX13" fmla="*/ 3674610 w 3682942"/>
                <a:gd name="connsiteY13" fmla="*/ 15383 h 700275"/>
                <a:gd name="connsiteX14" fmla="*/ 3682942 w 3682942"/>
                <a:gd name="connsiteY14" fmla="*/ 83076 h 700275"/>
                <a:gd name="connsiteX15" fmla="*/ 2959835 w 3682942"/>
                <a:gd name="connsiteY15" fmla="*/ 527576 h 700275"/>
                <a:gd name="connsiteX16" fmla="*/ 2814104 w 3682942"/>
                <a:gd name="connsiteY16" fmla="*/ 518545 h 700275"/>
                <a:gd name="connsiteX17" fmla="*/ 2793126 w 3682942"/>
                <a:gd name="connsiteY17" fmla="*/ 514542 h 700275"/>
                <a:gd name="connsiteX18" fmla="*/ 2675211 w 3682942"/>
                <a:gd name="connsiteY18" fmla="*/ 569217 h 700275"/>
                <a:gd name="connsiteX19" fmla="*/ 1848181 w 3682942"/>
                <a:gd name="connsiteY19" fmla="*/ 700275 h 700275"/>
                <a:gd name="connsiteX20" fmla="*/ 878333 w 3682942"/>
                <a:gd name="connsiteY20" fmla="*/ 502995 h 700275"/>
                <a:gd name="connsiteX21" fmla="*/ 781491 w 3682942"/>
                <a:gd name="connsiteY21" fmla="*/ 434736 h 700275"/>
                <a:gd name="connsiteX22" fmla="*/ 700948 w 3682942"/>
                <a:gd name="connsiteY22" fmla="*/ 451473 h 700275"/>
                <a:gd name="connsiteX23" fmla="*/ 583377 w 3682942"/>
                <a:gd name="connsiteY23" fmla="*/ 459407 h 700275"/>
                <a:gd name="connsiteX24" fmla="*/ 0 w 3682942"/>
                <a:gd name="connsiteY24" fmla="*/ 68882 h 7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682942" h="700275">
                  <a:moveTo>
                    <a:pt x="15557" y="0"/>
                  </a:moveTo>
                  <a:lnTo>
                    <a:pt x="45845" y="65317"/>
                  </a:lnTo>
                  <a:cubicBezTo>
                    <a:pt x="134406" y="205482"/>
                    <a:pt x="341735" y="303832"/>
                    <a:pt x="583377" y="303832"/>
                  </a:cubicBezTo>
                  <a:cubicBezTo>
                    <a:pt x="623651" y="303832"/>
                    <a:pt x="662971" y="301100"/>
                    <a:pt x="700948" y="295898"/>
                  </a:cubicBezTo>
                  <a:lnTo>
                    <a:pt x="781491" y="279161"/>
                  </a:lnTo>
                  <a:lnTo>
                    <a:pt x="878333" y="347420"/>
                  </a:lnTo>
                  <a:cubicBezTo>
                    <a:pt x="1088518" y="466445"/>
                    <a:pt x="1444462" y="544700"/>
                    <a:pt x="1848181" y="544700"/>
                  </a:cubicBezTo>
                  <a:cubicBezTo>
                    <a:pt x="2171157" y="544700"/>
                    <a:pt x="2463556" y="494617"/>
                    <a:pt x="2675211" y="413642"/>
                  </a:cubicBezTo>
                  <a:lnTo>
                    <a:pt x="2793126" y="358967"/>
                  </a:lnTo>
                  <a:lnTo>
                    <a:pt x="2814104" y="362970"/>
                  </a:lnTo>
                  <a:cubicBezTo>
                    <a:pt x="2861176" y="368892"/>
                    <a:pt x="2909915" y="372001"/>
                    <a:pt x="2959835" y="372001"/>
                  </a:cubicBezTo>
                  <a:cubicBezTo>
                    <a:pt x="3309276" y="372001"/>
                    <a:pt x="3600824" y="219635"/>
                    <a:pt x="3668251" y="17083"/>
                  </a:cubicBezTo>
                  <a:lnTo>
                    <a:pt x="3670380" y="4101"/>
                  </a:lnTo>
                  <a:lnTo>
                    <a:pt x="3674610" y="15383"/>
                  </a:lnTo>
                  <a:cubicBezTo>
                    <a:pt x="3680097" y="37455"/>
                    <a:pt x="3682942" y="60061"/>
                    <a:pt x="3682942" y="83076"/>
                  </a:cubicBezTo>
                  <a:cubicBezTo>
                    <a:pt x="3682942" y="328567"/>
                    <a:pt x="3359196" y="527576"/>
                    <a:pt x="2959835" y="527576"/>
                  </a:cubicBezTo>
                  <a:cubicBezTo>
                    <a:pt x="2909915" y="527576"/>
                    <a:pt x="2861176" y="524467"/>
                    <a:pt x="2814104" y="518545"/>
                  </a:cubicBezTo>
                  <a:lnTo>
                    <a:pt x="2793126" y="514542"/>
                  </a:lnTo>
                  <a:lnTo>
                    <a:pt x="2675211" y="569217"/>
                  </a:lnTo>
                  <a:cubicBezTo>
                    <a:pt x="2463556" y="650192"/>
                    <a:pt x="2171157" y="700275"/>
                    <a:pt x="1848181" y="700275"/>
                  </a:cubicBezTo>
                  <a:cubicBezTo>
                    <a:pt x="1444462" y="700275"/>
                    <a:pt x="1088518" y="622020"/>
                    <a:pt x="878333" y="502995"/>
                  </a:cubicBezTo>
                  <a:lnTo>
                    <a:pt x="781491" y="434736"/>
                  </a:lnTo>
                  <a:lnTo>
                    <a:pt x="700948" y="451473"/>
                  </a:lnTo>
                  <a:cubicBezTo>
                    <a:pt x="662971" y="456675"/>
                    <a:pt x="623651" y="459407"/>
                    <a:pt x="583377" y="459407"/>
                  </a:cubicBezTo>
                  <a:cubicBezTo>
                    <a:pt x="261187" y="459407"/>
                    <a:pt x="0" y="284563"/>
                    <a:pt x="0" y="68882"/>
                  </a:cubicBezTo>
                  <a:close/>
                </a:path>
              </a:pathLst>
            </a:custGeom>
            <a:solidFill>
              <a:srgbClr val="CAEA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8" name="组合 297"/>
          <p:cNvGrpSpPr/>
          <p:nvPr/>
        </p:nvGrpSpPr>
        <p:grpSpPr>
          <a:xfrm rot="1518643">
            <a:off x="644579" y="821533"/>
            <a:ext cx="229348" cy="311359"/>
            <a:chOff x="1154112" y="1900238"/>
            <a:chExt cx="1025524" cy="1392237"/>
          </a:xfrm>
        </p:grpSpPr>
        <p:sp>
          <p:nvSpPr>
            <p:cNvPr id="299" name="Freeform 34"/>
            <p:cNvSpPr>
              <a:spLocks/>
            </p:cNvSpPr>
            <p:nvPr/>
          </p:nvSpPr>
          <p:spPr bwMode="auto">
            <a:xfrm>
              <a:off x="1679574" y="2851150"/>
              <a:ext cx="223837" cy="341312"/>
            </a:xfrm>
            <a:custGeom>
              <a:avLst/>
              <a:gdLst>
                <a:gd name="T0" fmla="*/ 141 w 141"/>
                <a:gd name="T1" fmla="*/ 211 h 215"/>
                <a:gd name="T2" fmla="*/ 135 w 141"/>
                <a:gd name="T3" fmla="*/ 215 h 215"/>
                <a:gd name="T4" fmla="*/ 0 w 141"/>
                <a:gd name="T5" fmla="*/ 4 h 215"/>
                <a:gd name="T6" fmla="*/ 7 w 141"/>
                <a:gd name="T7" fmla="*/ 0 h 215"/>
                <a:gd name="T8" fmla="*/ 141 w 141"/>
                <a:gd name="T9" fmla="*/ 211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15">
                  <a:moveTo>
                    <a:pt x="141" y="211"/>
                  </a:moveTo>
                  <a:lnTo>
                    <a:pt x="135" y="215"/>
                  </a:lnTo>
                  <a:lnTo>
                    <a:pt x="0" y="4"/>
                  </a:lnTo>
                  <a:lnTo>
                    <a:pt x="7" y="0"/>
                  </a:lnTo>
                  <a:lnTo>
                    <a:pt x="141" y="211"/>
                  </a:lnTo>
                  <a:close/>
                </a:path>
              </a:pathLst>
            </a:custGeom>
            <a:solidFill>
              <a:srgbClr val="F8B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35"/>
            <p:cNvSpPr>
              <a:spLocks/>
            </p:cNvSpPr>
            <p:nvPr/>
          </p:nvSpPr>
          <p:spPr bwMode="auto">
            <a:xfrm>
              <a:off x="1995486" y="2698750"/>
              <a:ext cx="142875" cy="377825"/>
            </a:xfrm>
            <a:custGeom>
              <a:avLst/>
              <a:gdLst>
                <a:gd name="T0" fmla="*/ 83 w 90"/>
                <a:gd name="T1" fmla="*/ 238 h 238"/>
                <a:gd name="T2" fmla="*/ 90 w 90"/>
                <a:gd name="T3" fmla="*/ 235 h 238"/>
                <a:gd name="T4" fmla="*/ 6 w 90"/>
                <a:gd name="T5" fmla="*/ 0 h 238"/>
                <a:gd name="T6" fmla="*/ 0 w 90"/>
                <a:gd name="T7" fmla="*/ 2 h 238"/>
                <a:gd name="T8" fmla="*/ 83 w 90"/>
                <a:gd name="T9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38">
                  <a:moveTo>
                    <a:pt x="83" y="238"/>
                  </a:moveTo>
                  <a:lnTo>
                    <a:pt x="90" y="235"/>
                  </a:lnTo>
                  <a:lnTo>
                    <a:pt x="6" y="0"/>
                  </a:lnTo>
                  <a:lnTo>
                    <a:pt x="0" y="2"/>
                  </a:lnTo>
                  <a:lnTo>
                    <a:pt x="83" y="238"/>
                  </a:lnTo>
                  <a:close/>
                </a:path>
              </a:pathLst>
            </a:custGeom>
            <a:solidFill>
              <a:srgbClr val="F8B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36"/>
            <p:cNvSpPr>
              <a:spLocks/>
            </p:cNvSpPr>
            <p:nvPr/>
          </p:nvSpPr>
          <p:spPr bwMode="auto">
            <a:xfrm>
              <a:off x="1868486" y="1954213"/>
              <a:ext cx="241300" cy="757237"/>
            </a:xfrm>
            <a:custGeom>
              <a:avLst/>
              <a:gdLst>
                <a:gd name="T0" fmla="*/ 78 w 111"/>
                <a:gd name="T1" fmla="*/ 168 h 348"/>
                <a:gd name="T2" fmla="*/ 75 w 111"/>
                <a:gd name="T3" fmla="*/ 348 h 348"/>
                <a:gd name="T4" fmla="*/ 83 w 111"/>
                <a:gd name="T5" fmla="*/ 344 h 348"/>
                <a:gd name="T6" fmla="*/ 99 w 111"/>
                <a:gd name="T7" fmla="*/ 173 h 348"/>
                <a:gd name="T8" fmla="*/ 0 w 111"/>
                <a:gd name="T9" fmla="*/ 0 h 348"/>
                <a:gd name="T10" fmla="*/ 78 w 111"/>
                <a:gd name="T11" fmla="*/ 16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348">
                  <a:moveTo>
                    <a:pt x="78" y="168"/>
                  </a:moveTo>
                  <a:cubicBezTo>
                    <a:pt x="91" y="234"/>
                    <a:pt x="86" y="300"/>
                    <a:pt x="75" y="348"/>
                  </a:cubicBezTo>
                  <a:cubicBezTo>
                    <a:pt x="83" y="344"/>
                    <a:pt x="83" y="344"/>
                    <a:pt x="83" y="344"/>
                  </a:cubicBezTo>
                  <a:cubicBezTo>
                    <a:pt x="92" y="297"/>
                    <a:pt x="111" y="230"/>
                    <a:pt x="99" y="173"/>
                  </a:cubicBezTo>
                  <a:cubicBezTo>
                    <a:pt x="80" y="81"/>
                    <a:pt x="41" y="16"/>
                    <a:pt x="0" y="0"/>
                  </a:cubicBezTo>
                  <a:cubicBezTo>
                    <a:pt x="34" y="30"/>
                    <a:pt x="63" y="91"/>
                    <a:pt x="78" y="168"/>
                  </a:cubicBezTo>
                  <a:close/>
                </a:path>
              </a:pathLst>
            </a:custGeom>
            <a:solidFill>
              <a:srgbClr val="FCF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37"/>
            <p:cNvSpPr>
              <a:spLocks/>
            </p:cNvSpPr>
            <p:nvPr/>
          </p:nvSpPr>
          <p:spPr bwMode="auto">
            <a:xfrm>
              <a:off x="1708149" y="1900238"/>
              <a:ext cx="358775" cy="846137"/>
            </a:xfrm>
            <a:custGeom>
              <a:avLst/>
              <a:gdLst>
                <a:gd name="T0" fmla="*/ 116 w 165"/>
                <a:gd name="T1" fmla="*/ 186 h 389"/>
                <a:gd name="T2" fmla="*/ 117 w 165"/>
                <a:gd name="T3" fmla="*/ 389 h 389"/>
                <a:gd name="T4" fmla="*/ 149 w 165"/>
                <a:gd name="T5" fmla="*/ 373 h 389"/>
                <a:gd name="T6" fmla="*/ 152 w 165"/>
                <a:gd name="T7" fmla="*/ 193 h 389"/>
                <a:gd name="T8" fmla="*/ 74 w 165"/>
                <a:gd name="T9" fmla="*/ 25 h 389"/>
                <a:gd name="T10" fmla="*/ 4 w 165"/>
                <a:gd name="T11" fmla="*/ 9 h 389"/>
                <a:gd name="T12" fmla="*/ 0 w 165"/>
                <a:gd name="T13" fmla="*/ 11 h 389"/>
                <a:gd name="T14" fmla="*/ 116 w 165"/>
                <a:gd name="T15" fmla="*/ 186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389">
                  <a:moveTo>
                    <a:pt x="116" y="186"/>
                  </a:moveTo>
                  <a:cubicBezTo>
                    <a:pt x="136" y="263"/>
                    <a:pt x="132" y="339"/>
                    <a:pt x="117" y="389"/>
                  </a:cubicBezTo>
                  <a:cubicBezTo>
                    <a:pt x="149" y="373"/>
                    <a:pt x="149" y="373"/>
                    <a:pt x="149" y="373"/>
                  </a:cubicBezTo>
                  <a:cubicBezTo>
                    <a:pt x="160" y="325"/>
                    <a:pt x="165" y="259"/>
                    <a:pt x="152" y="193"/>
                  </a:cubicBezTo>
                  <a:cubicBezTo>
                    <a:pt x="137" y="116"/>
                    <a:pt x="108" y="55"/>
                    <a:pt x="74" y="25"/>
                  </a:cubicBezTo>
                  <a:cubicBezTo>
                    <a:pt x="51" y="6"/>
                    <a:pt x="27" y="0"/>
                    <a:pt x="4" y="9"/>
                  </a:cubicBezTo>
                  <a:cubicBezTo>
                    <a:pt x="2" y="10"/>
                    <a:pt x="1" y="10"/>
                    <a:pt x="0" y="11"/>
                  </a:cubicBezTo>
                  <a:cubicBezTo>
                    <a:pt x="47" y="27"/>
                    <a:pt x="93" y="94"/>
                    <a:pt x="116" y="186"/>
                  </a:cubicBezTo>
                  <a:close/>
                </a:path>
              </a:pathLst>
            </a:custGeom>
            <a:solidFill>
              <a:srgbClr val="F680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38"/>
            <p:cNvSpPr>
              <a:spLocks/>
            </p:cNvSpPr>
            <p:nvPr/>
          </p:nvSpPr>
          <p:spPr bwMode="auto">
            <a:xfrm>
              <a:off x="1316037" y="1949450"/>
              <a:ext cx="641349" cy="893762"/>
            </a:xfrm>
            <a:custGeom>
              <a:avLst/>
              <a:gdLst>
                <a:gd name="T0" fmla="*/ 62 w 295"/>
                <a:gd name="T1" fmla="*/ 258 h 411"/>
                <a:gd name="T2" fmla="*/ 204 w 295"/>
                <a:gd name="T3" fmla="*/ 411 h 411"/>
                <a:gd name="T4" fmla="*/ 290 w 295"/>
                <a:gd name="T5" fmla="*/ 369 h 411"/>
                <a:gd name="T6" fmla="*/ 255 w 295"/>
                <a:gd name="T7" fmla="*/ 161 h 411"/>
                <a:gd name="T8" fmla="*/ 112 w 295"/>
                <a:gd name="T9" fmla="*/ 3 h 411"/>
                <a:gd name="T10" fmla="*/ 61 w 295"/>
                <a:gd name="T11" fmla="*/ 11 h 411"/>
                <a:gd name="T12" fmla="*/ 25 w 295"/>
                <a:gd name="T13" fmla="*/ 48 h 411"/>
                <a:gd name="T14" fmla="*/ 62 w 295"/>
                <a:gd name="T15" fmla="*/ 258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5" h="411">
                  <a:moveTo>
                    <a:pt x="62" y="258"/>
                  </a:moveTo>
                  <a:cubicBezTo>
                    <a:pt x="103" y="324"/>
                    <a:pt x="159" y="383"/>
                    <a:pt x="204" y="411"/>
                  </a:cubicBezTo>
                  <a:cubicBezTo>
                    <a:pt x="290" y="369"/>
                    <a:pt x="290" y="369"/>
                    <a:pt x="290" y="369"/>
                  </a:cubicBezTo>
                  <a:cubicBezTo>
                    <a:pt x="295" y="316"/>
                    <a:pt x="283" y="235"/>
                    <a:pt x="255" y="161"/>
                  </a:cubicBezTo>
                  <a:cubicBezTo>
                    <a:pt x="223" y="74"/>
                    <a:pt x="166" y="13"/>
                    <a:pt x="112" y="3"/>
                  </a:cubicBezTo>
                  <a:cubicBezTo>
                    <a:pt x="94" y="0"/>
                    <a:pt x="77" y="3"/>
                    <a:pt x="61" y="11"/>
                  </a:cubicBezTo>
                  <a:cubicBezTo>
                    <a:pt x="46" y="18"/>
                    <a:pt x="33" y="31"/>
                    <a:pt x="25" y="48"/>
                  </a:cubicBezTo>
                  <a:cubicBezTo>
                    <a:pt x="0" y="97"/>
                    <a:pt x="13" y="179"/>
                    <a:pt x="62" y="258"/>
                  </a:cubicBezTo>
                  <a:close/>
                </a:path>
              </a:pathLst>
            </a:custGeom>
            <a:solidFill>
              <a:srgbClr val="F680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39"/>
            <p:cNvSpPr>
              <a:spLocks/>
            </p:cNvSpPr>
            <p:nvPr/>
          </p:nvSpPr>
          <p:spPr bwMode="auto">
            <a:xfrm>
              <a:off x="1177924" y="2152650"/>
              <a:ext cx="566737" cy="731837"/>
            </a:xfrm>
            <a:custGeom>
              <a:avLst/>
              <a:gdLst>
                <a:gd name="T0" fmla="*/ 85 w 260"/>
                <a:gd name="T1" fmla="*/ 231 h 337"/>
                <a:gd name="T2" fmla="*/ 228 w 260"/>
                <a:gd name="T3" fmla="*/ 337 h 337"/>
                <a:gd name="T4" fmla="*/ 260 w 260"/>
                <a:gd name="T5" fmla="*/ 322 h 337"/>
                <a:gd name="T6" fmla="*/ 102 w 260"/>
                <a:gd name="T7" fmla="*/ 198 h 337"/>
                <a:gd name="T8" fmla="*/ 35 w 260"/>
                <a:gd name="T9" fmla="*/ 0 h 337"/>
                <a:gd name="T10" fmla="*/ 31 w 260"/>
                <a:gd name="T11" fmla="*/ 2 h 337"/>
                <a:gd name="T12" fmla="*/ 1 w 260"/>
                <a:gd name="T13" fmla="*/ 68 h 337"/>
                <a:gd name="T14" fmla="*/ 85 w 260"/>
                <a:gd name="T15" fmla="*/ 231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0" h="337">
                  <a:moveTo>
                    <a:pt x="85" y="231"/>
                  </a:moveTo>
                  <a:cubicBezTo>
                    <a:pt x="128" y="281"/>
                    <a:pt x="183" y="317"/>
                    <a:pt x="228" y="337"/>
                  </a:cubicBezTo>
                  <a:cubicBezTo>
                    <a:pt x="260" y="322"/>
                    <a:pt x="260" y="322"/>
                    <a:pt x="260" y="322"/>
                  </a:cubicBezTo>
                  <a:cubicBezTo>
                    <a:pt x="212" y="303"/>
                    <a:pt x="149" y="260"/>
                    <a:pt x="102" y="198"/>
                  </a:cubicBezTo>
                  <a:cubicBezTo>
                    <a:pt x="44" y="125"/>
                    <a:pt x="19" y="48"/>
                    <a:pt x="35" y="0"/>
                  </a:cubicBezTo>
                  <a:cubicBezTo>
                    <a:pt x="34" y="1"/>
                    <a:pt x="32" y="1"/>
                    <a:pt x="31" y="2"/>
                  </a:cubicBezTo>
                  <a:cubicBezTo>
                    <a:pt x="10" y="15"/>
                    <a:pt x="0" y="39"/>
                    <a:pt x="1" y="68"/>
                  </a:cubicBezTo>
                  <a:cubicBezTo>
                    <a:pt x="4" y="114"/>
                    <a:pt x="34" y="174"/>
                    <a:pt x="85" y="231"/>
                  </a:cubicBezTo>
                  <a:close/>
                </a:path>
              </a:pathLst>
            </a:custGeom>
            <a:solidFill>
              <a:srgbClr val="F680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40"/>
            <p:cNvSpPr>
              <a:spLocks/>
            </p:cNvSpPr>
            <p:nvPr/>
          </p:nvSpPr>
          <p:spPr bwMode="auto">
            <a:xfrm>
              <a:off x="1558924" y="1912938"/>
              <a:ext cx="444500" cy="839787"/>
            </a:xfrm>
            <a:custGeom>
              <a:avLst/>
              <a:gdLst>
                <a:gd name="T0" fmla="*/ 143 w 204"/>
                <a:gd name="T1" fmla="*/ 178 h 386"/>
                <a:gd name="T2" fmla="*/ 178 w 204"/>
                <a:gd name="T3" fmla="*/ 386 h 386"/>
                <a:gd name="T4" fmla="*/ 185 w 204"/>
                <a:gd name="T5" fmla="*/ 383 h 386"/>
                <a:gd name="T6" fmla="*/ 184 w 204"/>
                <a:gd name="T7" fmla="*/ 180 h 386"/>
                <a:gd name="T8" fmla="*/ 68 w 204"/>
                <a:gd name="T9" fmla="*/ 5 h 386"/>
                <a:gd name="T10" fmla="*/ 21 w 204"/>
                <a:gd name="T11" fmla="*/ 7 h 386"/>
                <a:gd name="T12" fmla="*/ 0 w 204"/>
                <a:gd name="T13" fmla="*/ 20 h 386"/>
                <a:gd name="T14" fmla="*/ 143 w 204"/>
                <a:gd name="T15" fmla="*/ 178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4" h="386">
                  <a:moveTo>
                    <a:pt x="143" y="178"/>
                  </a:moveTo>
                  <a:cubicBezTo>
                    <a:pt x="171" y="252"/>
                    <a:pt x="183" y="333"/>
                    <a:pt x="178" y="386"/>
                  </a:cubicBezTo>
                  <a:cubicBezTo>
                    <a:pt x="185" y="383"/>
                    <a:pt x="185" y="383"/>
                    <a:pt x="185" y="383"/>
                  </a:cubicBezTo>
                  <a:cubicBezTo>
                    <a:pt x="200" y="333"/>
                    <a:pt x="204" y="257"/>
                    <a:pt x="184" y="180"/>
                  </a:cubicBezTo>
                  <a:cubicBezTo>
                    <a:pt x="161" y="88"/>
                    <a:pt x="115" y="21"/>
                    <a:pt x="68" y="5"/>
                  </a:cubicBezTo>
                  <a:cubicBezTo>
                    <a:pt x="52" y="0"/>
                    <a:pt x="36" y="0"/>
                    <a:pt x="21" y="7"/>
                  </a:cubicBezTo>
                  <a:cubicBezTo>
                    <a:pt x="13" y="10"/>
                    <a:pt x="6" y="14"/>
                    <a:pt x="0" y="20"/>
                  </a:cubicBezTo>
                  <a:cubicBezTo>
                    <a:pt x="54" y="30"/>
                    <a:pt x="111" y="91"/>
                    <a:pt x="143" y="178"/>
                  </a:cubicBezTo>
                  <a:close/>
                </a:path>
              </a:pathLst>
            </a:custGeom>
            <a:solidFill>
              <a:srgbClr val="FCF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41"/>
            <p:cNvSpPr>
              <a:spLocks/>
            </p:cNvSpPr>
            <p:nvPr/>
          </p:nvSpPr>
          <p:spPr bwMode="auto">
            <a:xfrm>
              <a:off x="1154112" y="2300288"/>
              <a:ext cx="520699" cy="593725"/>
            </a:xfrm>
            <a:custGeom>
              <a:avLst/>
              <a:gdLst>
                <a:gd name="T0" fmla="*/ 96 w 239"/>
                <a:gd name="T1" fmla="*/ 163 h 273"/>
                <a:gd name="T2" fmla="*/ 12 w 239"/>
                <a:gd name="T3" fmla="*/ 0 h 273"/>
                <a:gd name="T4" fmla="*/ 88 w 239"/>
                <a:gd name="T5" fmla="*/ 183 h 273"/>
                <a:gd name="T6" fmla="*/ 231 w 239"/>
                <a:gd name="T7" fmla="*/ 273 h 273"/>
                <a:gd name="T8" fmla="*/ 239 w 239"/>
                <a:gd name="T9" fmla="*/ 269 h 273"/>
                <a:gd name="T10" fmla="*/ 96 w 239"/>
                <a:gd name="T11" fmla="*/ 16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9" h="273">
                  <a:moveTo>
                    <a:pt x="96" y="163"/>
                  </a:moveTo>
                  <a:cubicBezTo>
                    <a:pt x="45" y="106"/>
                    <a:pt x="15" y="46"/>
                    <a:pt x="12" y="0"/>
                  </a:cubicBezTo>
                  <a:cubicBezTo>
                    <a:pt x="0" y="43"/>
                    <a:pt x="27" y="112"/>
                    <a:pt x="88" y="183"/>
                  </a:cubicBezTo>
                  <a:cubicBezTo>
                    <a:pt x="125" y="226"/>
                    <a:pt x="188" y="251"/>
                    <a:pt x="231" y="273"/>
                  </a:cubicBezTo>
                  <a:cubicBezTo>
                    <a:pt x="239" y="269"/>
                    <a:pt x="239" y="269"/>
                    <a:pt x="239" y="269"/>
                  </a:cubicBezTo>
                  <a:cubicBezTo>
                    <a:pt x="194" y="249"/>
                    <a:pt x="139" y="213"/>
                    <a:pt x="96" y="163"/>
                  </a:cubicBezTo>
                  <a:close/>
                </a:path>
              </a:pathLst>
            </a:custGeom>
            <a:solidFill>
              <a:srgbClr val="FCF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42"/>
            <p:cNvSpPr>
              <a:spLocks/>
            </p:cNvSpPr>
            <p:nvPr/>
          </p:nvSpPr>
          <p:spPr bwMode="auto">
            <a:xfrm>
              <a:off x="1219199" y="2054225"/>
              <a:ext cx="539749" cy="798512"/>
            </a:xfrm>
            <a:custGeom>
              <a:avLst/>
              <a:gdLst>
                <a:gd name="T0" fmla="*/ 83 w 248"/>
                <a:gd name="T1" fmla="*/ 243 h 367"/>
                <a:gd name="T2" fmla="*/ 241 w 248"/>
                <a:gd name="T3" fmla="*/ 367 h 367"/>
                <a:gd name="T4" fmla="*/ 248 w 248"/>
                <a:gd name="T5" fmla="*/ 363 h 367"/>
                <a:gd name="T6" fmla="*/ 106 w 248"/>
                <a:gd name="T7" fmla="*/ 210 h 367"/>
                <a:gd name="T8" fmla="*/ 69 w 248"/>
                <a:gd name="T9" fmla="*/ 0 h 367"/>
                <a:gd name="T10" fmla="*/ 46 w 248"/>
                <a:gd name="T11" fmla="*/ 8 h 367"/>
                <a:gd name="T12" fmla="*/ 16 w 248"/>
                <a:gd name="T13" fmla="*/ 45 h 367"/>
                <a:gd name="T14" fmla="*/ 83 w 248"/>
                <a:gd name="T15" fmla="*/ 243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8" h="367">
                  <a:moveTo>
                    <a:pt x="83" y="243"/>
                  </a:moveTo>
                  <a:cubicBezTo>
                    <a:pt x="130" y="305"/>
                    <a:pt x="193" y="348"/>
                    <a:pt x="241" y="367"/>
                  </a:cubicBezTo>
                  <a:cubicBezTo>
                    <a:pt x="248" y="363"/>
                    <a:pt x="248" y="363"/>
                    <a:pt x="248" y="363"/>
                  </a:cubicBezTo>
                  <a:cubicBezTo>
                    <a:pt x="203" y="335"/>
                    <a:pt x="147" y="276"/>
                    <a:pt x="106" y="210"/>
                  </a:cubicBezTo>
                  <a:cubicBezTo>
                    <a:pt x="57" y="131"/>
                    <a:pt x="44" y="49"/>
                    <a:pt x="69" y="0"/>
                  </a:cubicBezTo>
                  <a:cubicBezTo>
                    <a:pt x="61" y="1"/>
                    <a:pt x="53" y="4"/>
                    <a:pt x="46" y="8"/>
                  </a:cubicBezTo>
                  <a:cubicBezTo>
                    <a:pt x="31" y="16"/>
                    <a:pt x="21" y="29"/>
                    <a:pt x="16" y="45"/>
                  </a:cubicBezTo>
                  <a:cubicBezTo>
                    <a:pt x="0" y="93"/>
                    <a:pt x="25" y="170"/>
                    <a:pt x="83" y="243"/>
                  </a:cubicBezTo>
                  <a:close/>
                </a:path>
              </a:pathLst>
            </a:custGeom>
            <a:solidFill>
              <a:srgbClr val="FCF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43"/>
            <p:cNvSpPr>
              <a:spLocks/>
            </p:cNvSpPr>
            <p:nvPr/>
          </p:nvSpPr>
          <p:spPr bwMode="auto">
            <a:xfrm>
              <a:off x="1657349" y="2701925"/>
              <a:ext cx="400050" cy="268287"/>
            </a:xfrm>
            <a:custGeom>
              <a:avLst/>
              <a:gdLst>
                <a:gd name="T0" fmla="*/ 252 w 252"/>
                <a:gd name="T1" fmla="*/ 72 h 169"/>
                <a:gd name="T2" fmla="*/ 54 w 252"/>
                <a:gd name="T3" fmla="*/ 169 h 169"/>
                <a:gd name="T4" fmla="*/ 0 w 252"/>
                <a:gd name="T5" fmla="*/ 121 h 169"/>
                <a:gd name="T6" fmla="*/ 247 w 252"/>
                <a:gd name="T7" fmla="*/ 0 h 169"/>
                <a:gd name="T8" fmla="*/ 252 w 252"/>
                <a:gd name="T9" fmla="*/ 72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69">
                  <a:moveTo>
                    <a:pt x="252" y="72"/>
                  </a:moveTo>
                  <a:lnTo>
                    <a:pt x="54" y="169"/>
                  </a:lnTo>
                  <a:lnTo>
                    <a:pt x="0" y="121"/>
                  </a:lnTo>
                  <a:lnTo>
                    <a:pt x="247" y="0"/>
                  </a:lnTo>
                  <a:lnTo>
                    <a:pt x="252" y="72"/>
                  </a:lnTo>
                  <a:close/>
                </a:path>
              </a:pathLst>
            </a:custGeom>
            <a:solidFill>
              <a:srgbClr val="FCF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44"/>
            <p:cNvSpPr>
              <a:spLocks/>
            </p:cNvSpPr>
            <p:nvPr/>
          </p:nvSpPr>
          <p:spPr bwMode="auto">
            <a:xfrm>
              <a:off x="1844674" y="2987675"/>
              <a:ext cx="334962" cy="304800"/>
            </a:xfrm>
            <a:custGeom>
              <a:avLst/>
              <a:gdLst>
                <a:gd name="T0" fmla="*/ 0 w 154"/>
                <a:gd name="T1" fmla="*/ 60 h 140"/>
                <a:gd name="T2" fmla="*/ 7 w 154"/>
                <a:gd name="T3" fmla="*/ 81 h 140"/>
                <a:gd name="T4" fmla="*/ 107 w 154"/>
                <a:gd name="T5" fmla="*/ 123 h 140"/>
                <a:gd name="T6" fmla="*/ 134 w 154"/>
                <a:gd name="T7" fmla="*/ 19 h 140"/>
                <a:gd name="T8" fmla="*/ 122 w 154"/>
                <a:gd name="T9" fmla="*/ 0 h 140"/>
                <a:gd name="T10" fmla="*/ 0 w 154"/>
                <a:gd name="T11" fmla="*/ 6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40">
                  <a:moveTo>
                    <a:pt x="0" y="60"/>
                  </a:moveTo>
                  <a:cubicBezTo>
                    <a:pt x="2" y="67"/>
                    <a:pt x="4" y="74"/>
                    <a:pt x="7" y="81"/>
                  </a:cubicBezTo>
                  <a:cubicBezTo>
                    <a:pt x="27" y="121"/>
                    <a:pt x="72" y="140"/>
                    <a:pt x="107" y="123"/>
                  </a:cubicBezTo>
                  <a:cubicBezTo>
                    <a:pt x="142" y="106"/>
                    <a:pt x="154" y="59"/>
                    <a:pt x="134" y="19"/>
                  </a:cubicBezTo>
                  <a:cubicBezTo>
                    <a:pt x="131" y="12"/>
                    <a:pt x="127" y="6"/>
                    <a:pt x="122" y="0"/>
                  </a:cubicBezTo>
                  <a:cubicBezTo>
                    <a:pt x="109" y="17"/>
                    <a:pt x="21" y="60"/>
                    <a:pt x="0" y="60"/>
                  </a:cubicBezTo>
                  <a:close/>
                </a:path>
              </a:pathLst>
            </a:custGeom>
            <a:solidFill>
              <a:srgbClr val="F9EA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2" name="TextBox 164"/>
          <p:cNvSpPr txBox="1">
            <a:spLocks noChangeArrowheads="1"/>
          </p:cNvSpPr>
          <p:nvPr/>
        </p:nvSpPr>
        <p:spPr bwMode="auto">
          <a:xfrm rot="929469">
            <a:off x="2336593" y="824531"/>
            <a:ext cx="1343750" cy="1200329"/>
          </a:xfrm>
          <a:prstGeom prst="rect">
            <a:avLst/>
          </a:prstGeom>
          <a:noFill/>
          <a:effectLst>
            <a:glow rad="939800">
              <a:srgbClr val="FFC000"/>
            </a:glow>
          </a:effectLst>
          <a:ex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Kelson Sans" panose="02000500000000000000" pitchFamily="50" charset="0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</a:lstStyle>
          <a:p>
            <a:r>
              <a:rPr lang="zh-CN" altLang="en-US" sz="7200" b="0" dirty="0" smtClean="0">
                <a:ln w="76200">
                  <a:solidFill>
                    <a:srgbClr val="3DA59B"/>
                  </a:solidFill>
                </a:ln>
                <a:solidFill>
                  <a:srgbClr val="3DA59B"/>
                </a:solidFill>
                <a:effectLst/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谢</a:t>
            </a:r>
            <a:endParaRPr lang="zh-CN" altLang="en-US" sz="7200" b="0" dirty="0">
              <a:ln w="76200">
                <a:solidFill>
                  <a:srgbClr val="3DA59B"/>
                </a:solidFill>
              </a:ln>
              <a:solidFill>
                <a:srgbClr val="3DA59B"/>
              </a:solidFill>
              <a:effectLst/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48" name="TextBox 164"/>
          <p:cNvSpPr txBox="1">
            <a:spLocks noChangeArrowheads="1"/>
          </p:cNvSpPr>
          <p:nvPr/>
        </p:nvSpPr>
        <p:spPr bwMode="auto">
          <a:xfrm rot="929469">
            <a:off x="2319337" y="783293"/>
            <a:ext cx="1343750" cy="1200329"/>
          </a:xfrm>
          <a:prstGeom prst="rect">
            <a:avLst/>
          </a:prstGeom>
          <a:noFill/>
          <a:effectLst>
            <a:glow rad="939800">
              <a:srgbClr val="FFC000"/>
            </a:glow>
          </a:effectLst>
          <a:ex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Kelson Sans" panose="02000500000000000000" pitchFamily="50" charset="0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</a:lstStyle>
          <a:p>
            <a:r>
              <a:rPr lang="zh-CN" altLang="en-US" sz="7200" b="0" dirty="0" smtClean="0">
                <a:solidFill>
                  <a:srgbClr val="FFE181"/>
                </a:solidFill>
                <a:effectLst/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谢</a:t>
            </a:r>
            <a:endParaRPr lang="zh-CN" altLang="en-US" sz="7200" b="0" dirty="0">
              <a:solidFill>
                <a:srgbClr val="FFE181"/>
              </a:solidFill>
              <a:effectLst/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313" name="TextBox 164"/>
          <p:cNvSpPr txBox="1">
            <a:spLocks noChangeArrowheads="1"/>
          </p:cNvSpPr>
          <p:nvPr/>
        </p:nvSpPr>
        <p:spPr bwMode="auto">
          <a:xfrm>
            <a:off x="3373350" y="703495"/>
            <a:ext cx="1349937" cy="1200329"/>
          </a:xfrm>
          <a:prstGeom prst="rect">
            <a:avLst/>
          </a:prstGeom>
          <a:noFill/>
          <a:effectLst>
            <a:glow rad="939800">
              <a:srgbClr val="FFC000"/>
            </a:glow>
          </a:effectLst>
          <a:ex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Kelson Sans" panose="02000500000000000000" pitchFamily="50" charset="0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</a:lstStyle>
          <a:p>
            <a:r>
              <a:rPr lang="zh-CN" altLang="en-US" sz="7200" b="0" dirty="0" smtClean="0">
                <a:ln w="76200">
                  <a:solidFill>
                    <a:srgbClr val="3DA59B"/>
                  </a:solidFill>
                </a:ln>
                <a:solidFill>
                  <a:srgbClr val="3DA59B"/>
                </a:solidFill>
                <a:effectLst/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谢</a:t>
            </a:r>
            <a:endParaRPr lang="zh-CN" altLang="en-US" sz="7200" b="0" dirty="0">
              <a:ln w="76200">
                <a:solidFill>
                  <a:srgbClr val="3DA59B"/>
                </a:solidFill>
              </a:ln>
              <a:solidFill>
                <a:srgbClr val="3DA59B"/>
              </a:solidFill>
              <a:effectLst/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50" name="TextBox 164"/>
          <p:cNvSpPr txBox="1">
            <a:spLocks noChangeArrowheads="1"/>
          </p:cNvSpPr>
          <p:nvPr/>
        </p:nvSpPr>
        <p:spPr bwMode="auto">
          <a:xfrm>
            <a:off x="3347271" y="658957"/>
            <a:ext cx="1349937" cy="1200329"/>
          </a:xfrm>
          <a:prstGeom prst="rect">
            <a:avLst/>
          </a:prstGeom>
          <a:noFill/>
          <a:effectLst>
            <a:glow rad="939800">
              <a:srgbClr val="FFC000"/>
            </a:glow>
          </a:effectLst>
          <a:ex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Kelson Sans" panose="02000500000000000000" pitchFamily="50" charset="0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</a:lstStyle>
          <a:p>
            <a:r>
              <a:rPr lang="zh-CN" altLang="en-US" sz="7200" b="0" dirty="0" smtClean="0">
                <a:solidFill>
                  <a:schemeClr val="bg1"/>
                </a:solidFill>
                <a:effectLst/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谢</a:t>
            </a:r>
            <a:endParaRPr lang="zh-CN" altLang="en-US" sz="7200" b="0" dirty="0">
              <a:solidFill>
                <a:schemeClr val="bg1"/>
              </a:solidFill>
              <a:effectLst/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314" name="TextBox 164"/>
          <p:cNvSpPr txBox="1">
            <a:spLocks noChangeArrowheads="1"/>
          </p:cNvSpPr>
          <p:nvPr/>
        </p:nvSpPr>
        <p:spPr bwMode="auto">
          <a:xfrm rot="20842136">
            <a:off x="5174461" y="883517"/>
            <a:ext cx="1405195" cy="923330"/>
          </a:xfrm>
          <a:prstGeom prst="rect">
            <a:avLst/>
          </a:prstGeom>
          <a:noFill/>
          <a:effectLst>
            <a:glow rad="939800">
              <a:srgbClr val="FFC000"/>
            </a:glow>
          </a:effectLst>
          <a:ex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Kelson Sans" panose="02000500000000000000" pitchFamily="50" charset="0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</a:lstStyle>
          <a:p>
            <a:r>
              <a:rPr lang="zh-CN" altLang="en-US" sz="5400" b="0" dirty="0" smtClean="0">
                <a:ln w="76200">
                  <a:solidFill>
                    <a:srgbClr val="3DA59B"/>
                  </a:solidFill>
                </a:ln>
                <a:solidFill>
                  <a:srgbClr val="3DA59B"/>
                </a:solidFill>
                <a:effectLst/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看</a:t>
            </a:r>
            <a:endParaRPr lang="zh-CN" altLang="en-US" sz="5400" b="0" dirty="0">
              <a:ln w="76200">
                <a:solidFill>
                  <a:srgbClr val="3DA59B"/>
                </a:solidFill>
              </a:ln>
              <a:solidFill>
                <a:srgbClr val="3DA59B"/>
              </a:solidFill>
              <a:effectLst/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51" name="TextBox 164"/>
          <p:cNvSpPr txBox="1">
            <a:spLocks noChangeArrowheads="1"/>
          </p:cNvSpPr>
          <p:nvPr/>
        </p:nvSpPr>
        <p:spPr bwMode="auto">
          <a:xfrm rot="20842136">
            <a:off x="5157843" y="844050"/>
            <a:ext cx="1405195" cy="923330"/>
          </a:xfrm>
          <a:prstGeom prst="rect">
            <a:avLst/>
          </a:prstGeom>
          <a:noFill/>
          <a:effectLst>
            <a:glow rad="939800">
              <a:srgbClr val="FFC000"/>
            </a:glow>
          </a:effectLst>
          <a:ex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Kelson Sans" panose="02000500000000000000" pitchFamily="50" charset="0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</a:lstStyle>
          <a:p>
            <a:r>
              <a:rPr lang="zh-CN" altLang="en-US" sz="5400" b="0" dirty="0" smtClean="0">
                <a:solidFill>
                  <a:schemeClr val="bg1"/>
                </a:solidFill>
                <a:effectLst/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看</a:t>
            </a:r>
            <a:endParaRPr lang="zh-CN" altLang="en-US" sz="5400" b="0" dirty="0">
              <a:solidFill>
                <a:schemeClr val="bg1"/>
              </a:solidFill>
              <a:effectLst/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315" name="TextBox 164"/>
          <p:cNvSpPr txBox="1">
            <a:spLocks noChangeArrowheads="1"/>
          </p:cNvSpPr>
          <p:nvPr/>
        </p:nvSpPr>
        <p:spPr bwMode="auto">
          <a:xfrm rot="630776">
            <a:off x="4355539" y="1092146"/>
            <a:ext cx="1348633" cy="923330"/>
          </a:xfrm>
          <a:prstGeom prst="rect">
            <a:avLst/>
          </a:prstGeom>
          <a:noFill/>
          <a:effectLst>
            <a:glow rad="939800">
              <a:srgbClr val="FFC000"/>
            </a:glow>
          </a:effectLst>
          <a:ex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Kelson Sans" panose="02000500000000000000" pitchFamily="50" charset="0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</a:lstStyle>
          <a:p>
            <a:r>
              <a:rPr lang="zh-CN" altLang="en-US" sz="5400" b="0" dirty="0" smtClean="0">
                <a:ln w="76200">
                  <a:solidFill>
                    <a:srgbClr val="3DA59B"/>
                  </a:solidFill>
                </a:ln>
                <a:solidFill>
                  <a:srgbClr val="3DA59B"/>
                </a:solidFill>
                <a:effectLst/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观</a:t>
            </a:r>
            <a:endParaRPr lang="zh-CN" altLang="en-US" sz="5400" b="0" dirty="0">
              <a:ln w="76200">
                <a:solidFill>
                  <a:srgbClr val="3DA59B"/>
                </a:solidFill>
              </a:ln>
              <a:solidFill>
                <a:srgbClr val="3DA59B"/>
              </a:solidFill>
              <a:effectLst/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52" name="TextBox 164"/>
          <p:cNvSpPr txBox="1">
            <a:spLocks noChangeArrowheads="1"/>
          </p:cNvSpPr>
          <p:nvPr/>
        </p:nvSpPr>
        <p:spPr bwMode="auto">
          <a:xfrm rot="630776">
            <a:off x="4338921" y="1059029"/>
            <a:ext cx="1348633" cy="923330"/>
          </a:xfrm>
          <a:prstGeom prst="rect">
            <a:avLst/>
          </a:prstGeom>
          <a:noFill/>
          <a:effectLst>
            <a:glow rad="939800">
              <a:srgbClr val="FFC000"/>
            </a:glow>
          </a:effectLst>
          <a:ex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Kelson Sans" panose="02000500000000000000" pitchFamily="50" charset="0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</a:lstStyle>
          <a:p>
            <a:r>
              <a:rPr lang="zh-CN" altLang="en-US" sz="5400" b="0" dirty="0" smtClean="0">
                <a:solidFill>
                  <a:srgbClr val="FFE181"/>
                </a:solidFill>
                <a:effectLst/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观</a:t>
            </a:r>
            <a:endParaRPr lang="zh-CN" altLang="en-US" sz="5400" b="0" dirty="0">
              <a:solidFill>
                <a:srgbClr val="FFE181"/>
              </a:solidFill>
              <a:effectLst/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54" name="矩形 153"/>
          <p:cNvSpPr/>
          <p:nvPr/>
        </p:nvSpPr>
        <p:spPr>
          <a:xfrm>
            <a:off x="6592596" y="2910591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矩形 154"/>
          <p:cNvSpPr/>
          <p:nvPr/>
        </p:nvSpPr>
        <p:spPr>
          <a:xfrm>
            <a:off x="6740706" y="2910591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矩形 155"/>
          <p:cNvSpPr/>
          <p:nvPr/>
        </p:nvSpPr>
        <p:spPr>
          <a:xfrm>
            <a:off x="6592596" y="3074198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矩形 156"/>
          <p:cNvSpPr/>
          <p:nvPr/>
        </p:nvSpPr>
        <p:spPr>
          <a:xfrm>
            <a:off x="6735778" y="3074198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矩形 164"/>
          <p:cNvSpPr/>
          <p:nvPr/>
        </p:nvSpPr>
        <p:spPr>
          <a:xfrm>
            <a:off x="6596217" y="2691619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矩形 165"/>
          <p:cNvSpPr/>
          <p:nvPr/>
        </p:nvSpPr>
        <p:spPr>
          <a:xfrm>
            <a:off x="6744327" y="2691619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矩形 166"/>
          <p:cNvSpPr/>
          <p:nvPr/>
        </p:nvSpPr>
        <p:spPr>
          <a:xfrm>
            <a:off x="6594884" y="2535843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矩形 167"/>
          <p:cNvSpPr/>
          <p:nvPr/>
        </p:nvSpPr>
        <p:spPr>
          <a:xfrm>
            <a:off x="6738066" y="2535843"/>
            <a:ext cx="47902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6" name="TextBox 164"/>
          <p:cNvSpPr txBox="1">
            <a:spLocks noChangeArrowheads="1"/>
          </p:cNvSpPr>
          <p:nvPr/>
        </p:nvSpPr>
        <p:spPr bwMode="auto">
          <a:xfrm rot="273944">
            <a:off x="6358543" y="965448"/>
            <a:ext cx="571705" cy="923330"/>
          </a:xfrm>
          <a:prstGeom prst="rect">
            <a:avLst/>
          </a:prstGeom>
          <a:noFill/>
          <a:effectLst>
            <a:glow rad="939800">
              <a:srgbClr val="FFC000"/>
            </a:glow>
          </a:effectLst>
          <a:ex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Kelson Sans" panose="02000500000000000000" pitchFamily="50" charset="0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</a:lstStyle>
          <a:p>
            <a:r>
              <a:rPr lang="zh-CN" altLang="en-US" sz="5400" b="0" dirty="0" smtClean="0">
                <a:ln w="76200">
                  <a:solidFill>
                    <a:srgbClr val="3DA59B"/>
                  </a:solidFill>
                </a:ln>
                <a:solidFill>
                  <a:srgbClr val="3DA59B"/>
                </a:solidFill>
                <a:effectLst/>
                <a:latin typeface="汉仪菱心体简" panose="02010609000101010101" pitchFamily="49" charset="-122"/>
                <a:ea typeface="汉仪菱心体简" panose="02010609000101010101" pitchFamily="49" charset="-122"/>
              </a:rPr>
              <a:t>！</a:t>
            </a:r>
            <a:endParaRPr lang="zh-CN" altLang="en-US" sz="5400" b="0" dirty="0">
              <a:ln w="76200">
                <a:solidFill>
                  <a:srgbClr val="3DA59B"/>
                </a:solidFill>
              </a:ln>
              <a:solidFill>
                <a:srgbClr val="3DA59B"/>
              </a:solidFill>
              <a:effectLst/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53" name="TextBox 164"/>
          <p:cNvSpPr txBox="1">
            <a:spLocks noChangeArrowheads="1"/>
          </p:cNvSpPr>
          <p:nvPr/>
        </p:nvSpPr>
        <p:spPr bwMode="auto">
          <a:xfrm rot="273944">
            <a:off x="6324462" y="948207"/>
            <a:ext cx="571705" cy="923330"/>
          </a:xfrm>
          <a:prstGeom prst="rect">
            <a:avLst/>
          </a:prstGeom>
          <a:noFill/>
          <a:effectLst>
            <a:glow rad="939800">
              <a:srgbClr val="FFC000"/>
            </a:glow>
          </a:effectLst>
          <a:ex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Kelson Sans" panose="02000500000000000000" pitchFamily="50" charset="0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</a:lstStyle>
          <a:p>
            <a:r>
              <a:rPr lang="zh-CN" altLang="en-US" sz="5400" b="0" dirty="0" smtClean="0">
                <a:solidFill>
                  <a:schemeClr val="bg1"/>
                </a:solidFill>
                <a:effectLst/>
                <a:latin typeface="汉仪菱心体简" panose="02010609000101010101" pitchFamily="49" charset="-122"/>
                <a:ea typeface="汉仪菱心体简" panose="02010609000101010101" pitchFamily="49" charset="-122"/>
              </a:rPr>
              <a:t>！</a:t>
            </a:r>
            <a:endParaRPr lang="zh-CN" altLang="en-US" sz="5400" b="0" dirty="0">
              <a:solidFill>
                <a:schemeClr val="bg1"/>
              </a:solidFill>
              <a:effectLst/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grpSp>
        <p:nvGrpSpPr>
          <p:cNvPr id="265" name="组合 264"/>
          <p:cNvGrpSpPr/>
          <p:nvPr/>
        </p:nvGrpSpPr>
        <p:grpSpPr>
          <a:xfrm>
            <a:off x="4267054" y="1787496"/>
            <a:ext cx="2101060" cy="712533"/>
            <a:chOff x="2851167" y="3171569"/>
            <a:chExt cx="2995521" cy="1015872"/>
          </a:xfrm>
        </p:grpSpPr>
        <p:grpSp>
          <p:nvGrpSpPr>
            <p:cNvPr id="266" name="组合 265"/>
            <p:cNvGrpSpPr/>
            <p:nvPr/>
          </p:nvGrpSpPr>
          <p:grpSpPr>
            <a:xfrm>
              <a:off x="2851167" y="3171569"/>
              <a:ext cx="2995521" cy="1015872"/>
              <a:chOff x="2851167" y="3171569"/>
              <a:chExt cx="2995521" cy="1015872"/>
            </a:xfrm>
          </p:grpSpPr>
          <p:grpSp>
            <p:nvGrpSpPr>
              <p:cNvPr id="275" name="组合 274"/>
              <p:cNvGrpSpPr/>
              <p:nvPr/>
            </p:nvGrpSpPr>
            <p:grpSpPr>
              <a:xfrm rot="20884910">
                <a:off x="2851167" y="3579378"/>
                <a:ext cx="2105831" cy="608063"/>
                <a:chOff x="3256489" y="3502442"/>
                <a:chExt cx="2105831" cy="608063"/>
              </a:xfrm>
            </p:grpSpPr>
            <p:sp>
              <p:nvSpPr>
                <p:cNvPr id="293" name="任意多边形 292"/>
                <p:cNvSpPr/>
                <p:nvPr/>
              </p:nvSpPr>
              <p:spPr>
                <a:xfrm>
                  <a:off x="5121814" y="3747154"/>
                  <a:ext cx="240506" cy="126206"/>
                </a:xfrm>
                <a:custGeom>
                  <a:avLst/>
                  <a:gdLst>
                    <a:gd name="connsiteX0" fmla="*/ 0 w 240506"/>
                    <a:gd name="connsiteY0" fmla="*/ 0 h 126206"/>
                    <a:gd name="connsiteX1" fmla="*/ 240506 w 240506"/>
                    <a:gd name="connsiteY1" fmla="*/ 28575 h 126206"/>
                    <a:gd name="connsiteX2" fmla="*/ 0 w 240506"/>
                    <a:gd name="connsiteY2" fmla="*/ 126206 h 126206"/>
                    <a:gd name="connsiteX3" fmla="*/ 0 w 240506"/>
                    <a:gd name="connsiteY3" fmla="*/ 126206 h 1262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0506" h="126206">
                      <a:moveTo>
                        <a:pt x="0" y="0"/>
                      </a:moveTo>
                      <a:lnTo>
                        <a:pt x="240506" y="28575"/>
                      </a:lnTo>
                      <a:lnTo>
                        <a:pt x="0" y="126206"/>
                      </a:lnTo>
                      <a:lnTo>
                        <a:pt x="0" y="126206"/>
                      </a:lnTo>
                    </a:path>
                  </a:pathLst>
                </a:custGeom>
                <a:noFill/>
                <a:ln w="635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94" name="组合 293"/>
                <p:cNvGrpSpPr/>
                <p:nvPr/>
              </p:nvGrpSpPr>
              <p:grpSpPr>
                <a:xfrm>
                  <a:off x="3256489" y="3502442"/>
                  <a:ext cx="1870024" cy="608063"/>
                  <a:chOff x="-1283892" y="9484005"/>
                  <a:chExt cx="1259682" cy="409602"/>
                </a:xfrm>
              </p:grpSpPr>
              <p:sp>
                <p:nvSpPr>
                  <p:cNvPr id="295" name="任意多边形 294"/>
                  <p:cNvSpPr/>
                  <p:nvPr/>
                </p:nvSpPr>
                <p:spPr>
                  <a:xfrm>
                    <a:off x="-1283892" y="9600495"/>
                    <a:ext cx="276226" cy="293112"/>
                  </a:xfrm>
                  <a:custGeom>
                    <a:avLst/>
                    <a:gdLst>
                      <a:gd name="connsiteX0" fmla="*/ 0 w 250031"/>
                      <a:gd name="connsiteY0" fmla="*/ 71437 h 292893"/>
                      <a:gd name="connsiteX1" fmla="*/ 242887 w 250031"/>
                      <a:gd name="connsiteY1" fmla="*/ 0 h 292893"/>
                      <a:gd name="connsiteX2" fmla="*/ 250031 w 250031"/>
                      <a:gd name="connsiteY2" fmla="*/ 252412 h 292893"/>
                      <a:gd name="connsiteX3" fmla="*/ 11906 w 250031"/>
                      <a:gd name="connsiteY3" fmla="*/ 292893 h 292893"/>
                      <a:gd name="connsiteX4" fmla="*/ 71437 w 250031"/>
                      <a:gd name="connsiteY4" fmla="*/ 169068 h 292893"/>
                      <a:gd name="connsiteX5" fmla="*/ 0 w 250031"/>
                      <a:gd name="connsiteY5" fmla="*/ 71437 h 292893"/>
                      <a:gd name="connsiteX0" fmla="*/ 0 w 261938"/>
                      <a:gd name="connsiteY0" fmla="*/ 64293 h 292893"/>
                      <a:gd name="connsiteX1" fmla="*/ 254794 w 261938"/>
                      <a:gd name="connsiteY1" fmla="*/ 0 h 292893"/>
                      <a:gd name="connsiteX2" fmla="*/ 261938 w 261938"/>
                      <a:gd name="connsiteY2" fmla="*/ 252412 h 292893"/>
                      <a:gd name="connsiteX3" fmla="*/ 23813 w 261938"/>
                      <a:gd name="connsiteY3" fmla="*/ 292893 h 292893"/>
                      <a:gd name="connsiteX4" fmla="*/ 83344 w 261938"/>
                      <a:gd name="connsiteY4" fmla="*/ 169068 h 292893"/>
                      <a:gd name="connsiteX5" fmla="*/ 0 w 261938"/>
                      <a:gd name="connsiteY5" fmla="*/ 64293 h 292893"/>
                      <a:gd name="connsiteX0" fmla="*/ 0 w 261938"/>
                      <a:gd name="connsiteY0" fmla="*/ 64293 h 292893"/>
                      <a:gd name="connsiteX1" fmla="*/ 254794 w 261938"/>
                      <a:gd name="connsiteY1" fmla="*/ 0 h 292893"/>
                      <a:gd name="connsiteX2" fmla="*/ 261938 w 261938"/>
                      <a:gd name="connsiteY2" fmla="*/ 252412 h 292893"/>
                      <a:gd name="connsiteX3" fmla="*/ 23813 w 261938"/>
                      <a:gd name="connsiteY3" fmla="*/ 292893 h 292893"/>
                      <a:gd name="connsiteX4" fmla="*/ 83344 w 261938"/>
                      <a:gd name="connsiteY4" fmla="*/ 169068 h 292893"/>
                      <a:gd name="connsiteX5" fmla="*/ 0 w 261938"/>
                      <a:gd name="connsiteY5" fmla="*/ 64293 h 292893"/>
                      <a:gd name="connsiteX0" fmla="*/ 0 w 261938"/>
                      <a:gd name="connsiteY0" fmla="*/ 64512 h 293112"/>
                      <a:gd name="connsiteX1" fmla="*/ 254794 w 261938"/>
                      <a:gd name="connsiteY1" fmla="*/ 219 h 293112"/>
                      <a:gd name="connsiteX2" fmla="*/ 261938 w 261938"/>
                      <a:gd name="connsiteY2" fmla="*/ 252631 h 293112"/>
                      <a:gd name="connsiteX3" fmla="*/ 23813 w 261938"/>
                      <a:gd name="connsiteY3" fmla="*/ 293112 h 293112"/>
                      <a:gd name="connsiteX4" fmla="*/ 83344 w 261938"/>
                      <a:gd name="connsiteY4" fmla="*/ 169287 h 293112"/>
                      <a:gd name="connsiteX5" fmla="*/ 0 w 261938"/>
                      <a:gd name="connsiteY5" fmla="*/ 64512 h 293112"/>
                      <a:gd name="connsiteX0" fmla="*/ 0 w 261938"/>
                      <a:gd name="connsiteY0" fmla="*/ 64512 h 293112"/>
                      <a:gd name="connsiteX1" fmla="*/ 254794 w 261938"/>
                      <a:gd name="connsiteY1" fmla="*/ 219 h 293112"/>
                      <a:gd name="connsiteX2" fmla="*/ 261938 w 261938"/>
                      <a:gd name="connsiteY2" fmla="*/ 252631 h 293112"/>
                      <a:gd name="connsiteX3" fmla="*/ 23813 w 261938"/>
                      <a:gd name="connsiteY3" fmla="*/ 293112 h 293112"/>
                      <a:gd name="connsiteX4" fmla="*/ 83344 w 261938"/>
                      <a:gd name="connsiteY4" fmla="*/ 169287 h 293112"/>
                      <a:gd name="connsiteX5" fmla="*/ 0 w 261938"/>
                      <a:gd name="connsiteY5" fmla="*/ 64512 h 293112"/>
                      <a:gd name="connsiteX0" fmla="*/ 0 w 261938"/>
                      <a:gd name="connsiteY0" fmla="*/ 64512 h 293112"/>
                      <a:gd name="connsiteX1" fmla="*/ 254794 w 261938"/>
                      <a:gd name="connsiteY1" fmla="*/ 219 h 293112"/>
                      <a:gd name="connsiteX2" fmla="*/ 261938 w 261938"/>
                      <a:gd name="connsiteY2" fmla="*/ 252631 h 293112"/>
                      <a:gd name="connsiteX3" fmla="*/ 23813 w 261938"/>
                      <a:gd name="connsiteY3" fmla="*/ 293112 h 293112"/>
                      <a:gd name="connsiteX4" fmla="*/ 83344 w 261938"/>
                      <a:gd name="connsiteY4" fmla="*/ 169287 h 293112"/>
                      <a:gd name="connsiteX5" fmla="*/ 0 w 261938"/>
                      <a:gd name="connsiteY5" fmla="*/ 64512 h 293112"/>
                      <a:gd name="connsiteX0" fmla="*/ 0 w 261938"/>
                      <a:gd name="connsiteY0" fmla="*/ 64512 h 293112"/>
                      <a:gd name="connsiteX1" fmla="*/ 254794 w 261938"/>
                      <a:gd name="connsiteY1" fmla="*/ 219 h 293112"/>
                      <a:gd name="connsiteX2" fmla="*/ 261938 w 261938"/>
                      <a:gd name="connsiteY2" fmla="*/ 252631 h 293112"/>
                      <a:gd name="connsiteX3" fmla="*/ 23813 w 261938"/>
                      <a:gd name="connsiteY3" fmla="*/ 293112 h 293112"/>
                      <a:gd name="connsiteX4" fmla="*/ 83344 w 261938"/>
                      <a:gd name="connsiteY4" fmla="*/ 169287 h 293112"/>
                      <a:gd name="connsiteX5" fmla="*/ 0 w 261938"/>
                      <a:gd name="connsiteY5" fmla="*/ 64512 h 293112"/>
                      <a:gd name="connsiteX0" fmla="*/ 0 w 276226"/>
                      <a:gd name="connsiteY0" fmla="*/ 64512 h 293112"/>
                      <a:gd name="connsiteX1" fmla="*/ 269082 w 276226"/>
                      <a:gd name="connsiteY1" fmla="*/ 219 h 293112"/>
                      <a:gd name="connsiteX2" fmla="*/ 276226 w 276226"/>
                      <a:gd name="connsiteY2" fmla="*/ 252631 h 293112"/>
                      <a:gd name="connsiteX3" fmla="*/ 38101 w 276226"/>
                      <a:gd name="connsiteY3" fmla="*/ 293112 h 293112"/>
                      <a:gd name="connsiteX4" fmla="*/ 97632 w 276226"/>
                      <a:gd name="connsiteY4" fmla="*/ 169287 h 293112"/>
                      <a:gd name="connsiteX5" fmla="*/ 0 w 276226"/>
                      <a:gd name="connsiteY5" fmla="*/ 64512 h 2931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6226" h="293112">
                        <a:moveTo>
                          <a:pt x="0" y="64512"/>
                        </a:moveTo>
                        <a:cubicBezTo>
                          <a:pt x="65881" y="14506"/>
                          <a:pt x="184151" y="-2163"/>
                          <a:pt x="269082" y="219"/>
                        </a:cubicBezTo>
                        <a:lnTo>
                          <a:pt x="276226" y="252631"/>
                        </a:lnTo>
                        <a:cubicBezTo>
                          <a:pt x="208758" y="247075"/>
                          <a:pt x="112714" y="251043"/>
                          <a:pt x="38101" y="293112"/>
                        </a:cubicBezTo>
                        <a:lnTo>
                          <a:pt x="97632" y="169287"/>
                        </a:lnTo>
                        <a:lnTo>
                          <a:pt x="0" y="64512"/>
                        </a:lnTo>
                        <a:close/>
                      </a:path>
                    </a:pathLst>
                  </a:custGeom>
                  <a:solidFill>
                    <a:srgbClr val="EDEAD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96" name="任意多边形 295"/>
                  <p:cNvSpPr/>
                  <p:nvPr/>
                </p:nvSpPr>
                <p:spPr>
                  <a:xfrm>
                    <a:off x="-1114823" y="9553089"/>
                    <a:ext cx="107156" cy="295275"/>
                  </a:xfrm>
                  <a:custGeom>
                    <a:avLst/>
                    <a:gdLst>
                      <a:gd name="connsiteX0" fmla="*/ 0 w 107156"/>
                      <a:gd name="connsiteY0" fmla="*/ 228600 h 295275"/>
                      <a:gd name="connsiteX1" fmla="*/ 107156 w 107156"/>
                      <a:gd name="connsiteY1" fmla="*/ 295275 h 295275"/>
                      <a:gd name="connsiteX2" fmla="*/ 104775 w 107156"/>
                      <a:gd name="connsiteY2" fmla="*/ 47625 h 295275"/>
                      <a:gd name="connsiteX3" fmla="*/ 4763 w 107156"/>
                      <a:gd name="connsiteY3" fmla="*/ 0 h 295275"/>
                      <a:gd name="connsiteX4" fmla="*/ 0 w 107156"/>
                      <a:gd name="connsiteY4" fmla="*/ 228600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7156" h="295275">
                        <a:moveTo>
                          <a:pt x="0" y="228600"/>
                        </a:moveTo>
                        <a:lnTo>
                          <a:pt x="107156" y="295275"/>
                        </a:lnTo>
                        <a:cubicBezTo>
                          <a:pt x="106362" y="212725"/>
                          <a:pt x="105569" y="130175"/>
                          <a:pt x="104775" y="47625"/>
                        </a:cubicBezTo>
                        <a:lnTo>
                          <a:pt x="4763" y="0"/>
                        </a:lnTo>
                        <a:cubicBezTo>
                          <a:pt x="3175" y="76200"/>
                          <a:pt x="1588" y="152400"/>
                          <a:pt x="0" y="228600"/>
                        </a:cubicBezTo>
                        <a:close/>
                      </a:path>
                    </a:pathLst>
                  </a:custGeom>
                  <a:solidFill>
                    <a:srgbClr val="C5BB7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97" name="任意多边形 296"/>
                  <p:cNvSpPr/>
                  <p:nvPr/>
                </p:nvSpPr>
                <p:spPr>
                  <a:xfrm>
                    <a:off x="-1117204" y="9484005"/>
                    <a:ext cx="1092994" cy="323873"/>
                  </a:xfrm>
                  <a:custGeom>
                    <a:avLst/>
                    <a:gdLst>
                      <a:gd name="connsiteX0" fmla="*/ 2382 w 1092994"/>
                      <a:gd name="connsiteY0" fmla="*/ 0 h 252412"/>
                      <a:gd name="connsiteX1" fmla="*/ 1092994 w 1092994"/>
                      <a:gd name="connsiteY1" fmla="*/ 23812 h 252412"/>
                      <a:gd name="connsiteX2" fmla="*/ 1092994 w 1092994"/>
                      <a:gd name="connsiteY2" fmla="*/ 252412 h 252412"/>
                      <a:gd name="connsiteX3" fmla="*/ 0 w 1092994"/>
                      <a:gd name="connsiteY3" fmla="*/ 228600 h 252412"/>
                      <a:gd name="connsiteX4" fmla="*/ 2382 w 1092994"/>
                      <a:gd name="connsiteY4" fmla="*/ 0 h 252412"/>
                      <a:gd name="connsiteX0" fmla="*/ 2382 w 1092994"/>
                      <a:gd name="connsiteY0" fmla="*/ 46913 h 299325"/>
                      <a:gd name="connsiteX1" fmla="*/ 1092994 w 1092994"/>
                      <a:gd name="connsiteY1" fmla="*/ 70725 h 299325"/>
                      <a:gd name="connsiteX2" fmla="*/ 1092994 w 1092994"/>
                      <a:gd name="connsiteY2" fmla="*/ 299325 h 299325"/>
                      <a:gd name="connsiteX3" fmla="*/ 0 w 1092994"/>
                      <a:gd name="connsiteY3" fmla="*/ 275513 h 299325"/>
                      <a:gd name="connsiteX4" fmla="*/ 2382 w 1092994"/>
                      <a:gd name="connsiteY4" fmla="*/ 46913 h 299325"/>
                      <a:gd name="connsiteX0" fmla="*/ 2382 w 1092994"/>
                      <a:gd name="connsiteY0" fmla="*/ 68167 h 320579"/>
                      <a:gd name="connsiteX1" fmla="*/ 1092994 w 1092994"/>
                      <a:gd name="connsiteY1" fmla="*/ 91979 h 320579"/>
                      <a:gd name="connsiteX2" fmla="*/ 1092994 w 1092994"/>
                      <a:gd name="connsiteY2" fmla="*/ 320579 h 320579"/>
                      <a:gd name="connsiteX3" fmla="*/ 0 w 1092994"/>
                      <a:gd name="connsiteY3" fmla="*/ 296767 h 320579"/>
                      <a:gd name="connsiteX4" fmla="*/ 2382 w 1092994"/>
                      <a:gd name="connsiteY4" fmla="*/ 68167 h 320579"/>
                      <a:gd name="connsiteX0" fmla="*/ 2382 w 1092994"/>
                      <a:gd name="connsiteY0" fmla="*/ 68167 h 320579"/>
                      <a:gd name="connsiteX1" fmla="*/ 1092994 w 1092994"/>
                      <a:gd name="connsiteY1" fmla="*/ 91979 h 320579"/>
                      <a:gd name="connsiteX2" fmla="*/ 1092994 w 1092994"/>
                      <a:gd name="connsiteY2" fmla="*/ 320579 h 320579"/>
                      <a:gd name="connsiteX3" fmla="*/ 0 w 1092994"/>
                      <a:gd name="connsiteY3" fmla="*/ 296767 h 320579"/>
                      <a:gd name="connsiteX4" fmla="*/ 2382 w 1092994"/>
                      <a:gd name="connsiteY4" fmla="*/ 68167 h 320579"/>
                      <a:gd name="connsiteX0" fmla="*/ 2382 w 1092994"/>
                      <a:gd name="connsiteY0" fmla="*/ 68167 h 320579"/>
                      <a:gd name="connsiteX1" fmla="*/ 1092994 w 1092994"/>
                      <a:gd name="connsiteY1" fmla="*/ 91979 h 320579"/>
                      <a:gd name="connsiteX2" fmla="*/ 1092994 w 1092994"/>
                      <a:gd name="connsiteY2" fmla="*/ 320579 h 320579"/>
                      <a:gd name="connsiteX3" fmla="*/ 0 w 1092994"/>
                      <a:gd name="connsiteY3" fmla="*/ 296767 h 320579"/>
                      <a:gd name="connsiteX4" fmla="*/ 2382 w 1092994"/>
                      <a:gd name="connsiteY4" fmla="*/ 68167 h 320579"/>
                      <a:gd name="connsiteX0" fmla="*/ 2382 w 1092994"/>
                      <a:gd name="connsiteY0" fmla="*/ 68167 h 320579"/>
                      <a:gd name="connsiteX1" fmla="*/ 1092994 w 1092994"/>
                      <a:gd name="connsiteY1" fmla="*/ 91979 h 320579"/>
                      <a:gd name="connsiteX2" fmla="*/ 1092994 w 1092994"/>
                      <a:gd name="connsiteY2" fmla="*/ 320579 h 320579"/>
                      <a:gd name="connsiteX3" fmla="*/ 0 w 1092994"/>
                      <a:gd name="connsiteY3" fmla="*/ 296767 h 320579"/>
                      <a:gd name="connsiteX4" fmla="*/ 2382 w 1092994"/>
                      <a:gd name="connsiteY4" fmla="*/ 68167 h 320579"/>
                      <a:gd name="connsiteX0" fmla="*/ 2382 w 1092994"/>
                      <a:gd name="connsiteY0" fmla="*/ 71461 h 323873"/>
                      <a:gd name="connsiteX1" fmla="*/ 1092994 w 1092994"/>
                      <a:gd name="connsiteY1" fmla="*/ 95273 h 323873"/>
                      <a:gd name="connsiteX2" fmla="*/ 1092994 w 1092994"/>
                      <a:gd name="connsiteY2" fmla="*/ 323873 h 323873"/>
                      <a:gd name="connsiteX3" fmla="*/ 0 w 1092994"/>
                      <a:gd name="connsiteY3" fmla="*/ 300061 h 323873"/>
                      <a:gd name="connsiteX4" fmla="*/ 2382 w 1092994"/>
                      <a:gd name="connsiteY4" fmla="*/ 71461 h 3238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92994" h="323873">
                        <a:moveTo>
                          <a:pt x="2382" y="71461"/>
                        </a:moveTo>
                        <a:cubicBezTo>
                          <a:pt x="201612" y="-1565"/>
                          <a:pt x="703264" y="-53158"/>
                          <a:pt x="1092994" y="95273"/>
                        </a:cubicBezTo>
                        <a:lnTo>
                          <a:pt x="1092994" y="323873"/>
                        </a:lnTo>
                        <a:cubicBezTo>
                          <a:pt x="850107" y="237354"/>
                          <a:pt x="397668" y="184173"/>
                          <a:pt x="0" y="300061"/>
                        </a:cubicBezTo>
                        <a:lnTo>
                          <a:pt x="2382" y="71461"/>
                        </a:lnTo>
                        <a:close/>
                      </a:path>
                    </a:pathLst>
                  </a:custGeom>
                  <a:solidFill>
                    <a:srgbClr val="F6F4D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276" name="TextBox 26"/>
              <p:cNvSpPr txBox="1">
                <a:spLocks noChangeArrowheads="1"/>
              </p:cNvSpPr>
              <p:nvPr/>
            </p:nvSpPr>
            <p:spPr bwMode="auto">
              <a:xfrm rot="20940412">
                <a:off x="3047055" y="3561228"/>
                <a:ext cx="1942258" cy="3620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1050" dirty="0" smtClean="0">
                    <a:solidFill>
                      <a:srgbClr val="064067"/>
                    </a:solidFill>
                    <a:latin typeface="汉仪丫丫体简" panose="02010604000101010101" pitchFamily="2" charset="-122"/>
                    <a:ea typeface="汉仪丫丫体简" panose="02010604000101010101" pitchFamily="2" charset="-122"/>
                    <a:cs typeface="Arial" panose="020B0604020202020204" pitchFamily="34" charset="0"/>
                  </a:rPr>
                  <a:t>THANK YOU…              </a:t>
                </a:r>
                <a:endParaRPr lang="en-US" altLang="zh-CN" sz="1050" dirty="0">
                  <a:solidFill>
                    <a:srgbClr val="064067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  <a:cs typeface="Arial" panose="020B0604020202020204" pitchFamily="34" charset="0"/>
                </a:endParaRPr>
              </a:p>
            </p:txBody>
          </p:sp>
          <p:grpSp>
            <p:nvGrpSpPr>
              <p:cNvPr id="277" name="Group 4"/>
              <p:cNvGrpSpPr>
                <a:grpSpLocks noChangeAspect="1"/>
              </p:cNvGrpSpPr>
              <p:nvPr/>
            </p:nvGrpSpPr>
            <p:grpSpPr bwMode="auto">
              <a:xfrm rot="1625000" flipH="1">
                <a:off x="4737025" y="3171569"/>
                <a:ext cx="1109663" cy="752475"/>
                <a:chOff x="4445" y="1581"/>
                <a:chExt cx="699" cy="474"/>
              </a:xfrm>
            </p:grpSpPr>
            <p:sp>
              <p:nvSpPr>
                <p:cNvPr id="278" name="Freeform 5"/>
                <p:cNvSpPr>
                  <a:spLocks/>
                </p:cNvSpPr>
                <p:nvPr/>
              </p:nvSpPr>
              <p:spPr bwMode="auto">
                <a:xfrm>
                  <a:off x="4500" y="1755"/>
                  <a:ext cx="96" cy="103"/>
                </a:xfrm>
                <a:custGeom>
                  <a:avLst/>
                  <a:gdLst>
                    <a:gd name="T0" fmla="*/ 41 w 83"/>
                    <a:gd name="T1" fmla="*/ 50 h 89"/>
                    <a:gd name="T2" fmla="*/ 83 w 83"/>
                    <a:gd name="T3" fmla="*/ 16 h 89"/>
                    <a:gd name="T4" fmla="*/ 60 w 83"/>
                    <a:gd name="T5" fmla="*/ 0 h 89"/>
                    <a:gd name="T6" fmla="*/ 33 w 83"/>
                    <a:gd name="T7" fmla="*/ 44 h 89"/>
                    <a:gd name="T8" fmla="*/ 8 w 83"/>
                    <a:gd name="T9" fmla="*/ 51 h 89"/>
                    <a:gd name="T10" fmla="*/ 12 w 83"/>
                    <a:gd name="T11" fmla="*/ 82 h 89"/>
                    <a:gd name="T12" fmla="*/ 42 w 83"/>
                    <a:gd name="T13" fmla="*/ 77 h 89"/>
                    <a:gd name="T14" fmla="*/ 41 w 83"/>
                    <a:gd name="T15" fmla="*/ 50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3" h="89">
                      <a:moveTo>
                        <a:pt x="41" y="50"/>
                      </a:moveTo>
                      <a:cubicBezTo>
                        <a:pt x="83" y="16"/>
                        <a:pt x="83" y="16"/>
                        <a:pt x="83" y="16"/>
                      </a:cubicBez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33" y="44"/>
                        <a:pt x="33" y="44"/>
                        <a:pt x="33" y="44"/>
                      </a:cubicBezTo>
                      <a:cubicBezTo>
                        <a:pt x="24" y="40"/>
                        <a:pt x="14" y="43"/>
                        <a:pt x="8" y="51"/>
                      </a:cubicBezTo>
                      <a:cubicBezTo>
                        <a:pt x="0" y="61"/>
                        <a:pt x="2" y="74"/>
                        <a:pt x="12" y="82"/>
                      </a:cubicBezTo>
                      <a:cubicBezTo>
                        <a:pt x="21" y="89"/>
                        <a:pt x="35" y="87"/>
                        <a:pt x="42" y="77"/>
                      </a:cubicBezTo>
                      <a:cubicBezTo>
                        <a:pt x="49" y="69"/>
                        <a:pt x="48" y="57"/>
                        <a:pt x="41" y="50"/>
                      </a:cubicBezTo>
                    </a:path>
                  </a:pathLst>
                </a:custGeom>
                <a:solidFill>
                  <a:srgbClr val="EA51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9" name="Freeform 6"/>
                <p:cNvSpPr>
                  <a:spLocks/>
                </p:cNvSpPr>
                <p:nvPr/>
              </p:nvSpPr>
              <p:spPr bwMode="auto">
                <a:xfrm>
                  <a:off x="4960" y="1949"/>
                  <a:ext cx="32" cy="57"/>
                </a:xfrm>
                <a:custGeom>
                  <a:avLst/>
                  <a:gdLst>
                    <a:gd name="T0" fmla="*/ 13 w 28"/>
                    <a:gd name="T1" fmla="*/ 26 h 49"/>
                    <a:gd name="T2" fmla="*/ 15 w 28"/>
                    <a:gd name="T3" fmla="*/ 0 h 49"/>
                    <a:gd name="T4" fmla="*/ 28 w 28"/>
                    <a:gd name="T5" fmla="*/ 4 h 49"/>
                    <a:gd name="T6" fmla="*/ 18 w 28"/>
                    <a:gd name="T7" fmla="*/ 28 h 49"/>
                    <a:gd name="T8" fmla="*/ 23 w 28"/>
                    <a:gd name="T9" fmla="*/ 40 h 49"/>
                    <a:gd name="T10" fmla="*/ 9 w 28"/>
                    <a:gd name="T11" fmla="*/ 48 h 49"/>
                    <a:gd name="T12" fmla="*/ 2 w 28"/>
                    <a:gd name="T13" fmla="*/ 34 h 49"/>
                    <a:gd name="T14" fmla="*/ 13 w 28"/>
                    <a:gd name="T15" fmla="*/ 26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8" h="49">
                      <a:moveTo>
                        <a:pt x="13" y="26"/>
                      </a:move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28" y="4"/>
                        <a:pt x="28" y="4"/>
                        <a:pt x="28" y="4"/>
                      </a:cubicBezTo>
                      <a:cubicBezTo>
                        <a:pt x="18" y="28"/>
                        <a:pt x="18" y="28"/>
                        <a:pt x="18" y="28"/>
                      </a:cubicBezTo>
                      <a:cubicBezTo>
                        <a:pt x="22" y="31"/>
                        <a:pt x="24" y="36"/>
                        <a:pt x="23" y="40"/>
                      </a:cubicBezTo>
                      <a:cubicBezTo>
                        <a:pt x="21" y="46"/>
                        <a:pt x="15" y="49"/>
                        <a:pt x="9" y="48"/>
                      </a:cubicBezTo>
                      <a:cubicBezTo>
                        <a:pt x="3" y="46"/>
                        <a:pt x="0" y="40"/>
                        <a:pt x="2" y="34"/>
                      </a:cubicBezTo>
                      <a:cubicBezTo>
                        <a:pt x="4" y="29"/>
                        <a:pt x="8" y="26"/>
                        <a:pt x="13" y="26"/>
                      </a:cubicBezTo>
                    </a:path>
                  </a:pathLst>
                </a:custGeom>
                <a:solidFill>
                  <a:srgbClr val="EA51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0" name="Freeform 7"/>
                <p:cNvSpPr>
                  <a:spLocks/>
                </p:cNvSpPr>
                <p:nvPr/>
              </p:nvSpPr>
              <p:spPr bwMode="auto">
                <a:xfrm>
                  <a:off x="4504" y="1778"/>
                  <a:ext cx="69" cy="76"/>
                </a:xfrm>
                <a:custGeom>
                  <a:avLst/>
                  <a:gdLst>
                    <a:gd name="T0" fmla="*/ 45 w 60"/>
                    <a:gd name="T1" fmla="*/ 0 h 66"/>
                    <a:gd name="T2" fmla="*/ 30 w 60"/>
                    <a:gd name="T3" fmla="*/ 24 h 66"/>
                    <a:gd name="T4" fmla="*/ 22 w 60"/>
                    <a:gd name="T5" fmla="*/ 22 h 66"/>
                    <a:gd name="T6" fmla="*/ 5 w 60"/>
                    <a:gd name="T7" fmla="*/ 31 h 66"/>
                    <a:gd name="T8" fmla="*/ 0 w 60"/>
                    <a:gd name="T9" fmla="*/ 44 h 66"/>
                    <a:gd name="T10" fmla="*/ 9 w 60"/>
                    <a:gd name="T11" fmla="*/ 62 h 66"/>
                    <a:gd name="T12" fmla="*/ 22 w 60"/>
                    <a:gd name="T13" fmla="*/ 66 h 66"/>
                    <a:gd name="T14" fmla="*/ 39 w 60"/>
                    <a:gd name="T15" fmla="*/ 57 h 66"/>
                    <a:gd name="T16" fmla="*/ 44 w 60"/>
                    <a:gd name="T17" fmla="*/ 44 h 66"/>
                    <a:gd name="T18" fmla="*/ 38 w 60"/>
                    <a:gd name="T19" fmla="*/ 30 h 66"/>
                    <a:gd name="T20" fmla="*/ 38 w 60"/>
                    <a:gd name="T21" fmla="*/ 30 h 66"/>
                    <a:gd name="T22" fmla="*/ 38 w 60"/>
                    <a:gd name="T23" fmla="*/ 30 h 66"/>
                    <a:gd name="T24" fmla="*/ 60 w 60"/>
                    <a:gd name="T25" fmla="*/ 13 h 66"/>
                    <a:gd name="T26" fmla="*/ 45 w 60"/>
                    <a:gd name="T27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0" h="66">
                      <a:moveTo>
                        <a:pt x="45" y="0"/>
                      </a:moveTo>
                      <a:cubicBezTo>
                        <a:pt x="30" y="24"/>
                        <a:pt x="30" y="24"/>
                        <a:pt x="30" y="24"/>
                      </a:cubicBezTo>
                      <a:cubicBezTo>
                        <a:pt x="27" y="23"/>
                        <a:pt x="25" y="22"/>
                        <a:pt x="22" y="22"/>
                      </a:cubicBezTo>
                      <a:cubicBezTo>
                        <a:pt x="15" y="22"/>
                        <a:pt x="9" y="25"/>
                        <a:pt x="5" y="31"/>
                      </a:cubicBezTo>
                      <a:cubicBezTo>
                        <a:pt x="2" y="35"/>
                        <a:pt x="0" y="39"/>
                        <a:pt x="0" y="44"/>
                      </a:cubicBezTo>
                      <a:cubicBezTo>
                        <a:pt x="0" y="51"/>
                        <a:pt x="3" y="57"/>
                        <a:pt x="9" y="62"/>
                      </a:cubicBezTo>
                      <a:cubicBezTo>
                        <a:pt x="13" y="65"/>
                        <a:pt x="17" y="66"/>
                        <a:pt x="22" y="66"/>
                      </a:cubicBezTo>
                      <a:cubicBezTo>
                        <a:pt x="29" y="66"/>
                        <a:pt x="35" y="63"/>
                        <a:pt x="39" y="57"/>
                      </a:cubicBezTo>
                      <a:cubicBezTo>
                        <a:pt x="42" y="53"/>
                        <a:pt x="44" y="49"/>
                        <a:pt x="44" y="44"/>
                      </a:cubicBezTo>
                      <a:cubicBezTo>
                        <a:pt x="44" y="39"/>
                        <a:pt x="42" y="34"/>
                        <a:pt x="38" y="30"/>
                      </a:cubicBezTo>
                      <a:cubicBezTo>
                        <a:pt x="38" y="30"/>
                        <a:pt x="38" y="30"/>
                        <a:pt x="38" y="30"/>
                      </a:cubicBezTo>
                      <a:cubicBezTo>
                        <a:pt x="38" y="30"/>
                        <a:pt x="38" y="30"/>
                        <a:pt x="38" y="30"/>
                      </a:cubicBezTo>
                      <a:cubicBezTo>
                        <a:pt x="60" y="13"/>
                        <a:pt x="60" y="13"/>
                        <a:pt x="60" y="13"/>
                      </a:cubicBezTo>
                      <a:cubicBezTo>
                        <a:pt x="54" y="8"/>
                        <a:pt x="49" y="4"/>
                        <a:pt x="45" y="0"/>
                      </a:cubicBezTo>
                    </a:path>
                  </a:pathLst>
                </a:custGeom>
                <a:solidFill>
                  <a:srgbClr val="E61C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1" name="Freeform 8"/>
                <p:cNvSpPr>
                  <a:spLocks/>
                </p:cNvSpPr>
                <p:nvPr/>
              </p:nvSpPr>
              <p:spPr bwMode="auto">
                <a:xfrm>
                  <a:off x="4961" y="1972"/>
                  <a:ext cx="25" cy="32"/>
                </a:xfrm>
                <a:custGeom>
                  <a:avLst/>
                  <a:gdLst>
                    <a:gd name="T0" fmla="*/ 13 w 22"/>
                    <a:gd name="T1" fmla="*/ 0 h 28"/>
                    <a:gd name="T2" fmla="*/ 12 w 22"/>
                    <a:gd name="T3" fmla="*/ 6 h 28"/>
                    <a:gd name="T4" fmla="*/ 11 w 22"/>
                    <a:gd name="T5" fmla="*/ 6 h 28"/>
                    <a:gd name="T6" fmla="*/ 1 w 22"/>
                    <a:gd name="T7" fmla="*/ 14 h 28"/>
                    <a:gd name="T8" fmla="*/ 0 w 22"/>
                    <a:gd name="T9" fmla="*/ 17 h 28"/>
                    <a:gd name="T10" fmla="*/ 8 w 22"/>
                    <a:gd name="T11" fmla="*/ 28 h 28"/>
                    <a:gd name="T12" fmla="*/ 11 w 22"/>
                    <a:gd name="T13" fmla="*/ 28 h 28"/>
                    <a:gd name="T14" fmla="*/ 22 w 22"/>
                    <a:gd name="T15" fmla="*/ 20 h 28"/>
                    <a:gd name="T16" fmla="*/ 22 w 22"/>
                    <a:gd name="T17" fmla="*/ 17 h 28"/>
                    <a:gd name="T18" fmla="*/ 17 w 22"/>
                    <a:gd name="T19" fmla="*/ 8 h 28"/>
                    <a:gd name="T20" fmla="*/ 17 w 22"/>
                    <a:gd name="T21" fmla="*/ 8 h 28"/>
                    <a:gd name="T22" fmla="*/ 17 w 22"/>
                    <a:gd name="T23" fmla="*/ 8 h 28"/>
                    <a:gd name="T24" fmla="*/ 20 w 22"/>
                    <a:gd name="T25" fmla="*/ 2 h 28"/>
                    <a:gd name="T26" fmla="*/ 13 w 22"/>
                    <a:gd name="T2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2" h="28">
                      <a:moveTo>
                        <a:pt x="13" y="0"/>
                      </a:move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6"/>
                        <a:pt x="12" y="6"/>
                        <a:pt x="11" y="6"/>
                      </a:cubicBezTo>
                      <a:cubicBezTo>
                        <a:pt x="7" y="6"/>
                        <a:pt x="2" y="9"/>
                        <a:pt x="1" y="14"/>
                      </a:cubicBezTo>
                      <a:cubicBezTo>
                        <a:pt x="1" y="15"/>
                        <a:pt x="0" y="16"/>
                        <a:pt x="0" y="17"/>
                      </a:cubicBezTo>
                      <a:cubicBezTo>
                        <a:pt x="0" y="22"/>
                        <a:pt x="3" y="26"/>
                        <a:pt x="8" y="28"/>
                      </a:cubicBezTo>
                      <a:cubicBezTo>
                        <a:pt x="9" y="28"/>
                        <a:pt x="10" y="28"/>
                        <a:pt x="11" y="28"/>
                      </a:cubicBezTo>
                      <a:cubicBezTo>
                        <a:pt x="16" y="28"/>
                        <a:pt x="20" y="25"/>
                        <a:pt x="22" y="20"/>
                      </a:cubicBezTo>
                      <a:cubicBezTo>
                        <a:pt x="22" y="19"/>
                        <a:pt x="22" y="18"/>
                        <a:pt x="22" y="17"/>
                      </a:cubicBezTo>
                      <a:cubicBezTo>
                        <a:pt x="22" y="14"/>
                        <a:pt x="20" y="10"/>
                        <a:pt x="17" y="8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18" y="1"/>
                        <a:pt x="15" y="1"/>
                        <a:pt x="13" y="0"/>
                      </a:cubicBezTo>
                    </a:path>
                  </a:pathLst>
                </a:custGeom>
                <a:solidFill>
                  <a:srgbClr val="E61C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2" name="Freeform 9"/>
                <p:cNvSpPr>
                  <a:spLocks/>
                </p:cNvSpPr>
                <p:nvPr/>
              </p:nvSpPr>
              <p:spPr bwMode="auto">
                <a:xfrm>
                  <a:off x="4485" y="1631"/>
                  <a:ext cx="659" cy="385"/>
                </a:xfrm>
                <a:custGeom>
                  <a:avLst/>
                  <a:gdLst>
                    <a:gd name="T0" fmla="*/ 517 w 572"/>
                    <a:gd name="T1" fmla="*/ 297 h 334"/>
                    <a:gd name="T2" fmla="*/ 517 w 572"/>
                    <a:gd name="T3" fmla="*/ 294 h 334"/>
                    <a:gd name="T4" fmla="*/ 517 w 572"/>
                    <a:gd name="T5" fmla="*/ 277 h 334"/>
                    <a:gd name="T6" fmla="*/ 572 w 572"/>
                    <a:gd name="T7" fmla="*/ 238 h 334"/>
                    <a:gd name="T8" fmla="*/ 538 w 572"/>
                    <a:gd name="T9" fmla="*/ 210 h 334"/>
                    <a:gd name="T10" fmla="*/ 479 w 572"/>
                    <a:gd name="T11" fmla="*/ 225 h 334"/>
                    <a:gd name="T12" fmla="*/ 464 w 572"/>
                    <a:gd name="T13" fmla="*/ 229 h 334"/>
                    <a:gd name="T14" fmla="*/ 278 w 572"/>
                    <a:gd name="T15" fmla="*/ 96 h 334"/>
                    <a:gd name="T16" fmla="*/ 17 w 572"/>
                    <a:gd name="T17" fmla="*/ 38 h 334"/>
                    <a:gd name="T18" fmla="*/ 215 w 572"/>
                    <a:gd name="T19" fmla="*/ 217 h 334"/>
                    <a:gd name="T20" fmla="*/ 515 w 572"/>
                    <a:gd name="T21" fmla="*/ 301 h 334"/>
                    <a:gd name="T22" fmla="*/ 516 w 572"/>
                    <a:gd name="T23" fmla="*/ 299 h 334"/>
                    <a:gd name="T24" fmla="*/ 517 w 572"/>
                    <a:gd name="T25" fmla="*/ 297 h 3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72" h="334">
                      <a:moveTo>
                        <a:pt x="517" y="297"/>
                      </a:moveTo>
                      <a:cubicBezTo>
                        <a:pt x="517" y="296"/>
                        <a:pt x="517" y="295"/>
                        <a:pt x="517" y="294"/>
                      </a:cubicBezTo>
                      <a:cubicBezTo>
                        <a:pt x="517" y="285"/>
                        <a:pt x="517" y="277"/>
                        <a:pt x="517" y="277"/>
                      </a:cubicBezTo>
                      <a:cubicBezTo>
                        <a:pt x="572" y="238"/>
                        <a:pt x="572" y="238"/>
                        <a:pt x="572" y="238"/>
                      </a:cubicBezTo>
                      <a:cubicBezTo>
                        <a:pt x="538" y="210"/>
                        <a:pt x="538" y="210"/>
                        <a:pt x="538" y="210"/>
                      </a:cubicBezTo>
                      <a:cubicBezTo>
                        <a:pt x="479" y="225"/>
                        <a:pt x="479" y="225"/>
                        <a:pt x="479" y="225"/>
                      </a:cubicBezTo>
                      <a:cubicBezTo>
                        <a:pt x="479" y="225"/>
                        <a:pt x="472" y="226"/>
                        <a:pt x="464" y="229"/>
                      </a:cubicBezTo>
                      <a:cubicBezTo>
                        <a:pt x="417" y="188"/>
                        <a:pt x="345" y="140"/>
                        <a:pt x="278" y="96"/>
                      </a:cubicBezTo>
                      <a:cubicBezTo>
                        <a:pt x="131" y="0"/>
                        <a:pt x="34" y="5"/>
                        <a:pt x="17" y="38"/>
                      </a:cubicBezTo>
                      <a:cubicBezTo>
                        <a:pt x="0" y="71"/>
                        <a:pt x="55" y="156"/>
                        <a:pt x="215" y="217"/>
                      </a:cubicBezTo>
                      <a:cubicBezTo>
                        <a:pt x="349" y="268"/>
                        <a:pt x="498" y="334"/>
                        <a:pt x="515" y="301"/>
                      </a:cubicBezTo>
                      <a:cubicBezTo>
                        <a:pt x="516" y="300"/>
                        <a:pt x="516" y="300"/>
                        <a:pt x="516" y="299"/>
                      </a:cubicBezTo>
                      <a:cubicBezTo>
                        <a:pt x="517" y="297"/>
                        <a:pt x="517" y="297"/>
                        <a:pt x="517" y="297"/>
                      </a:cubicBezTo>
                    </a:path>
                  </a:pathLst>
                </a:custGeom>
                <a:solidFill>
                  <a:srgbClr val="EA51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3" name="Freeform 10"/>
                <p:cNvSpPr>
                  <a:spLocks/>
                </p:cNvSpPr>
                <p:nvPr/>
              </p:nvSpPr>
              <p:spPr bwMode="auto">
                <a:xfrm>
                  <a:off x="4615" y="1639"/>
                  <a:ext cx="178" cy="113"/>
                </a:xfrm>
                <a:custGeom>
                  <a:avLst/>
                  <a:gdLst>
                    <a:gd name="T0" fmla="*/ 146 w 154"/>
                    <a:gd name="T1" fmla="*/ 80 h 98"/>
                    <a:gd name="T2" fmla="*/ 63 w 154"/>
                    <a:gd name="T3" fmla="*/ 82 h 98"/>
                    <a:gd name="T4" fmla="*/ 8 w 154"/>
                    <a:gd name="T5" fmla="*/ 18 h 98"/>
                    <a:gd name="T6" fmla="*/ 92 w 154"/>
                    <a:gd name="T7" fmla="*/ 16 h 98"/>
                    <a:gd name="T8" fmla="*/ 146 w 154"/>
                    <a:gd name="T9" fmla="*/ 80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4" h="98">
                      <a:moveTo>
                        <a:pt x="146" y="80"/>
                      </a:moveTo>
                      <a:cubicBezTo>
                        <a:pt x="138" y="98"/>
                        <a:pt x="101" y="98"/>
                        <a:pt x="63" y="82"/>
                      </a:cubicBezTo>
                      <a:cubicBezTo>
                        <a:pt x="25" y="65"/>
                        <a:pt x="0" y="36"/>
                        <a:pt x="8" y="18"/>
                      </a:cubicBezTo>
                      <a:cubicBezTo>
                        <a:pt x="16" y="0"/>
                        <a:pt x="54" y="0"/>
                        <a:pt x="92" y="16"/>
                      </a:cubicBezTo>
                      <a:cubicBezTo>
                        <a:pt x="130" y="33"/>
                        <a:pt x="154" y="62"/>
                        <a:pt x="146" y="80"/>
                      </a:cubicBezTo>
                      <a:close/>
                    </a:path>
                  </a:pathLst>
                </a:custGeom>
                <a:solidFill>
                  <a:srgbClr val="FCF8E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4" name="Freeform 11"/>
                <p:cNvSpPr>
                  <a:spLocks noEditPoints="1"/>
                </p:cNvSpPr>
                <p:nvPr/>
              </p:nvSpPr>
              <p:spPr bwMode="auto">
                <a:xfrm>
                  <a:off x="4534" y="1756"/>
                  <a:ext cx="198" cy="124"/>
                </a:xfrm>
                <a:custGeom>
                  <a:avLst/>
                  <a:gdLst>
                    <a:gd name="T0" fmla="*/ 34 w 172"/>
                    <a:gd name="T1" fmla="*/ 32 h 107"/>
                    <a:gd name="T2" fmla="*/ 34 w 172"/>
                    <a:gd name="T3" fmla="*/ 32 h 107"/>
                    <a:gd name="T4" fmla="*/ 172 w 172"/>
                    <a:gd name="T5" fmla="*/ 107 h 107"/>
                    <a:gd name="T6" fmla="*/ 34 w 172"/>
                    <a:gd name="T7" fmla="*/ 32 h 107"/>
                    <a:gd name="T8" fmla="*/ 1 w 172"/>
                    <a:gd name="T9" fmla="*/ 1 h 107"/>
                    <a:gd name="T10" fmla="*/ 19 w 172"/>
                    <a:gd name="T11" fmla="*/ 19 h 107"/>
                    <a:gd name="T12" fmla="*/ 19 w 172"/>
                    <a:gd name="T13" fmla="*/ 19 h 107"/>
                    <a:gd name="T14" fmla="*/ 1 w 172"/>
                    <a:gd name="T15" fmla="*/ 1 h 107"/>
                    <a:gd name="T16" fmla="*/ 1 w 172"/>
                    <a:gd name="T17" fmla="*/ 0 h 107"/>
                    <a:gd name="T18" fmla="*/ 1 w 172"/>
                    <a:gd name="T19" fmla="*/ 1 h 107"/>
                    <a:gd name="T20" fmla="*/ 1 w 172"/>
                    <a:gd name="T21" fmla="*/ 0 h 107"/>
                    <a:gd name="T22" fmla="*/ 0 w 172"/>
                    <a:gd name="T23" fmla="*/ 0 h 107"/>
                    <a:gd name="T24" fmla="*/ 0 w 172"/>
                    <a:gd name="T25" fmla="*/ 0 h 107"/>
                    <a:gd name="T26" fmla="*/ 0 w 172"/>
                    <a:gd name="T27" fmla="*/ 0 h 107"/>
                    <a:gd name="T28" fmla="*/ 0 w 172"/>
                    <a:gd name="T29" fmla="*/ 0 h 107"/>
                    <a:gd name="T30" fmla="*/ 0 w 172"/>
                    <a:gd name="T31" fmla="*/ 0 h 107"/>
                    <a:gd name="T32" fmla="*/ 0 w 172"/>
                    <a:gd name="T33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72" h="107">
                      <a:moveTo>
                        <a:pt x="34" y="32"/>
                      </a:moveTo>
                      <a:cubicBezTo>
                        <a:pt x="34" y="32"/>
                        <a:pt x="34" y="32"/>
                        <a:pt x="34" y="32"/>
                      </a:cubicBezTo>
                      <a:cubicBezTo>
                        <a:pt x="66" y="58"/>
                        <a:pt x="111" y="84"/>
                        <a:pt x="172" y="107"/>
                      </a:cubicBezTo>
                      <a:cubicBezTo>
                        <a:pt x="111" y="84"/>
                        <a:pt x="66" y="58"/>
                        <a:pt x="34" y="32"/>
                      </a:cubicBezTo>
                      <a:moveTo>
                        <a:pt x="1" y="1"/>
                      </a:moveTo>
                      <a:cubicBezTo>
                        <a:pt x="6" y="7"/>
                        <a:pt x="12" y="13"/>
                        <a:pt x="19" y="19"/>
                      </a:cubicBezTo>
                      <a:cubicBezTo>
                        <a:pt x="19" y="19"/>
                        <a:pt x="19" y="19"/>
                        <a:pt x="19" y="19"/>
                      </a:cubicBezTo>
                      <a:cubicBezTo>
                        <a:pt x="12" y="13"/>
                        <a:pt x="6" y="7"/>
                        <a:pt x="1" y="1"/>
                      </a:cubicBezTo>
                      <a:moveTo>
                        <a:pt x="1" y="0"/>
                      </a:move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EA51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5" name="Freeform 12"/>
                <p:cNvSpPr>
                  <a:spLocks/>
                </p:cNvSpPr>
                <p:nvPr/>
              </p:nvSpPr>
              <p:spPr bwMode="auto">
                <a:xfrm>
                  <a:off x="4555" y="1778"/>
                  <a:ext cx="18" cy="15"/>
                </a:xfrm>
                <a:custGeom>
                  <a:avLst/>
                  <a:gdLst>
                    <a:gd name="T0" fmla="*/ 0 w 15"/>
                    <a:gd name="T1" fmla="*/ 0 h 13"/>
                    <a:gd name="T2" fmla="*/ 0 w 15"/>
                    <a:gd name="T3" fmla="*/ 0 h 13"/>
                    <a:gd name="T4" fmla="*/ 15 w 15"/>
                    <a:gd name="T5" fmla="*/ 13 h 13"/>
                    <a:gd name="T6" fmla="*/ 15 w 15"/>
                    <a:gd name="T7" fmla="*/ 13 h 13"/>
                    <a:gd name="T8" fmla="*/ 0 w 15"/>
                    <a:gd name="T9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3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4"/>
                        <a:pt x="9" y="8"/>
                        <a:pt x="15" y="1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9" y="8"/>
                        <a:pt x="4" y="4"/>
                        <a:pt x="0" y="0"/>
                      </a:cubicBezTo>
                    </a:path>
                  </a:pathLst>
                </a:custGeom>
                <a:solidFill>
                  <a:srgbClr val="E606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6" name="Freeform 13"/>
                <p:cNvSpPr>
                  <a:spLocks noEditPoints="1"/>
                </p:cNvSpPr>
                <p:nvPr/>
              </p:nvSpPr>
              <p:spPr bwMode="auto">
                <a:xfrm>
                  <a:off x="4732" y="1880"/>
                  <a:ext cx="341" cy="108"/>
                </a:xfrm>
                <a:custGeom>
                  <a:avLst/>
                  <a:gdLst>
                    <a:gd name="T0" fmla="*/ 219 w 296"/>
                    <a:gd name="T1" fmla="*/ 82 h 94"/>
                    <a:gd name="T2" fmla="*/ 219 w 296"/>
                    <a:gd name="T3" fmla="*/ 82 h 94"/>
                    <a:gd name="T4" fmla="*/ 279 w 296"/>
                    <a:gd name="T5" fmla="*/ 94 h 94"/>
                    <a:gd name="T6" fmla="*/ 296 w 296"/>
                    <a:gd name="T7" fmla="*/ 90 h 94"/>
                    <a:gd name="T8" fmla="*/ 279 w 296"/>
                    <a:gd name="T9" fmla="*/ 94 h 94"/>
                    <a:gd name="T10" fmla="*/ 219 w 296"/>
                    <a:gd name="T11" fmla="*/ 82 h 94"/>
                    <a:gd name="T12" fmla="*/ 1 w 296"/>
                    <a:gd name="T13" fmla="*/ 1 h 94"/>
                    <a:gd name="T14" fmla="*/ 212 w 296"/>
                    <a:gd name="T15" fmla="*/ 80 h 94"/>
                    <a:gd name="T16" fmla="*/ 212 w 296"/>
                    <a:gd name="T17" fmla="*/ 80 h 94"/>
                    <a:gd name="T18" fmla="*/ 1 w 296"/>
                    <a:gd name="T19" fmla="*/ 1 h 94"/>
                    <a:gd name="T20" fmla="*/ 1 w 296"/>
                    <a:gd name="T21" fmla="*/ 1 h 94"/>
                    <a:gd name="T22" fmla="*/ 1 w 296"/>
                    <a:gd name="T23" fmla="*/ 1 h 94"/>
                    <a:gd name="T24" fmla="*/ 1 w 296"/>
                    <a:gd name="T25" fmla="*/ 1 h 94"/>
                    <a:gd name="T26" fmla="*/ 0 w 296"/>
                    <a:gd name="T27" fmla="*/ 0 h 94"/>
                    <a:gd name="T28" fmla="*/ 0 w 296"/>
                    <a:gd name="T29" fmla="*/ 0 h 94"/>
                    <a:gd name="T30" fmla="*/ 0 w 296"/>
                    <a:gd name="T31" fmla="*/ 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96" h="94">
                      <a:moveTo>
                        <a:pt x="219" y="82"/>
                      </a:moveTo>
                      <a:cubicBezTo>
                        <a:pt x="219" y="82"/>
                        <a:pt x="219" y="82"/>
                        <a:pt x="219" y="82"/>
                      </a:cubicBezTo>
                      <a:cubicBezTo>
                        <a:pt x="243" y="89"/>
                        <a:pt x="264" y="94"/>
                        <a:pt x="279" y="94"/>
                      </a:cubicBezTo>
                      <a:cubicBezTo>
                        <a:pt x="286" y="94"/>
                        <a:pt x="292" y="93"/>
                        <a:pt x="296" y="90"/>
                      </a:cubicBezTo>
                      <a:cubicBezTo>
                        <a:pt x="292" y="93"/>
                        <a:pt x="286" y="94"/>
                        <a:pt x="279" y="94"/>
                      </a:cubicBezTo>
                      <a:cubicBezTo>
                        <a:pt x="264" y="94"/>
                        <a:pt x="243" y="89"/>
                        <a:pt x="219" y="82"/>
                      </a:cubicBezTo>
                      <a:moveTo>
                        <a:pt x="1" y="1"/>
                      </a:moveTo>
                      <a:cubicBezTo>
                        <a:pt x="75" y="29"/>
                        <a:pt x="153" y="62"/>
                        <a:pt x="212" y="80"/>
                      </a:cubicBezTo>
                      <a:cubicBezTo>
                        <a:pt x="212" y="80"/>
                        <a:pt x="212" y="80"/>
                        <a:pt x="212" y="80"/>
                      </a:cubicBezTo>
                      <a:cubicBezTo>
                        <a:pt x="153" y="62"/>
                        <a:pt x="75" y="29"/>
                        <a:pt x="1" y="1"/>
                      </a:cubicBezTo>
                      <a:moveTo>
                        <a:pt x="1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EA51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7" name="Freeform 14"/>
                <p:cNvSpPr>
                  <a:spLocks/>
                </p:cNvSpPr>
                <p:nvPr/>
              </p:nvSpPr>
              <p:spPr bwMode="auto">
                <a:xfrm>
                  <a:off x="4976" y="1972"/>
                  <a:ext cx="8" cy="2"/>
                </a:xfrm>
                <a:custGeom>
                  <a:avLst/>
                  <a:gdLst>
                    <a:gd name="T0" fmla="*/ 0 w 7"/>
                    <a:gd name="T1" fmla="*/ 0 h 2"/>
                    <a:gd name="T2" fmla="*/ 0 w 7"/>
                    <a:gd name="T3" fmla="*/ 0 h 2"/>
                    <a:gd name="T4" fmla="*/ 7 w 7"/>
                    <a:gd name="T5" fmla="*/ 2 h 2"/>
                    <a:gd name="T6" fmla="*/ 7 w 7"/>
                    <a:gd name="T7" fmla="*/ 2 h 2"/>
                    <a:gd name="T8" fmla="*/ 0 w 7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2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"/>
                        <a:pt x="5" y="1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5" y="1"/>
                        <a:pt x="2" y="1"/>
                        <a:pt x="0" y="0"/>
                      </a:cubicBezTo>
                    </a:path>
                  </a:pathLst>
                </a:custGeom>
                <a:solidFill>
                  <a:srgbClr val="E606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8" name="Freeform 15"/>
                <p:cNvSpPr>
                  <a:spLocks noEditPoints="1"/>
                </p:cNvSpPr>
                <p:nvPr/>
              </p:nvSpPr>
              <p:spPr bwMode="auto">
                <a:xfrm>
                  <a:off x="5073" y="1984"/>
                  <a:ext cx="1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  <a:gd name="T3" fmla="*/ 1 w 1"/>
                    <a:gd name="T4" fmla="*/ 1 w 1"/>
                    <a:gd name="T5" fmla="*/ 1 w 1"/>
                    <a:gd name="T6" fmla="*/ 1 w 1"/>
                    <a:gd name="T7" fmla="*/ 1 w 1"/>
                    <a:gd name="T8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  <a:cxn ang="0">
                      <a:pos x="T6" y="0"/>
                    </a:cxn>
                    <a:cxn ang="0">
                      <a:pos x="T7" y="0"/>
                    </a:cxn>
                    <a:cxn ang="0">
                      <a:pos x="T8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EA51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9" name="Freeform 16"/>
                <p:cNvSpPr>
                  <a:spLocks/>
                </p:cNvSpPr>
                <p:nvPr/>
              </p:nvSpPr>
              <p:spPr bwMode="auto">
                <a:xfrm>
                  <a:off x="4505" y="1697"/>
                  <a:ext cx="572" cy="291"/>
                </a:xfrm>
                <a:custGeom>
                  <a:avLst/>
                  <a:gdLst>
                    <a:gd name="T0" fmla="*/ 25 w 497"/>
                    <a:gd name="T1" fmla="*/ 0 h 252"/>
                    <a:gd name="T2" fmla="*/ 0 w 497"/>
                    <a:gd name="T3" fmla="*/ 10 h 252"/>
                    <a:gd name="T4" fmla="*/ 25 w 497"/>
                    <a:gd name="T5" fmla="*/ 51 h 252"/>
                    <a:gd name="T6" fmla="*/ 25 w 497"/>
                    <a:gd name="T7" fmla="*/ 51 h 252"/>
                    <a:gd name="T8" fmla="*/ 25 w 497"/>
                    <a:gd name="T9" fmla="*/ 51 h 252"/>
                    <a:gd name="T10" fmla="*/ 25 w 497"/>
                    <a:gd name="T11" fmla="*/ 51 h 252"/>
                    <a:gd name="T12" fmla="*/ 26 w 497"/>
                    <a:gd name="T13" fmla="*/ 51 h 252"/>
                    <a:gd name="T14" fmla="*/ 26 w 497"/>
                    <a:gd name="T15" fmla="*/ 52 h 252"/>
                    <a:gd name="T16" fmla="*/ 26 w 497"/>
                    <a:gd name="T17" fmla="*/ 52 h 252"/>
                    <a:gd name="T18" fmla="*/ 44 w 497"/>
                    <a:gd name="T19" fmla="*/ 70 h 252"/>
                    <a:gd name="T20" fmla="*/ 44 w 497"/>
                    <a:gd name="T21" fmla="*/ 70 h 252"/>
                    <a:gd name="T22" fmla="*/ 59 w 497"/>
                    <a:gd name="T23" fmla="*/ 83 h 252"/>
                    <a:gd name="T24" fmla="*/ 59 w 497"/>
                    <a:gd name="T25" fmla="*/ 83 h 252"/>
                    <a:gd name="T26" fmla="*/ 197 w 497"/>
                    <a:gd name="T27" fmla="*/ 158 h 252"/>
                    <a:gd name="T28" fmla="*/ 197 w 497"/>
                    <a:gd name="T29" fmla="*/ 158 h 252"/>
                    <a:gd name="T30" fmla="*/ 197 w 497"/>
                    <a:gd name="T31" fmla="*/ 158 h 252"/>
                    <a:gd name="T32" fmla="*/ 198 w 497"/>
                    <a:gd name="T33" fmla="*/ 159 h 252"/>
                    <a:gd name="T34" fmla="*/ 198 w 497"/>
                    <a:gd name="T35" fmla="*/ 159 h 252"/>
                    <a:gd name="T36" fmla="*/ 198 w 497"/>
                    <a:gd name="T37" fmla="*/ 159 h 252"/>
                    <a:gd name="T38" fmla="*/ 198 w 497"/>
                    <a:gd name="T39" fmla="*/ 159 h 252"/>
                    <a:gd name="T40" fmla="*/ 409 w 497"/>
                    <a:gd name="T41" fmla="*/ 238 h 252"/>
                    <a:gd name="T42" fmla="*/ 409 w 497"/>
                    <a:gd name="T43" fmla="*/ 238 h 252"/>
                    <a:gd name="T44" fmla="*/ 416 w 497"/>
                    <a:gd name="T45" fmla="*/ 240 h 252"/>
                    <a:gd name="T46" fmla="*/ 416 w 497"/>
                    <a:gd name="T47" fmla="*/ 240 h 252"/>
                    <a:gd name="T48" fmla="*/ 476 w 497"/>
                    <a:gd name="T49" fmla="*/ 252 h 252"/>
                    <a:gd name="T50" fmla="*/ 493 w 497"/>
                    <a:gd name="T51" fmla="*/ 248 h 252"/>
                    <a:gd name="T52" fmla="*/ 493 w 497"/>
                    <a:gd name="T53" fmla="*/ 248 h 252"/>
                    <a:gd name="T54" fmla="*/ 494 w 497"/>
                    <a:gd name="T55" fmla="*/ 248 h 252"/>
                    <a:gd name="T56" fmla="*/ 494 w 497"/>
                    <a:gd name="T57" fmla="*/ 248 h 252"/>
                    <a:gd name="T58" fmla="*/ 494 w 497"/>
                    <a:gd name="T59" fmla="*/ 248 h 252"/>
                    <a:gd name="T60" fmla="*/ 494 w 497"/>
                    <a:gd name="T61" fmla="*/ 248 h 252"/>
                    <a:gd name="T62" fmla="*/ 494 w 497"/>
                    <a:gd name="T63" fmla="*/ 248 h 252"/>
                    <a:gd name="T64" fmla="*/ 497 w 497"/>
                    <a:gd name="T65" fmla="*/ 244 h 252"/>
                    <a:gd name="T66" fmla="*/ 207 w 497"/>
                    <a:gd name="T67" fmla="*/ 138 h 252"/>
                    <a:gd name="T68" fmla="*/ 25 w 497"/>
                    <a:gd name="T69" fmla="*/ 0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97" h="252">
                      <a:moveTo>
                        <a:pt x="25" y="0"/>
                      </a:move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4" y="22"/>
                        <a:pt x="12" y="36"/>
                        <a:pt x="25" y="51"/>
                      </a:cubicBezTo>
                      <a:cubicBezTo>
                        <a:pt x="25" y="51"/>
                        <a:pt x="25" y="51"/>
                        <a:pt x="25" y="51"/>
                      </a:cubicBezTo>
                      <a:cubicBezTo>
                        <a:pt x="25" y="51"/>
                        <a:pt x="25" y="51"/>
                        <a:pt x="25" y="51"/>
                      </a:cubicBezTo>
                      <a:cubicBezTo>
                        <a:pt x="25" y="51"/>
                        <a:pt x="25" y="51"/>
                        <a:pt x="25" y="51"/>
                      </a:cubicBezTo>
                      <a:cubicBezTo>
                        <a:pt x="25" y="51"/>
                        <a:pt x="25" y="51"/>
                        <a:pt x="26" y="51"/>
                      </a:cubicBezTo>
                      <a:cubicBezTo>
                        <a:pt x="26" y="51"/>
                        <a:pt x="26" y="52"/>
                        <a:pt x="26" y="52"/>
                      </a:cubicBezTo>
                      <a:cubicBezTo>
                        <a:pt x="26" y="52"/>
                        <a:pt x="26" y="52"/>
                        <a:pt x="26" y="52"/>
                      </a:cubicBezTo>
                      <a:cubicBezTo>
                        <a:pt x="31" y="58"/>
                        <a:pt x="37" y="64"/>
                        <a:pt x="44" y="70"/>
                      </a:cubicBezTo>
                      <a:cubicBezTo>
                        <a:pt x="44" y="70"/>
                        <a:pt x="44" y="70"/>
                        <a:pt x="44" y="70"/>
                      </a:cubicBezTo>
                      <a:cubicBezTo>
                        <a:pt x="48" y="74"/>
                        <a:pt x="53" y="78"/>
                        <a:pt x="59" y="83"/>
                      </a:cubicBezTo>
                      <a:cubicBezTo>
                        <a:pt x="59" y="83"/>
                        <a:pt x="59" y="83"/>
                        <a:pt x="59" y="83"/>
                      </a:cubicBezTo>
                      <a:cubicBezTo>
                        <a:pt x="91" y="109"/>
                        <a:pt x="136" y="135"/>
                        <a:pt x="197" y="158"/>
                      </a:cubicBezTo>
                      <a:cubicBezTo>
                        <a:pt x="197" y="158"/>
                        <a:pt x="197" y="158"/>
                        <a:pt x="197" y="158"/>
                      </a:cubicBezTo>
                      <a:cubicBezTo>
                        <a:pt x="197" y="158"/>
                        <a:pt x="197" y="158"/>
                        <a:pt x="197" y="158"/>
                      </a:cubicBezTo>
                      <a:cubicBezTo>
                        <a:pt x="197" y="159"/>
                        <a:pt x="197" y="159"/>
                        <a:pt x="198" y="159"/>
                      </a:cubicBezTo>
                      <a:cubicBezTo>
                        <a:pt x="198" y="159"/>
                        <a:pt x="198" y="159"/>
                        <a:pt x="198" y="159"/>
                      </a:cubicBezTo>
                      <a:cubicBezTo>
                        <a:pt x="198" y="159"/>
                        <a:pt x="198" y="159"/>
                        <a:pt x="198" y="159"/>
                      </a:cubicBezTo>
                      <a:cubicBezTo>
                        <a:pt x="198" y="159"/>
                        <a:pt x="198" y="159"/>
                        <a:pt x="198" y="159"/>
                      </a:cubicBezTo>
                      <a:cubicBezTo>
                        <a:pt x="272" y="187"/>
                        <a:pt x="350" y="220"/>
                        <a:pt x="409" y="238"/>
                      </a:cubicBezTo>
                      <a:cubicBezTo>
                        <a:pt x="409" y="238"/>
                        <a:pt x="409" y="238"/>
                        <a:pt x="409" y="238"/>
                      </a:cubicBezTo>
                      <a:cubicBezTo>
                        <a:pt x="411" y="239"/>
                        <a:pt x="414" y="239"/>
                        <a:pt x="416" y="240"/>
                      </a:cubicBezTo>
                      <a:cubicBezTo>
                        <a:pt x="416" y="240"/>
                        <a:pt x="416" y="240"/>
                        <a:pt x="416" y="240"/>
                      </a:cubicBezTo>
                      <a:cubicBezTo>
                        <a:pt x="440" y="247"/>
                        <a:pt x="461" y="252"/>
                        <a:pt x="476" y="252"/>
                      </a:cubicBezTo>
                      <a:cubicBezTo>
                        <a:pt x="483" y="252"/>
                        <a:pt x="489" y="251"/>
                        <a:pt x="493" y="248"/>
                      </a:cubicBezTo>
                      <a:cubicBezTo>
                        <a:pt x="493" y="248"/>
                        <a:pt x="493" y="248"/>
                        <a:pt x="493" y="248"/>
                      </a:cubicBezTo>
                      <a:cubicBezTo>
                        <a:pt x="493" y="248"/>
                        <a:pt x="494" y="248"/>
                        <a:pt x="494" y="248"/>
                      </a:cubicBezTo>
                      <a:cubicBezTo>
                        <a:pt x="494" y="248"/>
                        <a:pt x="494" y="248"/>
                        <a:pt x="494" y="248"/>
                      </a:cubicBezTo>
                      <a:cubicBezTo>
                        <a:pt x="494" y="248"/>
                        <a:pt x="494" y="248"/>
                        <a:pt x="494" y="248"/>
                      </a:cubicBezTo>
                      <a:cubicBezTo>
                        <a:pt x="494" y="248"/>
                        <a:pt x="494" y="248"/>
                        <a:pt x="494" y="248"/>
                      </a:cubicBezTo>
                      <a:cubicBezTo>
                        <a:pt x="494" y="248"/>
                        <a:pt x="494" y="248"/>
                        <a:pt x="494" y="248"/>
                      </a:cubicBezTo>
                      <a:cubicBezTo>
                        <a:pt x="495" y="247"/>
                        <a:pt x="497" y="246"/>
                        <a:pt x="497" y="244"/>
                      </a:cubicBezTo>
                      <a:cubicBezTo>
                        <a:pt x="462" y="239"/>
                        <a:pt x="350" y="201"/>
                        <a:pt x="207" y="138"/>
                      </a:cubicBezTo>
                      <a:cubicBezTo>
                        <a:pt x="86" y="84"/>
                        <a:pt x="25" y="0"/>
                        <a:pt x="25" y="0"/>
                      </a:cubicBezTo>
                    </a:path>
                  </a:pathLst>
                </a:custGeom>
                <a:solidFill>
                  <a:srgbClr val="E61C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0" name="Freeform 17"/>
                <p:cNvSpPr>
                  <a:spLocks/>
                </p:cNvSpPr>
                <p:nvPr/>
              </p:nvSpPr>
              <p:spPr bwMode="auto">
                <a:xfrm>
                  <a:off x="4622" y="1770"/>
                  <a:ext cx="217" cy="276"/>
                </a:xfrm>
                <a:custGeom>
                  <a:avLst/>
                  <a:gdLst>
                    <a:gd name="T0" fmla="*/ 0 w 188"/>
                    <a:gd name="T1" fmla="*/ 0 h 239"/>
                    <a:gd name="T2" fmla="*/ 117 w 188"/>
                    <a:gd name="T3" fmla="*/ 53 h 239"/>
                    <a:gd name="T4" fmla="*/ 183 w 188"/>
                    <a:gd name="T5" fmla="*/ 217 h 239"/>
                    <a:gd name="T6" fmla="*/ 102 w 188"/>
                    <a:gd name="T7" fmla="*/ 185 h 239"/>
                    <a:gd name="T8" fmla="*/ 0 w 188"/>
                    <a:gd name="T9" fmla="*/ 0 h 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8" h="239">
                      <a:moveTo>
                        <a:pt x="0" y="0"/>
                      </a:moveTo>
                      <a:cubicBezTo>
                        <a:pt x="0" y="0"/>
                        <a:pt x="109" y="40"/>
                        <a:pt x="117" y="53"/>
                      </a:cubicBezTo>
                      <a:cubicBezTo>
                        <a:pt x="126" y="67"/>
                        <a:pt x="188" y="196"/>
                        <a:pt x="183" y="217"/>
                      </a:cubicBezTo>
                      <a:cubicBezTo>
                        <a:pt x="177" y="239"/>
                        <a:pt x="110" y="196"/>
                        <a:pt x="102" y="185"/>
                      </a:cubicBezTo>
                      <a:cubicBezTo>
                        <a:pt x="76" y="149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EA51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1" name="Freeform 18"/>
                <p:cNvSpPr>
                  <a:spLocks/>
                </p:cNvSpPr>
                <p:nvPr/>
              </p:nvSpPr>
              <p:spPr bwMode="auto">
                <a:xfrm>
                  <a:off x="4968" y="1928"/>
                  <a:ext cx="100" cy="127"/>
                </a:xfrm>
                <a:custGeom>
                  <a:avLst/>
                  <a:gdLst>
                    <a:gd name="T0" fmla="*/ 0 w 87"/>
                    <a:gd name="T1" fmla="*/ 0 h 110"/>
                    <a:gd name="T2" fmla="*/ 54 w 87"/>
                    <a:gd name="T3" fmla="*/ 24 h 110"/>
                    <a:gd name="T4" fmla="*/ 84 w 87"/>
                    <a:gd name="T5" fmla="*/ 100 h 110"/>
                    <a:gd name="T6" fmla="*/ 47 w 87"/>
                    <a:gd name="T7" fmla="*/ 85 h 110"/>
                    <a:gd name="T8" fmla="*/ 0 w 87"/>
                    <a:gd name="T9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7" h="110">
                      <a:moveTo>
                        <a:pt x="0" y="0"/>
                      </a:moveTo>
                      <a:cubicBezTo>
                        <a:pt x="0" y="0"/>
                        <a:pt x="50" y="18"/>
                        <a:pt x="54" y="24"/>
                      </a:cubicBezTo>
                      <a:cubicBezTo>
                        <a:pt x="58" y="31"/>
                        <a:pt x="87" y="90"/>
                        <a:pt x="84" y="100"/>
                      </a:cubicBezTo>
                      <a:cubicBezTo>
                        <a:pt x="82" y="110"/>
                        <a:pt x="51" y="90"/>
                        <a:pt x="47" y="85"/>
                      </a:cubicBezTo>
                      <a:cubicBezTo>
                        <a:pt x="35" y="69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EA51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2" name="Freeform 19"/>
                <p:cNvSpPr>
                  <a:spLocks/>
                </p:cNvSpPr>
                <p:nvPr/>
              </p:nvSpPr>
              <p:spPr bwMode="auto">
                <a:xfrm>
                  <a:off x="4445" y="1581"/>
                  <a:ext cx="136" cy="198"/>
                </a:xfrm>
                <a:custGeom>
                  <a:avLst/>
                  <a:gdLst>
                    <a:gd name="T0" fmla="*/ 85 w 118"/>
                    <a:gd name="T1" fmla="*/ 61 h 172"/>
                    <a:gd name="T2" fmla="*/ 80 w 118"/>
                    <a:gd name="T3" fmla="*/ 62 h 172"/>
                    <a:gd name="T4" fmla="*/ 92 w 118"/>
                    <a:gd name="T5" fmla="*/ 47 h 172"/>
                    <a:gd name="T6" fmla="*/ 115 w 118"/>
                    <a:gd name="T7" fmla="*/ 2 h 172"/>
                    <a:gd name="T8" fmla="*/ 81 w 118"/>
                    <a:gd name="T9" fmla="*/ 39 h 172"/>
                    <a:gd name="T10" fmla="*/ 62 w 118"/>
                    <a:gd name="T11" fmla="*/ 70 h 172"/>
                    <a:gd name="T12" fmla="*/ 61 w 118"/>
                    <a:gd name="T13" fmla="*/ 71 h 172"/>
                    <a:gd name="T14" fmla="*/ 58 w 118"/>
                    <a:gd name="T15" fmla="*/ 69 h 172"/>
                    <a:gd name="T16" fmla="*/ 42 w 118"/>
                    <a:gd name="T17" fmla="*/ 74 h 172"/>
                    <a:gd name="T18" fmla="*/ 47 w 118"/>
                    <a:gd name="T19" fmla="*/ 90 h 172"/>
                    <a:gd name="T20" fmla="*/ 49 w 118"/>
                    <a:gd name="T21" fmla="*/ 91 h 172"/>
                    <a:gd name="T22" fmla="*/ 49 w 118"/>
                    <a:gd name="T23" fmla="*/ 93 h 172"/>
                    <a:gd name="T24" fmla="*/ 25 w 118"/>
                    <a:gd name="T25" fmla="*/ 125 h 172"/>
                    <a:gd name="T26" fmla="*/ 3 w 118"/>
                    <a:gd name="T27" fmla="*/ 170 h 172"/>
                    <a:gd name="T28" fmla="*/ 36 w 118"/>
                    <a:gd name="T29" fmla="*/ 132 h 172"/>
                    <a:gd name="T30" fmla="*/ 51 w 118"/>
                    <a:gd name="T31" fmla="*/ 107 h 172"/>
                    <a:gd name="T32" fmla="*/ 56 w 118"/>
                    <a:gd name="T33" fmla="*/ 120 h 172"/>
                    <a:gd name="T34" fmla="*/ 83 w 118"/>
                    <a:gd name="T35" fmla="*/ 98 h 172"/>
                    <a:gd name="T36" fmla="*/ 85 w 118"/>
                    <a:gd name="T37" fmla="*/ 61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18" h="172">
                      <a:moveTo>
                        <a:pt x="85" y="61"/>
                      </a:moveTo>
                      <a:cubicBezTo>
                        <a:pt x="84" y="62"/>
                        <a:pt x="82" y="62"/>
                        <a:pt x="80" y="62"/>
                      </a:cubicBezTo>
                      <a:cubicBezTo>
                        <a:pt x="84" y="58"/>
                        <a:pt x="88" y="52"/>
                        <a:pt x="92" y="47"/>
                      </a:cubicBezTo>
                      <a:cubicBezTo>
                        <a:pt x="108" y="24"/>
                        <a:pt x="118" y="4"/>
                        <a:pt x="115" y="2"/>
                      </a:cubicBezTo>
                      <a:cubicBezTo>
                        <a:pt x="112" y="0"/>
                        <a:pt x="97" y="16"/>
                        <a:pt x="81" y="39"/>
                      </a:cubicBezTo>
                      <a:cubicBezTo>
                        <a:pt x="73" y="51"/>
                        <a:pt x="66" y="62"/>
                        <a:pt x="62" y="70"/>
                      </a:cubicBezTo>
                      <a:cubicBezTo>
                        <a:pt x="62" y="70"/>
                        <a:pt x="61" y="71"/>
                        <a:pt x="61" y="71"/>
                      </a:cubicBezTo>
                      <a:cubicBezTo>
                        <a:pt x="60" y="70"/>
                        <a:pt x="59" y="70"/>
                        <a:pt x="58" y="69"/>
                      </a:cubicBezTo>
                      <a:cubicBezTo>
                        <a:pt x="52" y="66"/>
                        <a:pt x="45" y="68"/>
                        <a:pt x="42" y="74"/>
                      </a:cubicBezTo>
                      <a:cubicBezTo>
                        <a:pt x="39" y="80"/>
                        <a:pt x="41" y="87"/>
                        <a:pt x="47" y="90"/>
                      </a:cubicBezTo>
                      <a:cubicBezTo>
                        <a:pt x="48" y="90"/>
                        <a:pt x="49" y="90"/>
                        <a:pt x="49" y="91"/>
                      </a:cubicBezTo>
                      <a:cubicBezTo>
                        <a:pt x="49" y="91"/>
                        <a:pt x="49" y="92"/>
                        <a:pt x="49" y="93"/>
                      </a:cubicBezTo>
                      <a:cubicBezTo>
                        <a:pt x="43" y="100"/>
                        <a:pt x="34" y="111"/>
                        <a:pt x="25" y="125"/>
                      </a:cubicBezTo>
                      <a:cubicBezTo>
                        <a:pt x="10" y="148"/>
                        <a:pt x="0" y="168"/>
                        <a:pt x="3" y="170"/>
                      </a:cubicBezTo>
                      <a:cubicBezTo>
                        <a:pt x="6" y="172"/>
                        <a:pt x="21" y="155"/>
                        <a:pt x="36" y="132"/>
                      </a:cubicBezTo>
                      <a:cubicBezTo>
                        <a:pt x="42" y="123"/>
                        <a:pt x="47" y="114"/>
                        <a:pt x="51" y="107"/>
                      </a:cubicBezTo>
                      <a:cubicBezTo>
                        <a:pt x="52" y="111"/>
                        <a:pt x="54" y="116"/>
                        <a:pt x="56" y="120"/>
                      </a:cubicBezTo>
                      <a:cubicBezTo>
                        <a:pt x="67" y="118"/>
                        <a:pt x="77" y="110"/>
                        <a:pt x="83" y="98"/>
                      </a:cubicBezTo>
                      <a:cubicBezTo>
                        <a:pt x="90" y="86"/>
                        <a:pt x="90" y="72"/>
                        <a:pt x="85" y="61"/>
                      </a:cubicBezTo>
                      <a:close/>
                    </a:path>
                  </a:pathLst>
                </a:custGeom>
                <a:solidFill>
                  <a:srgbClr val="FCF8E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67" name="组合 266"/>
            <p:cNvGrpSpPr/>
            <p:nvPr/>
          </p:nvGrpSpPr>
          <p:grpSpPr>
            <a:xfrm>
              <a:off x="5439852" y="3241225"/>
              <a:ext cx="342519" cy="256482"/>
              <a:chOff x="7065202" y="977740"/>
              <a:chExt cx="2057063" cy="1540353"/>
            </a:xfrm>
          </p:grpSpPr>
          <p:grpSp>
            <p:nvGrpSpPr>
              <p:cNvPr id="268" name="组合 267"/>
              <p:cNvGrpSpPr/>
              <p:nvPr/>
            </p:nvGrpSpPr>
            <p:grpSpPr>
              <a:xfrm>
                <a:off x="7065202" y="977740"/>
                <a:ext cx="1849234" cy="1540353"/>
                <a:chOff x="5853113" y="-1122488"/>
                <a:chExt cx="1097637" cy="914296"/>
              </a:xfrm>
            </p:grpSpPr>
            <p:sp>
              <p:nvSpPr>
                <p:cNvPr id="270" name="任意多边形 269"/>
                <p:cNvSpPr/>
                <p:nvPr/>
              </p:nvSpPr>
              <p:spPr>
                <a:xfrm>
                  <a:off x="6334971" y="-1092861"/>
                  <a:ext cx="258500" cy="469685"/>
                </a:xfrm>
                <a:custGeom>
                  <a:avLst/>
                  <a:gdLst>
                    <a:gd name="connsiteX0" fmla="*/ 138743 w 258500"/>
                    <a:gd name="connsiteY0" fmla="*/ 2746 h 469685"/>
                    <a:gd name="connsiteX1" fmla="*/ 242828 w 258500"/>
                    <a:gd name="connsiteY1" fmla="*/ 121578 h 469685"/>
                    <a:gd name="connsiteX2" fmla="*/ 239612 w 258500"/>
                    <a:gd name="connsiteY2" fmla="*/ 279516 h 469685"/>
                    <a:gd name="connsiteX3" fmla="*/ 226078 w 258500"/>
                    <a:gd name="connsiteY3" fmla="*/ 290503 h 469685"/>
                    <a:gd name="connsiteX4" fmla="*/ 226219 w 258500"/>
                    <a:gd name="connsiteY4" fmla="*/ 291092 h 469685"/>
                    <a:gd name="connsiteX5" fmla="*/ 223807 w 258500"/>
                    <a:gd name="connsiteY5" fmla="*/ 292346 h 469685"/>
                    <a:gd name="connsiteX6" fmla="*/ 209721 w 258500"/>
                    <a:gd name="connsiteY6" fmla="*/ 303781 h 469685"/>
                    <a:gd name="connsiteX7" fmla="*/ 201549 w 258500"/>
                    <a:gd name="connsiteY7" fmla="*/ 303920 h 469685"/>
                    <a:gd name="connsiteX8" fmla="*/ 166688 w 258500"/>
                    <a:gd name="connsiteY8" fmla="*/ 322048 h 469685"/>
                    <a:gd name="connsiteX9" fmla="*/ 83344 w 258500"/>
                    <a:gd name="connsiteY9" fmla="*/ 469685 h 469685"/>
                    <a:gd name="connsiteX10" fmla="*/ 4763 w 258500"/>
                    <a:gd name="connsiteY10" fmla="*/ 374435 h 469685"/>
                    <a:gd name="connsiteX11" fmla="*/ 23813 w 258500"/>
                    <a:gd name="connsiteY11" fmla="*/ 276804 h 469685"/>
                    <a:gd name="connsiteX12" fmla="*/ 0 w 258500"/>
                    <a:gd name="connsiteY12" fmla="*/ 143454 h 469685"/>
                    <a:gd name="connsiteX13" fmla="*/ 59207 w 258500"/>
                    <a:gd name="connsiteY13" fmla="*/ 152014 h 469685"/>
                    <a:gd name="connsiteX14" fmla="*/ 52740 w 258500"/>
                    <a:gd name="connsiteY14" fmla="*/ 124632 h 469685"/>
                    <a:gd name="connsiteX15" fmla="*/ 100249 w 258500"/>
                    <a:gd name="connsiteY15" fmla="*/ 3405 h 469685"/>
                    <a:gd name="connsiteX16" fmla="*/ 138743 w 258500"/>
                    <a:gd name="connsiteY16" fmla="*/ 2746 h 4696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58500" h="469685">
                      <a:moveTo>
                        <a:pt x="138743" y="2746"/>
                      </a:moveTo>
                      <a:cubicBezTo>
                        <a:pt x="178581" y="14056"/>
                        <a:pt x="220156" y="59369"/>
                        <a:pt x="242828" y="121578"/>
                      </a:cubicBezTo>
                      <a:cubicBezTo>
                        <a:pt x="265501" y="183788"/>
                        <a:pt x="262831" y="245226"/>
                        <a:pt x="239612" y="279516"/>
                      </a:cubicBezTo>
                      <a:lnTo>
                        <a:pt x="226078" y="290503"/>
                      </a:lnTo>
                      <a:lnTo>
                        <a:pt x="226219" y="291092"/>
                      </a:lnTo>
                      <a:lnTo>
                        <a:pt x="223807" y="292346"/>
                      </a:lnTo>
                      <a:lnTo>
                        <a:pt x="209721" y="303781"/>
                      </a:lnTo>
                      <a:lnTo>
                        <a:pt x="201549" y="303920"/>
                      </a:lnTo>
                      <a:lnTo>
                        <a:pt x="166688" y="322048"/>
                      </a:lnTo>
                      <a:lnTo>
                        <a:pt x="83344" y="469685"/>
                      </a:lnTo>
                      <a:lnTo>
                        <a:pt x="4763" y="374435"/>
                      </a:lnTo>
                      <a:lnTo>
                        <a:pt x="23813" y="276804"/>
                      </a:lnTo>
                      <a:lnTo>
                        <a:pt x="0" y="143454"/>
                      </a:lnTo>
                      <a:lnTo>
                        <a:pt x="59207" y="152014"/>
                      </a:lnTo>
                      <a:lnTo>
                        <a:pt x="52740" y="124632"/>
                      </a:lnTo>
                      <a:cubicBezTo>
                        <a:pt x="46429" y="65867"/>
                        <a:pt x="63863" y="16666"/>
                        <a:pt x="100249" y="3405"/>
                      </a:cubicBezTo>
                      <a:cubicBezTo>
                        <a:pt x="112378" y="-1015"/>
                        <a:pt x="125464" y="-1023"/>
                        <a:pt x="138743" y="2746"/>
                      </a:cubicBezTo>
                      <a:close/>
                    </a:path>
                  </a:pathLst>
                </a:custGeom>
                <a:solidFill>
                  <a:srgbClr val="F9EAC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1" name="任意多边形 270"/>
                <p:cNvSpPr/>
                <p:nvPr/>
              </p:nvSpPr>
              <p:spPr>
                <a:xfrm>
                  <a:off x="5908686" y="-847756"/>
                  <a:ext cx="1042064" cy="639564"/>
                </a:xfrm>
                <a:custGeom>
                  <a:avLst/>
                  <a:gdLst>
                    <a:gd name="connsiteX0" fmla="*/ 719138 w 1235869"/>
                    <a:gd name="connsiteY0" fmla="*/ 0 h 695325"/>
                    <a:gd name="connsiteX1" fmla="*/ 216694 w 1235869"/>
                    <a:gd name="connsiteY1" fmla="*/ 121443 h 695325"/>
                    <a:gd name="connsiteX2" fmla="*/ 0 w 1235869"/>
                    <a:gd name="connsiteY2" fmla="*/ 500062 h 695325"/>
                    <a:gd name="connsiteX3" fmla="*/ 66675 w 1235869"/>
                    <a:gd name="connsiteY3" fmla="*/ 540543 h 695325"/>
                    <a:gd name="connsiteX4" fmla="*/ 366713 w 1235869"/>
                    <a:gd name="connsiteY4" fmla="*/ 245268 h 695325"/>
                    <a:gd name="connsiteX5" fmla="*/ 523875 w 1235869"/>
                    <a:gd name="connsiteY5" fmla="*/ 240506 h 695325"/>
                    <a:gd name="connsiteX6" fmla="*/ 321469 w 1235869"/>
                    <a:gd name="connsiteY6" fmla="*/ 619125 h 695325"/>
                    <a:gd name="connsiteX7" fmla="*/ 542925 w 1235869"/>
                    <a:gd name="connsiteY7" fmla="*/ 695325 h 695325"/>
                    <a:gd name="connsiteX8" fmla="*/ 735806 w 1235869"/>
                    <a:gd name="connsiteY8" fmla="*/ 431006 h 695325"/>
                    <a:gd name="connsiteX9" fmla="*/ 821531 w 1235869"/>
                    <a:gd name="connsiteY9" fmla="*/ 564356 h 695325"/>
                    <a:gd name="connsiteX10" fmla="*/ 1197769 w 1235869"/>
                    <a:gd name="connsiteY10" fmla="*/ 592931 h 695325"/>
                    <a:gd name="connsiteX11" fmla="*/ 1235869 w 1235869"/>
                    <a:gd name="connsiteY11" fmla="*/ 490537 h 695325"/>
                    <a:gd name="connsiteX12" fmla="*/ 907256 w 1235869"/>
                    <a:gd name="connsiteY12" fmla="*/ 421481 h 695325"/>
                    <a:gd name="connsiteX13" fmla="*/ 850106 w 1235869"/>
                    <a:gd name="connsiteY13" fmla="*/ 221456 h 695325"/>
                    <a:gd name="connsiteX14" fmla="*/ 876300 w 1235869"/>
                    <a:gd name="connsiteY14" fmla="*/ 116681 h 695325"/>
                    <a:gd name="connsiteX15" fmla="*/ 719138 w 1235869"/>
                    <a:gd name="connsiteY15" fmla="*/ 0 h 695325"/>
                    <a:gd name="connsiteX0" fmla="*/ 719138 w 1378625"/>
                    <a:gd name="connsiteY0" fmla="*/ 121474 h 816799"/>
                    <a:gd name="connsiteX1" fmla="*/ 216694 w 1378625"/>
                    <a:gd name="connsiteY1" fmla="*/ 242917 h 816799"/>
                    <a:gd name="connsiteX2" fmla="*/ 0 w 1378625"/>
                    <a:gd name="connsiteY2" fmla="*/ 621536 h 816799"/>
                    <a:gd name="connsiteX3" fmla="*/ 66675 w 1378625"/>
                    <a:gd name="connsiteY3" fmla="*/ 662017 h 816799"/>
                    <a:gd name="connsiteX4" fmla="*/ 366713 w 1378625"/>
                    <a:gd name="connsiteY4" fmla="*/ 366742 h 816799"/>
                    <a:gd name="connsiteX5" fmla="*/ 523875 w 1378625"/>
                    <a:gd name="connsiteY5" fmla="*/ 361980 h 816799"/>
                    <a:gd name="connsiteX6" fmla="*/ 321469 w 1378625"/>
                    <a:gd name="connsiteY6" fmla="*/ 740599 h 816799"/>
                    <a:gd name="connsiteX7" fmla="*/ 542925 w 1378625"/>
                    <a:gd name="connsiteY7" fmla="*/ 816799 h 816799"/>
                    <a:gd name="connsiteX8" fmla="*/ 735806 w 1378625"/>
                    <a:gd name="connsiteY8" fmla="*/ 552480 h 816799"/>
                    <a:gd name="connsiteX9" fmla="*/ 821531 w 1378625"/>
                    <a:gd name="connsiteY9" fmla="*/ 685830 h 816799"/>
                    <a:gd name="connsiteX10" fmla="*/ 1197769 w 1378625"/>
                    <a:gd name="connsiteY10" fmla="*/ 714405 h 816799"/>
                    <a:gd name="connsiteX11" fmla="*/ 1378625 w 1378625"/>
                    <a:gd name="connsiteY11" fmla="*/ 0 h 816799"/>
                    <a:gd name="connsiteX12" fmla="*/ 907256 w 1378625"/>
                    <a:gd name="connsiteY12" fmla="*/ 542955 h 816799"/>
                    <a:gd name="connsiteX13" fmla="*/ 850106 w 1378625"/>
                    <a:gd name="connsiteY13" fmla="*/ 342930 h 816799"/>
                    <a:gd name="connsiteX14" fmla="*/ 876300 w 1378625"/>
                    <a:gd name="connsiteY14" fmla="*/ 238155 h 816799"/>
                    <a:gd name="connsiteX15" fmla="*/ 719138 w 1378625"/>
                    <a:gd name="connsiteY15" fmla="*/ 121474 h 816799"/>
                    <a:gd name="connsiteX0" fmla="*/ 719138 w 1378625"/>
                    <a:gd name="connsiteY0" fmla="*/ 121474 h 816799"/>
                    <a:gd name="connsiteX1" fmla="*/ 216694 w 1378625"/>
                    <a:gd name="connsiteY1" fmla="*/ 242917 h 816799"/>
                    <a:gd name="connsiteX2" fmla="*/ 0 w 1378625"/>
                    <a:gd name="connsiteY2" fmla="*/ 621536 h 816799"/>
                    <a:gd name="connsiteX3" fmla="*/ 66675 w 1378625"/>
                    <a:gd name="connsiteY3" fmla="*/ 662017 h 816799"/>
                    <a:gd name="connsiteX4" fmla="*/ 366713 w 1378625"/>
                    <a:gd name="connsiteY4" fmla="*/ 366742 h 816799"/>
                    <a:gd name="connsiteX5" fmla="*/ 523875 w 1378625"/>
                    <a:gd name="connsiteY5" fmla="*/ 361980 h 816799"/>
                    <a:gd name="connsiteX6" fmla="*/ 321469 w 1378625"/>
                    <a:gd name="connsiteY6" fmla="*/ 740599 h 816799"/>
                    <a:gd name="connsiteX7" fmla="*/ 542925 w 1378625"/>
                    <a:gd name="connsiteY7" fmla="*/ 816799 h 816799"/>
                    <a:gd name="connsiteX8" fmla="*/ 735806 w 1378625"/>
                    <a:gd name="connsiteY8" fmla="*/ 552480 h 816799"/>
                    <a:gd name="connsiteX9" fmla="*/ 821531 w 1378625"/>
                    <a:gd name="connsiteY9" fmla="*/ 685830 h 816799"/>
                    <a:gd name="connsiteX10" fmla="*/ 1197769 w 1378625"/>
                    <a:gd name="connsiteY10" fmla="*/ 714405 h 816799"/>
                    <a:gd name="connsiteX11" fmla="*/ 1378625 w 1378625"/>
                    <a:gd name="connsiteY11" fmla="*/ 0 h 816799"/>
                    <a:gd name="connsiteX12" fmla="*/ 1068387 w 1378625"/>
                    <a:gd name="connsiteY12" fmla="*/ 229176 h 816799"/>
                    <a:gd name="connsiteX13" fmla="*/ 850106 w 1378625"/>
                    <a:gd name="connsiteY13" fmla="*/ 342930 h 816799"/>
                    <a:gd name="connsiteX14" fmla="*/ 876300 w 1378625"/>
                    <a:gd name="connsiteY14" fmla="*/ 238155 h 816799"/>
                    <a:gd name="connsiteX15" fmla="*/ 719138 w 1378625"/>
                    <a:gd name="connsiteY15" fmla="*/ 121474 h 816799"/>
                    <a:gd name="connsiteX0" fmla="*/ 719138 w 1378625"/>
                    <a:gd name="connsiteY0" fmla="*/ 121474 h 816799"/>
                    <a:gd name="connsiteX1" fmla="*/ 216694 w 1378625"/>
                    <a:gd name="connsiteY1" fmla="*/ 242917 h 816799"/>
                    <a:gd name="connsiteX2" fmla="*/ 0 w 1378625"/>
                    <a:gd name="connsiteY2" fmla="*/ 621536 h 816799"/>
                    <a:gd name="connsiteX3" fmla="*/ 66675 w 1378625"/>
                    <a:gd name="connsiteY3" fmla="*/ 662017 h 816799"/>
                    <a:gd name="connsiteX4" fmla="*/ 366713 w 1378625"/>
                    <a:gd name="connsiteY4" fmla="*/ 366742 h 816799"/>
                    <a:gd name="connsiteX5" fmla="*/ 523875 w 1378625"/>
                    <a:gd name="connsiteY5" fmla="*/ 361980 h 816799"/>
                    <a:gd name="connsiteX6" fmla="*/ 321469 w 1378625"/>
                    <a:gd name="connsiteY6" fmla="*/ 740599 h 816799"/>
                    <a:gd name="connsiteX7" fmla="*/ 542925 w 1378625"/>
                    <a:gd name="connsiteY7" fmla="*/ 816799 h 816799"/>
                    <a:gd name="connsiteX8" fmla="*/ 735806 w 1378625"/>
                    <a:gd name="connsiteY8" fmla="*/ 552480 h 816799"/>
                    <a:gd name="connsiteX9" fmla="*/ 821531 w 1378625"/>
                    <a:gd name="connsiteY9" fmla="*/ 685830 h 816799"/>
                    <a:gd name="connsiteX10" fmla="*/ 1197769 w 1378625"/>
                    <a:gd name="connsiteY10" fmla="*/ 714405 h 816799"/>
                    <a:gd name="connsiteX11" fmla="*/ 1378625 w 1378625"/>
                    <a:gd name="connsiteY11" fmla="*/ 0 h 816799"/>
                    <a:gd name="connsiteX12" fmla="*/ 1068387 w 1378625"/>
                    <a:gd name="connsiteY12" fmla="*/ 229176 h 816799"/>
                    <a:gd name="connsiteX13" fmla="*/ 888268 w 1378625"/>
                    <a:gd name="connsiteY13" fmla="*/ 306182 h 816799"/>
                    <a:gd name="connsiteX14" fmla="*/ 876300 w 1378625"/>
                    <a:gd name="connsiteY14" fmla="*/ 238155 h 816799"/>
                    <a:gd name="connsiteX15" fmla="*/ 719138 w 1378625"/>
                    <a:gd name="connsiteY15" fmla="*/ 121474 h 816799"/>
                    <a:gd name="connsiteX0" fmla="*/ 719138 w 1378625"/>
                    <a:gd name="connsiteY0" fmla="*/ 121474 h 816799"/>
                    <a:gd name="connsiteX1" fmla="*/ 216694 w 1378625"/>
                    <a:gd name="connsiteY1" fmla="*/ 242917 h 816799"/>
                    <a:gd name="connsiteX2" fmla="*/ 0 w 1378625"/>
                    <a:gd name="connsiteY2" fmla="*/ 621536 h 816799"/>
                    <a:gd name="connsiteX3" fmla="*/ 66675 w 1378625"/>
                    <a:gd name="connsiteY3" fmla="*/ 662017 h 816799"/>
                    <a:gd name="connsiteX4" fmla="*/ 366713 w 1378625"/>
                    <a:gd name="connsiteY4" fmla="*/ 366742 h 816799"/>
                    <a:gd name="connsiteX5" fmla="*/ 523875 w 1378625"/>
                    <a:gd name="connsiteY5" fmla="*/ 361980 h 816799"/>
                    <a:gd name="connsiteX6" fmla="*/ 321469 w 1378625"/>
                    <a:gd name="connsiteY6" fmla="*/ 740599 h 816799"/>
                    <a:gd name="connsiteX7" fmla="*/ 542925 w 1378625"/>
                    <a:gd name="connsiteY7" fmla="*/ 816799 h 816799"/>
                    <a:gd name="connsiteX8" fmla="*/ 735806 w 1378625"/>
                    <a:gd name="connsiteY8" fmla="*/ 552480 h 816799"/>
                    <a:gd name="connsiteX9" fmla="*/ 1030717 w 1378625"/>
                    <a:gd name="connsiteY9" fmla="*/ 415867 h 816799"/>
                    <a:gd name="connsiteX10" fmla="*/ 1197769 w 1378625"/>
                    <a:gd name="connsiteY10" fmla="*/ 714405 h 816799"/>
                    <a:gd name="connsiteX11" fmla="*/ 1378625 w 1378625"/>
                    <a:gd name="connsiteY11" fmla="*/ 0 h 816799"/>
                    <a:gd name="connsiteX12" fmla="*/ 1068387 w 1378625"/>
                    <a:gd name="connsiteY12" fmla="*/ 229176 h 816799"/>
                    <a:gd name="connsiteX13" fmla="*/ 888268 w 1378625"/>
                    <a:gd name="connsiteY13" fmla="*/ 306182 h 816799"/>
                    <a:gd name="connsiteX14" fmla="*/ 876300 w 1378625"/>
                    <a:gd name="connsiteY14" fmla="*/ 238155 h 816799"/>
                    <a:gd name="connsiteX15" fmla="*/ 719138 w 1378625"/>
                    <a:gd name="connsiteY15" fmla="*/ 121474 h 816799"/>
                    <a:gd name="connsiteX0" fmla="*/ 719138 w 1378625"/>
                    <a:gd name="connsiteY0" fmla="*/ 121474 h 816799"/>
                    <a:gd name="connsiteX1" fmla="*/ 216694 w 1378625"/>
                    <a:gd name="connsiteY1" fmla="*/ 242917 h 816799"/>
                    <a:gd name="connsiteX2" fmla="*/ 0 w 1378625"/>
                    <a:gd name="connsiteY2" fmla="*/ 621536 h 816799"/>
                    <a:gd name="connsiteX3" fmla="*/ 66675 w 1378625"/>
                    <a:gd name="connsiteY3" fmla="*/ 662017 h 816799"/>
                    <a:gd name="connsiteX4" fmla="*/ 366713 w 1378625"/>
                    <a:gd name="connsiteY4" fmla="*/ 366742 h 816799"/>
                    <a:gd name="connsiteX5" fmla="*/ 523875 w 1378625"/>
                    <a:gd name="connsiteY5" fmla="*/ 361980 h 816799"/>
                    <a:gd name="connsiteX6" fmla="*/ 321469 w 1378625"/>
                    <a:gd name="connsiteY6" fmla="*/ 740599 h 816799"/>
                    <a:gd name="connsiteX7" fmla="*/ 542925 w 1378625"/>
                    <a:gd name="connsiteY7" fmla="*/ 816799 h 816799"/>
                    <a:gd name="connsiteX8" fmla="*/ 735806 w 1378625"/>
                    <a:gd name="connsiteY8" fmla="*/ 552480 h 816799"/>
                    <a:gd name="connsiteX9" fmla="*/ 1030717 w 1378625"/>
                    <a:gd name="connsiteY9" fmla="*/ 415867 h 816799"/>
                    <a:gd name="connsiteX10" fmla="*/ 1377274 w 1378625"/>
                    <a:gd name="connsiteY10" fmla="*/ 98154 h 816799"/>
                    <a:gd name="connsiteX11" fmla="*/ 1378625 w 1378625"/>
                    <a:gd name="connsiteY11" fmla="*/ 0 h 816799"/>
                    <a:gd name="connsiteX12" fmla="*/ 1068387 w 1378625"/>
                    <a:gd name="connsiteY12" fmla="*/ 229176 h 816799"/>
                    <a:gd name="connsiteX13" fmla="*/ 888268 w 1378625"/>
                    <a:gd name="connsiteY13" fmla="*/ 306182 h 816799"/>
                    <a:gd name="connsiteX14" fmla="*/ 876300 w 1378625"/>
                    <a:gd name="connsiteY14" fmla="*/ 238155 h 816799"/>
                    <a:gd name="connsiteX15" fmla="*/ 719138 w 1378625"/>
                    <a:gd name="connsiteY15" fmla="*/ 121474 h 816799"/>
                    <a:gd name="connsiteX0" fmla="*/ 719138 w 1378625"/>
                    <a:gd name="connsiteY0" fmla="*/ 121474 h 816799"/>
                    <a:gd name="connsiteX1" fmla="*/ 216694 w 1378625"/>
                    <a:gd name="connsiteY1" fmla="*/ 242917 h 816799"/>
                    <a:gd name="connsiteX2" fmla="*/ 0 w 1378625"/>
                    <a:gd name="connsiteY2" fmla="*/ 621536 h 816799"/>
                    <a:gd name="connsiteX3" fmla="*/ 66675 w 1378625"/>
                    <a:gd name="connsiteY3" fmla="*/ 662017 h 816799"/>
                    <a:gd name="connsiteX4" fmla="*/ 366713 w 1378625"/>
                    <a:gd name="connsiteY4" fmla="*/ 366742 h 816799"/>
                    <a:gd name="connsiteX5" fmla="*/ 523875 w 1378625"/>
                    <a:gd name="connsiteY5" fmla="*/ 361980 h 816799"/>
                    <a:gd name="connsiteX6" fmla="*/ 321469 w 1378625"/>
                    <a:gd name="connsiteY6" fmla="*/ 740599 h 816799"/>
                    <a:gd name="connsiteX7" fmla="*/ 542925 w 1378625"/>
                    <a:gd name="connsiteY7" fmla="*/ 816799 h 816799"/>
                    <a:gd name="connsiteX8" fmla="*/ 789516 w 1378625"/>
                    <a:gd name="connsiteY8" fmla="*/ 497357 h 816799"/>
                    <a:gd name="connsiteX9" fmla="*/ 1030717 w 1378625"/>
                    <a:gd name="connsiteY9" fmla="*/ 415867 h 816799"/>
                    <a:gd name="connsiteX10" fmla="*/ 1377274 w 1378625"/>
                    <a:gd name="connsiteY10" fmla="*/ 98154 h 816799"/>
                    <a:gd name="connsiteX11" fmla="*/ 1378625 w 1378625"/>
                    <a:gd name="connsiteY11" fmla="*/ 0 h 816799"/>
                    <a:gd name="connsiteX12" fmla="*/ 1068387 w 1378625"/>
                    <a:gd name="connsiteY12" fmla="*/ 229176 h 816799"/>
                    <a:gd name="connsiteX13" fmla="*/ 888268 w 1378625"/>
                    <a:gd name="connsiteY13" fmla="*/ 306182 h 816799"/>
                    <a:gd name="connsiteX14" fmla="*/ 876300 w 1378625"/>
                    <a:gd name="connsiteY14" fmla="*/ 238155 h 816799"/>
                    <a:gd name="connsiteX15" fmla="*/ 719138 w 1378625"/>
                    <a:gd name="connsiteY15" fmla="*/ 121474 h 816799"/>
                    <a:gd name="connsiteX0" fmla="*/ 719138 w 1378625"/>
                    <a:gd name="connsiteY0" fmla="*/ 121474 h 816799"/>
                    <a:gd name="connsiteX1" fmla="*/ 216694 w 1378625"/>
                    <a:gd name="connsiteY1" fmla="*/ 242917 h 816799"/>
                    <a:gd name="connsiteX2" fmla="*/ 0 w 1378625"/>
                    <a:gd name="connsiteY2" fmla="*/ 621536 h 816799"/>
                    <a:gd name="connsiteX3" fmla="*/ 66675 w 1378625"/>
                    <a:gd name="connsiteY3" fmla="*/ 662017 h 816799"/>
                    <a:gd name="connsiteX4" fmla="*/ 366713 w 1378625"/>
                    <a:gd name="connsiteY4" fmla="*/ 366742 h 816799"/>
                    <a:gd name="connsiteX5" fmla="*/ 523875 w 1378625"/>
                    <a:gd name="connsiteY5" fmla="*/ 361980 h 816799"/>
                    <a:gd name="connsiteX6" fmla="*/ 321469 w 1378625"/>
                    <a:gd name="connsiteY6" fmla="*/ 740599 h 816799"/>
                    <a:gd name="connsiteX7" fmla="*/ 542925 w 1378625"/>
                    <a:gd name="connsiteY7" fmla="*/ 816799 h 816799"/>
                    <a:gd name="connsiteX8" fmla="*/ 789516 w 1378625"/>
                    <a:gd name="connsiteY8" fmla="*/ 497357 h 816799"/>
                    <a:gd name="connsiteX9" fmla="*/ 1131070 w 1378625"/>
                    <a:gd name="connsiteY9" fmla="*/ 335302 h 816799"/>
                    <a:gd name="connsiteX10" fmla="*/ 1377274 w 1378625"/>
                    <a:gd name="connsiteY10" fmla="*/ 98154 h 816799"/>
                    <a:gd name="connsiteX11" fmla="*/ 1378625 w 1378625"/>
                    <a:gd name="connsiteY11" fmla="*/ 0 h 816799"/>
                    <a:gd name="connsiteX12" fmla="*/ 1068387 w 1378625"/>
                    <a:gd name="connsiteY12" fmla="*/ 229176 h 816799"/>
                    <a:gd name="connsiteX13" fmla="*/ 888268 w 1378625"/>
                    <a:gd name="connsiteY13" fmla="*/ 306182 h 816799"/>
                    <a:gd name="connsiteX14" fmla="*/ 876300 w 1378625"/>
                    <a:gd name="connsiteY14" fmla="*/ 238155 h 816799"/>
                    <a:gd name="connsiteX15" fmla="*/ 719138 w 1378625"/>
                    <a:gd name="connsiteY15" fmla="*/ 121474 h 816799"/>
                    <a:gd name="connsiteX0" fmla="*/ 719138 w 1378625"/>
                    <a:gd name="connsiteY0" fmla="*/ 121474 h 816799"/>
                    <a:gd name="connsiteX1" fmla="*/ 216694 w 1378625"/>
                    <a:gd name="connsiteY1" fmla="*/ 242917 h 816799"/>
                    <a:gd name="connsiteX2" fmla="*/ 0 w 1378625"/>
                    <a:gd name="connsiteY2" fmla="*/ 621536 h 816799"/>
                    <a:gd name="connsiteX3" fmla="*/ 66675 w 1378625"/>
                    <a:gd name="connsiteY3" fmla="*/ 662017 h 816799"/>
                    <a:gd name="connsiteX4" fmla="*/ 366713 w 1378625"/>
                    <a:gd name="connsiteY4" fmla="*/ 366742 h 816799"/>
                    <a:gd name="connsiteX5" fmla="*/ 523875 w 1378625"/>
                    <a:gd name="connsiteY5" fmla="*/ 361980 h 816799"/>
                    <a:gd name="connsiteX6" fmla="*/ 321469 w 1378625"/>
                    <a:gd name="connsiteY6" fmla="*/ 740599 h 816799"/>
                    <a:gd name="connsiteX7" fmla="*/ 542925 w 1378625"/>
                    <a:gd name="connsiteY7" fmla="*/ 816799 h 816799"/>
                    <a:gd name="connsiteX8" fmla="*/ 789516 w 1378625"/>
                    <a:gd name="connsiteY8" fmla="*/ 497357 h 816799"/>
                    <a:gd name="connsiteX9" fmla="*/ 1131070 w 1378625"/>
                    <a:gd name="connsiteY9" fmla="*/ 335302 h 816799"/>
                    <a:gd name="connsiteX10" fmla="*/ 1377274 w 1378625"/>
                    <a:gd name="connsiteY10" fmla="*/ 98154 h 816799"/>
                    <a:gd name="connsiteX11" fmla="*/ 1378625 w 1378625"/>
                    <a:gd name="connsiteY11" fmla="*/ 0 h 816799"/>
                    <a:gd name="connsiteX12" fmla="*/ 1068387 w 1378625"/>
                    <a:gd name="connsiteY12" fmla="*/ 229176 h 816799"/>
                    <a:gd name="connsiteX13" fmla="*/ 882614 w 1378625"/>
                    <a:gd name="connsiteY13" fmla="*/ 306182 h 816799"/>
                    <a:gd name="connsiteX14" fmla="*/ 876300 w 1378625"/>
                    <a:gd name="connsiteY14" fmla="*/ 238155 h 816799"/>
                    <a:gd name="connsiteX15" fmla="*/ 719138 w 1378625"/>
                    <a:gd name="connsiteY15" fmla="*/ 121474 h 816799"/>
                    <a:gd name="connsiteX0" fmla="*/ 719138 w 1378625"/>
                    <a:gd name="connsiteY0" fmla="*/ 121474 h 816799"/>
                    <a:gd name="connsiteX1" fmla="*/ 216694 w 1378625"/>
                    <a:gd name="connsiteY1" fmla="*/ 242917 h 816799"/>
                    <a:gd name="connsiteX2" fmla="*/ 0 w 1378625"/>
                    <a:gd name="connsiteY2" fmla="*/ 621536 h 816799"/>
                    <a:gd name="connsiteX3" fmla="*/ 66675 w 1378625"/>
                    <a:gd name="connsiteY3" fmla="*/ 662017 h 816799"/>
                    <a:gd name="connsiteX4" fmla="*/ 366713 w 1378625"/>
                    <a:gd name="connsiteY4" fmla="*/ 366742 h 816799"/>
                    <a:gd name="connsiteX5" fmla="*/ 523875 w 1378625"/>
                    <a:gd name="connsiteY5" fmla="*/ 361980 h 816799"/>
                    <a:gd name="connsiteX6" fmla="*/ 321469 w 1378625"/>
                    <a:gd name="connsiteY6" fmla="*/ 740599 h 816799"/>
                    <a:gd name="connsiteX7" fmla="*/ 542925 w 1378625"/>
                    <a:gd name="connsiteY7" fmla="*/ 816799 h 816799"/>
                    <a:gd name="connsiteX8" fmla="*/ 789516 w 1378625"/>
                    <a:gd name="connsiteY8" fmla="*/ 497357 h 816799"/>
                    <a:gd name="connsiteX9" fmla="*/ 1131070 w 1378625"/>
                    <a:gd name="connsiteY9" fmla="*/ 335302 h 816799"/>
                    <a:gd name="connsiteX10" fmla="*/ 1377274 w 1378625"/>
                    <a:gd name="connsiteY10" fmla="*/ 98154 h 816799"/>
                    <a:gd name="connsiteX11" fmla="*/ 1378625 w 1378625"/>
                    <a:gd name="connsiteY11" fmla="*/ 0 h 816799"/>
                    <a:gd name="connsiteX12" fmla="*/ 1068387 w 1378625"/>
                    <a:gd name="connsiteY12" fmla="*/ 229176 h 816799"/>
                    <a:gd name="connsiteX13" fmla="*/ 882614 w 1378625"/>
                    <a:gd name="connsiteY13" fmla="*/ 306182 h 816799"/>
                    <a:gd name="connsiteX14" fmla="*/ 887607 w 1378625"/>
                    <a:gd name="connsiteY14" fmla="*/ 239568 h 816799"/>
                    <a:gd name="connsiteX15" fmla="*/ 719138 w 1378625"/>
                    <a:gd name="connsiteY15" fmla="*/ 121474 h 816799"/>
                    <a:gd name="connsiteX0" fmla="*/ 719138 w 1378625"/>
                    <a:gd name="connsiteY0" fmla="*/ 121474 h 816799"/>
                    <a:gd name="connsiteX1" fmla="*/ 216694 w 1378625"/>
                    <a:gd name="connsiteY1" fmla="*/ 242917 h 816799"/>
                    <a:gd name="connsiteX2" fmla="*/ 0 w 1378625"/>
                    <a:gd name="connsiteY2" fmla="*/ 621536 h 816799"/>
                    <a:gd name="connsiteX3" fmla="*/ 66675 w 1378625"/>
                    <a:gd name="connsiteY3" fmla="*/ 662017 h 816799"/>
                    <a:gd name="connsiteX4" fmla="*/ 366713 w 1378625"/>
                    <a:gd name="connsiteY4" fmla="*/ 366742 h 816799"/>
                    <a:gd name="connsiteX5" fmla="*/ 523875 w 1378625"/>
                    <a:gd name="connsiteY5" fmla="*/ 361980 h 816799"/>
                    <a:gd name="connsiteX6" fmla="*/ 321469 w 1378625"/>
                    <a:gd name="connsiteY6" fmla="*/ 740599 h 816799"/>
                    <a:gd name="connsiteX7" fmla="*/ 542925 w 1378625"/>
                    <a:gd name="connsiteY7" fmla="*/ 816799 h 816799"/>
                    <a:gd name="connsiteX8" fmla="*/ 789516 w 1378625"/>
                    <a:gd name="connsiteY8" fmla="*/ 497357 h 816799"/>
                    <a:gd name="connsiteX9" fmla="*/ 1131070 w 1378625"/>
                    <a:gd name="connsiteY9" fmla="*/ 335302 h 816799"/>
                    <a:gd name="connsiteX10" fmla="*/ 1377274 w 1378625"/>
                    <a:gd name="connsiteY10" fmla="*/ 98154 h 816799"/>
                    <a:gd name="connsiteX11" fmla="*/ 1378625 w 1378625"/>
                    <a:gd name="connsiteY11" fmla="*/ 0 h 816799"/>
                    <a:gd name="connsiteX12" fmla="*/ 1068387 w 1378625"/>
                    <a:gd name="connsiteY12" fmla="*/ 229176 h 816799"/>
                    <a:gd name="connsiteX13" fmla="*/ 896748 w 1378625"/>
                    <a:gd name="connsiteY13" fmla="*/ 279327 h 816799"/>
                    <a:gd name="connsiteX14" fmla="*/ 887607 w 1378625"/>
                    <a:gd name="connsiteY14" fmla="*/ 239568 h 816799"/>
                    <a:gd name="connsiteX15" fmla="*/ 719138 w 1378625"/>
                    <a:gd name="connsiteY15" fmla="*/ 121474 h 816799"/>
                    <a:gd name="connsiteX0" fmla="*/ 719138 w 1378625"/>
                    <a:gd name="connsiteY0" fmla="*/ 121474 h 816799"/>
                    <a:gd name="connsiteX1" fmla="*/ 216694 w 1378625"/>
                    <a:gd name="connsiteY1" fmla="*/ 242917 h 816799"/>
                    <a:gd name="connsiteX2" fmla="*/ 0 w 1378625"/>
                    <a:gd name="connsiteY2" fmla="*/ 621536 h 816799"/>
                    <a:gd name="connsiteX3" fmla="*/ 66675 w 1378625"/>
                    <a:gd name="connsiteY3" fmla="*/ 662017 h 816799"/>
                    <a:gd name="connsiteX4" fmla="*/ 366713 w 1378625"/>
                    <a:gd name="connsiteY4" fmla="*/ 366742 h 816799"/>
                    <a:gd name="connsiteX5" fmla="*/ 523875 w 1378625"/>
                    <a:gd name="connsiteY5" fmla="*/ 361980 h 816799"/>
                    <a:gd name="connsiteX6" fmla="*/ 321469 w 1378625"/>
                    <a:gd name="connsiteY6" fmla="*/ 740599 h 816799"/>
                    <a:gd name="connsiteX7" fmla="*/ 542925 w 1378625"/>
                    <a:gd name="connsiteY7" fmla="*/ 816799 h 816799"/>
                    <a:gd name="connsiteX8" fmla="*/ 789516 w 1378625"/>
                    <a:gd name="connsiteY8" fmla="*/ 497357 h 816799"/>
                    <a:gd name="connsiteX9" fmla="*/ 1131070 w 1378625"/>
                    <a:gd name="connsiteY9" fmla="*/ 335302 h 816799"/>
                    <a:gd name="connsiteX10" fmla="*/ 1377274 w 1378625"/>
                    <a:gd name="connsiteY10" fmla="*/ 98154 h 816799"/>
                    <a:gd name="connsiteX11" fmla="*/ 1378625 w 1378625"/>
                    <a:gd name="connsiteY11" fmla="*/ 0 h 816799"/>
                    <a:gd name="connsiteX12" fmla="*/ 1068387 w 1378625"/>
                    <a:gd name="connsiteY12" fmla="*/ 229176 h 816799"/>
                    <a:gd name="connsiteX13" fmla="*/ 887607 w 1378625"/>
                    <a:gd name="connsiteY13" fmla="*/ 239568 h 816799"/>
                    <a:gd name="connsiteX14" fmla="*/ 719138 w 1378625"/>
                    <a:gd name="connsiteY14" fmla="*/ 121474 h 816799"/>
                    <a:gd name="connsiteX0" fmla="*/ 719138 w 1378625"/>
                    <a:gd name="connsiteY0" fmla="*/ 121474 h 740599"/>
                    <a:gd name="connsiteX1" fmla="*/ 216694 w 1378625"/>
                    <a:gd name="connsiteY1" fmla="*/ 242917 h 740599"/>
                    <a:gd name="connsiteX2" fmla="*/ 0 w 1378625"/>
                    <a:gd name="connsiteY2" fmla="*/ 621536 h 740599"/>
                    <a:gd name="connsiteX3" fmla="*/ 66675 w 1378625"/>
                    <a:gd name="connsiteY3" fmla="*/ 662017 h 740599"/>
                    <a:gd name="connsiteX4" fmla="*/ 366713 w 1378625"/>
                    <a:gd name="connsiteY4" fmla="*/ 366742 h 740599"/>
                    <a:gd name="connsiteX5" fmla="*/ 523875 w 1378625"/>
                    <a:gd name="connsiteY5" fmla="*/ 361980 h 740599"/>
                    <a:gd name="connsiteX6" fmla="*/ 321469 w 1378625"/>
                    <a:gd name="connsiteY6" fmla="*/ 740599 h 740599"/>
                    <a:gd name="connsiteX7" fmla="*/ 672960 w 1378625"/>
                    <a:gd name="connsiteY7" fmla="*/ 703725 h 740599"/>
                    <a:gd name="connsiteX8" fmla="*/ 789516 w 1378625"/>
                    <a:gd name="connsiteY8" fmla="*/ 497357 h 740599"/>
                    <a:gd name="connsiteX9" fmla="*/ 1131070 w 1378625"/>
                    <a:gd name="connsiteY9" fmla="*/ 335302 h 740599"/>
                    <a:gd name="connsiteX10" fmla="*/ 1377274 w 1378625"/>
                    <a:gd name="connsiteY10" fmla="*/ 98154 h 740599"/>
                    <a:gd name="connsiteX11" fmla="*/ 1378625 w 1378625"/>
                    <a:gd name="connsiteY11" fmla="*/ 0 h 740599"/>
                    <a:gd name="connsiteX12" fmla="*/ 1068387 w 1378625"/>
                    <a:gd name="connsiteY12" fmla="*/ 229176 h 740599"/>
                    <a:gd name="connsiteX13" fmla="*/ 887607 w 1378625"/>
                    <a:gd name="connsiteY13" fmla="*/ 239568 h 740599"/>
                    <a:gd name="connsiteX14" fmla="*/ 719138 w 1378625"/>
                    <a:gd name="connsiteY14" fmla="*/ 121474 h 740599"/>
                    <a:gd name="connsiteX0" fmla="*/ 719138 w 1378625"/>
                    <a:gd name="connsiteY0" fmla="*/ 121474 h 703725"/>
                    <a:gd name="connsiteX1" fmla="*/ 216694 w 1378625"/>
                    <a:gd name="connsiteY1" fmla="*/ 242917 h 703725"/>
                    <a:gd name="connsiteX2" fmla="*/ 0 w 1378625"/>
                    <a:gd name="connsiteY2" fmla="*/ 621536 h 703725"/>
                    <a:gd name="connsiteX3" fmla="*/ 66675 w 1378625"/>
                    <a:gd name="connsiteY3" fmla="*/ 662017 h 703725"/>
                    <a:gd name="connsiteX4" fmla="*/ 366713 w 1378625"/>
                    <a:gd name="connsiteY4" fmla="*/ 366742 h 703725"/>
                    <a:gd name="connsiteX5" fmla="*/ 523875 w 1378625"/>
                    <a:gd name="connsiteY5" fmla="*/ 361980 h 703725"/>
                    <a:gd name="connsiteX6" fmla="*/ 393553 w 1378625"/>
                    <a:gd name="connsiteY6" fmla="*/ 643072 h 703725"/>
                    <a:gd name="connsiteX7" fmla="*/ 672960 w 1378625"/>
                    <a:gd name="connsiteY7" fmla="*/ 703725 h 703725"/>
                    <a:gd name="connsiteX8" fmla="*/ 789516 w 1378625"/>
                    <a:gd name="connsiteY8" fmla="*/ 497357 h 703725"/>
                    <a:gd name="connsiteX9" fmla="*/ 1131070 w 1378625"/>
                    <a:gd name="connsiteY9" fmla="*/ 335302 h 703725"/>
                    <a:gd name="connsiteX10" fmla="*/ 1377274 w 1378625"/>
                    <a:gd name="connsiteY10" fmla="*/ 98154 h 703725"/>
                    <a:gd name="connsiteX11" fmla="*/ 1378625 w 1378625"/>
                    <a:gd name="connsiteY11" fmla="*/ 0 h 703725"/>
                    <a:gd name="connsiteX12" fmla="*/ 1068387 w 1378625"/>
                    <a:gd name="connsiteY12" fmla="*/ 229176 h 703725"/>
                    <a:gd name="connsiteX13" fmla="*/ 887607 w 1378625"/>
                    <a:gd name="connsiteY13" fmla="*/ 239568 h 703725"/>
                    <a:gd name="connsiteX14" fmla="*/ 719138 w 1378625"/>
                    <a:gd name="connsiteY14" fmla="*/ 121474 h 703725"/>
                    <a:gd name="connsiteX0" fmla="*/ 719138 w 1378625"/>
                    <a:gd name="connsiteY0" fmla="*/ 121474 h 703725"/>
                    <a:gd name="connsiteX1" fmla="*/ 216694 w 1378625"/>
                    <a:gd name="connsiteY1" fmla="*/ 242917 h 703725"/>
                    <a:gd name="connsiteX2" fmla="*/ 0 w 1378625"/>
                    <a:gd name="connsiteY2" fmla="*/ 621536 h 703725"/>
                    <a:gd name="connsiteX3" fmla="*/ 219325 w 1378625"/>
                    <a:gd name="connsiteY3" fmla="*/ 503714 h 703725"/>
                    <a:gd name="connsiteX4" fmla="*/ 366713 w 1378625"/>
                    <a:gd name="connsiteY4" fmla="*/ 366742 h 703725"/>
                    <a:gd name="connsiteX5" fmla="*/ 523875 w 1378625"/>
                    <a:gd name="connsiteY5" fmla="*/ 361980 h 703725"/>
                    <a:gd name="connsiteX6" fmla="*/ 393553 w 1378625"/>
                    <a:gd name="connsiteY6" fmla="*/ 643072 h 703725"/>
                    <a:gd name="connsiteX7" fmla="*/ 672960 w 1378625"/>
                    <a:gd name="connsiteY7" fmla="*/ 703725 h 703725"/>
                    <a:gd name="connsiteX8" fmla="*/ 789516 w 1378625"/>
                    <a:gd name="connsiteY8" fmla="*/ 497357 h 703725"/>
                    <a:gd name="connsiteX9" fmla="*/ 1131070 w 1378625"/>
                    <a:gd name="connsiteY9" fmla="*/ 335302 h 703725"/>
                    <a:gd name="connsiteX10" fmla="*/ 1377274 w 1378625"/>
                    <a:gd name="connsiteY10" fmla="*/ 98154 h 703725"/>
                    <a:gd name="connsiteX11" fmla="*/ 1378625 w 1378625"/>
                    <a:gd name="connsiteY11" fmla="*/ 0 h 703725"/>
                    <a:gd name="connsiteX12" fmla="*/ 1068387 w 1378625"/>
                    <a:gd name="connsiteY12" fmla="*/ 229176 h 703725"/>
                    <a:gd name="connsiteX13" fmla="*/ 887607 w 1378625"/>
                    <a:gd name="connsiteY13" fmla="*/ 239568 h 703725"/>
                    <a:gd name="connsiteX14" fmla="*/ 719138 w 1378625"/>
                    <a:gd name="connsiteY14" fmla="*/ 121474 h 703725"/>
                    <a:gd name="connsiteX0" fmla="*/ 606064 w 1265551"/>
                    <a:gd name="connsiteY0" fmla="*/ 121474 h 703725"/>
                    <a:gd name="connsiteX1" fmla="*/ 103620 w 1265551"/>
                    <a:gd name="connsiteY1" fmla="*/ 242917 h 703725"/>
                    <a:gd name="connsiteX2" fmla="*/ 0 w 1265551"/>
                    <a:gd name="connsiteY2" fmla="*/ 450512 h 703725"/>
                    <a:gd name="connsiteX3" fmla="*/ 106251 w 1265551"/>
                    <a:gd name="connsiteY3" fmla="*/ 503714 h 703725"/>
                    <a:gd name="connsiteX4" fmla="*/ 253639 w 1265551"/>
                    <a:gd name="connsiteY4" fmla="*/ 366742 h 703725"/>
                    <a:gd name="connsiteX5" fmla="*/ 410801 w 1265551"/>
                    <a:gd name="connsiteY5" fmla="*/ 361980 h 703725"/>
                    <a:gd name="connsiteX6" fmla="*/ 280479 w 1265551"/>
                    <a:gd name="connsiteY6" fmla="*/ 643072 h 703725"/>
                    <a:gd name="connsiteX7" fmla="*/ 559886 w 1265551"/>
                    <a:gd name="connsiteY7" fmla="*/ 703725 h 703725"/>
                    <a:gd name="connsiteX8" fmla="*/ 676442 w 1265551"/>
                    <a:gd name="connsiteY8" fmla="*/ 497357 h 703725"/>
                    <a:gd name="connsiteX9" fmla="*/ 1017996 w 1265551"/>
                    <a:gd name="connsiteY9" fmla="*/ 335302 h 703725"/>
                    <a:gd name="connsiteX10" fmla="*/ 1264200 w 1265551"/>
                    <a:gd name="connsiteY10" fmla="*/ 98154 h 703725"/>
                    <a:gd name="connsiteX11" fmla="*/ 1265551 w 1265551"/>
                    <a:gd name="connsiteY11" fmla="*/ 0 h 703725"/>
                    <a:gd name="connsiteX12" fmla="*/ 955313 w 1265551"/>
                    <a:gd name="connsiteY12" fmla="*/ 229176 h 703725"/>
                    <a:gd name="connsiteX13" fmla="*/ 774533 w 1265551"/>
                    <a:gd name="connsiteY13" fmla="*/ 239568 h 703725"/>
                    <a:gd name="connsiteX14" fmla="*/ 606064 w 1265551"/>
                    <a:gd name="connsiteY14" fmla="*/ 121474 h 703725"/>
                    <a:gd name="connsiteX0" fmla="*/ 606064 w 1265551"/>
                    <a:gd name="connsiteY0" fmla="*/ 121474 h 703725"/>
                    <a:gd name="connsiteX1" fmla="*/ 223761 w 1265551"/>
                    <a:gd name="connsiteY1" fmla="*/ 210408 h 703725"/>
                    <a:gd name="connsiteX2" fmla="*/ 0 w 1265551"/>
                    <a:gd name="connsiteY2" fmla="*/ 450512 h 703725"/>
                    <a:gd name="connsiteX3" fmla="*/ 106251 w 1265551"/>
                    <a:gd name="connsiteY3" fmla="*/ 503714 h 703725"/>
                    <a:gd name="connsiteX4" fmla="*/ 253639 w 1265551"/>
                    <a:gd name="connsiteY4" fmla="*/ 366742 h 703725"/>
                    <a:gd name="connsiteX5" fmla="*/ 410801 w 1265551"/>
                    <a:gd name="connsiteY5" fmla="*/ 361980 h 703725"/>
                    <a:gd name="connsiteX6" fmla="*/ 280479 w 1265551"/>
                    <a:gd name="connsiteY6" fmla="*/ 643072 h 703725"/>
                    <a:gd name="connsiteX7" fmla="*/ 559886 w 1265551"/>
                    <a:gd name="connsiteY7" fmla="*/ 703725 h 703725"/>
                    <a:gd name="connsiteX8" fmla="*/ 676442 w 1265551"/>
                    <a:gd name="connsiteY8" fmla="*/ 497357 h 703725"/>
                    <a:gd name="connsiteX9" fmla="*/ 1017996 w 1265551"/>
                    <a:gd name="connsiteY9" fmla="*/ 335302 h 703725"/>
                    <a:gd name="connsiteX10" fmla="*/ 1264200 w 1265551"/>
                    <a:gd name="connsiteY10" fmla="*/ 98154 h 703725"/>
                    <a:gd name="connsiteX11" fmla="*/ 1265551 w 1265551"/>
                    <a:gd name="connsiteY11" fmla="*/ 0 h 703725"/>
                    <a:gd name="connsiteX12" fmla="*/ 955313 w 1265551"/>
                    <a:gd name="connsiteY12" fmla="*/ 229176 h 703725"/>
                    <a:gd name="connsiteX13" fmla="*/ 774533 w 1265551"/>
                    <a:gd name="connsiteY13" fmla="*/ 239568 h 703725"/>
                    <a:gd name="connsiteX14" fmla="*/ 606064 w 1265551"/>
                    <a:gd name="connsiteY14" fmla="*/ 121474 h 703725"/>
                    <a:gd name="connsiteX0" fmla="*/ 566488 w 1225975"/>
                    <a:gd name="connsiteY0" fmla="*/ 121474 h 703725"/>
                    <a:gd name="connsiteX1" fmla="*/ 184185 w 1225975"/>
                    <a:gd name="connsiteY1" fmla="*/ 210408 h 703725"/>
                    <a:gd name="connsiteX2" fmla="*/ 0 w 1225975"/>
                    <a:gd name="connsiteY2" fmla="*/ 471713 h 703725"/>
                    <a:gd name="connsiteX3" fmla="*/ 66675 w 1225975"/>
                    <a:gd name="connsiteY3" fmla="*/ 503714 h 703725"/>
                    <a:gd name="connsiteX4" fmla="*/ 214063 w 1225975"/>
                    <a:gd name="connsiteY4" fmla="*/ 366742 h 703725"/>
                    <a:gd name="connsiteX5" fmla="*/ 371225 w 1225975"/>
                    <a:gd name="connsiteY5" fmla="*/ 361980 h 703725"/>
                    <a:gd name="connsiteX6" fmla="*/ 240903 w 1225975"/>
                    <a:gd name="connsiteY6" fmla="*/ 643072 h 703725"/>
                    <a:gd name="connsiteX7" fmla="*/ 520310 w 1225975"/>
                    <a:gd name="connsiteY7" fmla="*/ 703725 h 703725"/>
                    <a:gd name="connsiteX8" fmla="*/ 636866 w 1225975"/>
                    <a:gd name="connsiteY8" fmla="*/ 497357 h 703725"/>
                    <a:gd name="connsiteX9" fmla="*/ 978420 w 1225975"/>
                    <a:gd name="connsiteY9" fmla="*/ 335302 h 703725"/>
                    <a:gd name="connsiteX10" fmla="*/ 1224624 w 1225975"/>
                    <a:gd name="connsiteY10" fmla="*/ 98154 h 703725"/>
                    <a:gd name="connsiteX11" fmla="*/ 1225975 w 1225975"/>
                    <a:gd name="connsiteY11" fmla="*/ 0 h 703725"/>
                    <a:gd name="connsiteX12" fmla="*/ 915737 w 1225975"/>
                    <a:gd name="connsiteY12" fmla="*/ 229176 h 703725"/>
                    <a:gd name="connsiteX13" fmla="*/ 734957 w 1225975"/>
                    <a:gd name="connsiteY13" fmla="*/ 239568 h 703725"/>
                    <a:gd name="connsiteX14" fmla="*/ 566488 w 1225975"/>
                    <a:gd name="connsiteY14" fmla="*/ 121474 h 703725"/>
                    <a:gd name="connsiteX0" fmla="*/ 566488 w 1225975"/>
                    <a:gd name="connsiteY0" fmla="*/ 121474 h 703725"/>
                    <a:gd name="connsiteX1" fmla="*/ 184185 w 1225975"/>
                    <a:gd name="connsiteY1" fmla="*/ 210408 h 703725"/>
                    <a:gd name="connsiteX2" fmla="*/ 0 w 1225975"/>
                    <a:gd name="connsiteY2" fmla="*/ 471713 h 703725"/>
                    <a:gd name="connsiteX3" fmla="*/ 66675 w 1225975"/>
                    <a:gd name="connsiteY3" fmla="*/ 503714 h 703725"/>
                    <a:gd name="connsiteX4" fmla="*/ 214063 w 1225975"/>
                    <a:gd name="connsiteY4" fmla="*/ 366742 h 703725"/>
                    <a:gd name="connsiteX5" fmla="*/ 371225 w 1225975"/>
                    <a:gd name="connsiteY5" fmla="*/ 361980 h 703725"/>
                    <a:gd name="connsiteX6" fmla="*/ 240903 w 1225975"/>
                    <a:gd name="connsiteY6" fmla="*/ 643072 h 703725"/>
                    <a:gd name="connsiteX7" fmla="*/ 520310 w 1225975"/>
                    <a:gd name="connsiteY7" fmla="*/ 703725 h 703725"/>
                    <a:gd name="connsiteX8" fmla="*/ 636866 w 1225975"/>
                    <a:gd name="connsiteY8" fmla="*/ 497357 h 703725"/>
                    <a:gd name="connsiteX9" fmla="*/ 978420 w 1225975"/>
                    <a:gd name="connsiteY9" fmla="*/ 335302 h 703725"/>
                    <a:gd name="connsiteX10" fmla="*/ 1224624 w 1225975"/>
                    <a:gd name="connsiteY10" fmla="*/ 98154 h 703725"/>
                    <a:gd name="connsiteX11" fmla="*/ 1225975 w 1225975"/>
                    <a:gd name="connsiteY11" fmla="*/ 0 h 703725"/>
                    <a:gd name="connsiteX12" fmla="*/ 929347 w 1225975"/>
                    <a:gd name="connsiteY12" fmla="*/ 145572 h 703725"/>
                    <a:gd name="connsiteX13" fmla="*/ 734957 w 1225975"/>
                    <a:gd name="connsiteY13" fmla="*/ 239568 h 703725"/>
                    <a:gd name="connsiteX14" fmla="*/ 566488 w 1225975"/>
                    <a:gd name="connsiteY14" fmla="*/ 121474 h 703725"/>
                    <a:gd name="connsiteX0" fmla="*/ 566488 w 1225975"/>
                    <a:gd name="connsiteY0" fmla="*/ 121474 h 703725"/>
                    <a:gd name="connsiteX1" fmla="*/ 184185 w 1225975"/>
                    <a:gd name="connsiteY1" fmla="*/ 210408 h 703725"/>
                    <a:gd name="connsiteX2" fmla="*/ 0 w 1225975"/>
                    <a:gd name="connsiteY2" fmla="*/ 471713 h 703725"/>
                    <a:gd name="connsiteX3" fmla="*/ 66675 w 1225975"/>
                    <a:gd name="connsiteY3" fmla="*/ 503714 h 703725"/>
                    <a:gd name="connsiteX4" fmla="*/ 214063 w 1225975"/>
                    <a:gd name="connsiteY4" fmla="*/ 366742 h 703725"/>
                    <a:gd name="connsiteX5" fmla="*/ 371225 w 1225975"/>
                    <a:gd name="connsiteY5" fmla="*/ 361980 h 703725"/>
                    <a:gd name="connsiteX6" fmla="*/ 240903 w 1225975"/>
                    <a:gd name="connsiteY6" fmla="*/ 643072 h 703725"/>
                    <a:gd name="connsiteX7" fmla="*/ 520310 w 1225975"/>
                    <a:gd name="connsiteY7" fmla="*/ 703725 h 703725"/>
                    <a:gd name="connsiteX8" fmla="*/ 636866 w 1225975"/>
                    <a:gd name="connsiteY8" fmla="*/ 497357 h 703725"/>
                    <a:gd name="connsiteX9" fmla="*/ 960922 w 1225975"/>
                    <a:gd name="connsiteY9" fmla="*/ 240032 h 703725"/>
                    <a:gd name="connsiteX10" fmla="*/ 1224624 w 1225975"/>
                    <a:gd name="connsiteY10" fmla="*/ 98154 h 703725"/>
                    <a:gd name="connsiteX11" fmla="*/ 1225975 w 1225975"/>
                    <a:gd name="connsiteY11" fmla="*/ 0 h 703725"/>
                    <a:gd name="connsiteX12" fmla="*/ 929347 w 1225975"/>
                    <a:gd name="connsiteY12" fmla="*/ 145572 h 703725"/>
                    <a:gd name="connsiteX13" fmla="*/ 734957 w 1225975"/>
                    <a:gd name="connsiteY13" fmla="*/ 239568 h 703725"/>
                    <a:gd name="connsiteX14" fmla="*/ 566488 w 1225975"/>
                    <a:gd name="connsiteY14" fmla="*/ 121474 h 703725"/>
                    <a:gd name="connsiteX0" fmla="*/ 566488 w 1225975"/>
                    <a:gd name="connsiteY0" fmla="*/ 121474 h 703725"/>
                    <a:gd name="connsiteX1" fmla="*/ 184185 w 1225975"/>
                    <a:gd name="connsiteY1" fmla="*/ 210408 h 703725"/>
                    <a:gd name="connsiteX2" fmla="*/ 0 w 1225975"/>
                    <a:gd name="connsiteY2" fmla="*/ 471713 h 703725"/>
                    <a:gd name="connsiteX3" fmla="*/ 66675 w 1225975"/>
                    <a:gd name="connsiteY3" fmla="*/ 503714 h 703725"/>
                    <a:gd name="connsiteX4" fmla="*/ 303500 w 1225975"/>
                    <a:gd name="connsiteY4" fmla="*/ 386185 h 703725"/>
                    <a:gd name="connsiteX5" fmla="*/ 371225 w 1225975"/>
                    <a:gd name="connsiteY5" fmla="*/ 361980 h 703725"/>
                    <a:gd name="connsiteX6" fmla="*/ 240903 w 1225975"/>
                    <a:gd name="connsiteY6" fmla="*/ 643072 h 703725"/>
                    <a:gd name="connsiteX7" fmla="*/ 520310 w 1225975"/>
                    <a:gd name="connsiteY7" fmla="*/ 703725 h 703725"/>
                    <a:gd name="connsiteX8" fmla="*/ 636866 w 1225975"/>
                    <a:gd name="connsiteY8" fmla="*/ 497357 h 703725"/>
                    <a:gd name="connsiteX9" fmla="*/ 960922 w 1225975"/>
                    <a:gd name="connsiteY9" fmla="*/ 240032 h 703725"/>
                    <a:gd name="connsiteX10" fmla="*/ 1224624 w 1225975"/>
                    <a:gd name="connsiteY10" fmla="*/ 98154 h 703725"/>
                    <a:gd name="connsiteX11" fmla="*/ 1225975 w 1225975"/>
                    <a:gd name="connsiteY11" fmla="*/ 0 h 703725"/>
                    <a:gd name="connsiteX12" fmla="*/ 929347 w 1225975"/>
                    <a:gd name="connsiteY12" fmla="*/ 145572 h 703725"/>
                    <a:gd name="connsiteX13" fmla="*/ 734957 w 1225975"/>
                    <a:gd name="connsiteY13" fmla="*/ 239568 h 703725"/>
                    <a:gd name="connsiteX14" fmla="*/ 566488 w 1225975"/>
                    <a:gd name="connsiteY14" fmla="*/ 121474 h 703725"/>
                    <a:gd name="connsiteX0" fmla="*/ 566488 w 1225975"/>
                    <a:gd name="connsiteY0" fmla="*/ 121474 h 703725"/>
                    <a:gd name="connsiteX1" fmla="*/ 258068 w 1225975"/>
                    <a:gd name="connsiteY1" fmla="*/ 264848 h 703725"/>
                    <a:gd name="connsiteX2" fmla="*/ 0 w 1225975"/>
                    <a:gd name="connsiteY2" fmla="*/ 471713 h 703725"/>
                    <a:gd name="connsiteX3" fmla="*/ 66675 w 1225975"/>
                    <a:gd name="connsiteY3" fmla="*/ 503714 h 703725"/>
                    <a:gd name="connsiteX4" fmla="*/ 303500 w 1225975"/>
                    <a:gd name="connsiteY4" fmla="*/ 386185 h 703725"/>
                    <a:gd name="connsiteX5" fmla="*/ 371225 w 1225975"/>
                    <a:gd name="connsiteY5" fmla="*/ 361980 h 703725"/>
                    <a:gd name="connsiteX6" fmla="*/ 240903 w 1225975"/>
                    <a:gd name="connsiteY6" fmla="*/ 643072 h 703725"/>
                    <a:gd name="connsiteX7" fmla="*/ 520310 w 1225975"/>
                    <a:gd name="connsiteY7" fmla="*/ 703725 h 703725"/>
                    <a:gd name="connsiteX8" fmla="*/ 636866 w 1225975"/>
                    <a:gd name="connsiteY8" fmla="*/ 497357 h 703725"/>
                    <a:gd name="connsiteX9" fmla="*/ 960922 w 1225975"/>
                    <a:gd name="connsiteY9" fmla="*/ 240032 h 703725"/>
                    <a:gd name="connsiteX10" fmla="*/ 1224624 w 1225975"/>
                    <a:gd name="connsiteY10" fmla="*/ 98154 h 703725"/>
                    <a:gd name="connsiteX11" fmla="*/ 1225975 w 1225975"/>
                    <a:gd name="connsiteY11" fmla="*/ 0 h 703725"/>
                    <a:gd name="connsiteX12" fmla="*/ 929347 w 1225975"/>
                    <a:gd name="connsiteY12" fmla="*/ 145572 h 703725"/>
                    <a:gd name="connsiteX13" fmla="*/ 734957 w 1225975"/>
                    <a:gd name="connsiteY13" fmla="*/ 239568 h 703725"/>
                    <a:gd name="connsiteX14" fmla="*/ 566488 w 1225975"/>
                    <a:gd name="connsiteY14" fmla="*/ 121474 h 703725"/>
                    <a:gd name="connsiteX0" fmla="*/ 566488 w 1225975"/>
                    <a:gd name="connsiteY0" fmla="*/ 121474 h 703725"/>
                    <a:gd name="connsiteX1" fmla="*/ 258068 w 1225975"/>
                    <a:gd name="connsiteY1" fmla="*/ 264848 h 703725"/>
                    <a:gd name="connsiteX2" fmla="*/ 0 w 1225975"/>
                    <a:gd name="connsiteY2" fmla="*/ 471713 h 703725"/>
                    <a:gd name="connsiteX3" fmla="*/ 130836 w 1225975"/>
                    <a:gd name="connsiteY3" fmla="*/ 466772 h 703725"/>
                    <a:gd name="connsiteX4" fmla="*/ 303500 w 1225975"/>
                    <a:gd name="connsiteY4" fmla="*/ 386185 h 703725"/>
                    <a:gd name="connsiteX5" fmla="*/ 371225 w 1225975"/>
                    <a:gd name="connsiteY5" fmla="*/ 361980 h 703725"/>
                    <a:gd name="connsiteX6" fmla="*/ 240903 w 1225975"/>
                    <a:gd name="connsiteY6" fmla="*/ 643072 h 703725"/>
                    <a:gd name="connsiteX7" fmla="*/ 520310 w 1225975"/>
                    <a:gd name="connsiteY7" fmla="*/ 703725 h 703725"/>
                    <a:gd name="connsiteX8" fmla="*/ 636866 w 1225975"/>
                    <a:gd name="connsiteY8" fmla="*/ 497357 h 703725"/>
                    <a:gd name="connsiteX9" fmla="*/ 960922 w 1225975"/>
                    <a:gd name="connsiteY9" fmla="*/ 240032 h 703725"/>
                    <a:gd name="connsiteX10" fmla="*/ 1224624 w 1225975"/>
                    <a:gd name="connsiteY10" fmla="*/ 98154 h 703725"/>
                    <a:gd name="connsiteX11" fmla="*/ 1225975 w 1225975"/>
                    <a:gd name="connsiteY11" fmla="*/ 0 h 703725"/>
                    <a:gd name="connsiteX12" fmla="*/ 929347 w 1225975"/>
                    <a:gd name="connsiteY12" fmla="*/ 145572 h 703725"/>
                    <a:gd name="connsiteX13" fmla="*/ 734957 w 1225975"/>
                    <a:gd name="connsiteY13" fmla="*/ 239568 h 703725"/>
                    <a:gd name="connsiteX14" fmla="*/ 566488 w 1225975"/>
                    <a:gd name="connsiteY14" fmla="*/ 121474 h 703725"/>
                    <a:gd name="connsiteX0" fmla="*/ 477051 w 1136538"/>
                    <a:gd name="connsiteY0" fmla="*/ 121474 h 703725"/>
                    <a:gd name="connsiteX1" fmla="*/ 168631 w 1136538"/>
                    <a:gd name="connsiteY1" fmla="*/ 264848 h 703725"/>
                    <a:gd name="connsiteX2" fmla="*/ 0 w 1136538"/>
                    <a:gd name="connsiteY2" fmla="*/ 452270 h 703725"/>
                    <a:gd name="connsiteX3" fmla="*/ 41399 w 1136538"/>
                    <a:gd name="connsiteY3" fmla="*/ 466772 h 703725"/>
                    <a:gd name="connsiteX4" fmla="*/ 214063 w 1136538"/>
                    <a:gd name="connsiteY4" fmla="*/ 386185 h 703725"/>
                    <a:gd name="connsiteX5" fmla="*/ 281788 w 1136538"/>
                    <a:gd name="connsiteY5" fmla="*/ 361980 h 703725"/>
                    <a:gd name="connsiteX6" fmla="*/ 151466 w 1136538"/>
                    <a:gd name="connsiteY6" fmla="*/ 643072 h 703725"/>
                    <a:gd name="connsiteX7" fmla="*/ 430873 w 1136538"/>
                    <a:gd name="connsiteY7" fmla="*/ 703725 h 703725"/>
                    <a:gd name="connsiteX8" fmla="*/ 547429 w 1136538"/>
                    <a:gd name="connsiteY8" fmla="*/ 497357 h 703725"/>
                    <a:gd name="connsiteX9" fmla="*/ 871485 w 1136538"/>
                    <a:gd name="connsiteY9" fmla="*/ 240032 h 703725"/>
                    <a:gd name="connsiteX10" fmla="*/ 1135187 w 1136538"/>
                    <a:gd name="connsiteY10" fmla="*/ 98154 h 703725"/>
                    <a:gd name="connsiteX11" fmla="*/ 1136538 w 1136538"/>
                    <a:gd name="connsiteY11" fmla="*/ 0 h 703725"/>
                    <a:gd name="connsiteX12" fmla="*/ 839910 w 1136538"/>
                    <a:gd name="connsiteY12" fmla="*/ 145572 h 703725"/>
                    <a:gd name="connsiteX13" fmla="*/ 645520 w 1136538"/>
                    <a:gd name="connsiteY13" fmla="*/ 239568 h 703725"/>
                    <a:gd name="connsiteX14" fmla="*/ 477051 w 1136538"/>
                    <a:gd name="connsiteY14" fmla="*/ 121474 h 703725"/>
                    <a:gd name="connsiteX0" fmla="*/ 477051 w 1136538"/>
                    <a:gd name="connsiteY0" fmla="*/ 121474 h 703725"/>
                    <a:gd name="connsiteX1" fmla="*/ 168631 w 1136538"/>
                    <a:gd name="connsiteY1" fmla="*/ 264848 h 703725"/>
                    <a:gd name="connsiteX2" fmla="*/ 0 w 1136538"/>
                    <a:gd name="connsiteY2" fmla="*/ 452270 h 703725"/>
                    <a:gd name="connsiteX3" fmla="*/ 82229 w 1136538"/>
                    <a:gd name="connsiteY3" fmla="*/ 470660 h 703725"/>
                    <a:gd name="connsiteX4" fmla="*/ 214063 w 1136538"/>
                    <a:gd name="connsiteY4" fmla="*/ 386185 h 703725"/>
                    <a:gd name="connsiteX5" fmla="*/ 281788 w 1136538"/>
                    <a:gd name="connsiteY5" fmla="*/ 361980 h 703725"/>
                    <a:gd name="connsiteX6" fmla="*/ 151466 w 1136538"/>
                    <a:gd name="connsiteY6" fmla="*/ 643072 h 703725"/>
                    <a:gd name="connsiteX7" fmla="*/ 430873 w 1136538"/>
                    <a:gd name="connsiteY7" fmla="*/ 703725 h 703725"/>
                    <a:gd name="connsiteX8" fmla="*/ 547429 w 1136538"/>
                    <a:gd name="connsiteY8" fmla="*/ 497357 h 703725"/>
                    <a:gd name="connsiteX9" fmla="*/ 871485 w 1136538"/>
                    <a:gd name="connsiteY9" fmla="*/ 240032 h 703725"/>
                    <a:gd name="connsiteX10" fmla="*/ 1135187 w 1136538"/>
                    <a:gd name="connsiteY10" fmla="*/ 98154 h 703725"/>
                    <a:gd name="connsiteX11" fmla="*/ 1136538 w 1136538"/>
                    <a:gd name="connsiteY11" fmla="*/ 0 h 703725"/>
                    <a:gd name="connsiteX12" fmla="*/ 839910 w 1136538"/>
                    <a:gd name="connsiteY12" fmla="*/ 145572 h 703725"/>
                    <a:gd name="connsiteX13" fmla="*/ 645520 w 1136538"/>
                    <a:gd name="connsiteY13" fmla="*/ 239568 h 703725"/>
                    <a:gd name="connsiteX14" fmla="*/ 477051 w 1136538"/>
                    <a:gd name="connsiteY14" fmla="*/ 121474 h 703725"/>
                    <a:gd name="connsiteX0" fmla="*/ 477051 w 1136538"/>
                    <a:gd name="connsiteY0" fmla="*/ 121474 h 703725"/>
                    <a:gd name="connsiteX1" fmla="*/ 168631 w 1136538"/>
                    <a:gd name="connsiteY1" fmla="*/ 264848 h 703725"/>
                    <a:gd name="connsiteX2" fmla="*/ 0 w 1136538"/>
                    <a:gd name="connsiteY2" fmla="*/ 452270 h 703725"/>
                    <a:gd name="connsiteX3" fmla="*/ 82229 w 1136538"/>
                    <a:gd name="connsiteY3" fmla="*/ 470660 h 703725"/>
                    <a:gd name="connsiteX4" fmla="*/ 214063 w 1136538"/>
                    <a:gd name="connsiteY4" fmla="*/ 386185 h 703725"/>
                    <a:gd name="connsiteX5" fmla="*/ 281788 w 1136538"/>
                    <a:gd name="connsiteY5" fmla="*/ 361980 h 703725"/>
                    <a:gd name="connsiteX6" fmla="*/ 184519 w 1136538"/>
                    <a:gd name="connsiteY6" fmla="*/ 573077 h 703725"/>
                    <a:gd name="connsiteX7" fmla="*/ 430873 w 1136538"/>
                    <a:gd name="connsiteY7" fmla="*/ 703725 h 703725"/>
                    <a:gd name="connsiteX8" fmla="*/ 547429 w 1136538"/>
                    <a:gd name="connsiteY8" fmla="*/ 497357 h 703725"/>
                    <a:gd name="connsiteX9" fmla="*/ 871485 w 1136538"/>
                    <a:gd name="connsiteY9" fmla="*/ 240032 h 703725"/>
                    <a:gd name="connsiteX10" fmla="*/ 1135187 w 1136538"/>
                    <a:gd name="connsiteY10" fmla="*/ 98154 h 703725"/>
                    <a:gd name="connsiteX11" fmla="*/ 1136538 w 1136538"/>
                    <a:gd name="connsiteY11" fmla="*/ 0 h 703725"/>
                    <a:gd name="connsiteX12" fmla="*/ 839910 w 1136538"/>
                    <a:gd name="connsiteY12" fmla="*/ 145572 h 703725"/>
                    <a:gd name="connsiteX13" fmla="*/ 645520 w 1136538"/>
                    <a:gd name="connsiteY13" fmla="*/ 239568 h 703725"/>
                    <a:gd name="connsiteX14" fmla="*/ 477051 w 1136538"/>
                    <a:gd name="connsiteY14" fmla="*/ 121474 h 703725"/>
                    <a:gd name="connsiteX0" fmla="*/ 477051 w 1136538"/>
                    <a:gd name="connsiteY0" fmla="*/ 121474 h 639564"/>
                    <a:gd name="connsiteX1" fmla="*/ 168631 w 1136538"/>
                    <a:gd name="connsiteY1" fmla="*/ 264848 h 639564"/>
                    <a:gd name="connsiteX2" fmla="*/ 0 w 1136538"/>
                    <a:gd name="connsiteY2" fmla="*/ 452270 h 639564"/>
                    <a:gd name="connsiteX3" fmla="*/ 82229 w 1136538"/>
                    <a:gd name="connsiteY3" fmla="*/ 470660 h 639564"/>
                    <a:gd name="connsiteX4" fmla="*/ 214063 w 1136538"/>
                    <a:gd name="connsiteY4" fmla="*/ 386185 h 639564"/>
                    <a:gd name="connsiteX5" fmla="*/ 281788 w 1136538"/>
                    <a:gd name="connsiteY5" fmla="*/ 361980 h 639564"/>
                    <a:gd name="connsiteX6" fmla="*/ 184519 w 1136538"/>
                    <a:gd name="connsiteY6" fmla="*/ 573077 h 639564"/>
                    <a:gd name="connsiteX7" fmla="*/ 430873 w 1136538"/>
                    <a:gd name="connsiteY7" fmla="*/ 639564 h 639564"/>
                    <a:gd name="connsiteX8" fmla="*/ 547429 w 1136538"/>
                    <a:gd name="connsiteY8" fmla="*/ 497357 h 639564"/>
                    <a:gd name="connsiteX9" fmla="*/ 871485 w 1136538"/>
                    <a:gd name="connsiteY9" fmla="*/ 240032 h 639564"/>
                    <a:gd name="connsiteX10" fmla="*/ 1135187 w 1136538"/>
                    <a:gd name="connsiteY10" fmla="*/ 98154 h 639564"/>
                    <a:gd name="connsiteX11" fmla="*/ 1136538 w 1136538"/>
                    <a:gd name="connsiteY11" fmla="*/ 0 h 639564"/>
                    <a:gd name="connsiteX12" fmla="*/ 839910 w 1136538"/>
                    <a:gd name="connsiteY12" fmla="*/ 145572 h 639564"/>
                    <a:gd name="connsiteX13" fmla="*/ 645520 w 1136538"/>
                    <a:gd name="connsiteY13" fmla="*/ 239568 h 639564"/>
                    <a:gd name="connsiteX14" fmla="*/ 477051 w 1136538"/>
                    <a:gd name="connsiteY14" fmla="*/ 121474 h 639564"/>
                    <a:gd name="connsiteX0" fmla="*/ 477051 w 1136538"/>
                    <a:gd name="connsiteY0" fmla="*/ 121474 h 639564"/>
                    <a:gd name="connsiteX1" fmla="*/ 168631 w 1136538"/>
                    <a:gd name="connsiteY1" fmla="*/ 264848 h 639564"/>
                    <a:gd name="connsiteX2" fmla="*/ 0 w 1136538"/>
                    <a:gd name="connsiteY2" fmla="*/ 452270 h 639564"/>
                    <a:gd name="connsiteX3" fmla="*/ 82229 w 1136538"/>
                    <a:gd name="connsiteY3" fmla="*/ 470660 h 639564"/>
                    <a:gd name="connsiteX4" fmla="*/ 214063 w 1136538"/>
                    <a:gd name="connsiteY4" fmla="*/ 386185 h 639564"/>
                    <a:gd name="connsiteX5" fmla="*/ 281788 w 1136538"/>
                    <a:gd name="connsiteY5" fmla="*/ 361980 h 639564"/>
                    <a:gd name="connsiteX6" fmla="*/ 184519 w 1136538"/>
                    <a:gd name="connsiteY6" fmla="*/ 573077 h 639564"/>
                    <a:gd name="connsiteX7" fmla="*/ 430873 w 1136538"/>
                    <a:gd name="connsiteY7" fmla="*/ 639564 h 639564"/>
                    <a:gd name="connsiteX8" fmla="*/ 557150 w 1136538"/>
                    <a:gd name="connsiteY8" fmla="*/ 439029 h 639564"/>
                    <a:gd name="connsiteX9" fmla="*/ 871485 w 1136538"/>
                    <a:gd name="connsiteY9" fmla="*/ 240032 h 639564"/>
                    <a:gd name="connsiteX10" fmla="*/ 1135187 w 1136538"/>
                    <a:gd name="connsiteY10" fmla="*/ 98154 h 639564"/>
                    <a:gd name="connsiteX11" fmla="*/ 1136538 w 1136538"/>
                    <a:gd name="connsiteY11" fmla="*/ 0 h 639564"/>
                    <a:gd name="connsiteX12" fmla="*/ 839910 w 1136538"/>
                    <a:gd name="connsiteY12" fmla="*/ 145572 h 639564"/>
                    <a:gd name="connsiteX13" fmla="*/ 645520 w 1136538"/>
                    <a:gd name="connsiteY13" fmla="*/ 239568 h 639564"/>
                    <a:gd name="connsiteX14" fmla="*/ 477051 w 1136538"/>
                    <a:gd name="connsiteY14" fmla="*/ 121474 h 639564"/>
                    <a:gd name="connsiteX0" fmla="*/ 477051 w 1136538"/>
                    <a:gd name="connsiteY0" fmla="*/ 121474 h 639564"/>
                    <a:gd name="connsiteX1" fmla="*/ 168631 w 1136538"/>
                    <a:gd name="connsiteY1" fmla="*/ 264848 h 639564"/>
                    <a:gd name="connsiteX2" fmla="*/ 0 w 1136538"/>
                    <a:gd name="connsiteY2" fmla="*/ 452270 h 639564"/>
                    <a:gd name="connsiteX3" fmla="*/ 82229 w 1136538"/>
                    <a:gd name="connsiteY3" fmla="*/ 470660 h 639564"/>
                    <a:gd name="connsiteX4" fmla="*/ 214063 w 1136538"/>
                    <a:gd name="connsiteY4" fmla="*/ 386185 h 639564"/>
                    <a:gd name="connsiteX5" fmla="*/ 281788 w 1136538"/>
                    <a:gd name="connsiteY5" fmla="*/ 361980 h 639564"/>
                    <a:gd name="connsiteX6" fmla="*/ 184519 w 1136538"/>
                    <a:gd name="connsiteY6" fmla="*/ 573077 h 639564"/>
                    <a:gd name="connsiteX7" fmla="*/ 430873 w 1136538"/>
                    <a:gd name="connsiteY7" fmla="*/ 639564 h 639564"/>
                    <a:gd name="connsiteX8" fmla="*/ 557150 w 1136538"/>
                    <a:gd name="connsiteY8" fmla="*/ 439029 h 639564"/>
                    <a:gd name="connsiteX9" fmla="*/ 871485 w 1136538"/>
                    <a:gd name="connsiteY9" fmla="*/ 240032 h 639564"/>
                    <a:gd name="connsiteX10" fmla="*/ 1131299 w 1136538"/>
                    <a:gd name="connsiteY10" fmla="*/ 90377 h 639564"/>
                    <a:gd name="connsiteX11" fmla="*/ 1136538 w 1136538"/>
                    <a:gd name="connsiteY11" fmla="*/ 0 h 639564"/>
                    <a:gd name="connsiteX12" fmla="*/ 839910 w 1136538"/>
                    <a:gd name="connsiteY12" fmla="*/ 145572 h 639564"/>
                    <a:gd name="connsiteX13" fmla="*/ 645520 w 1136538"/>
                    <a:gd name="connsiteY13" fmla="*/ 239568 h 639564"/>
                    <a:gd name="connsiteX14" fmla="*/ 477051 w 1136538"/>
                    <a:gd name="connsiteY14" fmla="*/ 121474 h 639564"/>
                    <a:gd name="connsiteX0" fmla="*/ 477051 w 1136538"/>
                    <a:gd name="connsiteY0" fmla="*/ 121474 h 639564"/>
                    <a:gd name="connsiteX1" fmla="*/ 168631 w 1136538"/>
                    <a:gd name="connsiteY1" fmla="*/ 264848 h 639564"/>
                    <a:gd name="connsiteX2" fmla="*/ 0 w 1136538"/>
                    <a:gd name="connsiteY2" fmla="*/ 452270 h 639564"/>
                    <a:gd name="connsiteX3" fmla="*/ 82229 w 1136538"/>
                    <a:gd name="connsiteY3" fmla="*/ 470660 h 639564"/>
                    <a:gd name="connsiteX4" fmla="*/ 214063 w 1136538"/>
                    <a:gd name="connsiteY4" fmla="*/ 386185 h 639564"/>
                    <a:gd name="connsiteX5" fmla="*/ 320819 w 1136538"/>
                    <a:gd name="connsiteY5" fmla="*/ 334658 h 639564"/>
                    <a:gd name="connsiteX6" fmla="*/ 184519 w 1136538"/>
                    <a:gd name="connsiteY6" fmla="*/ 573077 h 639564"/>
                    <a:gd name="connsiteX7" fmla="*/ 430873 w 1136538"/>
                    <a:gd name="connsiteY7" fmla="*/ 639564 h 639564"/>
                    <a:gd name="connsiteX8" fmla="*/ 557150 w 1136538"/>
                    <a:gd name="connsiteY8" fmla="*/ 439029 h 639564"/>
                    <a:gd name="connsiteX9" fmla="*/ 871485 w 1136538"/>
                    <a:gd name="connsiteY9" fmla="*/ 240032 h 639564"/>
                    <a:gd name="connsiteX10" fmla="*/ 1131299 w 1136538"/>
                    <a:gd name="connsiteY10" fmla="*/ 90377 h 639564"/>
                    <a:gd name="connsiteX11" fmla="*/ 1136538 w 1136538"/>
                    <a:gd name="connsiteY11" fmla="*/ 0 h 639564"/>
                    <a:gd name="connsiteX12" fmla="*/ 839910 w 1136538"/>
                    <a:gd name="connsiteY12" fmla="*/ 145572 h 639564"/>
                    <a:gd name="connsiteX13" fmla="*/ 645520 w 1136538"/>
                    <a:gd name="connsiteY13" fmla="*/ 239568 h 639564"/>
                    <a:gd name="connsiteX14" fmla="*/ 477051 w 1136538"/>
                    <a:gd name="connsiteY14" fmla="*/ 121474 h 639564"/>
                    <a:gd name="connsiteX0" fmla="*/ 477051 w 1136538"/>
                    <a:gd name="connsiteY0" fmla="*/ 121474 h 639564"/>
                    <a:gd name="connsiteX1" fmla="*/ 168631 w 1136538"/>
                    <a:gd name="connsiteY1" fmla="*/ 264848 h 639564"/>
                    <a:gd name="connsiteX2" fmla="*/ 0 w 1136538"/>
                    <a:gd name="connsiteY2" fmla="*/ 452270 h 639564"/>
                    <a:gd name="connsiteX3" fmla="*/ 304704 w 1136538"/>
                    <a:gd name="connsiteY3" fmla="*/ 540916 h 639564"/>
                    <a:gd name="connsiteX4" fmla="*/ 214063 w 1136538"/>
                    <a:gd name="connsiteY4" fmla="*/ 386185 h 639564"/>
                    <a:gd name="connsiteX5" fmla="*/ 320819 w 1136538"/>
                    <a:gd name="connsiteY5" fmla="*/ 334658 h 639564"/>
                    <a:gd name="connsiteX6" fmla="*/ 184519 w 1136538"/>
                    <a:gd name="connsiteY6" fmla="*/ 573077 h 639564"/>
                    <a:gd name="connsiteX7" fmla="*/ 430873 w 1136538"/>
                    <a:gd name="connsiteY7" fmla="*/ 639564 h 639564"/>
                    <a:gd name="connsiteX8" fmla="*/ 557150 w 1136538"/>
                    <a:gd name="connsiteY8" fmla="*/ 439029 h 639564"/>
                    <a:gd name="connsiteX9" fmla="*/ 871485 w 1136538"/>
                    <a:gd name="connsiteY9" fmla="*/ 240032 h 639564"/>
                    <a:gd name="connsiteX10" fmla="*/ 1131299 w 1136538"/>
                    <a:gd name="connsiteY10" fmla="*/ 90377 h 639564"/>
                    <a:gd name="connsiteX11" fmla="*/ 1136538 w 1136538"/>
                    <a:gd name="connsiteY11" fmla="*/ 0 h 639564"/>
                    <a:gd name="connsiteX12" fmla="*/ 839910 w 1136538"/>
                    <a:gd name="connsiteY12" fmla="*/ 145572 h 639564"/>
                    <a:gd name="connsiteX13" fmla="*/ 645520 w 1136538"/>
                    <a:gd name="connsiteY13" fmla="*/ 239568 h 639564"/>
                    <a:gd name="connsiteX14" fmla="*/ 477051 w 1136538"/>
                    <a:gd name="connsiteY14" fmla="*/ 121474 h 639564"/>
                    <a:gd name="connsiteX0" fmla="*/ 308420 w 967907"/>
                    <a:gd name="connsiteY0" fmla="*/ 121474 h 639564"/>
                    <a:gd name="connsiteX1" fmla="*/ 0 w 967907"/>
                    <a:gd name="connsiteY1" fmla="*/ 264848 h 639564"/>
                    <a:gd name="connsiteX2" fmla="*/ 61649 w 967907"/>
                    <a:gd name="connsiteY2" fmla="*/ 569361 h 639564"/>
                    <a:gd name="connsiteX3" fmla="*/ 136073 w 967907"/>
                    <a:gd name="connsiteY3" fmla="*/ 540916 h 639564"/>
                    <a:gd name="connsiteX4" fmla="*/ 45432 w 967907"/>
                    <a:gd name="connsiteY4" fmla="*/ 386185 h 639564"/>
                    <a:gd name="connsiteX5" fmla="*/ 152188 w 967907"/>
                    <a:gd name="connsiteY5" fmla="*/ 334658 h 639564"/>
                    <a:gd name="connsiteX6" fmla="*/ 15888 w 967907"/>
                    <a:gd name="connsiteY6" fmla="*/ 573077 h 639564"/>
                    <a:gd name="connsiteX7" fmla="*/ 262242 w 967907"/>
                    <a:gd name="connsiteY7" fmla="*/ 639564 h 639564"/>
                    <a:gd name="connsiteX8" fmla="*/ 388519 w 967907"/>
                    <a:gd name="connsiteY8" fmla="*/ 439029 h 639564"/>
                    <a:gd name="connsiteX9" fmla="*/ 702854 w 967907"/>
                    <a:gd name="connsiteY9" fmla="*/ 240032 h 639564"/>
                    <a:gd name="connsiteX10" fmla="*/ 962668 w 967907"/>
                    <a:gd name="connsiteY10" fmla="*/ 90377 h 639564"/>
                    <a:gd name="connsiteX11" fmla="*/ 967907 w 967907"/>
                    <a:gd name="connsiteY11" fmla="*/ 0 h 639564"/>
                    <a:gd name="connsiteX12" fmla="*/ 671279 w 967907"/>
                    <a:gd name="connsiteY12" fmla="*/ 145572 h 639564"/>
                    <a:gd name="connsiteX13" fmla="*/ 476889 w 967907"/>
                    <a:gd name="connsiteY13" fmla="*/ 239568 h 639564"/>
                    <a:gd name="connsiteX14" fmla="*/ 308420 w 967907"/>
                    <a:gd name="connsiteY14" fmla="*/ 121474 h 639564"/>
                    <a:gd name="connsiteX0" fmla="*/ 382577 w 1042064"/>
                    <a:gd name="connsiteY0" fmla="*/ 121474 h 639564"/>
                    <a:gd name="connsiteX1" fmla="*/ 0 w 1042064"/>
                    <a:gd name="connsiteY1" fmla="*/ 245334 h 639564"/>
                    <a:gd name="connsiteX2" fmla="*/ 135806 w 1042064"/>
                    <a:gd name="connsiteY2" fmla="*/ 569361 h 639564"/>
                    <a:gd name="connsiteX3" fmla="*/ 210230 w 1042064"/>
                    <a:gd name="connsiteY3" fmla="*/ 540916 h 639564"/>
                    <a:gd name="connsiteX4" fmla="*/ 119589 w 1042064"/>
                    <a:gd name="connsiteY4" fmla="*/ 386185 h 639564"/>
                    <a:gd name="connsiteX5" fmla="*/ 226345 w 1042064"/>
                    <a:gd name="connsiteY5" fmla="*/ 334658 h 639564"/>
                    <a:gd name="connsiteX6" fmla="*/ 90045 w 1042064"/>
                    <a:gd name="connsiteY6" fmla="*/ 573077 h 639564"/>
                    <a:gd name="connsiteX7" fmla="*/ 336399 w 1042064"/>
                    <a:gd name="connsiteY7" fmla="*/ 639564 h 639564"/>
                    <a:gd name="connsiteX8" fmla="*/ 462676 w 1042064"/>
                    <a:gd name="connsiteY8" fmla="*/ 439029 h 639564"/>
                    <a:gd name="connsiteX9" fmla="*/ 777011 w 1042064"/>
                    <a:gd name="connsiteY9" fmla="*/ 240032 h 639564"/>
                    <a:gd name="connsiteX10" fmla="*/ 1036825 w 1042064"/>
                    <a:gd name="connsiteY10" fmla="*/ 90377 h 639564"/>
                    <a:gd name="connsiteX11" fmla="*/ 1042064 w 1042064"/>
                    <a:gd name="connsiteY11" fmla="*/ 0 h 639564"/>
                    <a:gd name="connsiteX12" fmla="*/ 745436 w 1042064"/>
                    <a:gd name="connsiteY12" fmla="*/ 145572 h 639564"/>
                    <a:gd name="connsiteX13" fmla="*/ 551046 w 1042064"/>
                    <a:gd name="connsiteY13" fmla="*/ 239568 h 639564"/>
                    <a:gd name="connsiteX14" fmla="*/ 382577 w 1042064"/>
                    <a:gd name="connsiteY14" fmla="*/ 121474 h 639564"/>
                    <a:gd name="connsiteX0" fmla="*/ 382577 w 1042064"/>
                    <a:gd name="connsiteY0" fmla="*/ 121474 h 639564"/>
                    <a:gd name="connsiteX1" fmla="*/ 0 w 1042064"/>
                    <a:gd name="connsiteY1" fmla="*/ 245334 h 639564"/>
                    <a:gd name="connsiteX2" fmla="*/ 135806 w 1042064"/>
                    <a:gd name="connsiteY2" fmla="*/ 569361 h 639564"/>
                    <a:gd name="connsiteX3" fmla="*/ 210230 w 1042064"/>
                    <a:gd name="connsiteY3" fmla="*/ 540916 h 639564"/>
                    <a:gd name="connsiteX4" fmla="*/ 131298 w 1042064"/>
                    <a:gd name="connsiteY4" fmla="*/ 339348 h 639564"/>
                    <a:gd name="connsiteX5" fmla="*/ 226345 w 1042064"/>
                    <a:gd name="connsiteY5" fmla="*/ 334658 h 639564"/>
                    <a:gd name="connsiteX6" fmla="*/ 90045 w 1042064"/>
                    <a:gd name="connsiteY6" fmla="*/ 573077 h 639564"/>
                    <a:gd name="connsiteX7" fmla="*/ 336399 w 1042064"/>
                    <a:gd name="connsiteY7" fmla="*/ 639564 h 639564"/>
                    <a:gd name="connsiteX8" fmla="*/ 462676 w 1042064"/>
                    <a:gd name="connsiteY8" fmla="*/ 439029 h 639564"/>
                    <a:gd name="connsiteX9" fmla="*/ 777011 w 1042064"/>
                    <a:gd name="connsiteY9" fmla="*/ 240032 h 639564"/>
                    <a:gd name="connsiteX10" fmla="*/ 1036825 w 1042064"/>
                    <a:gd name="connsiteY10" fmla="*/ 90377 h 639564"/>
                    <a:gd name="connsiteX11" fmla="*/ 1042064 w 1042064"/>
                    <a:gd name="connsiteY11" fmla="*/ 0 h 639564"/>
                    <a:gd name="connsiteX12" fmla="*/ 745436 w 1042064"/>
                    <a:gd name="connsiteY12" fmla="*/ 145572 h 639564"/>
                    <a:gd name="connsiteX13" fmla="*/ 551046 w 1042064"/>
                    <a:gd name="connsiteY13" fmla="*/ 239568 h 639564"/>
                    <a:gd name="connsiteX14" fmla="*/ 382577 w 1042064"/>
                    <a:gd name="connsiteY14" fmla="*/ 121474 h 639564"/>
                    <a:gd name="connsiteX0" fmla="*/ 382577 w 1042064"/>
                    <a:gd name="connsiteY0" fmla="*/ 121474 h 639564"/>
                    <a:gd name="connsiteX1" fmla="*/ 0 w 1042064"/>
                    <a:gd name="connsiteY1" fmla="*/ 245334 h 639564"/>
                    <a:gd name="connsiteX2" fmla="*/ 135806 w 1042064"/>
                    <a:gd name="connsiteY2" fmla="*/ 569361 h 639564"/>
                    <a:gd name="connsiteX3" fmla="*/ 210230 w 1042064"/>
                    <a:gd name="connsiteY3" fmla="*/ 540916 h 639564"/>
                    <a:gd name="connsiteX4" fmla="*/ 131298 w 1042064"/>
                    <a:gd name="connsiteY4" fmla="*/ 339348 h 639564"/>
                    <a:gd name="connsiteX5" fmla="*/ 269278 w 1042064"/>
                    <a:gd name="connsiteY5" fmla="*/ 299531 h 639564"/>
                    <a:gd name="connsiteX6" fmla="*/ 90045 w 1042064"/>
                    <a:gd name="connsiteY6" fmla="*/ 573077 h 639564"/>
                    <a:gd name="connsiteX7" fmla="*/ 336399 w 1042064"/>
                    <a:gd name="connsiteY7" fmla="*/ 639564 h 639564"/>
                    <a:gd name="connsiteX8" fmla="*/ 462676 w 1042064"/>
                    <a:gd name="connsiteY8" fmla="*/ 439029 h 639564"/>
                    <a:gd name="connsiteX9" fmla="*/ 777011 w 1042064"/>
                    <a:gd name="connsiteY9" fmla="*/ 240032 h 639564"/>
                    <a:gd name="connsiteX10" fmla="*/ 1036825 w 1042064"/>
                    <a:gd name="connsiteY10" fmla="*/ 90377 h 639564"/>
                    <a:gd name="connsiteX11" fmla="*/ 1042064 w 1042064"/>
                    <a:gd name="connsiteY11" fmla="*/ 0 h 639564"/>
                    <a:gd name="connsiteX12" fmla="*/ 745436 w 1042064"/>
                    <a:gd name="connsiteY12" fmla="*/ 145572 h 639564"/>
                    <a:gd name="connsiteX13" fmla="*/ 551046 w 1042064"/>
                    <a:gd name="connsiteY13" fmla="*/ 239568 h 639564"/>
                    <a:gd name="connsiteX14" fmla="*/ 382577 w 1042064"/>
                    <a:gd name="connsiteY14" fmla="*/ 121474 h 639564"/>
                    <a:gd name="connsiteX0" fmla="*/ 382577 w 1042064"/>
                    <a:gd name="connsiteY0" fmla="*/ 121474 h 639564"/>
                    <a:gd name="connsiteX1" fmla="*/ 0 w 1042064"/>
                    <a:gd name="connsiteY1" fmla="*/ 245334 h 639564"/>
                    <a:gd name="connsiteX2" fmla="*/ 135806 w 1042064"/>
                    <a:gd name="connsiteY2" fmla="*/ 569361 h 639564"/>
                    <a:gd name="connsiteX3" fmla="*/ 210230 w 1042064"/>
                    <a:gd name="connsiteY3" fmla="*/ 540916 h 639564"/>
                    <a:gd name="connsiteX4" fmla="*/ 196509 w 1042064"/>
                    <a:gd name="connsiteY4" fmla="*/ 512837 h 639564"/>
                    <a:gd name="connsiteX5" fmla="*/ 131298 w 1042064"/>
                    <a:gd name="connsiteY5" fmla="*/ 339348 h 639564"/>
                    <a:gd name="connsiteX6" fmla="*/ 269278 w 1042064"/>
                    <a:gd name="connsiteY6" fmla="*/ 299531 h 639564"/>
                    <a:gd name="connsiteX7" fmla="*/ 90045 w 1042064"/>
                    <a:gd name="connsiteY7" fmla="*/ 573077 h 639564"/>
                    <a:gd name="connsiteX8" fmla="*/ 336399 w 1042064"/>
                    <a:gd name="connsiteY8" fmla="*/ 639564 h 639564"/>
                    <a:gd name="connsiteX9" fmla="*/ 462676 w 1042064"/>
                    <a:gd name="connsiteY9" fmla="*/ 439029 h 639564"/>
                    <a:gd name="connsiteX10" fmla="*/ 777011 w 1042064"/>
                    <a:gd name="connsiteY10" fmla="*/ 240032 h 639564"/>
                    <a:gd name="connsiteX11" fmla="*/ 1036825 w 1042064"/>
                    <a:gd name="connsiteY11" fmla="*/ 90377 h 639564"/>
                    <a:gd name="connsiteX12" fmla="*/ 1042064 w 1042064"/>
                    <a:gd name="connsiteY12" fmla="*/ 0 h 639564"/>
                    <a:gd name="connsiteX13" fmla="*/ 745436 w 1042064"/>
                    <a:gd name="connsiteY13" fmla="*/ 145572 h 639564"/>
                    <a:gd name="connsiteX14" fmla="*/ 551046 w 1042064"/>
                    <a:gd name="connsiteY14" fmla="*/ 239568 h 639564"/>
                    <a:gd name="connsiteX15" fmla="*/ 382577 w 1042064"/>
                    <a:gd name="connsiteY15" fmla="*/ 121474 h 639564"/>
                    <a:gd name="connsiteX0" fmla="*/ 382577 w 1042064"/>
                    <a:gd name="connsiteY0" fmla="*/ 121474 h 639564"/>
                    <a:gd name="connsiteX1" fmla="*/ 0 w 1042064"/>
                    <a:gd name="connsiteY1" fmla="*/ 245334 h 639564"/>
                    <a:gd name="connsiteX2" fmla="*/ 135806 w 1042064"/>
                    <a:gd name="connsiteY2" fmla="*/ 569361 h 639564"/>
                    <a:gd name="connsiteX3" fmla="*/ 210230 w 1042064"/>
                    <a:gd name="connsiteY3" fmla="*/ 540916 h 639564"/>
                    <a:gd name="connsiteX4" fmla="*/ 131298 w 1042064"/>
                    <a:gd name="connsiteY4" fmla="*/ 339348 h 639564"/>
                    <a:gd name="connsiteX5" fmla="*/ 269278 w 1042064"/>
                    <a:gd name="connsiteY5" fmla="*/ 299531 h 639564"/>
                    <a:gd name="connsiteX6" fmla="*/ 90045 w 1042064"/>
                    <a:gd name="connsiteY6" fmla="*/ 573077 h 639564"/>
                    <a:gd name="connsiteX7" fmla="*/ 336399 w 1042064"/>
                    <a:gd name="connsiteY7" fmla="*/ 639564 h 639564"/>
                    <a:gd name="connsiteX8" fmla="*/ 462676 w 1042064"/>
                    <a:gd name="connsiteY8" fmla="*/ 439029 h 639564"/>
                    <a:gd name="connsiteX9" fmla="*/ 777011 w 1042064"/>
                    <a:gd name="connsiteY9" fmla="*/ 240032 h 639564"/>
                    <a:gd name="connsiteX10" fmla="*/ 1036825 w 1042064"/>
                    <a:gd name="connsiteY10" fmla="*/ 90377 h 639564"/>
                    <a:gd name="connsiteX11" fmla="*/ 1042064 w 1042064"/>
                    <a:gd name="connsiteY11" fmla="*/ 0 h 639564"/>
                    <a:gd name="connsiteX12" fmla="*/ 745436 w 1042064"/>
                    <a:gd name="connsiteY12" fmla="*/ 145572 h 639564"/>
                    <a:gd name="connsiteX13" fmla="*/ 551046 w 1042064"/>
                    <a:gd name="connsiteY13" fmla="*/ 239568 h 639564"/>
                    <a:gd name="connsiteX14" fmla="*/ 382577 w 1042064"/>
                    <a:gd name="connsiteY14" fmla="*/ 121474 h 639564"/>
                    <a:gd name="connsiteX0" fmla="*/ 382577 w 1042064"/>
                    <a:gd name="connsiteY0" fmla="*/ 121474 h 639564"/>
                    <a:gd name="connsiteX1" fmla="*/ 0 w 1042064"/>
                    <a:gd name="connsiteY1" fmla="*/ 245334 h 639564"/>
                    <a:gd name="connsiteX2" fmla="*/ 135806 w 1042064"/>
                    <a:gd name="connsiteY2" fmla="*/ 569361 h 639564"/>
                    <a:gd name="connsiteX3" fmla="*/ 163393 w 1042064"/>
                    <a:gd name="connsiteY3" fmla="*/ 419921 h 639564"/>
                    <a:gd name="connsiteX4" fmla="*/ 131298 w 1042064"/>
                    <a:gd name="connsiteY4" fmla="*/ 339348 h 639564"/>
                    <a:gd name="connsiteX5" fmla="*/ 269278 w 1042064"/>
                    <a:gd name="connsiteY5" fmla="*/ 299531 h 639564"/>
                    <a:gd name="connsiteX6" fmla="*/ 90045 w 1042064"/>
                    <a:gd name="connsiteY6" fmla="*/ 573077 h 639564"/>
                    <a:gd name="connsiteX7" fmla="*/ 336399 w 1042064"/>
                    <a:gd name="connsiteY7" fmla="*/ 639564 h 639564"/>
                    <a:gd name="connsiteX8" fmla="*/ 462676 w 1042064"/>
                    <a:gd name="connsiteY8" fmla="*/ 439029 h 639564"/>
                    <a:gd name="connsiteX9" fmla="*/ 777011 w 1042064"/>
                    <a:gd name="connsiteY9" fmla="*/ 240032 h 639564"/>
                    <a:gd name="connsiteX10" fmla="*/ 1036825 w 1042064"/>
                    <a:gd name="connsiteY10" fmla="*/ 90377 h 639564"/>
                    <a:gd name="connsiteX11" fmla="*/ 1042064 w 1042064"/>
                    <a:gd name="connsiteY11" fmla="*/ 0 h 639564"/>
                    <a:gd name="connsiteX12" fmla="*/ 745436 w 1042064"/>
                    <a:gd name="connsiteY12" fmla="*/ 145572 h 639564"/>
                    <a:gd name="connsiteX13" fmla="*/ 551046 w 1042064"/>
                    <a:gd name="connsiteY13" fmla="*/ 239568 h 639564"/>
                    <a:gd name="connsiteX14" fmla="*/ 382577 w 1042064"/>
                    <a:gd name="connsiteY14" fmla="*/ 121474 h 639564"/>
                    <a:gd name="connsiteX0" fmla="*/ 382577 w 1042064"/>
                    <a:gd name="connsiteY0" fmla="*/ 121474 h 639564"/>
                    <a:gd name="connsiteX1" fmla="*/ 0 w 1042064"/>
                    <a:gd name="connsiteY1" fmla="*/ 245334 h 639564"/>
                    <a:gd name="connsiteX2" fmla="*/ 104581 w 1042064"/>
                    <a:gd name="connsiteY2" fmla="*/ 518622 h 639564"/>
                    <a:gd name="connsiteX3" fmla="*/ 163393 w 1042064"/>
                    <a:gd name="connsiteY3" fmla="*/ 419921 h 639564"/>
                    <a:gd name="connsiteX4" fmla="*/ 131298 w 1042064"/>
                    <a:gd name="connsiteY4" fmla="*/ 339348 h 639564"/>
                    <a:gd name="connsiteX5" fmla="*/ 269278 w 1042064"/>
                    <a:gd name="connsiteY5" fmla="*/ 299531 h 639564"/>
                    <a:gd name="connsiteX6" fmla="*/ 90045 w 1042064"/>
                    <a:gd name="connsiteY6" fmla="*/ 573077 h 639564"/>
                    <a:gd name="connsiteX7" fmla="*/ 336399 w 1042064"/>
                    <a:gd name="connsiteY7" fmla="*/ 639564 h 639564"/>
                    <a:gd name="connsiteX8" fmla="*/ 462676 w 1042064"/>
                    <a:gd name="connsiteY8" fmla="*/ 439029 h 639564"/>
                    <a:gd name="connsiteX9" fmla="*/ 777011 w 1042064"/>
                    <a:gd name="connsiteY9" fmla="*/ 240032 h 639564"/>
                    <a:gd name="connsiteX10" fmla="*/ 1036825 w 1042064"/>
                    <a:gd name="connsiteY10" fmla="*/ 90377 h 639564"/>
                    <a:gd name="connsiteX11" fmla="*/ 1042064 w 1042064"/>
                    <a:gd name="connsiteY11" fmla="*/ 0 h 639564"/>
                    <a:gd name="connsiteX12" fmla="*/ 745436 w 1042064"/>
                    <a:gd name="connsiteY12" fmla="*/ 145572 h 639564"/>
                    <a:gd name="connsiteX13" fmla="*/ 551046 w 1042064"/>
                    <a:gd name="connsiteY13" fmla="*/ 239568 h 639564"/>
                    <a:gd name="connsiteX14" fmla="*/ 382577 w 1042064"/>
                    <a:gd name="connsiteY14" fmla="*/ 121474 h 6395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42064" h="639564">
                      <a:moveTo>
                        <a:pt x="382577" y="121474"/>
                      </a:moveTo>
                      <a:lnTo>
                        <a:pt x="0" y="245334"/>
                      </a:lnTo>
                      <a:lnTo>
                        <a:pt x="104581" y="518622"/>
                      </a:lnTo>
                      <a:lnTo>
                        <a:pt x="163393" y="419921"/>
                      </a:lnTo>
                      <a:lnTo>
                        <a:pt x="131298" y="339348"/>
                      </a:lnTo>
                      <a:lnTo>
                        <a:pt x="269278" y="299531"/>
                      </a:lnTo>
                      <a:lnTo>
                        <a:pt x="90045" y="573077"/>
                      </a:lnTo>
                      <a:lnTo>
                        <a:pt x="336399" y="639564"/>
                      </a:lnTo>
                      <a:lnTo>
                        <a:pt x="462676" y="439029"/>
                      </a:lnTo>
                      <a:lnTo>
                        <a:pt x="777011" y="240032"/>
                      </a:lnTo>
                      <a:lnTo>
                        <a:pt x="1036825" y="90377"/>
                      </a:lnTo>
                      <a:cubicBezTo>
                        <a:pt x="1037275" y="57659"/>
                        <a:pt x="1041614" y="32718"/>
                        <a:pt x="1042064" y="0"/>
                      </a:cubicBezTo>
                      <a:lnTo>
                        <a:pt x="745436" y="145572"/>
                      </a:lnTo>
                      <a:lnTo>
                        <a:pt x="551046" y="239568"/>
                      </a:lnTo>
                      <a:lnTo>
                        <a:pt x="382577" y="12147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2" name="任意多边形 271"/>
                <p:cNvSpPr/>
                <p:nvPr/>
              </p:nvSpPr>
              <p:spPr>
                <a:xfrm>
                  <a:off x="5853113" y="-604838"/>
                  <a:ext cx="542925" cy="190500"/>
                </a:xfrm>
                <a:custGeom>
                  <a:avLst/>
                  <a:gdLst>
                    <a:gd name="connsiteX0" fmla="*/ 542925 w 542925"/>
                    <a:gd name="connsiteY0" fmla="*/ 4763 h 190500"/>
                    <a:gd name="connsiteX1" fmla="*/ 471487 w 542925"/>
                    <a:gd name="connsiteY1" fmla="*/ 59532 h 190500"/>
                    <a:gd name="connsiteX2" fmla="*/ 273843 w 542925"/>
                    <a:gd name="connsiteY2" fmla="*/ 76200 h 190500"/>
                    <a:gd name="connsiteX3" fmla="*/ 114300 w 542925"/>
                    <a:gd name="connsiteY3" fmla="*/ 0 h 190500"/>
                    <a:gd name="connsiteX4" fmla="*/ 0 w 542925"/>
                    <a:gd name="connsiteY4" fmla="*/ 66675 h 190500"/>
                    <a:gd name="connsiteX5" fmla="*/ 121443 w 542925"/>
                    <a:gd name="connsiteY5" fmla="*/ 190500 h 190500"/>
                    <a:gd name="connsiteX6" fmla="*/ 328612 w 542925"/>
                    <a:gd name="connsiteY6" fmla="*/ 169069 h 190500"/>
                    <a:gd name="connsiteX7" fmla="*/ 481012 w 542925"/>
                    <a:gd name="connsiteY7" fmla="*/ 102394 h 190500"/>
                    <a:gd name="connsiteX8" fmla="*/ 542925 w 542925"/>
                    <a:gd name="connsiteY8" fmla="*/ 4763 h 19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42925" h="190500">
                      <a:moveTo>
                        <a:pt x="542925" y="4763"/>
                      </a:moveTo>
                      <a:lnTo>
                        <a:pt x="471487" y="59532"/>
                      </a:lnTo>
                      <a:lnTo>
                        <a:pt x="273843" y="76200"/>
                      </a:lnTo>
                      <a:lnTo>
                        <a:pt x="114300" y="0"/>
                      </a:lnTo>
                      <a:lnTo>
                        <a:pt x="0" y="66675"/>
                      </a:lnTo>
                      <a:lnTo>
                        <a:pt x="121443" y="190500"/>
                      </a:lnTo>
                      <a:lnTo>
                        <a:pt x="328612" y="169069"/>
                      </a:lnTo>
                      <a:lnTo>
                        <a:pt x="481012" y="102394"/>
                      </a:lnTo>
                      <a:lnTo>
                        <a:pt x="542925" y="4763"/>
                      </a:ln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3" name="任意多边形 272"/>
                <p:cNvSpPr/>
                <p:nvPr/>
              </p:nvSpPr>
              <p:spPr>
                <a:xfrm>
                  <a:off x="6296025" y="-783431"/>
                  <a:ext cx="169069" cy="200025"/>
                </a:xfrm>
                <a:custGeom>
                  <a:avLst/>
                  <a:gdLst>
                    <a:gd name="connsiteX0" fmla="*/ 21431 w 169069"/>
                    <a:gd name="connsiteY0" fmla="*/ 0 h 200025"/>
                    <a:gd name="connsiteX1" fmla="*/ 169069 w 169069"/>
                    <a:gd name="connsiteY1" fmla="*/ 183356 h 200025"/>
                    <a:gd name="connsiteX2" fmla="*/ 100013 w 169069"/>
                    <a:gd name="connsiteY2" fmla="*/ 200025 h 200025"/>
                    <a:gd name="connsiteX3" fmla="*/ 0 w 169069"/>
                    <a:gd name="connsiteY3" fmla="*/ 71437 h 200025"/>
                    <a:gd name="connsiteX4" fmla="*/ 21431 w 169069"/>
                    <a:gd name="connsiteY4" fmla="*/ 0 h 200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9069" h="200025">
                      <a:moveTo>
                        <a:pt x="21431" y="0"/>
                      </a:moveTo>
                      <a:lnTo>
                        <a:pt x="169069" y="183356"/>
                      </a:lnTo>
                      <a:lnTo>
                        <a:pt x="100013" y="200025"/>
                      </a:lnTo>
                      <a:lnTo>
                        <a:pt x="0" y="71437"/>
                      </a:lnTo>
                      <a:lnTo>
                        <a:pt x="21431" y="0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4" name="任意多边形 273"/>
                <p:cNvSpPr/>
                <p:nvPr/>
              </p:nvSpPr>
              <p:spPr>
                <a:xfrm>
                  <a:off x="6274395" y="-1122488"/>
                  <a:ext cx="247169" cy="319089"/>
                </a:xfrm>
                <a:custGeom>
                  <a:avLst/>
                  <a:gdLst>
                    <a:gd name="connsiteX0" fmla="*/ 104775 w 104775"/>
                    <a:gd name="connsiteY0" fmla="*/ 0 h 145256"/>
                    <a:gd name="connsiteX1" fmla="*/ 0 w 104775"/>
                    <a:gd name="connsiteY1" fmla="*/ 28575 h 145256"/>
                    <a:gd name="connsiteX2" fmla="*/ 33338 w 104775"/>
                    <a:gd name="connsiteY2" fmla="*/ 145256 h 145256"/>
                    <a:gd name="connsiteX3" fmla="*/ 47625 w 104775"/>
                    <a:gd name="connsiteY3" fmla="*/ 126206 h 145256"/>
                    <a:gd name="connsiteX4" fmla="*/ 35719 w 104775"/>
                    <a:gd name="connsiteY4" fmla="*/ 88106 h 145256"/>
                    <a:gd name="connsiteX5" fmla="*/ 40482 w 104775"/>
                    <a:gd name="connsiteY5" fmla="*/ 73819 h 145256"/>
                    <a:gd name="connsiteX6" fmla="*/ 73819 w 104775"/>
                    <a:gd name="connsiteY6" fmla="*/ 104775 h 145256"/>
                    <a:gd name="connsiteX7" fmla="*/ 54769 w 104775"/>
                    <a:gd name="connsiteY7" fmla="*/ 40481 h 145256"/>
                    <a:gd name="connsiteX8" fmla="*/ 104775 w 104775"/>
                    <a:gd name="connsiteY8" fmla="*/ 0 h 145256"/>
                    <a:gd name="connsiteX0" fmla="*/ 116523 w 116523"/>
                    <a:gd name="connsiteY0" fmla="*/ 0 h 145256"/>
                    <a:gd name="connsiteX1" fmla="*/ 0 w 116523"/>
                    <a:gd name="connsiteY1" fmla="*/ 28575 h 145256"/>
                    <a:gd name="connsiteX2" fmla="*/ 33338 w 116523"/>
                    <a:gd name="connsiteY2" fmla="*/ 145256 h 145256"/>
                    <a:gd name="connsiteX3" fmla="*/ 47625 w 116523"/>
                    <a:gd name="connsiteY3" fmla="*/ 126206 h 145256"/>
                    <a:gd name="connsiteX4" fmla="*/ 35719 w 116523"/>
                    <a:gd name="connsiteY4" fmla="*/ 88106 h 145256"/>
                    <a:gd name="connsiteX5" fmla="*/ 40482 w 116523"/>
                    <a:gd name="connsiteY5" fmla="*/ 73819 h 145256"/>
                    <a:gd name="connsiteX6" fmla="*/ 73819 w 116523"/>
                    <a:gd name="connsiteY6" fmla="*/ 104775 h 145256"/>
                    <a:gd name="connsiteX7" fmla="*/ 54769 w 116523"/>
                    <a:gd name="connsiteY7" fmla="*/ 40481 h 145256"/>
                    <a:gd name="connsiteX8" fmla="*/ 116523 w 116523"/>
                    <a:gd name="connsiteY8" fmla="*/ 0 h 145256"/>
                    <a:gd name="connsiteX0" fmla="*/ 116523 w 116523"/>
                    <a:gd name="connsiteY0" fmla="*/ 4241 h 149497"/>
                    <a:gd name="connsiteX1" fmla="*/ 0 w 116523"/>
                    <a:gd name="connsiteY1" fmla="*/ 32816 h 149497"/>
                    <a:gd name="connsiteX2" fmla="*/ 33338 w 116523"/>
                    <a:gd name="connsiteY2" fmla="*/ 149497 h 149497"/>
                    <a:gd name="connsiteX3" fmla="*/ 47625 w 116523"/>
                    <a:gd name="connsiteY3" fmla="*/ 130447 h 149497"/>
                    <a:gd name="connsiteX4" fmla="*/ 35719 w 116523"/>
                    <a:gd name="connsiteY4" fmla="*/ 92347 h 149497"/>
                    <a:gd name="connsiteX5" fmla="*/ 40482 w 116523"/>
                    <a:gd name="connsiteY5" fmla="*/ 78060 h 149497"/>
                    <a:gd name="connsiteX6" fmla="*/ 73819 w 116523"/>
                    <a:gd name="connsiteY6" fmla="*/ 109016 h 149497"/>
                    <a:gd name="connsiteX7" fmla="*/ 54769 w 116523"/>
                    <a:gd name="connsiteY7" fmla="*/ 44722 h 149497"/>
                    <a:gd name="connsiteX8" fmla="*/ 116523 w 116523"/>
                    <a:gd name="connsiteY8" fmla="*/ 4241 h 149497"/>
                    <a:gd name="connsiteX0" fmla="*/ 116523 w 116523"/>
                    <a:gd name="connsiteY0" fmla="*/ 7265 h 152521"/>
                    <a:gd name="connsiteX1" fmla="*/ 0 w 116523"/>
                    <a:gd name="connsiteY1" fmla="*/ 35840 h 152521"/>
                    <a:gd name="connsiteX2" fmla="*/ 33338 w 116523"/>
                    <a:gd name="connsiteY2" fmla="*/ 152521 h 152521"/>
                    <a:gd name="connsiteX3" fmla="*/ 47625 w 116523"/>
                    <a:gd name="connsiteY3" fmla="*/ 133471 h 152521"/>
                    <a:gd name="connsiteX4" fmla="*/ 35719 w 116523"/>
                    <a:gd name="connsiteY4" fmla="*/ 95371 h 152521"/>
                    <a:gd name="connsiteX5" fmla="*/ 40482 w 116523"/>
                    <a:gd name="connsiteY5" fmla="*/ 81084 h 152521"/>
                    <a:gd name="connsiteX6" fmla="*/ 73819 w 116523"/>
                    <a:gd name="connsiteY6" fmla="*/ 112040 h 152521"/>
                    <a:gd name="connsiteX7" fmla="*/ 54769 w 116523"/>
                    <a:gd name="connsiteY7" fmla="*/ 47746 h 152521"/>
                    <a:gd name="connsiteX8" fmla="*/ 116523 w 116523"/>
                    <a:gd name="connsiteY8" fmla="*/ 7265 h 152521"/>
                    <a:gd name="connsiteX0" fmla="*/ 120763 w 120763"/>
                    <a:gd name="connsiteY0" fmla="*/ 7265 h 152521"/>
                    <a:gd name="connsiteX1" fmla="*/ 4240 w 120763"/>
                    <a:gd name="connsiteY1" fmla="*/ 35840 h 152521"/>
                    <a:gd name="connsiteX2" fmla="*/ 37578 w 120763"/>
                    <a:gd name="connsiteY2" fmla="*/ 152521 h 152521"/>
                    <a:gd name="connsiteX3" fmla="*/ 51865 w 120763"/>
                    <a:gd name="connsiteY3" fmla="*/ 133471 h 152521"/>
                    <a:gd name="connsiteX4" fmla="*/ 39959 w 120763"/>
                    <a:gd name="connsiteY4" fmla="*/ 95371 h 152521"/>
                    <a:gd name="connsiteX5" fmla="*/ 44722 w 120763"/>
                    <a:gd name="connsiteY5" fmla="*/ 81084 h 152521"/>
                    <a:gd name="connsiteX6" fmla="*/ 78059 w 120763"/>
                    <a:gd name="connsiteY6" fmla="*/ 112040 h 152521"/>
                    <a:gd name="connsiteX7" fmla="*/ 59009 w 120763"/>
                    <a:gd name="connsiteY7" fmla="*/ 47746 h 152521"/>
                    <a:gd name="connsiteX8" fmla="*/ 120763 w 120763"/>
                    <a:gd name="connsiteY8" fmla="*/ 7265 h 152521"/>
                    <a:gd name="connsiteX0" fmla="*/ 120763 w 120763"/>
                    <a:gd name="connsiteY0" fmla="*/ 10571 h 155827"/>
                    <a:gd name="connsiteX1" fmla="*/ 4240 w 120763"/>
                    <a:gd name="connsiteY1" fmla="*/ 39146 h 155827"/>
                    <a:gd name="connsiteX2" fmla="*/ 37578 w 120763"/>
                    <a:gd name="connsiteY2" fmla="*/ 155827 h 155827"/>
                    <a:gd name="connsiteX3" fmla="*/ 51865 w 120763"/>
                    <a:gd name="connsiteY3" fmla="*/ 136777 h 155827"/>
                    <a:gd name="connsiteX4" fmla="*/ 39959 w 120763"/>
                    <a:gd name="connsiteY4" fmla="*/ 98677 h 155827"/>
                    <a:gd name="connsiteX5" fmla="*/ 44722 w 120763"/>
                    <a:gd name="connsiteY5" fmla="*/ 84390 h 155827"/>
                    <a:gd name="connsiteX6" fmla="*/ 78059 w 120763"/>
                    <a:gd name="connsiteY6" fmla="*/ 115346 h 155827"/>
                    <a:gd name="connsiteX7" fmla="*/ 59009 w 120763"/>
                    <a:gd name="connsiteY7" fmla="*/ 51052 h 155827"/>
                    <a:gd name="connsiteX8" fmla="*/ 120763 w 120763"/>
                    <a:gd name="connsiteY8" fmla="*/ 10571 h 155827"/>
                    <a:gd name="connsiteX0" fmla="*/ 121938 w 121938"/>
                    <a:gd name="connsiteY0" fmla="*/ 9813 h 157419"/>
                    <a:gd name="connsiteX1" fmla="*/ 4240 w 121938"/>
                    <a:gd name="connsiteY1" fmla="*/ 40738 h 157419"/>
                    <a:gd name="connsiteX2" fmla="*/ 37578 w 121938"/>
                    <a:gd name="connsiteY2" fmla="*/ 157419 h 157419"/>
                    <a:gd name="connsiteX3" fmla="*/ 51865 w 121938"/>
                    <a:gd name="connsiteY3" fmla="*/ 138369 h 157419"/>
                    <a:gd name="connsiteX4" fmla="*/ 39959 w 121938"/>
                    <a:gd name="connsiteY4" fmla="*/ 100269 h 157419"/>
                    <a:gd name="connsiteX5" fmla="*/ 44722 w 121938"/>
                    <a:gd name="connsiteY5" fmla="*/ 85982 h 157419"/>
                    <a:gd name="connsiteX6" fmla="*/ 78059 w 121938"/>
                    <a:gd name="connsiteY6" fmla="*/ 116938 h 157419"/>
                    <a:gd name="connsiteX7" fmla="*/ 59009 w 121938"/>
                    <a:gd name="connsiteY7" fmla="*/ 52644 h 157419"/>
                    <a:gd name="connsiteX8" fmla="*/ 121938 w 121938"/>
                    <a:gd name="connsiteY8" fmla="*/ 9813 h 157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1938" h="157419">
                      <a:moveTo>
                        <a:pt x="121938" y="9813"/>
                      </a:moveTo>
                      <a:cubicBezTo>
                        <a:pt x="60776" y="-6507"/>
                        <a:pt x="30159" y="-6379"/>
                        <a:pt x="4240" y="40738"/>
                      </a:cubicBezTo>
                      <a:cubicBezTo>
                        <a:pt x="-12841" y="87855"/>
                        <a:pt x="26465" y="118525"/>
                        <a:pt x="37578" y="157419"/>
                      </a:cubicBezTo>
                      <a:lnTo>
                        <a:pt x="51865" y="138369"/>
                      </a:lnTo>
                      <a:lnTo>
                        <a:pt x="39959" y="100269"/>
                      </a:lnTo>
                      <a:lnTo>
                        <a:pt x="44722" y="85982"/>
                      </a:lnTo>
                      <a:lnTo>
                        <a:pt x="78059" y="116938"/>
                      </a:lnTo>
                      <a:lnTo>
                        <a:pt x="59009" y="52644"/>
                      </a:lnTo>
                      <a:lnTo>
                        <a:pt x="121938" y="9813"/>
                      </a:lnTo>
                      <a:close/>
                    </a:path>
                  </a:pathLst>
                </a:custGeom>
                <a:solidFill>
                  <a:srgbClr val="957B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69" name="任意多边形 268"/>
              <p:cNvSpPr/>
              <p:nvPr/>
            </p:nvSpPr>
            <p:spPr>
              <a:xfrm>
                <a:off x="8941757" y="1286023"/>
                <a:ext cx="180508" cy="305307"/>
              </a:xfrm>
              <a:custGeom>
                <a:avLst/>
                <a:gdLst>
                  <a:gd name="connsiteX0" fmla="*/ 0 w 238125"/>
                  <a:gd name="connsiteY0" fmla="*/ 116681 h 342900"/>
                  <a:gd name="connsiteX1" fmla="*/ 57150 w 238125"/>
                  <a:gd name="connsiteY1" fmla="*/ 0 h 342900"/>
                  <a:gd name="connsiteX2" fmla="*/ 169068 w 238125"/>
                  <a:gd name="connsiteY2" fmla="*/ 16668 h 342900"/>
                  <a:gd name="connsiteX3" fmla="*/ 238125 w 238125"/>
                  <a:gd name="connsiteY3" fmla="*/ 285750 h 342900"/>
                  <a:gd name="connsiteX4" fmla="*/ 102393 w 238125"/>
                  <a:gd name="connsiteY4" fmla="*/ 342900 h 342900"/>
                  <a:gd name="connsiteX5" fmla="*/ 23812 w 238125"/>
                  <a:gd name="connsiteY5" fmla="*/ 330993 h 342900"/>
                  <a:gd name="connsiteX6" fmla="*/ 0 w 238125"/>
                  <a:gd name="connsiteY6" fmla="*/ 116681 h 342900"/>
                  <a:gd name="connsiteX0" fmla="*/ 4763 w 242888"/>
                  <a:gd name="connsiteY0" fmla="*/ 116681 h 342900"/>
                  <a:gd name="connsiteX1" fmla="*/ 61913 w 242888"/>
                  <a:gd name="connsiteY1" fmla="*/ 0 h 342900"/>
                  <a:gd name="connsiteX2" fmla="*/ 173831 w 242888"/>
                  <a:gd name="connsiteY2" fmla="*/ 16668 h 342900"/>
                  <a:gd name="connsiteX3" fmla="*/ 242888 w 242888"/>
                  <a:gd name="connsiteY3" fmla="*/ 285750 h 342900"/>
                  <a:gd name="connsiteX4" fmla="*/ 107156 w 242888"/>
                  <a:gd name="connsiteY4" fmla="*/ 342900 h 342900"/>
                  <a:gd name="connsiteX5" fmla="*/ 0 w 242888"/>
                  <a:gd name="connsiteY5" fmla="*/ 326230 h 342900"/>
                  <a:gd name="connsiteX6" fmla="*/ 4763 w 242888"/>
                  <a:gd name="connsiteY6" fmla="*/ 116681 h 342900"/>
                  <a:gd name="connsiteX0" fmla="*/ 4763 w 242888"/>
                  <a:gd name="connsiteY0" fmla="*/ 116681 h 326230"/>
                  <a:gd name="connsiteX1" fmla="*/ 61913 w 242888"/>
                  <a:gd name="connsiteY1" fmla="*/ 0 h 326230"/>
                  <a:gd name="connsiteX2" fmla="*/ 173831 w 242888"/>
                  <a:gd name="connsiteY2" fmla="*/ 16668 h 326230"/>
                  <a:gd name="connsiteX3" fmla="*/ 242888 w 242888"/>
                  <a:gd name="connsiteY3" fmla="*/ 285750 h 326230"/>
                  <a:gd name="connsiteX4" fmla="*/ 0 w 242888"/>
                  <a:gd name="connsiteY4" fmla="*/ 326230 h 326230"/>
                  <a:gd name="connsiteX5" fmla="*/ 4763 w 242888"/>
                  <a:gd name="connsiteY5" fmla="*/ 116681 h 326230"/>
                  <a:gd name="connsiteX0" fmla="*/ 4763 w 204788"/>
                  <a:gd name="connsiteY0" fmla="*/ 116681 h 326230"/>
                  <a:gd name="connsiteX1" fmla="*/ 61913 w 204788"/>
                  <a:gd name="connsiteY1" fmla="*/ 0 h 326230"/>
                  <a:gd name="connsiteX2" fmla="*/ 173831 w 204788"/>
                  <a:gd name="connsiteY2" fmla="*/ 16668 h 326230"/>
                  <a:gd name="connsiteX3" fmla="*/ 204788 w 204788"/>
                  <a:gd name="connsiteY3" fmla="*/ 288131 h 326230"/>
                  <a:gd name="connsiteX4" fmla="*/ 0 w 204788"/>
                  <a:gd name="connsiteY4" fmla="*/ 326230 h 326230"/>
                  <a:gd name="connsiteX5" fmla="*/ 4763 w 204788"/>
                  <a:gd name="connsiteY5" fmla="*/ 116681 h 326230"/>
                  <a:gd name="connsiteX0" fmla="*/ 4763 w 192881"/>
                  <a:gd name="connsiteY0" fmla="*/ 116681 h 326230"/>
                  <a:gd name="connsiteX1" fmla="*/ 61913 w 192881"/>
                  <a:gd name="connsiteY1" fmla="*/ 0 h 326230"/>
                  <a:gd name="connsiteX2" fmla="*/ 173831 w 192881"/>
                  <a:gd name="connsiteY2" fmla="*/ 16668 h 326230"/>
                  <a:gd name="connsiteX3" fmla="*/ 192881 w 192881"/>
                  <a:gd name="connsiteY3" fmla="*/ 235743 h 326230"/>
                  <a:gd name="connsiteX4" fmla="*/ 0 w 192881"/>
                  <a:gd name="connsiteY4" fmla="*/ 326230 h 326230"/>
                  <a:gd name="connsiteX5" fmla="*/ 4763 w 192881"/>
                  <a:gd name="connsiteY5" fmla="*/ 116681 h 326230"/>
                  <a:gd name="connsiteX0" fmla="*/ 4763 w 192881"/>
                  <a:gd name="connsiteY0" fmla="*/ 116681 h 326230"/>
                  <a:gd name="connsiteX1" fmla="*/ 61913 w 192881"/>
                  <a:gd name="connsiteY1" fmla="*/ 0 h 326230"/>
                  <a:gd name="connsiteX2" fmla="*/ 173831 w 192881"/>
                  <a:gd name="connsiteY2" fmla="*/ 16668 h 326230"/>
                  <a:gd name="connsiteX3" fmla="*/ 192881 w 192881"/>
                  <a:gd name="connsiteY3" fmla="*/ 235743 h 326230"/>
                  <a:gd name="connsiteX4" fmla="*/ 0 w 192881"/>
                  <a:gd name="connsiteY4" fmla="*/ 326230 h 326230"/>
                  <a:gd name="connsiteX5" fmla="*/ 4763 w 192881"/>
                  <a:gd name="connsiteY5" fmla="*/ 116681 h 326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2881" h="326230">
                    <a:moveTo>
                      <a:pt x="4763" y="116681"/>
                    </a:moveTo>
                    <a:lnTo>
                      <a:pt x="61913" y="0"/>
                    </a:lnTo>
                    <a:lnTo>
                      <a:pt x="173831" y="16668"/>
                    </a:lnTo>
                    <a:lnTo>
                      <a:pt x="192881" y="235743"/>
                    </a:lnTo>
                    <a:lnTo>
                      <a:pt x="0" y="326230"/>
                    </a:lnTo>
                    <a:lnTo>
                      <a:pt x="4763" y="116681"/>
                    </a:lnTo>
                    <a:close/>
                  </a:path>
                </a:pathLst>
              </a:custGeom>
              <a:solidFill>
                <a:srgbClr val="F9EA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19" name="组合 218"/>
          <p:cNvGrpSpPr/>
          <p:nvPr/>
        </p:nvGrpSpPr>
        <p:grpSpPr>
          <a:xfrm flipH="1">
            <a:off x="434403" y="1170813"/>
            <a:ext cx="662314" cy="321681"/>
            <a:chOff x="2976168" y="457200"/>
            <a:chExt cx="3682942" cy="1788774"/>
          </a:xfrm>
        </p:grpSpPr>
        <p:sp>
          <p:nvSpPr>
            <p:cNvPr id="220" name="任意多边形 219"/>
            <p:cNvSpPr/>
            <p:nvPr/>
          </p:nvSpPr>
          <p:spPr>
            <a:xfrm>
              <a:off x="2976168" y="457200"/>
              <a:ext cx="3682942" cy="1788774"/>
            </a:xfrm>
            <a:custGeom>
              <a:avLst/>
              <a:gdLst>
                <a:gd name="connsiteX0" fmla="*/ 1779528 w 3682942"/>
                <a:gd name="connsiteY0" fmla="*/ 0 h 1788774"/>
                <a:gd name="connsiteX1" fmla="*/ 2513827 w 3682942"/>
                <a:gd name="connsiteY1" fmla="*/ 350016 h 1788774"/>
                <a:gd name="connsiteX2" fmla="*/ 2544287 w 3682942"/>
                <a:gd name="connsiteY2" fmla="*/ 420581 h 1788774"/>
                <a:gd name="connsiteX3" fmla="*/ 2612857 w 3682942"/>
                <a:gd name="connsiteY3" fmla="*/ 401635 h 1788774"/>
                <a:gd name="connsiteX4" fmla="*/ 2701278 w 3682942"/>
                <a:gd name="connsiteY4" fmla="*/ 393701 h 1788774"/>
                <a:gd name="connsiteX5" fmla="*/ 3131103 w 3682942"/>
                <a:gd name="connsiteY5" fmla="*/ 705522 h 1788774"/>
                <a:gd name="connsiteX6" fmla="*/ 3135207 w 3682942"/>
                <a:gd name="connsiteY6" fmla="*/ 741761 h 1788774"/>
                <a:gd name="connsiteX7" fmla="*/ 3241301 w 3682942"/>
                <a:gd name="connsiteY7" fmla="*/ 762006 h 1788774"/>
                <a:gd name="connsiteX8" fmla="*/ 3682942 w 3682942"/>
                <a:gd name="connsiteY8" fmla="*/ 1171575 h 1788774"/>
                <a:gd name="connsiteX9" fmla="*/ 2959835 w 3682942"/>
                <a:gd name="connsiteY9" fmla="*/ 1616075 h 1788774"/>
                <a:gd name="connsiteX10" fmla="*/ 2814104 w 3682942"/>
                <a:gd name="connsiteY10" fmla="*/ 1607044 h 1788774"/>
                <a:gd name="connsiteX11" fmla="*/ 2793126 w 3682942"/>
                <a:gd name="connsiteY11" fmla="*/ 1603041 h 1788774"/>
                <a:gd name="connsiteX12" fmla="*/ 2675211 w 3682942"/>
                <a:gd name="connsiteY12" fmla="*/ 1657716 h 1788774"/>
                <a:gd name="connsiteX13" fmla="*/ 1848181 w 3682942"/>
                <a:gd name="connsiteY13" fmla="*/ 1788774 h 1788774"/>
                <a:gd name="connsiteX14" fmla="*/ 878333 w 3682942"/>
                <a:gd name="connsiteY14" fmla="*/ 1591494 h 1788774"/>
                <a:gd name="connsiteX15" fmla="*/ 781491 w 3682942"/>
                <a:gd name="connsiteY15" fmla="*/ 1523235 h 1788774"/>
                <a:gd name="connsiteX16" fmla="*/ 700948 w 3682942"/>
                <a:gd name="connsiteY16" fmla="*/ 1539972 h 1788774"/>
                <a:gd name="connsiteX17" fmla="*/ 583377 w 3682942"/>
                <a:gd name="connsiteY17" fmla="*/ 1547906 h 1788774"/>
                <a:gd name="connsiteX18" fmla="*/ 0 w 3682942"/>
                <a:gd name="connsiteY18" fmla="*/ 1157381 h 1788774"/>
                <a:gd name="connsiteX19" fmla="*/ 356300 w 3682942"/>
                <a:gd name="connsiteY19" fmla="*/ 797545 h 1788774"/>
                <a:gd name="connsiteX20" fmla="*/ 415643 w 3682942"/>
                <a:gd name="connsiteY20" fmla="*/ 785214 h 1788774"/>
                <a:gd name="connsiteX21" fmla="*/ 421588 w 3682942"/>
                <a:gd name="connsiteY21" fmla="*/ 768168 h 1788774"/>
                <a:gd name="connsiteX22" fmla="*/ 954028 w 3682942"/>
                <a:gd name="connsiteY22" fmla="*/ 454026 h 1788774"/>
                <a:gd name="connsiteX23" fmla="*/ 998814 w 3682942"/>
                <a:gd name="connsiteY23" fmla="*/ 457543 h 1788774"/>
                <a:gd name="connsiteX24" fmla="*/ 1045229 w 3682942"/>
                <a:gd name="connsiteY24" fmla="*/ 350016 h 1788774"/>
                <a:gd name="connsiteX25" fmla="*/ 1779528 w 3682942"/>
                <a:gd name="connsiteY25" fmla="*/ 0 h 178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2942" h="1788774">
                  <a:moveTo>
                    <a:pt x="1779528" y="0"/>
                  </a:moveTo>
                  <a:cubicBezTo>
                    <a:pt x="2109626" y="0"/>
                    <a:pt x="2392847" y="144326"/>
                    <a:pt x="2513827" y="350016"/>
                  </a:cubicBezTo>
                  <a:lnTo>
                    <a:pt x="2544287" y="420581"/>
                  </a:lnTo>
                  <a:lnTo>
                    <a:pt x="2612857" y="401635"/>
                  </a:lnTo>
                  <a:cubicBezTo>
                    <a:pt x="2641418" y="396433"/>
                    <a:pt x="2670990" y="393701"/>
                    <a:pt x="2701278" y="393701"/>
                  </a:cubicBezTo>
                  <a:cubicBezTo>
                    <a:pt x="2913298" y="393701"/>
                    <a:pt x="3090192" y="527566"/>
                    <a:pt x="3131103" y="705522"/>
                  </a:cubicBezTo>
                  <a:lnTo>
                    <a:pt x="3135207" y="741761"/>
                  </a:lnTo>
                  <a:lnTo>
                    <a:pt x="3241301" y="762006"/>
                  </a:lnTo>
                  <a:cubicBezTo>
                    <a:pt x="3500835" y="829485"/>
                    <a:pt x="3682942" y="987457"/>
                    <a:pt x="3682942" y="1171575"/>
                  </a:cubicBezTo>
                  <a:cubicBezTo>
                    <a:pt x="3682942" y="1417066"/>
                    <a:pt x="3359196" y="1616075"/>
                    <a:pt x="2959835" y="1616075"/>
                  </a:cubicBezTo>
                  <a:cubicBezTo>
                    <a:pt x="2909915" y="1616075"/>
                    <a:pt x="2861176" y="1612966"/>
                    <a:pt x="2814104" y="1607044"/>
                  </a:cubicBezTo>
                  <a:lnTo>
                    <a:pt x="2793126" y="1603041"/>
                  </a:lnTo>
                  <a:lnTo>
                    <a:pt x="2675211" y="1657716"/>
                  </a:lnTo>
                  <a:cubicBezTo>
                    <a:pt x="2463556" y="1738691"/>
                    <a:pt x="2171157" y="1788774"/>
                    <a:pt x="1848181" y="1788774"/>
                  </a:cubicBezTo>
                  <a:cubicBezTo>
                    <a:pt x="1444462" y="1788774"/>
                    <a:pt x="1088518" y="1710519"/>
                    <a:pt x="878333" y="1591494"/>
                  </a:cubicBezTo>
                  <a:lnTo>
                    <a:pt x="781491" y="1523235"/>
                  </a:lnTo>
                  <a:lnTo>
                    <a:pt x="700948" y="1539972"/>
                  </a:lnTo>
                  <a:cubicBezTo>
                    <a:pt x="662971" y="1545174"/>
                    <a:pt x="623651" y="1547906"/>
                    <a:pt x="583377" y="1547906"/>
                  </a:cubicBezTo>
                  <a:cubicBezTo>
                    <a:pt x="261187" y="1547906"/>
                    <a:pt x="0" y="1373062"/>
                    <a:pt x="0" y="1157381"/>
                  </a:cubicBezTo>
                  <a:cubicBezTo>
                    <a:pt x="0" y="995620"/>
                    <a:pt x="146918" y="856830"/>
                    <a:pt x="356300" y="797545"/>
                  </a:cubicBezTo>
                  <a:lnTo>
                    <a:pt x="415643" y="785214"/>
                  </a:lnTo>
                  <a:lnTo>
                    <a:pt x="421588" y="768168"/>
                  </a:lnTo>
                  <a:cubicBezTo>
                    <a:pt x="509311" y="583560"/>
                    <a:pt x="714675" y="454026"/>
                    <a:pt x="954028" y="454026"/>
                  </a:cubicBezTo>
                  <a:lnTo>
                    <a:pt x="998814" y="457543"/>
                  </a:lnTo>
                  <a:lnTo>
                    <a:pt x="1045229" y="350016"/>
                  </a:lnTo>
                  <a:cubicBezTo>
                    <a:pt x="1166209" y="144326"/>
                    <a:pt x="1449431" y="0"/>
                    <a:pt x="1779528" y="0"/>
                  </a:cubicBezTo>
                  <a:close/>
                </a:path>
              </a:pathLst>
            </a:custGeom>
            <a:solidFill>
              <a:srgbClr val="FCF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任意多边形 220"/>
            <p:cNvSpPr/>
            <p:nvPr/>
          </p:nvSpPr>
          <p:spPr>
            <a:xfrm>
              <a:off x="2976168" y="1545699"/>
              <a:ext cx="3682942" cy="700275"/>
            </a:xfrm>
            <a:custGeom>
              <a:avLst/>
              <a:gdLst>
                <a:gd name="connsiteX0" fmla="*/ 15557 w 3682942"/>
                <a:gd name="connsiteY0" fmla="*/ 0 h 700275"/>
                <a:gd name="connsiteX1" fmla="*/ 45845 w 3682942"/>
                <a:gd name="connsiteY1" fmla="*/ 65317 h 700275"/>
                <a:gd name="connsiteX2" fmla="*/ 583377 w 3682942"/>
                <a:gd name="connsiteY2" fmla="*/ 303832 h 700275"/>
                <a:gd name="connsiteX3" fmla="*/ 700948 w 3682942"/>
                <a:gd name="connsiteY3" fmla="*/ 295898 h 700275"/>
                <a:gd name="connsiteX4" fmla="*/ 781491 w 3682942"/>
                <a:gd name="connsiteY4" fmla="*/ 279161 h 700275"/>
                <a:gd name="connsiteX5" fmla="*/ 878333 w 3682942"/>
                <a:gd name="connsiteY5" fmla="*/ 347420 h 700275"/>
                <a:gd name="connsiteX6" fmla="*/ 1848181 w 3682942"/>
                <a:gd name="connsiteY6" fmla="*/ 544700 h 700275"/>
                <a:gd name="connsiteX7" fmla="*/ 2675211 w 3682942"/>
                <a:gd name="connsiteY7" fmla="*/ 413642 h 700275"/>
                <a:gd name="connsiteX8" fmla="*/ 2793126 w 3682942"/>
                <a:gd name="connsiteY8" fmla="*/ 358967 h 700275"/>
                <a:gd name="connsiteX9" fmla="*/ 2814104 w 3682942"/>
                <a:gd name="connsiteY9" fmla="*/ 362970 h 700275"/>
                <a:gd name="connsiteX10" fmla="*/ 2959835 w 3682942"/>
                <a:gd name="connsiteY10" fmla="*/ 372001 h 700275"/>
                <a:gd name="connsiteX11" fmla="*/ 3668251 w 3682942"/>
                <a:gd name="connsiteY11" fmla="*/ 17083 h 700275"/>
                <a:gd name="connsiteX12" fmla="*/ 3670380 w 3682942"/>
                <a:gd name="connsiteY12" fmla="*/ 4101 h 700275"/>
                <a:gd name="connsiteX13" fmla="*/ 3674610 w 3682942"/>
                <a:gd name="connsiteY13" fmla="*/ 15383 h 700275"/>
                <a:gd name="connsiteX14" fmla="*/ 3682942 w 3682942"/>
                <a:gd name="connsiteY14" fmla="*/ 83076 h 700275"/>
                <a:gd name="connsiteX15" fmla="*/ 2959835 w 3682942"/>
                <a:gd name="connsiteY15" fmla="*/ 527576 h 700275"/>
                <a:gd name="connsiteX16" fmla="*/ 2814104 w 3682942"/>
                <a:gd name="connsiteY16" fmla="*/ 518545 h 700275"/>
                <a:gd name="connsiteX17" fmla="*/ 2793126 w 3682942"/>
                <a:gd name="connsiteY17" fmla="*/ 514542 h 700275"/>
                <a:gd name="connsiteX18" fmla="*/ 2675211 w 3682942"/>
                <a:gd name="connsiteY18" fmla="*/ 569217 h 700275"/>
                <a:gd name="connsiteX19" fmla="*/ 1848181 w 3682942"/>
                <a:gd name="connsiteY19" fmla="*/ 700275 h 700275"/>
                <a:gd name="connsiteX20" fmla="*/ 878333 w 3682942"/>
                <a:gd name="connsiteY20" fmla="*/ 502995 h 700275"/>
                <a:gd name="connsiteX21" fmla="*/ 781491 w 3682942"/>
                <a:gd name="connsiteY21" fmla="*/ 434736 h 700275"/>
                <a:gd name="connsiteX22" fmla="*/ 700948 w 3682942"/>
                <a:gd name="connsiteY22" fmla="*/ 451473 h 700275"/>
                <a:gd name="connsiteX23" fmla="*/ 583377 w 3682942"/>
                <a:gd name="connsiteY23" fmla="*/ 459407 h 700275"/>
                <a:gd name="connsiteX24" fmla="*/ 0 w 3682942"/>
                <a:gd name="connsiteY24" fmla="*/ 68882 h 7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682942" h="700275">
                  <a:moveTo>
                    <a:pt x="15557" y="0"/>
                  </a:moveTo>
                  <a:lnTo>
                    <a:pt x="45845" y="65317"/>
                  </a:lnTo>
                  <a:cubicBezTo>
                    <a:pt x="134406" y="205482"/>
                    <a:pt x="341735" y="303832"/>
                    <a:pt x="583377" y="303832"/>
                  </a:cubicBezTo>
                  <a:cubicBezTo>
                    <a:pt x="623651" y="303832"/>
                    <a:pt x="662971" y="301100"/>
                    <a:pt x="700948" y="295898"/>
                  </a:cubicBezTo>
                  <a:lnTo>
                    <a:pt x="781491" y="279161"/>
                  </a:lnTo>
                  <a:lnTo>
                    <a:pt x="878333" y="347420"/>
                  </a:lnTo>
                  <a:cubicBezTo>
                    <a:pt x="1088518" y="466445"/>
                    <a:pt x="1444462" y="544700"/>
                    <a:pt x="1848181" y="544700"/>
                  </a:cubicBezTo>
                  <a:cubicBezTo>
                    <a:pt x="2171157" y="544700"/>
                    <a:pt x="2463556" y="494617"/>
                    <a:pt x="2675211" y="413642"/>
                  </a:cubicBezTo>
                  <a:lnTo>
                    <a:pt x="2793126" y="358967"/>
                  </a:lnTo>
                  <a:lnTo>
                    <a:pt x="2814104" y="362970"/>
                  </a:lnTo>
                  <a:cubicBezTo>
                    <a:pt x="2861176" y="368892"/>
                    <a:pt x="2909915" y="372001"/>
                    <a:pt x="2959835" y="372001"/>
                  </a:cubicBezTo>
                  <a:cubicBezTo>
                    <a:pt x="3309276" y="372001"/>
                    <a:pt x="3600824" y="219635"/>
                    <a:pt x="3668251" y="17083"/>
                  </a:cubicBezTo>
                  <a:lnTo>
                    <a:pt x="3670380" y="4101"/>
                  </a:lnTo>
                  <a:lnTo>
                    <a:pt x="3674610" y="15383"/>
                  </a:lnTo>
                  <a:cubicBezTo>
                    <a:pt x="3680097" y="37455"/>
                    <a:pt x="3682942" y="60061"/>
                    <a:pt x="3682942" y="83076"/>
                  </a:cubicBezTo>
                  <a:cubicBezTo>
                    <a:pt x="3682942" y="328567"/>
                    <a:pt x="3359196" y="527576"/>
                    <a:pt x="2959835" y="527576"/>
                  </a:cubicBezTo>
                  <a:cubicBezTo>
                    <a:pt x="2909915" y="527576"/>
                    <a:pt x="2861176" y="524467"/>
                    <a:pt x="2814104" y="518545"/>
                  </a:cubicBezTo>
                  <a:lnTo>
                    <a:pt x="2793126" y="514542"/>
                  </a:lnTo>
                  <a:lnTo>
                    <a:pt x="2675211" y="569217"/>
                  </a:lnTo>
                  <a:cubicBezTo>
                    <a:pt x="2463556" y="650192"/>
                    <a:pt x="2171157" y="700275"/>
                    <a:pt x="1848181" y="700275"/>
                  </a:cubicBezTo>
                  <a:cubicBezTo>
                    <a:pt x="1444462" y="700275"/>
                    <a:pt x="1088518" y="622020"/>
                    <a:pt x="878333" y="502995"/>
                  </a:cubicBezTo>
                  <a:lnTo>
                    <a:pt x="781491" y="434736"/>
                  </a:lnTo>
                  <a:lnTo>
                    <a:pt x="700948" y="451473"/>
                  </a:lnTo>
                  <a:cubicBezTo>
                    <a:pt x="662971" y="456675"/>
                    <a:pt x="623651" y="459407"/>
                    <a:pt x="583377" y="459407"/>
                  </a:cubicBezTo>
                  <a:cubicBezTo>
                    <a:pt x="261187" y="459407"/>
                    <a:pt x="0" y="284563"/>
                    <a:pt x="0" y="68882"/>
                  </a:cubicBezTo>
                  <a:close/>
                </a:path>
              </a:pathLst>
            </a:custGeom>
            <a:solidFill>
              <a:srgbClr val="CAEA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0" name="组合 309"/>
          <p:cNvGrpSpPr/>
          <p:nvPr/>
        </p:nvGrpSpPr>
        <p:grpSpPr>
          <a:xfrm rot="21177167">
            <a:off x="5981702" y="-6970884"/>
            <a:ext cx="9297936" cy="9297936"/>
            <a:chOff x="-2153274" y="-962880"/>
            <a:chExt cx="8297196" cy="8297196"/>
          </a:xfrm>
        </p:grpSpPr>
        <p:sp>
          <p:nvSpPr>
            <p:cNvPr id="311" name="任意多边形 310"/>
            <p:cNvSpPr/>
            <p:nvPr/>
          </p:nvSpPr>
          <p:spPr>
            <a:xfrm rot="2700000">
              <a:off x="-1531666" y="3160815"/>
              <a:ext cx="7053981" cy="49804"/>
            </a:xfrm>
            <a:custGeom>
              <a:avLst/>
              <a:gdLst>
                <a:gd name="connsiteX0" fmla="*/ 0 w 4644571"/>
                <a:gd name="connsiteY0" fmla="*/ 0 h 14514"/>
                <a:gd name="connsiteX1" fmla="*/ 4644571 w 4644571"/>
                <a:gd name="connsiteY1" fmla="*/ 0 h 14514"/>
                <a:gd name="connsiteX2" fmla="*/ 4644571 w 4644571"/>
                <a:gd name="connsiteY2" fmla="*/ 14514 h 1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44571" h="14514">
                  <a:moveTo>
                    <a:pt x="0" y="0"/>
                  </a:moveTo>
                  <a:lnTo>
                    <a:pt x="4644571" y="0"/>
                  </a:lnTo>
                  <a:lnTo>
                    <a:pt x="4644571" y="14514"/>
                  </a:lnTo>
                </a:path>
              </a:pathLst>
            </a:custGeom>
            <a:noFill/>
            <a:ln w="3810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4000">
                    <a:schemeClr val="bg1">
                      <a:alpha val="2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17" name="任意多边形 316"/>
            <p:cNvSpPr/>
            <p:nvPr/>
          </p:nvSpPr>
          <p:spPr>
            <a:xfrm rot="18900000" flipH="1">
              <a:off x="-1531666" y="3160815"/>
              <a:ext cx="7053981" cy="49804"/>
            </a:xfrm>
            <a:custGeom>
              <a:avLst/>
              <a:gdLst>
                <a:gd name="connsiteX0" fmla="*/ 0 w 4644571"/>
                <a:gd name="connsiteY0" fmla="*/ 0 h 14514"/>
                <a:gd name="connsiteX1" fmla="*/ 4644571 w 4644571"/>
                <a:gd name="connsiteY1" fmla="*/ 0 h 14514"/>
                <a:gd name="connsiteX2" fmla="*/ 4644571 w 4644571"/>
                <a:gd name="connsiteY2" fmla="*/ 14514 h 1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44571" h="14514">
                  <a:moveTo>
                    <a:pt x="0" y="0"/>
                  </a:moveTo>
                  <a:lnTo>
                    <a:pt x="4644571" y="0"/>
                  </a:lnTo>
                  <a:lnTo>
                    <a:pt x="4644571" y="14514"/>
                  </a:lnTo>
                </a:path>
              </a:pathLst>
            </a:custGeom>
            <a:noFill/>
            <a:ln w="3810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4000">
                    <a:schemeClr val="bg1">
                      <a:alpha val="2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18" name="椭圆 317"/>
            <p:cNvSpPr/>
            <p:nvPr/>
          </p:nvSpPr>
          <p:spPr>
            <a:xfrm>
              <a:off x="-247350" y="943045"/>
              <a:ext cx="4485350" cy="448534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270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19" name="椭圆 318"/>
            <p:cNvSpPr/>
            <p:nvPr/>
          </p:nvSpPr>
          <p:spPr>
            <a:xfrm>
              <a:off x="-2153274" y="2996150"/>
              <a:ext cx="8297196" cy="37913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20" name="椭圆 319"/>
            <p:cNvSpPr/>
            <p:nvPr/>
          </p:nvSpPr>
          <p:spPr>
            <a:xfrm rot="16200000">
              <a:off x="-2153274" y="2996150"/>
              <a:ext cx="8297196" cy="37913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21" name="椭圆 320"/>
            <p:cNvSpPr/>
            <p:nvPr/>
          </p:nvSpPr>
          <p:spPr>
            <a:xfrm>
              <a:off x="1331947" y="2468724"/>
              <a:ext cx="1275619" cy="12756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330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</p:spTree>
    <p:extLst>
      <p:ext uri="{BB962C8B-B14F-4D97-AF65-F5344CB8AC3E}">
        <p14:creationId xmlns:p14="http://schemas.microsoft.com/office/powerpoint/2010/main" val="2303736934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indefinite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1.11111E-6 3.7037E-7 L -0.11181 3.7037E-7 " pathEditMode="relative" rAng="0" ptsTypes="AA">
                                      <p:cBhvr>
                                        <p:cTn id="10" dur="5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90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1.85185E-6 L 0.07014 -0.00587 " pathEditMode="relative" rAng="0" ptsTypes="AA">
                                      <p:cBhvr>
                                        <p:cTn id="12" dur="5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7" y="-30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11111E-6 3.7037E-7 L -0.11181 3.7037E-7 " pathEditMode="relative" rAng="0" ptsTypes="AA">
                                      <p:cBhvr>
                                        <p:cTn id="14" dur="5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90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6.17284E-7 L 0.07309 -0.0071 " pathEditMode="relative" rAng="0" ptsTypes="AA">
                                      <p:cBhvr>
                                        <p:cTn id="16" dur="5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6" y="-37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298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3.45679E-6 L -0.00591 0.05895 " pathEditMode="relative" rAng="0" ptsTypes="AA">
                                      <p:cBhvr>
                                        <p:cTn id="23" dur="2750" spd="-100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" y="2932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8" presetClass="entr" presetSubtype="0" accel="5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8" presetClass="entr" presetSubtype="0" accel="5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8" presetClass="entr" presetSubtype="0" accel="5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8" presetClass="entr" presetSubtype="0" accel="50000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" presetClass="emph" presetSubtype="0" repeatCount="indefinite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75" dur="3750" fill="hold"/>
                                        <p:tgtEl>
                                          <p:spTgt spid="310"/>
                                        </p:tgtEl>
                                      </p:cBhvr>
                                      <p:by x="350000" y="35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8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77" dur="7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2" grpId="0"/>
      <p:bldP spid="248" grpId="0"/>
      <p:bldP spid="313" grpId="0"/>
      <p:bldP spid="250" grpId="0"/>
      <p:bldP spid="314" grpId="0"/>
      <p:bldP spid="251" grpId="0"/>
      <p:bldP spid="315" grpId="0"/>
      <p:bldP spid="252" grpId="0"/>
      <p:bldP spid="316" grpId="0"/>
      <p:bldP spid="25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4"/>
          <p:cNvGrpSpPr>
            <a:grpSpLocks noChangeAspect="1"/>
          </p:cNvGrpSpPr>
          <p:nvPr/>
        </p:nvGrpSpPr>
        <p:grpSpPr bwMode="auto">
          <a:xfrm>
            <a:off x="-3531619" y="-3285606"/>
            <a:ext cx="16002000" cy="11714712"/>
            <a:chOff x="814" y="-55"/>
            <a:chExt cx="6054" cy="4432"/>
          </a:xfrm>
          <a:solidFill>
            <a:schemeClr val="bg1">
              <a:alpha val="4000"/>
            </a:schemeClr>
          </a:solidFill>
        </p:grpSpPr>
        <p:sp>
          <p:nvSpPr>
            <p:cNvPr id="21" name="Freeform 5"/>
            <p:cNvSpPr>
              <a:spLocks noEditPoints="1"/>
            </p:cNvSpPr>
            <p:nvPr/>
          </p:nvSpPr>
          <p:spPr bwMode="auto">
            <a:xfrm>
              <a:off x="3763" y="-55"/>
              <a:ext cx="149" cy="2213"/>
            </a:xfrm>
            <a:custGeom>
              <a:avLst/>
              <a:gdLst>
                <a:gd name="T0" fmla="*/ 85 w 149"/>
                <a:gd name="T1" fmla="*/ 2213 h 2213"/>
                <a:gd name="T2" fmla="*/ 85 w 149"/>
                <a:gd name="T3" fmla="*/ 2213 h 2213"/>
                <a:gd name="T4" fmla="*/ 85 w 149"/>
                <a:gd name="T5" fmla="*/ 2213 h 2213"/>
                <a:gd name="T6" fmla="*/ 85 w 149"/>
                <a:gd name="T7" fmla="*/ 2213 h 2213"/>
                <a:gd name="T8" fmla="*/ 85 w 149"/>
                <a:gd name="T9" fmla="*/ 2213 h 2213"/>
                <a:gd name="T10" fmla="*/ 85 w 149"/>
                <a:gd name="T11" fmla="*/ 2213 h 2213"/>
                <a:gd name="T12" fmla="*/ 85 w 149"/>
                <a:gd name="T13" fmla="*/ 2213 h 2213"/>
                <a:gd name="T14" fmla="*/ 85 w 149"/>
                <a:gd name="T15" fmla="*/ 2213 h 2213"/>
                <a:gd name="T16" fmla="*/ 85 w 149"/>
                <a:gd name="T17" fmla="*/ 2213 h 2213"/>
                <a:gd name="T18" fmla="*/ 85 w 149"/>
                <a:gd name="T19" fmla="*/ 2213 h 2213"/>
                <a:gd name="T20" fmla="*/ 85 w 149"/>
                <a:gd name="T21" fmla="*/ 2213 h 2213"/>
                <a:gd name="T22" fmla="*/ 85 w 149"/>
                <a:gd name="T23" fmla="*/ 2213 h 2213"/>
                <a:gd name="T24" fmla="*/ 85 w 149"/>
                <a:gd name="T25" fmla="*/ 2213 h 2213"/>
                <a:gd name="T26" fmla="*/ 149 w 149"/>
                <a:gd name="T27" fmla="*/ 0 h 2213"/>
                <a:gd name="T28" fmla="*/ 0 w 149"/>
                <a:gd name="T29" fmla="*/ 0 h 2213"/>
                <a:gd name="T30" fmla="*/ 85 w 149"/>
                <a:gd name="T31" fmla="*/ 2213 h 2213"/>
                <a:gd name="T32" fmla="*/ 85 w 149"/>
                <a:gd name="T33" fmla="*/ 2213 h 2213"/>
                <a:gd name="T34" fmla="*/ 149 w 149"/>
                <a:gd name="T35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2213">
                  <a:moveTo>
                    <a:pt x="85" y="2213"/>
                  </a:move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close/>
                  <a:moveTo>
                    <a:pt x="149" y="0"/>
                  </a:moveTo>
                  <a:lnTo>
                    <a:pt x="0" y="0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6"/>
            <p:cNvSpPr>
              <a:spLocks noEditPoints="1"/>
            </p:cNvSpPr>
            <p:nvPr/>
          </p:nvSpPr>
          <p:spPr bwMode="auto">
            <a:xfrm>
              <a:off x="3763" y="-55"/>
              <a:ext cx="149" cy="2213"/>
            </a:xfrm>
            <a:custGeom>
              <a:avLst/>
              <a:gdLst>
                <a:gd name="T0" fmla="*/ 85 w 149"/>
                <a:gd name="T1" fmla="*/ 2213 h 2213"/>
                <a:gd name="T2" fmla="*/ 85 w 149"/>
                <a:gd name="T3" fmla="*/ 2213 h 2213"/>
                <a:gd name="T4" fmla="*/ 85 w 149"/>
                <a:gd name="T5" fmla="*/ 2213 h 2213"/>
                <a:gd name="T6" fmla="*/ 85 w 149"/>
                <a:gd name="T7" fmla="*/ 2213 h 2213"/>
                <a:gd name="T8" fmla="*/ 85 w 149"/>
                <a:gd name="T9" fmla="*/ 2213 h 2213"/>
                <a:gd name="T10" fmla="*/ 85 w 149"/>
                <a:gd name="T11" fmla="*/ 2213 h 2213"/>
                <a:gd name="T12" fmla="*/ 85 w 149"/>
                <a:gd name="T13" fmla="*/ 2213 h 2213"/>
                <a:gd name="T14" fmla="*/ 85 w 149"/>
                <a:gd name="T15" fmla="*/ 2213 h 2213"/>
                <a:gd name="T16" fmla="*/ 85 w 149"/>
                <a:gd name="T17" fmla="*/ 2213 h 2213"/>
                <a:gd name="T18" fmla="*/ 85 w 149"/>
                <a:gd name="T19" fmla="*/ 2213 h 2213"/>
                <a:gd name="T20" fmla="*/ 85 w 149"/>
                <a:gd name="T21" fmla="*/ 2213 h 2213"/>
                <a:gd name="T22" fmla="*/ 85 w 149"/>
                <a:gd name="T23" fmla="*/ 2213 h 2213"/>
                <a:gd name="T24" fmla="*/ 85 w 149"/>
                <a:gd name="T25" fmla="*/ 2213 h 2213"/>
                <a:gd name="T26" fmla="*/ 149 w 149"/>
                <a:gd name="T27" fmla="*/ 0 h 2213"/>
                <a:gd name="T28" fmla="*/ 0 w 149"/>
                <a:gd name="T29" fmla="*/ 0 h 2213"/>
                <a:gd name="T30" fmla="*/ 85 w 149"/>
                <a:gd name="T31" fmla="*/ 2213 h 2213"/>
                <a:gd name="T32" fmla="*/ 85 w 149"/>
                <a:gd name="T33" fmla="*/ 2213 h 2213"/>
                <a:gd name="T34" fmla="*/ 149 w 149"/>
                <a:gd name="T35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2213">
                  <a:moveTo>
                    <a:pt x="85" y="2213"/>
                  </a:move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moveTo>
                    <a:pt x="149" y="0"/>
                  </a:moveTo>
                  <a:lnTo>
                    <a:pt x="0" y="0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14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7"/>
            <p:cNvSpPr>
              <a:spLocks noEditPoints="1"/>
            </p:cNvSpPr>
            <p:nvPr/>
          </p:nvSpPr>
          <p:spPr bwMode="auto">
            <a:xfrm>
              <a:off x="3420" y="-55"/>
              <a:ext cx="428" cy="2213"/>
            </a:xfrm>
            <a:custGeom>
              <a:avLst/>
              <a:gdLst>
                <a:gd name="T0" fmla="*/ 428 w 428"/>
                <a:gd name="T1" fmla="*/ 2213 h 2213"/>
                <a:gd name="T2" fmla="*/ 428 w 428"/>
                <a:gd name="T3" fmla="*/ 2213 h 2213"/>
                <a:gd name="T4" fmla="*/ 428 w 428"/>
                <a:gd name="T5" fmla="*/ 2213 h 2213"/>
                <a:gd name="T6" fmla="*/ 428 w 428"/>
                <a:gd name="T7" fmla="*/ 2213 h 2213"/>
                <a:gd name="T8" fmla="*/ 428 w 428"/>
                <a:gd name="T9" fmla="*/ 2213 h 2213"/>
                <a:gd name="T10" fmla="*/ 428 w 428"/>
                <a:gd name="T11" fmla="*/ 2213 h 2213"/>
                <a:gd name="T12" fmla="*/ 428 w 428"/>
                <a:gd name="T13" fmla="*/ 2213 h 2213"/>
                <a:gd name="T14" fmla="*/ 428 w 428"/>
                <a:gd name="T15" fmla="*/ 2213 h 2213"/>
                <a:gd name="T16" fmla="*/ 428 w 428"/>
                <a:gd name="T17" fmla="*/ 2213 h 2213"/>
                <a:gd name="T18" fmla="*/ 428 w 428"/>
                <a:gd name="T19" fmla="*/ 2213 h 2213"/>
                <a:gd name="T20" fmla="*/ 428 w 428"/>
                <a:gd name="T21" fmla="*/ 2213 h 2213"/>
                <a:gd name="T22" fmla="*/ 428 w 428"/>
                <a:gd name="T23" fmla="*/ 2213 h 2213"/>
                <a:gd name="T24" fmla="*/ 428 w 428"/>
                <a:gd name="T25" fmla="*/ 2213 h 2213"/>
                <a:gd name="T26" fmla="*/ 428 w 428"/>
                <a:gd name="T27" fmla="*/ 2213 h 2213"/>
                <a:gd name="T28" fmla="*/ 428 w 428"/>
                <a:gd name="T29" fmla="*/ 2213 h 2213"/>
                <a:gd name="T30" fmla="*/ 173 w 428"/>
                <a:gd name="T31" fmla="*/ 0 h 2213"/>
                <a:gd name="T32" fmla="*/ 0 w 428"/>
                <a:gd name="T33" fmla="*/ 0 h 2213"/>
                <a:gd name="T34" fmla="*/ 428 w 428"/>
                <a:gd name="T35" fmla="*/ 2213 h 2213"/>
                <a:gd name="T36" fmla="*/ 428 w 428"/>
                <a:gd name="T37" fmla="*/ 2213 h 2213"/>
                <a:gd name="T38" fmla="*/ 173 w 428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8" h="2213"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close/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close/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close/>
                  <a:moveTo>
                    <a:pt x="173" y="0"/>
                  </a:moveTo>
                  <a:lnTo>
                    <a:pt x="0" y="0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17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8"/>
            <p:cNvSpPr>
              <a:spLocks noEditPoints="1"/>
            </p:cNvSpPr>
            <p:nvPr/>
          </p:nvSpPr>
          <p:spPr bwMode="auto">
            <a:xfrm>
              <a:off x="3420" y="-55"/>
              <a:ext cx="428" cy="2213"/>
            </a:xfrm>
            <a:custGeom>
              <a:avLst/>
              <a:gdLst>
                <a:gd name="T0" fmla="*/ 428 w 428"/>
                <a:gd name="T1" fmla="*/ 2213 h 2213"/>
                <a:gd name="T2" fmla="*/ 428 w 428"/>
                <a:gd name="T3" fmla="*/ 2213 h 2213"/>
                <a:gd name="T4" fmla="*/ 428 w 428"/>
                <a:gd name="T5" fmla="*/ 2213 h 2213"/>
                <a:gd name="T6" fmla="*/ 428 w 428"/>
                <a:gd name="T7" fmla="*/ 2213 h 2213"/>
                <a:gd name="T8" fmla="*/ 428 w 428"/>
                <a:gd name="T9" fmla="*/ 2213 h 2213"/>
                <a:gd name="T10" fmla="*/ 428 w 428"/>
                <a:gd name="T11" fmla="*/ 2213 h 2213"/>
                <a:gd name="T12" fmla="*/ 428 w 428"/>
                <a:gd name="T13" fmla="*/ 2213 h 2213"/>
                <a:gd name="T14" fmla="*/ 428 w 428"/>
                <a:gd name="T15" fmla="*/ 2213 h 2213"/>
                <a:gd name="T16" fmla="*/ 428 w 428"/>
                <a:gd name="T17" fmla="*/ 2213 h 2213"/>
                <a:gd name="T18" fmla="*/ 428 w 428"/>
                <a:gd name="T19" fmla="*/ 2213 h 2213"/>
                <a:gd name="T20" fmla="*/ 428 w 428"/>
                <a:gd name="T21" fmla="*/ 2213 h 2213"/>
                <a:gd name="T22" fmla="*/ 428 w 428"/>
                <a:gd name="T23" fmla="*/ 2213 h 2213"/>
                <a:gd name="T24" fmla="*/ 428 w 428"/>
                <a:gd name="T25" fmla="*/ 2213 h 2213"/>
                <a:gd name="T26" fmla="*/ 428 w 428"/>
                <a:gd name="T27" fmla="*/ 2213 h 2213"/>
                <a:gd name="T28" fmla="*/ 428 w 428"/>
                <a:gd name="T29" fmla="*/ 2213 h 2213"/>
                <a:gd name="T30" fmla="*/ 173 w 428"/>
                <a:gd name="T31" fmla="*/ 0 h 2213"/>
                <a:gd name="T32" fmla="*/ 0 w 428"/>
                <a:gd name="T33" fmla="*/ 0 h 2213"/>
                <a:gd name="T34" fmla="*/ 428 w 428"/>
                <a:gd name="T35" fmla="*/ 2213 h 2213"/>
                <a:gd name="T36" fmla="*/ 428 w 428"/>
                <a:gd name="T37" fmla="*/ 2213 h 2213"/>
                <a:gd name="T38" fmla="*/ 173 w 428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8" h="2213"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moveTo>
                    <a:pt x="173" y="0"/>
                  </a:moveTo>
                  <a:lnTo>
                    <a:pt x="0" y="0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17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9"/>
            <p:cNvSpPr>
              <a:spLocks noEditPoints="1"/>
            </p:cNvSpPr>
            <p:nvPr/>
          </p:nvSpPr>
          <p:spPr bwMode="auto">
            <a:xfrm>
              <a:off x="3848" y="-55"/>
              <a:ext cx="424" cy="2213"/>
            </a:xfrm>
            <a:custGeom>
              <a:avLst/>
              <a:gdLst>
                <a:gd name="T0" fmla="*/ 0 w 424"/>
                <a:gd name="T1" fmla="*/ 2213 h 2213"/>
                <a:gd name="T2" fmla="*/ 0 w 424"/>
                <a:gd name="T3" fmla="*/ 2213 h 2213"/>
                <a:gd name="T4" fmla="*/ 0 w 424"/>
                <a:gd name="T5" fmla="*/ 2213 h 2213"/>
                <a:gd name="T6" fmla="*/ 0 w 424"/>
                <a:gd name="T7" fmla="*/ 2213 h 2213"/>
                <a:gd name="T8" fmla="*/ 0 w 424"/>
                <a:gd name="T9" fmla="*/ 2213 h 2213"/>
                <a:gd name="T10" fmla="*/ 0 w 424"/>
                <a:gd name="T11" fmla="*/ 2213 h 2213"/>
                <a:gd name="T12" fmla="*/ 0 w 424"/>
                <a:gd name="T13" fmla="*/ 2213 h 2213"/>
                <a:gd name="T14" fmla="*/ 0 w 424"/>
                <a:gd name="T15" fmla="*/ 2213 h 2213"/>
                <a:gd name="T16" fmla="*/ 0 w 424"/>
                <a:gd name="T17" fmla="*/ 2213 h 2213"/>
                <a:gd name="T18" fmla="*/ 0 w 424"/>
                <a:gd name="T19" fmla="*/ 2213 h 2213"/>
                <a:gd name="T20" fmla="*/ 0 w 424"/>
                <a:gd name="T21" fmla="*/ 2213 h 2213"/>
                <a:gd name="T22" fmla="*/ 0 w 424"/>
                <a:gd name="T23" fmla="*/ 2213 h 2213"/>
                <a:gd name="T24" fmla="*/ 0 w 424"/>
                <a:gd name="T25" fmla="*/ 2213 h 2213"/>
                <a:gd name="T26" fmla="*/ 0 w 424"/>
                <a:gd name="T27" fmla="*/ 2213 h 2213"/>
                <a:gd name="T28" fmla="*/ 0 w 424"/>
                <a:gd name="T29" fmla="*/ 2213 h 2213"/>
                <a:gd name="T30" fmla="*/ 424 w 424"/>
                <a:gd name="T31" fmla="*/ 0 h 2213"/>
                <a:gd name="T32" fmla="*/ 258 w 424"/>
                <a:gd name="T33" fmla="*/ 0 h 2213"/>
                <a:gd name="T34" fmla="*/ 0 w 424"/>
                <a:gd name="T35" fmla="*/ 2213 h 2213"/>
                <a:gd name="T36" fmla="*/ 0 w 424"/>
                <a:gd name="T37" fmla="*/ 2213 h 2213"/>
                <a:gd name="T38" fmla="*/ 424 w 424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4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424" y="0"/>
                  </a:moveTo>
                  <a:lnTo>
                    <a:pt x="258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4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0"/>
            <p:cNvSpPr>
              <a:spLocks noEditPoints="1"/>
            </p:cNvSpPr>
            <p:nvPr/>
          </p:nvSpPr>
          <p:spPr bwMode="auto">
            <a:xfrm>
              <a:off x="3848" y="-55"/>
              <a:ext cx="424" cy="2213"/>
            </a:xfrm>
            <a:custGeom>
              <a:avLst/>
              <a:gdLst>
                <a:gd name="T0" fmla="*/ 0 w 424"/>
                <a:gd name="T1" fmla="*/ 2213 h 2213"/>
                <a:gd name="T2" fmla="*/ 0 w 424"/>
                <a:gd name="T3" fmla="*/ 2213 h 2213"/>
                <a:gd name="T4" fmla="*/ 0 w 424"/>
                <a:gd name="T5" fmla="*/ 2213 h 2213"/>
                <a:gd name="T6" fmla="*/ 0 w 424"/>
                <a:gd name="T7" fmla="*/ 2213 h 2213"/>
                <a:gd name="T8" fmla="*/ 0 w 424"/>
                <a:gd name="T9" fmla="*/ 2213 h 2213"/>
                <a:gd name="T10" fmla="*/ 0 w 424"/>
                <a:gd name="T11" fmla="*/ 2213 h 2213"/>
                <a:gd name="T12" fmla="*/ 0 w 424"/>
                <a:gd name="T13" fmla="*/ 2213 h 2213"/>
                <a:gd name="T14" fmla="*/ 0 w 424"/>
                <a:gd name="T15" fmla="*/ 2213 h 2213"/>
                <a:gd name="T16" fmla="*/ 0 w 424"/>
                <a:gd name="T17" fmla="*/ 2213 h 2213"/>
                <a:gd name="T18" fmla="*/ 0 w 424"/>
                <a:gd name="T19" fmla="*/ 2213 h 2213"/>
                <a:gd name="T20" fmla="*/ 0 w 424"/>
                <a:gd name="T21" fmla="*/ 2213 h 2213"/>
                <a:gd name="T22" fmla="*/ 0 w 424"/>
                <a:gd name="T23" fmla="*/ 2213 h 2213"/>
                <a:gd name="T24" fmla="*/ 0 w 424"/>
                <a:gd name="T25" fmla="*/ 2213 h 2213"/>
                <a:gd name="T26" fmla="*/ 0 w 424"/>
                <a:gd name="T27" fmla="*/ 2213 h 2213"/>
                <a:gd name="T28" fmla="*/ 0 w 424"/>
                <a:gd name="T29" fmla="*/ 2213 h 2213"/>
                <a:gd name="T30" fmla="*/ 424 w 424"/>
                <a:gd name="T31" fmla="*/ 0 h 2213"/>
                <a:gd name="T32" fmla="*/ 258 w 424"/>
                <a:gd name="T33" fmla="*/ 0 h 2213"/>
                <a:gd name="T34" fmla="*/ 0 w 424"/>
                <a:gd name="T35" fmla="*/ 2213 h 2213"/>
                <a:gd name="T36" fmla="*/ 0 w 424"/>
                <a:gd name="T37" fmla="*/ 2213 h 2213"/>
                <a:gd name="T38" fmla="*/ 424 w 424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4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424" y="0"/>
                  </a:moveTo>
                  <a:lnTo>
                    <a:pt x="258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42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11"/>
            <p:cNvSpPr>
              <a:spLocks noEditPoints="1"/>
            </p:cNvSpPr>
            <p:nvPr/>
          </p:nvSpPr>
          <p:spPr bwMode="auto">
            <a:xfrm>
              <a:off x="3848" y="-55"/>
              <a:ext cx="906" cy="2213"/>
            </a:xfrm>
            <a:custGeom>
              <a:avLst/>
              <a:gdLst>
                <a:gd name="T0" fmla="*/ 0 w 906"/>
                <a:gd name="T1" fmla="*/ 2213 h 2213"/>
                <a:gd name="T2" fmla="*/ 0 w 906"/>
                <a:gd name="T3" fmla="*/ 2213 h 2213"/>
                <a:gd name="T4" fmla="*/ 0 w 906"/>
                <a:gd name="T5" fmla="*/ 2213 h 2213"/>
                <a:gd name="T6" fmla="*/ 0 w 906"/>
                <a:gd name="T7" fmla="*/ 2213 h 2213"/>
                <a:gd name="T8" fmla="*/ 0 w 906"/>
                <a:gd name="T9" fmla="*/ 2213 h 2213"/>
                <a:gd name="T10" fmla="*/ 0 w 906"/>
                <a:gd name="T11" fmla="*/ 2213 h 2213"/>
                <a:gd name="T12" fmla="*/ 0 w 906"/>
                <a:gd name="T13" fmla="*/ 2213 h 2213"/>
                <a:gd name="T14" fmla="*/ 0 w 906"/>
                <a:gd name="T15" fmla="*/ 2213 h 2213"/>
                <a:gd name="T16" fmla="*/ 0 w 906"/>
                <a:gd name="T17" fmla="*/ 2213 h 2213"/>
                <a:gd name="T18" fmla="*/ 0 w 906"/>
                <a:gd name="T19" fmla="*/ 2213 h 2213"/>
                <a:gd name="T20" fmla="*/ 0 w 906"/>
                <a:gd name="T21" fmla="*/ 2213 h 2213"/>
                <a:gd name="T22" fmla="*/ 0 w 906"/>
                <a:gd name="T23" fmla="*/ 2213 h 2213"/>
                <a:gd name="T24" fmla="*/ 0 w 906"/>
                <a:gd name="T25" fmla="*/ 2213 h 2213"/>
                <a:gd name="T26" fmla="*/ 0 w 906"/>
                <a:gd name="T27" fmla="*/ 2213 h 2213"/>
                <a:gd name="T28" fmla="*/ 906 w 906"/>
                <a:gd name="T29" fmla="*/ 0 h 2213"/>
                <a:gd name="T30" fmla="*/ 665 w 906"/>
                <a:gd name="T31" fmla="*/ 0 h 2213"/>
                <a:gd name="T32" fmla="*/ 0 w 906"/>
                <a:gd name="T33" fmla="*/ 2213 h 2213"/>
                <a:gd name="T34" fmla="*/ 0 w 906"/>
                <a:gd name="T35" fmla="*/ 2213 h 2213"/>
                <a:gd name="T36" fmla="*/ 906 w 906"/>
                <a:gd name="T3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06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906" y="0"/>
                  </a:moveTo>
                  <a:lnTo>
                    <a:pt x="665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90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12"/>
            <p:cNvSpPr>
              <a:spLocks noEditPoints="1"/>
            </p:cNvSpPr>
            <p:nvPr/>
          </p:nvSpPr>
          <p:spPr bwMode="auto">
            <a:xfrm>
              <a:off x="3848" y="-55"/>
              <a:ext cx="906" cy="2213"/>
            </a:xfrm>
            <a:custGeom>
              <a:avLst/>
              <a:gdLst>
                <a:gd name="T0" fmla="*/ 0 w 906"/>
                <a:gd name="T1" fmla="*/ 2213 h 2213"/>
                <a:gd name="T2" fmla="*/ 0 w 906"/>
                <a:gd name="T3" fmla="*/ 2213 h 2213"/>
                <a:gd name="T4" fmla="*/ 0 w 906"/>
                <a:gd name="T5" fmla="*/ 2213 h 2213"/>
                <a:gd name="T6" fmla="*/ 0 w 906"/>
                <a:gd name="T7" fmla="*/ 2213 h 2213"/>
                <a:gd name="T8" fmla="*/ 0 w 906"/>
                <a:gd name="T9" fmla="*/ 2213 h 2213"/>
                <a:gd name="T10" fmla="*/ 0 w 906"/>
                <a:gd name="T11" fmla="*/ 2213 h 2213"/>
                <a:gd name="T12" fmla="*/ 0 w 906"/>
                <a:gd name="T13" fmla="*/ 2213 h 2213"/>
                <a:gd name="T14" fmla="*/ 0 w 906"/>
                <a:gd name="T15" fmla="*/ 2213 h 2213"/>
                <a:gd name="T16" fmla="*/ 0 w 906"/>
                <a:gd name="T17" fmla="*/ 2213 h 2213"/>
                <a:gd name="T18" fmla="*/ 0 w 906"/>
                <a:gd name="T19" fmla="*/ 2213 h 2213"/>
                <a:gd name="T20" fmla="*/ 0 w 906"/>
                <a:gd name="T21" fmla="*/ 2213 h 2213"/>
                <a:gd name="T22" fmla="*/ 0 w 906"/>
                <a:gd name="T23" fmla="*/ 2213 h 2213"/>
                <a:gd name="T24" fmla="*/ 0 w 906"/>
                <a:gd name="T25" fmla="*/ 2213 h 2213"/>
                <a:gd name="T26" fmla="*/ 0 w 906"/>
                <a:gd name="T27" fmla="*/ 2213 h 2213"/>
                <a:gd name="T28" fmla="*/ 906 w 906"/>
                <a:gd name="T29" fmla="*/ 0 h 2213"/>
                <a:gd name="T30" fmla="*/ 665 w 906"/>
                <a:gd name="T31" fmla="*/ 0 h 2213"/>
                <a:gd name="T32" fmla="*/ 0 w 906"/>
                <a:gd name="T33" fmla="*/ 2213 h 2213"/>
                <a:gd name="T34" fmla="*/ 0 w 906"/>
                <a:gd name="T35" fmla="*/ 2213 h 2213"/>
                <a:gd name="T36" fmla="*/ 906 w 906"/>
                <a:gd name="T3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06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906" y="0"/>
                  </a:moveTo>
                  <a:lnTo>
                    <a:pt x="665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90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13"/>
            <p:cNvSpPr>
              <a:spLocks noEditPoints="1"/>
            </p:cNvSpPr>
            <p:nvPr/>
          </p:nvSpPr>
          <p:spPr bwMode="auto">
            <a:xfrm>
              <a:off x="2959" y="-55"/>
              <a:ext cx="889" cy="2213"/>
            </a:xfrm>
            <a:custGeom>
              <a:avLst/>
              <a:gdLst>
                <a:gd name="T0" fmla="*/ 889 w 889"/>
                <a:gd name="T1" fmla="*/ 2213 h 2213"/>
                <a:gd name="T2" fmla="*/ 889 w 889"/>
                <a:gd name="T3" fmla="*/ 2213 h 2213"/>
                <a:gd name="T4" fmla="*/ 889 w 889"/>
                <a:gd name="T5" fmla="*/ 2213 h 2213"/>
                <a:gd name="T6" fmla="*/ 889 w 889"/>
                <a:gd name="T7" fmla="*/ 2213 h 2213"/>
                <a:gd name="T8" fmla="*/ 889 w 889"/>
                <a:gd name="T9" fmla="*/ 2213 h 2213"/>
                <a:gd name="T10" fmla="*/ 889 w 889"/>
                <a:gd name="T11" fmla="*/ 2213 h 2213"/>
                <a:gd name="T12" fmla="*/ 889 w 889"/>
                <a:gd name="T13" fmla="*/ 2213 h 2213"/>
                <a:gd name="T14" fmla="*/ 889 w 889"/>
                <a:gd name="T15" fmla="*/ 2213 h 2213"/>
                <a:gd name="T16" fmla="*/ 889 w 889"/>
                <a:gd name="T17" fmla="*/ 2213 h 2213"/>
                <a:gd name="T18" fmla="*/ 889 w 889"/>
                <a:gd name="T19" fmla="*/ 2213 h 2213"/>
                <a:gd name="T20" fmla="*/ 229 w 889"/>
                <a:gd name="T21" fmla="*/ 0 h 2213"/>
                <a:gd name="T22" fmla="*/ 0 w 889"/>
                <a:gd name="T23" fmla="*/ 0 h 2213"/>
                <a:gd name="T24" fmla="*/ 889 w 889"/>
                <a:gd name="T25" fmla="*/ 2213 h 2213"/>
                <a:gd name="T26" fmla="*/ 889 w 889"/>
                <a:gd name="T27" fmla="*/ 2213 h 2213"/>
                <a:gd name="T28" fmla="*/ 229 w 889"/>
                <a:gd name="T2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9" h="2213">
                  <a:moveTo>
                    <a:pt x="889" y="2213"/>
                  </a:move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close/>
                  <a:moveTo>
                    <a:pt x="889" y="2213"/>
                  </a:move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close/>
                  <a:moveTo>
                    <a:pt x="229" y="0"/>
                  </a:moveTo>
                  <a:lnTo>
                    <a:pt x="0" y="0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2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14"/>
            <p:cNvSpPr>
              <a:spLocks noEditPoints="1"/>
            </p:cNvSpPr>
            <p:nvPr/>
          </p:nvSpPr>
          <p:spPr bwMode="auto">
            <a:xfrm>
              <a:off x="2959" y="-55"/>
              <a:ext cx="889" cy="2213"/>
            </a:xfrm>
            <a:custGeom>
              <a:avLst/>
              <a:gdLst>
                <a:gd name="T0" fmla="*/ 889 w 889"/>
                <a:gd name="T1" fmla="*/ 2213 h 2213"/>
                <a:gd name="T2" fmla="*/ 889 w 889"/>
                <a:gd name="T3" fmla="*/ 2213 h 2213"/>
                <a:gd name="T4" fmla="*/ 889 w 889"/>
                <a:gd name="T5" fmla="*/ 2213 h 2213"/>
                <a:gd name="T6" fmla="*/ 889 w 889"/>
                <a:gd name="T7" fmla="*/ 2213 h 2213"/>
                <a:gd name="T8" fmla="*/ 889 w 889"/>
                <a:gd name="T9" fmla="*/ 2213 h 2213"/>
                <a:gd name="T10" fmla="*/ 889 w 889"/>
                <a:gd name="T11" fmla="*/ 2213 h 2213"/>
                <a:gd name="T12" fmla="*/ 889 w 889"/>
                <a:gd name="T13" fmla="*/ 2213 h 2213"/>
                <a:gd name="T14" fmla="*/ 889 w 889"/>
                <a:gd name="T15" fmla="*/ 2213 h 2213"/>
                <a:gd name="T16" fmla="*/ 889 w 889"/>
                <a:gd name="T17" fmla="*/ 2213 h 2213"/>
                <a:gd name="T18" fmla="*/ 889 w 889"/>
                <a:gd name="T19" fmla="*/ 2213 h 2213"/>
                <a:gd name="T20" fmla="*/ 229 w 889"/>
                <a:gd name="T21" fmla="*/ 0 h 2213"/>
                <a:gd name="T22" fmla="*/ 0 w 889"/>
                <a:gd name="T23" fmla="*/ 0 h 2213"/>
                <a:gd name="T24" fmla="*/ 889 w 889"/>
                <a:gd name="T25" fmla="*/ 2213 h 2213"/>
                <a:gd name="T26" fmla="*/ 889 w 889"/>
                <a:gd name="T27" fmla="*/ 2213 h 2213"/>
                <a:gd name="T28" fmla="*/ 229 w 889"/>
                <a:gd name="T2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9" h="2213">
                  <a:moveTo>
                    <a:pt x="889" y="2213"/>
                  </a:move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moveTo>
                    <a:pt x="889" y="2213"/>
                  </a:move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moveTo>
                    <a:pt x="229" y="0"/>
                  </a:moveTo>
                  <a:lnTo>
                    <a:pt x="0" y="0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22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1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17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18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19"/>
            <p:cNvSpPr>
              <a:spLocks noEditPoints="1"/>
            </p:cNvSpPr>
            <p:nvPr/>
          </p:nvSpPr>
          <p:spPr bwMode="auto">
            <a:xfrm>
              <a:off x="3848" y="-55"/>
              <a:ext cx="1488" cy="2213"/>
            </a:xfrm>
            <a:custGeom>
              <a:avLst/>
              <a:gdLst>
                <a:gd name="T0" fmla="*/ 0 w 1488"/>
                <a:gd name="T1" fmla="*/ 2213 h 2213"/>
                <a:gd name="T2" fmla="*/ 0 w 1488"/>
                <a:gd name="T3" fmla="*/ 2213 h 2213"/>
                <a:gd name="T4" fmla="*/ 0 w 1488"/>
                <a:gd name="T5" fmla="*/ 2213 h 2213"/>
                <a:gd name="T6" fmla="*/ 0 w 1488"/>
                <a:gd name="T7" fmla="*/ 2213 h 2213"/>
                <a:gd name="T8" fmla="*/ 0 w 1488"/>
                <a:gd name="T9" fmla="*/ 2213 h 2213"/>
                <a:gd name="T10" fmla="*/ 0 w 1488"/>
                <a:gd name="T11" fmla="*/ 2213 h 2213"/>
                <a:gd name="T12" fmla="*/ 0 w 1488"/>
                <a:gd name="T13" fmla="*/ 2213 h 2213"/>
                <a:gd name="T14" fmla="*/ 0 w 1488"/>
                <a:gd name="T15" fmla="*/ 2213 h 2213"/>
                <a:gd name="T16" fmla="*/ 0 w 1488"/>
                <a:gd name="T17" fmla="*/ 2213 h 2213"/>
                <a:gd name="T18" fmla="*/ 0 w 1488"/>
                <a:gd name="T19" fmla="*/ 2213 h 2213"/>
                <a:gd name="T20" fmla="*/ 0 w 1488"/>
                <a:gd name="T21" fmla="*/ 2213 h 2213"/>
                <a:gd name="T22" fmla="*/ 0 w 1488"/>
                <a:gd name="T23" fmla="*/ 2213 h 2213"/>
                <a:gd name="T24" fmla="*/ 0 w 1488"/>
                <a:gd name="T25" fmla="*/ 2213 h 2213"/>
                <a:gd name="T26" fmla="*/ 0 w 1488"/>
                <a:gd name="T27" fmla="*/ 2213 h 2213"/>
                <a:gd name="T28" fmla="*/ 0 w 1488"/>
                <a:gd name="T29" fmla="*/ 2213 h 2213"/>
                <a:gd name="T30" fmla="*/ 1488 w 1488"/>
                <a:gd name="T31" fmla="*/ 0 h 2213"/>
                <a:gd name="T32" fmla="*/ 1136 w 1488"/>
                <a:gd name="T33" fmla="*/ 0 h 2213"/>
                <a:gd name="T34" fmla="*/ 0 w 1488"/>
                <a:gd name="T35" fmla="*/ 2213 h 2213"/>
                <a:gd name="T36" fmla="*/ 0 w 1488"/>
                <a:gd name="T37" fmla="*/ 2213 h 2213"/>
                <a:gd name="T38" fmla="*/ 1488 w 1488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88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1488" y="0"/>
                  </a:moveTo>
                  <a:lnTo>
                    <a:pt x="1136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14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20"/>
            <p:cNvSpPr>
              <a:spLocks noEditPoints="1"/>
            </p:cNvSpPr>
            <p:nvPr/>
          </p:nvSpPr>
          <p:spPr bwMode="auto">
            <a:xfrm>
              <a:off x="3848" y="-55"/>
              <a:ext cx="1488" cy="2213"/>
            </a:xfrm>
            <a:custGeom>
              <a:avLst/>
              <a:gdLst>
                <a:gd name="T0" fmla="*/ 0 w 1488"/>
                <a:gd name="T1" fmla="*/ 2213 h 2213"/>
                <a:gd name="T2" fmla="*/ 0 w 1488"/>
                <a:gd name="T3" fmla="*/ 2213 h 2213"/>
                <a:gd name="T4" fmla="*/ 0 w 1488"/>
                <a:gd name="T5" fmla="*/ 2213 h 2213"/>
                <a:gd name="T6" fmla="*/ 0 w 1488"/>
                <a:gd name="T7" fmla="*/ 2213 h 2213"/>
                <a:gd name="T8" fmla="*/ 0 w 1488"/>
                <a:gd name="T9" fmla="*/ 2213 h 2213"/>
                <a:gd name="T10" fmla="*/ 0 w 1488"/>
                <a:gd name="T11" fmla="*/ 2213 h 2213"/>
                <a:gd name="T12" fmla="*/ 0 w 1488"/>
                <a:gd name="T13" fmla="*/ 2213 h 2213"/>
                <a:gd name="T14" fmla="*/ 0 w 1488"/>
                <a:gd name="T15" fmla="*/ 2213 h 2213"/>
                <a:gd name="T16" fmla="*/ 0 w 1488"/>
                <a:gd name="T17" fmla="*/ 2213 h 2213"/>
                <a:gd name="T18" fmla="*/ 0 w 1488"/>
                <a:gd name="T19" fmla="*/ 2213 h 2213"/>
                <a:gd name="T20" fmla="*/ 0 w 1488"/>
                <a:gd name="T21" fmla="*/ 2213 h 2213"/>
                <a:gd name="T22" fmla="*/ 0 w 1488"/>
                <a:gd name="T23" fmla="*/ 2213 h 2213"/>
                <a:gd name="T24" fmla="*/ 0 w 1488"/>
                <a:gd name="T25" fmla="*/ 2213 h 2213"/>
                <a:gd name="T26" fmla="*/ 0 w 1488"/>
                <a:gd name="T27" fmla="*/ 2213 h 2213"/>
                <a:gd name="T28" fmla="*/ 0 w 1488"/>
                <a:gd name="T29" fmla="*/ 2213 h 2213"/>
                <a:gd name="T30" fmla="*/ 1488 w 1488"/>
                <a:gd name="T31" fmla="*/ 0 h 2213"/>
                <a:gd name="T32" fmla="*/ 1136 w 1488"/>
                <a:gd name="T33" fmla="*/ 0 h 2213"/>
                <a:gd name="T34" fmla="*/ 0 w 1488"/>
                <a:gd name="T35" fmla="*/ 2213 h 2213"/>
                <a:gd name="T36" fmla="*/ 0 w 1488"/>
                <a:gd name="T37" fmla="*/ 2213 h 2213"/>
                <a:gd name="T38" fmla="*/ 1488 w 1488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88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1488" y="0"/>
                  </a:moveTo>
                  <a:lnTo>
                    <a:pt x="1136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148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21"/>
            <p:cNvSpPr>
              <a:spLocks noEditPoints="1"/>
            </p:cNvSpPr>
            <p:nvPr/>
          </p:nvSpPr>
          <p:spPr bwMode="auto">
            <a:xfrm>
              <a:off x="2361" y="-55"/>
              <a:ext cx="1487" cy="2213"/>
            </a:xfrm>
            <a:custGeom>
              <a:avLst/>
              <a:gdLst>
                <a:gd name="T0" fmla="*/ 1487 w 1487"/>
                <a:gd name="T1" fmla="*/ 2213 h 2213"/>
                <a:gd name="T2" fmla="*/ 1487 w 1487"/>
                <a:gd name="T3" fmla="*/ 2213 h 2213"/>
                <a:gd name="T4" fmla="*/ 1487 w 1487"/>
                <a:gd name="T5" fmla="*/ 2213 h 2213"/>
                <a:gd name="T6" fmla="*/ 1487 w 1487"/>
                <a:gd name="T7" fmla="*/ 2213 h 2213"/>
                <a:gd name="T8" fmla="*/ 1487 w 1487"/>
                <a:gd name="T9" fmla="*/ 2213 h 2213"/>
                <a:gd name="T10" fmla="*/ 1487 w 1487"/>
                <a:gd name="T11" fmla="*/ 2213 h 2213"/>
                <a:gd name="T12" fmla="*/ 1487 w 1487"/>
                <a:gd name="T13" fmla="*/ 2213 h 2213"/>
                <a:gd name="T14" fmla="*/ 1487 w 1487"/>
                <a:gd name="T15" fmla="*/ 2213 h 2213"/>
                <a:gd name="T16" fmla="*/ 1487 w 1487"/>
                <a:gd name="T17" fmla="*/ 2213 h 2213"/>
                <a:gd name="T18" fmla="*/ 1487 w 1487"/>
                <a:gd name="T19" fmla="*/ 2213 h 2213"/>
                <a:gd name="T20" fmla="*/ 347 w 1487"/>
                <a:gd name="T21" fmla="*/ 0 h 2213"/>
                <a:gd name="T22" fmla="*/ 0 w 1487"/>
                <a:gd name="T23" fmla="*/ 0 h 2213"/>
                <a:gd name="T24" fmla="*/ 1487 w 1487"/>
                <a:gd name="T25" fmla="*/ 2213 h 2213"/>
                <a:gd name="T26" fmla="*/ 1487 w 1487"/>
                <a:gd name="T27" fmla="*/ 2213 h 2213"/>
                <a:gd name="T28" fmla="*/ 347 w 1487"/>
                <a:gd name="T2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87" h="2213">
                  <a:moveTo>
                    <a:pt x="1487" y="2213"/>
                  </a:move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close/>
                  <a:moveTo>
                    <a:pt x="1487" y="2213"/>
                  </a:move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close/>
                  <a:moveTo>
                    <a:pt x="347" y="0"/>
                  </a:moveTo>
                  <a:lnTo>
                    <a:pt x="0" y="0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3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22"/>
            <p:cNvSpPr>
              <a:spLocks noEditPoints="1"/>
            </p:cNvSpPr>
            <p:nvPr/>
          </p:nvSpPr>
          <p:spPr bwMode="auto">
            <a:xfrm>
              <a:off x="2361" y="-55"/>
              <a:ext cx="1487" cy="2213"/>
            </a:xfrm>
            <a:custGeom>
              <a:avLst/>
              <a:gdLst>
                <a:gd name="T0" fmla="*/ 1487 w 1487"/>
                <a:gd name="T1" fmla="*/ 2213 h 2213"/>
                <a:gd name="T2" fmla="*/ 1487 w 1487"/>
                <a:gd name="T3" fmla="*/ 2213 h 2213"/>
                <a:gd name="T4" fmla="*/ 1487 w 1487"/>
                <a:gd name="T5" fmla="*/ 2213 h 2213"/>
                <a:gd name="T6" fmla="*/ 1487 w 1487"/>
                <a:gd name="T7" fmla="*/ 2213 h 2213"/>
                <a:gd name="T8" fmla="*/ 1487 w 1487"/>
                <a:gd name="T9" fmla="*/ 2213 h 2213"/>
                <a:gd name="T10" fmla="*/ 1487 w 1487"/>
                <a:gd name="T11" fmla="*/ 2213 h 2213"/>
                <a:gd name="T12" fmla="*/ 1487 w 1487"/>
                <a:gd name="T13" fmla="*/ 2213 h 2213"/>
                <a:gd name="T14" fmla="*/ 1487 w 1487"/>
                <a:gd name="T15" fmla="*/ 2213 h 2213"/>
                <a:gd name="T16" fmla="*/ 1487 w 1487"/>
                <a:gd name="T17" fmla="*/ 2213 h 2213"/>
                <a:gd name="T18" fmla="*/ 1487 w 1487"/>
                <a:gd name="T19" fmla="*/ 2213 h 2213"/>
                <a:gd name="T20" fmla="*/ 347 w 1487"/>
                <a:gd name="T21" fmla="*/ 0 h 2213"/>
                <a:gd name="T22" fmla="*/ 0 w 1487"/>
                <a:gd name="T23" fmla="*/ 0 h 2213"/>
                <a:gd name="T24" fmla="*/ 1487 w 1487"/>
                <a:gd name="T25" fmla="*/ 2213 h 2213"/>
                <a:gd name="T26" fmla="*/ 1487 w 1487"/>
                <a:gd name="T27" fmla="*/ 2213 h 2213"/>
                <a:gd name="T28" fmla="*/ 347 w 1487"/>
                <a:gd name="T2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87" h="2213">
                  <a:moveTo>
                    <a:pt x="1487" y="2213"/>
                  </a:move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moveTo>
                    <a:pt x="1487" y="2213"/>
                  </a:move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moveTo>
                    <a:pt x="347" y="0"/>
                  </a:moveTo>
                  <a:lnTo>
                    <a:pt x="0" y="0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34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23"/>
            <p:cNvSpPr>
              <a:spLocks noEditPoints="1"/>
            </p:cNvSpPr>
            <p:nvPr/>
          </p:nvSpPr>
          <p:spPr bwMode="auto">
            <a:xfrm>
              <a:off x="3848" y="-55"/>
              <a:ext cx="2365" cy="2213"/>
            </a:xfrm>
            <a:custGeom>
              <a:avLst/>
              <a:gdLst>
                <a:gd name="T0" fmla="*/ 0 w 2365"/>
                <a:gd name="T1" fmla="*/ 2213 h 2213"/>
                <a:gd name="T2" fmla="*/ 0 w 2365"/>
                <a:gd name="T3" fmla="*/ 2213 h 2213"/>
                <a:gd name="T4" fmla="*/ 0 w 2365"/>
                <a:gd name="T5" fmla="*/ 2213 h 2213"/>
                <a:gd name="T6" fmla="*/ 0 w 2365"/>
                <a:gd name="T7" fmla="*/ 2213 h 2213"/>
                <a:gd name="T8" fmla="*/ 0 w 2365"/>
                <a:gd name="T9" fmla="*/ 2213 h 2213"/>
                <a:gd name="T10" fmla="*/ 0 w 2365"/>
                <a:gd name="T11" fmla="*/ 2213 h 2213"/>
                <a:gd name="T12" fmla="*/ 0 w 2365"/>
                <a:gd name="T13" fmla="*/ 2213 h 2213"/>
                <a:gd name="T14" fmla="*/ 0 w 2365"/>
                <a:gd name="T15" fmla="*/ 2213 h 2213"/>
                <a:gd name="T16" fmla="*/ 0 w 2365"/>
                <a:gd name="T17" fmla="*/ 2213 h 2213"/>
                <a:gd name="T18" fmla="*/ 0 w 2365"/>
                <a:gd name="T19" fmla="*/ 2213 h 2213"/>
                <a:gd name="T20" fmla="*/ 0 w 2365"/>
                <a:gd name="T21" fmla="*/ 2213 h 2213"/>
                <a:gd name="T22" fmla="*/ 0 w 2365"/>
                <a:gd name="T23" fmla="*/ 2213 h 2213"/>
                <a:gd name="T24" fmla="*/ 0 w 2365"/>
                <a:gd name="T25" fmla="*/ 2213 h 2213"/>
                <a:gd name="T26" fmla="*/ 0 w 2365"/>
                <a:gd name="T27" fmla="*/ 2213 h 2213"/>
                <a:gd name="T28" fmla="*/ 0 w 2365"/>
                <a:gd name="T29" fmla="*/ 2213 h 2213"/>
                <a:gd name="T30" fmla="*/ 0 w 2365"/>
                <a:gd name="T31" fmla="*/ 2213 h 2213"/>
                <a:gd name="T32" fmla="*/ 0 w 2365"/>
                <a:gd name="T33" fmla="*/ 2213 h 2213"/>
                <a:gd name="T34" fmla="*/ 0 w 2365"/>
                <a:gd name="T35" fmla="*/ 2213 h 2213"/>
                <a:gd name="T36" fmla="*/ 0 w 2365"/>
                <a:gd name="T37" fmla="*/ 2213 h 2213"/>
                <a:gd name="T38" fmla="*/ 2365 w 2365"/>
                <a:gd name="T39" fmla="*/ 0 h 2213"/>
                <a:gd name="T40" fmla="*/ 1781 w 2365"/>
                <a:gd name="T41" fmla="*/ 0 h 2213"/>
                <a:gd name="T42" fmla="*/ 0 w 2365"/>
                <a:gd name="T43" fmla="*/ 2213 h 2213"/>
                <a:gd name="T44" fmla="*/ 0 w 2365"/>
                <a:gd name="T45" fmla="*/ 2213 h 2213"/>
                <a:gd name="T46" fmla="*/ 2365 w 2365"/>
                <a:gd name="T4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65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2365" y="0"/>
                  </a:moveTo>
                  <a:lnTo>
                    <a:pt x="1781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23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24"/>
            <p:cNvSpPr>
              <a:spLocks noEditPoints="1"/>
            </p:cNvSpPr>
            <p:nvPr/>
          </p:nvSpPr>
          <p:spPr bwMode="auto">
            <a:xfrm>
              <a:off x="3848" y="-55"/>
              <a:ext cx="2365" cy="2213"/>
            </a:xfrm>
            <a:custGeom>
              <a:avLst/>
              <a:gdLst>
                <a:gd name="T0" fmla="*/ 0 w 2365"/>
                <a:gd name="T1" fmla="*/ 2213 h 2213"/>
                <a:gd name="T2" fmla="*/ 0 w 2365"/>
                <a:gd name="T3" fmla="*/ 2213 h 2213"/>
                <a:gd name="T4" fmla="*/ 0 w 2365"/>
                <a:gd name="T5" fmla="*/ 2213 h 2213"/>
                <a:gd name="T6" fmla="*/ 0 w 2365"/>
                <a:gd name="T7" fmla="*/ 2213 h 2213"/>
                <a:gd name="T8" fmla="*/ 0 w 2365"/>
                <a:gd name="T9" fmla="*/ 2213 h 2213"/>
                <a:gd name="T10" fmla="*/ 0 w 2365"/>
                <a:gd name="T11" fmla="*/ 2213 h 2213"/>
                <a:gd name="T12" fmla="*/ 0 w 2365"/>
                <a:gd name="T13" fmla="*/ 2213 h 2213"/>
                <a:gd name="T14" fmla="*/ 0 w 2365"/>
                <a:gd name="T15" fmla="*/ 2213 h 2213"/>
                <a:gd name="T16" fmla="*/ 0 w 2365"/>
                <a:gd name="T17" fmla="*/ 2213 h 2213"/>
                <a:gd name="T18" fmla="*/ 0 w 2365"/>
                <a:gd name="T19" fmla="*/ 2213 h 2213"/>
                <a:gd name="T20" fmla="*/ 0 w 2365"/>
                <a:gd name="T21" fmla="*/ 2213 h 2213"/>
                <a:gd name="T22" fmla="*/ 0 w 2365"/>
                <a:gd name="T23" fmla="*/ 2213 h 2213"/>
                <a:gd name="T24" fmla="*/ 0 w 2365"/>
                <a:gd name="T25" fmla="*/ 2213 h 2213"/>
                <a:gd name="T26" fmla="*/ 0 w 2365"/>
                <a:gd name="T27" fmla="*/ 2213 h 2213"/>
                <a:gd name="T28" fmla="*/ 0 w 2365"/>
                <a:gd name="T29" fmla="*/ 2213 h 2213"/>
                <a:gd name="T30" fmla="*/ 0 w 2365"/>
                <a:gd name="T31" fmla="*/ 2213 h 2213"/>
                <a:gd name="T32" fmla="*/ 0 w 2365"/>
                <a:gd name="T33" fmla="*/ 2213 h 2213"/>
                <a:gd name="T34" fmla="*/ 0 w 2365"/>
                <a:gd name="T35" fmla="*/ 2213 h 2213"/>
                <a:gd name="T36" fmla="*/ 0 w 2365"/>
                <a:gd name="T37" fmla="*/ 2213 h 2213"/>
                <a:gd name="T38" fmla="*/ 2365 w 2365"/>
                <a:gd name="T39" fmla="*/ 0 h 2213"/>
                <a:gd name="T40" fmla="*/ 1781 w 2365"/>
                <a:gd name="T41" fmla="*/ 0 h 2213"/>
                <a:gd name="T42" fmla="*/ 0 w 2365"/>
                <a:gd name="T43" fmla="*/ 2213 h 2213"/>
                <a:gd name="T44" fmla="*/ 0 w 2365"/>
                <a:gd name="T45" fmla="*/ 2213 h 2213"/>
                <a:gd name="T46" fmla="*/ 2365 w 2365"/>
                <a:gd name="T4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65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2365" y="0"/>
                  </a:moveTo>
                  <a:lnTo>
                    <a:pt x="1781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236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25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2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27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28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29"/>
            <p:cNvSpPr>
              <a:spLocks noEditPoints="1"/>
            </p:cNvSpPr>
            <p:nvPr/>
          </p:nvSpPr>
          <p:spPr bwMode="auto">
            <a:xfrm>
              <a:off x="1457" y="-55"/>
              <a:ext cx="2391" cy="2213"/>
            </a:xfrm>
            <a:custGeom>
              <a:avLst/>
              <a:gdLst>
                <a:gd name="T0" fmla="*/ 2391 w 2391"/>
                <a:gd name="T1" fmla="*/ 2213 h 2213"/>
                <a:gd name="T2" fmla="*/ 2391 w 2391"/>
                <a:gd name="T3" fmla="*/ 2213 h 2213"/>
                <a:gd name="T4" fmla="*/ 2391 w 2391"/>
                <a:gd name="T5" fmla="*/ 2213 h 2213"/>
                <a:gd name="T6" fmla="*/ 2391 w 2391"/>
                <a:gd name="T7" fmla="*/ 2213 h 2213"/>
                <a:gd name="T8" fmla="*/ 2391 w 2391"/>
                <a:gd name="T9" fmla="*/ 2213 h 2213"/>
                <a:gd name="T10" fmla="*/ 547 w 2391"/>
                <a:gd name="T11" fmla="*/ 0 h 2213"/>
                <a:gd name="T12" fmla="*/ 0 w 2391"/>
                <a:gd name="T13" fmla="*/ 0 h 2213"/>
                <a:gd name="T14" fmla="*/ 2391 w 2391"/>
                <a:gd name="T15" fmla="*/ 2213 h 2213"/>
                <a:gd name="T16" fmla="*/ 2391 w 2391"/>
                <a:gd name="T17" fmla="*/ 2213 h 2213"/>
                <a:gd name="T18" fmla="*/ 547 w 2391"/>
                <a:gd name="T1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1" h="2213">
                  <a:moveTo>
                    <a:pt x="2391" y="2213"/>
                  </a:moveTo>
                  <a:lnTo>
                    <a:pt x="2391" y="2213"/>
                  </a:lnTo>
                  <a:lnTo>
                    <a:pt x="2391" y="2213"/>
                  </a:lnTo>
                  <a:lnTo>
                    <a:pt x="2391" y="2213"/>
                  </a:lnTo>
                  <a:lnTo>
                    <a:pt x="2391" y="2213"/>
                  </a:lnTo>
                  <a:close/>
                  <a:moveTo>
                    <a:pt x="547" y="0"/>
                  </a:moveTo>
                  <a:lnTo>
                    <a:pt x="0" y="0"/>
                  </a:lnTo>
                  <a:lnTo>
                    <a:pt x="2391" y="2213"/>
                  </a:lnTo>
                  <a:lnTo>
                    <a:pt x="2391" y="2213"/>
                  </a:lnTo>
                  <a:lnTo>
                    <a:pt x="5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30"/>
            <p:cNvSpPr>
              <a:spLocks noEditPoints="1"/>
            </p:cNvSpPr>
            <p:nvPr/>
          </p:nvSpPr>
          <p:spPr bwMode="auto">
            <a:xfrm>
              <a:off x="1457" y="-55"/>
              <a:ext cx="2391" cy="2213"/>
            </a:xfrm>
            <a:custGeom>
              <a:avLst/>
              <a:gdLst>
                <a:gd name="T0" fmla="*/ 2391 w 2391"/>
                <a:gd name="T1" fmla="*/ 2213 h 2213"/>
                <a:gd name="T2" fmla="*/ 2391 w 2391"/>
                <a:gd name="T3" fmla="*/ 2213 h 2213"/>
                <a:gd name="T4" fmla="*/ 2391 w 2391"/>
                <a:gd name="T5" fmla="*/ 2213 h 2213"/>
                <a:gd name="T6" fmla="*/ 2391 w 2391"/>
                <a:gd name="T7" fmla="*/ 2213 h 2213"/>
                <a:gd name="T8" fmla="*/ 2391 w 2391"/>
                <a:gd name="T9" fmla="*/ 2213 h 2213"/>
                <a:gd name="T10" fmla="*/ 547 w 2391"/>
                <a:gd name="T11" fmla="*/ 0 h 2213"/>
                <a:gd name="T12" fmla="*/ 0 w 2391"/>
                <a:gd name="T13" fmla="*/ 0 h 2213"/>
                <a:gd name="T14" fmla="*/ 2391 w 2391"/>
                <a:gd name="T15" fmla="*/ 2213 h 2213"/>
                <a:gd name="T16" fmla="*/ 2391 w 2391"/>
                <a:gd name="T17" fmla="*/ 2213 h 2213"/>
                <a:gd name="T18" fmla="*/ 547 w 2391"/>
                <a:gd name="T1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1" h="2213">
                  <a:moveTo>
                    <a:pt x="2391" y="2213"/>
                  </a:moveTo>
                  <a:lnTo>
                    <a:pt x="2391" y="2213"/>
                  </a:lnTo>
                  <a:lnTo>
                    <a:pt x="2391" y="2213"/>
                  </a:lnTo>
                  <a:lnTo>
                    <a:pt x="2391" y="2213"/>
                  </a:lnTo>
                  <a:lnTo>
                    <a:pt x="2391" y="2213"/>
                  </a:lnTo>
                  <a:moveTo>
                    <a:pt x="547" y="0"/>
                  </a:moveTo>
                  <a:lnTo>
                    <a:pt x="0" y="0"/>
                  </a:lnTo>
                  <a:lnTo>
                    <a:pt x="2391" y="2213"/>
                  </a:lnTo>
                  <a:lnTo>
                    <a:pt x="2391" y="2213"/>
                  </a:lnTo>
                  <a:lnTo>
                    <a:pt x="54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Rectangle 3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Rectangle 32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33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34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35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3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Rectangle 3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Rectangle 38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39"/>
            <p:cNvSpPr>
              <a:spLocks noEditPoints="1"/>
            </p:cNvSpPr>
            <p:nvPr/>
          </p:nvSpPr>
          <p:spPr bwMode="auto">
            <a:xfrm>
              <a:off x="3848" y="-55"/>
              <a:ext cx="3020" cy="2213"/>
            </a:xfrm>
            <a:custGeom>
              <a:avLst/>
              <a:gdLst>
                <a:gd name="T0" fmla="*/ 0 w 3020"/>
                <a:gd name="T1" fmla="*/ 2213 h 2213"/>
                <a:gd name="T2" fmla="*/ 0 w 3020"/>
                <a:gd name="T3" fmla="*/ 2213 h 2213"/>
                <a:gd name="T4" fmla="*/ 0 w 3020"/>
                <a:gd name="T5" fmla="*/ 2213 h 2213"/>
                <a:gd name="T6" fmla="*/ 0 w 3020"/>
                <a:gd name="T7" fmla="*/ 2213 h 2213"/>
                <a:gd name="T8" fmla="*/ 0 w 3020"/>
                <a:gd name="T9" fmla="*/ 2213 h 2213"/>
                <a:gd name="T10" fmla="*/ 0 w 3020"/>
                <a:gd name="T11" fmla="*/ 2213 h 2213"/>
                <a:gd name="T12" fmla="*/ 0 w 3020"/>
                <a:gd name="T13" fmla="*/ 2213 h 2213"/>
                <a:gd name="T14" fmla="*/ 0 w 3020"/>
                <a:gd name="T15" fmla="*/ 2213 h 2213"/>
                <a:gd name="T16" fmla="*/ 0 w 3020"/>
                <a:gd name="T17" fmla="*/ 2213 h 2213"/>
                <a:gd name="T18" fmla="*/ 0 w 3020"/>
                <a:gd name="T19" fmla="*/ 2213 h 2213"/>
                <a:gd name="T20" fmla="*/ 0 w 3020"/>
                <a:gd name="T21" fmla="*/ 2213 h 2213"/>
                <a:gd name="T22" fmla="*/ 0 w 3020"/>
                <a:gd name="T23" fmla="*/ 2213 h 2213"/>
                <a:gd name="T24" fmla="*/ 0 w 3020"/>
                <a:gd name="T25" fmla="*/ 2213 h 2213"/>
                <a:gd name="T26" fmla="*/ 0 w 3020"/>
                <a:gd name="T27" fmla="*/ 2213 h 2213"/>
                <a:gd name="T28" fmla="*/ 0 w 3020"/>
                <a:gd name="T29" fmla="*/ 2213 h 2213"/>
                <a:gd name="T30" fmla="*/ 0 w 3020"/>
                <a:gd name="T31" fmla="*/ 2213 h 2213"/>
                <a:gd name="T32" fmla="*/ 0 w 3020"/>
                <a:gd name="T33" fmla="*/ 2213 h 2213"/>
                <a:gd name="T34" fmla="*/ 0 w 3020"/>
                <a:gd name="T35" fmla="*/ 2213 h 2213"/>
                <a:gd name="T36" fmla="*/ 0 w 3020"/>
                <a:gd name="T37" fmla="*/ 2213 h 2213"/>
                <a:gd name="T38" fmla="*/ 0 w 3020"/>
                <a:gd name="T39" fmla="*/ 2213 h 2213"/>
                <a:gd name="T40" fmla="*/ 3018 w 3020"/>
                <a:gd name="T41" fmla="*/ 0 h 2213"/>
                <a:gd name="T42" fmla="*/ 0 w 3020"/>
                <a:gd name="T43" fmla="*/ 2213 h 2213"/>
                <a:gd name="T44" fmla="*/ 0 w 3020"/>
                <a:gd name="T45" fmla="*/ 2213 h 2213"/>
                <a:gd name="T46" fmla="*/ 3020 w 3020"/>
                <a:gd name="T47" fmla="*/ 369 h 2213"/>
                <a:gd name="T48" fmla="*/ 3018 w 3020"/>
                <a:gd name="T4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20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3018" y="0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3020" y="369"/>
                  </a:lnTo>
                  <a:lnTo>
                    <a:pt x="30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40"/>
            <p:cNvSpPr>
              <a:spLocks noEditPoints="1"/>
            </p:cNvSpPr>
            <p:nvPr/>
          </p:nvSpPr>
          <p:spPr bwMode="auto">
            <a:xfrm>
              <a:off x="3848" y="-55"/>
              <a:ext cx="3020" cy="2213"/>
            </a:xfrm>
            <a:custGeom>
              <a:avLst/>
              <a:gdLst>
                <a:gd name="T0" fmla="*/ 0 w 3020"/>
                <a:gd name="T1" fmla="*/ 2213 h 2213"/>
                <a:gd name="T2" fmla="*/ 0 w 3020"/>
                <a:gd name="T3" fmla="*/ 2213 h 2213"/>
                <a:gd name="T4" fmla="*/ 0 w 3020"/>
                <a:gd name="T5" fmla="*/ 2213 h 2213"/>
                <a:gd name="T6" fmla="*/ 0 w 3020"/>
                <a:gd name="T7" fmla="*/ 2213 h 2213"/>
                <a:gd name="T8" fmla="*/ 0 w 3020"/>
                <a:gd name="T9" fmla="*/ 2213 h 2213"/>
                <a:gd name="T10" fmla="*/ 0 w 3020"/>
                <a:gd name="T11" fmla="*/ 2213 h 2213"/>
                <a:gd name="T12" fmla="*/ 0 w 3020"/>
                <a:gd name="T13" fmla="*/ 2213 h 2213"/>
                <a:gd name="T14" fmla="*/ 0 w 3020"/>
                <a:gd name="T15" fmla="*/ 2213 h 2213"/>
                <a:gd name="T16" fmla="*/ 0 w 3020"/>
                <a:gd name="T17" fmla="*/ 2213 h 2213"/>
                <a:gd name="T18" fmla="*/ 0 w 3020"/>
                <a:gd name="T19" fmla="*/ 2213 h 2213"/>
                <a:gd name="T20" fmla="*/ 0 w 3020"/>
                <a:gd name="T21" fmla="*/ 2213 h 2213"/>
                <a:gd name="T22" fmla="*/ 0 w 3020"/>
                <a:gd name="T23" fmla="*/ 2213 h 2213"/>
                <a:gd name="T24" fmla="*/ 0 w 3020"/>
                <a:gd name="T25" fmla="*/ 2213 h 2213"/>
                <a:gd name="T26" fmla="*/ 0 w 3020"/>
                <a:gd name="T27" fmla="*/ 2213 h 2213"/>
                <a:gd name="T28" fmla="*/ 0 w 3020"/>
                <a:gd name="T29" fmla="*/ 2213 h 2213"/>
                <a:gd name="T30" fmla="*/ 0 w 3020"/>
                <a:gd name="T31" fmla="*/ 2213 h 2213"/>
                <a:gd name="T32" fmla="*/ 0 w 3020"/>
                <a:gd name="T33" fmla="*/ 2213 h 2213"/>
                <a:gd name="T34" fmla="*/ 0 w 3020"/>
                <a:gd name="T35" fmla="*/ 2213 h 2213"/>
                <a:gd name="T36" fmla="*/ 0 w 3020"/>
                <a:gd name="T37" fmla="*/ 2213 h 2213"/>
                <a:gd name="T38" fmla="*/ 0 w 3020"/>
                <a:gd name="T39" fmla="*/ 2213 h 2213"/>
                <a:gd name="T40" fmla="*/ 3018 w 3020"/>
                <a:gd name="T41" fmla="*/ 0 h 2213"/>
                <a:gd name="T42" fmla="*/ 0 w 3020"/>
                <a:gd name="T43" fmla="*/ 2213 h 2213"/>
                <a:gd name="T44" fmla="*/ 0 w 3020"/>
                <a:gd name="T45" fmla="*/ 2213 h 2213"/>
                <a:gd name="T46" fmla="*/ 3020 w 3020"/>
                <a:gd name="T47" fmla="*/ 369 h 2213"/>
                <a:gd name="T48" fmla="*/ 3018 w 3020"/>
                <a:gd name="T4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20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3018" y="0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3020" y="369"/>
                  </a:lnTo>
                  <a:lnTo>
                    <a:pt x="301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Rectangle 4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Rectangle 42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43"/>
            <p:cNvSpPr>
              <a:spLocks/>
            </p:cNvSpPr>
            <p:nvPr/>
          </p:nvSpPr>
          <p:spPr bwMode="auto">
            <a:xfrm>
              <a:off x="819" y="-55"/>
              <a:ext cx="3029" cy="2213"/>
            </a:xfrm>
            <a:custGeom>
              <a:avLst/>
              <a:gdLst>
                <a:gd name="T0" fmla="*/ 0 w 3029"/>
                <a:gd name="T1" fmla="*/ 0 h 2213"/>
                <a:gd name="T2" fmla="*/ 0 w 3029"/>
                <a:gd name="T3" fmla="*/ 374 h 2213"/>
                <a:gd name="T4" fmla="*/ 3029 w 3029"/>
                <a:gd name="T5" fmla="*/ 2213 h 2213"/>
                <a:gd name="T6" fmla="*/ 0 w 3029"/>
                <a:gd name="T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9" h="2213">
                  <a:moveTo>
                    <a:pt x="0" y="0"/>
                  </a:moveTo>
                  <a:lnTo>
                    <a:pt x="0" y="374"/>
                  </a:lnTo>
                  <a:lnTo>
                    <a:pt x="3029" y="221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44"/>
            <p:cNvSpPr>
              <a:spLocks/>
            </p:cNvSpPr>
            <p:nvPr/>
          </p:nvSpPr>
          <p:spPr bwMode="auto">
            <a:xfrm>
              <a:off x="819" y="-55"/>
              <a:ext cx="3029" cy="2213"/>
            </a:xfrm>
            <a:custGeom>
              <a:avLst/>
              <a:gdLst>
                <a:gd name="T0" fmla="*/ 0 w 3029"/>
                <a:gd name="T1" fmla="*/ 0 h 2213"/>
                <a:gd name="T2" fmla="*/ 0 w 3029"/>
                <a:gd name="T3" fmla="*/ 374 h 2213"/>
                <a:gd name="T4" fmla="*/ 3029 w 3029"/>
                <a:gd name="T5" fmla="*/ 2213 h 2213"/>
                <a:gd name="T6" fmla="*/ 0 w 3029"/>
                <a:gd name="T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9" h="2213">
                  <a:moveTo>
                    <a:pt x="0" y="0"/>
                  </a:moveTo>
                  <a:lnTo>
                    <a:pt x="0" y="374"/>
                  </a:lnTo>
                  <a:lnTo>
                    <a:pt x="3029" y="2213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45"/>
            <p:cNvSpPr>
              <a:spLocks noEditPoints="1"/>
            </p:cNvSpPr>
            <p:nvPr/>
          </p:nvSpPr>
          <p:spPr bwMode="auto">
            <a:xfrm>
              <a:off x="3848" y="657"/>
              <a:ext cx="3018" cy="1501"/>
            </a:xfrm>
            <a:custGeom>
              <a:avLst/>
              <a:gdLst>
                <a:gd name="T0" fmla="*/ 0 w 3018"/>
                <a:gd name="T1" fmla="*/ 1501 h 1501"/>
                <a:gd name="T2" fmla="*/ 0 w 3018"/>
                <a:gd name="T3" fmla="*/ 1501 h 1501"/>
                <a:gd name="T4" fmla="*/ 0 w 3018"/>
                <a:gd name="T5" fmla="*/ 1501 h 1501"/>
                <a:gd name="T6" fmla="*/ 0 w 3018"/>
                <a:gd name="T7" fmla="*/ 1501 h 1501"/>
                <a:gd name="T8" fmla="*/ 0 w 3018"/>
                <a:gd name="T9" fmla="*/ 1501 h 1501"/>
                <a:gd name="T10" fmla="*/ 0 w 3018"/>
                <a:gd name="T11" fmla="*/ 1501 h 1501"/>
                <a:gd name="T12" fmla="*/ 0 w 3018"/>
                <a:gd name="T13" fmla="*/ 1501 h 1501"/>
                <a:gd name="T14" fmla="*/ 0 w 3018"/>
                <a:gd name="T15" fmla="*/ 1501 h 1501"/>
                <a:gd name="T16" fmla="*/ 0 w 3018"/>
                <a:gd name="T17" fmla="*/ 1501 h 1501"/>
                <a:gd name="T18" fmla="*/ 0 w 3018"/>
                <a:gd name="T19" fmla="*/ 1501 h 1501"/>
                <a:gd name="T20" fmla="*/ 0 w 3018"/>
                <a:gd name="T21" fmla="*/ 1501 h 1501"/>
                <a:gd name="T22" fmla="*/ 0 w 3018"/>
                <a:gd name="T23" fmla="*/ 1501 h 1501"/>
                <a:gd name="T24" fmla="*/ 0 w 3018"/>
                <a:gd name="T25" fmla="*/ 1501 h 1501"/>
                <a:gd name="T26" fmla="*/ 0 w 3018"/>
                <a:gd name="T27" fmla="*/ 1501 h 1501"/>
                <a:gd name="T28" fmla="*/ 0 w 3018"/>
                <a:gd name="T29" fmla="*/ 1501 h 1501"/>
                <a:gd name="T30" fmla="*/ 0 w 3018"/>
                <a:gd name="T31" fmla="*/ 1501 h 1501"/>
                <a:gd name="T32" fmla="*/ 0 w 3018"/>
                <a:gd name="T33" fmla="*/ 1501 h 1501"/>
                <a:gd name="T34" fmla="*/ 0 w 3018"/>
                <a:gd name="T35" fmla="*/ 1501 h 1501"/>
                <a:gd name="T36" fmla="*/ 0 w 3018"/>
                <a:gd name="T37" fmla="*/ 1501 h 1501"/>
                <a:gd name="T38" fmla="*/ 0 w 3018"/>
                <a:gd name="T39" fmla="*/ 1501 h 1501"/>
                <a:gd name="T40" fmla="*/ 0 w 3018"/>
                <a:gd name="T41" fmla="*/ 1501 h 1501"/>
                <a:gd name="T42" fmla="*/ 0 w 3018"/>
                <a:gd name="T43" fmla="*/ 1501 h 1501"/>
                <a:gd name="T44" fmla="*/ 0 w 3018"/>
                <a:gd name="T45" fmla="*/ 1501 h 1501"/>
                <a:gd name="T46" fmla="*/ 0 w 3018"/>
                <a:gd name="T47" fmla="*/ 1501 h 1501"/>
                <a:gd name="T48" fmla="*/ 0 w 3018"/>
                <a:gd name="T49" fmla="*/ 1501 h 1501"/>
                <a:gd name="T50" fmla="*/ 0 w 3018"/>
                <a:gd name="T51" fmla="*/ 1501 h 1501"/>
                <a:gd name="T52" fmla="*/ 0 w 3018"/>
                <a:gd name="T53" fmla="*/ 1501 h 1501"/>
                <a:gd name="T54" fmla="*/ 0 w 3018"/>
                <a:gd name="T55" fmla="*/ 1501 h 1501"/>
                <a:gd name="T56" fmla="*/ 0 w 3018"/>
                <a:gd name="T57" fmla="*/ 1501 h 1501"/>
                <a:gd name="T58" fmla="*/ 3018 w 3018"/>
                <a:gd name="T59" fmla="*/ 0 h 1501"/>
                <a:gd name="T60" fmla="*/ 0 w 3018"/>
                <a:gd name="T61" fmla="*/ 1501 h 1501"/>
                <a:gd name="T62" fmla="*/ 0 w 3018"/>
                <a:gd name="T63" fmla="*/ 1501 h 1501"/>
                <a:gd name="T64" fmla="*/ 3018 w 3018"/>
                <a:gd name="T65" fmla="*/ 284 h 1501"/>
                <a:gd name="T66" fmla="*/ 3018 w 3018"/>
                <a:gd name="T67" fmla="*/ 0 h 1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18" h="1501"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3018" y="0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3018" y="284"/>
                  </a:lnTo>
                  <a:lnTo>
                    <a:pt x="30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46"/>
            <p:cNvSpPr>
              <a:spLocks noEditPoints="1"/>
            </p:cNvSpPr>
            <p:nvPr/>
          </p:nvSpPr>
          <p:spPr bwMode="auto">
            <a:xfrm>
              <a:off x="3848" y="657"/>
              <a:ext cx="3018" cy="1501"/>
            </a:xfrm>
            <a:custGeom>
              <a:avLst/>
              <a:gdLst>
                <a:gd name="T0" fmla="*/ 0 w 3018"/>
                <a:gd name="T1" fmla="*/ 1501 h 1501"/>
                <a:gd name="T2" fmla="*/ 0 w 3018"/>
                <a:gd name="T3" fmla="*/ 1501 h 1501"/>
                <a:gd name="T4" fmla="*/ 0 w 3018"/>
                <a:gd name="T5" fmla="*/ 1501 h 1501"/>
                <a:gd name="T6" fmla="*/ 0 w 3018"/>
                <a:gd name="T7" fmla="*/ 1501 h 1501"/>
                <a:gd name="T8" fmla="*/ 0 w 3018"/>
                <a:gd name="T9" fmla="*/ 1501 h 1501"/>
                <a:gd name="T10" fmla="*/ 0 w 3018"/>
                <a:gd name="T11" fmla="*/ 1501 h 1501"/>
                <a:gd name="T12" fmla="*/ 0 w 3018"/>
                <a:gd name="T13" fmla="*/ 1501 h 1501"/>
                <a:gd name="T14" fmla="*/ 0 w 3018"/>
                <a:gd name="T15" fmla="*/ 1501 h 1501"/>
                <a:gd name="T16" fmla="*/ 0 w 3018"/>
                <a:gd name="T17" fmla="*/ 1501 h 1501"/>
                <a:gd name="T18" fmla="*/ 0 w 3018"/>
                <a:gd name="T19" fmla="*/ 1501 h 1501"/>
                <a:gd name="T20" fmla="*/ 0 w 3018"/>
                <a:gd name="T21" fmla="*/ 1501 h 1501"/>
                <a:gd name="T22" fmla="*/ 0 w 3018"/>
                <a:gd name="T23" fmla="*/ 1501 h 1501"/>
                <a:gd name="T24" fmla="*/ 0 w 3018"/>
                <a:gd name="T25" fmla="*/ 1501 h 1501"/>
                <a:gd name="T26" fmla="*/ 0 w 3018"/>
                <a:gd name="T27" fmla="*/ 1501 h 1501"/>
                <a:gd name="T28" fmla="*/ 0 w 3018"/>
                <a:gd name="T29" fmla="*/ 1501 h 1501"/>
                <a:gd name="T30" fmla="*/ 0 w 3018"/>
                <a:gd name="T31" fmla="*/ 1501 h 1501"/>
                <a:gd name="T32" fmla="*/ 0 w 3018"/>
                <a:gd name="T33" fmla="*/ 1501 h 1501"/>
                <a:gd name="T34" fmla="*/ 0 w 3018"/>
                <a:gd name="T35" fmla="*/ 1501 h 1501"/>
                <a:gd name="T36" fmla="*/ 0 w 3018"/>
                <a:gd name="T37" fmla="*/ 1501 h 1501"/>
                <a:gd name="T38" fmla="*/ 0 w 3018"/>
                <a:gd name="T39" fmla="*/ 1501 h 1501"/>
                <a:gd name="T40" fmla="*/ 0 w 3018"/>
                <a:gd name="T41" fmla="*/ 1501 h 1501"/>
                <a:gd name="T42" fmla="*/ 0 w 3018"/>
                <a:gd name="T43" fmla="*/ 1501 h 1501"/>
                <a:gd name="T44" fmla="*/ 0 w 3018"/>
                <a:gd name="T45" fmla="*/ 1501 h 1501"/>
                <a:gd name="T46" fmla="*/ 0 w 3018"/>
                <a:gd name="T47" fmla="*/ 1501 h 1501"/>
                <a:gd name="T48" fmla="*/ 0 w 3018"/>
                <a:gd name="T49" fmla="*/ 1501 h 1501"/>
                <a:gd name="T50" fmla="*/ 0 w 3018"/>
                <a:gd name="T51" fmla="*/ 1501 h 1501"/>
                <a:gd name="T52" fmla="*/ 0 w 3018"/>
                <a:gd name="T53" fmla="*/ 1501 h 1501"/>
                <a:gd name="T54" fmla="*/ 0 w 3018"/>
                <a:gd name="T55" fmla="*/ 1501 h 1501"/>
                <a:gd name="T56" fmla="*/ 0 w 3018"/>
                <a:gd name="T57" fmla="*/ 1501 h 1501"/>
                <a:gd name="T58" fmla="*/ 3018 w 3018"/>
                <a:gd name="T59" fmla="*/ 0 h 1501"/>
                <a:gd name="T60" fmla="*/ 0 w 3018"/>
                <a:gd name="T61" fmla="*/ 1501 h 1501"/>
                <a:gd name="T62" fmla="*/ 0 w 3018"/>
                <a:gd name="T63" fmla="*/ 1501 h 1501"/>
                <a:gd name="T64" fmla="*/ 3018 w 3018"/>
                <a:gd name="T65" fmla="*/ 284 h 1501"/>
                <a:gd name="T66" fmla="*/ 3018 w 3018"/>
                <a:gd name="T67" fmla="*/ 0 h 1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18" h="1501"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3018" y="0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3018" y="284"/>
                  </a:lnTo>
                  <a:lnTo>
                    <a:pt x="301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Rectangle 4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Rectangle 48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Rectangle 49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Rectangle 50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Rectangle 5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Rectangle 52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53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54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Rectangle 55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Rectangle 56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Rectangle 5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Rectangle 58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Rectangle 59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Rectangle 60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61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62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Rectangle 63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64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Rectangle 65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Rectangle 66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67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68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Rectangle 69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Rectangle 70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Rectangle 7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Rectangle 72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Rectangle 73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Rectangle 74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75"/>
            <p:cNvSpPr>
              <a:spLocks/>
            </p:cNvSpPr>
            <p:nvPr/>
          </p:nvSpPr>
          <p:spPr bwMode="auto">
            <a:xfrm>
              <a:off x="819" y="650"/>
              <a:ext cx="3029" cy="1508"/>
            </a:xfrm>
            <a:custGeom>
              <a:avLst/>
              <a:gdLst>
                <a:gd name="T0" fmla="*/ 0 w 3029"/>
                <a:gd name="T1" fmla="*/ 0 h 1508"/>
                <a:gd name="T2" fmla="*/ 0 w 3029"/>
                <a:gd name="T3" fmla="*/ 289 h 1508"/>
                <a:gd name="T4" fmla="*/ 3029 w 3029"/>
                <a:gd name="T5" fmla="*/ 1508 h 1508"/>
                <a:gd name="T6" fmla="*/ 0 w 3029"/>
                <a:gd name="T7" fmla="*/ 0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9" h="1508">
                  <a:moveTo>
                    <a:pt x="0" y="0"/>
                  </a:moveTo>
                  <a:lnTo>
                    <a:pt x="0" y="289"/>
                  </a:lnTo>
                  <a:lnTo>
                    <a:pt x="3029" y="150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76"/>
            <p:cNvSpPr>
              <a:spLocks/>
            </p:cNvSpPr>
            <p:nvPr/>
          </p:nvSpPr>
          <p:spPr bwMode="auto">
            <a:xfrm>
              <a:off x="819" y="650"/>
              <a:ext cx="3029" cy="1508"/>
            </a:xfrm>
            <a:custGeom>
              <a:avLst/>
              <a:gdLst>
                <a:gd name="T0" fmla="*/ 0 w 3029"/>
                <a:gd name="T1" fmla="*/ 0 h 1508"/>
                <a:gd name="T2" fmla="*/ 0 w 3029"/>
                <a:gd name="T3" fmla="*/ 289 h 1508"/>
                <a:gd name="T4" fmla="*/ 3029 w 3029"/>
                <a:gd name="T5" fmla="*/ 1508 h 1508"/>
                <a:gd name="T6" fmla="*/ 0 w 3029"/>
                <a:gd name="T7" fmla="*/ 0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9" h="1508">
                  <a:moveTo>
                    <a:pt x="0" y="0"/>
                  </a:moveTo>
                  <a:lnTo>
                    <a:pt x="0" y="289"/>
                  </a:lnTo>
                  <a:lnTo>
                    <a:pt x="3029" y="1508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77"/>
            <p:cNvSpPr>
              <a:spLocks/>
            </p:cNvSpPr>
            <p:nvPr/>
          </p:nvSpPr>
          <p:spPr bwMode="auto">
            <a:xfrm>
              <a:off x="3848" y="1249"/>
              <a:ext cx="3020" cy="909"/>
            </a:xfrm>
            <a:custGeom>
              <a:avLst/>
              <a:gdLst>
                <a:gd name="T0" fmla="*/ 3020 w 3020"/>
                <a:gd name="T1" fmla="*/ 0 h 909"/>
                <a:gd name="T2" fmla="*/ 0 w 3020"/>
                <a:gd name="T3" fmla="*/ 909 h 909"/>
                <a:gd name="T4" fmla="*/ 0 w 3020"/>
                <a:gd name="T5" fmla="*/ 909 h 909"/>
                <a:gd name="T6" fmla="*/ 3018 w 3020"/>
                <a:gd name="T7" fmla="*/ 379 h 909"/>
                <a:gd name="T8" fmla="*/ 3020 w 3020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0" h="909">
                  <a:moveTo>
                    <a:pt x="3020" y="0"/>
                  </a:moveTo>
                  <a:lnTo>
                    <a:pt x="0" y="909"/>
                  </a:lnTo>
                  <a:lnTo>
                    <a:pt x="0" y="909"/>
                  </a:lnTo>
                  <a:lnTo>
                    <a:pt x="3018" y="379"/>
                  </a:lnTo>
                  <a:lnTo>
                    <a:pt x="30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78"/>
            <p:cNvSpPr>
              <a:spLocks/>
            </p:cNvSpPr>
            <p:nvPr/>
          </p:nvSpPr>
          <p:spPr bwMode="auto">
            <a:xfrm>
              <a:off x="3848" y="1249"/>
              <a:ext cx="3020" cy="909"/>
            </a:xfrm>
            <a:custGeom>
              <a:avLst/>
              <a:gdLst>
                <a:gd name="T0" fmla="*/ 3020 w 3020"/>
                <a:gd name="T1" fmla="*/ 0 h 909"/>
                <a:gd name="T2" fmla="*/ 0 w 3020"/>
                <a:gd name="T3" fmla="*/ 909 h 909"/>
                <a:gd name="T4" fmla="*/ 0 w 3020"/>
                <a:gd name="T5" fmla="*/ 909 h 909"/>
                <a:gd name="T6" fmla="*/ 3018 w 3020"/>
                <a:gd name="T7" fmla="*/ 379 h 909"/>
                <a:gd name="T8" fmla="*/ 3020 w 3020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0" h="909">
                  <a:moveTo>
                    <a:pt x="3020" y="0"/>
                  </a:moveTo>
                  <a:lnTo>
                    <a:pt x="0" y="909"/>
                  </a:lnTo>
                  <a:lnTo>
                    <a:pt x="0" y="909"/>
                  </a:lnTo>
                  <a:lnTo>
                    <a:pt x="3018" y="379"/>
                  </a:lnTo>
                  <a:lnTo>
                    <a:pt x="302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79"/>
            <p:cNvSpPr>
              <a:spLocks/>
            </p:cNvSpPr>
            <p:nvPr/>
          </p:nvSpPr>
          <p:spPr bwMode="auto">
            <a:xfrm>
              <a:off x="819" y="1249"/>
              <a:ext cx="3029" cy="909"/>
            </a:xfrm>
            <a:custGeom>
              <a:avLst/>
              <a:gdLst>
                <a:gd name="T0" fmla="*/ 2 w 3029"/>
                <a:gd name="T1" fmla="*/ 0 h 909"/>
                <a:gd name="T2" fmla="*/ 0 w 3029"/>
                <a:gd name="T3" fmla="*/ 395 h 909"/>
                <a:gd name="T4" fmla="*/ 3029 w 3029"/>
                <a:gd name="T5" fmla="*/ 909 h 909"/>
                <a:gd name="T6" fmla="*/ 3029 w 3029"/>
                <a:gd name="T7" fmla="*/ 909 h 909"/>
                <a:gd name="T8" fmla="*/ 2 w 3029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9" h="909">
                  <a:moveTo>
                    <a:pt x="2" y="0"/>
                  </a:moveTo>
                  <a:lnTo>
                    <a:pt x="0" y="395"/>
                  </a:lnTo>
                  <a:lnTo>
                    <a:pt x="3029" y="909"/>
                  </a:lnTo>
                  <a:lnTo>
                    <a:pt x="3029" y="909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80"/>
            <p:cNvSpPr>
              <a:spLocks/>
            </p:cNvSpPr>
            <p:nvPr/>
          </p:nvSpPr>
          <p:spPr bwMode="auto">
            <a:xfrm>
              <a:off x="819" y="1249"/>
              <a:ext cx="3029" cy="909"/>
            </a:xfrm>
            <a:custGeom>
              <a:avLst/>
              <a:gdLst>
                <a:gd name="T0" fmla="*/ 2 w 3029"/>
                <a:gd name="T1" fmla="*/ 0 h 909"/>
                <a:gd name="T2" fmla="*/ 0 w 3029"/>
                <a:gd name="T3" fmla="*/ 395 h 909"/>
                <a:gd name="T4" fmla="*/ 3029 w 3029"/>
                <a:gd name="T5" fmla="*/ 909 h 909"/>
                <a:gd name="T6" fmla="*/ 3029 w 3029"/>
                <a:gd name="T7" fmla="*/ 909 h 909"/>
                <a:gd name="T8" fmla="*/ 2 w 3029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9" h="909">
                  <a:moveTo>
                    <a:pt x="2" y="0"/>
                  </a:moveTo>
                  <a:lnTo>
                    <a:pt x="0" y="395"/>
                  </a:lnTo>
                  <a:lnTo>
                    <a:pt x="3029" y="909"/>
                  </a:lnTo>
                  <a:lnTo>
                    <a:pt x="3029" y="909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81"/>
            <p:cNvSpPr>
              <a:spLocks/>
            </p:cNvSpPr>
            <p:nvPr/>
          </p:nvSpPr>
          <p:spPr bwMode="auto">
            <a:xfrm>
              <a:off x="3763" y="2158"/>
              <a:ext cx="149" cy="2217"/>
            </a:xfrm>
            <a:custGeom>
              <a:avLst/>
              <a:gdLst>
                <a:gd name="T0" fmla="*/ 85 w 149"/>
                <a:gd name="T1" fmla="*/ 0 h 2217"/>
                <a:gd name="T2" fmla="*/ 0 w 149"/>
                <a:gd name="T3" fmla="*/ 2217 h 2217"/>
                <a:gd name="T4" fmla="*/ 149 w 149"/>
                <a:gd name="T5" fmla="*/ 2217 h 2217"/>
                <a:gd name="T6" fmla="*/ 85 w 149"/>
                <a:gd name="T7" fmla="*/ 0 h 2217"/>
                <a:gd name="T8" fmla="*/ 85 w 149"/>
                <a:gd name="T9" fmla="*/ 0 h 2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217">
                  <a:moveTo>
                    <a:pt x="85" y="0"/>
                  </a:moveTo>
                  <a:lnTo>
                    <a:pt x="0" y="2217"/>
                  </a:lnTo>
                  <a:lnTo>
                    <a:pt x="149" y="2217"/>
                  </a:lnTo>
                  <a:lnTo>
                    <a:pt x="85" y="0"/>
                  </a:lnTo>
                  <a:lnTo>
                    <a:pt x="8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82"/>
            <p:cNvSpPr>
              <a:spLocks/>
            </p:cNvSpPr>
            <p:nvPr/>
          </p:nvSpPr>
          <p:spPr bwMode="auto">
            <a:xfrm>
              <a:off x="3763" y="2158"/>
              <a:ext cx="149" cy="2217"/>
            </a:xfrm>
            <a:custGeom>
              <a:avLst/>
              <a:gdLst>
                <a:gd name="T0" fmla="*/ 85 w 149"/>
                <a:gd name="T1" fmla="*/ 0 h 2217"/>
                <a:gd name="T2" fmla="*/ 0 w 149"/>
                <a:gd name="T3" fmla="*/ 2217 h 2217"/>
                <a:gd name="T4" fmla="*/ 149 w 149"/>
                <a:gd name="T5" fmla="*/ 2217 h 2217"/>
                <a:gd name="T6" fmla="*/ 85 w 149"/>
                <a:gd name="T7" fmla="*/ 0 h 2217"/>
                <a:gd name="T8" fmla="*/ 85 w 149"/>
                <a:gd name="T9" fmla="*/ 0 h 2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217">
                  <a:moveTo>
                    <a:pt x="85" y="0"/>
                  </a:moveTo>
                  <a:lnTo>
                    <a:pt x="0" y="2217"/>
                  </a:lnTo>
                  <a:lnTo>
                    <a:pt x="149" y="2217"/>
                  </a:lnTo>
                  <a:lnTo>
                    <a:pt x="85" y="0"/>
                  </a:lnTo>
                  <a:lnTo>
                    <a:pt x="8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83"/>
            <p:cNvSpPr>
              <a:spLocks/>
            </p:cNvSpPr>
            <p:nvPr/>
          </p:nvSpPr>
          <p:spPr bwMode="auto">
            <a:xfrm>
              <a:off x="3416" y="2158"/>
              <a:ext cx="432" cy="2219"/>
            </a:xfrm>
            <a:custGeom>
              <a:avLst/>
              <a:gdLst>
                <a:gd name="T0" fmla="*/ 432 w 432"/>
                <a:gd name="T1" fmla="*/ 0 h 2219"/>
                <a:gd name="T2" fmla="*/ 0 w 432"/>
                <a:gd name="T3" fmla="*/ 2219 h 2219"/>
                <a:gd name="T4" fmla="*/ 172 w 432"/>
                <a:gd name="T5" fmla="*/ 2219 h 2219"/>
                <a:gd name="T6" fmla="*/ 432 w 432"/>
                <a:gd name="T7" fmla="*/ 0 h 2219"/>
                <a:gd name="T8" fmla="*/ 432 w 432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2219">
                  <a:moveTo>
                    <a:pt x="432" y="0"/>
                  </a:moveTo>
                  <a:lnTo>
                    <a:pt x="0" y="2219"/>
                  </a:lnTo>
                  <a:lnTo>
                    <a:pt x="172" y="2219"/>
                  </a:lnTo>
                  <a:lnTo>
                    <a:pt x="432" y="0"/>
                  </a:lnTo>
                  <a:lnTo>
                    <a:pt x="4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84"/>
            <p:cNvSpPr>
              <a:spLocks/>
            </p:cNvSpPr>
            <p:nvPr/>
          </p:nvSpPr>
          <p:spPr bwMode="auto">
            <a:xfrm>
              <a:off x="3416" y="2158"/>
              <a:ext cx="432" cy="2219"/>
            </a:xfrm>
            <a:custGeom>
              <a:avLst/>
              <a:gdLst>
                <a:gd name="T0" fmla="*/ 432 w 432"/>
                <a:gd name="T1" fmla="*/ 0 h 2219"/>
                <a:gd name="T2" fmla="*/ 0 w 432"/>
                <a:gd name="T3" fmla="*/ 2219 h 2219"/>
                <a:gd name="T4" fmla="*/ 172 w 432"/>
                <a:gd name="T5" fmla="*/ 2219 h 2219"/>
                <a:gd name="T6" fmla="*/ 432 w 432"/>
                <a:gd name="T7" fmla="*/ 0 h 2219"/>
                <a:gd name="T8" fmla="*/ 432 w 432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2219">
                  <a:moveTo>
                    <a:pt x="432" y="0"/>
                  </a:moveTo>
                  <a:lnTo>
                    <a:pt x="0" y="2219"/>
                  </a:lnTo>
                  <a:lnTo>
                    <a:pt x="172" y="2219"/>
                  </a:lnTo>
                  <a:lnTo>
                    <a:pt x="432" y="0"/>
                  </a:lnTo>
                  <a:lnTo>
                    <a:pt x="43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85"/>
            <p:cNvSpPr>
              <a:spLocks/>
            </p:cNvSpPr>
            <p:nvPr/>
          </p:nvSpPr>
          <p:spPr bwMode="auto">
            <a:xfrm>
              <a:off x="3848" y="2158"/>
              <a:ext cx="419" cy="2219"/>
            </a:xfrm>
            <a:custGeom>
              <a:avLst/>
              <a:gdLst>
                <a:gd name="T0" fmla="*/ 0 w 419"/>
                <a:gd name="T1" fmla="*/ 0 h 2219"/>
                <a:gd name="T2" fmla="*/ 253 w 419"/>
                <a:gd name="T3" fmla="*/ 2219 h 2219"/>
                <a:gd name="T4" fmla="*/ 419 w 419"/>
                <a:gd name="T5" fmla="*/ 2219 h 2219"/>
                <a:gd name="T6" fmla="*/ 0 w 419"/>
                <a:gd name="T7" fmla="*/ 0 h 2219"/>
                <a:gd name="T8" fmla="*/ 0 w 419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9" h="2219">
                  <a:moveTo>
                    <a:pt x="0" y="0"/>
                  </a:moveTo>
                  <a:lnTo>
                    <a:pt x="253" y="2219"/>
                  </a:lnTo>
                  <a:lnTo>
                    <a:pt x="419" y="2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86"/>
            <p:cNvSpPr>
              <a:spLocks/>
            </p:cNvSpPr>
            <p:nvPr/>
          </p:nvSpPr>
          <p:spPr bwMode="auto">
            <a:xfrm>
              <a:off x="3848" y="2158"/>
              <a:ext cx="419" cy="2219"/>
            </a:xfrm>
            <a:custGeom>
              <a:avLst/>
              <a:gdLst>
                <a:gd name="T0" fmla="*/ 0 w 419"/>
                <a:gd name="T1" fmla="*/ 0 h 2219"/>
                <a:gd name="T2" fmla="*/ 253 w 419"/>
                <a:gd name="T3" fmla="*/ 2219 h 2219"/>
                <a:gd name="T4" fmla="*/ 419 w 419"/>
                <a:gd name="T5" fmla="*/ 2219 h 2219"/>
                <a:gd name="T6" fmla="*/ 0 w 419"/>
                <a:gd name="T7" fmla="*/ 0 h 2219"/>
                <a:gd name="T8" fmla="*/ 0 w 419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9" h="2219">
                  <a:moveTo>
                    <a:pt x="0" y="0"/>
                  </a:moveTo>
                  <a:lnTo>
                    <a:pt x="253" y="2219"/>
                  </a:lnTo>
                  <a:lnTo>
                    <a:pt x="419" y="22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87"/>
            <p:cNvSpPr>
              <a:spLocks/>
            </p:cNvSpPr>
            <p:nvPr/>
          </p:nvSpPr>
          <p:spPr bwMode="auto">
            <a:xfrm>
              <a:off x="3848" y="2158"/>
              <a:ext cx="901" cy="2219"/>
            </a:xfrm>
            <a:custGeom>
              <a:avLst/>
              <a:gdLst>
                <a:gd name="T0" fmla="*/ 0 w 901"/>
                <a:gd name="T1" fmla="*/ 0 h 2219"/>
                <a:gd name="T2" fmla="*/ 660 w 901"/>
                <a:gd name="T3" fmla="*/ 2219 h 2219"/>
                <a:gd name="T4" fmla="*/ 901 w 901"/>
                <a:gd name="T5" fmla="*/ 2219 h 2219"/>
                <a:gd name="T6" fmla="*/ 0 w 901"/>
                <a:gd name="T7" fmla="*/ 0 h 2219"/>
                <a:gd name="T8" fmla="*/ 0 w 901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1" h="2219">
                  <a:moveTo>
                    <a:pt x="0" y="0"/>
                  </a:moveTo>
                  <a:lnTo>
                    <a:pt x="660" y="2219"/>
                  </a:lnTo>
                  <a:lnTo>
                    <a:pt x="901" y="2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88"/>
            <p:cNvSpPr>
              <a:spLocks/>
            </p:cNvSpPr>
            <p:nvPr/>
          </p:nvSpPr>
          <p:spPr bwMode="auto">
            <a:xfrm>
              <a:off x="3848" y="2158"/>
              <a:ext cx="901" cy="2219"/>
            </a:xfrm>
            <a:custGeom>
              <a:avLst/>
              <a:gdLst>
                <a:gd name="T0" fmla="*/ 0 w 901"/>
                <a:gd name="T1" fmla="*/ 0 h 2219"/>
                <a:gd name="T2" fmla="*/ 660 w 901"/>
                <a:gd name="T3" fmla="*/ 2219 h 2219"/>
                <a:gd name="T4" fmla="*/ 901 w 901"/>
                <a:gd name="T5" fmla="*/ 2219 h 2219"/>
                <a:gd name="T6" fmla="*/ 0 w 901"/>
                <a:gd name="T7" fmla="*/ 0 h 2219"/>
                <a:gd name="T8" fmla="*/ 0 w 901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1" h="2219">
                  <a:moveTo>
                    <a:pt x="0" y="0"/>
                  </a:moveTo>
                  <a:lnTo>
                    <a:pt x="660" y="2219"/>
                  </a:lnTo>
                  <a:lnTo>
                    <a:pt x="901" y="22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89"/>
            <p:cNvSpPr>
              <a:spLocks/>
            </p:cNvSpPr>
            <p:nvPr/>
          </p:nvSpPr>
          <p:spPr bwMode="auto">
            <a:xfrm>
              <a:off x="2954" y="2158"/>
              <a:ext cx="894" cy="2219"/>
            </a:xfrm>
            <a:custGeom>
              <a:avLst/>
              <a:gdLst>
                <a:gd name="T0" fmla="*/ 894 w 894"/>
                <a:gd name="T1" fmla="*/ 0 h 2219"/>
                <a:gd name="T2" fmla="*/ 0 w 894"/>
                <a:gd name="T3" fmla="*/ 2219 h 2219"/>
                <a:gd name="T4" fmla="*/ 230 w 894"/>
                <a:gd name="T5" fmla="*/ 2219 h 2219"/>
                <a:gd name="T6" fmla="*/ 894 w 894"/>
                <a:gd name="T7" fmla="*/ 0 h 2219"/>
                <a:gd name="T8" fmla="*/ 894 w 894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4" h="2219">
                  <a:moveTo>
                    <a:pt x="894" y="0"/>
                  </a:moveTo>
                  <a:lnTo>
                    <a:pt x="0" y="2219"/>
                  </a:lnTo>
                  <a:lnTo>
                    <a:pt x="230" y="2219"/>
                  </a:lnTo>
                  <a:lnTo>
                    <a:pt x="894" y="0"/>
                  </a:lnTo>
                  <a:lnTo>
                    <a:pt x="8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90"/>
            <p:cNvSpPr>
              <a:spLocks/>
            </p:cNvSpPr>
            <p:nvPr/>
          </p:nvSpPr>
          <p:spPr bwMode="auto">
            <a:xfrm>
              <a:off x="2954" y="2158"/>
              <a:ext cx="894" cy="2219"/>
            </a:xfrm>
            <a:custGeom>
              <a:avLst/>
              <a:gdLst>
                <a:gd name="T0" fmla="*/ 894 w 894"/>
                <a:gd name="T1" fmla="*/ 0 h 2219"/>
                <a:gd name="T2" fmla="*/ 0 w 894"/>
                <a:gd name="T3" fmla="*/ 2219 h 2219"/>
                <a:gd name="T4" fmla="*/ 230 w 894"/>
                <a:gd name="T5" fmla="*/ 2219 h 2219"/>
                <a:gd name="T6" fmla="*/ 894 w 894"/>
                <a:gd name="T7" fmla="*/ 0 h 2219"/>
                <a:gd name="T8" fmla="*/ 894 w 894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4" h="2219">
                  <a:moveTo>
                    <a:pt x="894" y="0"/>
                  </a:moveTo>
                  <a:lnTo>
                    <a:pt x="0" y="2219"/>
                  </a:lnTo>
                  <a:lnTo>
                    <a:pt x="230" y="2219"/>
                  </a:lnTo>
                  <a:lnTo>
                    <a:pt x="894" y="0"/>
                  </a:lnTo>
                  <a:lnTo>
                    <a:pt x="89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91"/>
            <p:cNvSpPr>
              <a:spLocks/>
            </p:cNvSpPr>
            <p:nvPr/>
          </p:nvSpPr>
          <p:spPr bwMode="auto">
            <a:xfrm>
              <a:off x="3848" y="2158"/>
              <a:ext cx="1483" cy="2219"/>
            </a:xfrm>
            <a:custGeom>
              <a:avLst/>
              <a:gdLst>
                <a:gd name="T0" fmla="*/ 0 w 1483"/>
                <a:gd name="T1" fmla="*/ 0 h 2219"/>
                <a:gd name="T2" fmla="*/ 1131 w 1483"/>
                <a:gd name="T3" fmla="*/ 2219 h 2219"/>
                <a:gd name="T4" fmla="*/ 1483 w 1483"/>
                <a:gd name="T5" fmla="*/ 2219 h 2219"/>
                <a:gd name="T6" fmla="*/ 0 w 1483"/>
                <a:gd name="T7" fmla="*/ 0 h 2219"/>
                <a:gd name="T8" fmla="*/ 0 w 1483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3" h="2219">
                  <a:moveTo>
                    <a:pt x="0" y="0"/>
                  </a:moveTo>
                  <a:lnTo>
                    <a:pt x="1131" y="2219"/>
                  </a:lnTo>
                  <a:lnTo>
                    <a:pt x="1483" y="2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92"/>
            <p:cNvSpPr>
              <a:spLocks/>
            </p:cNvSpPr>
            <p:nvPr/>
          </p:nvSpPr>
          <p:spPr bwMode="auto">
            <a:xfrm>
              <a:off x="3848" y="2158"/>
              <a:ext cx="1483" cy="2219"/>
            </a:xfrm>
            <a:custGeom>
              <a:avLst/>
              <a:gdLst>
                <a:gd name="T0" fmla="*/ 0 w 1483"/>
                <a:gd name="T1" fmla="*/ 0 h 2219"/>
                <a:gd name="T2" fmla="*/ 1131 w 1483"/>
                <a:gd name="T3" fmla="*/ 2219 h 2219"/>
                <a:gd name="T4" fmla="*/ 1483 w 1483"/>
                <a:gd name="T5" fmla="*/ 2219 h 2219"/>
                <a:gd name="T6" fmla="*/ 0 w 1483"/>
                <a:gd name="T7" fmla="*/ 0 h 2219"/>
                <a:gd name="T8" fmla="*/ 0 w 1483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3" h="2219">
                  <a:moveTo>
                    <a:pt x="0" y="0"/>
                  </a:moveTo>
                  <a:lnTo>
                    <a:pt x="1131" y="2219"/>
                  </a:lnTo>
                  <a:lnTo>
                    <a:pt x="1483" y="22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93"/>
            <p:cNvSpPr>
              <a:spLocks/>
            </p:cNvSpPr>
            <p:nvPr/>
          </p:nvSpPr>
          <p:spPr bwMode="auto">
            <a:xfrm>
              <a:off x="2356" y="2158"/>
              <a:ext cx="1492" cy="2219"/>
            </a:xfrm>
            <a:custGeom>
              <a:avLst/>
              <a:gdLst>
                <a:gd name="T0" fmla="*/ 1492 w 1492"/>
                <a:gd name="T1" fmla="*/ 0 h 2219"/>
                <a:gd name="T2" fmla="*/ 0 w 1492"/>
                <a:gd name="T3" fmla="*/ 2219 h 2219"/>
                <a:gd name="T4" fmla="*/ 348 w 1492"/>
                <a:gd name="T5" fmla="*/ 2219 h 2219"/>
                <a:gd name="T6" fmla="*/ 1492 w 1492"/>
                <a:gd name="T7" fmla="*/ 0 h 2219"/>
                <a:gd name="T8" fmla="*/ 1492 w 1492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2" h="2219">
                  <a:moveTo>
                    <a:pt x="1492" y="0"/>
                  </a:moveTo>
                  <a:lnTo>
                    <a:pt x="0" y="2219"/>
                  </a:lnTo>
                  <a:lnTo>
                    <a:pt x="348" y="2219"/>
                  </a:lnTo>
                  <a:lnTo>
                    <a:pt x="1492" y="0"/>
                  </a:lnTo>
                  <a:lnTo>
                    <a:pt x="149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94"/>
            <p:cNvSpPr>
              <a:spLocks/>
            </p:cNvSpPr>
            <p:nvPr/>
          </p:nvSpPr>
          <p:spPr bwMode="auto">
            <a:xfrm>
              <a:off x="2356" y="2158"/>
              <a:ext cx="1492" cy="2219"/>
            </a:xfrm>
            <a:custGeom>
              <a:avLst/>
              <a:gdLst>
                <a:gd name="T0" fmla="*/ 1492 w 1492"/>
                <a:gd name="T1" fmla="*/ 0 h 2219"/>
                <a:gd name="T2" fmla="*/ 0 w 1492"/>
                <a:gd name="T3" fmla="*/ 2219 h 2219"/>
                <a:gd name="T4" fmla="*/ 348 w 1492"/>
                <a:gd name="T5" fmla="*/ 2219 h 2219"/>
                <a:gd name="T6" fmla="*/ 1492 w 1492"/>
                <a:gd name="T7" fmla="*/ 0 h 2219"/>
                <a:gd name="T8" fmla="*/ 1492 w 1492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2" h="2219">
                  <a:moveTo>
                    <a:pt x="1492" y="0"/>
                  </a:moveTo>
                  <a:lnTo>
                    <a:pt x="0" y="2219"/>
                  </a:lnTo>
                  <a:lnTo>
                    <a:pt x="348" y="2219"/>
                  </a:lnTo>
                  <a:lnTo>
                    <a:pt x="1492" y="0"/>
                  </a:lnTo>
                  <a:lnTo>
                    <a:pt x="149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95"/>
            <p:cNvSpPr>
              <a:spLocks/>
            </p:cNvSpPr>
            <p:nvPr/>
          </p:nvSpPr>
          <p:spPr bwMode="auto">
            <a:xfrm>
              <a:off x="3848" y="2158"/>
              <a:ext cx="2361" cy="2219"/>
            </a:xfrm>
            <a:custGeom>
              <a:avLst/>
              <a:gdLst>
                <a:gd name="T0" fmla="*/ 0 w 2361"/>
                <a:gd name="T1" fmla="*/ 0 h 2219"/>
                <a:gd name="T2" fmla="*/ 1776 w 2361"/>
                <a:gd name="T3" fmla="*/ 2219 h 2219"/>
                <a:gd name="T4" fmla="*/ 2361 w 2361"/>
                <a:gd name="T5" fmla="*/ 2219 h 2219"/>
                <a:gd name="T6" fmla="*/ 0 w 2361"/>
                <a:gd name="T7" fmla="*/ 0 h 2219"/>
                <a:gd name="T8" fmla="*/ 0 w 2361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1" h="2219">
                  <a:moveTo>
                    <a:pt x="0" y="0"/>
                  </a:moveTo>
                  <a:lnTo>
                    <a:pt x="1776" y="2219"/>
                  </a:lnTo>
                  <a:lnTo>
                    <a:pt x="2361" y="2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96"/>
            <p:cNvSpPr>
              <a:spLocks/>
            </p:cNvSpPr>
            <p:nvPr/>
          </p:nvSpPr>
          <p:spPr bwMode="auto">
            <a:xfrm>
              <a:off x="3848" y="2158"/>
              <a:ext cx="2361" cy="2219"/>
            </a:xfrm>
            <a:custGeom>
              <a:avLst/>
              <a:gdLst>
                <a:gd name="T0" fmla="*/ 0 w 2361"/>
                <a:gd name="T1" fmla="*/ 0 h 2219"/>
                <a:gd name="T2" fmla="*/ 1776 w 2361"/>
                <a:gd name="T3" fmla="*/ 2219 h 2219"/>
                <a:gd name="T4" fmla="*/ 2361 w 2361"/>
                <a:gd name="T5" fmla="*/ 2219 h 2219"/>
                <a:gd name="T6" fmla="*/ 0 w 2361"/>
                <a:gd name="T7" fmla="*/ 0 h 2219"/>
                <a:gd name="T8" fmla="*/ 0 w 2361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1" h="2219">
                  <a:moveTo>
                    <a:pt x="0" y="0"/>
                  </a:moveTo>
                  <a:lnTo>
                    <a:pt x="1776" y="2219"/>
                  </a:lnTo>
                  <a:lnTo>
                    <a:pt x="2361" y="22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97"/>
            <p:cNvSpPr>
              <a:spLocks/>
            </p:cNvSpPr>
            <p:nvPr/>
          </p:nvSpPr>
          <p:spPr bwMode="auto">
            <a:xfrm>
              <a:off x="1453" y="2158"/>
              <a:ext cx="2395" cy="2219"/>
            </a:xfrm>
            <a:custGeom>
              <a:avLst/>
              <a:gdLst>
                <a:gd name="T0" fmla="*/ 2395 w 2395"/>
                <a:gd name="T1" fmla="*/ 0 h 2219"/>
                <a:gd name="T2" fmla="*/ 0 w 2395"/>
                <a:gd name="T3" fmla="*/ 2219 h 2219"/>
                <a:gd name="T4" fmla="*/ 546 w 2395"/>
                <a:gd name="T5" fmla="*/ 2219 h 2219"/>
                <a:gd name="T6" fmla="*/ 2395 w 2395"/>
                <a:gd name="T7" fmla="*/ 0 h 2219"/>
                <a:gd name="T8" fmla="*/ 2395 w 2395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5" h="2219">
                  <a:moveTo>
                    <a:pt x="2395" y="0"/>
                  </a:moveTo>
                  <a:lnTo>
                    <a:pt x="0" y="2219"/>
                  </a:lnTo>
                  <a:lnTo>
                    <a:pt x="546" y="2219"/>
                  </a:lnTo>
                  <a:lnTo>
                    <a:pt x="2395" y="0"/>
                  </a:lnTo>
                  <a:lnTo>
                    <a:pt x="239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98"/>
            <p:cNvSpPr>
              <a:spLocks/>
            </p:cNvSpPr>
            <p:nvPr/>
          </p:nvSpPr>
          <p:spPr bwMode="auto">
            <a:xfrm>
              <a:off x="1453" y="2158"/>
              <a:ext cx="2395" cy="2219"/>
            </a:xfrm>
            <a:custGeom>
              <a:avLst/>
              <a:gdLst>
                <a:gd name="T0" fmla="*/ 2395 w 2395"/>
                <a:gd name="T1" fmla="*/ 0 h 2219"/>
                <a:gd name="T2" fmla="*/ 0 w 2395"/>
                <a:gd name="T3" fmla="*/ 2219 h 2219"/>
                <a:gd name="T4" fmla="*/ 546 w 2395"/>
                <a:gd name="T5" fmla="*/ 2219 h 2219"/>
                <a:gd name="T6" fmla="*/ 2395 w 2395"/>
                <a:gd name="T7" fmla="*/ 0 h 2219"/>
                <a:gd name="T8" fmla="*/ 2395 w 2395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5" h="2219">
                  <a:moveTo>
                    <a:pt x="2395" y="0"/>
                  </a:moveTo>
                  <a:lnTo>
                    <a:pt x="0" y="2219"/>
                  </a:lnTo>
                  <a:lnTo>
                    <a:pt x="546" y="2219"/>
                  </a:lnTo>
                  <a:lnTo>
                    <a:pt x="2395" y="0"/>
                  </a:lnTo>
                  <a:lnTo>
                    <a:pt x="239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99"/>
            <p:cNvSpPr>
              <a:spLocks/>
            </p:cNvSpPr>
            <p:nvPr/>
          </p:nvSpPr>
          <p:spPr bwMode="auto">
            <a:xfrm>
              <a:off x="3848" y="2158"/>
              <a:ext cx="3016" cy="2219"/>
            </a:xfrm>
            <a:custGeom>
              <a:avLst/>
              <a:gdLst>
                <a:gd name="T0" fmla="*/ 0 w 3016"/>
                <a:gd name="T1" fmla="*/ 0 h 2219"/>
                <a:gd name="T2" fmla="*/ 3013 w 3016"/>
                <a:gd name="T3" fmla="*/ 2219 h 2219"/>
                <a:gd name="T4" fmla="*/ 3016 w 3016"/>
                <a:gd name="T5" fmla="*/ 1850 h 2219"/>
                <a:gd name="T6" fmla="*/ 0 w 3016"/>
                <a:gd name="T7" fmla="*/ 0 h 2219"/>
                <a:gd name="T8" fmla="*/ 0 w 3016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6" h="2219">
                  <a:moveTo>
                    <a:pt x="0" y="0"/>
                  </a:moveTo>
                  <a:lnTo>
                    <a:pt x="3013" y="2219"/>
                  </a:lnTo>
                  <a:lnTo>
                    <a:pt x="3016" y="185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100"/>
            <p:cNvSpPr>
              <a:spLocks/>
            </p:cNvSpPr>
            <p:nvPr/>
          </p:nvSpPr>
          <p:spPr bwMode="auto">
            <a:xfrm>
              <a:off x="3848" y="2158"/>
              <a:ext cx="3016" cy="2219"/>
            </a:xfrm>
            <a:custGeom>
              <a:avLst/>
              <a:gdLst>
                <a:gd name="T0" fmla="*/ 0 w 3016"/>
                <a:gd name="T1" fmla="*/ 0 h 2219"/>
                <a:gd name="T2" fmla="*/ 3013 w 3016"/>
                <a:gd name="T3" fmla="*/ 2219 h 2219"/>
                <a:gd name="T4" fmla="*/ 3016 w 3016"/>
                <a:gd name="T5" fmla="*/ 1850 h 2219"/>
                <a:gd name="T6" fmla="*/ 0 w 3016"/>
                <a:gd name="T7" fmla="*/ 0 h 2219"/>
                <a:gd name="T8" fmla="*/ 0 w 3016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6" h="2219">
                  <a:moveTo>
                    <a:pt x="0" y="0"/>
                  </a:moveTo>
                  <a:lnTo>
                    <a:pt x="3013" y="2219"/>
                  </a:lnTo>
                  <a:lnTo>
                    <a:pt x="3016" y="185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101"/>
            <p:cNvSpPr>
              <a:spLocks/>
            </p:cNvSpPr>
            <p:nvPr/>
          </p:nvSpPr>
          <p:spPr bwMode="auto">
            <a:xfrm>
              <a:off x="814" y="2158"/>
              <a:ext cx="3034" cy="2219"/>
            </a:xfrm>
            <a:custGeom>
              <a:avLst/>
              <a:gdLst>
                <a:gd name="T0" fmla="*/ 3034 w 3034"/>
                <a:gd name="T1" fmla="*/ 0 h 2219"/>
                <a:gd name="T2" fmla="*/ 0 w 3034"/>
                <a:gd name="T3" fmla="*/ 1845 h 2219"/>
                <a:gd name="T4" fmla="*/ 0 w 3034"/>
                <a:gd name="T5" fmla="*/ 2219 h 2219"/>
                <a:gd name="T6" fmla="*/ 3034 w 3034"/>
                <a:gd name="T7" fmla="*/ 0 h 2219"/>
                <a:gd name="T8" fmla="*/ 3034 w 3034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2219">
                  <a:moveTo>
                    <a:pt x="3034" y="0"/>
                  </a:moveTo>
                  <a:lnTo>
                    <a:pt x="0" y="1845"/>
                  </a:lnTo>
                  <a:lnTo>
                    <a:pt x="0" y="2219"/>
                  </a:lnTo>
                  <a:lnTo>
                    <a:pt x="3034" y="0"/>
                  </a:lnTo>
                  <a:lnTo>
                    <a:pt x="30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102"/>
            <p:cNvSpPr>
              <a:spLocks/>
            </p:cNvSpPr>
            <p:nvPr/>
          </p:nvSpPr>
          <p:spPr bwMode="auto">
            <a:xfrm>
              <a:off x="814" y="2158"/>
              <a:ext cx="3034" cy="2219"/>
            </a:xfrm>
            <a:custGeom>
              <a:avLst/>
              <a:gdLst>
                <a:gd name="T0" fmla="*/ 3034 w 3034"/>
                <a:gd name="T1" fmla="*/ 0 h 2219"/>
                <a:gd name="T2" fmla="*/ 0 w 3034"/>
                <a:gd name="T3" fmla="*/ 1845 h 2219"/>
                <a:gd name="T4" fmla="*/ 0 w 3034"/>
                <a:gd name="T5" fmla="*/ 2219 h 2219"/>
                <a:gd name="T6" fmla="*/ 3034 w 3034"/>
                <a:gd name="T7" fmla="*/ 0 h 2219"/>
                <a:gd name="T8" fmla="*/ 3034 w 3034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2219">
                  <a:moveTo>
                    <a:pt x="3034" y="0"/>
                  </a:moveTo>
                  <a:lnTo>
                    <a:pt x="0" y="1845"/>
                  </a:lnTo>
                  <a:lnTo>
                    <a:pt x="0" y="2219"/>
                  </a:lnTo>
                  <a:lnTo>
                    <a:pt x="3034" y="0"/>
                  </a:lnTo>
                  <a:lnTo>
                    <a:pt x="303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103"/>
            <p:cNvSpPr>
              <a:spLocks/>
            </p:cNvSpPr>
            <p:nvPr/>
          </p:nvSpPr>
          <p:spPr bwMode="auto">
            <a:xfrm>
              <a:off x="3848" y="2158"/>
              <a:ext cx="3013" cy="1505"/>
            </a:xfrm>
            <a:custGeom>
              <a:avLst/>
              <a:gdLst>
                <a:gd name="T0" fmla="*/ 0 w 3013"/>
                <a:gd name="T1" fmla="*/ 0 h 1505"/>
                <a:gd name="T2" fmla="*/ 3013 w 3013"/>
                <a:gd name="T3" fmla="*/ 1505 h 1505"/>
                <a:gd name="T4" fmla="*/ 3013 w 3013"/>
                <a:gd name="T5" fmla="*/ 1221 h 1505"/>
                <a:gd name="T6" fmla="*/ 0 w 3013"/>
                <a:gd name="T7" fmla="*/ 0 h 1505"/>
                <a:gd name="T8" fmla="*/ 0 w 3013"/>
                <a:gd name="T9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3" h="1505">
                  <a:moveTo>
                    <a:pt x="0" y="0"/>
                  </a:moveTo>
                  <a:lnTo>
                    <a:pt x="3013" y="1505"/>
                  </a:lnTo>
                  <a:lnTo>
                    <a:pt x="3013" y="12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104"/>
            <p:cNvSpPr>
              <a:spLocks/>
            </p:cNvSpPr>
            <p:nvPr/>
          </p:nvSpPr>
          <p:spPr bwMode="auto">
            <a:xfrm>
              <a:off x="3848" y="2158"/>
              <a:ext cx="3013" cy="1505"/>
            </a:xfrm>
            <a:custGeom>
              <a:avLst/>
              <a:gdLst>
                <a:gd name="T0" fmla="*/ 0 w 3013"/>
                <a:gd name="T1" fmla="*/ 0 h 1505"/>
                <a:gd name="T2" fmla="*/ 3013 w 3013"/>
                <a:gd name="T3" fmla="*/ 1505 h 1505"/>
                <a:gd name="T4" fmla="*/ 3013 w 3013"/>
                <a:gd name="T5" fmla="*/ 1221 h 1505"/>
                <a:gd name="T6" fmla="*/ 0 w 3013"/>
                <a:gd name="T7" fmla="*/ 0 h 1505"/>
                <a:gd name="T8" fmla="*/ 0 w 3013"/>
                <a:gd name="T9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3" h="1505">
                  <a:moveTo>
                    <a:pt x="0" y="0"/>
                  </a:moveTo>
                  <a:lnTo>
                    <a:pt x="3013" y="1505"/>
                  </a:lnTo>
                  <a:lnTo>
                    <a:pt x="3013" y="122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105"/>
            <p:cNvSpPr>
              <a:spLocks/>
            </p:cNvSpPr>
            <p:nvPr/>
          </p:nvSpPr>
          <p:spPr bwMode="auto">
            <a:xfrm>
              <a:off x="814" y="2158"/>
              <a:ext cx="3034" cy="1514"/>
            </a:xfrm>
            <a:custGeom>
              <a:avLst/>
              <a:gdLst>
                <a:gd name="T0" fmla="*/ 3034 w 3034"/>
                <a:gd name="T1" fmla="*/ 0 h 1514"/>
                <a:gd name="T2" fmla="*/ 0 w 3034"/>
                <a:gd name="T3" fmla="*/ 1223 h 1514"/>
                <a:gd name="T4" fmla="*/ 0 w 3034"/>
                <a:gd name="T5" fmla="*/ 1514 h 1514"/>
                <a:gd name="T6" fmla="*/ 3034 w 3034"/>
                <a:gd name="T7" fmla="*/ 0 h 1514"/>
                <a:gd name="T8" fmla="*/ 3034 w 3034"/>
                <a:gd name="T9" fmla="*/ 0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1514">
                  <a:moveTo>
                    <a:pt x="3034" y="0"/>
                  </a:moveTo>
                  <a:lnTo>
                    <a:pt x="0" y="1223"/>
                  </a:lnTo>
                  <a:lnTo>
                    <a:pt x="0" y="1514"/>
                  </a:lnTo>
                  <a:lnTo>
                    <a:pt x="3034" y="0"/>
                  </a:lnTo>
                  <a:lnTo>
                    <a:pt x="30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106"/>
            <p:cNvSpPr>
              <a:spLocks/>
            </p:cNvSpPr>
            <p:nvPr/>
          </p:nvSpPr>
          <p:spPr bwMode="auto">
            <a:xfrm>
              <a:off x="814" y="2158"/>
              <a:ext cx="3034" cy="1514"/>
            </a:xfrm>
            <a:custGeom>
              <a:avLst/>
              <a:gdLst>
                <a:gd name="T0" fmla="*/ 3034 w 3034"/>
                <a:gd name="T1" fmla="*/ 0 h 1514"/>
                <a:gd name="T2" fmla="*/ 0 w 3034"/>
                <a:gd name="T3" fmla="*/ 1223 h 1514"/>
                <a:gd name="T4" fmla="*/ 0 w 3034"/>
                <a:gd name="T5" fmla="*/ 1514 h 1514"/>
                <a:gd name="T6" fmla="*/ 3034 w 3034"/>
                <a:gd name="T7" fmla="*/ 0 h 1514"/>
                <a:gd name="T8" fmla="*/ 3034 w 3034"/>
                <a:gd name="T9" fmla="*/ 0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1514">
                  <a:moveTo>
                    <a:pt x="3034" y="0"/>
                  </a:moveTo>
                  <a:lnTo>
                    <a:pt x="0" y="1223"/>
                  </a:lnTo>
                  <a:lnTo>
                    <a:pt x="0" y="1514"/>
                  </a:lnTo>
                  <a:lnTo>
                    <a:pt x="3034" y="0"/>
                  </a:lnTo>
                  <a:lnTo>
                    <a:pt x="303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107"/>
            <p:cNvSpPr>
              <a:spLocks/>
            </p:cNvSpPr>
            <p:nvPr/>
          </p:nvSpPr>
          <p:spPr bwMode="auto">
            <a:xfrm>
              <a:off x="3848" y="2158"/>
              <a:ext cx="3016" cy="949"/>
            </a:xfrm>
            <a:custGeom>
              <a:avLst/>
              <a:gdLst>
                <a:gd name="T0" fmla="*/ 0 w 3016"/>
                <a:gd name="T1" fmla="*/ 0 h 949"/>
                <a:gd name="T2" fmla="*/ 3016 w 3016"/>
                <a:gd name="T3" fmla="*/ 949 h 949"/>
                <a:gd name="T4" fmla="*/ 3013 w 3016"/>
                <a:gd name="T5" fmla="*/ 537 h 949"/>
                <a:gd name="T6" fmla="*/ 0 w 3016"/>
                <a:gd name="T7" fmla="*/ 0 h 949"/>
                <a:gd name="T8" fmla="*/ 0 w 3016"/>
                <a:gd name="T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6" h="949">
                  <a:moveTo>
                    <a:pt x="0" y="0"/>
                  </a:moveTo>
                  <a:lnTo>
                    <a:pt x="3016" y="949"/>
                  </a:lnTo>
                  <a:lnTo>
                    <a:pt x="3013" y="53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108"/>
            <p:cNvSpPr>
              <a:spLocks/>
            </p:cNvSpPr>
            <p:nvPr/>
          </p:nvSpPr>
          <p:spPr bwMode="auto">
            <a:xfrm>
              <a:off x="3848" y="2158"/>
              <a:ext cx="3016" cy="949"/>
            </a:xfrm>
            <a:custGeom>
              <a:avLst/>
              <a:gdLst>
                <a:gd name="T0" fmla="*/ 0 w 3016"/>
                <a:gd name="T1" fmla="*/ 0 h 949"/>
                <a:gd name="T2" fmla="*/ 3016 w 3016"/>
                <a:gd name="T3" fmla="*/ 949 h 949"/>
                <a:gd name="T4" fmla="*/ 3013 w 3016"/>
                <a:gd name="T5" fmla="*/ 537 h 949"/>
                <a:gd name="T6" fmla="*/ 0 w 3016"/>
                <a:gd name="T7" fmla="*/ 0 h 949"/>
                <a:gd name="T8" fmla="*/ 0 w 3016"/>
                <a:gd name="T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6" h="949">
                  <a:moveTo>
                    <a:pt x="0" y="0"/>
                  </a:moveTo>
                  <a:lnTo>
                    <a:pt x="3016" y="949"/>
                  </a:lnTo>
                  <a:lnTo>
                    <a:pt x="3013" y="537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109"/>
            <p:cNvSpPr>
              <a:spLocks/>
            </p:cNvSpPr>
            <p:nvPr/>
          </p:nvSpPr>
          <p:spPr bwMode="auto">
            <a:xfrm>
              <a:off x="814" y="2158"/>
              <a:ext cx="3034" cy="949"/>
            </a:xfrm>
            <a:custGeom>
              <a:avLst/>
              <a:gdLst>
                <a:gd name="T0" fmla="*/ 3034 w 3034"/>
                <a:gd name="T1" fmla="*/ 0 h 949"/>
                <a:gd name="T2" fmla="*/ 0 w 3034"/>
                <a:gd name="T3" fmla="*/ 532 h 949"/>
                <a:gd name="T4" fmla="*/ 2 w 3034"/>
                <a:gd name="T5" fmla="*/ 949 h 949"/>
                <a:gd name="T6" fmla="*/ 3034 w 3034"/>
                <a:gd name="T7" fmla="*/ 0 h 949"/>
                <a:gd name="T8" fmla="*/ 3034 w 3034"/>
                <a:gd name="T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949">
                  <a:moveTo>
                    <a:pt x="3034" y="0"/>
                  </a:moveTo>
                  <a:lnTo>
                    <a:pt x="0" y="532"/>
                  </a:lnTo>
                  <a:lnTo>
                    <a:pt x="2" y="949"/>
                  </a:lnTo>
                  <a:lnTo>
                    <a:pt x="3034" y="0"/>
                  </a:lnTo>
                  <a:lnTo>
                    <a:pt x="30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110"/>
            <p:cNvSpPr>
              <a:spLocks/>
            </p:cNvSpPr>
            <p:nvPr/>
          </p:nvSpPr>
          <p:spPr bwMode="auto">
            <a:xfrm>
              <a:off x="814" y="2158"/>
              <a:ext cx="3034" cy="949"/>
            </a:xfrm>
            <a:custGeom>
              <a:avLst/>
              <a:gdLst>
                <a:gd name="T0" fmla="*/ 3034 w 3034"/>
                <a:gd name="T1" fmla="*/ 0 h 949"/>
                <a:gd name="T2" fmla="*/ 0 w 3034"/>
                <a:gd name="T3" fmla="*/ 532 h 949"/>
                <a:gd name="T4" fmla="*/ 2 w 3034"/>
                <a:gd name="T5" fmla="*/ 949 h 949"/>
                <a:gd name="T6" fmla="*/ 3034 w 3034"/>
                <a:gd name="T7" fmla="*/ 0 h 949"/>
                <a:gd name="T8" fmla="*/ 3034 w 3034"/>
                <a:gd name="T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949">
                  <a:moveTo>
                    <a:pt x="3034" y="0"/>
                  </a:moveTo>
                  <a:lnTo>
                    <a:pt x="0" y="532"/>
                  </a:lnTo>
                  <a:lnTo>
                    <a:pt x="2" y="949"/>
                  </a:lnTo>
                  <a:lnTo>
                    <a:pt x="3034" y="0"/>
                  </a:lnTo>
                  <a:lnTo>
                    <a:pt x="303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111"/>
            <p:cNvSpPr>
              <a:spLocks/>
            </p:cNvSpPr>
            <p:nvPr/>
          </p:nvSpPr>
          <p:spPr bwMode="auto">
            <a:xfrm>
              <a:off x="814" y="1895"/>
              <a:ext cx="3034" cy="433"/>
            </a:xfrm>
            <a:custGeom>
              <a:avLst/>
              <a:gdLst>
                <a:gd name="T0" fmla="*/ 0 w 3034"/>
                <a:gd name="T1" fmla="*/ 0 h 433"/>
                <a:gd name="T2" fmla="*/ 5 w 3034"/>
                <a:gd name="T3" fmla="*/ 433 h 433"/>
                <a:gd name="T4" fmla="*/ 3034 w 3034"/>
                <a:gd name="T5" fmla="*/ 263 h 433"/>
                <a:gd name="T6" fmla="*/ 3032 w 3034"/>
                <a:gd name="T7" fmla="*/ 263 h 433"/>
                <a:gd name="T8" fmla="*/ 3034 w 3034"/>
                <a:gd name="T9" fmla="*/ 263 h 433"/>
                <a:gd name="T10" fmla="*/ 0 w 3034"/>
                <a:gd name="T11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34" h="433">
                  <a:moveTo>
                    <a:pt x="0" y="0"/>
                  </a:moveTo>
                  <a:lnTo>
                    <a:pt x="5" y="433"/>
                  </a:lnTo>
                  <a:lnTo>
                    <a:pt x="3034" y="263"/>
                  </a:lnTo>
                  <a:lnTo>
                    <a:pt x="3032" y="263"/>
                  </a:lnTo>
                  <a:lnTo>
                    <a:pt x="3034" y="26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112"/>
            <p:cNvSpPr>
              <a:spLocks/>
            </p:cNvSpPr>
            <p:nvPr/>
          </p:nvSpPr>
          <p:spPr bwMode="auto">
            <a:xfrm>
              <a:off x="814" y="1895"/>
              <a:ext cx="3034" cy="433"/>
            </a:xfrm>
            <a:custGeom>
              <a:avLst/>
              <a:gdLst>
                <a:gd name="T0" fmla="*/ 0 w 3034"/>
                <a:gd name="T1" fmla="*/ 0 h 433"/>
                <a:gd name="T2" fmla="*/ 5 w 3034"/>
                <a:gd name="T3" fmla="*/ 433 h 433"/>
                <a:gd name="T4" fmla="*/ 3034 w 3034"/>
                <a:gd name="T5" fmla="*/ 263 h 433"/>
                <a:gd name="T6" fmla="*/ 3032 w 3034"/>
                <a:gd name="T7" fmla="*/ 263 h 433"/>
                <a:gd name="T8" fmla="*/ 3034 w 3034"/>
                <a:gd name="T9" fmla="*/ 263 h 433"/>
                <a:gd name="T10" fmla="*/ 0 w 3034"/>
                <a:gd name="T11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34" h="433">
                  <a:moveTo>
                    <a:pt x="0" y="0"/>
                  </a:moveTo>
                  <a:lnTo>
                    <a:pt x="5" y="433"/>
                  </a:lnTo>
                  <a:lnTo>
                    <a:pt x="3034" y="263"/>
                  </a:lnTo>
                  <a:lnTo>
                    <a:pt x="3032" y="263"/>
                  </a:lnTo>
                  <a:lnTo>
                    <a:pt x="3034" y="263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113"/>
            <p:cNvSpPr>
              <a:spLocks noEditPoints="1"/>
            </p:cNvSpPr>
            <p:nvPr/>
          </p:nvSpPr>
          <p:spPr bwMode="auto">
            <a:xfrm>
              <a:off x="3848" y="1921"/>
              <a:ext cx="3020" cy="360"/>
            </a:xfrm>
            <a:custGeom>
              <a:avLst/>
              <a:gdLst>
                <a:gd name="T0" fmla="*/ 0 w 3020"/>
                <a:gd name="T1" fmla="*/ 237 h 360"/>
                <a:gd name="T2" fmla="*/ 0 w 3020"/>
                <a:gd name="T3" fmla="*/ 237 h 360"/>
                <a:gd name="T4" fmla="*/ 0 w 3020"/>
                <a:gd name="T5" fmla="*/ 237 h 360"/>
                <a:gd name="T6" fmla="*/ 0 w 3020"/>
                <a:gd name="T7" fmla="*/ 237 h 360"/>
                <a:gd name="T8" fmla="*/ 0 w 3020"/>
                <a:gd name="T9" fmla="*/ 237 h 360"/>
                <a:gd name="T10" fmla="*/ 0 w 3020"/>
                <a:gd name="T11" fmla="*/ 237 h 360"/>
                <a:gd name="T12" fmla="*/ 0 w 3020"/>
                <a:gd name="T13" fmla="*/ 237 h 360"/>
                <a:gd name="T14" fmla="*/ 0 w 3020"/>
                <a:gd name="T15" fmla="*/ 237 h 360"/>
                <a:gd name="T16" fmla="*/ 0 w 3020"/>
                <a:gd name="T17" fmla="*/ 237 h 360"/>
                <a:gd name="T18" fmla="*/ 0 w 3020"/>
                <a:gd name="T19" fmla="*/ 237 h 360"/>
                <a:gd name="T20" fmla="*/ 0 w 3020"/>
                <a:gd name="T21" fmla="*/ 237 h 360"/>
                <a:gd name="T22" fmla="*/ 0 w 3020"/>
                <a:gd name="T23" fmla="*/ 237 h 360"/>
                <a:gd name="T24" fmla="*/ 0 w 3020"/>
                <a:gd name="T25" fmla="*/ 237 h 360"/>
                <a:gd name="T26" fmla="*/ 0 w 3020"/>
                <a:gd name="T27" fmla="*/ 237 h 360"/>
                <a:gd name="T28" fmla="*/ 0 w 3020"/>
                <a:gd name="T29" fmla="*/ 237 h 360"/>
                <a:gd name="T30" fmla="*/ 0 w 3020"/>
                <a:gd name="T31" fmla="*/ 237 h 360"/>
                <a:gd name="T32" fmla="*/ 0 w 3020"/>
                <a:gd name="T33" fmla="*/ 237 h 360"/>
                <a:gd name="T34" fmla="*/ 0 w 3020"/>
                <a:gd name="T35" fmla="*/ 237 h 360"/>
                <a:gd name="T36" fmla="*/ 0 w 3020"/>
                <a:gd name="T37" fmla="*/ 237 h 360"/>
                <a:gd name="T38" fmla="*/ 0 w 3020"/>
                <a:gd name="T39" fmla="*/ 237 h 360"/>
                <a:gd name="T40" fmla="*/ 0 w 3020"/>
                <a:gd name="T41" fmla="*/ 237 h 360"/>
                <a:gd name="T42" fmla="*/ 0 w 3020"/>
                <a:gd name="T43" fmla="*/ 237 h 360"/>
                <a:gd name="T44" fmla="*/ 0 w 3020"/>
                <a:gd name="T45" fmla="*/ 237 h 360"/>
                <a:gd name="T46" fmla="*/ 0 w 3020"/>
                <a:gd name="T47" fmla="*/ 237 h 360"/>
                <a:gd name="T48" fmla="*/ 0 w 3020"/>
                <a:gd name="T49" fmla="*/ 237 h 360"/>
                <a:gd name="T50" fmla="*/ 0 w 3020"/>
                <a:gd name="T51" fmla="*/ 237 h 360"/>
                <a:gd name="T52" fmla="*/ 0 w 3020"/>
                <a:gd name="T53" fmla="*/ 237 h 360"/>
                <a:gd name="T54" fmla="*/ 0 w 3020"/>
                <a:gd name="T55" fmla="*/ 237 h 360"/>
                <a:gd name="T56" fmla="*/ 0 w 3020"/>
                <a:gd name="T57" fmla="*/ 237 h 360"/>
                <a:gd name="T58" fmla="*/ 0 w 3020"/>
                <a:gd name="T59" fmla="*/ 237 h 360"/>
                <a:gd name="T60" fmla="*/ 0 w 3020"/>
                <a:gd name="T61" fmla="*/ 237 h 360"/>
                <a:gd name="T62" fmla="*/ 0 w 3020"/>
                <a:gd name="T63" fmla="*/ 237 h 360"/>
                <a:gd name="T64" fmla="*/ 0 w 3020"/>
                <a:gd name="T65" fmla="*/ 237 h 360"/>
                <a:gd name="T66" fmla="*/ 0 w 3020"/>
                <a:gd name="T67" fmla="*/ 237 h 360"/>
                <a:gd name="T68" fmla="*/ 0 w 3020"/>
                <a:gd name="T69" fmla="*/ 237 h 360"/>
                <a:gd name="T70" fmla="*/ 0 w 3020"/>
                <a:gd name="T71" fmla="*/ 237 h 360"/>
                <a:gd name="T72" fmla="*/ 0 w 3020"/>
                <a:gd name="T73" fmla="*/ 237 h 360"/>
                <a:gd name="T74" fmla="*/ 0 w 3020"/>
                <a:gd name="T75" fmla="*/ 237 h 360"/>
                <a:gd name="T76" fmla="*/ 0 w 3020"/>
                <a:gd name="T77" fmla="*/ 237 h 360"/>
                <a:gd name="T78" fmla="*/ 0 w 3020"/>
                <a:gd name="T79" fmla="*/ 237 h 360"/>
                <a:gd name="T80" fmla="*/ 0 w 3020"/>
                <a:gd name="T81" fmla="*/ 237 h 360"/>
                <a:gd name="T82" fmla="*/ 0 w 3020"/>
                <a:gd name="T83" fmla="*/ 237 h 360"/>
                <a:gd name="T84" fmla="*/ 0 w 3020"/>
                <a:gd name="T85" fmla="*/ 237 h 360"/>
                <a:gd name="T86" fmla="*/ 3020 w 3020"/>
                <a:gd name="T87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20" h="360"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3020" y="0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3020" y="360"/>
                  </a:lnTo>
                  <a:lnTo>
                    <a:pt x="30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114"/>
            <p:cNvSpPr>
              <a:spLocks noEditPoints="1"/>
            </p:cNvSpPr>
            <p:nvPr/>
          </p:nvSpPr>
          <p:spPr bwMode="auto">
            <a:xfrm>
              <a:off x="3848" y="1921"/>
              <a:ext cx="3020" cy="360"/>
            </a:xfrm>
            <a:custGeom>
              <a:avLst/>
              <a:gdLst>
                <a:gd name="T0" fmla="*/ 0 w 3020"/>
                <a:gd name="T1" fmla="*/ 237 h 360"/>
                <a:gd name="T2" fmla="*/ 0 w 3020"/>
                <a:gd name="T3" fmla="*/ 237 h 360"/>
                <a:gd name="T4" fmla="*/ 0 w 3020"/>
                <a:gd name="T5" fmla="*/ 237 h 360"/>
                <a:gd name="T6" fmla="*/ 0 w 3020"/>
                <a:gd name="T7" fmla="*/ 237 h 360"/>
                <a:gd name="T8" fmla="*/ 0 w 3020"/>
                <a:gd name="T9" fmla="*/ 237 h 360"/>
                <a:gd name="T10" fmla="*/ 0 w 3020"/>
                <a:gd name="T11" fmla="*/ 237 h 360"/>
                <a:gd name="T12" fmla="*/ 0 w 3020"/>
                <a:gd name="T13" fmla="*/ 237 h 360"/>
                <a:gd name="T14" fmla="*/ 0 w 3020"/>
                <a:gd name="T15" fmla="*/ 237 h 360"/>
                <a:gd name="T16" fmla="*/ 0 w 3020"/>
                <a:gd name="T17" fmla="*/ 237 h 360"/>
                <a:gd name="T18" fmla="*/ 0 w 3020"/>
                <a:gd name="T19" fmla="*/ 237 h 360"/>
                <a:gd name="T20" fmla="*/ 0 w 3020"/>
                <a:gd name="T21" fmla="*/ 237 h 360"/>
                <a:gd name="T22" fmla="*/ 0 w 3020"/>
                <a:gd name="T23" fmla="*/ 237 h 360"/>
                <a:gd name="T24" fmla="*/ 0 w 3020"/>
                <a:gd name="T25" fmla="*/ 237 h 360"/>
                <a:gd name="T26" fmla="*/ 0 w 3020"/>
                <a:gd name="T27" fmla="*/ 237 h 360"/>
                <a:gd name="T28" fmla="*/ 0 w 3020"/>
                <a:gd name="T29" fmla="*/ 237 h 360"/>
                <a:gd name="T30" fmla="*/ 0 w 3020"/>
                <a:gd name="T31" fmla="*/ 237 h 360"/>
                <a:gd name="T32" fmla="*/ 0 w 3020"/>
                <a:gd name="T33" fmla="*/ 237 h 360"/>
                <a:gd name="T34" fmla="*/ 0 w 3020"/>
                <a:gd name="T35" fmla="*/ 237 h 360"/>
                <a:gd name="T36" fmla="*/ 0 w 3020"/>
                <a:gd name="T37" fmla="*/ 237 h 360"/>
                <a:gd name="T38" fmla="*/ 0 w 3020"/>
                <a:gd name="T39" fmla="*/ 237 h 360"/>
                <a:gd name="T40" fmla="*/ 0 w 3020"/>
                <a:gd name="T41" fmla="*/ 237 h 360"/>
                <a:gd name="T42" fmla="*/ 0 w 3020"/>
                <a:gd name="T43" fmla="*/ 237 h 360"/>
                <a:gd name="T44" fmla="*/ 0 w 3020"/>
                <a:gd name="T45" fmla="*/ 237 h 360"/>
                <a:gd name="T46" fmla="*/ 0 w 3020"/>
                <a:gd name="T47" fmla="*/ 237 h 360"/>
                <a:gd name="T48" fmla="*/ 0 w 3020"/>
                <a:gd name="T49" fmla="*/ 237 h 360"/>
                <a:gd name="T50" fmla="*/ 0 w 3020"/>
                <a:gd name="T51" fmla="*/ 237 h 360"/>
                <a:gd name="T52" fmla="*/ 0 w 3020"/>
                <a:gd name="T53" fmla="*/ 237 h 360"/>
                <a:gd name="T54" fmla="*/ 0 w 3020"/>
                <a:gd name="T55" fmla="*/ 237 h 360"/>
                <a:gd name="T56" fmla="*/ 0 w 3020"/>
                <a:gd name="T57" fmla="*/ 237 h 360"/>
                <a:gd name="T58" fmla="*/ 0 w 3020"/>
                <a:gd name="T59" fmla="*/ 237 h 360"/>
                <a:gd name="T60" fmla="*/ 0 w 3020"/>
                <a:gd name="T61" fmla="*/ 237 h 360"/>
                <a:gd name="T62" fmla="*/ 0 w 3020"/>
                <a:gd name="T63" fmla="*/ 237 h 360"/>
                <a:gd name="T64" fmla="*/ 0 w 3020"/>
                <a:gd name="T65" fmla="*/ 237 h 360"/>
                <a:gd name="T66" fmla="*/ 0 w 3020"/>
                <a:gd name="T67" fmla="*/ 237 h 360"/>
                <a:gd name="T68" fmla="*/ 0 w 3020"/>
                <a:gd name="T69" fmla="*/ 237 h 360"/>
                <a:gd name="T70" fmla="*/ 0 w 3020"/>
                <a:gd name="T71" fmla="*/ 237 h 360"/>
                <a:gd name="T72" fmla="*/ 0 w 3020"/>
                <a:gd name="T73" fmla="*/ 237 h 360"/>
                <a:gd name="T74" fmla="*/ 0 w 3020"/>
                <a:gd name="T75" fmla="*/ 237 h 360"/>
                <a:gd name="T76" fmla="*/ 0 w 3020"/>
                <a:gd name="T77" fmla="*/ 237 h 360"/>
                <a:gd name="T78" fmla="*/ 0 w 3020"/>
                <a:gd name="T79" fmla="*/ 237 h 360"/>
                <a:gd name="T80" fmla="*/ 0 w 3020"/>
                <a:gd name="T81" fmla="*/ 237 h 360"/>
                <a:gd name="T82" fmla="*/ 0 w 3020"/>
                <a:gd name="T83" fmla="*/ 237 h 360"/>
                <a:gd name="T84" fmla="*/ 0 w 3020"/>
                <a:gd name="T85" fmla="*/ 237 h 360"/>
                <a:gd name="T86" fmla="*/ 3020 w 3020"/>
                <a:gd name="T87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20" h="360"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3020" y="0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3020" y="360"/>
                  </a:lnTo>
                  <a:lnTo>
                    <a:pt x="302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Rectangle 115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11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117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118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Rectangle 119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120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Rectangle 12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122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Rectangle 123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124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125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126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Rectangle 12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128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129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130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Rectangle 13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132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Rectangle 133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134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Rectangle 135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13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Rectangle 13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138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139"/>
            <p:cNvSpPr>
              <a:spLocks/>
            </p:cNvSpPr>
            <p:nvPr/>
          </p:nvSpPr>
          <p:spPr bwMode="auto">
            <a:xfrm>
              <a:off x="3846" y="2158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140"/>
            <p:cNvSpPr>
              <a:spLocks/>
            </p:cNvSpPr>
            <p:nvPr/>
          </p:nvSpPr>
          <p:spPr bwMode="auto">
            <a:xfrm>
              <a:off x="3846" y="2158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圆角矩形 1"/>
          <p:cNvSpPr/>
          <p:nvPr/>
        </p:nvSpPr>
        <p:spPr>
          <a:xfrm>
            <a:off x="1152526" y="1210103"/>
            <a:ext cx="6827738" cy="1482134"/>
          </a:xfrm>
          <a:prstGeom prst="roundRect">
            <a:avLst>
              <a:gd name="adj" fmla="val 24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59896" y="450346"/>
            <a:ext cx="3780668" cy="1219508"/>
          </a:xfrm>
          <a:custGeom>
            <a:avLst/>
            <a:gdLst>
              <a:gd name="connsiteX0" fmla="*/ 0 w 3698886"/>
              <a:gd name="connsiteY0" fmla="*/ 0 h 1208192"/>
              <a:gd name="connsiteX1" fmla="*/ 3698886 w 3698886"/>
              <a:gd name="connsiteY1" fmla="*/ 0 h 1208192"/>
              <a:gd name="connsiteX2" fmla="*/ 3698886 w 3698886"/>
              <a:gd name="connsiteY2" fmla="*/ 1208192 h 1208192"/>
              <a:gd name="connsiteX3" fmla="*/ 1563947 w 3698886"/>
              <a:gd name="connsiteY3" fmla="*/ 1208192 h 1208192"/>
              <a:gd name="connsiteX4" fmla="*/ 1589745 w 3698886"/>
              <a:gd name="connsiteY4" fmla="*/ 1182394 h 1208192"/>
              <a:gd name="connsiteX5" fmla="*/ 1589745 w 3698886"/>
              <a:gd name="connsiteY5" fmla="*/ 1079208 h 1208192"/>
              <a:gd name="connsiteX6" fmla="*/ 1563947 w 3698886"/>
              <a:gd name="connsiteY6" fmla="*/ 1053410 h 1208192"/>
              <a:gd name="connsiteX7" fmla="*/ 1015468 w 3698886"/>
              <a:gd name="connsiteY7" fmla="*/ 1053410 h 1208192"/>
              <a:gd name="connsiteX8" fmla="*/ 989670 w 3698886"/>
              <a:gd name="connsiteY8" fmla="*/ 1079208 h 1208192"/>
              <a:gd name="connsiteX9" fmla="*/ 989670 w 3698886"/>
              <a:gd name="connsiteY9" fmla="*/ 1182394 h 1208192"/>
              <a:gd name="connsiteX10" fmla="*/ 1015468 w 3698886"/>
              <a:gd name="connsiteY10" fmla="*/ 1208192 h 1208192"/>
              <a:gd name="connsiteX11" fmla="*/ 0 w 3698886"/>
              <a:gd name="connsiteY11" fmla="*/ 1208192 h 1208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98886" h="1208192">
                <a:moveTo>
                  <a:pt x="0" y="0"/>
                </a:moveTo>
                <a:lnTo>
                  <a:pt x="3698886" y="0"/>
                </a:lnTo>
                <a:lnTo>
                  <a:pt x="3698886" y="1208192"/>
                </a:lnTo>
                <a:lnTo>
                  <a:pt x="1563947" y="1208192"/>
                </a:lnTo>
                <a:cubicBezTo>
                  <a:pt x="1578195" y="1208192"/>
                  <a:pt x="1589745" y="1196642"/>
                  <a:pt x="1589745" y="1182394"/>
                </a:cubicBezTo>
                <a:lnTo>
                  <a:pt x="1589745" y="1079208"/>
                </a:lnTo>
                <a:cubicBezTo>
                  <a:pt x="1589745" y="1064960"/>
                  <a:pt x="1578195" y="1053410"/>
                  <a:pt x="1563947" y="1053410"/>
                </a:cubicBezTo>
                <a:lnTo>
                  <a:pt x="1015468" y="1053410"/>
                </a:lnTo>
                <a:cubicBezTo>
                  <a:pt x="1001220" y="1053410"/>
                  <a:pt x="989670" y="1064960"/>
                  <a:pt x="989670" y="1079208"/>
                </a:cubicBezTo>
                <a:lnTo>
                  <a:pt x="989670" y="1182394"/>
                </a:lnTo>
                <a:cubicBezTo>
                  <a:pt x="989670" y="1196642"/>
                  <a:pt x="1001220" y="1208192"/>
                  <a:pt x="1015468" y="1208192"/>
                </a:cubicBezTo>
                <a:lnTo>
                  <a:pt x="0" y="1208192"/>
                </a:lnTo>
                <a:close/>
              </a:path>
            </a:pathLst>
          </a:custGeom>
        </p:spPr>
      </p:pic>
      <p:sp>
        <p:nvSpPr>
          <p:cNvPr id="8" name="文本框 7"/>
          <p:cNvSpPr txBox="1"/>
          <p:nvPr/>
        </p:nvSpPr>
        <p:spPr>
          <a:xfrm>
            <a:off x="1543691" y="1601243"/>
            <a:ext cx="6056618" cy="1027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D30447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本作品由演界网创办的“全民</a:t>
            </a:r>
            <a:r>
              <a:rPr lang="en-US" altLang="zh-CN" dirty="0">
                <a:solidFill>
                  <a:srgbClr val="D30447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P</a:t>
            </a:r>
            <a:r>
              <a:rPr lang="zh-CN" altLang="en-US" dirty="0">
                <a:solidFill>
                  <a:srgbClr val="D30447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神争霸赛”参赛作者创作，版权归演界网所有仅供购买者本人使用，未经演界网允许，不得将此作品以任意形式传播销售，</a:t>
            </a:r>
            <a:endParaRPr lang="en-US" altLang="zh-CN" dirty="0">
              <a:solidFill>
                <a:srgbClr val="D30447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D30447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否则将承担法律责任。</a:t>
            </a:r>
            <a:endParaRPr lang="en-US" altLang="zh-CN" dirty="0">
              <a:solidFill>
                <a:srgbClr val="D30447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138204" y="3115105"/>
            <a:ext cx="6832534" cy="1653812"/>
          </a:xfrm>
          <a:prstGeom prst="roundRect">
            <a:avLst>
              <a:gd name="adj" fmla="val 6435"/>
            </a:avLst>
          </a:prstGeom>
          <a:solidFill>
            <a:schemeClr val="bg1">
              <a:alpha val="20000"/>
            </a:schemeClr>
          </a:solidFill>
          <a:ln w="28575">
            <a:solidFill>
              <a:srgbClr val="D847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8553" y="3258985"/>
            <a:ext cx="1337748" cy="1321068"/>
          </a:xfrm>
          <a:prstGeom prst="roundRect">
            <a:avLst>
              <a:gd name="adj" fmla="val 8015"/>
            </a:avLst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2131" y="3258985"/>
            <a:ext cx="1337748" cy="1321068"/>
          </a:xfrm>
          <a:prstGeom prst="roundRect">
            <a:avLst>
              <a:gd name="adj" fmla="val 8015"/>
            </a:avLst>
          </a:prstGeom>
        </p:spPr>
      </p:pic>
      <p:sp>
        <p:nvSpPr>
          <p:cNvPr id="17" name="矩形 16"/>
          <p:cNvSpPr/>
          <p:nvPr/>
        </p:nvSpPr>
        <p:spPr>
          <a:xfrm>
            <a:off x="2998689" y="3649358"/>
            <a:ext cx="1571360" cy="1044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25" dirty="0">
                <a:solidFill>
                  <a:prstClr val="white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做最好的演示素材、教程、资讯分享平台</a:t>
            </a:r>
            <a:r>
              <a:rPr lang="en-US" altLang="zh-CN" sz="825" dirty="0">
                <a:solidFill>
                  <a:prstClr val="white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,PPT</a:t>
            </a:r>
            <a:r>
              <a:rPr lang="zh-CN" altLang="en-US" sz="825" dirty="0">
                <a:solidFill>
                  <a:prstClr val="white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模板、</a:t>
            </a:r>
            <a:r>
              <a:rPr lang="en-US" altLang="zh-CN" sz="825" dirty="0">
                <a:solidFill>
                  <a:prstClr val="white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PPT</a:t>
            </a:r>
            <a:r>
              <a:rPr lang="zh-CN" altLang="en-US" sz="825" dirty="0">
                <a:solidFill>
                  <a:prstClr val="white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图表、</a:t>
            </a:r>
            <a:r>
              <a:rPr lang="en-US" altLang="zh-CN" sz="825" dirty="0">
                <a:solidFill>
                  <a:prstClr val="white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PPT</a:t>
            </a:r>
            <a:r>
              <a:rPr lang="zh-CN" altLang="en-US" sz="825" dirty="0">
                <a:solidFill>
                  <a:prstClr val="white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作品、</a:t>
            </a:r>
            <a:r>
              <a:rPr lang="en-US" altLang="zh-CN" sz="825" dirty="0">
                <a:solidFill>
                  <a:prstClr val="white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PPT</a:t>
            </a:r>
            <a:r>
              <a:rPr lang="zh-CN" altLang="en-US" sz="825" dirty="0">
                <a:solidFill>
                  <a:prstClr val="white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动画、</a:t>
            </a:r>
            <a:r>
              <a:rPr lang="en-US" altLang="zh-CN" sz="825" dirty="0">
                <a:solidFill>
                  <a:prstClr val="white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keynote</a:t>
            </a:r>
            <a:r>
              <a:rPr lang="zh-CN" altLang="en-US" sz="825" dirty="0">
                <a:solidFill>
                  <a:prstClr val="white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、</a:t>
            </a:r>
            <a:r>
              <a:rPr lang="en-US" altLang="zh-CN" sz="825" dirty="0" err="1">
                <a:solidFill>
                  <a:prstClr val="white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prezi</a:t>
            </a:r>
            <a:r>
              <a:rPr lang="zh-CN" altLang="en-US" sz="825" dirty="0">
                <a:solidFill>
                  <a:prstClr val="white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、</a:t>
            </a:r>
            <a:r>
              <a:rPr lang="en-US" altLang="zh-CN" sz="825" dirty="0">
                <a:solidFill>
                  <a:prstClr val="white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after effects</a:t>
            </a:r>
            <a:r>
              <a:rPr lang="zh-CN" altLang="en-US" sz="825" dirty="0">
                <a:solidFill>
                  <a:prstClr val="white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集中营</a:t>
            </a:r>
          </a:p>
        </p:txBody>
      </p:sp>
      <p:sp>
        <p:nvSpPr>
          <p:cNvPr id="18" name="矩形 17"/>
          <p:cNvSpPr/>
          <p:nvPr/>
        </p:nvSpPr>
        <p:spPr>
          <a:xfrm>
            <a:off x="6076812" y="3649359"/>
            <a:ext cx="1579257" cy="1044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25" dirty="0">
                <a:solidFill>
                  <a:prstClr val="white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中国最火爆的</a:t>
            </a:r>
            <a:r>
              <a:rPr lang="en-US" altLang="zh-CN" sz="825" dirty="0">
                <a:solidFill>
                  <a:prstClr val="white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PPT</a:t>
            </a:r>
            <a:r>
              <a:rPr lang="zh-CN" altLang="en-US" sz="825" dirty="0">
                <a:solidFill>
                  <a:prstClr val="white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交流社区</a:t>
            </a:r>
            <a:r>
              <a:rPr lang="en-US" altLang="zh-CN" sz="825" dirty="0">
                <a:solidFill>
                  <a:prstClr val="white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,</a:t>
            </a:r>
            <a:r>
              <a:rPr lang="zh-CN" altLang="en-US" sz="825" dirty="0">
                <a:solidFill>
                  <a:prstClr val="white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打造行业最全</a:t>
            </a:r>
            <a:r>
              <a:rPr lang="en-US" altLang="zh-CN" sz="825" dirty="0">
                <a:solidFill>
                  <a:prstClr val="white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PPT</a:t>
            </a:r>
            <a:r>
              <a:rPr lang="zh-CN" altLang="en-US" sz="825" dirty="0">
                <a:solidFill>
                  <a:prstClr val="white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模板基地</a:t>
            </a:r>
            <a:r>
              <a:rPr lang="en-US" altLang="zh-CN" sz="825" dirty="0">
                <a:solidFill>
                  <a:prstClr val="white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,</a:t>
            </a:r>
            <a:r>
              <a:rPr lang="zh-CN" altLang="en-US" sz="825" dirty="0">
                <a:solidFill>
                  <a:prstClr val="white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倾力分享专业</a:t>
            </a:r>
            <a:r>
              <a:rPr lang="en-US" altLang="zh-CN" sz="825" dirty="0">
                <a:solidFill>
                  <a:prstClr val="white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PPT</a:t>
            </a:r>
            <a:r>
              <a:rPr lang="zh-CN" altLang="en-US" sz="825" dirty="0">
                <a:solidFill>
                  <a:prstClr val="white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设计作品及原创干货教程</a:t>
            </a:r>
            <a:r>
              <a:rPr lang="en-US" altLang="zh-CN" sz="825" dirty="0">
                <a:solidFill>
                  <a:prstClr val="white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,</a:t>
            </a:r>
            <a:r>
              <a:rPr lang="zh-CN" altLang="en-US" sz="825" dirty="0">
                <a:solidFill>
                  <a:prstClr val="white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最新演示设计潮流风向标</a:t>
            </a:r>
            <a:r>
              <a:rPr lang="en-US" altLang="zh-CN" sz="825" dirty="0">
                <a:solidFill>
                  <a:prstClr val="white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!</a:t>
            </a:r>
            <a:endParaRPr lang="zh-CN" altLang="en-US" sz="825" dirty="0">
              <a:solidFill>
                <a:prstClr val="white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159" name="圆角矩形 158"/>
          <p:cNvSpPr/>
          <p:nvPr/>
        </p:nvSpPr>
        <p:spPr>
          <a:xfrm>
            <a:off x="1143001" y="2744447"/>
            <a:ext cx="6837263" cy="252872"/>
          </a:xfrm>
          <a:prstGeom prst="roundRect">
            <a:avLst>
              <a:gd name="adj" fmla="val 1795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7" name="文本框 156"/>
          <p:cNvSpPr txBox="1"/>
          <p:nvPr/>
        </p:nvSpPr>
        <p:spPr>
          <a:xfrm>
            <a:off x="1606927" y="2661720"/>
            <a:ext cx="5930148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95000"/>
                    <a:lumOff val="5000"/>
                  </a:prstClr>
                </a:solidFill>
                <a:latin typeface="汉真广标" panose="02010609000101010101" pitchFamily="49" charset="-122"/>
                <a:ea typeface="汉真广标" panose="02010609000101010101" pitchFamily="49" charset="-122"/>
              </a:rPr>
              <a:t>全民</a:t>
            </a:r>
            <a:r>
              <a:rPr lang="en-US" altLang="zh-CN" dirty="0">
                <a:solidFill>
                  <a:prstClr val="black">
                    <a:lumMod val="95000"/>
                    <a:lumOff val="5000"/>
                  </a:prstClr>
                </a:solidFill>
                <a:latin typeface="汉真广标" panose="02010609000101010101" pitchFamily="49" charset="-122"/>
                <a:ea typeface="汉真广标" panose="02010609000101010101" pitchFamily="49" charset="-122"/>
              </a:rPr>
              <a:t>P</a:t>
            </a:r>
            <a:r>
              <a:rPr lang="zh-CN" altLang="en-US" dirty="0">
                <a:solidFill>
                  <a:prstClr val="black">
                    <a:lumMod val="95000"/>
                    <a:lumOff val="5000"/>
                  </a:prstClr>
                </a:solidFill>
                <a:latin typeface="汉真广标" panose="02010609000101010101" pitchFamily="49" charset="-122"/>
                <a:ea typeface="汉真广标" panose="02010609000101010101" pitchFamily="49" charset="-122"/>
              </a:rPr>
              <a:t>神争霸赛参赛作品地址：</a:t>
            </a:r>
            <a:r>
              <a:rPr lang="en-US" altLang="zh-CN" dirty="0">
                <a:solidFill>
                  <a:prstClr val="black"/>
                </a:solidFill>
                <a:latin typeface="汉真广标" panose="02010609000101010101" pitchFamily="49" charset="-122"/>
                <a:ea typeface="汉真广标" panose="02010609000101010101" pitchFamily="49" charset="-122"/>
                <a:hlinkClick r:id="rId5"/>
              </a:rPr>
              <a:t>http://pszbs.yanj.cn/</a:t>
            </a:r>
            <a:endParaRPr lang="zh-CN" altLang="en-US" dirty="0">
              <a:solidFill>
                <a:prstClr val="black"/>
              </a:solidFill>
              <a:latin typeface="汉真广标" panose="02010609000101010101" pitchFamily="49" charset="-122"/>
              <a:ea typeface="汉真广标" panose="0201060900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075206" y="3280581"/>
            <a:ext cx="1270895" cy="281238"/>
            <a:chOff x="4181918" y="4374106"/>
            <a:chExt cx="1694527" cy="374983"/>
          </a:xfrm>
        </p:grpSpPr>
        <p:sp>
          <p:nvSpPr>
            <p:cNvPr id="160" name="圆角矩形 159"/>
            <p:cNvSpPr/>
            <p:nvPr/>
          </p:nvSpPr>
          <p:spPr>
            <a:xfrm>
              <a:off x="4181918" y="4374106"/>
              <a:ext cx="1625352" cy="337162"/>
            </a:xfrm>
            <a:prstGeom prst="roundRect">
              <a:avLst>
                <a:gd name="adj" fmla="val 17956"/>
              </a:avLst>
            </a:prstGeom>
            <a:solidFill>
              <a:srgbClr val="FFFFFF"/>
            </a:solidFill>
            <a:ln>
              <a:noFill/>
            </a:ln>
            <a:effectLst>
              <a:outerShdw blurRad="63500" dist="38100" dir="7800000" sx="98000" sy="98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193933" y="4379758"/>
              <a:ext cx="1682512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rgbClr val="D30447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微信关注演界网</a:t>
              </a:r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6203268" y="3302724"/>
            <a:ext cx="1219014" cy="281238"/>
            <a:chOff x="4181918" y="4374106"/>
            <a:chExt cx="1625352" cy="374983"/>
          </a:xfrm>
        </p:grpSpPr>
        <p:sp>
          <p:nvSpPr>
            <p:cNvPr id="162" name="圆角矩形 161"/>
            <p:cNvSpPr/>
            <p:nvPr/>
          </p:nvSpPr>
          <p:spPr>
            <a:xfrm>
              <a:off x="4181918" y="4374106"/>
              <a:ext cx="1625352" cy="337162"/>
            </a:xfrm>
            <a:prstGeom prst="roundRect">
              <a:avLst>
                <a:gd name="adj" fmla="val 17956"/>
              </a:avLst>
            </a:prstGeom>
            <a:solidFill>
              <a:srgbClr val="FFFFFF"/>
            </a:solidFill>
            <a:ln>
              <a:noFill/>
            </a:ln>
            <a:effectLst>
              <a:outerShdw blurRad="63500" dist="38100" dir="7800000" sx="98000" sy="98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3" name="文本框 162"/>
            <p:cNvSpPr txBox="1"/>
            <p:nvPr/>
          </p:nvSpPr>
          <p:spPr>
            <a:xfrm>
              <a:off x="4308233" y="4379758"/>
              <a:ext cx="1455955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rgbClr val="D30447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关注锐普</a:t>
              </a:r>
              <a:r>
                <a:rPr lang="en-US" altLang="zh-CN" sz="1200" dirty="0">
                  <a:solidFill>
                    <a:srgbClr val="D30447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PPT</a:t>
              </a:r>
              <a:endParaRPr lang="zh-CN" altLang="en-US" sz="1200" dirty="0">
                <a:solidFill>
                  <a:srgbClr val="D30447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8413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4895"/>
            <a:ext cx="9144000" cy="5151097"/>
          </a:xfrm>
          <a:prstGeom prst="rect">
            <a:avLst/>
          </a:prstGeom>
          <a:gradFill>
            <a:gsLst>
              <a:gs pos="0">
                <a:srgbClr val="0072BB"/>
              </a:gs>
              <a:gs pos="88000">
                <a:srgbClr val="23ADD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1" name="组合 60"/>
          <p:cNvGrpSpPr/>
          <p:nvPr/>
        </p:nvGrpSpPr>
        <p:grpSpPr>
          <a:xfrm>
            <a:off x="2044328" y="120623"/>
            <a:ext cx="262528" cy="262528"/>
            <a:chOff x="574083" y="2062815"/>
            <a:chExt cx="235130" cy="235130"/>
          </a:xfrm>
        </p:grpSpPr>
        <p:sp>
          <p:nvSpPr>
            <p:cNvPr id="62" name="椭圆 61"/>
            <p:cNvSpPr/>
            <p:nvPr/>
          </p:nvSpPr>
          <p:spPr>
            <a:xfrm>
              <a:off x="574083" y="2062815"/>
              <a:ext cx="235130" cy="235130"/>
            </a:xfrm>
            <a:prstGeom prst="ellipse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3" name="椭圆 62"/>
            <p:cNvSpPr/>
            <p:nvPr/>
          </p:nvSpPr>
          <p:spPr>
            <a:xfrm>
              <a:off x="647490" y="2136222"/>
              <a:ext cx="88316" cy="883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887161" y="187231"/>
            <a:ext cx="199189" cy="199189"/>
            <a:chOff x="574083" y="2062815"/>
            <a:chExt cx="235130" cy="235130"/>
          </a:xfrm>
        </p:grpSpPr>
        <p:sp>
          <p:nvSpPr>
            <p:cNvPr id="65" name="椭圆 64"/>
            <p:cNvSpPr/>
            <p:nvPr/>
          </p:nvSpPr>
          <p:spPr>
            <a:xfrm>
              <a:off x="574083" y="2062815"/>
              <a:ext cx="235130" cy="235130"/>
            </a:xfrm>
            <a:prstGeom prst="ellipse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6" name="椭圆 65"/>
            <p:cNvSpPr/>
            <p:nvPr/>
          </p:nvSpPr>
          <p:spPr>
            <a:xfrm>
              <a:off x="647490" y="2136222"/>
              <a:ext cx="88316" cy="883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grpSp>
        <p:nvGrpSpPr>
          <p:cNvPr id="18" name="组合 17"/>
          <p:cNvGrpSpPr/>
          <p:nvPr/>
        </p:nvGrpSpPr>
        <p:grpSpPr>
          <a:xfrm flipH="1">
            <a:off x="671743" y="3225641"/>
            <a:ext cx="1654628" cy="803639"/>
            <a:chOff x="2976168" y="457200"/>
            <a:chExt cx="3682942" cy="1788774"/>
          </a:xfrm>
        </p:grpSpPr>
        <p:sp>
          <p:nvSpPr>
            <p:cNvPr id="19" name="任意多边形 18"/>
            <p:cNvSpPr/>
            <p:nvPr/>
          </p:nvSpPr>
          <p:spPr>
            <a:xfrm>
              <a:off x="2976168" y="457200"/>
              <a:ext cx="3682942" cy="1788774"/>
            </a:xfrm>
            <a:custGeom>
              <a:avLst/>
              <a:gdLst>
                <a:gd name="connsiteX0" fmla="*/ 1779528 w 3682942"/>
                <a:gd name="connsiteY0" fmla="*/ 0 h 1788774"/>
                <a:gd name="connsiteX1" fmla="*/ 2513827 w 3682942"/>
                <a:gd name="connsiteY1" fmla="*/ 350016 h 1788774"/>
                <a:gd name="connsiteX2" fmla="*/ 2544287 w 3682942"/>
                <a:gd name="connsiteY2" fmla="*/ 420581 h 1788774"/>
                <a:gd name="connsiteX3" fmla="*/ 2612857 w 3682942"/>
                <a:gd name="connsiteY3" fmla="*/ 401635 h 1788774"/>
                <a:gd name="connsiteX4" fmla="*/ 2701278 w 3682942"/>
                <a:gd name="connsiteY4" fmla="*/ 393701 h 1788774"/>
                <a:gd name="connsiteX5" fmla="*/ 3131103 w 3682942"/>
                <a:gd name="connsiteY5" fmla="*/ 705522 h 1788774"/>
                <a:gd name="connsiteX6" fmla="*/ 3135207 w 3682942"/>
                <a:gd name="connsiteY6" fmla="*/ 741761 h 1788774"/>
                <a:gd name="connsiteX7" fmla="*/ 3241301 w 3682942"/>
                <a:gd name="connsiteY7" fmla="*/ 762006 h 1788774"/>
                <a:gd name="connsiteX8" fmla="*/ 3682942 w 3682942"/>
                <a:gd name="connsiteY8" fmla="*/ 1171575 h 1788774"/>
                <a:gd name="connsiteX9" fmla="*/ 2959835 w 3682942"/>
                <a:gd name="connsiteY9" fmla="*/ 1616075 h 1788774"/>
                <a:gd name="connsiteX10" fmla="*/ 2814104 w 3682942"/>
                <a:gd name="connsiteY10" fmla="*/ 1607044 h 1788774"/>
                <a:gd name="connsiteX11" fmla="*/ 2793126 w 3682942"/>
                <a:gd name="connsiteY11" fmla="*/ 1603041 h 1788774"/>
                <a:gd name="connsiteX12" fmla="*/ 2675211 w 3682942"/>
                <a:gd name="connsiteY12" fmla="*/ 1657716 h 1788774"/>
                <a:gd name="connsiteX13" fmla="*/ 1848181 w 3682942"/>
                <a:gd name="connsiteY13" fmla="*/ 1788774 h 1788774"/>
                <a:gd name="connsiteX14" fmla="*/ 878333 w 3682942"/>
                <a:gd name="connsiteY14" fmla="*/ 1591494 h 1788774"/>
                <a:gd name="connsiteX15" fmla="*/ 781491 w 3682942"/>
                <a:gd name="connsiteY15" fmla="*/ 1523235 h 1788774"/>
                <a:gd name="connsiteX16" fmla="*/ 700948 w 3682942"/>
                <a:gd name="connsiteY16" fmla="*/ 1539972 h 1788774"/>
                <a:gd name="connsiteX17" fmla="*/ 583377 w 3682942"/>
                <a:gd name="connsiteY17" fmla="*/ 1547906 h 1788774"/>
                <a:gd name="connsiteX18" fmla="*/ 0 w 3682942"/>
                <a:gd name="connsiteY18" fmla="*/ 1157381 h 1788774"/>
                <a:gd name="connsiteX19" fmla="*/ 356300 w 3682942"/>
                <a:gd name="connsiteY19" fmla="*/ 797545 h 1788774"/>
                <a:gd name="connsiteX20" fmla="*/ 415643 w 3682942"/>
                <a:gd name="connsiteY20" fmla="*/ 785214 h 1788774"/>
                <a:gd name="connsiteX21" fmla="*/ 421588 w 3682942"/>
                <a:gd name="connsiteY21" fmla="*/ 768168 h 1788774"/>
                <a:gd name="connsiteX22" fmla="*/ 954028 w 3682942"/>
                <a:gd name="connsiteY22" fmla="*/ 454026 h 1788774"/>
                <a:gd name="connsiteX23" fmla="*/ 998814 w 3682942"/>
                <a:gd name="connsiteY23" fmla="*/ 457543 h 1788774"/>
                <a:gd name="connsiteX24" fmla="*/ 1045229 w 3682942"/>
                <a:gd name="connsiteY24" fmla="*/ 350016 h 1788774"/>
                <a:gd name="connsiteX25" fmla="*/ 1779528 w 3682942"/>
                <a:gd name="connsiteY25" fmla="*/ 0 h 178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2942" h="1788774">
                  <a:moveTo>
                    <a:pt x="1779528" y="0"/>
                  </a:moveTo>
                  <a:cubicBezTo>
                    <a:pt x="2109626" y="0"/>
                    <a:pt x="2392847" y="144326"/>
                    <a:pt x="2513827" y="350016"/>
                  </a:cubicBezTo>
                  <a:lnTo>
                    <a:pt x="2544287" y="420581"/>
                  </a:lnTo>
                  <a:lnTo>
                    <a:pt x="2612857" y="401635"/>
                  </a:lnTo>
                  <a:cubicBezTo>
                    <a:pt x="2641418" y="396433"/>
                    <a:pt x="2670990" y="393701"/>
                    <a:pt x="2701278" y="393701"/>
                  </a:cubicBezTo>
                  <a:cubicBezTo>
                    <a:pt x="2913298" y="393701"/>
                    <a:pt x="3090192" y="527566"/>
                    <a:pt x="3131103" y="705522"/>
                  </a:cubicBezTo>
                  <a:lnTo>
                    <a:pt x="3135207" y="741761"/>
                  </a:lnTo>
                  <a:lnTo>
                    <a:pt x="3241301" y="762006"/>
                  </a:lnTo>
                  <a:cubicBezTo>
                    <a:pt x="3500835" y="829485"/>
                    <a:pt x="3682942" y="987457"/>
                    <a:pt x="3682942" y="1171575"/>
                  </a:cubicBezTo>
                  <a:cubicBezTo>
                    <a:pt x="3682942" y="1417066"/>
                    <a:pt x="3359196" y="1616075"/>
                    <a:pt x="2959835" y="1616075"/>
                  </a:cubicBezTo>
                  <a:cubicBezTo>
                    <a:pt x="2909915" y="1616075"/>
                    <a:pt x="2861176" y="1612966"/>
                    <a:pt x="2814104" y="1607044"/>
                  </a:cubicBezTo>
                  <a:lnTo>
                    <a:pt x="2793126" y="1603041"/>
                  </a:lnTo>
                  <a:lnTo>
                    <a:pt x="2675211" y="1657716"/>
                  </a:lnTo>
                  <a:cubicBezTo>
                    <a:pt x="2463556" y="1738691"/>
                    <a:pt x="2171157" y="1788774"/>
                    <a:pt x="1848181" y="1788774"/>
                  </a:cubicBezTo>
                  <a:cubicBezTo>
                    <a:pt x="1444462" y="1788774"/>
                    <a:pt x="1088518" y="1710519"/>
                    <a:pt x="878333" y="1591494"/>
                  </a:cubicBezTo>
                  <a:lnTo>
                    <a:pt x="781491" y="1523235"/>
                  </a:lnTo>
                  <a:lnTo>
                    <a:pt x="700948" y="1539972"/>
                  </a:lnTo>
                  <a:cubicBezTo>
                    <a:pt x="662971" y="1545174"/>
                    <a:pt x="623651" y="1547906"/>
                    <a:pt x="583377" y="1547906"/>
                  </a:cubicBezTo>
                  <a:cubicBezTo>
                    <a:pt x="261187" y="1547906"/>
                    <a:pt x="0" y="1373062"/>
                    <a:pt x="0" y="1157381"/>
                  </a:cubicBezTo>
                  <a:cubicBezTo>
                    <a:pt x="0" y="995620"/>
                    <a:pt x="146918" y="856830"/>
                    <a:pt x="356300" y="797545"/>
                  </a:cubicBezTo>
                  <a:lnTo>
                    <a:pt x="415643" y="785214"/>
                  </a:lnTo>
                  <a:lnTo>
                    <a:pt x="421588" y="768168"/>
                  </a:lnTo>
                  <a:cubicBezTo>
                    <a:pt x="509311" y="583560"/>
                    <a:pt x="714675" y="454026"/>
                    <a:pt x="954028" y="454026"/>
                  </a:cubicBezTo>
                  <a:lnTo>
                    <a:pt x="998814" y="457543"/>
                  </a:lnTo>
                  <a:lnTo>
                    <a:pt x="1045229" y="350016"/>
                  </a:lnTo>
                  <a:cubicBezTo>
                    <a:pt x="1166209" y="144326"/>
                    <a:pt x="1449431" y="0"/>
                    <a:pt x="1779528" y="0"/>
                  </a:cubicBezTo>
                  <a:close/>
                </a:path>
              </a:pathLst>
            </a:custGeom>
            <a:solidFill>
              <a:srgbClr val="FCF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2976168" y="1545699"/>
              <a:ext cx="3682942" cy="700275"/>
            </a:xfrm>
            <a:custGeom>
              <a:avLst/>
              <a:gdLst>
                <a:gd name="connsiteX0" fmla="*/ 15557 w 3682942"/>
                <a:gd name="connsiteY0" fmla="*/ 0 h 700275"/>
                <a:gd name="connsiteX1" fmla="*/ 45845 w 3682942"/>
                <a:gd name="connsiteY1" fmla="*/ 65317 h 700275"/>
                <a:gd name="connsiteX2" fmla="*/ 583377 w 3682942"/>
                <a:gd name="connsiteY2" fmla="*/ 303832 h 700275"/>
                <a:gd name="connsiteX3" fmla="*/ 700948 w 3682942"/>
                <a:gd name="connsiteY3" fmla="*/ 295898 h 700275"/>
                <a:gd name="connsiteX4" fmla="*/ 781491 w 3682942"/>
                <a:gd name="connsiteY4" fmla="*/ 279161 h 700275"/>
                <a:gd name="connsiteX5" fmla="*/ 878333 w 3682942"/>
                <a:gd name="connsiteY5" fmla="*/ 347420 h 700275"/>
                <a:gd name="connsiteX6" fmla="*/ 1848181 w 3682942"/>
                <a:gd name="connsiteY6" fmla="*/ 544700 h 700275"/>
                <a:gd name="connsiteX7" fmla="*/ 2675211 w 3682942"/>
                <a:gd name="connsiteY7" fmla="*/ 413642 h 700275"/>
                <a:gd name="connsiteX8" fmla="*/ 2793126 w 3682942"/>
                <a:gd name="connsiteY8" fmla="*/ 358967 h 700275"/>
                <a:gd name="connsiteX9" fmla="*/ 2814104 w 3682942"/>
                <a:gd name="connsiteY9" fmla="*/ 362970 h 700275"/>
                <a:gd name="connsiteX10" fmla="*/ 2959835 w 3682942"/>
                <a:gd name="connsiteY10" fmla="*/ 372001 h 700275"/>
                <a:gd name="connsiteX11" fmla="*/ 3668251 w 3682942"/>
                <a:gd name="connsiteY11" fmla="*/ 17083 h 700275"/>
                <a:gd name="connsiteX12" fmla="*/ 3670380 w 3682942"/>
                <a:gd name="connsiteY12" fmla="*/ 4101 h 700275"/>
                <a:gd name="connsiteX13" fmla="*/ 3674610 w 3682942"/>
                <a:gd name="connsiteY13" fmla="*/ 15383 h 700275"/>
                <a:gd name="connsiteX14" fmla="*/ 3682942 w 3682942"/>
                <a:gd name="connsiteY14" fmla="*/ 83076 h 700275"/>
                <a:gd name="connsiteX15" fmla="*/ 2959835 w 3682942"/>
                <a:gd name="connsiteY15" fmla="*/ 527576 h 700275"/>
                <a:gd name="connsiteX16" fmla="*/ 2814104 w 3682942"/>
                <a:gd name="connsiteY16" fmla="*/ 518545 h 700275"/>
                <a:gd name="connsiteX17" fmla="*/ 2793126 w 3682942"/>
                <a:gd name="connsiteY17" fmla="*/ 514542 h 700275"/>
                <a:gd name="connsiteX18" fmla="*/ 2675211 w 3682942"/>
                <a:gd name="connsiteY18" fmla="*/ 569217 h 700275"/>
                <a:gd name="connsiteX19" fmla="*/ 1848181 w 3682942"/>
                <a:gd name="connsiteY19" fmla="*/ 700275 h 700275"/>
                <a:gd name="connsiteX20" fmla="*/ 878333 w 3682942"/>
                <a:gd name="connsiteY20" fmla="*/ 502995 h 700275"/>
                <a:gd name="connsiteX21" fmla="*/ 781491 w 3682942"/>
                <a:gd name="connsiteY21" fmla="*/ 434736 h 700275"/>
                <a:gd name="connsiteX22" fmla="*/ 700948 w 3682942"/>
                <a:gd name="connsiteY22" fmla="*/ 451473 h 700275"/>
                <a:gd name="connsiteX23" fmla="*/ 583377 w 3682942"/>
                <a:gd name="connsiteY23" fmla="*/ 459407 h 700275"/>
                <a:gd name="connsiteX24" fmla="*/ 0 w 3682942"/>
                <a:gd name="connsiteY24" fmla="*/ 68882 h 7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682942" h="700275">
                  <a:moveTo>
                    <a:pt x="15557" y="0"/>
                  </a:moveTo>
                  <a:lnTo>
                    <a:pt x="45845" y="65317"/>
                  </a:lnTo>
                  <a:cubicBezTo>
                    <a:pt x="134406" y="205482"/>
                    <a:pt x="341735" y="303832"/>
                    <a:pt x="583377" y="303832"/>
                  </a:cubicBezTo>
                  <a:cubicBezTo>
                    <a:pt x="623651" y="303832"/>
                    <a:pt x="662971" y="301100"/>
                    <a:pt x="700948" y="295898"/>
                  </a:cubicBezTo>
                  <a:lnTo>
                    <a:pt x="781491" y="279161"/>
                  </a:lnTo>
                  <a:lnTo>
                    <a:pt x="878333" y="347420"/>
                  </a:lnTo>
                  <a:cubicBezTo>
                    <a:pt x="1088518" y="466445"/>
                    <a:pt x="1444462" y="544700"/>
                    <a:pt x="1848181" y="544700"/>
                  </a:cubicBezTo>
                  <a:cubicBezTo>
                    <a:pt x="2171157" y="544700"/>
                    <a:pt x="2463556" y="494617"/>
                    <a:pt x="2675211" y="413642"/>
                  </a:cubicBezTo>
                  <a:lnTo>
                    <a:pt x="2793126" y="358967"/>
                  </a:lnTo>
                  <a:lnTo>
                    <a:pt x="2814104" y="362970"/>
                  </a:lnTo>
                  <a:cubicBezTo>
                    <a:pt x="2861176" y="368892"/>
                    <a:pt x="2909915" y="372001"/>
                    <a:pt x="2959835" y="372001"/>
                  </a:cubicBezTo>
                  <a:cubicBezTo>
                    <a:pt x="3309276" y="372001"/>
                    <a:pt x="3600824" y="219635"/>
                    <a:pt x="3668251" y="17083"/>
                  </a:cubicBezTo>
                  <a:lnTo>
                    <a:pt x="3670380" y="4101"/>
                  </a:lnTo>
                  <a:lnTo>
                    <a:pt x="3674610" y="15383"/>
                  </a:lnTo>
                  <a:cubicBezTo>
                    <a:pt x="3680097" y="37455"/>
                    <a:pt x="3682942" y="60061"/>
                    <a:pt x="3682942" y="83076"/>
                  </a:cubicBezTo>
                  <a:cubicBezTo>
                    <a:pt x="3682942" y="328567"/>
                    <a:pt x="3359196" y="527576"/>
                    <a:pt x="2959835" y="527576"/>
                  </a:cubicBezTo>
                  <a:cubicBezTo>
                    <a:pt x="2909915" y="527576"/>
                    <a:pt x="2861176" y="524467"/>
                    <a:pt x="2814104" y="518545"/>
                  </a:cubicBezTo>
                  <a:lnTo>
                    <a:pt x="2793126" y="514542"/>
                  </a:lnTo>
                  <a:lnTo>
                    <a:pt x="2675211" y="569217"/>
                  </a:lnTo>
                  <a:cubicBezTo>
                    <a:pt x="2463556" y="650192"/>
                    <a:pt x="2171157" y="700275"/>
                    <a:pt x="1848181" y="700275"/>
                  </a:cubicBezTo>
                  <a:cubicBezTo>
                    <a:pt x="1444462" y="700275"/>
                    <a:pt x="1088518" y="622020"/>
                    <a:pt x="878333" y="502995"/>
                  </a:cubicBezTo>
                  <a:lnTo>
                    <a:pt x="781491" y="434736"/>
                  </a:lnTo>
                  <a:lnTo>
                    <a:pt x="700948" y="451473"/>
                  </a:lnTo>
                  <a:cubicBezTo>
                    <a:pt x="662971" y="456675"/>
                    <a:pt x="623651" y="459407"/>
                    <a:pt x="583377" y="459407"/>
                  </a:cubicBezTo>
                  <a:cubicBezTo>
                    <a:pt x="261187" y="459407"/>
                    <a:pt x="0" y="284563"/>
                    <a:pt x="0" y="68882"/>
                  </a:cubicBezTo>
                  <a:close/>
                </a:path>
              </a:pathLst>
            </a:custGeom>
            <a:solidFill>
              <a:srgbClr val="CAEA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6745367" y="773924"/>
            <a:ext cx="1681686" cy="843950"/>
            <a:chOff x="4504377" y="1580627"/>
            <a:chExt cx="1976795" cy="992050"/>
          </a:xfrm>
        </p:grpSpPr>
        <p:sp>
          <p:nvSpPr>
            <p:cNvPr id="127" name="任意多边形 126"/>
            <p:cNvSpPr/>
            <p:nvPr/>
          </p:nvSpPr>
          <p:spPr>
            <a:xfrm>
              <a:off x="4504377" y="1655727"/>
              <a:ext cx="1937019" cy="916950"/>
            </a:xfrm>
            <a:custGeom>
              <a:avLst/>
              <a:gdLst>
                <a:gd name="connsiteX0" fmla="*/ 847504 w 1937019"/>
                <a:gd name="connsiteY0" fmla="*/ 0 h 916950"/>
                <a:gd name="connsiteX1" fmla="*/ 1232857 w 1937019"/>
                <a:gd name="connsiteY1" fmla="*/ 169177 h 916950"/>
                <a:gd name="connsiteX2" fmla="*/ 1262868 w 1937019"/>
                <a:gd name="connsiteY2" fmla="*/ 214831 h 916950"/>
                <a:gd name="connsiteX3" fmla="*/ 1288672 w 1937019"/>
                <a:gd name="connsiteY3" fmla="*/ 209801 h 916950"/>
                <a:gd name="connsiteX4" fmla="*/ 1349132 w 1937019"/>
                <a:gd name="connsiteY4" fmla="*/ 205952 h 916950"/>
                <a:gd name="connsiteX5" fmla="*/ 1683745 w 1937019"/>
                <a:gd name="connsiteY5" fmla="*/ 402735 h 916950"/>
                <a:gd name="connsiteX6" fmla="*/ 1687848 w 1937019"/>
                <a:gd name="connsiteY6" fmla="*/ 432101 h 916950"/>
                <a:gd name="connsiteX7" fmla="*/ 1729504 w 1937019"/>
                <a:gd name="connsiteY7" fmla="*/ 435332 h 916950"/>
                <a:gd name="connsiteX8" fmla="*/ 1937019 w 1937019"/>
                <a:gd name="connsiteY8" fmla="*/ 631232 h 916950"/>
                <a:gd name="connsiteX9" fmla="*/ 1677126 w 1937019"/>
                <a:gd name="connsiteY9" fmla="*/ 831195 h 916950"/>
                <a:gd name="connsiteX10" fmla="*/ 1575964 w 1937019"/>
                <a:gd name="connsiteY10" fmla="*/ 815481 h 916950"/>
                <a:gd name="connsiteX11" fmla="*/ 1519673 w 1937019"/>
                <a:gd name="connsiteY11" fmla="*/ 786280 h 916950"/>
                <a:gd name="connsiteX12" fmla="*/ 1473960 w 1937019"/>
                <a:gd name="connsiteY12" fmla="*/ 808596 h 916950"/>
                <a:gd name="connsiteX13" fmla="*/ 1254465 w 1937019"/>
                <a:gd name="connsiteY13" fmla="*/ 848265 h 916950"/>
                <a:gd name="connsiteX14" fmla="*/ 1034971 w 1937019"/>
                <a:gd name="connsiteY14" fmla="*/ 808596 h 916950"/>
                <a:gd name="connsiteX15" fmla="*/ 990973 w 1937019"/>
                <a:gd name="connsiteY15" fmla="*/ 787118 h 916950"/>
                <a:gd name="connsiteX16" fmla="*/ 920549 w 1937019"/>
                <a:gd name="connsiteY16" fmla="*/ 848918 h 916950"/>
                <a:gd name="connsiteX17" fmla="*/ 642954 w 1937019"/>
                <a:gd name="connsiteY17" fmla="*/ 916950 h 916950"/>
                <a:gd name="connsiteX18" fmla="*/ 281226 w 1937019"/>
                <a:gd name="connsiteY18" fmla="*/ 775087 h 916950"/>
                <a:gd name="connsiteX19" fmla="*/ 280184 w 1937019"/>
                <a:gd name="connsiteY19" fmla="*/ 773102 h 916950"/>
                <a:gd name="connsiteX20" fmla="*/ 259893 w 1937019"/>
                <a:gd name="connsiteY20" fmla="*/ 774676 h 916950"/>
                <a:gd name="connsiteX21" fmla="*/ 0 w 1937019"/>
                <a:gd name="connsiteY21" fmla="*/ 574713 h 916950"/>
                <a:gd name="connsiteX22" fmla="*/ 259893 w 1937019"/>
                <a:gd name="connsiteY22" fmla="*/ 374750 h 916950"/>
                <a:gd name="connsiteX23" fmla="*/ 361055 w 1937019"/>
                <a:gd name="connsiteY23" fmla="*/ 390464 h 916950"/>
                <a:gd name="connsiteX24" fmla="*/ 385132 w 1937019"/>
                <a:gd name="connsiteY24" fmla="*/ 402954 h 916950"/>
                <a:gd name="connsiteX25" fmla="*/ 382784 w 1937019"/>
                <a:gd name="connsiteY25" fmla="*/ 383717 h 916950"/>
                <a:gd name="connsiteX26" fmla="*/ 847504 w 1937019"/>
                <a:gd name="connsiteY26" fmla="*/ 0 h 91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37019" h="916950">
                  <a:moveTo>
                    <a:pt x="847504" y="0"/>
                  </a:moveTo>
                  <a:cubicBezTo>
                    <a:pt x="1007916" y="0"/>
                    <a:pt x="1149344" y="67108"/>
                    <a:pt x="1232857" y="169177"/>
                  </a:cubicBezTo>
                  <a:lnTo>
                    <a:pt x="1262868" y="214831"/>
                  </a:lnTo>
                  <a:lnTo>
                    <a:pt x="1288672" y="209801"/>
                  </a:lnTo>
                  <a:cubicBezTo>
                    <a:pt x="1308296" y="207272"/>
                    <a:pt x="1328500" y="205952"/>
                    <a:pt x="1349132" y="205952"/>
                  </a:cubicBezTo>
                  <a:cubicBezTo>
                    <a:pt x="1514187" y="205952"/>
                    <a:pt x="1651897" y="290431"/>
                    <a:pt x="1683745" y="402735"/>
                  </a:cubicBezTo>
                  <a:lnTo>
                    <a:pt x="1687848" y="432101"/>
                  </a:lnTo>
                  <a:lnTo>
                    <a:pt x="1729504" y="435332"/>
                  </a:lnTo>
                  <a:cubicBezTo>
                    <a:pt x="1847933" y="453977"/>
                    <a:pt x="1937019" y="534600"/>
                    <a:pt x="1937019" y="631232"/>
                  </a:cubicBezTo>
                  <a:cubicBezTo>
                    <a:pt x="1937019" y="741669"/>
                    <a:pt x="1820661" y="831195"/>
                    <a:pt x="1677126" y="831195"/>
                  </a:cubicBezTo>
                  <a:cubicBezTo>
                    <a:pt x="1641243" y="831195"/>
                    <a:pt x="1607057" y="825600"/>
                    <a:pt x="1575964" y="815481"/>
                  </a:cubicBezTo>
                  <a:lnTo>
                    <a:pt x="1519673" y="786280"/>
                  </a:lnTo>
                  <a:lnTo>
                    <a:pt x="1473960" y="808596"/>
                  </a:lnTo>
                  <a:cubicBezTo>
                    <a:pt x="1411304" y="833641"/>
                    <a:pt x="1335771" y="848265"/>
                    <a:pt x="1254465" y="848265"/>
                  </a:cubicBezTo>
                  <a:cubicBezTo>
                    <a:pt x="1173160" y="848265"/>
                    <a:pt x="1097627" y="833641"/>
                    <a:pt x="1034971" y="808596"/>
                  </a:cubicBezTo>
                  <a:lnTo>
                    <a:pt x="990973" y="787118"/>
                  </a:lnTo>
                  <a:lnTo>
                    <a:pt x="920549" y="848918"/>
                  </a:lnTo>
                  <a:cubicBezTo>
                    <a:pt x="849506" y="890952"/>
                    <a:pt x="751361" y="916950"/>
                    <a:pt x="642954" y="916950"/>
                  </a:cubicBezTo>
                  <a:cubicBezTo>
                    <a:pt x="480343" y="916950"/>
                    <a:pt x="340822" y="858454"/>
                    <a:pt x="281226" y="775087"/>
                  </a:cubicBezTo>
                  <a:lnTo>
                    <a:pt x="280184" y="773102"/>
                  </a:lnTo>
                  <a:lnTo>
                    <a:pt x="259893" y="774676"/>
                  </a:lnTo>
                  <a:cubicBezTo>
                    <a:pt x="116358" y="774676"/>
                    <a:pt x="0" y="685150"/>
                    <a:pt x="0" y="574713"/>
                  </a:cubicBezTo>
                  <a:cubicBezTo>
                    <a:pt x="0" y="464276"/>
                    <a:pt x="116358" y="374750"/>
                    <a:pt x="259893" y="374750"/>
                  </a:cubicBezTo>
                  <a:cubicBezTo>
                    <a:pt x="295777" y="374750"/>
                    <a:pt x="329962" y="380345"/>
                    <a:pt x="361055" y="390464"/>
                  </a:cubicBezTo>
                  <a:lnTo>
                    <a:pt x="385132" y="402954"/>
                  </a:lnTo>
                  <a:lnTo>
                    <a:pt x="382784" y="383717"/>
                  </a:lnTo>
                  <a:cubicBezTo>
                    <a:pt x="382784" y="171796"/>
                    <a:pt x="590846" y="0"/>
                    <a:pt x="847504" y="0"/>
                  </a:cubicBezTo>
                  <a:close/>
                </a:path>
              </a:pathLst>
            </a:custGeom>
            <a:solidFill>
              <a:srgbClr val="CAEA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任意多边形 127"/>
            <p:cNvSpPr/>
            <p:nvPr/>
          </p:nvSpPr>
          <p:spPr>
            <a:xfrm>
              <a:off x="4544153" y="1580627"/>
              <a:ext cx="1937019" cy="916950"/>
            </a:xfrm>
            <a:custGeom>
              <a:avLst/>
              <a:gdLst>
                <a:gd name="connsiteX0" fmla="*/ 847504 w 1937019"/>
                <a:gd name="connsiteY0" fmla="*/ 0 h 916950"/>
                <a:gd name="connsiteX1" fmla="*/ 1232857 w 1937019"/>
                <a:gd name="connsiteY1" fmla="*/ 169177 h 916950"/>
                <a:gd name="connsiteX2" fmla="*/ 1262868 w 1937019"/>
                <a:gd name="connsiteY2" fmla="*/ 214831 h 916950"/>
                <a:gd name="connsiteX3" fmla="*/ 1288672 w 1937019"/>
                <a:gd name="connsiteY3" fmla="*/ 209801 h 916950"/>
                <a:gd name="connsiteX4" fmla="*/ 1349132 w 1937019"/>
                <a:gd name="connsiteY4" fmla="*/ 205952 h 916950"/>
                <a:gd name="connsiteX5" fmla="*/ 1683745 w 1937019"/>
                <a:gd name="connsiteY5" fmla="*/ 402735 h 916950"/>
                <a:gd name="connsiteX6" fmla="*/ 1687848 w 1937019"/>
                <a:gd name="connsiteY6" fmla="*/ 432101 h 916950"/>
                <a:gd name="connsiteX7" fmla="*/ 1729504 w 1937019"/>
                <a:gd name="connsiteY7" fmla="*/ 435332 h 916950"/>
                <a:gd name="connsiteX8" fmla="*/ 1937019 w 1937019"/>
                <a:gd name="connsiteY8" fmla="*/ 631232 h 916950"/>
                <a:gd name="connsiteX9" fmla="*/ 1677126 w 1937019"/>
                <a:gd name="connsiteY9" fmla="*/ 831195 h 916950"/>
                <a:gd name="connsiteX10" fmla="*/ 1575964 w 1937019"/>
                <a:gd name="connsiteY10" fmla="*/ 815481 h 916950"/>
                <a:gd name="connsiteX11" fmla="*/ 1519673 w 1937019"/>
                <a:gd name="connsiteY11" fmla="*/ 786280 h 916950"/>
                <a:gd name="connsiteX12" fmla="*/ 1473960 w 1937019"/>
                <a:gd name="connsiteY12" fmla="*/ 808596 h 916950"/>
                <a:gd name="connsiteX13" fmla="*/ 1254465 w 1937019"/>
                <a:gd name="connsiteY13" fmla="*/ 848265 h 916950"/>
                <a:gd name="connsiteX14" fmla="*/ 1034971 w 1937019"/>
                <a:gd name="connsiteY14" fmla="*/ 808596 h 916950"/>
                <a:gd name="connsiteX15" fmla="*/ 990973 w 1937019"/>
                <a:gd name="connsiteY15" fmla="*/ 787118 h 916950"/>
                <a:gd name="connsiteX16" fmla="*/ 920549 w 1937019"/>
                <a:gd name="connsiteY16" fmla="*/ 848918 h 916950"/>
                <a:gd name="connsiteX17" fmla="*/ 642954 w 1937019"/>
                <a:gd name="connsiteY17" fmla="*/ 916950 h 916950"/>
                <a:gd name="connsiteX18" fmla="*/ 281226 w 1937019"/>
                <a:gd name="connsiteY18" fmla="*/ 775087 h 916950"/>
                <a:gd name="connsiteX19" fmla="*/ 280184 w 1937019"/>
                <a:gd name="connsiteY19" fmla="*/ 773102 h 916950"/>
                <a:gd name="connsiteX20" fmla="*/ 259893 w 1937019"/>
                <a:gd name="connsiteY20" fmla="*/ 774676 h 916950"/>
                <a:gd name="connsiteX21" fmla="*/ 0 w 1937019"/>
                <a:gd name="connsiteY21" fmla="*/ 574713 h 916950"/>
                <a:gd name="connsiteX22" fmla="*/ 259893 w 1937019"/>
                <a:gd name="connsiteY22" fmla="*/ 374750 h 916950"/>
                <a:gd name="connsiteX23" fmla="*/ 361055 w 1937019"/>
                <a:gd name="connsiteY23" fmla="*/ 390464 h 916950"/>
                <a:gd name="connsiteX24" fmla="*/ 385132 w 1937019"/>
                <a:gd name="connsiteY24" fmla="*/ 402954 h 916950"/>
                <a:gd name="connsiteX25" fmla="*/ 382784 w 1937019"/>
                <a:gd name="connsiteY25" fmla="*/ 383717 h 916950"/>
                <a:gd name="connsiteX26" fmla="*/ 847504 w 1937019"/>
                <a:gd name="connsiteY26" fmla="*/ 0 h 91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37019" h="916950">
                  <a:moveTo>
                    <a:pt x="847504" y="0"/>
                  </a:moveTo>
                  <a:cubicBezTo>
                    <a:pt x="1007916" y="0"/>
                    <a:pt x="1149344" y="67108"/>
                    <a:pt x="1232857" y="169177"/>
                  </a:cubicBezTo>
                  <a:lnTo>
                    <a:pt x="1262868" y="214831"/>
                  </a:lnTo>
                  <a:lnTo>
                    <a:pt x="1288672" y="209801"/>
                  </a:lnTo>
                  <a:cubicBezTo>
                    <a:pt x="1308296" y="207272"/>
                    <a:pt x="1328500" y="205952"/>
                    <a:pt x="1349132" y="205952"/>
                  </a:cubicBezTo>
                  <a:cubicBezTo>
                    <a:pt x="1514187" y="205952"/>
                    <a:pt x="1651897" y="290431"/>
                    <a:pt x="1683745" y="402735"/>
                  </a:cubicBezTo>
                  <a:lnTo>
                    <a:pt x="1687848" y="432101"/>
                  </a:lnTo>
                  <a:lnTo>
                    <a:pt x="1729504" y="435332"/>
                  </a:lnTo>
                  <a:cubicBezTo>
                    <a:pt x="1847933" y="453977"/>
                    <a:pt x="1937019" y="534600"/>
                    <a:pt x="1937019" y="631232"/>
                  </a:cubicBezTo>
                  <a:cubicBezTo>
                    <a:pt x="1937019" y="741669"/>
                    <a:pt x="1820661" y="831195"/>
                    <a:pt x="1677126" y="831195"/>
                  </a:cubicBezTo>
                  <a:cubicBezTo>
                    <a:pt x="1641243" y="831195"/>
                    <a:pt x="1607057" y="825600"/>
                    <a:pt x="1575964" y="815481"/>
                  </a:cubicBezTo>
                  <a:lnTo>
                    <a:pt x="1519673" y="786280"/>
                  </a:lnTo>
                  <a:lnTo>
                    <a:pt x="1473960" y="808596"/>
                  </a:lnTo>
                  <a:cubicBezTo>
                    <a:pt x="1411304" y="833641"/>
                    <a:pt x="1335771" y="848265"/>
                    <a:pt x="1254465" y="848265"/>
                  </a:cubicBezTo>
                  <a:cubicBezTo>
                    <a:pt x="1173160" y="848265"/>
                    <a:pt x="1097627" y="833641"/>
                    <a:pt x="1034971" y="808596"/>
                  </a:cubicBezTo>
                  <a:lnTo>
                    <a:pt x="990973" y="787118"/>
                  </a:lnTo>
                  <a:lnTo>
                    <a:pt x="920549" y="848918"/>
                  </a:lnTo>
                  <a:cubicBezTo>
                    <a:pt x="849506" y="890952"/>
                    <a:pt x="751361" y="916950"/>
                    <a:pt x="642954" y="916950"/>
                  </a:cubicBezTo>
                  <a:cubicBezTo>
                    <a:pt x="480343" y="916950"/>
                    <a:pt x="340822" y="858454"/>
                    <a:pt x="281226" y="775087"/>
                  </a:cubicBezTo>
                  <a:lnTo>
                    <a:pt x="280184" y="773102"/>
                  </a:lnTo>
                  <a:lnTo>
                    <a:pt x="259893" y="774676"/>
                  </a:lnTo>
                  <a:cubicBezTo>
                    <a:pt x="116358" y="774676"/>
                    <a:pt x="0" y="685150"/>
                    <a:pt x="0" y="574713"/>
                  </a:cubicBezTo>
                  <a:cubicBezTo>
                    <a:pt x="0" y="464276"/>
                    <a:pt x="116358" y="374750"/>
                    <a:pt x="259893" y="374750"/>
                  </a:cubicBezTo>
                  <a:cubicBezTo>
                    <a:pt x="295777" y="374750"/>
                    <a:pt x="329962" y="380345"/>
                    <a:pt x="361055" y="390464"/>
                  </a:cubicBezTo>
                  <a:lnTo>
                    <a:pt x="385132" y="402954"/>
                  </a:lnTo>
                  <a:lnTo>
                    <a:pt x="382784" y="383717"/>
                  </a:lnTo>
                  <a:cubicBezTo>
                    <a:pt x="382784" y="171796"/>
                    <a:pt x="590846" y="0"/>
                    <a:pt x="847504" y="0"/>
                  </a:cubicBezTo>
                  <a:close/>
                </a:path>
              </a:pathLst>
            </a:custGeom>
            <a:solidFill>
              <a:srgbClr val="FCF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7215584" y="4435217"/>
            <a:ext cx="543691" cy="272850"/>
            <a:chOff x="4504377" y="1580627"/>
            <a:chExt cx="1976795" cy="992050"/>
          </a:xfrm>
        </p:grpSpPr>
        <p:sp>
          <p:nvSpPr>
            <p:cNvPr id="131" name="任意多边形 130"/>
            <p:cNvSpPr/>
            <p:nvPr/>
          </p:nvSpPr>
          <p:spPr>
            <a:xfrm>
              <a:off x="4504377" y="1655727"/>
              <a:ext cx="1937019" cy="916950"/>
            </a:xfrm>
            <a:custGeom>
              <a:avLst/>
              <a:gdLst>
                <a:gd name="connsiteX0" fmla="*/ 847504 w 1937019"/>
                <a:gd name="connsiteY0" fmla="*/ 0 h 916950"/>
                <a:gd name="connsiteX1" fmla="*/ 1232857 w 1937019"/>
                <a:gd name="connsiteY1" fmla="*/ 169177 h 916950"/>
                <a:gd name="connsiteX2" fmla="*/ 1262868 w 1937019"/>
                <a:gd name="connsiteY2" fmla="*/ 214831 h 916950"/>
                <a:gd name="connsiteX3" fmla="*/ 1288672 w 1937019"/>
                <a:gd name="connsiteY3" fmla="*/ 209801 h 916950"/>
                <a:gd name="connsiteX4" fmla="*/ 1349132 w 1937019"/>
                <a:gd name="connsiteY4" fmla="*/ 205952 h 916950"/>
                <a:gd name="connsiteX5" fmla="*/ 1683745 w 1937019"/>
                <a:gd name="connsiteY5" fmla="*/ 402735 h 916950"/>
                <a:gd name="connsiteX6" fmla="*/ 1687848 w 1937019"/>
                <a:gd name="connsiteY6" fmla="*/ 432101 h 916950"/>
                <a:gd name="connsiteX7" fmla="*/ 1729504 w 1937019"/>
                <a:gd name="connsiteY7" fmla="*/ 435332 h 916950"/>
                <a:gd name="connsiteX8" fmla="*/ 1937019 w 1937019"/>
                <a:gd name="connsiteY8" fmla="*/ 631232 h 916950"/>
                <a:gd name="connsiteX9" fmla="*/ 1677126 w 1937019"/>
                <a:gd name="connsiteY9" fmla="*/ 831195 h 916950"/>
                <a:gd name="connsiteX10" fmla="*/ 1575964 w 1937019"/>
                <a:gd name="connsiteY10" fmla="*/ 815481 h 916950"/>
                <a:gd name="connsiteX11" fmla="*/ 1519673 w 1937019"/>
                <a:gd name="connsiteY11" fmla="*/ 786280 h 916950"/>
                <a:gd name="connsiteX12" fmla="*/ 1473960 w 1937019"/>
                <a:gd name="connsiteY12" fmla="*/ 808596 h 916950"/>
                <a:gd name="connsiteX13" fmla="*/ 1254465 w 1937019"/>
                <a:gd name="connsiteY13" fmla="*/ 848265 h 916950"/>
                <a:gd name="connsiteX14" fmla="*/ 1034971 w 1937019"/>
                <a:gd name="connsiteY14" fmla="*/ 808596 h 916950"/>
                <a:gd name="connsiteX15" fmla="*/ 990973 w 1937019"/>
                <a:gd name="connsiteY15" fmla="*/ 787118 h 916950"/>
                <a:gd name="connsiteX16" fmla="*/ 920549 w 1937019"/>
                <a:gd name="connsiteY16" fmla="*/ 848918 h 916950"/>
                <a:gd name="connsiteX17" fmla="*/ 642954 w 1937019"/>
                <a:gd name="connsiteY17" fmla="*/ 916950 h 916950"/>
                <a:gd name="connsiteX18" fmla="*/ 281226 w 1937019"/>
                <a:gd name="connsiteY18" fmla="*/ 775087 h 916950"/>
                <a:gd name="connsiteX19" fmla="*/ 280184 w 1937019"/>
                <a:gd name="connsiteY19" fmla="*/ 773102 h 916950"/>
                <a:gd name="connsiteX20" fmla="*/ 259893 w 1937019"/>
                <a:gd name="connsiteY20" fmla="*/ 774676 h 916950"/>
                <a:gd name="connsiteX21" fmla="*/ 0 w 1937019"/>
                <a:gd name="connsiteY21" fmla="*/ 574713 h 916950"/>
                <a:gd name="connsiteX22" fmla="*/ 259893 w 1937019"/>
                <a:gd name="connsiteY22" fmla="*/ 374750 h 916950"/>
                <a:gd name="connsiteX23" fmla="*/ 361055 w 1937019"/>
                <a:gd name="connsiteY23" fmla="*/ 390464 h 916950"/>
                <a:gd name="connsiteX24" fmla="*/ 385132 w 1937019"/>
                <a:gd name="connsiteY24" fmla="*/ 402954 h 916950"/>
                <a:gd name="connsiteX25" fmla="*/ 382784 w 1937019"/>
                <a:gd name="connsiteY25" fmla="*/ 383717 h 916950"/>
                <a:gd name="connsiteX26" fmla="*/ 847504 w 1937019"/>
                <a:gd name="connsiteY26" fmla="*/ 0 h 91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37019" h="916950">
                  <a:moveTo>
                    <a:pt x="847504" y="0"/>
                  </a:moveTo>
                  <a:cubicBezTo>
                    <a:pt x="1007916" y="0"/>
                    <a:pt x="1149344" y="67108"/>
                    <a:pt x="1232857" y="169177"/>
                  </a:cubicBezTo>
                  <a:lnTo>
                    <a:pt x="1262868" y="214831"/>
                  </a:lnTo>
                  <a:lnTo>
                    <a:pt x="1288672" y="209801"/>
                  </a:lnTo>
                  <a:cubicBezTo>
                    <a:pt x="1308296" y="207272"/>
                    <a:pt x="1328500" y="205952"/>
                    <a:pt x="1349132" y="205952"/>
                  </a:cubicBezTo>
                  <a:cubicBezTo>
                    <a:pt x="1514187" y="205952"/>
                    <a:pt x="1651897" y="290431"/>
                    <a:pt x="1683745" y="402735"/>
                  </a:cubicBezTo>
                  <a:lnTo>
                    <a:pt x="1687848" y="432101"/>
                  </a:lnTo>
                  <a:lnTo>
                    <a:pt x="1729504" y="435332"/>
                  </a:lnTo>
                  <a:cubicBezTo>
                    <a:pt x="1847933" y="453977"/>
                    <a:pt x="1937019" y="534600"/>
                    <a:pt x="1937019" y="631232"/>
                  </a:cubicBezTo>
                  <a:cubicBezTo>
                    <a:pt x="1937019" y="741669"/>
                    <a:pt x="1820661" y="831195"/>
                    <a:pt x="1677126" y="831195"/>
                  </a:cubicBezTo>
                  <a:cubicBezTo>
                    <a:pt x="1641243" y="831195"/>
                    <a:pt x="1607057" y="825600"/>
                    <a:pt x="1575964" y="815481"/>
                  </a:cubicBezTo>
                  <a:lnTo>
                    <a:pt x="1519673" y="786280"/>
                  </a:lnTo>
                  <a:lnTo>
                    <a:pt x="1473960" y="808596"/>
                  </a:lnTo>
                  <a:cubicBezTo>
                    <a:pt x="1411304" y="833641"/>
                    <a:pt x="1335771" y="848265"/>
                    <a:pt x="1254465" y="848265"/>
                  </a:cubicBezTo>
                  <a:cubicBezTo>
                    <a:pt x="1173160" y="848265"/>
                    <a:pt x="1097627" y="833641"/>
                    <a:pt x="1034971" y="808596"/>
                  </a:cubicBezTo>
                  <a:lnTo>
                    <a:pt x="990973" y="787118"/>
                  </a:lnTo>
                  <a:lnTo>
                    <a:pt x="920549" y="848918"/>
                  </a:lnTo>
                  <a:cubicBezTo>
                    <a:pt x="849506" y="890952"/>
                    <a:pt x="751361" y="916950"/>
                    <a:pt x="642954" y="916950"/>
                  </a:cubicBezTo>
                  <a:cubicBezTo>
                    <a:pt x="480343" y="916950"/>
                    <a:pt x="340822" y="858454"/>
                    <a:pt x="281226" y="775087"/>
                  </a:cubicBezTo>
                  <a:lnTo>
                    <a:pt x="280184" y="773102"/>
                  </a:lnTo>
                  <a:lnTo>
                    <a:pt x="259893" y="774676"/>
                  </a:lnTo>
                  <a:cubicBezTo>
                    <a:pt x="116358" y="774676"/>
                    <a:pt x="0" y="685150"/>
                    <a:pt x="0" y="574713"/>
                  </a:cubicBezTo>
                  <a:cubicBezTo>
                    <a:pt x="0" y="464276"/>
                    <a:pt x="116358" y="374750"/>
                    <a:pt x="259893" y="374750"/>
                  </a:cubicBezTo>
                  <a:cubicBezTo>
                    <a:pt x="295777" y="374750"/>
                    <a:pt x="329962" y="380345"/>
                    <a:pt x="361055" y="390464"/>
                  </a:cubicBezTo>
                  <a:lnTo>
                    <a:pt x="385132" y="402954"/>
                  </a:lnTo>
                  <a:lnTo>
                    <a:pt x="382784" y="383717"/>
                  </a:lnTo>
                  <a:cubicBezTo>
                    <a:pt x="382784" y="171796"/>
                    <a:pt x="590846" y="0"/>
                    <a:pt x="847504" y="0"/>
                  </a:cubicBezTo>
                  <a:close/>
                </a:path>
              </a:pathLst>
            </a:custGeom>
            <a:solidFill>
              <a:srgbClr val="CAEA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任意多边形 131"/>
            <p:cNvSpPr/>
            <p:nvPr/>
          </p:nvSpPr>
          <p:spPr>
            <a:xfrm>
              <a:off x="4544153" y="1580627"/>
              <a:ext cx="1937019" cy="916950"/>
            </a:xfrm>
            <a:custGeom>
              <a:avLst/>
              <a:gdLst>
                <a:gd name="connsiteX0" fmla="*/ 847504 w 1937019"/>
                <a:gd name="connsiteY0" fmla="*/ 0 h 916950"/>
                <a:gd name="connsiteX1" fmla="*/ 1232857 w 1937019"/>
                <a:gd name="connsiteY1" fmla="*/ 169177 h 916950"/>
                <a:gd name="connsiteX2" fmla="*/ 1262868 w 1937019"/>
                <a:gd name="connsiteY2" fmla="*/ 214831 h 916950"/>
                <a:gd name="connsiteX3" fmla="*/ 1288672 w 1937019"/>
                <a:gd name="connsiteY3" fmla="*/ 209801 h 916950"/>
                <a:gd name="connsiteX4" fmla="*/ 1349132 w 1937019"/>
                <a:gd name="connsiteY4" fmla="*/ 205952 h 916950"/>
                <a:gd name="connsiteX5" fmla="*/ 1683745 w 1937019"/>
                <a:gd name="connsiteY5" fmla="*/ 402735 h 916950"/>
                <a:gd name="connsiteX6" fmla="*/ 1687848 w 1937019"/>
                <a:gd name="connsiteY6" fmla="*/ 432101 h 916950"/>
                <a:gd name="connsiteX7" fmla="*/ 1729504 w 1937019"/>
                <a:gd name="connsiteY7" fmla="*/ 435332 h 916950"/>
                <a:gd name="connsiteX8" fmla="*/ 1937019 w 1937019"/>
                <a:gd name="connsiteY8" fmla="*/ 631232 h 916950"/>
                <a:gd name="connsiteX9" fmla="*/ 1677126 w 1937019"/>
                <a:gd name="connsiteY9" fmla="*/ 831195 h 916950"/>
                <a:gd name="connsiteX10" fmla="*/ 1575964 w 1937019"/>
                <a:gd name="connsiteY10" fmla="*/ 815481 h 916950"/>
                <a:gd name="connsiteX11" fmla="*/ 1519673 w 1937019"/>
                <a:gd name="connsiteY11" fmla="*/ 786280 h 916950"/>
                <a:gd name="connsiteX12" fmla="*/ 1473960 w 1937019"/>
                <a:gd name="connsiteY12" fmla="*/ 808596 h 916950"/>
                <a:gd name="connsiteX13" fmla="*/ 1254465 w 1937019"/>
                <a:gd name="connsiteY13" fmla="*/ 848265 h 916950"/>
                <a:gd name="connsiteX14" fmla="*/ 1034971 w 1937019"/>
                <a:gd name="connsiteY14" fmla="*/ 808596 h 916950"/>
                <a:gd name="connsiteX15" fmla="*/ 990973 w 1937019"/>
                <a:gd name="connsiteY15" fmla="*/ 787118 h 916950"/>
                <a:gd name="connsiteX16" fmla="*/ 920549 w 1937019"/>
                <a:gd name="connsiteY16" fmla="*/ 848918 h 916950"/>
                <a:gd name="connsiteX17" fmla="*/ 642954 w 1937019"/>
                <a:gd name="connsiteY17" fmla="*/ 916950 h 916950"/>
                <a:gd name="connsiteX18" fmla="*/ 281226 w 1937019"/>
                <a:gd name="connsiteY18" fmla="*/ 775087 h 916950"/>
                <a:gd name="connsiteX19" fmla="*/ 280184 w 1937019"/>
                <a:gd name="connsiteY19" fmla="*/ 773102 h 916950"/>
                <a:gd name="connsiteX20" fmla="*/ 259893 w 1937019"/>
                <a:gd name="connsiteY20" fmla="*/ 774676 h 916950"/>
                <a:gd name="connsiteX21" fmla="*/ 0 w 1937019"/>
                <a:gd name="connsiteY21" fmla="*/ 574713 h 916950"/>
                <a:gd name="connsiteX22" fmla="*/ 259893 w 1937019"/>
                <a:gd name="connsiteY22" fmla="*/ 374750 h 916950"/>
                <a:gd name="connsiteX23" fmla="*/ 361055 w 1937019"/>
                <a:gd name="connsiteY23" fmla="*/ 390464 h 916950"/>
                <a:gd name="connsiteX24" fmla="*/ 385132 w 1937019"/>
                <a:gd name="connsiteY24" fmla="*/ 402954 h 916950"/>
                <a:gd name="connsiteX25" fmla="*/ 382784 w 1937019"/>
                <a:gd name="connsiteY25" fmla="*/ 383717 h 916950"/>
                <a:gd name="connsiteX26" fmla="*/ 847504 w 1937019"/>
                <a:gd name="connsiteY26" fmla="*/ 0 h 91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37019" h="916950">
                  <a:moveTo>
                    <a:pt x="847504" y="0"/>
                  </a:moveTo>
                  <a:cubicBezTo>
                    <a:pt x="1007916" y="0"/>
                    <a:pt x="1149344" y="67108"/>
                    <a:pt x="1232857" y="169177"/>
                  </a:cubicBezTo>
                  <a:lnTo>
                    <a:pt x="1262868" y="214831"/>
                  </a:lnTo>
                  <a:lnTo>
                    <a:pt x="1288672" y="209801"/>
                  </a:lnTo>
                  <a:cubicBezTo>
                    <a:pt x="1308296" y="207272"/>
                    <a:pt x="1328500" y="205952"/>
                    <a:pt x="1349132" y="205952"/>
                  </a:cubicBezTo>
                  <a:cubicBezTo>
                    <a:pt x="1514187" y="205952"/>
                    <a:pt x="1651897" y="290431"/>
                    <a:pt x="1683745" y="402735"/>
                  </a:cubicBezTo>
                  <a:lnTo>
                    <a:pt x="1687848" y="432101"/>
                  </a:lnTo>
                  <a:lnTo>
                    <a:pt x="1729504" y="435332"/>
                  </a:lnTo>
                  <a:cubicBezTo>
                    <a:pt x="1847933" y="453977"/>
                    <a:pt x="1937019" y="534600"/>
                    <a:pt x="1937019" y="631232"/>
                  </a:cubicBezTo>
                  <a:cubicBezTo>
                    <a:pt x="1937019" y="741669"/>
                    <a:pt x="1820661" y="831195"/>
                    <a:pt x="1677126" y="831195"/>
                  </a:cubicBezTo>
                  <a:cubicBezTo>
                    <a:pt x="1641243" y="831195"/>
                    <a:pt x="1607057" y="825600"/>
                    <a:pt x="1575964" y="815481"/>
                  </a:cubicBezTo>
                  <a:lnTo>
                    <a:pt x="1519673" y="786280"/>
                  </a:lnTo>
                  <a:lnTo>
                    <a:pt x="1473960" y="808596"/>
                  </a:lnTo>
                  <a:cubicBezTo>
                    <a:pt x="1411304" y="833641"/>
                    <a:pt x="1335771" y="848265"/>
                    <a:pt x="1254465" y="848265"/>
                  </a:cubicBezTo>
                  <a:cubicBezTo>
                    <a:pt x="1173160" y="848265"/>
                    <a:pt x="1097627" y="833641"/>
                    <a:pt x="1034971" y="808596"/>
                  </a:cubicBezTo>
                  <a:lnTo>
                    <a:pt x="990973" y="787118"/>
                  </a:lnTo>
                  <a:lnTo>
                    <a:pt x="920549" y="848918"/>
                  </a:lnTo>
                  <a:cubicBezTo>
                    <a:pt x="849506" y="890952"/>
                    <a:pt x="751361" y="916950"/>
                    <a:pt x="642954" y="916950"/>
                  </a:cubicBezTo>
                  <a:cubicBezTo>
                    <a:pt x="480343" y="916950"/>
                    <a:pt x="340822" y="858454"/>
                    <a:pt x="281226" y="775087"/>
                  </a:cubicBezTo>
                  <a:lnTo>
                    <a:pt x="280184" y="773102"/>
                  </a:lnTo>
                  <a:lnTo>
                    <a:pt x="259893" y="774676"/>
                  </a:lnTo>
                  <a:cubicBezTo>
                    <a:pt x="116358" y="774676"/>
                    <a:pt x="0" y="685150"/>
                    <a:pt x="0" y="574713"/>
                  </a:cubicBezTo>
                  <a:cubicBezTo>
                    <a:pt x="0" y="464276"/>
                    <a:pt x="116358" y="374750"/>
                    <a:pt x="259893" y="374750"/>
                  </a:cubicBezTo>
                  <a:cubicBezTo>
                    <a:pt x="295777" y="374750"/>
                    <a:pt x="329962" y="380345"/>
                    <a:pt x="361055" y="390464"/>
                  </a:cubicBezTo>
                  <a:lnTo>
                    <a:pt x="385132" y="402954"/>
                  </a:lnTo>
                  <a:lnTo>
                    <a:pt x="382784" y="383717"/>
                  </a:lnTo>
                  <a:cubicBezTo>
                    <a:pt x="382784" y="171796"/>
                    <a:pt x="590846" y="0"/>
                    <a:pt x="847504" y="0"/>
                  </a:cubicBezTo>
                  <a:close/>
                </a:path>
              </a:pathLst>
            </a:custGeom>
            <a:solidFill>
              <a:srgbClr val="FCF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149319" y="-671143"/>
            <a:ext cx="9602966" cy="1432313"/>
            <a:chOff x="-149319" y="-671143"/>
            <a:chExt cx="9602966" cy="1432313"/>
          </a:xfrm>
        </p:grpSpPr>
        <p:sp>
          <p:nvSpPr>
            <p:cNvPr id="75" name="任意多边形 74"/>
            <p:cNvSpPr/>
            <p:nvPr/>
          </p:nvSpPr>
          <p:spPr>
            <a:xfrm>
              <a:off x="-149319" y="-671143"/>
              <a:ext cx="2753860" cy="1206188"/>
            </a:xfrm>
            <a:custGeom>
              <a:avLst/>
              <a:gdLst>
                <a:gd name="connsiteX0" fmla="*/ 1071669 w 2381217"/>
                <a:gd name="connsiteY0" fmla="*/ 0 h 1042971"/>
                <a:gd name="connsiteX1" fmla="*/ 1442935 w 2381217"/>
                <a:gd name="connsiteY1" fmla="*/ 162545 h 1042971"/>
                <a:gd name="connsiteX2" fmla="*/ 1448269 w 2381217"/>
                <a:gd name="connsiteY2" fmla="*/ 173896 h 1042971"/>
                <a:gd name="connsiteX3" fmla="*/ 1494270 w 2381217"/>
                <a:gd name="connsiteY3" fmla="*/ 164465 h 1042971"/>
                <a:gd name="connsiteX4" fmla="*/ 1575474 w 2381217"/>
                <a:gd name="connsiteY4" fmla="*/ 159058 h 1042971"/>
                <a:gd name="connsiteX5" fmla="*/ 1946740 w 2381217"/>
                <a:gd name="connsiteY5" fmla="*/ 321603 h 1042971"/>
                <a:gd name="connsiteX6" fmla="*/ 1954033 w 2381217"/>
                <a:gd name="connsiteY6" fmla="*/ 345466 h 1042971"/>
                <a:gd name="connsiteX7" fmla="*/ 1978287 w 2381217"/>
                <a:gd name="connsiteY7" fmla="*/ 343851 h 1042971"/>
                <a:gd name="connsiteX8" fmla="*/ 2381217 w 2381217"/>
                <a:gd name="connsiteY8" fmla="*/ 609990 h 1042971"/>
                <a:gd name="connsiteX9" fmla="*/ 1978287 w 2381217"/>
                <a:gd name="connsiteY9" fmla="*/ 876129 h 1042971"/>
                <a:gd name="connsiteX10" fmla="*/ 1930495 w 2381217"/>
                <a:gd name="connsiteY10" fmla="*/ 871357 h 1042971"/>
                <a:gd name="connsiteX11" fmla="*/ 1919675 w 2381217"/>
                <a:gd name="connsiteY11" fmla="*/ 881893 h 1042971"/>
                <a:gd name="connsiteX12" fmla="*/ 1628715 w 2381217"/>
                <a:gd name="connsiteY12" fmla="*/ 978718 h 1042971"/>
                <a:gd name="connsiteX13" fmla="*/ 1468548 w 2381217"/>
                <a:gd name="connsiteY13" fmla="*/ 952739 h 1042971"/>
                <a:gd name="connsiteX14" fmla="*/ 1402413 w 2381217"/>
                <a:gd name="connsiteY14" fmla="*/ 923899 h 1042971"/>
                <a:gd name="connsiteX15" fmla="*/ 1379566 w 2381217"/>
                <a:gd name="connsiteY15" fmla="*/ 946146 h 1042971"/>
                <a:gd name="connsiteX16" fmla="*/ 1088606 w 2381217"/>
                <a:gd name="connsiteY16" fmla="*/ 1042971 h 1042971"/>
                <a:gd name="connsiteX17" fmla="*/ 858544 w 2381217"/>
                <a:gd name="connsiteY17" fmla="*/ 986513 h 1042971"/>
                <a:gd name="connsiteX18" fmla="*/ 813457 w 2381217"/>
                <a:gd name="connsiteY18" fmla="*/ 956626 h 1042971"/>
                <a:gd name="connsiteX19" fmla="*/ 772253 w 2381217"/>
                <a:gd name="connsiteY19" fmla="*/ 983938 h 1042971"/>
                <a:gd name="connsiteX20" fmla="*/ 571695 w 2381217"/>
                <a:gd name="connsiteY20" fmla="*/ 1033156 h 1042971"/>
                <a:gd name="connsiteX21" fmla="*/ 241174 w 2381217"/>
                <a:gd name="connsiteY21" fmla="*/ 857144 h 1042971"/>
                <a:gd name="connsiteX22" fmla="*/ 237499 w 2381217"/>
                <a:gd name="connsiteY22" fmla="*/ 847632 h 1042971"/>
                <a:gd name="connsiteX23" fmla="*/ 234497 w 2381217"/>
                <a:gd name="connsiteY23" fmla="*/ 847412 h 1042971"/>
                <a:gd name="connsiteX24" fmla="*/ 0 w 2381217"/>
                <a:gd name="connsiteY24" fmla="*/ 638471 h 1042971"/>
                <a:gd name="connsiteX25" fmla="*/ 293685 w 2381217"/>
                <a:gd name="connsiteY25" fmla="*/ 425197 h 1042971"/>
                <a:gd name="connsiteX26" fmla="*/ 352873 w 2381217"/>
                <a:gd name="connsiteY26" fmla="*/ 429530 h 1042971"/>
                <a:gd name="connsiteX27" fmla="*/ 353298 w 2381217"/>
                <a:gd name="connsiteY27" fmla="*/ 429625 h 1042971"/>
                <a:gd name="connsiteX28" fmla="*/ 357198 w 2381217"/>
                <a:gd name="connsiteY28" fmla="*/ 395943 h 1042971"/>
                <a:gd name="connsiteX29" fmla="*/ 644916 w 2381217"/>
                <a:gd name="connsiteY29" fmla="*/ 191777 h 1042971"/>
                <a:gd name="connsiteX30" fmla="*/ 685012 w 2381217"/>
                <a:gd name="connsiteY30" fmla="*/ 195296 h 1042971"/>
                <a:gd name="connsiteX31" fmla="*/ 700403 w 2381217"/>
                <a:gd name="connsiteY31" fmla="*/ 162545 h 1042971"/>
                <a:gd name="connsiteX32" fmla="*/ 1071669 w 2381217"/>
                <a:gd name="connsiteY32" fmla="*/ 0 h 104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381217" h="1042971">
                  <a:moveTo>
                    <a:pt x="1071669" y="0"/>
                  </a:moveTo>
                  <a:cubicBezTo>
                    <a:pt x="1238568" y="0"/>
                    <a:pt x="1381767" y="67024"/>
                    <a:pt x="1442935" y="162545"/>
                  </a:cubicBezTo>
                  <a:lnTo>
                    <a:pt x="1448269" y="173896"/>
                  </a:lnTo>
                  <a:lnTo>
                    <a:pt x="1494270" y="164465"/>
                  </a:lnTo>
                  <a:cubicBezTo>
                    <a:pt x="1520499" y="160920"/>
                    <a:pt x="1547658" y="159058"/>
                    <a:pt x="1575474" y="159058"/>
                  </a:cubicBezTo>
                  <a:cubicBezTo>
                    <a:pt x="1742373" y="159058"/>
                    <a:pt x="1885572" y="226082"/>
                    <a:pt x="1946740" y="321603"/>
                  </a:cubicBezTo>
                  <a:lnTo>
                    <a:pt x="1954033" y="345466"/>
                  </a:lnTo>
                  <a:lnTo>
                    <a:pt x="1978287" y="343851"/>
                  </a:lnTo>
                  <a:cubicBezTo>
                    <a:pt x="2200819" y="343851"/>
                    <a:pt x="2381217" y="463005"/>
                    <a:pt x="2381217" y="609990"/>
                  </a:cubicBezTo>
                  <a:cubicBezTo>
                    <a:pt x="2381217" y="756975"/>
                    <a:pt x="2200819" y="876129"/>
                    <a:pt x="1978287" y="876129"/>
                  </a:cubicBezTo>
                  <a:lnTo>
                    <a:pt x="1930495" y="871357"/>
                  </a:lnTo>
                  <a:lnTo>
                    <a:pt x="1919675" y="881893"/>
                  </a:lnTo>
                  <a:cubicBezTo>
                    <a:pt x="1845212" y="941716"/>
                    <a:pt x="1742342" y="978718"/>
                    <a:pt x="1628715" y="978718"/>
                  </a:cubicBezTo>
                  <a:cubicBezTo>
                    <a:pt x="1571901" y="978718"/>
                    <a:pt x="1517777" y="969468"/>
                    <a:pt x="1468548" y="952739"/>
                  </a:cubicBezTo>
                  <a:lnTo>
                    <a:pt x="1402413" y="923899"/>
                  </a:lnTo>
                  <a:lnTo>
                    <a:pt x="1379566" y="946146"/>
                  </a:lnTo>
                  <a:cubicBezTo>
                    <a:pt x="1305103" y="1005970"/>
                    <a:pt x="1202233" y="1042971"/>
                    <a:pt x="1088606" y="1042971"/>
                  </a:cubicBezTo>
                  <a:cubicBezTo>
                    <a:pt x="1003386" y="1042971"/>
                    <a:pt x="924216" y="1022158"/>
                    <a:pt x="858544" y="986513"/>
                  </a:cubicBezTo>
                  <a:lnTo>
                    <a:pt x="813457" y="956626"/>
                  </a:lnTo>
                  <a:lnTo>
                    <a:pt x="772253" y="983938"/>
                  </a:lnTo>
                  <a:cubicBezTo>
                    <a:pt x="715003" y="1015012"/>
                    <a:pt x="645986" y="1033156"/>
                    <a:pt x="571695" y="1033156"/>
                  </a:cubicBezTo>
                  <a:cubicBezTo>
                    <a:pt x="423113" y="1033156"/>
                    <a:pt x="295629" y="960579"/>
                    <a:pt x="241174" y="857144"/>
                  </a:cubicBezTo>
                  <a:lnTo>
                    <a:pt x="237499" y="847632"/>
                  </a:lnTo>
                  <a:lnTo>
                    <a:pt x="234497" y="847412"/>
                  </a:lnTo>
                  <a:cubicBezTo>
                    <a:pt x="100670" y="827525"/>
                    <a:pt x="0" y="741536"/>
                    <a:pt x="0" y="638471"/>
                  </a:cubicBezTo>
                  <a:cubicBezTo>
                    <a:pt x="0" y="520683"/>
                    <a:pt x="131487" y="425197"/>
                    <a:pt x="293685" y="425197"/>
                  </a:cubicBezTo>
                  <a:cubicBezTo>
                    <a:pt x="313960" y="425197"/>
                    <a:pt x="333755" y="426689"/>
                    <a:pt x="352873" y="429530"/>
                  </a:cubicBezTo>
                  <a:lnTo>
                    <a:pt x="353298" y="429625"/>
                  </a:lnTo>
                  <a:lnTo>
                    <a:pt x="357198" y="395943"/>
                  </a:lnTo>
                  <a:cubicBezTo>
                    <a:pt x="384583" y="279426"/>
                    <a:pt x="502993" y="191777"/>
                    <a:pt x="644916" y="191777"/>
                  </a:cubicBezTo>
                  <a:lnTo>
                    <a:pt x="685012" y="195296"/>
                  </a:lnTo>
                  <a:lnTo>
                    <a:pt x="700403" y="162545"/>
                  </a:lnTo>
                  <a:cubicBezTo>
                    <a:pt x="761571" y="67024"/>
                    <a:pt x="904770" y="0"/>
                    <a:pt x="107166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 flipV="1">
              <a:off x="2140421" y="-445018"/>
              <a:ext cx="2753860" cy="1206188"/>
            </a:xfrm>
            <a:custGeom>
              <a:avLst/>
              <a:gdLst>
                <a:gd name="connsiteX0" fmla="*/ 1071669 w 2381217"/>
                <a:gd name="connsiteY0" fmla="*/ 0 h 1042971"/>
                <a:gd name="connsiteX1" fmla="*/ 1442935 w 2381217"/>
                <a:gd name="connsiteY1" fmla="*/ 162545 h 1042971"/>
                <a:gd name="connsiteX2" fmla="*/ 1448269 w 2381217"/>
                <a:gd name="connsiteY2" fmla="*/ 173896 h 1042971"/>
                <a:gd name="connsiteX3" fmla="*/ 1494270 w 2381217"/>
                <a:gd name="connsiteY3" fmla="*/ 164465 h 1042971"/>
                <a:gd name="connsiteX4" fmla="*/ 1575474 w 2381217"/>
                <a:gd name="connsiteY4" fmla="*/ 159058 h 1042971"/>
                <a:gd name="connsiteX5" fmla="*/ 1946740 w 2381217"/>
                <a:gd name="connsiteY5" fmla="*/ 321603 h 1042971"/>
                <a:gd name="connsiteX6" fmla="*/ 1954033 w 2381217"/>
                <a:gd name="connsiteY6" fmla="*/ 345466 h 1042971"/>
                <a:gd name="connsiteX7" fmla="*/ 1978287 w 2381217"/>
                <a:gd name="connsiteY7" fmla="*/ 343851 h 1042971"/>
                <a:gd name="connsiteX8" fmla="*/ 2381217 w 2381217"/>
                <a:gd name="connsiteY8" fmla="*/ 609990 h 1042971"/>
                <a:gd name="connsiteX9" fmla="*/ 1978287 w 2381217"/>
                <a:gd name="connsiteY9" fmla="*/ 876129 h 1042971"/>
                <a:gd name="connsiteX10" fmla="*/ 1930495 w 2381217"/>
                <a:gd name="connsiteY10" fmla="*/ 871357 h 1042971"/>
                <a:gd name="connsiteX11" fmla="*/ 1919675 w 2381217"/>
                <a:gd name="connsiteY11" fmla="*/ 881893 h 1042971"/>
                <a:gd name="connsiteX12" fmla="*/ 1628715 w 2381217"/>
                <a:gd name="connsiteY12" fmla="*/ 978718 h 1042971"/>
                <a:gd name="connsiteX13" fmla="*/ 1468548 w 2381217"/>
                <a:gd name="connsiteY13" fmla="*/ 952739 h 1042971"/>
                <a:gd name="connsiteX14" fmla="*/ 1402413 w 2381217"/>
                <a:gd name="connsiteY14" fmla="*/ 923899 h 1042971"/>
                <a:gd name="connsiteX15" fmla="*/ 1379566 w 2381217"/>
                <a:gd name="connsiteY15" fmla="*/ 946146 h 1042971"/>
                <a:gd name="connsiteX16" fmla="*/ 1088606 w 2381217"/>
                <a:gd name="connsiteY16" fmla="*/ 1042971 h 1042971"/>
                <a:gd name="connsiteX17" fmla="*/ 858544 w 2381217"/>
                <a:gd name="connsiteY17" fmla="*/ 986513 h 1042971"/>
                <a:gd name="connsiteX18" fmla="*/ 813457 w 2381217"/>
                <a:gd name="connsiteY18" fmla="*/ 956626 h 1042971"/>
                <a:gd name="connsiteX19" fmla="*/ 772253 w 2381217"/>
                <a:gd name="connsiteY19" fmla="*/ 983938 h 1042971"/>
                <a:gd name="connsiteX20" fmla="*/ 571695 w 2381217"/>
                <a:gd name="connsiteY20" fmla="*/ 1033156 h 1042971"/>
                <a:gd name="connsiteX21" fmla="*/ 241174 w 2381217"/>
                <a:gd name="connsiteY21" fmla="*/ 857144 h 1042971"/>
                <a:gd name="connsiteX22" fmla="*/ 237499 w 2381217"/>
                <a:gd name="connsiteY22" fmla="*/ 847632 h 1042971"/>
                <a:gd name="connsiteX23" fmla="*/ 234497 w 2381217"/>
                <a:gd name="connsiteY23" fmla="*/ 847412 h 1042971"/>
                <a:gd name="connsiteX24" fmla="*/ 0 w 2381217"/>
                <a:gd name="connsiteY24" fmla="*/ 638471 h 1042971"/>
                <a:gd name="connsiteX25" fmla="*/ 293685 w 2381217"/>
                <a:gd name="connsiteY25" fmla="*/ 425197 h 1042971"/>
                <a:gd name="connsiteX26" fmla="*/ 352873 w 2381217"/>
                <a:gd name="connsiteY26" fmla="*/ 429530 h 1042971"/>
                <a:gd name="connsiteX27" fmla="*/ 353298 w 2381217"/>
                <a:gd name="connsiteY27" fmla="*/ 429625 h 1042971"/>
                <a:gd name="connsiteX28" fmla="*/ 357198 w 2381217"/>
                <a:gd name="connsiteY28" fmla="*/ 395943 h 1042971"/>
                <a:gd name="connsiteX29" fmla="*/ 644916 w 2381217"/>
                <a:gd name="connsiteY29" fmla="*/ 191777 h 1042971"/>
                <a:gd name="connsiteX30" fmla="*/ 685012 w 2381217"/>
                <a:gd name="connsiteY30" fmla="*/ 195296 h 1042971"/>
                <a:gd name="connsiteX31" fmla="*/ 700403 w 2381217"/>
                <a:gd name="connsiteY31" fmla="*/ 162545 h 1042971"/>
                <a:gd name="connsiteX32" fmla="*/ 1071669 w 2381217"/>
                <a:gd name="connsiteY32" fmla="*/ 0 h 104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381217" h="1042971">
                  <a:moveTo>
                    <a:pt x="1071669" y="0"/>
                  </a:moveTo>
                  <a:cubicBezTo>
                    <a:pt x="1238568" y="0"/>
                    <a:pt x="1381767" y="67024"/>
                    <a:pt x="1442935" y="162545"/>
                  </a:cubicBezTo>
                  <a:lnTo>
                    <a:pt x="1448269" y="173896"/>
                  </a:lnTo>
                  <a:lnTo>
                    <a:pt x="1494270" y="164465"/>
                  </a:lnTo>
                  <a:cubicBezTo>
                    <a:pt x="1520499" y="160920"/>
                    <a:pt x="1547658" y="159058"/>
                    <a:pt x="1575474" y="159058"/>
                  </a:cubicBezTo>
                  <a:cubicBezTo>
                    <a:pt x="1742373" y="159058"/>
                    <a:pt x="1885572" y="226082"/>
                    <a:pt x="1946740" y="321603"/>
                  </a:cubicBezTo>
                  <a:lnTo>
                    <a:pt x="1954033" y="345466"/>
                  </a:lnTo>
                  <a:lnTo>
                    <a:pt x="1978287" y="343851"/>
                  </a:lnTo>
                  <a:cubicBezTo>
                    <a:pt x="2200819" y="343851"/>
                    <a:pt x="2381217" y="463005"/>
                    <a:pt x="2381217" y="609990"/>
                  </a:cubicBezTo>
                  <a:cubicBezTo>
                    <a:pt x="2381217" y="756975"/>
                    <a:pt x="2200819" y="876129"/>
                    <a:pt x="1978287" y="876129"/>
                  </a:cubicBezTo>
                  <a:lnTo>
                    <a:pt x="1930495" y="871357"/>
                  </a:lnTo>
                  <a:lnTo>
                    <a:pt x="1919675" y="881893"/>
                  </a:lnTo>
                  <a:cubicBezTo>
                    <a:pt x="1845212" y="941716"/>
                    <a:pt x="1742342" y="978718"/>
                    <a:pt x="1628715" y="978718"/>
                  </a:cubicBezTo>
                  <a:cubicBezTo>
                    <a:pt x="1571901" y="978718"/>
                    <a:pt x="1517777" y="969468"/>
                    <a:pt x="1468548" y="952739"/>
                  </a:cubicBezTo>
                  <a:lnTo>
                    <a:pt x="1402413" y="923899"/>
                  </a:lnTo>
                  <a:lnTo>
                    <a:pt x="1379566" y="946146"/>
                  </a:lnTo>
                  <a:cubicBezTo>
                    <a:pt x="1305103" y="1005970"/>
                    <a:pt x="1202233" y="1042971"/>
                    <a:pt x="1088606" y="1042971"/>
                  </a:cubicBezTo>
                  <a:cubicBezTo>
                    <a:pt x="1003386" y="1042971"/>
                    <a:pt x="924216" y="1022158"/>
                    <a:pt x="858544" y="986513"/>
                  </a:cubicBezTo>
                  <a:lnTo>
                    <a:pt x="813457" y="956626"/>
                  </a:lnTo>
                  <a:lnTo>
                    <a:pt x="772253" y="983938"/>
                  </a:lnTo>
                  <a:cubicBezTo>
                    <a:pt x="715003" y="1015012"/>
                    <a:pt x="645986" y="1033156"/>
                    <a:pt x="571695" y="1033156"/>
                  </a:cubicBezTo>
                  <a:cubicBezTo>
                    <a:pt x="423113" y="1033156"/>
                    <a:pt x="295629" y="960579"/>
                    <a:pt x="241174" y="857144"/>
                  </a:cubicBezTo>
                  <a:lnTo>
                    <a:pt x="237499" y="847632"/>
                  </a:lnTo>
                  <a:lnTo>
                    <a:pt x="234497" y="847412"/>
                  </a:lnTo>
                  <a:cubicBezTo>
                    <a:pt x="100670" y="827525"/>
                    <a:pt x="0" y="741536"/>
                    <a:pt x="0" y="638471"/>
                  </a:cubicBezTo>
                  <a:cubicBezTo>
                    <a:pt x="0" y="520683"/>
                    <a:pt x="131487" y="425197"/>
                    <a:pt x="293685" y="425197"/>
                  </a:cubicBezTo>
                  <a:cubicBezTo>
                    <a:pt x="313960" y="425197"/>
                    <a:pt x="333755" y="426689"/>
                    <a:pt x="352873" y="429530"/>
                  </a:cubicBezTo>
                  <a:lnTo>
                    <a:pt x="353298" y="429625"/>
                  </a:lnTo>
                  <a:lnTo>
                    <a:pt x="357198" y="395943"/>
                  </a:lnTo>
                  <a:cubicBezTo>
                    <a:pt x="384583" y="279426"/>
                    <a:pt x="502993" y="191777"/>
                    <a:pt x="644916" y="191777"/>
                  </a:cubicBezTo>
                  <a:lnTo>
                    <a:pt x="685012" y="195296"/>
                  </a:lnTo>
                  <a:lnTo>
                    <a:pt x="700403" y="162545"/>
                  </a:lnTo>
                  <a:cubicBezTo>
                    <a:pt x="761571" y="67024"/>
                    <a:pt x="904770" y="0"/>
                    <a:pt x="107166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 82"/>
            <p:cNvSpPr/>
            <p:nvPr/>
          </p:nvSpPr>
          <p:spPr>
            <a:xfrm>
              <a:off x="7176266" y="-611340"/>
              <a:ext cx="2277381" cy="1106106"/>
            </a:xfrm>
            <a:custGeom>
              <a:avLst/>
              <a:gdLst>
                <a:gd name="connsiteX0" fmla="*/ 1779528 w 3682942"/>
                <a:gd name="connsiteY0" fmla="*/ 0 h 1788774"/>
                <a:gd name="connsiteX1" fmla="*/ 2513827 w 3682942"/>
                <a:gd name="connsiteY1" fmla="*/ 350016 h 1788774"/>
                <a:gd name="connsiteX2" fmla="*/ 2544287 w 3682942"/>
                <a:gd name="connsiteY2" fmla="*/ 420581 h 1788774"/>
                <a:gd name="connsiteX3" fmla="*/ 2612857 w 3682942"/>
                <a:gd name="connsiteY3" fmla="*/ 401635 h 1788774"/>
                <a:gd name="connsiteX4" fmla="*/ 2701278 w 3682942"/>
                <a:gd name="connsiteY4" fmla="*/ 393701 h 1788774"/>
                <a:gd name="connsiteX5" fmla="*/ 3131103 w 3682942"/>
                <a:gd name="connsiteY5" fmla="*/ 705522 h 1788774"/>
                <a:gd name="connsiteX6" fmla="*/ 3135207 w 3682942"/>
                <a:gd name="connsiteY6" fmla="*/ 741761 h 1788774"/>
                <a:gd name="connsiteX7" fmla="*/ 3241301 w 3682942"/>
                <a:gd name="connsiteY7" fmla="*/ 762006 h 1788774"/>
                <a:gd name="connsiteX8" fmla="*/ 3682942 w 3682942"/>
                <a:gd name="connsiteY8" fmla="*/ 1171575 h 1788774"/>
                <a:gd name="connsiteX9" fmla="*/ 2959835 w 3682942"/>
                <a:gd name="connsiteY9" fmla="*/ 1616075 h 1788774"/>
                <a:gd name="connsiteX10" fmla="*/ 2814104 w 3682942"/>
                <a:gd name="connsiteY10" fmla="*/ 1607044 h 1788774"/>
                <a:gd name="connsiteX11" fmla="*/ 2793126 w 3682942"/>
                <a:gd name="connsiteY11" fmla="*/ 1603041 h 1788774"/>
                <a:gd name="connsiteX12" fmla="*/ 2675211 w 3682942"/>
                <a:gd name="connsiteY12" fmla="*/ 1657716 h 1788774"/>
                <a:gd name="connsiteX13" fmla="*/ 1848181 w 3682942"/>
                <a:gd name="connsiteY13" fmla="*/ 1788774 h 1788774"/>
                <a:gd name="connsiteX14" fmla="*/ 878333 w 3682942"/>
                <a:gd name="connsiteY14" fmla="*/ 1591494 h 1788774"/>
                <a:gd name="connsiteX15" fmla="*/ 781491 w 3682942"/>
                <a:gd name="connsiteY15" fmla="*/ 1523235 h 1788774"/>
                <a:gd name="connsiteX16" fmla="*/ 700948 w 3682942"/>
                <a:gd name="connsiteY16" fmla="*/ 1539972 h 1788774"/>
                <a:gd name="connsiteX17" fmla="*/ 583377 w 3682942"/>
                <a:gd name="connsiteY17" fmla="*/ 1547906 h 1788774"/>
                <a:gd name="connsiteX18" fmla="*/ 0 w 3682942"/>
                <a:gd name="connsiteY18" fmla="*/ 1157381 h 1788774"/>
                <a:gd name="connsiteX19" fmla="*/ 356300 w 3682942"/>
                <a:gd name="connsiteY19" fmla="*/ 797545 h 1788774"/>
                <a:gd name="connsiteX20" fmla="*/ 415643 w 3682942"/>
                <a:gd name="connsiteY20" fmla="*/ 785214 h 1788774"/>
                <a:gd name="connsiteX21" fmla="*/ 421588 w 3682942"/>
                <a:gd name="connsiteY21" fmla="*/ 768168 h 1788774"/>
                <a:gd name="connsiteX22" fmla="*/ 954028 w 3682942"/>
                <a:gd name="connsiteY22" fmla="*/ 454026 h 1788774"/>
                <a:gd name="connsiteX23" fmla="*/ 998814 w 3682942"/>
                <a:gd name="connsiteY23" fmla="*/ 457543 h 1788774"/>
                <a:gd name="connsiteX24" fmla="*/ 1045229 w 3682942"/>
                <a:gd name="connsiteY24" fmla="*/ 350016 h 1788774"/>
                <a:gd name="connsiteX25" fmla="*/ 1779528 w 3682942"/>
                <a:gd name="connsiteY25" fmla="*/ 0 h 178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2942" h="1788774">
                  <a:moveTo>
                    <a:pt x="1779528" y="0"/>
                  </a:moveTo>
                  <a:cubicBezTo>
                    <a:pt x="2109626" y="0"/>
                    <a:pt x="2392847" y="144326"/>
                    <a:pt x="2513827" y="350016"/>
                  </a:cubicBezTo>
                  <a:lnTo>
                    <a:pt x="2544287" y="420581"/>
                  </a:lnTo>
                  <a:lnTo>
                    <a:pt x="2612857" y="401635"/>
                  </a:lnTo>
                  <a:cubicBezTo>
                    <a:pt x="2641418" y="396433"/>
                    <a:pt x="2670990" y="393701"/>
                    <a:pt x="2701278" y="393701"/>
                  </a:cubicBezTo>
                  <a:cubicBezTo>
                    <a:pt x="2913298" y="393701"/>
                    <a:pt x="3090192" y="527566"/>
                    <a:pt x="3131103" y="705522"/>
                  </a:cubicBezTo>
                  <a:lnTo>
                    <a:pt x="3135207" y="741761"/>
                  </a:lnTo>
                  <a:lnTo>
                    <a:pt x="3241301" y="762006"/>
                  </a:lnTo>
                  <a:cubicBezTo>
                    <a:pt x="3500835" y="829485"/>
                    <a:pt x="3682942" y="987457"/>
                    <a:pt x="3682942" y="1171575"/>
                  </a:cubicBezTo>
                  <a:cubicBezTo>
                    <a:pt x="3682942" y="1417066"/>
                    <a:pt x="3359196" y="1616075"/>
                    <a:pt x="2959835" y="1616075"/>
                  </a:cubicBezTo>
                  <a:cubicBezTo>
                    <a:pt x="2909915" y="1616075"/>
                    <a:pt x="2861176" y="1612966"/>
                    <a:pt x="2814104" y="1607044"/>
                  </a:cubicBezTo>
                  <a:lnTo>
                    <a:pt x="2793126" y="1603041"/>
                  </a:lnTo>
                  <a:lnTo>
                    <a:pt x="2675211" y="1657716"/>
                  </a:lnTo>
                  <a:cubicBezTo>
                    <a:pt x="2463556" y="1738691"/>
                    <a:pt x="2171157" y="1788774"/>
                    <a:pt x="1848181" y="1788774"/>
                  </a:cubicBezTo>
                  <a:cubicBezTo>
                    <a:pt x="1444462" y="1788774"/>
                    <a:pt x="1088518" y="1710519"/>
                    <a:pt x="878333" y="1591494"/>
                  </a:cubicBezTo>
                  <a:lnTo>
                    <a:pt x="781491" y="1523235"/>
                  </a:lnTo>
                  <a:lnTo>
                    <a:pt x="700948" y="1539972"/>
                  </a:lnTo>
                  <a:cubicBezTo>
                    <a:pt x="662971" y="1545174"/>
                    <a:pt x="623651" y="1547906"/>
                    <a:pt x="583377" y="1547906"/>
                  </a:cubicBezTo>
                  <a:cubicBezTo>
                    <a:pt x="261187" y="1547906"/>
                    <a:pt x="0" y="1373062"/>
                    <a:pt x="0" y="1157381"/>
                  </a:cubicBezTo>
                  <a:cubicBezTo>
                    <a:pt x="0" y="995620"/>
                    <a:pt x="146918" y="856830"/>
                    <a:pt x="356300" y="797545"/>
                  </a:cubicBezTo>
                  <a:lnTo>
                    <a:pt x="415643" y="785214"/>
                  </a:lnTo>
                  <a:lnTo>
                    <a:pt x="421588" y="768168"/>
                  </a:lnTo>
                  <a:cubicBezTo>
                    <a:pt x="509311" y="583560"/>
                    <a:pt x="714675" y="454026"/>
                    <a:pt x="954028" y="454026"/>
                  </a:cubicBezTo>
                  <a:lnTo>
                    <a:pt x="998814" y="457543"/>
                  </a:lnTo>
                  <a:lnTo>
                    <a:pt x="1045229" y="350016"/>
                  </a:lnTo>
                  <a:cubicBezTo>
                    <a:pt x="1166209" y="144326"/>
                    <a:pt x="1449431" y="0"/>
                    <a:pt x="1779528" y="0"/>
                  </a:cubicBezTo>
                  <a:close/>
                </a:path>
              </a:pathLst>
            </a:custGeom>
            <a:solidFill>
              <a:srgbClr val="FCF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 85"/>
            <p:cNvSpPr/>
            <p:nvPr/>
          </p:nvSpPr>
          <p:spPr>
            <a:xfrm flipV="1">
              <a:off x="6132320" y="-293881"/>
              <a:ext cx="1376531" cy="668570"/>
            </a:xfrm>
            <a:custGeom>
              <a:avLst/>
              <a:gdLst>
                <a:gd name="connsiteX0" fmla="*/ 1779528 w 3682942"/>
                <a:gd name="connsiteY0" fmla="*/ 0 h 1788774"/>
                <a:gd name="connsiteX1" fmla="*/ 2513827 w 3682942"/>
                <a:gd name="connsiteY1" fmla="*/ 350016 h 1788774"/>
                <a:gd name="connsiteX2" fmla="*/ 2544287 w 3682942"/>
                <a:gd name="connsiteY2" fmla="*/ 420581 h 1788774"/>
                <a:gd name="connsiteX3" fmla="*/ 2612857 w 3682942"/>
                <a:gd name="connsiteY3" fmla="*/ 401635 h 1788774"/>
                <a:gd name="connsiteX4" fmla="*/ 2701278 w 3682942"/>
                <a:gd name="connsiteY4" fmla="*/ 393701 h 1788774"/>
                <a:gd name="connsiteX5" fmla="*/ 3131103 w 3682942"/>
                <a:gd name="connsiteY5" fmla="*/ 705522 h 1788774"/>
                <a:gd name="connsiteX6" fmla="*/ 3135207 w 3682942"/>
                <a:gd name="connsiteY6" fmla="*/ 741761 h 1788774"/>
                <a:gd name="connsiteX7" fmla="*/ 3241301 w 3682942"/>
                <a:gd name="connsiteY7" fmla="*/ 762006 h 1788774"/>
                <a:gd name="connsiteX8" fmla="*/ 3682942 w 3682942"/>
                <a:gd name="connsiteY8" fmla="*/ 1171575 h 1788774"/>
                <a:gd name="connsiteX9" fmla="*/ 2959835 w 3682942"/>
                <a:gd name="connsiteY9" fmla="*/ 1616075 h 1788774"/>
                <a:gd name="connsiteX10" fmla="*/ 2814104 w 3682942"/>
                <a:gd name="connsiteY10" fmla="*/ 1607044 h 1788774"/>
                <a:gd name="connsiteX11" fmla="*/ 2793126 w 3682942"/>
                <a:gd name="connsiteY11" fmla="*/ 1603041 h 1788774"/>
                <a:gd name="connsiteX12" fmla="*/ 2675211 w 3682942"/>
                <a:gd name="connsiteY12" fmla="*/ 1657716 h 1788774"/>
                <a:gd name="connsiteX13" fmla="*/ 1848181 w 3682942"/>
                <a:gd name="connsiteY13" fmla="*/ 1788774 h 1788774"/>
                <a:gd name="connsiteX14" fmla="*/ 878333 w 3682942"/>
                <a:gd name="connsiteY14" fmla="*/ 1591494 h 1788774"/>
                <a:gd name="connsiteX15" fmla="*/ 781491 w 3682942"/>
                <a:gd name="connsiteY15" fmla="*/ 1523235 h 1788774"/>
                <a:gd name="connsiteX16" fmla="*/ 700948 w 3682942"/>
                <a:gd name="connsiteY16" fmla="*/ 1539972 h 1788774"/>
                <a:gd name="connsiteX17" fmla="*/ 583377 w 3682942"/>
                <a:gd name="connsiteY17" fmla="*/ 1547906 h 1788774"/>
                <a:gd name="connsiteX18" fmla="*/ 0 w 3682942"/>
                <a:gd name="connsiteY18" fmla="*/ 1157381 h 1788774"/>
                <a:gd name="connsiteX19" fmla="*/ 356300 w 3682942"/>
                <a:gd name="connsiteY19" fmla="*/ 797545 h 1788774"/>
                <a:gd name="connsiteX20" fmla="*/ 415643 w 3682942"/>
                <a:gd name="connsiteY20" fmla="*/ 785214 h 1788774"/>
                <a:gd name="connsiteX21" fmla="*/ 421588 w 3682942"/>
                <a:gd name="connsiteY21" fmla="*/ 768168 h 1788774"/>
                <a:gd name="connsiteX22" fmla="*/ 954028 w 3682942"/>
                <a:gd name="connsiteY22" fmla="*/ 454026 h 1788774"/>
                <a:gd name="connsiteX23" fmla="*/ 998814 w 3682942"/>
                <a:gd name="connsiteY23" fmla="*/ 457543 h 1788774"/>
                <a:gd name="connsiteX24" fmla="*/ 1045229 w 3682942"/>
                <a:gd name="connsiteY24" fmla="*/ 350016 h 1788774"/>
                <a:gd name="connsiteX25" fmla="*/ 1779528 w 3682942"/>
                <a:gd name="connsiteY25" fmla="*/ 0 h 178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2942" h="1788774">
                  <a:moveTo>
                    <a:pt x="1779528" y="0"/>
                  </a:moveTo>
                  <a:cubicBezTo>
                    <a:pt x="2109626" y="0"/>
                    <a:pt x="2392847" y="144326"/>
                    <a:pt x="2513827" y="350016"/>
                  </a:cubicBezTo>
                  <a:lnTo>
                    <a:pt x="2544287" y="420581"/>
                  </a:lnTo>
                  <a:lnTo>
                    <a:pt x="2612857" y="401635"/>
                  </a:lnTo>
                  <a:cubicBezTo>
                    <a:pt x="2641418" y="396433"/>
                    <a:pt x="2670990" y="393701"/>
                    <a:pt x="2701278" y="393701"/>
                  </a:cubicBezTo>
                  <a:cubicBezTo>
                    <a:pt x="2913298" y="393701"/>
                    <a:pt x="3090192" y="527566"/>
                    <a:pt x="3131103" y="705522"/>
                  </a:cubicBezTo>
                  <a:lnTo>
                    <a:pt x="3135207" y="741761"/>
                  </a:lnTo>
                  <a:lnTo>
                    <a:pt x="3241301" y="762006"/>
                  </a:lnTo>
                  <a:cubicBezTo>
                    <a:pt x="3500835" y="829485"/>
                    <a:pt x="3682942" y="987457"/>
                    <a:pt x="3682942" y="1171575"/>
                  </a:cubicBezTo>
                  <a:cubicBezTo>
                    <a:pt x="3682942" y="1417066"/>
                    <a:pt x="3359196" y="1616075"/>
                    <a:pt x="2959835" y="1616075"/>
                  </a:cubicBezTo>
                  <a:cubicBezTo>
                    <a:pt x="2909915" y="1616075"/>
                    <a:pt x="2861176" y="1612966"/>
                    <a:pt x="2814104" y="1607044"/>
                  </a:cubicBezTo>
                  <a:lnTo>
                    <a:pt x="2793126" y="1603041"/>
                  </a:lnTo>
                  <a:lnTo>
                    <a:pt x="2675211" y="1657716"/>
                  </a:lnTo>
                  <a:cubicBezTo>
                    <a:pt x="2463556" y="1738691"/>
                    <a:pt x="2171157" y="1788774"/>
                    <a:pt x="1848181" y="1788774"/>
                  </a:cubicBezTo>
                  <a:cubicBezTo>
                    <a:pt x="1444462" y="1788774"/>
                    <a:pt x="1088518" y="1710519"/>
                    <a:pt x="878333" y="1591494"/>
                  </a:cubicBezTo>
                  <a:lnTo>
                    <a:pt x="781491" y="1523235"/>
                  </a:lnTo>
                  <a:lnTo>
                    <a:pt x="700948" y="1539972"/>
                  </a:lnTo>
                  <a:cubicBezTo>
                    <a:pt x="662971" y="1545174"/>
                    <a:pt x="623651" y="1547906"/>
                    <a:pt x="583377" y="1547906"/>
                  </a:cubicBezTo>
                  <a:cubicBezTo>
                    <a:pt x="261187" y="1547906"/>
                    <a:pt x="0" y="1373062"/>
                    <a:pt x="0" y="1157381"/>
                  </a:cubicBezTo>
                  <a:cubicBezTo>
                    <a:pt x="0" y="995620"/>
                    <a:pt x="146918" y="856830"/>
                    <a:pt x="356300" y="797545"/>
                  </a:cubicBezTo>
                  <a:lnTo>
                    <a:pt x="415643" y="785214"/>
                  </a:lnTo>
                  <a:lnTo>
                    <a:pt x="421588" y="768168"/>
                  </a:lnTo>
                  <a:cubicBezTo>
                    <a:pt x="509311" y="583560"/>
                    <a:pt x="714675" y="454026"/>
                    <a:pt x="954028" y="454026"/>
                  </a:cubicBezTo>
                  <a:lnTo>
                    <a:pt x="998814" y="457543"/>
                  </a:lnTo>
                  <a:lnTo>
                    <a:pt x="1045229" y="350016"/>
                  </a:lnTo>
                  <a:cubicBezTo>
                    <a:pt x="1166209" y="144326"/>
                    <a:pt x="1449431" y="0"/>
                    <a:pt x="1779528" y="0"/>
                  </a:cubicBezTo>
                  <a:close/>
                </a:path>
              </a:pathLst>
            </a:custGeom>
            <a:solidFill>
              <a:srgbClr val="FCF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任意多边形 151"/>
            <p:cNvSpPr/>
            <p:nvPr/>
          </p:nvSpPr>
          <p:spPr>
            <a:xfrm>
              <a:off x="5350513" y="-271073"/>
              <a:ext cx="1659730" cy="806118"/>
            </a:xfrm>
            <a:custGeom>
              <a:avLst/>
              <a:gdLst>
                <a:gd name="connsiteX0" fmla="*/ 1779528 w 3682942"/>
                <a:gd name="connsiteY0" fmla="*/ 0 h 1788774"/>
                <a:gd name="connsiteX1" fmla="*/ 2513827 w 3682942"/>
                <a:gd name="connsiteY1" fmla="*/ 350016 h 1788774"/>
                <a:gd name="connsiteX2" fmla="*/ 2544287 w 3682942"/>
                <a:gd name="connsiteY2" fmla="*/ 420581 h 1788774"/>
                <a:gd name="connsiteX3" fmla="*/ 2612857 w 3682942"/>
                <a:gd name="connsiteY3" fmla="*/ 401635 h 1788774"/>
                <a:gd name="connsiteX4" fmla="*/ 2701278 w 3682942"/>
                <a:gd name="connsiteY4" fmla="*/ 393701 h 1788774"/>
                <a:gd name="connsiteX5" fmla="*/ 3131103 w 3682942"/>
                <a:gd name="connsiteY5" fmla="*/ 705522 h 1788774"/>
                <a:gd name="connsiteX6" fmla="*/ 3135207 w 3682942"/>
                <a:gd name="connsiteY6" fmla="*/ 741761 h 1788774"/>
                <a:gd name="connsiteX7" fmla="*/ 3241301 w 3682942"/>
                <a:gd name="connsiteY7" fmla="*/ 762006 h 1788774"/>
                <a:gd name="connsiteX8" fmla="*/ 3682942 w 3682942"/>
                <a:gd name="connsiteY8" fmla="*/ 1171575 h 1788774"/>
                <a:gd name="connsiteX9" fmla="*/ 2959835 w 3682942"/>
                <a:gd name="connsiteY9" fmla="*/ 1616075 h 1788774"/>
                <a:gd name="connsiteX10" fmla="*/ 2814104 w 3682942"/>
                <a:gd name="connsiteY10" fmla="*/ 1607044 h 1788774"/>
                <a:gd name="connsiteX11" fmla="*/ 2793126 w 3682942"/>
                <a:gd name="connsiteY11" fmla="*/ 1603041 h 1788774"/>
                <a:gd name="connsiteX12" fmla="*/ 2675211 w 3682942"/>
                <a:gd name="connsiteY12" fmla="*/ 1657716 h 1788774"/>
                <a:gd name="connsiteX13" fmla="*/ 1848181 w 3682942"/>
                <a:gd name="connsiteY13" fmla="*/ 1788774 h 1788774"/>
                <a:gd name="connsiteX14" fmla="*/ 878333 w 3682942"/>
                <a:gd name="connsiteY14" fmla="*/ 1591494 h 1788774"/>
                <a:gd name="connsiteX15" fmla="*/ 781491 w 3682942"/>
                <a:gd name="connsiteY15" fmla="*/ 1523235 h 1788774"/>
                <a:gd name="connsiteX16" fmla="*/ 700948 w 3682942"/>
                <a:gd name="connsiteY16" fmla="*/ 1539972 h 1788774"/>
                <a:gd name="connsiteX17" fmla="*/ 583377 w 3682942"/>
                <a:gd name="connsiteY17" fmla="*/ 1547906 h 1788774"/>
                <a:gd name="connsiteX18" fmla="*/ 0 w 3682942"/>
                <a:gd name="connsiteY18" fmla="*/ 1157381 h 1788774"/>
                <a:gd name="connsiteX19" fmla="*/ 356300 w 3682942"/>
                <a:gd name="connsiteY19" fmla="*/ 797545 h 1788774"/>
                <a:gd name="connsiteX20" fmla="*/ 415643 w 3682942"/>
                <a:gd name="connsiteY20" fmla="*/ 785214 h 1788774"/>
                <a:gd name="connsiteX21" fmla="*/ 421588 w 3682942"/>
                <a:gd name="connsiteY21" fmla="*/ 768168 h 1788774"/>
                <a:gd name="connsiteX22" fmla="*/ 954028 w 3682942"/>
                <a:gd name="connsiteY22" fmla="*/ 454026 h 1788774"/>
                <a:gd name="connsiteX23" fmla="*/ 998814 w 3682942"/>
                <a:gd name="connsiteY23" fmla="*/ 457543 h 1788774"/>
                <a:gd name="connsiteX24" fmla="*/ 1045229 w 3682942"/>
                <a:gd name="connsiteY24" fmla="*/ 350016 h 1788774"/>
                <a:gd name="connsiteX25" fmla="*/ 1779528 w 3682942"/>
                <a:gd name="connsiteY25" fmla="*/ 0 h 178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2942" h="1788774">
                  <a:moveTo>
                    <a:pt x="1779528" y="0"/>
                  </a:moveTo>
                  <a:cubicBezTo>
                    <a:pt x="2109626" y="0"/>
                    <a:pt x="2392847" y="144326"/>
                    <a:pt x="2513827" y="350016"/>
                  </a:cubicBezTo>
                  <a:lnTo>
                    <a:pt x="2544287" y="420581"/>
                  </a:lnTo>
                  <a:lnTo>
                    <a:pt x="2612857" y="401635"/>
                  </a:lnTo>
                  <a:cubicBezTo>
                    <a:pt x="2641418" y="396433"/>
                    <a:pt x="2670990" y="393701"/>
                    <a:pt x="2701278" y="393701"/>
                  </a:cubicBezTo>
                  <a:cubicBezTo>
                    <a:pt x="2913298" y="393701"/>
                    <a:pt x="3090192" y="527566"/>
                    <a:pt x="3131103" y="705522"/>
                  </a:cubicBezTo>
                  <a:lnTo>
                    <a:pt x="3135207" y="741761"/>
                  </a:lnTo>
                  <a:lnTo>
                    <a:pt x="3241301" y="762006"/>
                  </a:lnTo>
                  <a:cubicBezTo>
                    <a:pt x="3500835" y="829485"/>
                    <a:pt x="3682942" y="987457"/>
                    <a:pt x="3682942" y="1171575"/>
                  </a:cubicBezTo>
                  <a:cubicBezTo>
                    <a:pt x="3682942" y="1417066"/>
                    <a:pt x="3359196" y="1616075"/>
                    <a:pt x="2959835" y="1616075"/>
                  </a:cubicBezTo>
                  <a:cubicBezTo>
                    <a:pt x="2909915" y="1616075"/>
                    <a:pt x="2861176" y="1612966"/>
                    <a:pt x="2814104" y="1607044"/>
                  </a:cubicBezTo>
                  <a:lnTo>
                    <a:pt x="2793126" y="1603041"/>
                  </a:lnTo>
                  <a:lnTo>
                    <a:pt x="2675211" y="1657716"/>
                  </a:lnTo>
                  <a:cubicBezTo>
                    <a:pt x="2463556" y="1738691"/>
                    <a:pt x="2171157" y="1788774"/>
                    <a:pt x="1848181" y="1788774"/>
                  </a:cubicBezTo>
                  <a:cubicBezTo>
                    <a:pt x="1444462" y="1788774"/>
                    <a:pt x="1088518" y="1710519"/>
                    <a:pt x="878333" y="1591494"/>
                  </a:cubicBezTo>
                  <a:lnTo>
                    <a:pt x="781491" y="1523235"/>
                  </a:lnTo>
                  <a:lnTo>
                    <a:pt x="700948" y="1539972"/>
                  </a:lnTo>
                  <a:cubicBezTo>
                    <a:pt x="662971" y="1545174"/>
                    <a:pt x="623651" y="1547906"/>
                    <a:pt x="583377" y="1547906"/>
                  </a:cubicBezTo>
                  <a:cubicBezTo>
                    <a:pt x="261187" y="1547906"/>
                    <a:pt x="0" y="1373062"/>
                    <a:pt x="0" y="1157381"/>
                  </a:cubicBezTo>
                  <a:cubicBezTo>
                    <a:pt x="0" y="995620"/>
                    <a:pt x="146918" y="856830"/>
                    <a:pt x="356300" y="797545"/>
                  </a:cubicBezTo>
                  <a:lnTo>
                    <a:pt x="415643" y="785214"/>
                  </a:lnTo>
                  <a:lnTo>
                    <a:pt x="421588" y="768168"/>
                  </a:lnTo>
                  <a:cubicBezTo>
                    <a:pt x="509311" y="583560"/>
                    <a:pt x="714675" y="454026"/>
                    <a:pt x="954028" y="454026"/>
                  </a:cubicBezTo>
                  <a:lnTo>
                    <a:pt x="998814" y="457543"/>
                  </a:lnTo>
                  <a:lnTo>
                    <a:pt x="1045229" y="350016"/>
                  </a:lnTo>
                  <a:cubicBezTo>
                    <a:pt x="1166209" y="144326"/>
                    <a:pt x="1449431" y="0"/>
                    <a:pt x="1779528" y="0"/>
                  </a:cubicBezTo>
                  <a:close/>
                </a:path>
              </a:pathLst>
            </a:custGeom>
            <a:solidFill>
              <a:srgbClr val="FCF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任意多边形 152"/>
            <p:cNvSpPr/>
            <p:nvPr/>
          </p:nvSpPr>
          <p:spPr>
            <a:xfrm>
              <a:off x="4016358" y="-412492"/>
              <a:ext cx="1659730" cy="806118"/>
            </a:xfrm>
            <a:custGeom>
              <a:avLst/>
              <a:gdLst>
                <a:gd name="connsiteX0" fmla="*/ 1779528 w 3682942"/>
                <a:gd name="connsiteY0" fmla="*/ 0 h 1788774"/>
                <a:gd name="connsiteX1" fmla="*/ 2513827 w 3682942"/>
                <a:gd name="connsiteY1" fmla="*/ 350016 h 1788774"/>
                <a:gd name="connsiteX2" fmla="*/ 2544287 w 3682942"/>
                <a:gd name="connsiteY2" fmla="*/ 420581 h 1788774"/>
                <a:gd name="connsiteX3" fmla="*/ 2612857 w 3682942"/>
                <a:gd name="connsiteY3" fmla="*/ 401635 h 1788774"/>
                <a:gd name="connsiteX4" fmla="*/ 2701278 w 3682942"/>
                <a:gd name="connsiteY4" fmla="*/ 393701 h 1788774"/>
                <a:gd name="connsiteX5" fmla="*/ 3131103 w 3682942"/>
                <a:gd name="connsiteY5" fmla="*/ 705522 h 1788774"/>
                <a:gd name="connsiteX6" fmla="*/ 3135207 w 3682942"/>
                <a:gd name="connsiteY6" fmla="*/ 741761 h 1788774"/>
                <a:gd name="connsiteX7" fmla="*/ 3241301 w 3682942"/>
                <a:gd name="connsiteY7" fmla="*/ 762006 h 1788774"/>
                <a:gd name="connsiteX8" fmla="*/ 3682942 w 3682942"/>
                <a:gd name="connsiteY8" fmla="*/ 1171575 h 1788774"/>
                <a:gd name="connsiteX9" fmla="*/ 2959835 w 3682942"/>
                <a:gd name="connsiteY9" fmla="*/ 1616075 h 1788774"/>
                <a:gd name="connsiteX10" fmla="*/ 2814104 w 3682942"/>
                <a:gd name="connsiteY10" fmla="*/ 1607044 h 1788774"/>
                <a:gd name="connsiteX11" fmla="*/ 2793126 w 3682942"/>
                <a:gd name="connsiteY11" fmla="*/ 1603041 h 1788774"/>
                <a:gd name="connsiteX12" fmla="*/ 2675211 w 3682942"/>
                <a:gd name="connsiteY12" fmla="*/ 1657716 h 1788774"/>
                <a:gd name="connsiteX13" fmla="*/ 1848181 w 3682942"/>
                <a:gd name="connsiteY13" fmla="*/ 1788774 h 1788774"/>
                <a:gd name="connsiteX14" fmla="*/ 878333 w 3682942"/>
                <a:gd name="connsiteY14" fmla="*/ 1591494 h 1788774"/>
                <a:gd name="connsiteX15" fmla="*/ 781491 w 3682942"/>
                <a:gd name="connsiteY15" fmla="*/ 1523235 h 1788774"/>
                <a:gd name="connsiteX16" fmla="*/ 700948 w 3682942"/>
                <a:gd name="connsiteY16" fmla="*/ 1539972 h 1788774"/>
                <a:gd name="connsiteX17" fmla="*/ 583377 w 3682942"/>
                <a:gd name="connsiteY17" fmla="*/ 1547906 h 1788774"/>
                <a:gd name="connsiteX18" fmla="*/ 0 w 3682942"/>
                <a:gd name="connsiteY18" fmla="*/ 1157381 h 1788774"/>
                <a:gd name="connsiteX19" fmla="*/ 356300 w 3682942"/>
                <a:gd name="connsiteY19" fmla="*/ 797545 h 1788774"/>
                <a:gd name="connsiteX20" fmla="*/ 415643 w 3682942"/>
                <a:gd name="connsiteY20" fmla="*/ 785214 h 1788774"/>
                <a:gd name="connsiteX21" fmla="*/ 421588 w 3682942"/>
                <a:gd name="connsiteY21" fmla="*/ 768168 h 1788774"/>
                <a:gd name="connsiteX22" fmla="*/ 954028 w 3682942"/>
                <a:gd name="connsiteY22" fmla="*/ 454026 h 1788774"/>
                <a:gd name="connsiteX23" fmla="*/ 998814 w 3682942"/>
                <a:gd name="connsiteY23" fmla="*/ 457543 h 1788774"/>
                <a:gd name="connsiteX24" fmla="*/ 1045229 w 3682942"/>
                <a:gd name="connsiteY24" fmla="*/ 350016 h 1788774"/>
                <a:gd name="connsiteX25" fmla="*/ 1779528 w 3682942"/>
                <a:gd name="connsiteY25" fmla="*/ 0 h 178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2942" h="1788774">
                  <a:moveTo>
                    <a:pt x="1779528" y="0"/>
                  </a:moveTo>
                  <a:cubicBezTo>
                    <a:pt x="2109626" y="0"/>
                    <a:pt x="2392847" y="144326"/>
                    <a:pt x="2513827" y="350016"/>
                  </a:cubicBezTo>
                  <a:lnTo>
                    <a:pt x="2544287" y="420581"/>
                  </a:lnTo>
                  <a:lnTo>
                    <a:pt x="2612857" y="401635"/>
                  </a:lnTo>
                  <a:cubicBezTo>
                    <a:pt x="2641418" y="396433"/>
                    <a:pt x="2670990" y="393701"/>
                    <a:pt x="2701278" y="393701"/>
                  </a:cubicBezTo>
                  <a:cubicBezTo>
                    <a:pt x="2913298" y="393701"/>
                    <a:pt x="3090192" y="527566"/>
                    <a:pt x="3131103" y="705522"/>
                  </a:cubicBezTo>
                  <a:lnTo>
                    <a:pt x="3135207" y="741761"/>
                  </a:lnTo>
                  <a:lnTo>
                    <a:pt x="3241301" y="762006"/>
                  </a:lnTo>
                  <a:cubicBezTo>
                    <a:pt x="3500835" y="829485"/>
                    <a:pt x="3682942" y="987457"/>
                    <a:pt x="3682942" y="1171575"/>
                  </a:cubicBezTo>
                  <a:cubicBezTo>
                    <a:pt x="3682942" y="1417066"/>
                    <a:pt x="3359196" y="1616075"/>
                    <a:pt x="2959835" y="1616075"/>
                  </a:cubicBezTo>
                  <a:cubicBezTo>
                    <a:pt x="2909915" y="1616075"/>
                    <a:pt x="2861176" y="1612966"/>
                    <a:pt x="2814104" y="1607044"/>
                  </a:cubicBezTo>
                  <a:lnTo>
                    <a:pt x="2793126" y="1603041"/>
                  </a:lnTo>
                  <a:lnTo>
                    <a:pt x="2675211" y="1657716"/>
                  </a:lnTo>
                  <a:cubicBezTo>
                    <a:pt x="2463556" y="1738691"/>
                    <a:pt x="2171157" y="1788774"/>
                    <a:pt x="1848181" y="1788774"/>
                  </a:cubicBezTo>
                  <a:cubicBezTo>
                    <a:pt x="1444462" y="1788774"/>
                    <a:pt x="1088518" y="1710519"/>
                    <a:pt x="878333" y="1591494"/>
                  </a:cubicBezTo>
                  <a:lnTo>
                    <a:pt x="781491" y="1523235"/>
                  </a:lnTo>
                  <a:lnTo>
                    <a:pt x="700948" y="1539972"/>
                  </a:lnTo>
                  <a:cubicBezTo>
                    <a:pt x="662971" y="1545174"/>
                    <a:pt x="623651" y="1547906"/>
                    <a:pt x="583377" y="1547906"/>
                  </a:cubicBezTo>
                  <a:cubicBezTo>
                    <a:pt x="261187" y="1547906"/>
                    <a:pt x="0" y="1373062"/>
                    <a:pt x="0" y="1157381"/>
                  </a:cubicBezTo>
                  <a:cubicBezTo>
                    <a:pt x="0" y="995620"/>
                    <a:pt x="146918" y="856830"/>
                    <a:pt x="356300" y="797545"/>
                  </a:cubicBezTo>
                  <a:lnTo>
                    <a:pt x="415643" y="785214"/>
                  </a:lnTo>
                  <a:lnTo>
                    <a:pt x="421588" y="768168"/>
                  </a:lnTo>
                  <a:cubicBezTo>
                    <a:pt x="509311" y="583560"/>
                    <a:pt x="714675" y="454026"/>
                    <a:pt x="954028" y="454026"/>
                  </a:cubicBezTo>
                  <a:lnTo>
                    <a:pt x="998814" y="457543"/>
                  </a:lnTo>
                  <a:lnTo>
                    <a:pt x="1045229" y="350016"/>
                  </a:lnTo>
                  <a:cubicBezTo>
                    <a:pt x="1166209" y="144326"/>
                    <a:pt x="1449431" y="0"/>
                    <a:pt x="1779528" y="0"/>
                  </a:cubicBezTo>
                  <a:close/>
                </a:path>
              </a:pathLst>
            </a:custGeom>
            <a:solidFill>
              <a:srgbClr val="FCF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椭圆 55"/>
          <p:cNvSpPr/>
          <p:nvPr/>
        </p:nvSpPr>
        <p:spPr>
          <a:xfrm>
            <a:off x="6382725" y="1452148"/>
            <a:ext cx="127768" cy="127768"/>
          </a:xfrm>
          <a:prstGeom prst="ellipse">
            <a:avLst/>
          </a:prstGeom>
          <a:solidFill>
            <a:schemeClr val="bg1">
              <a:alpha val="27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7" name="椭圆 153"/>
          <p:cNvSpPr/>
          <p:nvPr/>
        </p:nvSpPr>
        <p:spPr>
          <a:xfrm rot="20216895">
            <a:off x="6528570" y="2711701"/>
            <a:ext cx="2511503" cy="100940"/>
          </a:xfrm>
          <a:custGeom>
            <a:avLst/>
            <a:gdLst>
              <a:gd name="connsiteX0" fmla="*/ 0 w 2017875"/>
              <a:gd name="connsiteY0" fmla="*/ 572687 h 1145373"/>
              <a:gd name="connsiteX1" fmla="*/ 1008938 w 2017875"/>
              <a:gd name="connsiteY1" fmla="*/ 0 h 1145373"/>
              <a:gd name="connsiteX2" fmla="*/ 2017876 w 2017875"/>
              <a:gd name="connsiteY2" fmla="*/ 572687 h 1145373"/>
              <a:gd name="connsiteX3" fmla="*/ 1008938 w 2017875"/>
              <a:gd name="connsiteY3" fmla="*/ 1145374 h 1145373"/>
              <a:gd name="connsiteX4" fmla="*/ 0 w 2017875"/>
              <a:gd name="connsiteY4" fmla="*/ 572687 h 1145373"/>
              <a:gd name="connsiteX0" fmla="*/ 0 w 3324884"/>
              <a:gd name="connsiteY0" fmla="*/ 572954 h 1145856"/>
              <a:gd name="connsiteX1" fmla="*/ 1008938 w 3324884"/>
              <a:gd name="connsiteY1" fmla="*/ 267 h 1145856"/>
              <a:gd name="connsiteX2" fmla="*/ 3324884 w 3324884"/>
              <a:gd name="connsiteY2" fmla="*/ 519766 h 1145856"/>
              <a:gd name="connsiteX3" fmla="*/ 1008938 w 3324884"/>
              <a:gd name="connsiteY3" fmla="*/ 1145641 h 1145856"/>
              <a:gd name="connsiteX4" fmla="*/ 0 w 3324884"/>
              <a:gd name="connsiteY4" fmla="*/ 572954 h 1145856"/>
              <a:gd name="connsiteX0" fmla="*/ 0 w 5722559"/>
              <a:gd name="connsiteY0" fmla="*/ 576096 h 1150485"/>
              <a:gd name="connsiteX1" fmla="*/ 1008938 w 5722559"/>
              <a:gd name="connsiteY1" fmla="*/ 3409 h 1150485"/>
              <a:gd name="connsiteX2" fmla="*/ 5722559 w 5722559"/>
              <a:gd name="connsiteY2" fmla="*/ 418219 h 1150485"/>
              <a:gd name="connsiteX3" fmla="*/ 1008938 w 5722559"/>
              <a:gd name="connsiteY3" fmla="*/ 1148783 h 1150485"/>
              <a:gd name="connsiteX4" fmla="*/ 0 w 5722559"/>
              <a:gd name="connsiteY4" fmla="*/ 576096 h 1150485"/>
              <a:gd name="connsiteX0" fmla="*/ 0 w 5933329"/>
              <a:gd name="connsiteY0" fmla="*/ 574549 h 1148330"/>
              <a:gd name="connsiteX1" fmla="*/ 1008938 w 5933329"/>
              <a:gd name="connsiteY1" fmla="*/ 1862 h 1148330"/>
              <a:gd name="connsiteX2" fmla="*/ 5933329 w 5933329"/>
              <a:gd name="connsiteY2" fmla="*/ 450113 h 1148330"/>
              <a:gd name="connsiteX3" fmla="*/ 1008938 w 5933329"/>
              <a:gd name="connsiteY3" fmla="*/ 1147236 h 1148330"/>
              <a:gd name="connsiteX4" fmla="*/ 0 w 5933329"/>
              <a:gd name="connsiteY4" fmla="*/ 574549 h 1148330"/>
              <a:gd name="connsiteX0" fmla="*/ 2782 w 6699476"/>
              <a:gd name="connsiteY0" fmla="*/ 575982 h 1150331"/>
              <a:gd name="connsiteX1" fmla="*/ 1011720 w 6699476"/>
              <a:gd name="connsiteY1" fmla="*/ 3295 h 1150331"/>
              <a:gd name="connsiteX2" fmla="*/ 6699476 w 6699476"/>
              <a:gd name="connsiteY2" fmla="*/ 420140 h 1150331"/>
              <a:gd name="connsiteX3" fmla="*/ 1011720 w 6699476"/>
              <a:gd name="connsiteY3" fmla="*/ 1148669 h 1150331"/>
              <a:gd name="connsiteX4" fmla="*/ 2782 w 6699476"/>
              <a:gd name="connsiteY4" fmla="*/ 575982 h 1150331"/>
              <a:gd name="connsiteX0" fmla="*/ 9055 w 6705749"/>
              <a:gd name="connsiteY0" fmla="*/ 575982 h 1149635"/>
              <a:gd name="connsiteX1" fmla="*/ 1017993 w 6705749"/>
              <a:gd name="connsiteY1" fmla="*/ 3295 h 1149635"/>
              <a:gd name="connsiteX2" fmla="*/ 6705749 w 6705749"/>
              <a:gd name="connsiteY2" fmla="*/ 420140 h 1149635"/>
              <a:gd name="connsiteX3" fmla="*/ 1017993 w 6705749"/>
              <a:gd name="connsiteY3" fmla="*/ 1148669 h 1149635"/>
              <a:gd name="connsiteX4" fmla="*/ 9055 w 6705749"/>
              <a:gd name="connsiteY4" fmla="*/ 575982 h 1149635"/>
              <a:gd name="connsiteX0" fmla="*/ 29879 w 6726573"/>
              <a:gd name="connsiteY0" fmla="*/ 575982 h 1149640"/>
              <a:gd name="connsiteX1" fmla="*/ 1038817 w 6726573"/>
              <a:gd name="connsiteY1" fmla="*/ 3295 h 1149640"/>
              <a:gd name="connsiteX2" fmla="*/ 6726573 w 6726573"/>
              <a:gd name="connsiteY2" fmla="*/ 420140 h 1149640"/>
              <a:gd name="connsiteX3" fmla="*/ 1038817 w 6726573"/>
              <a:gd name="connsiteY3" fmla="*/ 1148669 h 1149640"/>
              <a:gd name="connsiteX4" fmla="*/ 29879 w 6726573"/>
              <a:gd name="connsiteY4" fmla="*/ 575982 h 1149640"/>
              <a:gd name="connsiteX0" fmla="*/ 29879 w 6730938"/>
              <a:gd name="connsiteY0" fmla="*/ 188864 h 762522"/>
              <a:gd name="connsiteX1" fmla="*/ 6726573 w 6730938"/>
              <a:gd name="connsiteY1" fmla="*/ 33022 h 762522"/>
              <a:gd name="connsiteX2" fmla="*/ 1038817 w 6730938"/>
              <a:gd name="connsiteY2" fmla="*/ 761551 h 762522"/>
              <a:gd name="connsiteX3" fmla="*/ 29879 w 6730938"/>
              <a:gd name="connsiteY3" fmla="*/ 188864 h 762522"/>
              <a:gd name="connsiteX0" fmla="*/ -1 w 6696693"/>
              <a:gd name="connsiteY0" fmla="*/ 188864 h 188863"/>
              <a:gd name="connsiteX1" fmla="*/ 6696693 w 6696693"/>
              <a:gd name="connsiteY1" fmla="*/ 33022 h 188863"/>
              <a:gd name="connsiteX2" fmla="*/ -1 w 6696693"/>
              <a:gd name="connsiteY2" fmla="*/ 188864 h 188863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3970 w 6756248"/>
              <a:gd name="connsiteY0" fmla="*/ 501224 h 847269"/>
              <a:gd name="connsiteX1" fmla="*/ 6700664 w 6756248"/>
              <a:gd name="connsiteY1" fmla="*/ 345382 h 847269"/>
              <a:gd name="connsiteX2" fmla="*/ 3970 w 6756248"/>
              <a:gd name="connsiteY2" fmla="*/ 501224 h 847269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4246 w 6708142"/>
              <a:gd name="connsiteY0" fmla="*/ 689949 h 1369838"/>
              <a:gd name="connsiteX1" fmla="*/ 6700940 w 6708142"/>
              <a:gd name="connsiteY1" fmla="*/ 534107 h 1369838"/>
              <a:gd name="connsiteX2" fmla="*/ 4246 w 6708142"/>
              <a:gd name="connsiteY2" fmla="*/ 689949 h 1369838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5547 w 6702241"/>
              <a:gd name="connsiteY0" fmla="*/ 620653 h 1300542"/>
              <a:gd name="connsiteX1" fmla="*/ 6702241 w 6702241"/>
              <a:gd name="connsiteY1" fmla="*/ 464811 h 1300542"/>
              <a:gd name="connsiteX2" fmla="*/ 5547 w 6702241"/>
              <a:gd name="connsiteY2" fmla="*/ 620653 h 1300542"/>
              <a:gd name="connsiteX0" fmla="*/ 5547 w 6702241"/>
              <a:gd name="connsiteY0" fmla="*/ 620653 h 1146123"/>
              <a:gd name="connsiteX1" fmla="*/ 6702241 w 6702241"/>
              <a:gd name="connsiteY1" fmla="*/ 464811 h 1146123"/>
              <a:gd name="connsiteX2" fmla="*/ 5547 w 6702241"/>
              <a:gd name="connsiteY2" fmla="*/ 620653 h 1146123"/>
              <a:gd name="connsiteX0" fmla="*/ 6940 w 6703634"/>
              <a:gd name="connsiteY0" fmla="*/ 478252 h 1003722"/>
              <a:gd name="connsiteX1" fmla="*/ 6703634 w 6703634"/>
              <a:gd name="connsiteY1" fmla="*/ 322410 h 1003722"/>
              <a:gd name="connsiteX2" fmla="*/ 6940 w 6703634"/>
              <a:gd name="connsiteY2" fmla="*/ 478252 h 1003722"/>
              <a:gd name="connsiteX0" fmla="*/ 6940 w 6703634"/>
              <a:gd name="connsiteY0" fmla="*/ 478252 h 927312"/>
              <a:gd name="connsiteX1" fmla="*/ 6703634 w 6703634"/>
              <a:gd name="connsiteY1" fmla="*/ 322410 h 927312"/>
              <a:gd name="connsiteX2" fmla="*/ 6940 w 6703634"/>
              <a:gd name="connsiteY2" fmla="*/ 478252 h 927312"/>
              <a:gd name="connsiteX0" fmla="*/ 908 w 6697602"/>
              <a:gd name="connsiteY0" fmla="*/ 492896 h 957162"/>
              <a:gd name="connsiteX1" fmla="*/ 6697602 w 6697602"/>
              <a:gd name="connsiteY1" fmla="*/ 337054 h 957162"/>
              <a:gd name="connsiteX2" fmla="*/ 908 w 6697602"/>
              <a:gd name="connsiteY2" fmla="*/ 492896 h 957162"/>
              <a:gd name="connsiteX0" fmla="*/ 107 w 6696801"/>
              <a:gd name="connsiteY0" fmla="*/ 459499 h 888995"/>
              <a:gd name="connsiteX1" fmla="*/ 6696801 w 6696801"/>
              <a:gd name="connsiteY1" fmla="*/ 303657 h 888995"/>
              <a:gd name="connsiteX2" fmla="*/ 107 w 6696801"/>
              <a:gd name="connsiteY2" fmla="*/ 459499 h 888995"/>
              <a:gd name="connsiteX0" fmla="*/ 107 w 6696801"/>
              <a:gd name="connsiteY0" fmla="*/ 479688 h 909184"/>
              <a:gd name="connsiteX1" fmla="*/ 6696801 w 6696801"/>
              <a:gd name="connsiteY1" fmla="*/ 323846 h 909184"/>
              <a:gd name="connsiteX2" fmla="*/ 107 w 6696801"/>
              <a:gd name="connsiteY2" fmla="*/ 479688 h 909184"/>
              <a:gd name="connsiteX0" fmla="*/ 107 w 6696801"/>
              <a:gd name="connsiteY0" fmla="*/ 479688 h 940678"/>
              <a:gd name="connsiteX1" fmla="*/ 6696801 w 6696801"/>
              <a:gd name="connsiteY1" fmla="*/ 323846 h 940678"/>
              <a:gd name="connsiteX2" fmla="*/ 107 w 6696801"/>
              <a:gd name="connsiteY2" fmla="*/ 479688 h 940678"/>
              <a:gd name="connsiteX0" fmla="*/ 157 w 6696851"/>
              <a:gd name="connsiteY0" fmla="*/ 592191 h 1169389"/>
              <a:gd name="connsiteX1" fmla="*/ 6696851 w 6696851"/>
              <a:gd name="connsiteY1" fmla="*/ 436349 h 1169389"/>
              <a:gd name="connsiteX2" fmla="*/ 157 w 6696851"/>
              <a:gd name="connsiteY2" fmla="*/ 592191 h 1169389"/>
              <a:gd name="connsiteX0" fmla="*/ 493 w 6697187"/>
              <a:gd name="connsiteY0" fmla="*/ 497740 h 977584"/>
              <a:gd name="connsiteX1" fmla="*/ 6697187 w 6697187"/>
              <a:gd name="connsiteY1" fmla="*/ 341898 h 977584"/>
              <a:gd name="connsiteX2" fmla="*/ 493 w 6697187"/>
              <a:gd name="connsiteY2" fmla="*/ 497740 h 977584"/>
              <a:gd name="connsiteX0" fmla="*/ 500 w 6642198"/>
              <a:gd name="connsiteY0" fmla="*/ 513253 h 980121"/>
              <a:gd name="connsiteX1" fmla="*/ 6642198 w 6642198"/>
              <a:gd name="connsiteY1" fmla="*/ 321242 h 980121"/>
              <a:gd name="connsiteX2" fmla="*/ 500 w 6642198"/>
              <a:gd name="connsiteY2" fmla="*/ 513253 h 980121"/>
              <a:gd name="connsiteX0" fmla="*/ 491 w 6709825"/>
              <a:gd name="connsiteY0" fmla="*/ 478133 h 976265"/>
              <a:gd name="connsiteX1" fmla="*/ 6709825 w 6709825"/>
              <a:gd name="connsiteY1" fmla="*/ 370770 h 976265"/>
              <a:gd name="connsiteX2" fmla="*/ 491 w 6709825"/>
              <a:gd name="connsiteY2" fmla="*/ 478133 h 976265"/>
              <a:gd name="connsiteX0" fmla="*/ 491 w 6709825"/>
              <a:gd name="connsiteY0" fmla="*/ 478133 h 962255"/>
              <a:gd name="connsiteX1" fmla="*/ 6709825 w 6709825"/>
              <a:gd name="connsiteY1" fmla="*/ 370770 h 962255"/>
              <a:gd name="connsiteX2" fmla="*/ 491 w 6709825"/>
              <a:gd name="connsiteY2" fmla="*/ 478133 h 962255"/>
              <a:gd name="connsiteX0" fmla="*/ 905 w 6710239"/>
              <a:gd name="connsiteY0" fmla="*/ 471953 h 956075"/>
              <a:gd name="connsiteX1" fmla="*/ 6710239 w 6710239"/>
              <a:gd name="connsiteY1" fmla="*/ 364590 h 956075"/>
              <a:gd name="connsiteX2" fmla="*/ 905 w 6710239"/>
              <a:gd name="connsiteY2" fmla="*/ 471953 h 956075"/>
              <a:gd name="connsiteX0" fmla="*/ 933 w 6710267"/>
              <a:gd name="connsiteY0" fmla="*/ 454975 h 939097"/>
              <a:gd name="connsiteX1" fmla="*/ 6710267 w 6710267"/>
              <a:gd name="connsiteY1" fmla="*/ 347612 h 939097"/>
              <a:gd name="connsiteX2" fmla="*/ 933 w 6710267"/>
              <a:gd name="connsiteY2" fmla="*/ 454975 h 939097"/>
              <a:gd name="connsiteX0" fmla="*/ 933 w 6710267"/>
              <a:gd name="connsiteY0" fmla="*/ 454975 h 903078"/>
              <a:gd name="connsiteX1" fmla="*/ 6710267 w 6710267"/>
              <a:gd name="connsiteY1" fmla="*/ 347612 h 903078"/>
              <a:gd name="connsiteX2" fmla="*/ 933 w 6710267"/>
              <a:gd name="connsiteY2" fmla="*/ 454975 h 903078"/>
              <a:gd name="connsiteX0" fmla="*/ 1137 w 6303942"/>
              <a:gd name="connsiteY0" fmla="*/ 450007 h 902803"/>
              <a:gd name="connsiteX1" fmla="*/ 6303942 w 6303942"/>
              <a:gd name="connsiteY1" fmla="*/ 356384 h 902803"/>
              <a:gd name="connsiteX2" fmla="*/ 1137 w 6303942"/>
              <a:gd name="connsiteY2" fmla="*/ 450007 h 902803"/>
              <a:gd name="connsiteX0" fmla="*/ 763 w 6303568"/>
              <a:gd name="connsiteY0" fmla="*/ 345042 h 691510"/>
              <a:gd name="connsiteX1" fmla="*/ 6303568 w 6303568"/>
              <a:gd name="connsiteY1" fmla="*/ 251419 h 691510"/>
              <a:gd name="connsiteX2" fmla="*/ 763 w 6303568"/>
              <a:gd name="connsiteY2" fmla="*/ 345042 h 691510"/>
              <a:gd name="connsiteX0" fmla="*/ 464 w 6303269"/>
              <a:gd name="connsiteY0" fmla="*/ 301419 h 603002"/>
              <a:gd name="connsiteX1" fmla="*/ 6303269 w 6303269"/>
              <a:gd name="connsiteY1" fmla="*/ 207796 h 603002"/>
              <a:gd name="connsiteX2" fmla="*/ 464 w 6303269"/>
              <a:gd name="connsiteY2" fmla="*/ 301419 h 603002"/>
              <a:gd name="connsiteX0" fmla="*/ 2 w 6302807"/>
              <a:gd name="connsiteY0" fmla="*/ 232453 h 459965"/>
              <a:gd name="connsiteX1" fmla="*/ 6302807 w 6302807"/>
              <a:gd name="connsiteY1" fmla="*/ 138830 h 459965"/>
              <a:gd name="connsiteX2" fmla="*/ 2 w 6302807"/>
              <a:gd name="connsiteY2" fmla="*/ 232453 h 459965"/>
              <a:gd name="connsiteX0" fmla="*/ 2 w 6302807"/>
              <a:gd name="connsiteY0" fmla="*/ 218785 h 430437"/>
              <a:gd name="connsiteX1" fmla="*/ 6302807 w 6302807"/>
              <a:gd name="connsiteY1" fmla="*/ 125162 h 430437"/>
              <a:gd name="connsiteX2" fmla="*/ 2 w 6302807"/>
              <a:gd name="connsiteY2" fmla="*/ 218785 h 430437"/>
              <a:gd name="connsiteX0" fmla="*/ 2 w 6302807"/>
              <a:gd name="connsiteY0" fmla="*/ 150184 h 361836"/>
              <a:gd name="connsiteX1" fmla="*/ 6302807 w 6302807"/>
              <a:gd name="connsiteY1" fmla="*/ 56561 h 361836"/>
              <a:gd name="connsiteX2" fmla="*/ 2 w 6302807"/>
              <a:gd name="connsiteY2" fmla="*/ 150184 h 361836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133 w 6302938"/>
              <a:gd name="connsiteY0" fmla="*/ 213846 h 451605"/>
              <a:gd name="connsiteX1" fmla="*/ 6302938 w 6302938"/>
              <a:gd name="connsiteY1" fmla="*/ 120223 h 451605"/>
              <a:gd name="connsiteX2" fmla="*/ 133 w 6302938"/>
              <a:gd name="connsiteY2" fmla="*/ 213846 h 451605"/>
              <a:gd name="connsiteX0" fmla="*/ 2289 w 6305094"/>
              <a:gd name="connsiteY0" fmla="*/ 237792 h 499248"/>
              <a:gd name="connsiteX1" fmla="*/ 6305094 w 6305094"/>
              <a:gd name="connsiteY1" fmla="*/ 144169 h 499248"/>
              <a:gd name="connsiteX2" fmla="*/ 2289 w 6305094"/>
              <a:gd name="connsiteY2" fmla="*/ 237792 h 499248"/>
              <a:gd name="connsiteX0" fmla="*/ 1330 w 6304135"/>
              <a:gd name="connsiteY0" fmla="*/ 208330 h 440630"/>
              <a:gd name="connsiteX1" fmla="*/ 6304135 w 6304135"/>
              <a:gd name="connsiteY1" fmla="*/ 114707 h 440630"/>
              <a:gd name="connsiteX2" fmla="*/ 1330 w 6304135"/>
              <a:gd name="connsiteY2" fmla="*/ 208330 h 440630"/>
              <a:gd name="connsiteX0" fmla="*/ 1330 w 6304135"/>
              <a:gd name="connsiteY0" fmla="*/ 190557 h 422857"/>
              <a:gd name="connsiteX1" fmla="*/ 6304135 w 6304135"/>
              <a:gd name="connsiteY1" fmla="*/ 96934 h 422857"/>
              <a:gd name="connsiteX2" fmla="*/ 1330 w 6304135"/>
              <a:gd name="connsiteY2" fmla="*/ 190557 h 422857"/>
              <a:gd name="connsiteX0" fmla="*/ 1322 w 6304127"/>
              <a:gd name="connsiteY0" fmla="*/ 190557 h 391618"/>
              <a:gd name="connsiteX1" fmla="*/ 6304127 w 6304127"/>
              <a:gd name="connsiteY1" fmla="*/ 96934 h 391618"/>
              <a:gd name="connsiteX2" fmla="*/ 1322 w 6304127"/>
              <a:gd name="connsiteY2" fmla="*/ 190557 h 391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04127" h="391618">
                <a:moveTo>
                  <a:pt x="1322" y="190557"/>
                </a:moveTo>
                <a:cubicBezTo>
                  <a:pt x="58819" y="-206459"/>
                  <a:pt x="1676272" y="148415"/>
                  <a:pt x="6304127" y="96934"/>
                </a:cubicBezTo>
                <a:cubicBezTo>
                  <a:pt x="1758417" y="309945"/>
                  <a:pt x="-56175" y="587573"/>
                  <a:pt x="1322" y="190557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8" name="椭圆 153"/>
          <p:cNvSpPr/>
          <p:nvPr/>
        </p:nvSpPr>
        <p:spPr>
          <a:xfrm rot="20216895">
            <a:off x="1707460" y="912936"/>
            <a:ext cx="1983464" cy="79718"/>
          </a:xfrm>
          <a:custGeom>
            <a:avLst/>
            <a:gdLst>
              <a:gd name="connsiteX0" fmla="*/ 0 w 2017875"/>
              <a:gd name="connsiteY0" fmla="*/ 572687 h 1145373"/>
              <a:gd name="connsiteX1" fmla="*/ 1008938 w 2017875"/>
              <a:gd name="connsiteY1" fmla="*/ 0 h 1145373"/>
              <a:gd name="connsiteX2" fmla="*/ 2017876 w 2017875"/>
              <a:gd name="connsiteY2" fmla="*/ 572687 h 1145373"/>
              <a:gd name="connsiteX3" fmla="*/ 1008938 w 2017875"/>
              <a:gd name="connsiteY3" fmla="*/ 1145374 h 1145373"/>
              <a:gd name="connsiteX4" fmla="*/ 0 w 2017875"/>
              <a:gd name="connsiteY4" fmla="*/ 572687 h 1145373"/>
              <a:gd name="connsiteX0" fmla="*/ 0 w 3324884"/>
              <a:gd name="connsiteY0" fmla="*/ 572954 h 1145856"/>
              <a:gd name="connsiteX1" fmla="*/ 1008938 w 3324884"/>
              <a:gd name="connsiteY1" fmla="*/ 267 h 1145856"/>
              <a:gd name="connsiteX2" fmla="*/ 3324884 w 3324884"/>
              <a:gd name="connsiteY2" fmla="*/ 519766 h 1145856"/>
              <a:gd name="connsiteX3" fmla="*/ 1008938 w 3324884"/>
              <a:gd name="connsiteY3" fmla="*/ 1145641 h 1145856"/>
              <a:gd name="connsiteX4" fmla="*/ 0 w 3324884"/>
              <a:gd name="connsiteY4" fmla="*/ 572954 h 1145856"/>
              <a:gd name="connsiteX0" fmla="*/ 0 w 5722559"/>
              <a:gd name="connsiteY0" fmla="*/ 576096 h 1150485"/>
              <a:gd name="connsiteX1" fmla="*/ 1008938 w 5722559"/>
              <a:gd name="connsiteY1" fmla="*/ 3409 h 1150485"/>
              <a:gd name="connsiteX2" fmla="*/ 5722559 w 5722559"/>
              <a:gd name="connsiteY2" fmla="*/ 418219 h 1150485"/>
              <a:gd name="connsiteX3" fmla="*/ 1008938 w 5722559"/>
              <a:gd name="connsiteY3" fmla="*/ 1148783 h 1150485"/>
              <a:gd name="connsiteX4" fmla="*/ 0 w 5722559"/>
              <a:gd name="connsiteY4" fmla="*/ 576096 h 1150485"/>
              <a:gd name="connsiteX0" fmla="*/ 0 w 5933329"/>
              <a:gd name="connsiteY0" fmla="*/ 574549 h 1148330"/>
              <a:gd name="connsiteX1" fmla="*/ 1008938 w 5933329"/>
              <a:gd name="connsiteY1" fmla="*/ 1862 h 1148330"/>
              <a:gd name="connsiteX2" fmla="*/ 5933329 w 5933329"/>
              <a:gd name="connsiteY2" fmla="*/ 450113 h 1148330"/>
              <a:gd name="connsiteX3" fmla="*/ 1008938 w 5933329"/>
              <a:gd name="connsiteY3" fmla="*/ 1147236 h 1148330"/>
              <a:gd name="connsiteX4" fmla="*/ 0 w 5933329"/>
              <a:gd name="connsiteY4" fmla="*/ 574549 h 1148330"/>
              <a:gd name="connsiteX0" fmla="*/ 2782 w 6699476"/>
              <a:gd name="connsiteY0" fmla="*/ 575982 h 1150331"/>
              <a:gd name="connsiteX1" fmla="*/ 1011720 w 6699476"/>
              <a:gd name="connsiteY1" fmla="*/ 3295 h 1150331"/>
              <a:gd name="connsiteX2" fmla="*/ 6699476 w 6699476"/>
              <a:gd name="connsiteY2" fmla="*/ 420140 h 1150331"/>
              <a:gd name="connsiteX3" fmla="*/ 1011720 w 6699476"/>
              <a:gd name="connsiteY3" fmla="*/ 1148669 h 1150331"/>
              <a:gd name="connsiteX4" fmla="*/ 2782 w 6699476"/>
              <a:gd name="connsiteY4" fmla="*/ 575982 h 1150331"/>
              <a:gd name="connsiteX0" fmla="*/ 9055 w 6705749"/>
              <a:gd name="connsiteY0" fmla="*/ 575982 h 1149635"/>
              <a:gd name="connsiteX1" fmla="*/ 1017993 w 6705749"/>
              <a:gd name="connsiteY1" fmla="*/ 3295 h 1149635"/>
              <a:gd name="connsiteX2" fmla="*/ 6705749 w 6705749"/>
              <a:gd name="connsiteY2" fmla="*/ 420140 h 1149635"/>
              <a:gd name="connsiteX3" fmla="*/ 1017993 w 6705749"/>
              <a:gd name="connsiteY3" fmla="*/ 1148669 h 1149635"/>
              <a:gd name="connsiteX4" fmla="*/ 9055 w 6705749"/>
              <a:gd name="connsiteY4" fmla="*/ 575982 h 1149635"/>
              <a:gd name="connsiteX0" fmla="*/ 29879 w 6726573"/>
              <a:gd name="connsiteY0" fmla="*/ 575982 h 1149640"/>
              <a:gd name="connsiteX1" fmla="*/ 1038817 w 6726573"/>
              <a:gd name="connsiteY1" fmla="*/ 3295 h 1149640"/>
              <a:gd name="connsiteX2" fmla="*/ 6726573 w 6726573"/>
              <a:gd name="connsiteY2" fmla="*/ 420140 h 1149640"/>
              <a:gd name="connsiteX3" fmla="*/ 1038817 w 6726573"/>
              <a:gd name="connsiteY3" fmla="*/ 1148669 h 1149640"/>
              <a:gd name="connsiteX4" fmla="*/ 29879 w 6726573"/>
              <a:gd name="connsiteY4" fmla="*/ 575982 h 1149640"/>
              <a:gd name="connsiteX0" fmla="*/ 29879 w 6730938"/>
              <a:gd name="connsiteY0" fmla="*/ 188864 h 762522"/>
              <a:gd name="connsiteX1" fmla="*/ 6726573 w 6730938"/>
              <a:gd name="connsiteY1" fmla="*/ 33022 h 762522"/>
              <a:gd name="connsiteX2" fmla="*/ 1038817 w 6730938"/>
              <a:gd name="connsiteY2" fmla="*/ 761551 h 762522"/>
              <a:gd name="connsiteX3" fmla="*/ 29879 w 6730938"/>
              <a:gd name="connsiteY3" fmla="*/ 188864 h 762522"/>
              <a:gd name="connsiteX0" fmla="*/ -1 w 6696693"/>
              <a:gd name="connsiteY0" fmla="*/ 188864 h 188863"/>
              <a:gd name="connsiteX1" fmla="*/ 6696693 w 6696693"/>
              <a:gd name="connsiteY1" fmla="*/ 33022 h 188863"/>
              <a:gd name="connsiteX2" fmla="*/ -1 w 6696693"/>
              <a:gd name="connsiteY2" fmla="*/ 188864 h 188863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3970 w 6756248"/>
              <a:gd name="connsiteY0" fmla="*/ 501224 h 847269"/>
              <a:gd name="connsiteX1" fmla="*/ 6700664 w 6756248"/>
              <a:gd name="connsiteY1" fmla="*/ 345382 h 847269"/>
              <a:gd name="connsiteX2" fmla="*/ 3970 w 6756248"/>
              <a:gd name="connsiteY2" fmla="*/ 501224 h 847269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4246 w 6708142"/>
              <a:gd name="connsiteY0" fmla="*/ 689949 h 1369838"/>
              <a:gd name="connsiteX1" fmla="*/ 6700940 w 6708142"/>
              <a:gd name="connsiteY1" fmla="*/ 534107 h 1369838"/>
              <a:gd name="connsiteX2" fmla="*/ 4246 w 6708142"/>
              <a:gd name="connsiteY2" fmla="*/ 689949 h 1369838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5547 w 6702241"/>
              <a:gd name="connsiteY0" fmla="*/ 620653 h 1300542"/>
              <a:gd name="connsiteX1" fmla="*/ 6702241 w 6702241"/>
              <a:gd name="connsiteY1" fmla="*/ 464811 h 1300542"/>
              <a:gd name="connsiteX2" fmla="*/ 5547 w 6702241"/>
              <a:gd name="connsiteY2" fmla="*/ 620653 h 1300542"/>
              <a:gd name="connsiteX0" fmla="*/ 5547 w 6702241"/>
              <a:gd name="connsiteY0" fmla="*/ 620653 h 1146123"/>
              <a:gd name="connsiteX1" fmla="*/ 6702241 w 6702241"/>
              <a:gd name="connsiteY1" fmla="*/ 464811 h 1146123"/>
              <a:gd name="connsiteX2" fmla="*/ 5547 w 6702241"/>
              <a:gd name="connsiteY2" fmla="*/ 620653 h 1146123"/>
              <a:gd name="connsiteX0" fmla="*/ 6940 w 6703634"/>
              <a:gd name="connsiteY0" fmla="*/ 478252 h 1003722"/>
              <a:gd name="connsiteX1" fmla="*/ 6703634 w 6703634"/>
              <a:gd name="connsiteY1" fmla="*/ 322410 h 1003722"/>
              <a:gd name="connsiteX2" fmla="*/ 6940 w 6703634"/>
              <a:gd name="connsiteY2" fmla="*/ 478252 h 1003722"/>
              <a:gd name="connsiteX0" fmla="*/ 6940 w 6703634"/>
              <a:gd name="connsiteY0" fmla="*/ 478252 h 927312"/>
              <a:gd name="connsiteX1" fmla="*/ 6703634 w 6703634"/>
              <a:gd name="connsiteY1" fmla="*/ 322410 h 927312"/>
              <a:gd name="connsiteX2" fmla="*/ 6940 w 6703634"/>
              <a:gd name="connsiteY2" fmla="*/ 478252 h 927312"/>
              <a:gd name="connsiteX0" fmla="*/ 908 w 6697602"/>
              <a:gd name="connsiteY0" fmla="*/ 492896 h 957162"/>
              <a:gd name="connsiteX1" fmla="*/ 6697602 w 6697602"/>
              <a:gd name="connsiteY1" fmla="*/ 337054 h 957162"/>
              <a:gd name="connsiteX2" fmla="*/ 908 w 6697602"/>
              <a:gd name="connsiteY2" fmla="*/ 492896 h 957162"/>
              <a:gd name="connsiteX0" fmla="*/ 107 w 6696801"/>
              <a:gd name="connsiteY0" fmla="*/ 459499 h 888995"/>
              <a:gd name="connsiteX1" fmla="*/ 6696801 w 6696801"/>
              <a:gd name="connsiteY1" fmla="*/ 303657 h 888995"/>
              <a:gd name="connsiteX2" fmla="*/ 107 w 6696801"/>
              <a:gd name="connsiteY2" fmla="*/ 459499 h 888995"/>
              <a:gd name="connsiteX0" fmla="*/ 107 w 6696801"/>
              <a:gd name="connsiteY0" fmla="*/ 479688 h 909184"/>
              <a:gd name="connsiteX1" fmla="*/ 6696801 w 6696801"/>
              <a:gd name="connsiteY1" fmla="*/ 323846 h 909184"/>
              <a:gd name="connsiteX2" fmla="*/ 107 w 6696801"/>
              <a:gd name="connsiteY2" fmla="*/ 479688 h 909184"/>
              <a:gd name="connsiteX0" fmla="*/ 107 w 6696801"/>
              <a:gd name="connsiteY0" fmla="*/ 479688 h 940678"/>
              <a:gd name="connsiteX1" fmla="*/ 6696801 w 6696801"/>
              <a:gd name="connsiteY1" fmla="*/ 323846 h 940678"/>
              <a:gd name="connsiteX2" fmla="*/ 107 w 6696801"/>
              <a:gd name="connsiteY2" fmla="*/ 479688 h 940678"/>
              <a:gd name="connsiteX0" fmla="*/ 157 w 6696851"/>
              <a:gd name="connsiteY0" fmla="*/ 592191 h 1169389"/>
              <a:gd name="connsiteX1" fmla="*/ 6696851 w 6696851"/>
              <a:gd name="connsiteY1" fmla="*/ 436349 h 1169389"/>
              <a:gd name="connsiteX2" fmla="*/ 157 w 6696851"/>
              <a:gd name="connsiteY2" fmla="*/ 592191 h 1169389"/>
              <a:gd name="connsiteX0" fmla="*/ 493 w 6697187"/>
              <a:gd name="connsiteY0" fmla="*/ 497740 h 977584"/>
              <a:gd name="connsiteX1" fmla="*/ 6697187 w 6697187"/>
              <a:gd name="connsiteY1" fmla="*/ 341898 h 977584"/>
              <a:gd name="connsiteX2" fmla="*/ 493 w 6697187"/>
              <a:gd name="connsiteY2" fmla="*/ 497740 h 977584"/>
              <a:gd name="connsiteX0" fmla="*/ 500 w 6642198"/>
              <a:gd name="connsiteY0" fmla="*/ 513253 h 980121"/>
              <a:gd name="connsiteX1" fmla="*/ 6642198 w 6642198"/>
              <a:gd name="connsiteY1" fmla="*/ 321242 h 980121"/>
              <a:gd name="connsiteX2" fmla="*/ 500 w 6642198"/>
              <a:gd name="connsiteY2" fmla="*/ 513253 h 980121"/>
              <a:gd name="connsiteX0" fmla="*/ 491 w 6709825"/>
              <a:gd name="connsiteY0" fmla="*/ 478133 h 976265"/>
              <a:gd name="connsiteX1" fmla="*/ 6709825 w 6709825"/>
              <a:gd name="connsiteY1" fmla="*/ 370770 h 976265"/>
              <a:gd name="connsiteX2" fmla="*/ 491 w 6709825"/>
              <a:gd name="connsiteY2" fmla="*/ 478133 h 976265"/>
              <a:gd name="connsiteX0" fmla="*/ 491 w 6709825"/>
              <a:gd name="connsiteY0" fmla="*/ 478133 h 962255"/>
              <a:gd name="connsiteX1" fmla="*/ 6709825 w 6709825"/>
              <a:gd name="connsiteY1" fmla="*/ 370770 h 962255"/>
              <a:gd name="connsiteX2" fmla="*/ 491 w 6709825"/>
              <a:gd name="connsiteY2" fmla="*/ 478133 h 962255"/>
              <a:gd name="connsiteX0" fmla="*/ 905 w 6710239"/>
              <a:gd name="connsiteY0" fmla="*/ 471953 h 956075"/>
              <a:gd name="connsiteX1" fmla="*/ 6710239 w 6710239"/>
              <a:gd name="connsiteY1" fmla="*/ 364590 h 956075"/>
              <a:gd name="connsiteX2" fmla="*/ 905 w 6710239"/>
              <a:gd name="connsiteY2" fmla="*/ 471953 h 956075"/>
              <a:gd name="connsiteX0" fmla="*/ 933 w 6710267"/>
              <a:gd name="connsiteY0" fmla="*/ 454975 h 939097"/>
              <a:gd name="connsiteX1" fmla="*/ 6710267 w 6710267"/>
              <a:gd name="connsiteY1" fmla="*/ 347612 h 939097"/>
              <a:gd name="connsiteX2" fmla="*/ 933 w 6710267"/>
              <a:gd name="connsiteY2" fmla="*/ 454975 h 939097"/>
              <a:gd name="connsiteX0" fmla="*/ 933 w 6710267"/>
              <a:gd name="connsiteY0" fmla="*/ 454975 h 903078"/>
              <a:gd name="connsiteX1" fmla="*/ 6710267 w 6710267"/>
              <a:gd name="connsiteY1" fmla="*/ 347612 h 903078"/>
              <a:gd name="connsiteX2" fmla="*/ 933 w 6710267"/>
              <a:gd name="connsiteY2" fmla="*/ 454975 h 903078"/>
              <a:gd name="connsiteX0" fmla="*/ 1137 w 6303942"/>
              <a:gd name="connsiteY0" fmla="*/ 450007 h 902803"/>
              <a:gd name="connsiteX1" fmla="*/ 6303942 w 6303942"/>
              <a:gd name="connsiteY1" fmla="*/ 356384 h 902803"/>
              <a:gd name="connsiteX2" fmla="*/ 1137 w 6303942"/>
              <a:gd name="connsiteY2" fmla="*/ 450007 h 902803"/>
              <a:gd name="connsiteX0" fmla="*/ 763 w 6303568"/>
              <a:gd name="connsiteY0" fmla="*/ 345042 h 691510"/>
              <a:gd name="connsiteX1" fmla="*/ 6303568 w 6303568"/>
              <a:gd name="connsiteY1" fmla="*/ 251419 h 691510"/>
              <a:gd name="connsiteX2" fmla="*/ 763 w 6303568"/>
              <a:gd name="connsiteY2" fmla="*/ 345042 h 691510"/>
              <a:gd name="connsiteX0" fmla="*/ 464 w 6303269"/>
              <a:gd name="connsiteY0" fmla="*/ 301419 h 603002"/>
              <a:gd name="connsiteX1" fmla="*/ 6303269 w 6303269"/>
              <a:gd name="connsiteY1" fmla="*/ 207796 h 603002"/>
              <a:gd name="connsiteX2" fmla="*/ 464 w 6303269"/>
              <a:gd name="connsiteY2" fmla="*/ 301419 h 603002"/>
              <a:gd name="connsiteX0" fmla="*/ 2 w 6302807"/>
              <a:gd name="connsiteY0" fmla="*/ 232453 h 459965"/>
              <a:gd name="connsiteX1" fmla="*/ 6302807 w 6302807"/>
              <a:gd name="connsiteY1" fmla="*/ 138830 h 459965"/>
              <a:gd name="connsiteX2" fmla="*/ 2 w 6302807"/>
              <a:gd name="connsiteY2" fmla="*/ 232453 h 459965"/>
              <a:gd name="connsiteX0" fmla="*/ 2 w 6302807"/>
              <a:gd name="connsiteY0" fmla="*/ 218785 h 430437"/>
              <a:gd name="connsiteX1" fmla="*/ 6302807 w 6302807"/>
              <a:gd name="connsiteY1" fmla="*/ 125162 h 430437"/>
              <a:gd name="connsiteX2" fmla="*/ 2 w 6302807"/>
              <a:gd name="connsiteY2" fmla="*/ 218785 h 430437"/>
              <a:gd name="connsiteX0" fmla="*/ 2 w 6302807"/>
              <a:gd name="connsiteY0" fmla="*/ 150184 h 361836"/>
              <a:gd name="connsiteX1" fmla="*/ 6302807 w 6302807"/>
              <a:gd name="connsiteY1" fmla="*/ 56561 h 361836"/>
              <a:gd name="connsiteX2" fmla="*/ 2 w 6302807"/>
              <a:gd name="connsiteY2" fmla="*/ 150184 h 361836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133 w 6302938"/>
              <a:gd name="connsiteY0" fmla="*/ 213846 h 451605"/>
              <a:gd name="connsiteX1" fmla="*/ 6302938 w 6302938"/>
              <a:gd name="connsiteY1" fmla="*/ 120223 h 451605"/>
              <a:gd name="connsiteX2" fmla="*/ 133 w 6302938"/>
              <a:gd name="connsiteY2" fmla="*/ 213846 h 451605"/>
              <a:gd name="connsiteX0" fmla="*/ 2289 w 6305094"/>
              <a:gd name="connsiteY0" fmla="*/ 237792 h 499248"/>
              <a:gd name="connsiteX1" fmla="*/ 6305094 w 6305094"/>
              <a:gd name="connsiteY1" fmla="*/ 144169 h 499248"/>
              <a:gd name="connsiteX2" fmla="*/ 2289 w 6305094"/>
              <a:gd name="connsiteY2" fmla="*/ 237792 h 499248"/>
              <a:gd name="connsiteX0" fmla="*/ 1330 w 6304135"/>
              <a:gd name="connsiteY0" fmla="*/ 208330 h 440630"/>
              <a:gd name="connsiteX1" fmla="*/ 6304135 w 6304135"/>
              <a:gd name="connsiteY1" fmla="*/ 114707 h 440630"/>
              <a:gd name="connsiteX2" fmla="*/ 1330 w 6304135"/>
              <a:gd name="connsiteY2" fmla="*/ 208330 h 440630"/>
              <a:gd name="connsiteX0" fmla="*/ 1330 w 6304135"/>
              <a:gd name="connsiteY0" fmla="*/ 190557 h 422857"/>
              <a:gd name="connsiteX1" fmla="*/ 6304135 w 6304135"/>
              <a:gd name="connsiteY1" fmla="*/ 96934 h 422857"/>
              <a:gd name="connsiteX2" fmla="*/ 1330 w 6304135"/>
              <a:gd name="connsiteY2" fmla="*/ 190557 h 422857"/>
              <a:gd name="connsiteX0" fmla="*/ 1322 w 6304127"/>
              <a:gd name="connsiteY0" fmla="*/ 190557 h 391618"/>
              <a:gd name="connsiteX1" fmla="*/ 6304127 w 6304127"/>
              <a:gd name="connsiteY1" fmla="*/ 96934 h 391618"/>
              <a:gd name="connsiteX2" fmla="*/ 1322 w 6304127"/>
              <a:gd name="connsiteY2" fmla="*/ 190557 h 391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04127" h="391618">
                <a:moveTo>
                  <a:pt x="1322" y="190557"/>
                </a:moveTo>
                <a:cubicBezTo>
                  <a:pt x="58819" y="-206459"/>
                  <a:pt x="1676272" y="148415"/>
                  <a:pt x="6304127" y="96934"/>
                </a:cubicBezTo>
                <a:cubicBezTo>
                  <a:pt x="1758417" y="309945"/>
                  <a:pt x="-56175" y="587573"/>
                  <a:pt x="1322" y="190557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9" name="椭圆 153"/>
          <p:cNvSpPr/>
          <p:nvPr/>
        </p:nvSpPr>
        <p:spPr>
          <a:xfrm rot="20216895">
            <a:off x="695390" y="2986010"/>
            <a:ext cx="2511503" cy="100940"/>
          </a:xfrm>
          <a:custGeom>
            <a:avLst/>
            <a:gdLst>
              <a:gd name="connsiteX0" fmla="*/ 0 w 2017875"/>
              <a:gd name="connsiteY0" fmla="*/ 572687 h 1145373"/>
              <a:gd name="connsiteX1" fmla="*/ 1008938 w 2017875"/>
              <a:gd name="connsiteY1" fmla="*/ 0 h 1145373"/>
              <a:gd name="connsiteX2" fmla="*/ 2017876 w 2017875"/>
              <a:gd name="connsiteY2" fmla="*/ 572687 h 1145373"/>
              <a:gd name="connsiteX3" fmla="*/ 1008938 w 2017875"/>
              <a:gd name="connsiteY3" fmla="*/ 1145374 h 1145373"/>
              <a:gd name="connsiteX4" fmla="*/ 0 w 2017875"/>
              <a:gd name="connsiteY4" fmla="*/ 572687 h 1145373"/>
              <a:gd name="connsiteX0" fmla="*/ 0 w 3324884"/>
              <a:gd name="connsiteY0" fmla="*/ 572954 h 1145856"/>
              <a:gd name="connsiteX1" fmla="*/ 1008938 w 3324884"/>
              <a:gd name="connsiteY1" fmla="*/ 267 h 1145856"/>
              <a:gd name="connsiteX2" fmla="*/ 3324884 w 3324884"/>
              <a:gd name="connsiteY2" fmla="*/ 519766 h 1145856"/>
              <a:gd name="connsiteX3" fmla="*/ 1008938 w 3324884"/>
              <a:gd name="connsiteY3" fmla="*/ 1145641 h 1145856"/>
              <a:gd name="connsiteX4" fmla="*/ 0 w 3324884"/>
              <a:gd name="connsiteY4" fmla="*/ 572954 h 1145856"/>
              <a:gd name="connsiteX0" fmla="*/ 0 w 5722559"/>
              <a:gd name="connsiteY0" fmla="*/ 576096 h 1150485"/>
              <a:gd name="connsiteX1" fmla="*/ 1008938 w 5722559"/>
              <a:gd name="connsiteY1" fmla="*/ 3409 h 1150485"/>
              <a:gd name="connsiteX2" fmla="*/ 5722559 w 5722559"/>
              <a:gd name="connsiteY2" fmla="*/ 418219 h 1150485"/>
              <a:gd name="connsiteX3" fmla="*/ 1008938 w 5722559"/>
              <a:gd name="connsiteY3" fmla="*/ 1148783 h 1150485"/>
              <a:gd name="connsiteX4" fmla="*/ 0 w 5722559"/>
              <a:gd name="connsiteY4" fmla="*/ 576096 h 1150485"/>
              <a:gd name="connsiteX0" fmla="*/ 0 w 5933329"/>
              <a:gd name="connsiteY0" fmla="*/ 574549 h 1148330"/>
              <a:gd name="connsiteX1" fmla="*/ 1008938 w 5933329"/>
              <a:gd name="connsiteY1" fmla="*/ 1862 h 1148330"/>
              <a:gd name="connsiteX2" fmla="*/ 5933329 w 5933329"/>
              <a:gd name="connsiteY2" fmla="*/ 450113 h 1148330"/>
              <a:gd name="connsiteX3" fmla="*/ 1008938 w 5933329"/>
              <a:gd name="connsiteY3" fmla="*/ 1147236 h 1148330"/>
              <a:gd name="connsiteX4" fmla="*/ 0 w 5933329"/>
              <a:gd name="connsiteY4" fmla="*/ 574549 h 1148330"/>
              <a:gd name="connsiteX0" fmla="*/ 2782 w 6699476"/>
              <a:gd name="connsiteY0" fmla="*/ 575982 h 1150331"/>
              <a:gd name="connsiteX1" fmla="*/ 1011720 w 6699476"/>
              <a:gd name="connsiteY1" fmla="*/ 3295 h 1150331"/>
              <a:gd name="connsiteX2" fmla="*/ 6699476 w 6699476"/>
              <a:gd name="connsiteY2" fmla="*/ 420140 h 1150331"/>
              <a:gd name="connsiteX3" fmla="*/ 1011720 w 6699476"/>
              <a:gd name="connsiteY3" fmla="*/ 1148669 h 1150331"/>
              <a:gd name="connsiteX4" fmla="*/ 2782 w 6699476"/>
              <a:gd name="connsiteY4" fmla="*/ 575982 h 1150331"/>
              <a:gd name="connsiteX0" fmla="*/ 9055 w 6705749"/>
              <a:gd name="connsiteY0" fmla="*/ 575982 h 1149635"/>
              <a:gd name="connsiteX1" fmla="*/ 1017993 w 6705749"/>
              <a:gd name="connsiteY1" fmla="*/ 3295 h 1149635"/>
              <a:gd name="connsiteX2" fmla="*/ 6705749 w 6705749"/>
              <a:gd name="connsiteY2" fmla="*/ 420140 h 1149635"/>
              <a:gd name="connsiteX3" fmla="*/ 1017993 w 6705749"/>
              <a:gd name="connsiteY3" fmla="*/ 1148669 h 1149635"/>
              <a:gd name="connsiteX4" fmla="*/ 9055 w 6705749"/>
              <a:gd name="connsiteY4" fmla="*/ 575982 h 1149635"/>
              <a:gd name="connsiteX0" fmla="*/ 29879 w 6726573"/>
              <a:gd name="connsiteY0" fmla="*/ 575982 h 1149640"/>
              <a:gd name="connsiteX1" fmla="*/ 1038817 w 6726573"/>
              <a:gd name="connsiteY1" fmla="*/ 3295 h 1149640"/>
              <a:gd name="connsiteX2" fmla="*/ 6726573 w 6726573"/>
              <a:gd name="connsiteY2" fmla="*/ 420140 h 1149640"/>
              <a:gd name="connsiteX3" fmla="*/ 1038817 w 6726573"/>
              <a:gd name="connsiteY3" fmla="*/ 1148669 h 1149640"/>
              <a:gd name="connsiteX4" fmla="*/ 29879 w 6726573"/>
              <a:gd name="connsiteY4" fmla="*/ 575982 h 1149640"/>
              <a:gd name="connsiteX0" fmla="*/ 29879 w 6730938"/>
              <a:gd name="connsiteY0" fmla="*/ 188864 h 762522"/>
              <a:gd name="connsiteX1" fmla="*/ 6726573 w 6730938"/>
              <a:gd name="connsiteY1" fmla="*/ 33022 h 762522"/>
              <a:gd name="connsiteX2" fmla="*/ 1038817 w 6730938"/>
              <a:gd name="connsiteY2" fmla="*/ 761551 h 762522"/>
              <a:gd name="connsiteX3" fmla="*/ 29879 w 6730938"/>
              <a:gd name="connsiteY3" fmla="*/ 188864 h 762522"/>
              <a:gd name="connsiteX0" fmla="*/ -1 w 6696693"/>
              <a:gd name="connsiteY0" fmla="*/ 188864 h 188863"/>
              <a:gd name="connsiteX1" fmla="*/ 6696693 w 6696693"/>
              <a:gd name="connsiteY1" fmla="*/ 33022 h 188863"/>
              <a:gd name="connsiteX2" fmla="*/ -1 w 6696693"/>
              <a:gd name="connsiteY2" fmla="*/ 188864 h 188863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3970 w 6756248"/>
              <a:gd name="connsiteY0" fmla="*/ 501224 h 847269"/>
              <a:gd name="connsiteX1" fmla="*/ 6700664 w 6756248"/>
              <a:gd name="connsiteY1" fmla="*/ 345382 h 847269"/>
              <a:gd name="connsiteX2" fmla="*/ 3970 w 6756248"/>
              <a:gd name="connsiteY2" fmla="*/ 501224 h 847269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4246 w 6708142"/>
              <a:gd name="connsiteY0" fmla="*/ 689949 h 1369838"/>
              <a:gd name="connsiteX1" fmla="*/ 6700940 w 6708142"/>
              <a:gd name="connsiteY1" fmla="*/ 534107 h 1369838"/>
              <a:gd name="connsiteX2" fmla="*/ 4246 w 6708142"/>
              <a:gd name="connsiteY2" fmla="*/ 689949 h 1369838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5547 w 6702241"/>
              <a:gd name="connsiteY0" fmla="*/ 620653 h 1300542"/>
              <a:gd name="connsiteX1" fmla="*/ 6702241 w 6702241"/>
              <a:gd name="connsiteY1" fmla="*/ 464811 h 1300542"/>
              <a:gd name="connsiteX2" fmla="*/ 5547 w 6702241"/>
              <a:gd name="connsiteY2" fmla="*/ 620653 h 1300542"/>
              <a:gd name="connsiteX0" fmla="*/ 5547 w 6702241"/>
              <a:gd name="connsiteY0" fmla="*/ 620653 h 1146123"/>
              <a:gd name="connsiteX1" fmla="*/ 6702241 w 6702241"/>
              <a:gd name="connsiteY1" fmla="*/ 464811 h 1146123"/>
              <a:gd name="connsiteX2" fmla="*/ 5547 w 6702241"/>
              <a:gd name="connsiteY2" fmla="*/ 620653 h 1146123"/>
              <a:gd name="connsiteX0" fmla="*/ 6940 w 6703634"/>
              <a:gd name="connsiteY0" fmla="*/ 478252 h 1003722"/>
              <a:gd name="connsiteX1" fmla="*/ 6703634 w 6703634"/>
              <a:gd name="connsiteY1" fmla="*/ 322410 h 1003722"/>
              <a:gd name="connsiteX2" fmla="*/ 6940 w 6703634"/>
              <a:gd name="connsiteY2" fmla="*/ 478252 h 1003722"/>
              <a:gd name="connsiteX0" fmla="*/ 6940 w 6703634"/>
              <a:gd name="connsiteY0" fmla="*/ 478252 h 927312"/>
              <a:gd name="connsiteX1" fmla="*/ 6703634 w 6703634"/>
              <a:gd name="connsiteY1" fmla="*/ 322410 h 927312"/>
              <a:gd name="connsiteX2" fmla="*/ 6940 w 6703634"/>
              <a:gd name="connsiteY2" fmla="*/ 478252 h 927312"/>
              <a:gd name="connsiteX0" fmla="*/ 908 w 6697602"/>
              <a:gd name="connsiteY0" fmla="*/ 492896 h 957162"/>
              <a:gd name="connsiteX1" fmla="*/ 6697602 w 6697602"/>
              <a:gd name="connsiteY1" fmla="*/ 337054 h 957162"/>
              <a:gd name="connsiteX2" fmla="*/ 908 w 6697602"/>
              <a:gd name="connsiteY2" fmla="*/ 492896 h 957162"/>
              <a:gd name="connsiteX0" fmla="*/ 107 w 6696801"/>
              <a:gd name="connsiteY0" fmla="*/ 459499 h 888995"/>
              <a:gd name="connsiteX1" fmla="*/ 6696801 w 6696801"/>
              <a:gd name="connsiteY1" fmla="*/ 303657 h 888995"/>
              <a:gd name="connsiteX2" fmla="*/ 107 w 6696801"/>
              <a:gd name="connsiteY2" fmla="*/ 459499 h 888995"/>
              <a:gd name="connsiteX0" fmla="*/ 107 w 6696801"/>
              <a:gd name="connsiteY0" fmla="*/ 479688 h 909184"/>
              <a:gd name="connsiteX1" fmla="*/ 6696801 w 6696801"/>
              <a:gd name="connsiteY1" fmla="*/ 323846 h 909184"/>
              <a:gd name="connsiteX2" fmla="*/ 107 w 6696801"/>
              <a:gd name="connsiteY2" fmla="*/ 479688 h 909184"/>
              <a:gd name="connsiteX0" fmla="*/ 107 w 6696801"/>
              <a:gd name="connsiteY0" fmla="*/ 479688 h 940678"/>
              <a:gd name="connsiteX1" fmla="*/ 6696801 w 6696801"/>
              <a:gd name="connsiteY1" fmla="*/ 323846 h 940678"/>
              <a:gd name="connsiteX2" fmla="*/ 107 w 6696801"/>
              <a:gd name="connsiteY2" fmla="*/ 479688 h 940678"/>
              <a:gd name="connsiteX0" fmla="*/ 157 w 6696851"/>
              <a:gd name="connsiteY0" fmla="*/ 592191 h 1169389"/>
              <a:gd name="connsiteX1" fmla="*/ 6696851 w 6696851"/>
              <a:gd name="connsiteY1" fmla="*/ 436349 h 1169389"/>
              <a:gd name="connsiteX2" fmla="*/ 157 w 6696851"/>
              <a:gd name="connsiteY2" fmla="*/ 592191 h 1169389"/>
              <a:gd name="connsiteX0" fmla="*/ 493 w 6697187"/>
              <a:gd name="connsiteY0" fmla="*/ 497740 h 977584"/>
              <a:gd name="connsiteX1" fmla="*/ 6697187 w 6697187"/>
              <a:gd name="connsiteY1" fmla="*/ 341898 h 977584"/>
              <a:gd name="connsiteX2" fmla="*/ 493 w 6697187"/>
              <a:gd name="connsiteY2" fmla="*/ 497740 h 977584"/>
              <a:gd name="connsiteX0" fmla="*/ 500 w 6642198"/>
              <a:gd name="connsiteY0" fmla="*/ 513253 h 980121"/>
              <a:gd name="connsiteX1" fmla="*/ 6642198 w 6642198"/>
              <a:gd name="connsiteY1" fmla="*/ 321242 h 980121"/>
              <a:gd name="connsiteX2" fmla="*/ 500 w 6642198"/>
              <a:gd name="connsiteY2" fmla="*/ 513253 h 980121"/>
              <a:gd name="connsiteX0" fmla="*/ 491 w 6709825"/>
              <a:gd name="connsiteY0" fmla="*/ 478133 h 976265"/>
              <a:gd name="connsiteX1" fmla="*/ 6709825 w 6709825"/>
              <a:gd name="connsiteY1" fmla="*/ 370770 h 976265"/>
              <a:gd name="connsiteX2" fmla="*/ 491 w 6709825"/>
              <a:gd name="connsiteY2" fmla="*/ 478133 h 976265"/>
              <a:gd name="connsiteX0" fmla="*/ 491 w 6709825"/>
              <a:gd name="connsiteY0" fmla="*/ 478133 h 962255"/>
              <a:gd name="connsiteX1" fmla="*/ 6709825 w 6709825"/>
              <a:gd name="connsiteY1" fmla="*/ 370770 h 962255"/>
              <a:gd name="connsiteX2" fmla="*/ 491 w 6709825"/>
              <a:gd name="connsiteY2" fmla="*/ 478133 h 962255"/>
              <a:gd name="connsiteX0" fmla="*/ 905 w 6710239"/>
              <a:gd name="connsiteY0" fmla="*/ 471953 h 956075"/>
              <a:gd name="connsiteX1" fmla="*/ 6710239 w 6710239"/>
              <a:gd name="connsiteY1" fmla="*/ 364590 h 956075"/>
              <a:gd name="connsiteX2" fmla="*/ 905 w 6710239"/>
              <a:gd name="connsiteY2" fmla="*/ 471953 h 956075"/>
              <a:gd name="connsiteX0" fmla="*/ 933 w 6710267"/>
              <a:gd name="connsiteY0" fmla="*/ 454975 h 939097"/>
              <a:gd name="connsiteX1" fmla="*/ 6710267 w 6710267"/>
              <a:gd name="connsiteY1" fmla="*/ 347612 h 939097"/>
              <a:gd name="connsiteX2" fmla="*/ 933 w 6710267"/>
              <a:gd name="connsiteY2" fmla="*/ 454975 h 939097"/>
              <a:gd name="connsiteX0" fmla="*/ 933 w 6710267"/>
              <a:gd name="connsiteY0" fmla="*/ 454975 h 903078"/>
              <a:gd name="connsiteX1" fmla="*/ 6710267 w 6710267"/>
              <a:gd name="connsiteY1" fmla="*/ 347612 h 903078"/>
              <a:gd name="connsiteX2" fmla="*/ 933 w 6710267"/>
              <a:gd name="connsiteY2" fmla="*/ 454975 h 903078"/>
              <a:gd name="connsiteX0" fmla="*/ 1137 w 6303942"/>
              <a:gd name="connsiteY0" fmla="*/ 450007 h 902803"/>
              <a:gd name="connsiteX1" fmla="*/ 6303942 w 6303942"/>
              <a:gd name="connsiteY1" fmla="*/ 356384 h 902803"/>
              <a:gd name="connsiteX2" fmla="*/ 1137 w 6303942"/>
              <a:gd name="connsiteY2" fmla="*/ 450007 h 902803"/>
              <a:gd name="connsiteX0" fmla="*/ 763 w 6303568"/>
              <a:gd name="connsiteY0" fmla="*/ 345042 h 691510"/>
              <a:gd name="connsiteX1" fmla="*/ 6303568 w 6303568"/>
              <a:gd name="connsiteY1" fmla="*/ 251419 h 691510"/>
              <a:gd name="connsiteX2" fmla="*/ 763 w 6303568"/>
              <a:gd name="connsiteY2" fmla="*/ 345042 h 691510"/>
              <a:gd name="connsiteX0" fmla="*/ 464 w 6303269"/>
              <a:gd name="connsiteY0" fmla="*/ 301419 h 603002"/>
              <a:gd name="connsiteX1" fmla="*/ 6303269 w 6303269"/>
              <a:gd name="connsiteY1" fmla="*/ 207796 h 603002"/>
              <a:gd name="connsiteX2" fmla="*/ 464 w 6303269"/>
              <a:gd name="connsiteY2" fmla="*/ 301419 h 603002"/>
              <a:gd name="connsiteX0" fmla="*/ 2 w 6302807"/>
              <a:gd name="connsiteY0" fmla="*/ 232453 h 459965"/>
              <a:gd name="connsiteX1" fmla="*/ 6302807 w 6302807"/>
              <a:gd name="connsiteY1" fmla="*/ 138830 h 459965"/>
              <a:gd name="connsiteX2" fmla="*/ 2 w 6302807"/>
              <a:gd name="connsiteY2" fmla="*/ 232453 h 459965"/>
              <a:gd name="connsiteX0" fmla="*/ 2 w 6302807"/>
              <a:gd name="connsiteY0" fmla="*/ 218785 h 430437"/>
              <a:gd name="connsiteX1" fmla="*/ 6302807 w 6302807"/>
              <a:gd name="connsiteY1" fmla="*/ 125162 h 430437"/>
              <a:gd name="connsiteX2" fmla="*/ 2 w 6302807"/>
              <a:gd name="connsiteY2" fmla="*/ 218785 h 430437"/>
              <a:gd name="connsiteX0" fmla="*/ 2 w 6302807"/>
              <a:gd name="connsiteY0" fmla="*/ 150184 h 361836"/>
              <a:gd name="connsiteX1" fmla="*/ 6302807 w 6302807"/>
              <a:gd name="connsiteY1" fmla="*/ 56561 h 361836"/>
              <a:gd name="connsiteX2" fmla="*/ 2 w 6302807"/>
              <a:gd name="connsiteY2" fmla="*/ 150184 h 361836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133 w 6302938"/>
              <a:gd name="connsiteY0" fmla="*/ 213846 h 451605"/>
              <a:gd name="connsiteX1" fmla="*/ 6302938 w 6302938"/>
              <a:gd name="connsiteY1" fmla="*/ 120223 h 451605"/>
              <a:gd name="connsiteX2" fmla="*/ 133 w 6302938"/>
              <a:gd name="connsiteY2" fmla="*/ 213846 h 451605"/>
              <a:gd name="connsiteX0" fmla="*/ 2289 w 6305094"/>
              <a:gd name="connsiteY0" fmla="*/ 237792 h 499248"/>
              <a:gd name="connsiteX1" fmla="*/ 6305094 w 6305094"/>
              <a:gd name="connsiteY1" fmla="*/ 144169 h 499248"/>
              <a:gd name="connsiteX2" fmla="*/ 2289 w 6305094"/>
              <a:gd name="connsiteY2" fmla="*/ 237792 h 499248"/>
              <a:gd name="connsiteX0" fmla="*/ 1330 w 6304135"/>
              <a:gd name="connsiteY0" fmla="*/ 208330 h 440630"/>
              <a:gd name="connsiteX1" fmla="*/ 6304135 w 6304135"/>
              <a:gd name="connsiteY1" fmla="*/ 114707 h 440630"/>
              <a:gd name="connsiteX2" fmla="*/ 1330 w 6304135"/>
              <a:gd name="connsiteY2" fmla="*/ 208330 h 440630"/>
              <a:gd name="connsiteX0" fmla="*/ 1330 w 6304135"/>
              <a:gd name="connsiteY0" fmla="*/ 190557 h 422857"/>
              <a:gd name="connsiteX1" fmla="*/ 6304135 w 6304135"/>
              <a:gd name="connsiteY1" fmla="*/ 96934 h 422857"/>
              <a:gd name="connsiteX2" fmla="*/ 1330 w 6304135"/>
              <a:gd name="connsiteY2" fmla="*/ 190557 h 422857"/>
              <a:gd name="connsiteX0" fmla="*/ 1322 w 6304127"/>
              <a:gd name="connsiteY0" fmla="*/ 190557 h 391618"/>
              <a:gd name="connsiteX1" fmla="*/ 6304127 w 6304127"/>
              <a:gd name="connsiteY1" fmla="*/ 96934 h 391618"/>
              <a:gd name="connsiteX2" fmla="*/ 1322 w 6304127"/>
              <a:gd name="connsiteY2" fmla="*/ 190557 h 391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04127" h="391618">
                <a:moveTo>
                  <a:pt x="1322" y="190557"/>
                </a:moveTo>
                <a:cubicBezTo>
                  <a:pt x="58819" y="-206459"/>
                  <a:pt x="1676272" y="148415"/>
                  <a:pt x="6304127" y="96934"/>
                </a:cubicBezTo>
                <a:cubicBezTo>
                  <a:pt x="1758417" y="309945"/>
                  <a:pt x="-56175" y="587573"/>
                  <a:pt x="1322" y="190557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2" name="TextBox 26"/>
          <p:cNvSpPr txBox="1">
            <a:spLocks noChangeArrowheads="1"/>
          </p:cNvSpPr>
          <p:nvPr/>
        </p:nvSpPr>
        <p:spPr bwMode="auto">
          <a:xfrm>
            <a:off x="3563176" y="1666291"/>
            <a:ext cx="26067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 smtClean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cs typeface="Arial" panose="020B0604020202020204" pitchFamily="34" charset="0"/>
              </a:rPr>
              <a:t>职业生涯规划</a:t>
            </a:r>
            <a:endParaRPr lang="en-US" altLang="zh-CN" sz="2800" dirty="0">
              <a:solidFill>
                <a:schemeClr val="bg1"/>
              </a:solidFill>
              <a:latin typeface="汉仪丫丫体简" panose="02010604000101010101" pitchFamily="2" charset="-122"/>
              <a:ea typeface="汉仪丫丫体简" panose="02010604000101010101" pitchFamily="2" charset="-122"/>
              <a:cs typeface="Arial" panose="020B0604020202020204" pitchFamily="34" charset="0"/>
            </a:endParaRPr>
          </a:p>
        </p:txBody>
      </p:sp>
      <p:sp>
        <p:nvSpPr>
          <p:cNvPr id="164" name="TextBox 26"/>
          <p:cNvSpPr txBox="1">
            <a:spLocks noChangeArrowheads="1"/>
          </p:cNvSpPr>
          <p:nvPr/>
        </p:nvSpPr>
        <p:spPr bwMode="auto">
          <a:xfrm>
            <a:off x="3079563" y="1573005"/>
            <a:ext cx="30671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cs typeface="Arial" panose="020B0604020202020204" pitchFamily="34" charset="0"/>
              </a:defRPr>
            </a:lvl1pPr>
            <a:lvl2pPr marL="742950" indent="-285750"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dirty="0"/>
              <a:t>1</a:t>
            </a:r>
          </a:p>
        </p:txBody>
      </p:sp>
      <p:sp>
        <p:nvSpPr>
          <p:cNvPr id="168" name="TextBox 26"/>
          <p:cNvSpPr txBox="1">
            <a:spLocks noChangeArrowheads="1"/>
          </p:cNvSpPr>
          <p:nvPr/>
        </p:nvSpPr>
        <p:spPr bwMode="auto">
          <a:xfrm>
            <a:off x="3563176" y="2338834"/>
            <a:ext cx="26067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 smtClean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cs typeface="Arial" panose="020B0604020202020204" pitchFamily="34" charset="0"/>
              </a:rPr>
              <a:t>职业生涯分析</a:t>
            </a:r>
            <a:endParaRPr lang="en-US" altLang="zh-CN" sz="2800" dirty="0">
              <a:solidFill>
                <a:schemeClr val="bg1"/>
              </a:solidFill>
              <a:latin typeface="汉仪丫丫体简" panose="02010604000101010101" pitchFamily="2" charset="-122"/>
              <a:ea typeface="汉仪丫丫体简" panose="02010604000101010101" pitchFamily="2" charset="-122"/>
              <a:cs typeface="Arial" panose="020B0604020202020204" pitchFamily="34" charset="0"/>
            </a:endParaRPr>
          </a:p>
        </p:txBody>
      </p:sp>
      <p:sp>
        <p:nvSpPr>
          <p:cNvPr id="169" name="TextBox 26"/>
          <p:cNvSpPr txBox="1">
            <a:spLocks noChangeArrowheads="1"/>
          </p:cNvSpPr>
          <p:nvPr/>
        </p:nvSpPr>
        <p:spPr bwMode="auto">
          <a:xfrm>
            <a:off x="3079563" y="2245548"/>
            <a:ext cx="30671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cs typeface="Arial" panose="020B0604020202020204" pitchFamily="34" charset="0"/>
              </a:defRPr>
            </a:lvl1pPr>
            <a:lvl2pPr marL="742950" indent="-285750"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dirty="0" smtClean="0"/>
              <a:t>2</a:t>
            </a:r>
            <a:endParaRPr lang="en-US" altLang="zh-CN" sz="3600" dirty="0"/>
          </a:p>
        </p:txBody>
      </p:sp>
      <p:sp>
        <p:nvSpPr>
          <p:cNvPr id="172" name="TextBox 26"/>
          <p:cNvSpPr txBox="1">
            <a:spLocks noChangeArrowheads="1"/>
          </p:cNvSpPr>
          <p:nvPr/>
        </p:nvSpPr>
        <p:spPr bwMode="auto">
          <a:xfrm>
            <a:off x="3563176" y="2990305"/>
            <a:ext cx="26067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 smtClean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cs typeface="Arial" panose="020B0604020202020204" pitchFamily="34" charset="0"/>
              </a:rPr>
              <a:t>职业生涯目标</a:t>
            </a:r>
            <a:endParaRPr lang="en-US" altLang="zh-CN" sz="2800" dirty="0">
              <a:solidFill>
                <a:schemeClr val="bg1"/>
              </a:solidFill>
              <a:latin typeface="汉仪丫丫体简" panose="02010604000101010101" pitchFamily="2" charset="-122"/>
              <a:ea typeface="汉仪丫丫体简" panose="02010604000101010101" pitchFamily="2" charset="-122"/>
              <a:cs typeface="Arial" panose="020B0604020202020204" pitchFamily="34" charset="0"/>
            </a:endParaRPr>
          </a:p>
        </p:txBody>
      </p:sp>
      <p:sp>
        <p:nvSpPr>
          <p:cNvPr id="173" name="TextBox 26"/>
          <p:cNvSpPr txBox="1">
            <a:spLocks noChangeArrowheads="1"/>
          </p:cNvSpPr>
          <p:nvPr/>
        </p:nvSpPr>
        <p:spPr bwMode="auto">
          <a:xfrm>
            <a:off x="3079563" y="2897019"/>
            <a:ext cx="30671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cs typeface="Arial" panose="020B0604020202020204" pitchFamily="34" charset="0"/>
              </a:defRPr>
            </a:lvl1pPr>
            <a:lvl2pPr marL="742950" indent="-285750"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dirty="0" smtClean="0"/>
              <a:t>3</a:t>
            </a:r>
            <a:endParaRPr lang="en-US" altLang="zh-CN" sz="3600" dirty="0"/>
          </a:p>
        </p:txBody>
      </p:sp>
      <p:sp>
        <p:nvSpPr>
          <p:cNvPr id="174" name="TextBox 26"/>
          <p:cNvSpPr txBox="1">
            <a:spLocks noChangeArrowheads="1"/>
          </p:cNvSpPr>
          <p:nvPr/>
        </p:nvSpPr>
        <p:spPr bwMode="auto">
          <a:xfrm>
            <a:off x="3563176" y="3662848"/>
            <a:ext cx="26067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cs typeface="Arial" panose="020B0604020202020204" pitchFamily="34" charset="0"/>
              </a:rPr>
              <a:t>职业</a:t>
            </a:r>
            <a:r>
              <a:rPr lang="zh-CN" altLang="en-US" sz="2800" dirty="0" smtClean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cs typeface="Arial" panose="020B0604020202020204" pitchFamily="34" charset="0"/>
              </a:rPr>
              <a:t>生涯决策</a:t>
            </a:r>
            <a:endParaRPr lang="en-US" altLang="zh-CN" sz="2800" dirty="0">
              <a:solidFill>
                <a:schemeClr val="bg1"/>
              </a:solidFill>
              <a:latin typeface="汉仪丫丫体简" panose="02010604000101010101" pitchFamily="2" charset="-122"/>
              <a:ea typeface="汉仪丫丫体简" panose="02010604000101010101" pitchFamily="2" charset="-122"/>
              <a:cs typeface="Arial" panose="020B0604020202020204" pitchFamily="34" charset="0"/>
            </a:endParaRPr>
          </a:p>
        </p:txBody>
      </p:sp>
      <p:sp>
        <p:nvSpPr>
          <p:cNvPr id="175" name="TextBox 26"/>
          <p:cNvSpPr txBox="1">
            <a:spLocks noChangeArrowheads="1"/>
          </p:cNvSpPr>
          <p:nvPr/>
        </p:nvSpPr>
        <p:spPr bwMode="auto">
          <a:xfrm>
            <a:off x="3079563" y="3569562"/>
            <a:ext cx="30671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cs typeface="Arial" panose="020B0604020202020204" pitchFamily="34" charset="0"/>
              </a:defRPr>
            </a:lvl1pPr>
            <a:lvl2pPr marL="742950" indent="-285750"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dirty="0"/>
              <a:t>4</a:t>
            </a:r>
          </a:p>
        </p:txBody>
      </p:sp>
      <p:grpSp>
        <p:nvGrpSpPr>
          <p:cNvPr id="254" name="组合 253"/>
          <p:cNvGrpSpPr/>
          <p:nvPr/>
        </p:nvGrpSpPr>
        <p:grpSpPr>
          <a:xfrm rot="832689">
            <a:off x="827875" y="2315261"/>
            <a:ext cx="348136" cy="472624"/>
            <a:chOff x="1154112" y="1900238"/>
            <a:chExt cx="1025524" cy="1392237"/>
          </a:xfrm>
        </p:grpSpPr>
        <p:sp>
          <p:nvSpPr>
            <p:cNvPr id="240" name="Freeform 34"/>
            <p:cNvSpPr>
              <a:spLocks/>
            </p:cNvSpPr>
            <p:nvPr/>
          </p:nvSpPr>
          <p:spPr bwMode="auto">
            <a:xfrm>
              <a:off x="1679574" y="2851150"/>
              <a:ext cx="223837" cy="341312"/>
            </a:xfrm>
            <a:custGeom>
              <a:avLst/>
              <a:gdLst>
                <a:gd name="T0" fmla="*/ 141 w 141"/>
                <a:gd name="T1" fmla="*/ 211 h 215"/>
                <a:gd name="T2" fmla="*/ 135 w 141"/>
                <a:gd name="T3" fmla="*/ 215 h 215"/>
                <a:gd name="T4" fmla="*/ 0 w 141"/>
                <a:gd name="T5" fmla="*/ 4 h 215"/>
                <a:gd name="T6" fmla="*/ 7 w 141"/>
                <a:gd name="T7" fmla="*/ 0 h 215"/>
                <a:gd name="T8" fmla="*/ 141 w 141"/>
                <a:gd name="T9" fmla="*/ 211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15">
                  <a:moveTo>
                    <a:pt x="141" y="211"/>
                  </a:moveTo>
                  <a:lnTo>
                    <a:pt x="135" y="215"/>
                  </a:lnTo>
                  <a:lnTo>
                    <a:pt x="0" y="4"/>
                  </a:lnTo>
                  <a:lnTo>
                    <a:pt x="7" y="0"/>
                  </a:lnTo>
                  <a:lnTo>
                    <a:pt x="141" y="211"/>
                  </a:lnTo>
                  <a:close/>
                </a:path>
              </a:pathLst>
            </a:custGeom>
            <a:solidFill>
              <a:srgbClr val="F8B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35"/>
            <p:cNvSpPr>
              <a:spLocks/>
            </p:cNvSpPr>
            <p:nvPr/>
          </p:nvSpPr>
          <p:spPr bwMode="auto">
            <a:xfrm>
              <a:off x="1995486" y="2698750"/>
              <a:ext cx="142875" cy="377825"/>
            </a:xfrm>
            <a:custGeom>
              <a:avLst/>
              <a:gdLst>
                <a:gd name="T0" fmla="*/ 83 w 90"/>
                <a:gd name="T1" fmla="*/ 238 h 238"/>
                <a:gd name="T2" fmla="*/ 90 w 90"/>
                <a:gd name="T3" fmla="*/ 235 h 238"/>
                <a:gd name="T4" fmla="*/ 6 w 90"/>
                <a:gd name="T5" fmla="*/ 0 h 238"/>
                <a:gd name="T6" fmla="*/ 0 w 90"/>
                <a:gd name="T7" fmla="*/ 2 h 238"/>
                <a:gd name="T8" fmla="*/ 83 w 90"/>
                <a:gd name="T9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38">
                  <a:moveTo>
                    <a:pt x="83" y="238"/>
                  </a:moveTo>
                  <a:lnTo>
                    <a:pt x="90" y="235"/>
                  </a:lnTo>
                  <a:lnTo>
                    <a:pt x="6" y="0"/>
                  </a:lnTo>
                  <a:lnTo>
                    <a:pt x="0" y="2"/>
                  </a:lnTo>
                  <a:lnTo>
                    <a:pt x="83" y="238"/>
                  </a:lnTo>
                  <a:close/>
                </a:path>
              </a:pathLst>
            </a:custGeom>
            <a:solidFill>
              <a:srgbClr val="F8B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36"/>
            <p:cNvSpPr>
              <a:spLocks/>
            </p:cNvSpPr>
            <p:nvPr/>
          </p:nvSpPr>
          <p:spPr bwMode="auto">
            <a:xfrm>
              <a:off x="1868486" y="1954213"/>
              <a:ext cx="241300" cy="757237"/>
            </a:xfrm>
            <a:custGeom>
              <a:avLst/>
              <a:gdLst>
                <a:gd name="T0" fmla="*/ 78 w 111"/>
                <a:gd name="T1" fmla="*/ 168 h 348"/>
                <a:gd name="T2" fmla="*/ 75 w 111"/>
                <a:gd name="T3" fmla="*/ 348 h 348"/>
                <a:gd name="T4" fmla="*/ 83 w 111"/>
                <a:gd name="T5" fmla="*/ 344 h 348"/>
                <a:gd name="T6" fmla="*/ 99 w 111"/>
                <a:gd name="T7" fmla="*/ 173 h 348"/>
                <a:gd name="T8" fmla="*/ 0 w 111"/>
                <a:gd name="T9" fmla="*/ 0 h 348"/>
                <a:gd name="T10" fmla="*/ 78 w 111"/>
                <a:gd name="T11" fmla="*/ 16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348">
                  <a:moveTo>
                    <a:pt x="78" y="168"/>
                  </a:moveTo>
                  <a:cubicBezTo>
                    <a:pt x="91" y="234"/>
                    <a:pt x="86" y="300"/>
                    <a:pt x="75" y="348"/>
                  </a:cubicBezTo>
                  <a:cubicBezTo>
                    <a:pt x="83" y="344"/>
                    <a:pt x="83" y="344"/>
                    <a:pt x="83" y="344"/>
                  </a:cubicBezTo>
                  <a:cubicBezTo>
                    <a:pt x="92" y="297"/>
                    <a:pt x="111" y="230"/>
                    <a:pt x="99" y="173"/>
                  </a:cubicBezTo>
                  <a:cubicBezTo>
                    <a:pt x="80" y="81"/>
                    <a:pt x="41" y="16"/>
                    <a:pt x="0" y="0"/>
                  </a:cubicBezTo>
                  <a:cubicBezTo>
                    <a:pt x="34" y="30"/>
                    <a:pt x="63" y="91"/>
                    <a:pt x="78" y="168"/>
                  </a:cubicBezTo>
                  <a:close/>
                </a:path>
              </a:pathLst>
            </a:custGeom>
            <a:solidFill>
              <a:srgbClr val="FCF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37"/>
            <p:cNvSpPr>
              <a:spLocks/>
            </p:cNvSpPr>
            <p:nvPr/>
          </p:nvSpPr>
          <p:spPr bwMode="auto">
            <a:xfrm>
              <a:off x="1708149" y="1900238"/>
              <a:ext cx="358775" cy="846137"/>
            </a:xfrm>
            <a:custGeom>
              <a:avLst/>
              <a:gdLst>
                <a:gd name="T0" fmla="*/ 116 w 165"/>
                <a:gd name="T1" fmla="*/ 186 h 389"/>
                <a:gd name="T2" fmla="*/ 117 w 165"/>
                <a:gd name="T3" fmla="*/ 389 h 389"/>
                <a:gd name="T4" fmla="*/ 149 w 165"/>
                <a:gd name="T5" fmla="*/ 373 h 389"/>
                <a:gd name="T6" fmla="*/ 152 w 165"/>
                <a:gd name="T7" fmla="*/ 193 h 389"/>
                <a:gd name="T8" fmla="*/ 74 w 165"/>
                <a:gd name="T9" fmla="*/ 25 h 389"/>
                <a:gd name="T10" fmla="*/ 4 w 165"/>
                <a:gd name="T11" fmla="*/ 9 h 389"/>
                <a:gd name="T12" fmla="*/ 0 w 165"/>
                <a:gd name="T13" fmla="*/ 11 h 389"/>
                <a:gd name="T14" fmla="*/ 116 w 165"/>
                <a:gd name="T15" fmla="*/ 186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389">
                  <a:moveTo>
                    <a:pt x="116" y="186"/>
                  </a:moveTo>
                  <a:cubicBezTo>
                    <a:pt x="136" y="263"/>
                    <a:pt x="132" y="339"/>
                    <a:pt x="117" y="389"/>
                  </a:cubicBezTo>
                  <a:cubicBezTo>
                    <a:pt x="149" y="373"/>
                    <a:pt x="149" y="373"/>
                    <a:pt x="149" y="373"/>
                  </a:cubicBezTo>
                  <a:cubicBezTo>
                    <a:pt x="160" y="325"/>
                    <a:pt x="165" y="259"/>
                    <a:pt x="152" y="193"/>
                  </a:cubicBezTo>
                  <a:cubicBezTo>
                    <a:pt x="137" y="116"/>
                    <a:pt x="108" y="55"/>
                    <a:pt x="74" y="25"/>
                  </a:cubicBezTo>
                  <a:cubicBezTo>
                    <a:pt x="51" y="6"/>
                    <a:pt x="27" y="0"/>
                    <a:pt x="4" y="9"/>
                  </a:cubicBezTo>
                  <a:cubicBezTo>
                    <a:pt x="2" y="10"/>
                    <a:pt x="1" y="10"/>
                    <a:pt x="0" y="11"/>
                  </a:cubicBezTo>
                  <a:cubicBezTo>
                    <a:pt x="47" y="27"/>
                    <a:pt x="93" y="94"/>
                    <a:pt x="116" y="186"/>
                  </a:cubicBezTo>
                  <a:close/>
                </a:path>
              </a:pathLst>
            </a:custGeom>
            <a:solidFill>
              <a:srgbClr val="F8B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38"/>
            <p:cNvSpPr>
              <a:spLocks/>
            </p:cNvSpPr>
            <p:nvPr/>
          </p:nvSpPr>
          <p:spPr bwMode="auto">
            <a:xfrm>
              <a:off x="1316037" y="1949450"/>
              <a:ext cx="641349" cy="893762"/>
            </a:xfrm>
            <a:custGeom>
              <a:avLst/>
              <a:gdLst>
                <a:gd name="T0" fmla="*/ 62 w 295"/>
                <a:gd name="T1" fmla="*/ 258 h 411"/>
                <a:gd name="T2" fmla="*/ 204 w 295"/>
                <a:gd name="T3" fmla="*/ 411 h 411"/>
                <a:gd name="T4" fmla="*/ 290 w 295"/>
                <a:gd name="T5" fmla="*/ 369 h 411"/>
                <a:gd name="T6" fmla="*/ 255 w 295"/>
                <a:gd name="T7" fmla="*/ 161 h 411"/>
                <a:gd name="T8" fmla="*/ 112 w 295"/>
                <a:gd name="T9" fmla="*/ 3 h 411"/>
                <a:gd name="T10" fmla="*/ 61 w 295"/>
                <a:gd name="T11" fmla="*/ 11 h 411"/>
                <a:gd name="T12" fmla="*/ 25 w 295"/>
                <a:gd name="T13" fmla="*/ 48 h 411"/>
                <a:gd name="T14" fmla="*/ 62 w 295"/>
                <a:gd name="T15" fmla="*/ 258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5" h="411">
                  <a:moveTo>
                    <a:pt x="62" y="258"/>
                  </a:moveTo>
                  <a:cubicBezTo>
                    <a:pt x="103" y="324"/>
                    <a:pt x="159" y="383"/>
                    <a:pt x="204" y="411"/>
                  </a:cubicBezTo>
                  <a:cubicBezTo>
                    <a:pt x="290" y="369"/>
                    <a:pt x="290" y="369"/>
                    <a:pt x="290" y="369"/>
                  </a:cubicBezTo>
                  <a:cubicBezTo>
                    <a:pt x="295" y="316"/>
                    <a:pt x="283" y="235"/>
                    <a:pt x="255" y="161"/>
                  </a:cubicBezTo>
                  <a:cubicBezTo>
                    <a:pt x="223" y="74"/>
                    <a:pt x="166" y="13"/>
                    <a:pt x="112" y="3"/>
                  </a:cubicBezTo>
                  <a:cubicBezTo>
                    <a:pt x="94" y="0"/>
                    <a:pt x="77" y="3"/>
                    <a:pt x="61" y="11"/>
                  </a:cubicBezTo>
                  <a:cubicBezTo>
                    <a:pt x="46" y="18"/>
                    <a:pt x="33" y="31"/>
                    <a:pt x="25" y="48"/>
                  </a:cubicBezTo>
                  <a:cubicBezTo>
                    <a:pt x="0" y="97"/>
                    <a:pt x="13" y="179"/>
                    <a:pt x="62" y="258"/>
                  </a:cubicBezTo>
                  <a:close/>
                </a:path>
              </a:pathLst>
            </a:custGeom>
            <a:solidFill>
              <a:srgbClr val="F8B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39"/>
            <p:cNvSpPr>
              <a:spLocks/>
            </p:cNvSpPr>
            <p:nvPr/>
          </p:nvSpPr>
          <p:spPr bwMode="auto">
            <a:xfrm>
              <a:off x="1177924" y="2152650"/>
              <a:ext cx="566737" cy="731837"/>
            </a:xfrm>
            <a:custGeom>
              <a:avLst/>
              <a:gdLst>
                <a:gd name="T0" fmla="*/ 85 w 260"/>
                <a:gd name="T1" fmla="*/ 231 h 337"/>
                <a:gd name="T2" fmla="*/ 228 w 260"/>
                <a:gd name="T3" fmla="*/ 337 h 337"/>
                <a:gd name="T4" fmla="*/ 260 w 260"/>
                <a:gd name="T5" fmla="*/ 322 h 337"/>
                <a:gd name="T6" fmla="*/ 102 w 260"/>
                <a:gd name="T7" fmla="*/ 198 h 337"/>
                <a:gd name="T8" fmla="*/ 35 w 260"/>
                <a:gd name="T9" fmla="*/ 0 h 337"/>
                <a:gd name="T10" fmla="*/ 31 w 260"/>
                <a:gd name="T11" fmla="*/ 2 h 337"/>
                <a:gd name="T12" fmla="*/ 1 w 260"/>
                <a:gd name="T13" fmla="*/ 68 h 337"/>
                <a:gd name="T14" fmla="*/ 85 w 260"/>
                <a:gd name="T15" fmla="*/ 231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0" h="337">
                  <a:moveTo>
                    <a:pt x="85" y="231"/>
                  </a:moveTo>
                  <a:cubicBezTo>
                    <a:pt x="128" y="281"/>
                    <a:pt x="183" y="317"/>
                    <a:pt x="228" y="337"/>
                  </a:cubicBezTo>
                  <a:cubicBezTo>
                    <a:pt x="260" y="322"/>
                    <a:pt x="260" y="322"/>
                    <a:pt x="260" y="322"/>
                  </a:cubicBezTo>
                  <a:cubicBezTo>
                    <a:pt x="212" y="303"/>
                    <a:pt x="149" y="260"/>
                    <a:pt x="102" y="198"/>
                  </a:cubicBezTo>
                  <a:cubicBezTo>
                    <a:pt x="44" y="125"/>
                    <a:pt x="19" y="48"/>
                    <a:pt x="35" y="0"/>
                  </a:cubicBezTo>
                  <a:cubicBezTo>
                    <a:pt x="34" y="1"/>
                    <a:pt x="32" y="1"/>
                    <a:pt x="31" y="2"/>
                  </a:cubicBezTo>
                  <a:cubicBezTo>
                    <a:pt x="10" y="15"/>
                    <a:pt x="0" y="39"/>
                    <a:pt x="1" y="68"/>
                  </a:cubicBezTo>
                  <a:cubicBezTo>
                    <a:pt x="4" y="114"/>
                    <a:pt x="34" y="174"/>
                    <a:pt x="85" y="231"/>
                  </a:cubicBezTo>
                  <a:close/>
                </a:path>
              </a:pathLst>
            </a:custGeom>
            <a:solidFill>
              <a:srgbClr val="F8B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40"/>
            <p:cNvSpPr>
              <a:spLocks/>
            </p:cNvSpPr>
            <p:nvPr/>
          </p:nvSpPr>
          <p:spPr bwMode="auto">
            <a:xfrm>
              <a:off x="1558924" y="1912938"/>
              <a:ext cx="444500" cy="839787"/>
            </a:xfrm>
            <a:custGeom>
              <a:avLst/>
              <a:gdLst>
                <a:gd name="T0" fmla="*/ 143 w 204"/>
                <a:gd name="T1" fmla="*/ 178 h 386"/>
                <a:gd name="T2" fmla="*/ 178 w 204"/>
                <a:gd name="T3" fmla="*/ 386 h 386"/>
                <a:gd name="T4" fmla="*/ 185 w 204"/>
                <a:gd name="T5" fmla="*/ 383 h 386"/>
                <a:gd name="T6" fmla="*/ 184 w 204"/>
                <a:gd name="T7" fmla="*/ 180 h 386"/>
                <a:gd name="T8" fmla="*/ 68 w 204"/>
                <a:gd name="T9" fmla="*/ 5 h 386"/>
                <a:gd name="T10" fmla="*/ 21 w 204"/>
                <a:gd name="T11" fmla="*/ 7 h 386"/>
                <a:gd name="T12" fmla="*/ 0 w 204"/>
                <a:gd name="T13" fmla="*/ 20 h 386"/>
                <a:gd name="T14" fmla="*/ 143 w 204"/>
                <a:gd name="T15" fmla="*/ 178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4" h="386">
                  <a:moveTo>
                    <a:pt x="143" y="178"/>
                  </a:moveTo>
                  <a:cubicBezTo>
                    <a:pt x="171" y="252"/>
                    <a:pt x="183" y="333"/>
                    <a:pt x="178" y="386"/>
                  </a:cubicBezTo>
                  <a:cubicBezTo>
                    <a:pt x="185" y="383"/>
                    <a:pt x="185" y="383"/>
                    <a:pt x="185" y="383"/>
                  </a:cubicBezTo>
                  <a:cubicBezTo>
                    <a:pt x="200" y="333"/>
                    <a:pt x="204" y="257"/>
                    <a:pt x="184" y="180"/>
                  </a:cubicBezTo>
                  <a:cubicBezTo>
                    <a:pt x="161" y="88"/>
                    <a:pt x="115" y="21"/>
                    <a:pt x="68" y="5"/>
                  </a:cubicBezTo>
                  <a:cubicBezTo>
                    <a:pt x="52" y="0"/>
                    <a:pt x="36" y="0"/>
                    <a:pt x="21" y="7"/>
                  </a:cubicBezTo>
                  <a:cubicBezTo>
                    <a:pt x="13" y="10"/>
                    <a:pt x="6" y="14"/>
                    <a:pt x="0" y="20"/>
                  </a:cubicBezTo>
                  <a:cubicBezTo>
                    <a:pt x="54" y="30"/>
                    <a:pt x="111" y="91"/>
                    <a:pt x="143" y="178"/>
                  </a:cubicBezTo>
                  <a:close/>
                </a:path>
              </a:pathLst>
            </a:custGeom>
            <a:solidFill>
              <a:srgbClr val="FCF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41"/>
            <p:cNvSpPr>
              <a:spLocks/>
            </p:cNvSpPr>
            <p:nvPr/>
          </p:nvSpPr>
          <p:spPr bwMode="auto">
            <a:xfrm>
              <a:off x="1154112" y="2300288"/>
              <a:ext cx="520699" cy="593725"/>
            </a:xfrm>
            <a:custGeom>
              <a:avLst/>
              <a:gdLst>
                <a:gd name="T0" fmla="*/ 96 w 239"/>
                <a:gd name="T1" fmla="*/ 163 h 273"/>
                <a:gd name="T2" fmla="*/ 12 w 239"/>
                <a:gd name="T3" fmla="*/ 0 h 273"/>
                <a:gd name="T4" fmla="*/ 88 w 239"/>
                <a:gd name="T5" fmla="*/ 183 h 273"/>
                <a:gd name="T6" fmla="*/ 231 w 239"/>
                <a:gd name="T7" fmla="*/ 273 h 273"/>
                <a:gd name="T8" fmla="*/ 239 w 239"/>
                <a:gd name="T9" fmla="*/ 269 h 273"/>
                <a:gd name="T10" fmla="*/ 96 w 239"/>
                <a:gd name="T11" fmla="*/ 16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9" h="273">
                  <a:moveTo>
                    <a:pt x="96" y="163"/>
                  </a:moveTo>
                  <a:cubicBezTo>
                    <a:pt x="45" y="106"/>
                    <a:pt x="15" y="46"/>
                    <a:pt x="12" y="0"/>
                  </a:cubicBezTo>
                  <a:cubicBezTo>
                    <a:pt x="0" y="43"/>
                    <a:pt x="27" y="112"/>
                    <a:pt x="88" y="183"/>
                  </a:cubicBezTo>
                  <a:cubicBezTo>
                    <a:pt x="125" y="226"/>
                    <a:pt x="188" y="251"/>
                    <a:pt x="231" y="273"/>
                  </a:cubicBezTo>
                  <a:cubicBezTo>
                    <a:pt x="239" y="269"/>
                    <a:pt x="239" y="269"/>
                    <a:pt x="239" y="269"/>
                  </a:cubicBezTo>
                  <a:cubicBezTo>
                    <a:pt x="194" y="249"/>
                    <a:pt x="139" y="213"/>
                    <a:pt x="96" y="163"/>
                  </a:cubicBezTo>
                  <a:close/>
                </a:path>
              </a:pathLst>
            </a:custGeom>
            <a:solidFill>
              <a:srgbClr val="FCF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42"/>
            <p:cNvSpPr>
              <a:spLocks/>
            </p:cNvSpPr>
            <p:nvPr/>
          </p:nvSpPr>
          <p:spPr bwMode="auto">
            <a:xfrm>
              <a:off x="1219199" y="2054225"/>
              <a:ext cx="539749" cy="798512"/>
            </a:xfrm>
            <a:custGeom>
              <a:avLst/>
              <a:gdLst>
                <a:gd name="T0" fmla="*/ 83 w 248"/>
                <a:gd name="T1" fmla="*/ 243 h 367"/>
                <a:gd name="T2" fmla="*/ 241 w 248"/>
                <a:gd name="T3" fmla="*/ 367 h 367"/>
                <a:gd name="T4" fmla="*/ 248 w 248"/>
                <a:gd name="T5" fmla="*/ 363 h 367"/>
                <a:gd name="T6" fmla="*/ 106 w 248"/>
                <a:gd name="T7" fmla="*/ 210 h 367"/>
                <a:gd name="T8" fmla="*/ 69 w 248"/>
                <a:gd name="T9" fmla="*/ 0 h 367"/>
                <a:gd name="T10" fmla="*/ 46 w 248"/>
                <a:gd name="T11" fmla="*/ 8 h 367"/>
                <a:gd name="T12" fmla="*/ 16 w 248"/>
                <a:gd name="T13" fmla="*/ 45 h 367"/>
                <a:gd name="T14" fmla="*/ 83 w 248"/>
                <a:gd name="T15" fmla="*/ 243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8" h="367">
                  <a:moveTo>
                    <a:pt x="83" y="243"/>
                  </a:moveTo>
                  <a:cubicBezTo>
                    <a:pt x="130" y="305"/>
                    <a:pt x="193" y="348"/>
                    <a:pt x="241" y="367"/>
                  </a:cubicBezTo>
                  <a:cubicBezTo>
                    <a:pt x="248" y="363"/>
                    <a:pt x="248" y="363"/>
                    <a:pt x="248" y="363"/>
                  </a:cubicBezTo>
                  <a:cubicBezTo>
                    <a:pt x="203" y="335"/>
                    <a:pt x="147" y="276"/>
                    <a:pt x="106" y="210"/>
                  </a:cubicBezTo>
                  <a:cubicBezTo>
                    <a:pt x="57" y="131"/>
                    <a:pt x="44" y="49"/>
                    <a:pt x="69" y="0"/>
                  </a:cubicBezTo>
                  <a:cubicBezTo>
                    <a:pt x="61" y="1"/>
                    <a:pt x="53" y="4"/>
                    <a:pt x="46" y="8"/>
                  </a:cubicBezTo>
                  <a:cubicBezTo>
                    <a:pt x="31" y="16"/>
                    <a:pt x="21" y="29"/>
                    <a:pt x="16" y="45"/>
                  </a:cubicBezTo>
                  <a:cubicBezTo>
                    <a:pt x="0" y="93"/>
                    <a:pt x="25" y="170"/>
                    <a:pt x="83" y="243"/>
                  </a:cubicBezTo>
                  <a:close/>
                </a:path>
              </a:pathLst>
            </a:custGeom>
            <a:solidFill>
              <a:srgbClr val="FCF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43"/>
            <p:cNvSpPr>
              <a:spLocks/>
            </p:cNvSpPr>
            <p:nvPr/>
          </p:nvSpPr>
          <p:spPr bwMode="auto">
            <a:xfrm>
              <a:off x="1657349" y="2701925"/>
              <a:ext cx="400050" cy="268287"/>
            </a:xfrm>
            <a:custGeom>
              <a:avLst/>
              <a:gdLst>
                <a:gd name="T0" fmla="*/ 252 w 252"/>
                <a:gd name="T1" fmla="*/ 72 h 169"/>
                <a:gd name="T2" fmla="*/ 54 w 252"/>
                <a:gd name="T3" fmla="*/ 169 h 169"/>
                <a:gd name="T4" fmla="*/ 0 w 252"/>
                <a:gd name="T5" fmla="*/ 121 h 169"/>
                <a:gd name="T6" fmla="*/ 247 w 252"/>
                <a:gd name="T7" fmla="*/ 0 h 169"/>
                <a:gd name="T8" fmla="*/ 252 w 252"/>
                <a:gd name="T9" fmla="*/ 72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69">
                  <a:moveTo>
                    <a:pt x="252" y="72"/>
                  </a:moveTo>
                  <a:lnTo>
                    <a:pt x="54" y="169"/>
                  </a:lnTo>
                  <a:lnTo>
                    <a:pt x="0" y="121"/>
                  </a:lnTo>
                  <a:lnTo>
                    <a:pt x="247" y="0"/>
                  </a:lnTo>
                  <a:lnTo>
                    <a:pt x="252" y="72"/>
                  </a:lnTo>
                  <a:close/>
                </a:path>
              </a:pathLst>
            </a:custGeom>
            <a:solidFill>
              <a:srgbClr val="FCF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44"/>
            <p:cNvSpPr>
              <a:spLocks/>
            </p:cNvSpPr>
            <p:nvPr/>
          </p:nvSpPr>
          <p:spPr bwMode="auto">
            <a:xfrm>
              <a:off x="1844674" y="2987675"/>
              <a:ext cx="334962" cy="304800"/>
            </a:xfrm>
            <a:custGeom>
              <a:avLst/>
              <a:gdLst>
                <a:gd name="T0" fmla="*/ 0 w 154"/>
                <a:gd name="T1" fmla="*/ 60 h 140"/>
                <a:gd name="T2" fmla="*/ 7 w 154"/>
                <a:gd name="T3" fmla="*/ 81 h 140"/>
                <a:gd name="T4" fmla="*/ 107 w 154"/>
                <a:gd name="T5" fmla="*/ 123 h 140"/>
                <a:gd name="T6" fmla="*/ 134 w 154"/>
                <a:gd name="T7" fmla="*/ 19 h 140"/>
                <a:gd name="T8" fmla="*/ 122 w 154"/>
                <a:gd name="T9" fmla="*/ 0 h 140"/>
                <a:gd name="T10" fmla="*/ 0 w 154"/>
                <a:gd name="T11" fmla="*/ 6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40">
                  <a:moveTo>
                    <a:pt x="0" y="60"/>
                  </a:moveTo>
                  <a:cubicBezTo>
                    <a:pt x="2" y="67"/>
                    <a:pt x="4" y="74"/>
                    <a:pt x="7" y="81"/>
                  </a:cubicBezTo>
                  <a:cubicBezTo>
                    <a:pt x="27" y="121"/>
                    <a:pt x="72" y="140"/>
                    <a:pt x="107" y="123"/>
                  </a:cubicBezTo>
                  <a:cubicBezTo>
                    <a:pt x="142" y="106"/>
                    <a:pt x="154" y="59"/>
                    <a:pt x="134" y="19"/>
                  </a:cubicBezTo>
                  <a:cubicBezTo>
                    <a:pt x="131" y="12"/>
                    <a:pt x="127" y="6"/>
                    <a:pt x="122" y="0"/>
                  </a:cubicBezTo>
                  <a:cubicBezTo>
                    <a:pt x="109" y="17"/>
                    <a:pt x="21" y="60"/>
                    <a:pt x="0" y="60"/>
                  </a:cubicBezTo>
                  <a:close/>
                </a:path>
              </a:pathLst>
            </a:custGeom>
            <a:solidFill>
              <a:srgbClr val="F9EA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5" name="Freeform 61"/>
          <p:cNvSpPr>
            <a:spLocks/>
          </p:cNvSpPr>
          <p:nvPr/>
        </p:nvSpPr>
        <p:spPr bwMode="auto">
          <a:xfrm>
            <a:off x="7688220" y="4335570"/>
            <a:ext cx="45719" cy="220813"/>
          </a:xfrm>
          <a:custGeom>
            <a:avLst/>
            <a:gdLst>
              <a:gd name="T0" fmla="*/ 0 w 235"/>
              <a:gd name="T1" fmla="*/ 301 h 1135"/>
              <a:gd name="T2" fmla="*/ 127 w 235"/>
              <a:gd name="T3" fmla="*/ 0 h 1135"/>
              <a:gd name="T4" fmla="*/ 235 w 235"/>
              <a:gd name="T5" fmla="*/ 308 h 1135"/>
              <a:gd name="T6" fmla="*/ 91 w 235"/>
              <a:gd name="T7" fmla="*/ 1135 h 1135"/>
              <a:gd name="T8" fmla="*/ 0 w 235"/>
              <a:gd name="T9" fmla="*/ 301 h 1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5" h="1135">
                <a:moveTo>
                  <a:pt x="0" y="301"/>
                </a:moveTo>
                <a:lnTo>
                  <a:pt x="127" y="0"/>
                </a:lnTo>
                <a:lnTo>
                  <a:pt x="235" y="308"/>
                </a:lnTo>
                <a:lnTo>
                  <a:pt x="91" y="1135"/>
                </a:lnTo>
                <a:lnTo>
                  <a:pt x="0" y="30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62"/>
          <p:cNvSpPr>
            <a:spLocks/>
          </p:cNvSpPr>
          <p:nvPr/>
        </p:nvSpPr>
        <p:spPr bwMode="auto">
          <a:xfrm>
            <a:off x="7818509" y="4333075"/>
            <a:ext cx="45719" cy="220618"/>
          </a:xfrm>
          <a:custGeom>
            <a:avLst/>
            <a:gdLst>
              <a:gd name="T0" fmla="*/ 0 w 235"/>
              <a:gd name="T1" fmla="*/ 299 h 1134"/>
              <a:gd name="T2" fmla="*/ 128 w 235"/>
              <a:gd name="T3" fmla="*/ 0 h 1134"/>
              <a:gd name="T4" fmla="*/ 235 w 235"/>
              <a:gd name="T5" fmla="*/ 307 h 1134"/>
              <a:gd name="T6" fmla="*/ 91 w 235"/>
              <a:gd name="T7" fmla="*/ 1134 h 1134"/>
              <a:gd name="T8" fmla="*/ 0 w 235"/>
              <a:gd name="T9" fmla="*/ 299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5" h="1134">
                <a:moveTo>
                  <a:pt x="0" y="299"/>
                </a:moveTo>
                <a:lnTo>
                  <a:pt x="128" y="0"/>
                </a:lnTo>
                <a:lnTo>
                  <a:pt x="235" y="307"/>
                </a:lnTo>
                <a:lnTo>
                  <a:pt x="91" y="1134"/>
                </a:lnTo>
                <a:lnTo>
                  <a:pt x="0" y="2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63"/>
          <p:cNvSpPr>
            <a:spLocks/>
          </p:cNvSpPr>
          <p:nvPr/>
        </p:nvSpPr>
        <p:spPr bwMode="auto">
          <a:xfrm>
            <a:off x="7752667" y="4384034"/>
            <a:ext cx="45719" cy="219681"/>
          </a:xfrm>
          <a:custGeom>
            <a:avLst/>
            <a:gdLst>
              <a:gd name="T0" fmla="*/ 0 w 236"/>
              <a:gd name="T1" fmla="*/ 300 h 1134"/>
              <a:gd name="T2" fmla="*/ 128 w 236"/>
              <a:gd name="T3" fmla="*/ 0 h 1134"/>
              <a:gd name="T4" fmla="*/ 236 w 236"/>
              <a:gd name="T5" fmla="*/ 307 h 1134"/>
              <a:gd name="T6" fmla="*/ 91 w 236"/>
              <a:gd name="T7" fmla="*/ 1134 h 1134"/>
              <a:gd name="T8" fmla="*/ 0 w 236"/>
              <a:gd name="T9" fmla="*/ 300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6" h="1134">
                <a:moveTo>
                  <a:pt x="0" y="300"/>
                </a:moveTo>
                <a:lnTo>
                  <a:pt x="128" y="0"/>
                </a:lnTo>
                <a:lnTo>
                  <a:pt x="236" y="307"/>
                </a:lnTo>
                <a:lnTo>
                  <a:pt x="91" y="1134"/>
                </a:lnTo>
                <a:lnTo>
                  <a:pt x="0" y="3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7440691" y="3419831"/>
            <a:ext cx="675353" cy="888278"/>
            <a:chOff x="7440691" y="3387339"/>
            <a:chExt cx="675353" cy="888278"/>
          </a:xfrm>
        </p:grpSpPr>
        <p:sp>
          <p:nvSpPr>
            <p:cNvPr id="161" name="Rectangle 64"/>
            <p:cNvSpPr>
              <a:spLocks noChangeArrowheads="1"/>
            </p:cNvSpPr>
            <p:nvPr/>
          </p:nvSpPr>
          <p:spPr bwMode="auto">
            <a:xfrm>
              <a:off x="7685041" y="4099610"/>
              <a:ext cx="9959" cy="65767"/>
            </a:xfrm>
            <a:prstGeom prst="rect">
              <a:avLst/>
            </a:prstGeom>
            <a:solidFill>
              <a:srgbClr val="E469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Rectangle 65"/>
            <p:cNvSpPr>
              <a:spLocks noChangeArrowheads="1"/>
            </p:cNvSpPr>
            <p:nvPr/>
          </p:nvSpPr>
          <p:spPr bwMode="auto">
            <a:xfrm>
              <a:off x="7848513" y="4099610"/>
              <a:ext cx="9788" cy="65767"/>
            </a:xfrm>
            <a:prstGeom prst="rect">
              <a:avLst/>
            </a:prstGeom>
            <a:solidFill>
              <a:srgbClr val="E469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66"/>
            <p:cNvSpPr>
              <a:spLocks/>
            </p:cNvSpPr>
            <p:nvPr/>
          </p:nvSpPr>
          <p:spPr bwMode="auto">
            <a:xfrm>
              <a:off x="7440691" y="3415157"/>
              <a:ext cx="274228" cy="691837"/>
            </a:xfrm>
            <a:custGeom>
              <a:avLst/>
              <a:gdLst>
                <a:gd name="T0" fmla="*/ 870 w 2013"/>
                <a:gd name="T1" fmla="*/ 2474 h 5079"/>
                <a:gd name="T2" fmla="*/ 840 w 2013"/>
                <a:gd name="T3" fmla="*/ 2033 h 5079"/>
                <a:gd name="T4" fmla="*/ 1449 w 2013"/>
                <a:gd name="T5" fmla="*/ 0 h 5079"/>
                <a:gd name="T6" fmla="*/ 0 w 2013"/>
                <a:gd name="T7" fmla="*/ 2218 h 5079"/>
                <a:gd name="T8" fmla="*/ 45 w 2013"/>
                <a:gd name="T9" fmla="*/ 2633 h 5079"/>
                <a:gd name="T10" fmla="*/ 770 w 2013"/>
                <a:gd name="T11" fmla="*/ 3832 h 5079"/>
                <a:gd name="T12" fmla="*/ 1794 w 2013"/>
                <a:gd name="T13" fmla="*/ 5079 h 5079"/>
                <a:gd name="T14" fmla="*/ 2013 w 2013"/>
                <a:gd name="T15" fmla="*/ 5079 h 5079"/>
                <a:gd name="T16" fmla="*/ 1343 w 2013"/>
                <a:gd name="T17" fmla="*/ 3751 h 5079"/>
                <a:gd name="T18" fmla="*/ 870 w 2013"/>
                <a:gd name="T19" fmla="*/ 2474 h 5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13" h="5079">
                  <a:moveTo>
                    <a:pt x="870" y="2474"/>
                  </a:moveTo>
                  <a:cubicBezTo>
                    <a:pt x="850" y="2349"/>
                    <a:pt x="840" y="2203"/>
                    <a:pt x="840" y="2033"/>
                  </a:cubicBezTo>
                  <a:cubicBezTo>
                    <a:pt x="840" y="1207"/>
                    <a:pt x="1079" y="472"/>
                    <a:pt x="1449" y="0"/>
                  </a:cubicBezTo>
                  <a:cubicBezTo>
                    <a:pt x="596" y="374"/>
                    <a:pt x="0" y="1227"/>
                    <a:pt x="0" y="2218"/>
                  </a:cubicBezTo>
                  <a:cubicBezTo>
                    <a:pt x="0" y="2378"/>
                    <a:pt x="16" y="2515"/>
                    <a:pt x="45" y="2633"/>
                  </a:cubicBezTo>
                  <a:cubicBezTo>
                    <a:pt x="116" y="2978"/>
                    <a:pt x="302" y="3431"/>
                    <a:pt x="770" y="3832"/>
                  </a:cubicBezTo>
                  <a:cubicBezTo>
                    <a:pt x="1402" y="4373"/>
                    <a:pt x="1793" y="4822"/>
                    <a:pt x="1794" y="5079"/>
                  </a:cubicBezTo>
                  <a:cubicBezTo>
                    <a:pt x="2013" y="5079"/>
                    <a:pt x="2013" y="5079"/>
                    <a:pt x="2013" y="5079"/>
                  </a:cubicBezTo>
                  <a:cubicBezTo>
                    <a:pt x="2012" y="4806"/>
                    <a:pt x="1757" y="4327"/>
                    <a:pt x="1343" y="3751"/>
                  </a:cubicBezTo>
                  <a:cubicBezTo>
                    <a:pt x="1037" y="3324"/>
                    <a:pt x="916" y="2842"/>
                    <a:pt x="870" y="2474"/>
                  </a:cubicBezTo>
                  <a:close/>
                </a:path>
              </a:pathLst>
            </a:custGeom>
            <a:solidFill>
              <a:srgbClr val="FCF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67"/>
            <p:cNvSpPr>
              <a:spLocks/>
            </p:cNvSpPr>
            <p:nvPr/>
          </p:nvSpPr>
          <p:spPr bwMode="auto">
            <a:xfrm>
              <a:off x="7827735" y="3415328"/>
              <a:ext cx="288309" cy="691665"/>
            </a:xfrm>
            <a:custGeom>
              <a:avLst/>
              <a:gdLst>
                <a:gd name="T0" fmla="*/ 2000 w 2116"/>
                <a:gd name="T1" fmla="*/ 2081 h 5078"/>
                <a:gd name="T2" fmla="*/ 557 w 2116"/>
                <a:gd name="T3" fmla="*/ 0 h 5078"/>
                <a:gd name="T4" fmla="*/ 1163 w 2116"/>
                <a:gd name="T5" fmla="*/ 1887 h 5078"/>
                <a:gd name="T6" fmla="*/ 669 w 2116"/>
                <a:gd name="T7" fmla="*/ 3750 h 5078"/>
                <a:gd name="T8" fmla="*/ 0 w 2116"/>
                <a:gd name="T9" fmla="*/ 5078 h 5078"/>
                <a:gd name="T10" fmla="*/ 220 w 2116"/>
                <a:gd name="T11" fmla="*/ 5078 h 5078"/>
                <a:gd name="T12" fmla="*/ 1245 w 2116"/>
                <a:gd name="T13" fmla="*/ 3831 h 5078"/>
                <a:gd name="T14" fmla="*/ 2000 w 2116"/>
                <a:gd name="T15" fmla="*/ 2081 h 5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16" h="5078">
                  <a:moveTo>
                    <a:pt x="2000" y="2081"/>
                  </a:moveTo>
                  <a:cubicBezTo>
                    <a:pt x="1948" y="1149"/>
                    <a:pt x="1370" y="358"/>
                    <a:pt x="557" y="0"/>
                  </a:cubicBezTo>
                  <a:cubicBezTo>
                    <a:pt x="906" y="444"/>
                    <a:pt x="1137" y="1121"/>
                    <a:pt x="1163" y="1887"/>
                  </a:cubicBezTo>
                  <a:cubicBezTo>
                    <a:pt x="1170" y="1970"/>
                    <a:pt x="1238" y="2956"/>
                    <a:pt x="669" y="3750"/>
                  </a:cubicBezTo>
                  <a:cubicBezTo>
                    <a:pt x="256" y="4326"/>
                    <a:pt x="1" y="4805"/>
                    <a:pt x="0" y="5078"/>
                  </a:cubicBezTo>
                  <a:cubicBezTo>
                    <a:pt x="220" y="5078"/>
                    <a:pt x="220" y="5078"/>
                    <a:pt x="220" y="5078"/>
                  </a:cubicBezTo>
                  <a:cubicBezTo>
                    <a:pt x="221" y="4821"/>
                    <a:pt x="612" y="4372"/>
                    <a:pt x="1245" y="3831"/>
                  </a:cubicBezTo>
                  <a:cubicBezTo>
                    <a:pt x="2116" y="3085"/>
                    <a:pt x="2010" y="2160"/>
                    <a:pt x="2000" y="2081"/>
                  </a:cubicBezTo>
                  <a:close/>
                </a:path>
              </a:pathLst>
            </a:custGeom>
            <a:solidFill>
              <a:srgbClr val="FCF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68"/>
            <p:cNvSpPr>
              <a:spLocks/>
            </p:cNvSpPr>
            <p:nvPr/>
          </p:nvSpPr>
          <p:spPr bwMode="auto">
            <a:xfrm>
              <a:off x="7685212" y="3387339"/>
              <a:ext cx="175320" cy="719655"/>
            </a:xfrm>
            <a:custGeom>
              <a:avLst/>
              <a:gdLst>
                <a:gd name="T0" fmla="*/ 1257 w 1287"/>
                <a:gd name="T1" fmla="*/ 2092 h 5283"/>
                <a:gd name="T2" fmla="*/ 952 w 1287"/>
                <a:gd name="T3" fmla="*/ 22 h 5283"/>
                <a:gd name="T4" fmla="*/ 627 w 1287"/>
                <a:gd name="T5" fmla="*/ 0 h 5283"/>
                <a:gd name="T6" fmla="*/ 307 w 1287"/>
                <a:gd name="T7" fmla="*/ 21 h 5283"/>
                <a:gd name="T8" fmla="*/ 0 w 1287"/>
                <a:gd name="T9" fmla="*/ 2237 h 5283"/>
                <a:gd name="T10" fmla="*/ 12 w 1287"/>
                <a:gd name="T11" fmla="*/ 2678 h 5283"/>
                <a:gd name="T12" fmla="*/ 200 w 1287"/>
                <a:gd name="T13" fmla="*/ 3955 h 5283"/>
                <a:gd name="T14" fmla="*/ 466 w 1287"/>
                <a:gd name="T15" fmla="*/ 5283 h 5283"/>
                <a:gd name="T16" fmla="*/ 795 w 1287"/>
                <a:gd name="T17" fmla="*/ 5283 h 5283"/>
                <a:gd name="T18" fmla="*/ 1061 w 1287"/>
                <a:gd name="T19" fmla="*/ 3955 h 5283"/>
                <a:gd name="T20" fmla="*/ 1257 w 1287"/>
                <a:gd name="T21" fmla="*/ 2092 h 5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7" h="5283">
                  <a:moveTo>
                    <a:pt x="1257" y="2092"/>
                  </a:moveTo>
                  <a:cubicBezTo>
                    <a:pt x="1245" y="1211"/>
                    <a:pt x="1126" y="449"/>
                    <a:pt x="952" y="22"/>
                  </a:cubicBezTo>
                  <a:cubicBezTo>
                    <a:pt x="846" y="8"/>
                    <a:pt x="737" y="0"/>
                    <a:pt x="627" y="0"/>
                  </a:cubicBezTo>
                  <a:cubicBezTo>
                    <a:pt x="519" y="0"/>
                    <a:pt x="412" y="7"/>
                    <a:pt x="307" y="21"/>
                  </a:cubicBezTo>
                  <a:cubicBezTo>
                    <a:pt x="124" y="471"/>
                    <a:pt x="0" y="1295"/>
                    <a:pt x="0" y="2237"/>
                  </a:cubicBezTo>
                  <a:cubicBezTo>
                    <a:pt x="0" y="2407"/>
                    <a:pt x="4" y="2553"/>
                    <a:pt x="12" y="2678"/>
                  </a:cubicBezTo>
                  <a:cubicBezTo>
                    <a:pt x="30" y="3046"/>
                    <a:pt x="79" y="3528"/>
                    <a:pt x="200" y="3955"/>
                  </a:cubicBezTo>
                  <a:cubicBezTo>
                    <a:pt x="365" y="4531"/>
                    <a:pt x="466" y="5010"/>
                    <a:pt x="466" y="5283"/>
                  </a:cubicBezTo>
                  <a:cubicBezTo>
                    <a:pt x="795" y="5283"/>
                    <a:pt x="795" y="5283"/>
                    <a:pt x="795" y="5283"/>
                  </a:cubicBezTo>
                  <a:cubicBezTo>
                    <a:pt x="796" y="5010"/>
                    <a:pt x="897" y="4531"/>
                    <a:pt x="1061" y="3955"/>
                  </a:cubicBezTo>
                  <a:cubicBezTo>
                    <a:pt x="1287" y="3161"/>
                    <a:pt x="1260" y="2175"/>
                    <a:pt x="1257" y="2092"/>
                  </a:cubicBezTo>
                  <a:close/>
                </a:path>
              </a:pathLst>
            </a:custGeom>
            <a:solidFill>
              <a:srgbClr val="FCF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69"/>
            <p:cNvSpPr>
              <a:spLocks/>
            </p:cNvSpPr>
            <p:nvPr/>
          </p:nvSpPr>
          <p:spPr bwMode="auto">
            <a:xfrm>
              <a:off x="7555053" y="3390258"/>
              <a:ext cx="193694" cy="716736"/>
            </a:xfrm>
            <a:custGeom>
              <a:avLst/>
              <a:gdLst>
                <a:gd name="T0" fmla="*/ 967 w 1421"/>
                <a:gd name="T1" fmla="*/ 2657 h 5262"/>
                <a:gd name="T2" fmla="*/ 955 w 1421"/>
                <a:gd name="T3" fmla="*/ 2216 h 5262"/>
                <a:gd name="T4" fmla="*/ 1262 w 1421"/>
                <a:gd name="T5" fmla="*/ 0 h 5262"/>
                <a:gd name="T6" fmla="*/ 609 w 1421"/>
                <a:gd name="T7" fmla="*/ 183 h 5262"/>
                <a:gd name="T8" fmla="*/ 0 w 1421"/>
                <a:gd name="T9" fmla="*/ 2216 h 5262"/>
                <a:gd name="T10" fmla="*/ 30 w 1421"/>
                <a:gd name="T11" fmla="*/ 2657 h 5262"/>
                <a:gd name="T12" fmla="*/ 503 w 1421"/>
                <a:gd name="T13" fmla="*/ 3934 h 5262"/>
                <a:gd name="T14" fmla="*/ 1173 w 1421"/>
                <a:gd name="T15" fmla="*/ 5262 h 5262"/>
                <a:gd name="T16" fmla="*/ 1421 w 1421"/>
                <a:gd name="T17" fmla="*/ 5262 h 5262"/>
                <a:gd name="T18" fmla="*/ 1155 w 1421"/>
                <a:gd name="T19" fmla="*/ 3934 h 5262"/>
                <a:gd name="T20" fmla="*/ 967 w 1421"/>
                <a:gd name="T21" fmla="*/ 2657 h 5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21" h="5262">
                  <a:moveTo>
                    <a:pt x="967" y="2657"/>
                  </a:moveTo>
                  <a:cubicBezTo>
                    <a:pt x="959" y="2532"/>
                    <a:pt x="955" y="2386"/>
                    <a:pt x="955" y="2216"/>
                  </a:cubicBezTo>
                  <a:cubicBezTo>
                    <a:pt x="955" y="1274"/>
                    <a:pt x="1079" y="450"/>
                    <a:pt x="1262" y="0"/>
                  </a:cubicBezTo>
                  <a:cubicBezTo>
                    <a:pt x="1033" y="30"/>
                    <a:pt x="814" y="93"/>
                    <a:pt x="609" y="183"/>
                  </a:cubicBezTo>
                  <a:cubicBezTo>
                    <a:pt x="239" y="655"/>
                    <a:pt x="0" y="1390"/>
                    <a:pt x="0" y="2216"/>
                  </a:cubicBezTo>
                  <a:cubicBezTo>
                    <a:pt x="0" y="2386"/>
                    <a:pt x="10" y="2532"/>
                    <a:pt x="30" y="2657"/>
                  </a:cubicBezTo>
                  <a:cubicBezTo>
                    <a:pt x="76" y="3025"/>
                    <a:pt x="197" y="3507"/>
                    <a:pt x="503" y="3934"/>
                  </a:cubicBezTo>
                  <a:cubicBezTo>
                    <a:pt x="917" y="4510"/>
                    <a:pt x="1172" y="4989"/>
                    <a:pt x="1173" y="5262"/>
                  </a:cubicBezTo>
                  <a:cubicBezTo>
                    <a:pt x="1421" y="5262"/>
                    <a:pt x="1421" y="5262"/>
                    <a:pt x="1421" y="5262"/>
                  </a:cubicBezTo>
                  <a:cubicBezTo>
                    <a:pt x="1421" y="4989"/>
                    <a:pt x="1320" y="4510"/>
                    <a:pt x="1155" y="3934"/>
                  </a:cubicBezTo>
                  <a:cubicBezTo>
                    <a:pt x="1034" y="3507"/>
                    <a:pt x="985" y="3025"/>
                    <a:pt x="967" y="2657"/>
                  </a:cubicBezTo>
                  <a:close/>
                </a:path>
              </a:pathLst>
            </a:custGeom>
            <a:solidFill>
              <a:srgbClr val="F344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70"/>
            <p:cNvSpPr>
              <a:spLocks/>
            </p:cNvSpPr>
            <p:nvPr/>
          </p:nvSpPr>
          <p:spPr bwMode="auto">
            <a:xfrm>
              <a:off x="7793564" y="3390430"/>
              <a:ext cx="202795" cy="716564"/>
            </a:xfrm>
            <a:custGeom>
              <a:avLst/>
              <a:gdLst>
                <a:gd name="T0" fmla="*/ 1414 w 1489"/>
                <a:gd name="T1" fmla="*/ 2070 h 5261"/>
                <a:gd name="T2" fmla="*/ 808 w 1489"/>
                <a:gd name="T3" fmla="*/ 183 h 5261"/>
                <a:gd name="T4" fmla="*/ 157 w 1489"/>
                <a:gd name="T5" fmla="*/ 0 h 5261"/>
                <a:gd name="T6" fmla="*/ 462 w 1489"/>
                <a:gd name="T7" fmla="*/ 2070 h 5261"/>
                <a:gd name="T8" fmla="*/ 266 w 1489"/>
                <a:gd name="T9" fmla="*/ 3933 h 5261"/>
                <a:gd name="T10" fmla="*/ 0 w 1489"/>
                <a:gd name="T11" fmla="*/ 5261 h 5261"/>
                <a:gd name="T12" fmla="*/ 251 w 1489"/>
                <a:gd name="T13" fmla="*/ 5261 h 5261"/>
                <a:gd name="T14" fmla="*/ 920 w 1489"/>
                <a:gd name="T15" fmla="*/ 3933 h 5261"/>
                <a:gd name="T16" fmla="*/ 1414 w 1489"/>
                <a:gd name="T17" fmla="*/ 2070 h 5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9" h="5261">
                  <a:moveTo>
                    <a:pt x="1414" y="2070"/>
                  </a:moveTo>
                  <a:cubicBezTo>
                    <a:pt x="1388" y="1304"/>
                    <a:pt x="1157" y="627"/>
                    <a:pt x="808" y="183"/>
                  </a:cubicBezTo>
                  <a:cubicBezTo>
                    <a:pt x="604" y="93"/>
                    <a:pt x="386" y="30"/>
                    <a:pt x="157" y="0"/>
                  </a:cubicBezTo>
                  <a:cubicBezTo>
                    <a:pt x="331" y="427"/>
                    <a:pt x="450" y="1189"/>
                    <a:pt x="462" y="2070"/>
                  </a:cubicBezTo>
                  <a:cubicBezTo>
                    <a:pt x="465" y="2153"/>
                    <a:pt x="492" y="3139"/>
                    <a:pt x="266" y="3933"/>
                  </a:cubicBezTo>
                  <a:cubicBezTo>
                    <a:pt x="102" y="4509"/>
                    <a:pt x="1" y="4988"/>
                    <a:pt x="0" y="5261"/>
                  </a:cubicBezTo>
                  <a:cubicBezTo>
                    <a:pt x="251" y="5261"/>
                    <a:pt x="251" y="5261"/>
                    <a:pt x="251" y="5261"/>
                  </a:cubicBezTo>
                  <a:cubicBezTo>
                    <a:pt x="252" y="4988"/>
                    <a:pt x="507" y="4509"/>
                    <a:pt x="920" y="3933"/>
                  </a:cubicBezTo>
                  <a:cubicBezTo>
                    <a:pt x="1489" y="3139"/>
                    <a:pt x="1421" y="2153"/>
                    <a:pt x="1414" y="2070"/>
                  </a:cubicBezTo>
                  <a:close/>
                </a:path>
              </a:pathLst>
            </a:custGeom>
            <a:solidFill>
              <a:srgbClr val="F344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72"/>
            <p:cNvSpPr>
              <a:spLocks/>
            </p:cNvSpPr>
            <p:nvPr/>
          </p:nvSpPr>
          <p:spPr bwMode="auto">
            <a:xfrm>
              <a:off x="7685041" y="4165548"/>
              <a:ext cx="173260" cy="110069"/>
            </a:xfrm>
            <a:custGeom>
              <a:avLst/>
              <a:gdLst>
                <a:gd name="T0" fmla="*/ 0 w 1271"/>
                <a:gd name="T1" fmla="*/ 0 h 809"/>
                <a:gd name="T2" fmla="*/ 0 w 1271"/>
                <a:gd name="T3" fmla="*/ 526 h 809"/>
                <a:gd name="T4" fmla="*/ 283 w 1271"/>
                <a:gd name="T5" fmla="*/ 809 h 809"/>
                <a:gd name="T6" fmla="*/ 988 w 1271"/>
                <a:gd name="T7" fmla="*/ 809 h 809"/>
                <a:gd name="T8" fmla="*/ 1271 w 1271"/>
                <a:gd name="T9" fmla="*/ 526 h 809"/>
                <a:gd name="T10" fmla="*/ 1271 w 1271"/>
                <a:gd name="T11" fmla="*/ 0 h 809"/>
                <a:gd name="T12" fmla="*/ 0 w 1271"/>
                <a:gd name="T13" fmla="*/ 0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1" h="809">
                  <a:moveTo>
                    <a:pt x="0" y="0"/>
                  </a:moveTo>
                  <a:cubicBezTo>
                    <a:pt x="0" y="526"/>
                    <a:pt x="0" y="526"/>
                    <a:pt x="0" y="526"/>
                  </a:cubicBezTo>
                  <a:cubicBezTo>
                    <a:pt x="0" y="683"/>
                    <a:pt x="126" y="809"/>
                    <a:pt x="283" y="809"/>
                  </a:cubicBezTo>
                  <a:cubicBezTo>
                    <a:pt x="988" y="809"/>
                    <a:pt x="988" y="809"/>
                    <a:pt x="988" y="809"/>
                  </a:cubicBezTo>
                  <a:cubicBezTo>
                    <a:pt x="1144" y="809"/>
                    <a:pt x="1271" y="683"/>
                    <a:pt x="1271" y="526"/>
                  </a:cubicBezTo>
                  <a:cubicBezTo>
                    <a:pt x="1271" y="0"/>
                    <a:pt x="1271" y="0"/>
                    <a:pt x="127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DAE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73"/>
            <p:cNvSpPr>
              <a:spLocks/>
            </p:cNvSpPr>
            <p:nvPr/>
          </p:nvSpPr>
          <p:spPr bwMode="auto">
            <a:xfrm>
              <a:off x="7702212" y="4165548"/>
              <a:ext cx="156088" cy="110069"/>
            </a:xfrm>
            <a:custGeom>
              <a:avLst/>
              <a:gdLst>
                <a:gd name="T0" fmla="*/ 951 w 1145"/>
                <a:gd name="T1" fmla="*/ 0 h 809"/>
                <a:gd name="T2" fmla="*/ 951 w 1145"/>
                <a:gd name="T3" fmla="*/ 479 h 809"/>
                <a:gd name="T4" fmla="*/ 668 w 1145"/>
                <a:gd name="T5" fmla="*/ 762 h 809"/>
                <a:gd name="T6" fmla="*/ 0 w 1145"/>
                <a:gd name="T7" fmla="*/ 762 h 809"/>
                <a:gd name="T8" fmla="*/ 157 w 1145"/>
                <a:gd name="T9" fmla="*/ 809 h 809"/>
                <a:gd name="T10" fmla="*/ 862 w 1145"/>
                <a:gd name="T11" fmla="*/ 809 h 809"/>
                <a:gd name="T12" fmla="*/ 1145 w 1145"/>
                <a:gd name="T13" fmla="*/ 526 h 809"/>
                <a:gd name="T14" fmla="*/ 1145 w 1145"/>
                <a:gd name="T15" fmla="*/ 0 h 809"/>
                <a:gd name="T16" fmla="*/ 951 w 1145"/>
                <a:gd name="T17" fmla="*/ 0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5" h="809">
                  <a:moveTo>
                    <a:pt x="951" y="0"/>
                  </a:moveTo>
                  <a:cubicBezTo>
                    <a:pt x="951" y="479"/>
                    <a:pt x="951" y="479"/>
                    <a:pt x="951" y="479"/>
                  </a:cubicBezTo>
                  <a:cubicBezTo>
                    <a:pt x="951" y="635"/>
                    <a:pt x="824" y="762"/>
                    <a:pt x="668" y="762"/>
                  </a:cubicBezTo>
                  <a:cubicBezTo>
                    <a:pt x="0" y="762"/>
                    <a:pt x="0" y="762"/>
                    <a:pt x="0" y="762"/>
                  </a:cubicBezTo>
                  <a:cubicBezTo>
                    <a:pt x="45" y="792"/>
                    <a:pt x="99" y="809"/>
                    <a:pt x="157" y="809"/>
                  </a:cubicBezTo>
                  <a:cubicBezTo>
                    <a:pt x="862" y="809"/>
                    <a:pt x="862" y="809"/>
                    <a:pt x="862" y="809"/>
                  </a:cubicBezTo>
                  <a:cubicBezTo>
                    <a:pt x="1018" y="809"/>
                    <a:pt x="1145" y="683"/>
                    <a:pt x="1145" y="526"/>
                  </a:cubicBezTo>
                  <a:cubicBezTo>
                    <a:pt x="1145" y="0"/>
                    <a:pt x="1145" y="0"/>
                    <a:pt x="1145" y="0"/>
                  </a:cubicBezTo>
                  <a:lnTo>
                    <a:pt x="951" y="0"/>
                  </a:lnTo>
                  <a:close/>
                </a:path>
              </a:pathLst>
            </a:custGeom>
            <a:solidFill>
              <a:srgbClr val="E469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Oval 74"/>
            <p:cNvSpPr>
              <a:spLocks noChangeArrowheads="1"/>
            </p:cNvSpPr>
            <p:nvPr/>
          </p:nvSpPr>
          <p:spPr bwMode="auto">
            <a:xfrm>
              <a:off x="7685041" y="4149751"/>
              <a:ext cx="173260" cy="31080"/>
            </a:xfrm>
            <a:prstGeom prst="ellipse">
              <a:avLst/>
            </a:prstGeom>
            <a:solidFill>
              <a:srgbClr val="E469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Oval 75"/>
            <p:cNvSpPr>
              <a:spLocks noChangeArrowheads="1"/>
            </p:cNvSpPr>
            <p:nvPr/>
          </p:nvSpPr>
          <p:spPr bwMode="auto">
            <a:xfrm>
              <a:off x="7715434" y="4157993"/>
              <a:ext cx="112301" cy="14596"/>
            </a:xfrm>
            <a:prstGeom prst="ellipse">
              <a:avLst/>
            </a:prstGeom>
            <a:solidFill>
              <a:srgbClr val="DDAE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1" name="任意多边形 180"/>
          <p:cNvSpPr/>
          <p:nvPr/>
        </p:nvSpPr>
        <p:spPr>
          <a:xfrm flipV="1">
            <a:off x="-566057" y="-454861"/>
            <a:ext cx="11244990" cy="1628749"/>
          </a:xfrm>
          <a:custGeom>
            <a:avLst/>
            <a:gdLst>
              <a:gd name="connsiteX0" fmla="*/ 1609229 w 11244990"/>
              <a:gd name="connsiteY0" fmla="*/ 0 h 1628749"/>
              <a:gd name="connsiteX1" fmla="*/ 2066331 w 11244990"/>
              <a:gd name="connsiteY1" fmla="*/ 243039 h 1628749"/>
              <a:gd name="connsiteX2" fmla="*/ 2092121 w 11244990"/>
              <a:gd name="connsiteY2" fmla="*/ 290554 h 1628749"/>
              <a:gd name="connsiteX3" fmla="*/ 2207398 w 11244990"/>
              <a:gd name="connsiteY3" fmla="*/ 254771 h 1628749"/>
              <a:gd name="connsiteX4" fmla="*/ 2344346 w 11244990"/>
              <a:gd name="connsiteY4" fmla="*/ 240965 h 1628749"/>
              <a:gd name="connsiteX5" fmla="*/ 2907820 w 11244990"/>
              <a:gd name="connsiteY5" fmla="*/ 540562 h 1628749"/>
              <a:gd name="connsiteX6" fmla="*/ 2913835 w 11244990"/>
              <a:gd name="connsiteY6" fmla="*/ 551643 h 1628749"/>
              <a:gd name="connsiteX7" fmla="*/ 2923389 w 11244990"/>
              <a:gd name="connsiteY7" fmla="*/ 534039 h 1628749"/>
              <a:gd name="connsiteX8" fmla="*/ 3331019 w 11244990"/>
              <a:gd name="connsiteY8" fmla="*/ 317304 h 1628749"/>
              <a:gd name="connsiteX9" fmla="*/ 3430091 w 11244990"/>
              <a:gd name="connsiteY9" fmla="*/ 327291 h 1628749"/>
              <a:gd name="connsiteX10" fmla="*/ 3502991 w 11244990"/>
              <a:gd name="connsiteY10" fmla="*/ 349921 h 1628749"/>
              <a:gd name="connsiteX11" fmla="*/ 3556694 w 11244990"/>
              <a:gd name="connsiteY11" fmla="*/ 284833 h 1628749"/>
              <a:gd name="connsiteX12" fmla="*/ 4038023 w 11244990"/>
              <a:gd name="connsiteY12" fmla="*/ 85460 h 1628749"/>
              <a:gd name="connsiteX13" fmla="*/ 4704895 w 11244990"/>
              <a:gd name="connsiteY13" fmla="*/ 628976 h 1628749"/>
              <a:gd name="connsiteX14" fmla="*/ 4708130 w 11244990"/>
              <a:gd name="connsiteY14" fmla="*/ 661068 h 1628749"/>
              <a:gd name="connsiteX15" fmla="*/ 4750047 w 11244990"/>
              <a:gd name="connsiteY15" fmla="*/ 674080 h 1628749"/>
              <a:gd name="connsiteX16" fmla="*/ 4785942 w 11244990"/>
              <a:gd name="connsiteY16" fmla="*/ 644464 h 1628749"/>
              <a:gd name="connsiteX17" fmla="*/ 5066971 w 11244990"/>
              <a:gd name="connsiteY17" fmla="*/ 558621 h 1628749"/>
              <a:gd name="connsiteX18" fmla="*/ 5422389 w 11244990"/>
              <a:gd name="connsiteY18" fmla="*/ 705840 h 1628749"/>
              <a:gd name="connsiteX19" fmla="*/ 5426777 w 11244990"/>
              <a:gd name="connsiteY19" fmla="*/ 711159 h 1628749"/>
              <a:gd name="connsiteX20" fmla="*/ 5431988 w 11244990"/>
              <a:gd name="connsiteY20" fmla="*/ 704843 h 1628749"/>
              <a:gd name="connsiteX21" fmla="*/ 5677421 w 11244990"/>
              <a:gd name="connsiteY21" fmla="*/ 603181 h 1628749"/>
              <a:gd name="connsiteX22" fmla="*/ 5812526 w 11244990"/>
              <a:gd name="connsiteY22" fmla="*/ 630458 h 1628749"/>
              <a:gd name="connsiteX23" fmla="*/ 5862078 w 11244990"/>
              <a:gd name="connsiteY23" fmla="*/ 657354 h 1628749"/>
              <a:gd name="connsiteX24" fmla="*/ 5878521 w 11244990"/>
              <a:gd name="connsiteY24" fmla="*/ 627059 h 1628749"/>
              <a:gd name="connsiteX25" fmla="*/ 6303730 w 11244990"/>
              <a:gd name="connsiteY25" fmla="*/ 400977 h 1628749"/>
              <a:gd name="connsiteX26" fmla="*/ 6666323 w 11244990"/>
              <a:gd name="connsiteY26" fmla="*/ 551168 h 1628749"/>
              <a:gd name="connsiteX27" fmla="*/ 6688875 w 11244990"/>
              <a:gd name="connsiteY27" fmla="*/ 578501 h 1628749"/>
              <a:gd name="connsiteX28" fmla="*/ 6718063 w 11244990"/>
              <a:gd name="connsiteY28" fmla="*/ 543125 h 1628749"/>
              <a:gd name="connsiteX29" fmla="*/ 7080656 w 11244990"/>
              <a:gd name="connsiteY29" fmla="*/ 392934 h 1628749"/>
              <a:gd name="connsiteX30" fmla="*/ 7280255 w 11244990"/>
              <a:gd name="connsiteY30" fmla="*/ 433231 h 1628749"/>
              <a:gd name="connsiteX31" fmla="*/ 7300616 w 11244990"/>
              <a:gd name="connsiteY31" fmla="*/ 444283 h 1628749"/>
              <a:gd name="connsiteX32" fmla="*/ 7322769 w 11244990"/>
              <a:gd name="connsiteY32" fmla="*/ 403468 h 1628749"/>
              <a:gd name="connsiteX33" fmla="*/ 7891119 w 11244990"/>
              <a:gd name="connsiteY33" fmla="*/ 101279 h 1628749"/>
              <a:gd name="connsiteX34" fmla="*/ 8522664 w 11244990"/>
              <a:gd name="connsiteY34" fmla="*/ 519895 h 1628749"/>
              <a:gd name="connsiteX35" fmla="*/ 8549173 w 11244990"/>
              <a:gd name="connsiteY35" fmla="*/ 605295 h 1628749"/>
              <a:gd name="connsiteX36" fmla="*/ 8570138 w 11244990"/>
              <a:gd name="connsiteY36" fmla="*/ 603181 h 1628749"/>
              <a:gd name="connsiteX37" fmla="*/ 8856841 w 11244990"/>
              <a:gd name="connsiteY37" fmla="*/ 690757 h 1628749"/>
              <a:gd name="connsiteX38" fmla="*/ 8920207 w 11244990"/>
              <a:gd name="connsiteY38" fmla="*/ 743038 h 1628749"/>
              <a:gd name="connsiteX39" fmla="*/ 8946498 w 11244990"/>
              <a:gd name="connsiteY39" fmla="*/ 684734 h 1628749"/>
              <a:gd name="connsiteX40" fmla="*/ 9236971 w 11244990"/>
              <a:gd name="connsiteY40" fmla="*/ 542359 h 1628749"/>
              <a:gd name="connsiteX41" fmla="*/ 9283341 w 11244990"/>
              <a:gd name="connsiteY41" fmla="*/ 546429 h 1628749"/>
              <a:gd name="connsiteX42" fmla="*/ 9301141 w 11244990"/>
              <a:gd name="connsiteY42" fmla="*/ 508552 h 1628749"/>
              <a:gd name="connsiteX43" fmla="*/ 9730507 w 11244990"/>
              <a:gd name="connsiteY43" fmla="*/ 320570 h 1628749"/>
              <a:gd name="connsiteX44" fmla="*/ 10159874 w 11244990"/>
              <a:gd name="connsiteY44" fmla="*/ 508552 h 1628749"/>
              <a:gd name="connsiteX45" fmla="*/ 10166042 w 11244990"/>
              <a:gd name="connsiteY45" fmla="*/ 521680 h 1628749"/>
              <a:gd name="connsiteX46" fmla="*/ 10219242 w 11244990"/>
              <a:gd name="connsiteY46" fmla="*/ 510773 h 1628749"/>
              <a:gd name="connsiteX47" fmla="*/ 10313154 w 11244990"/>
              <a:gd name="connsiteY47" fmla="*/ 504520 h 1628749"/>
              <a:gd name="connsiteX48" fmla="*/ 10742520 w 11244990"/>
              <a:gd name="connsiteY48" fmla="*/ 692502 h 1628749"/>
              <a:gd name="connsiteX49" fmla="*/ 10750955 w 11244990"/>
              <a:gd name="connsiteY49" fmla="*/ 720099 h 1628749"/>
              <a:gd name="connsiteX50" fmla="*/ 10779004 w 11244990"/>
              <a:gd name="connsiteY50" fmla="*/ 718231 h 1628749"/>
              <a:gd name="connsiteX51" fmla="*/ 11244990 w 11244990"/>
              <a:gd name="connsiteY51" fmla="*/ 1026019 h 1628749"/>
              <a:gd name="connsiteX52" fmla="*/ 10779004 w 11244990"/>
              <a:gd name="connsiteY52" fmla="*/ 1333807 h 1628749"/>
              <a:gd name="connsiteX53" fmla="*/ 10723733 w 11244990"/>
              <a:gd name="connsiteY53" fmla="*/ 1328288 h 1628749"/>
              <a:gd name="connsiteX54" fmla="*/ 10711220 w 11244990"/>
              <a:gd name="connsiteY54" fmla="*/ 1340473 h 1628749"/>
              <a:gd name="connsiteX55" fmla="*/ 10374727 w 11244990"/>
              <a:gd name="connsiteY55" fmla="*/ 1452450 h 1628749"/>
              <a:gd name="connsiteX56" fmla="*/ 10189495 w 11244990"/>
              <a:gd name="connsiteY56" fmla="*/ 1422406 h 1628749"/>
              <a:gd name="connsiteX57" fmla="*/ 10113010 w 11244990"/>
              <a:gd name="connsiteY57" fmla="*/ 1389052 h 1628749"/>
              <a:gd name="connsiteX58" fmla="*/ 10086588 w 11244990"/>
              <a:gd name="connsiteY58" fmla="*/ 1414781 h 1628749"/>
              <a:gd name="connsiteX59" fmla="*/ 9750095 w 11244990"/>
              <a:gd name="connsiteY59" fmla="*/ 1526758 h 1628749"/>
              <a:gd name="connsiteX60" fmla="*/ 9484030 w 11244990"/>
              <a:gd name="connsiteY60" fmla="*/ 1461465 h 1628749"/>
              <a:gd name="connsiteX61" fmla="*/ 9431887 w 11244990"/>
              <a:gd name="connsiteY61" fmla="*/ 1426901 h 1628749"/>
              <a:gd name="connsiteX62" fmla="*/ 9384235 w 11244990"/>
              <a:gd name="connsiteY62" fmla="*/ 1458487 h 1628749"/>
              <a:gd name="connsiteX63" fmla="*/ 9152291 w 11244990"/>
              <a:gd name="connsiteY63" fmla="*/ 1515407 h 1628749"/>
              <a:gd name="connsiteX64" fmla="*/ 9028929 w 11244990"/>
              <a:gd name="connsiteY64" fmla="*/ 1500423 h 1628749"/>
              <a:gd name="connsiteX65" fmla="*/ 8942297 w 11244990"/>
              <a:gd name="connsiteY65" fmla="*/ 1466965 h 1628749"/>
              <a:gd name="connsiteX66" fmla="*/ 8932731 w 11244990"/>
              <a:gd name="connsiteY66" fmla="*/ 1478558 h 1628749"/>
              <a:gd name="connsiteX67" fmla="*/ 8570138 w 11244990"/>
              <a:gd name="connsiteY67" fmla="*/ 1628749 h 1628749"/>
              <a:gd name="connsiteX68" fmla="*/ 8207545 w 11244990"/>
              <a:gd name="connsiteY68" fmla="*/ 1478558 h 1628749"/>
              <a:gd name="connsiteX69" fmla="*/ 8157799 w 11244990"/>
              <a:gd name="connsiteY69" fmla="*/ 1418265 h 1628749"/>
              <a:gd name="connsiteX70" fmla="*/ 8029253 w 11244990"/>
              <a:gd name="connsiteY70" fmla="*/ 1458168 h 1628749"/>
              <a:gd name="connsiteX71" fmla="*/ 7891119 w 11244990"/>
              <a:gd name="connsiteY71" fmla="*/ 1472093 h 1628749"/>
              <a:gd name="connsiteX72" fmla="*/ 7507902 w 11244990"/>
              <a:gd name="connsiteY72" fmla="*/ 1355037 h 1628749"/>
              <a:gd name="connsiteX73" fmla="*/ 7423020 w 11244990"/>
              <a:gd name="connsiteY73" fmla="*/ 1285002 h 1628749"/>
              <a:gd name="connsiteX74" fmla="*/ 7367359 w 11244990"/>
              <a:gd name="connsiteY74" fmla="*/ 1330927 h 1628749"/>
              <a:gd name="connsiteX75" fmla="*/ 7080656 w 11244990"/>
              <a:gd name="connsiteY75" fmla="*/ 1418502 h 1628749"/>
              <a:gd name="connsiteX76" fmla="*/ 6718063 w 11244990"/>
              <a:gd name="connsiteY76" fmla="*/ 1268311 h 1628749"/>
              <a:gd name="connsiteX77" fmla="*/ 6695511 w 11244990"/>
              <a:gd name="connsiteY77" fmla="*/ 1240978 h 1628749"/>
              <a:gd name="connsiteX78" fmla="*/ 6666323 w 11244990"/>
              <a:gd name="connsiteY78" fmla="*/ 1276354 h 1628749"/>
              <a:gd name="connsiteX79" fmla="*/ 6303730 w 11244990"/>
              <a:gd name="connsiteY79" fmla="*/ 1426545 h 1628749"/>
              <a:gd name="connsiteX80" fmla="*/ 5941137 w 11244990"/>
              <a:gd name="connsiteY80" fmla="*/ 1276354 h 1628749"/>
              <a:gd name="connsiteX81" fmla="*/ 5894143 w 11244990"/>
              <a:gd name="connsiteY81" fmla="*/ 1219398 h 1628749"/>
              <a:gd name="connsiteX82" fmla="*/ 5871485 w 11244990"/>
              <a:gd name="connsiteY82" fmla="*/ 1238093 h 1628749"/>
              <a:gd name="connsiteX83" fmla="*/ 5677421 w 11244990"/>
              <a:gd name="connsiteY83" fmla="*/ 1297371 h 1628749"/>
              <a:gd name="connsiteX84" fmla="*/ 5542316 w 11244990"/>
              <a:gd name="connsiteY84" fmla="*/ 1270095 h 1628749"/>
              <a:gd name="connsiteX85" fmla="*/ 5527357 w 11244990"/>
              <a:gd name="connsiteY85" fmla="*/ 1261975 h 1628749"/>
              <a:gd name="connsiteX86" fmla="*/ 5483765 w 11244990"/>
              <a:gd name="connsiteY86" fmla="*/ 1342287 h 1628749"/>
              <a:gd name="connsiteX87" fmla="*/ 5066971 w 11244990"/>
              <a:gd name="connsiteY87" fmla="*/ 1563895 h 1628749"/>
              <a:gd name="connsiteX88" fmla="*/ 4917502 w 11244990"/>
              <a:gd name="connsiteY88" fmla="*/ 1541298 h 1628749"/>
              <a:gd name="connsiteX89" fmla="*/ 4885639 w 11244990"/>
              <a:gd name="connsiteY89" fmla="*/ 1528744 h 1628749"/>
              <a:gd name="connsiteX90" fmla="*/ 4866186 w 11244990"/>
              <a:gd name="connsiteY90" fmla="*/ 1544794 h 1628749"/>
              <a:gd name="connsiteX91" fmla="*/ 4591336 w 11244990"/>
              <a:gd name="connsiteY91" fmla="*/ 1628749 h 1628749"/>
              <a:gd name="connsiteX92" fmla="*/ 4243733 w 11244990"/>
              <a:gd name="connsiteY92" fmla="*/ 1484767 h 1628749"/>
              <a:gd name="connsiteX93" fmla="*/ 4195780 w 11244990"/>
              <a:gd name="connsiteY93" fmla="*/ 1426647 h 1628749"/>
              <a:gd name="connsiteX94" fmla="*/ 4175208 w 11244990"/>
              <a:gd name="connsiteY94" fmla="*/ 1433033 h 1628749"/>
              <a:gd name="connsiteX95" fmla="*/ 4038023 w 11244990"/>
              <a:gd name="connsiteY95" fmla="*/ 1446862 h 1628749"/>
              <a:gd name="connsiteX96" fmla="*/ 3556694 w 11244990"/>
              <a:gd name="connsiteY96" fmla="*/ 1247490 h 1628749"/>
              <a:gd name="connsiteX97" fmla="*/ 3554255 w 11244990"/>
              <a:gd name="connsiteY97" fmla="*/ 1244534 h 1628749"/>
              <a:gd name="connsiteX98" fmla="*/ 3522367 w 11244990"/>
              <a:gd name="connsiteY98" fmla="*/ 1261843 h 1628749"/>
              <a:gd name="connsiteX99" fmla="*/ 3331019 w 11244990"/>
              <a:gd name="connsiteY99" fmla="*/ 1300474 h 1628749"/>
              <a:gd name="connsiteX100" fmla="*/ 3139672 w 11244990"/>
              <a:gd name="connsiteY100" fmla="*/ 1261843 h 1628749"/>
              <a:gd name="connsiteX101" fmla="*/ 3118610 w 11244990"/>
              <a:gd name="connsiteY101" fmla="*/ 1250411 h 1628749"/>
              <a:gd name="connsiteX102" fmla="*/ 3109352 w 11244990"/>
              <a:gd name="connsiteY102" fmla="*/ 1256548 h 1628749"/>
              <a:gd name="connsiteX103" fmla="*/ 2915757 w 11244990"/>
              <a:gd name="connsiteY103" fmla="*/ 1317436 h 1628749"/>
              <a:gd name="connsiteX104" fmla="*/ 2892621 w 11244990"/>
              <a:gd name="connsiteY104" fmla="*/ 1318843 h 1628749"/>
              <a:gd name="connsiteX105" fmla="*/ 2824844 w 11244990"/>
              <a:gd name="connsiteY105" fmla="*/ 1400989 h 1628749"/>
              <a:gd name="connsiteX106" fmla="*/ 2344346 w 11244990"/>
              <a:gd name="connsiteY106" fmla="*/ 1600017 h 1628749"/>
              <a:gd name="connsiteX107" fmla="*/ 1887448 w 11244990"/>
              <a:gd name="connsiteY107" fmla="*/ 1423489 h 1628749"/>
              <a:gd name="connsiteX108" fmla="*/ 1820054 w 11244990"/>
              <a:gd name="connsiteY108" fmla="*/ 1352799 h 1628749"/>
              <a:gd name="connsiteX109" fmla="*/ 1780706 w 11244990"/>
              <a:gd name="connsiteY109" fmla="*/ 1425292 h 1628749"/>
              <a:gd name="connsiteX110" fmla="*/ 1416404 w 11244990"/>
              <a:gd name="connsiteY110" fmla="*/ 1618989 h 1628749"/>
              <a:gd name="connsiteX111" fmla="*/ 1170769 w 11244990"/>
              <a:gd name="connsiteY111" fmla="*/ 1543958 h 1628749"/>
              <a:gd name="connsiteX112" fmla="*/ 1112414 w 11244990"/>
              <a:gd name="connsiteY112" fmla="*/ 1490934 h 1628749"/>
              <a:gd name="connsiteX113" fmla="*/ 1092456 w 11244990"/>
              <a:gd name="connsiteY113" fmla="*/ 1507401 h 1628749"/>
              <a:gd name="connsiteX114" fmla="*/ 846821 w 11244990"/>
              <a:gd name="connsiteY114" fmla="*/ 1582432 h 1628749"/>
              <a:gd name="connsiteX115" fmla="*/ 536166 w 11244990"/>
              <a:gd name="connsiteY115" fmla="*/ 1453755 h 1628749"/>
              <a:gd name="connsiteX116" fmla="*/ 491534 w 11244990"/>
              <a:gd name="connsiteY116" fmla="*/ 1399661 h 1628749"/>
              <a:gd name="connsiteX117" fmla="*/ 439333 w 11244990"/>
              <a:gd name="connsiteY117" fmla="*/ 1404923 h 1628749"/>
              <a:gd name="connsiteX118" fmla="*/ 0 w 11244990"/>
              <a:gd name="connsiteY118" fmla="*/ 965590 h 1628749"/>
              <a:gd name="connsiteX119" fmla="*/ 439333 w 11244990"/>
              <a:gd name="connsiteY119" fmla="*/ 526257 h 1628749"/>
              <a:gd name="connsiteX120" fmla="*/ 684968 w 11244990"/>
              <a:gd name="connsiteY120" fmla="*/ 601288 h 1628749"/>
              <a:gd name="connsiteX121" fmla="*/ 718277 w 11244990"/>
              <a:gd name="connsiteY121" fmla="*/ 628771 h 1628749"/>
              <a:gd name="connsiteX122" fmla="*/ 725805 w 11244990"/>
              <a:gd name="connsiteY122" fmla="*/ 614270 h 1628749"/>
              <a:gd name="connsiteX123" fmla="*/ 998579 w 11244990"/>
              <a:gd name="connsiteY123" fmla="*/ 433862 h 1628749"/>
              <a:gd name="connsiteX124" fmla="*/ 1073478 w 11244990"/>
              <a:gd name="connsiteY124" fmla="*/ 426311 h 1628749"/>
              <a:gd name="connsiteX125" fmla="*/ 1101303 w 11244990"/>
              <a:gd name="connsiteY125" fmla="*/ 336676 h 1628749"/>
              <a:gd name="connsiteX126" fmla="*/ 1609229 w 11244990"/>
              <a:gd name="connsiteY126" fmla="*/ 0 h 1628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11244990" h="1628749">
                <a:moveTo>
                  <a:pt x="1609229" y="0"/>
                </a:moveTo>
                <a:cubicBezTo>
                  <a:pt x="1799507" y="0"/>
                  <a:pt x="1967268" y="96407"/>
                  <a:pt x="2066331" y="243039"/>
                </a:cubicBezTo>
                <a:lnTo>
                  <a:pt x="2092121" y="290554"/>
                </a:lnTo>
                <a:lnTo>
                  <a:pt x="2207398" y="254771"/>
                </a:lnTo>
                <a:cubicBezTo>
                  <a:pt x="2251633" y="245719"/>
                  <a:pt x="2297435" y="240965"/>
                  <a:pt x="2344346" y="240965"/>
                </a:cubicBezTo>
                <a:cubicBezTo>
                  <a:pt x="2578904" y="240965"/>
                  <a:pt x="2785704" y="359807"/>
                  <a:pt x="2907820" y="540562"/>
                </a:cubicBezTo>
                <a:lnTo>
                  <a:pt x="2913835" y="551643"/>
                </a:lnTo>
                <a:lnTo>
                  <a:pt x="2923389" y="534039"/>
                </a:lnTo>
                <a:cubicBezTo>
                  <a:pt x="3011731" y="403277"/>
                  <a:pt x="3161335" y="317304"/>
                  <a:pt x="3331019" y="317304"/>
                </a:cubicBezTo>
                <a:cubicBezTo>
                  <a:pt x="3364956" y="317304"/>
                  <a:pt x="3398090" y="320743"/>
                  <a:pt x="3430091" y="327291"/>
                </a:cubicBezTo>
                <a:lnTo>
                  <a:pt x="3502991" y="349921"/>
                </a:lnTo>
                <a:lnTo>
                  <a:pt x="3556694" y="284833"/>
                </a:lnTo>
                <a:cubicBezTo>
                  <a:pt x="3679877" y="161650"/>
                  <a:pt x="3850052" y="85460"/>
                  <a:pt x="4038023" y="85460"/>
                </a:cubicBezTo>
                <a:cubicBezTo>
                  <a:pt x="4366971" y="85460"/>
                  <a:pt x="4641422" y="318792"/>
                  <a:pt x="4704895" y="628976"/>
                </a:cubicBezTo>
                <a:lnTo>
                  <a:pt x="4708130" y="661068"/>
                </a:lnTo>
                <a:lnTo>
                  <a:pt x="4750047" y="674080"/>
                </a:lnTo>
                <a:lnTo>
                  <a:pt x="4785942" y="644464"/>
                </a:lnTo>
                <a:cubicBezTo>
                  <a:pt x="4866163" y="590267"/>
                  <a:pt x="4962871" y="558621"/>
                  <a:pt x="5066971" y="558621"/>
                </a:cubicBezTo>
                <a:cubicBezTo>
                  <a:pt x="5205770" y="558621"/>
                  <a:pt x="5331430" y="614881"/>
                  <a:pt x="5422389" y="705840"/>
                </a:cubicBezTo>
                <a:lnTo>
                  <a:pt x="5426777" y="711159"/>
                </a:lnTo>
                <a:lnTo>
                  <a:pt x="5431988" y="704843"/>
                </a:lnTo>
                <a:cubicBezTo>
                  <a:pt x="5494800" y="642031"/>
                  <a:pt x="5581573" y="603181"/>
                  <a:pt x="5677421" y="603181"/>
                </a:cubicBezTo>
                <a:cubicBezTo>
                  <a:pt x="5725345" y="603181"/>
                  <a:pt x="5771000" y="612894"/>
                  <a:pt x="5812526" y="630458"/>
                </a:cubicBezTo>
                <a:lnTo>
                  <a:pt x="5862078" y="657354"/>
                </a:lnTo>
                <a:lnTo>
                  <a:pt x="5878521" y="627059"/>
                </a:lnTo>
                <a:cubicBezTo>
                  <a:pt x="5970672" y="490657"/>
                  <a:pt x="6126728" y="400977"/>
                  <a:pt x="6303730" y="400977"/>
                </a:cubicBezTo>
                <a:cubicBezTo>
                  <a:pt x="6445331" y="400977"/>
                  <a:pt x="6573527" y="458372"/>
                  <a:pt x="6666323" y="551168"/>
                </a:cubicBezTo>
                <a:lnTo>
                  <a:pt x="6688875" y="578501"/>
                </a:lnTo>
                <a:lnTo>
                  <a:pt x="6718063" y="543125"/>
                </a:lnTo>
                <a:cubicBezTo>
                  <a:pt x="6810858" y="450329"/>
                  <a:pt x="6939054" y="392934"/>
                  <a:pt x="7080656" y="392934"/>
                </a:cubicBezTo>
                <a:cubicBezTo>
                  <a:pt x="7151457" y="392934"/>
                  <a:pt x="7218906" y="407283"/>
                  <a:pt x="7280255" y="433231"/>
                </a:cubicBezTo>
                <a:lnTo>
                  <a:pt x="7300616" y="444283"/>
                </a:lnTo>
                <a:lnTo>
                  <a:pt x="7322769" y="403468"/>
                </a:lnTo>
                <a:cubicBezTo>
                  <a:pt x="7445942" y="221149"/>
                  <a:pt x="7654532" y="101279"/>
                  <a:pt x="7891119" y="101279"/>
                </a:cubicBezTo>
                <a:cubicBezTo>
                  <a:pt x="8175024" y="101279"/>
                  <a:pt x="8418613" y="273892"/>
                  <a:pt x="8522664" y="519895"/>
                </a:cubicBezTo>
                <a:lnTo>
                  <a:pt x="8549173" y="605295"/>
                </a:lnTo>
                <a:lnTo>
                  <a:pt x="8570138" y="603181"/>
                </a:lnTo>
                <a:cubicBezTo>
                  <a:pt x="8676339" y="603181"/>
                  <a:pt x="8775000" y="635466"/>
                  <a:pt x="8856841" y="690757"/>
                </a:cubicBezTo>
                <a:lnTo>
                  <a:pt x="8920207" y="743038"/>
                </a:lnTo>
                <a:lnTo>
                  <a:pt x="8946498" y="684734"/>
                </a:lnTo>
                <a:cubicBezTo>
                  <a:pt x="9006067" y="599377"/>
                  <a:pt x="9113871" y="542359"/>
                  <a:pt x="9236971" y="542359"/>
                </a:cubicBezTo>
                <a:lnTo>
                  <a:pt x="9283341" y="546429"/>
                </a:lnTo>
                <a:lnTo>
                  <a:pt x="9301141" y="508552"/>
                </a:lnTo>
                <a:cubicBezTo>
                  <a:pt x="9371881" y="398083"/>
                  <a:pt x="9537490" y="320570"/>
                  <a:pt x="9730507" y="320570"/>
                </a:cubicBezTo>
                <a:cubicBezTo>
                  <a:pt x="9923525" y="320570"/>
                  <a:pt x="10089133" y="398083"/>
                  <a:pt x="10159874" y="508552"/>
                </a:cubicBezTo>
                <a:lnTo>
                  <a:pt x="10166042" y="521680"/>
                </a:lnTo>
                <a:lnTo>
                  <a:pt x="10219242" y="510773"/>
                </a:lnTo>
                <a:cubicBezTo>
                  <a:pt x="10249576" y="506673"/>
                  <a:pt x="10280985" y="504520"/>
                  <a:pt x="10313154" y="504520"/>
                </a:cubicBezTo>
                <a:cubicBezTo>
                  <a:pt x="10506172" y="504520"/>
                  <a:pt x="10671780" y="582032"/>
                  <a:pt x="10742520" y="692502"/>
                </a:cubicBezTo>
                <a:lnTo>
                  <a:pt x="10750955" y="720099"/>
                </a:lnTo>
                <a:lnTo>
                  <a:pt x="10779004" y="718231"/>
                </a:lnTo>
                <a:cubicBezTo>
                  <a:pt x="11036361" y="718231"/>
                  <a:pt x="11244990" y="856032"/>
                  <a:pt x="11244990" y="1026019"/>
                </a:cubicBezTo>
                <a:cubicBezTo>
                  <a:pt x="11244990" y="1196006"/>
                  <a:pt x="11036361" y="1333807"/>
                  <a:pt x="10779004" y="1333807"/>
                </a:cubicBezTo>
                <a:lnTo>
                  <a:pt x="10723733" y="1328288"/>
                </a:lnTo>
                <a:lnTo>
                  <a:pt x="10711220" y="1340473"/>
                </a:lnTo>
                <a:cubicBezTo>
                  <a:pt x="10625104" y="1409658"/>
                  <a:pt x="10506136" y="1452450"/>
                  <a:pt x="10374727" y="1452450"/>
                </a:cubicBezTo>
                <a:cubicBezTo>
                  <a:pt x="10309022" y="1452450"/>
                  <a:pt x="10246428" y="1441753"/>
                  <a:pt x="10189495" y="1422406"/>
                </a:cubicBezTo>
                <a:lnTo>
                  <a:pt x="10113010" y="1389052"/>
                </a:lnTo>
                <a:lnTo>
                  <a:pt x="10086588" y="1414781"/>
                </a:lnTo>
                <a:cubicBezTo>
                  <a:pt x="10000472" y="1483967"/>
                  <a:pt x="9881504" y="1526758"/>
                  <a:pt x="9750095" y="1526758"/>
                </a:cubicBezTo>
                <a:cubicBezTo>
                  <a:pt x="9651538" y="1526758"/>
                  <a:pt x="9559979" y="1502688"/>
                  <a:pt x="9484030" y="1461465"/>
                </a:cubicBezTo>
                <a:lnTo>
                  <a:pt x="9431887" y="1426901"/>
                </a:lnTo>
                <a:lnTo>
                  <a:pt x="9384235" y="1458487"/>
                </a:lnTo>
                <a:cubicBezTo>
                  <a:pt x="9318026" y="1494424"/>
                  <a:pt x="9238208" y="1515407"/>
                  <a:pt x="9152291" y="1515407"/>
                </a:cubicBezTo>
                <a:cubicBezTo>
                  <a:pt x="9109333" y="1515407"/>
                  <a:pt x="9067899" y="1510161"/>
                  <a:pt x="9028929" y="1500423"/>
                </a:cubicBezTo>
                <a:lnTo>
                  <a:pt x="8942297" y="1466965"/>
                </a:lnTo>
                <a:lnTo>
                  <a:pt x="8932731" y="1478558"/>
                </a:lnTo>
                <a:cubicBezTo>
                  <a:pt x="8839936" y="1571354"/>
                  <a:pt x="8711740" y="1628749"/>
                  <a:pt x="8570138" y="1628749"/>
                </a:cubicBezTo>
                <a:cubicBezTo>
                  <a:pt x="8428537" y="1628749"/>
                  <a:pt x="8300341" y="1571354"/>
                  <a:pt x="8207545" y="1478558"/>
                </a:cubicBezTo>
                <a:lnTo>
                  <a:pt x="8157799" y="1418265"/>
                </a:lnTo>
                <a:lnTo>
                  <a:pt x="8029253" y="1458168"/>
                </a:lnTo>
                <a:cubicBezTo>
                  <a:pt x="7984634" y="1467298"/>
                  <a:pt x="7938437" y="1472093"/>
                  <a:pt x="7891119" y="1472093"/>
                </a:cubicBezTo>
                <a:cubicBezTo>
                  <a:pt x="7749167" y="1472093"/>
                  <a:pt x="7617293" y="1428940"/>
                  <a:pt x="7507902" y="1355037"/>
                </a:cubicBezTo>
                <a:lnTo>
                  <a:pt x="7423020" y="1285002"/>
                </a:lnTo>
                <a:lnTo>
                  <a:pt x="7367359" y="1330927"/>
                </a:lnTo>
                <a:cubicBezTo>
                  <a:pt x="7285518" y="1386217"/>
                  <a:pt x="7186857" y="1418502"/>
                  <a:pt x="7080656" y="1418502"/>
                </a:cubicBezTo>
                <a:cubicBezTo>
                  <a:pt x="6939054" y="1418502"/>
                  <a:pt x="6810858" y="1361107"/>
                  <a:pt x="6718063" y="1268311"/>
                </a:cubicBezTo>
                <a:lnTo>
                  <a:pt x="6695511" y="1240978"/>
                </a:lnTo>
                <a:lnTo>
                  <a:pt x="6666323" y="1276354"/>
                </a:lnTo>
                <a:cubicBezTo>
                  <a:pt x="6573527" y="1369150"/>
                  <a:pt x="6445331" y="1426545"/>
                  <a:pt x="6303730" y="1426545"/>
                </a:cubicBezTo>
                <a:cubicBezTo>
                  <a:pt x="6162128" y="1426545"/>
                  <a:pt x="6033932" y="1369150"/>
                  <a:pt x="5941137" y="1276354"/>
                </a:cubicBezTo>
                <a:lnTo>
                  <a:pt x="5894143" y="1219398"/>
                </a:lnTo>
                <a:lnTo>
                  <a:pt x="5871485" y="1238093"/>
                </a:lnTo>
                <a:cubicBezTo>
                  <a:pt x="5816088" y="1275518"/>
                  <a:pt x="5749306" y="1297371"/>
                  <a:pt x="5677421" y="1297371"/>
                </a:cubicBezTo>
                <a:cubicBezTo>
                  <a:pt x="5629497" y="1297371"/>
                  <a:pt x="5583842" y="1287659"/>
                  <a:pt x="5542316" y="1270095"/>
                </a:cubicBezTo>
                <a:lnTo>
                  <a:pt x="5527357" y="1261975"/>
                </a:lnTo>
                <a:lnTo>
                  <a:pt x="5483765" y="1342287"/>
                </a:lnTo>
                <a:cubicBezTo>
                  <a:pt x="5393438" y="1475990"/>
                  <a:pt x="5240470" y="1563895"/>
                  <a:pt x="5066971" y="1563895"/>
                </a:cubicBezTo>
                <a:cubicBezTo>
                  <a:pt x="5014922" y="1563895"/>
                  <a:pt x="4964719" y="1555984"/>
                  <a:pt x="4917502" y="1541298"/>
                </a:cubicBezTo>
                <a:lnTo>
                  <a:pt x="4885639" y="1528744"/>
                </a:lnTo>
                <a:lnTo>
                  <a:pt x="4866186" y="1544794"/>
                </a:lnTo>
                <a:cubicBezTo>
                  <a:pt x="4787728" y="1597799"/>
                  <a:pt x="4693147" y="1628749"/>
                  <a:pt x="4591336" y="1628749"/>
                </a:cubicBezTo>
                <a:cubicBezTo>
                  <a:pt x="4455589" y="1628749"/>
                  <a:pt x="4332692" y="1573727"/>
                  <a:pt x="4243733" y="1484767"/>
                </a:cubicBezTo>
                <a:lnTo>
                  <a:pt x="4195780" y="1426647"/>
                </a:lnTo>
                <a:lnTo>
                  <a:pt x="4175208" y="1433033"/>
                </a:lnTo>
                <a:cubicBezTo>
                  <a:pt x="4130896" y="1442100"/>
                  <a:pt x="4085015" y="1446862"/>
                  <a:pt x="4038023" y="1446862"/>
                </a:cubicBezTo>
                <a:cubicBezTo>
                  <a:pt x="3850052" y="1446862"/>
                  <a:pt x="3679877" y="1370672"/>
                  <a:pt x="3556694" y="1247490"/>
                </a:cubicBezTo>
                <a:lnTo>
                  <a:pt x="3554255" y="1244534"/>
                </a:lnTo>
                <a:lnTo>
                  <a:pt x="3522367" y="1261843"/>
                </a:lnTo>
                <a:cubicBezTo>
                  <a:pt x="3463554" y="1286719"/>
                  <a:pt x="3398893" y="1300474"/>
                  <a:pt x="3331019" y="1300474"/>
                </a:cubicBezTo>
                <a:cubicBezTo>
                  <a:pt x="3263146" y="1300474"/>
                  <a:pt x="3198485" y="1286719"/>
                  <a:pt x="3139672" y="1261843"/>
                </a:cubicBezTo>
                <a:lnTo>
                  <a:pt x="3118610" y="1250411"/>
                </a:lnTo>
                <a:lnTo>
                  <a:pt x="3109352" y="1256548"/>
                </a:lnTo>
                <a:cubicBezTo>
                  <a:pt x="3052390" y="1287465"/>
                  <a:pt x="2986647" y="1308734"/>
                  <a:pt x="2915757" y="1317436"/>
                </a:cubicBezTo>
                <a:lnTo>
                  <a:pt x="2892621" y="1318843"/>
                </a:lnTo>
                <a:lnTo>
                  <a:pt x="2824844" y="1400989"/>
                </a:lnTo>
                <a:cubicBezTo>
                  <a:pt x="2701874" y="1523959"/>
                  <a:pt x="2531992" y="1600017"/>
                  <a:pt x="2344346" y="1600017"/>
                </a:cubicBezTo>
                <a:cubicBezTo>
                  <a:pt x="2168428" y="1600017"/>
                  <a:pt x="2008123" y="1533169"/>
                  <a:pt x="1887448" y="1423489"/>
                </a:cubicBezTo>
                <a:lnTo>
                  <a:pt x="1820054" y="1352799"/>
                </a:lnTo>
                <a:lnTo>
                  <a:pt x="1780706" y="1425292"/>
                </a:lnTo>
                <a:cubicBezTo>
                  <a:pt x="1701755" y="1542155"/>
                  <a:pt x="1568052" y="1618989"/>
                  <a:pt x="1416404" y="1618989"/>
                </a:cubicBezTo>
                <a:cubicBezTo>
                  <a:pt x="1325415" y="1618989"/>
                  <a:pt x="1240887" y="1591329"/>
                  <a:pt x="1170769" y="1543958"/>
                </a:cubicBezTo>
                <a:lnTo>
                  <a:pt x="1112414" y="1490934"/>
                </a:lnTo>
                <a:lnTo>
                  <a:pt x="1092456" y="1507401"/>
                </a:lnTo>
                <a:cubicBezTo>
                  <a:pt x="1022338" y="1554772"/>
                  <a:pt x="937810" y="1582432"/>
                  <a:pt x="846821" y="1582432"/>
                </a:cubicBezTo>
                <a:cubicBezTo>
                  <a:pt x="725503" y="1582432"/>
                  <a:pt x="615669" y="1533258"/>
                  <a:pt x="536166" y="1453755"/>
                </a:cubicBezTo>
                <a:lnTo>
                  <a:pt x="491534" y="1399661"/>
                </a:lnTo>
                <a:lnTo>
                  <a:pt x="439333" y="1404923"/>
                </a:lnTo>
                <a:cubicBezTo>
                  <a:pt x="196696" y="1404923"/>
                  <a:pt x="0" y="1208227"/>
                  <a:pt x="0" y="965590"/>
                </a:cubicBezTo>
                <a:cubicBezTo>
                  <a:pt x="0" y="722953"/>
                  <a:pt x="196696" y="526257"/>
                  <a:pt x="439333" y="526257"/>
                </a:cubicBezTo>
                <a:cubicBezTo>
                  <a:pt x="530322" y="526257"/>
                  <a:pt x="614850" y="553918"/>
                  <a:pt x="684968" y="601288"/>
                </a:cubicBezTo>
                <a:lnTo>
                  <a:pt x="718277" y="628771"/>
                </a:lnTo>
                <a:lnTo>
                  <a:pt x="725805" y="614270"/>
                </a:lnTo>
                <a:cubicBezTo>
                  <a:pt x="789052" y="523033"/>
                  <a:pt x="885968" y="456905"/>
                  <a:pt x="998579" y="433862"/>
                </a:cubicBezTo>
                <a:lnTo>
                  <a:pt x="1073478" y="426311"/>
                </a:lnTo>
                <a:lnTo>
                  <a:pt x="1101303" y="336676"/>
                </a:lnTo>
                <a:cubicBezTo>
                  <a:pt x="1184986" y="138825"/>
                  <a:pt x="1380895" y="0"/>
                  <a:pt x="1609229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29419" y="212235"/>
            <a:ext cx="4061358" cy="1181196"/>
            <a:chOff x="229419" y="212235"/>
            <a:chExt cx="4061358" cy="1181196"/>
          </a:xfrm>
        </p:grpSpPr>
        <p:grpSp>
          <p:nvGrpSpPr>
            <p:cNvPr id="150" name="组合 149"/>
            <p:cNvGrpSpPr/>
            <p:nvPr/>
          </p:nvGrpSpPr>
          <p:grpSpPr>
            <a:xfrm>
              <a:off x="229419" y="212235"/>
              <a:ext cx="4061358" cy="1181196"/>
              <a:chOff x="2851167" y="3308681"/>
              <a:chExt cx="3021479" cy="878760"/>
            </a:xfrm>
          </p:grpSpPr>
          <p:grpSp>
            <p:nvGrpSpPr>
              <p:cNvPr id="133" name="组合 132"/>
              <p:cNvGrpSpPr/>
              <p:nvPr/>
            </p:nvGrpSpPr>
            <p:grpSpPr>
              <a:xfrm rot="20884910">
                <a:off x="2851167" y="3579378"/>
                <a:ext cx="2105831" cy="608063"/>
                <a:chOff x="3256489" y="3502442"/>
                <a:chExt cx="2105831" cy="608063"/>
              </a:xfrm>
            </p:grpSpPr>
            <p:sp>
              <p:nvSpPr>
                <p:cNvPr id="134" name="任意多边形 133"/>
                <p:cNvSpPr/>
                <p:nvPr/>
              </p:nvSpPr>
              <p:spPr>
                <a:xfrm>
                  <a:off x="5121814" y="3747154"/>
                  <a:ext cx="240506" cy="126206"/>
                </a:xfrm>
                <a:custGeom>
                  <a:avLst/>
                  <a:gdLst>
                    <a:gd name="connsiteX0" fmla="*/ 0 w 240506"/>
                    <a:gd name="connsiteY0" fmla="*/ 0 h 126206"/>
                    <a:gd name="connsiteX1" fmla="*/ 240506 w 240506"/>
                    <a:gd name="connsiteY1" fmla="*/ 28575 h 126206"/>
                    <a:gd name="connsiteX2" fmla="*/ 0 w 240506"/>
                    <a:gd name="connsiteY2" fmla="*/ 126206 h 126206"/>
                    <a:gd name="connsiteX3" fmla="*/ 0 w 240506"/>
                    <a:gd name="connsiteY3" fmla="*/ 126206 h 1262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0506" h="126206">
                      <a:moveTo>
                        <a:pt x="0" y="0"/>
                      </a:moveTo>
                      <a:lnTo>
                        <a:pt x="240506" y="28575"/>
                      </a:lnTo>
                      <a:lnTo>
                        <a:pt x="0" y="126206"/>
                      </a:lnTo>
                      <a:lnTo>
                        <a:pt x="0" y="126206"/>
                      </a:lnTo>
                    </a:path>
                  </a:pathLst>
                </a:custGeom>
                <a:noFill/>
                <a:ln w="635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35" name="组合 134"/>
                <p:cNvGrpSpPr/>
                <p:nvPr/>
              </p:nvGrpSpPr>
              <p:grpSpPr>
                <a:xfrm>
                  <a:off x="3256489" y="3502442"/>
                  <a:ext cx="1870024" cy="608063"/>
                  <a:chOff x="-1283892" y="9484005"/>
                  <a:chExt cx="1259682" cy="409602"/>
                </a:xfrm>
              </p:grpSpPr>
              <p:sp>
                <p:nvSpPr>
                  <p:cNvPr id="136" name="任意多边形 135"/>
                  <p:cNvSpPr/>
                  <p:nvPr/>
                </p:nvSpPr>
                <p:spPr>
                  <a:xfrm>
                    <a:off x="-1283892" y="9600495"/>
                    <a:ext cx="276226" cy="293112"/>
                  </a:xfrm>
                  <a:custGeom>
                    <a:avLst/>
                    <a:gdLst>
                      <a:gd name="connsiteX0" fmla="*/ 0 w 250031"/>
                      <a:gd name="connsiteY0" fmla="*/ 71437 h 292893"/>
                      <a:gd name="connsiteX1" fmla="*/ 242887 w 250031"/>
                      <a:gd name="connsiteY1" fmla="*/ 0 h 292893"/>
                      <a:gd name="connsiteX2" fmla="*/ 250031 w 250031"/>
                      <a:gd name="connsiteY2" fmla="*/ 252412 h 292893"/>
                      <a:gd name="connsiteX3" fmla="*/ 11906 w 250031"/>
                      <a:gd name="connsiteY3" fmla="*/ 292893 h 292893"/>
                      <a:gd name="connsiteX4" fmla="*/ 71437 w 250031"/>
                      <a:gd name="connsiteY4" fmla="*/ 169068 h 292893"/>
                      <a:gd name="connsiteX5" fmla="*/ 0 w 250031"/>
                      <a:gd name="connsiteY5" fmla="*/ 71437 h 292893"/>
                      <a:gd name="connsiteX0" fmla="*/ 0 w 261938"/>
                      <a:gd name="connsiteY0" fmla="*/ 64293 h 292893"/>
                      <a:gd name="connsiteX1" fmla="*/ 254794 w 261938"/>
                      <a:gd name="connsiteY1" fmla="*/ 0 h 292893"/>
                      <a:gd name="connsiteX2" fmla="*/ 261938 w 261938"/>
                      <a:gd name="connsiteY2" fmla="*/ 252412 h 292893"/>
                      <a:gd name="connsiteX3" fmla="*/ 23813 w 261938"/>
                      <a:gd name="connsiteY3" fmla="*/ 292893 h 292893"/>
                      <a:gd name="connsiteX4" fmla="*/ 83344 w 261938"/>
                      <a:gd name="connsiteY4" fmla="*/ 169068 h 292893"/>
                      <a:gd name="connsiteX5" fmla="*/ 0 w 261938"/>
                      <a:gd name="connsiteY5" fmla="*/ 64293 h 292893"/>
                      <a:gd name="connsiteX0" fmla="*/ 0 w 261938"/>
                      <a:gd name="connsiteY0" fmla="*/ 64293 h 292893"/>
                      <a:gd name="connsiteX1" fmla="*/ 254794 w 261938"/>
                      <a:gd name="connsiteY1" fmla="*/ 0 h 292893"/>
                      <a:gd name="connsiteX2" fmla="*/ 261938 w 261938"/>
                      <a:gd name="connsiteY2" fmla="*/ 252412 h 292893"/>
                      <a:gd name="connsiteX3" fmla="*/ 23813 w 261938"/>
                      <a:gd name="connsiteY3" fmla="*/ 292893 h 292893"/>
                      <a:gd name="connsiteX4" fmla="*/ 83344 w 261938"/>
                      <a:gd name="connsiteY4" fmla="*/ 169068 h 292893"/>
                      <a:gd name="connsiteX5" fmla="*/ 0 w 261938"/>
                      <a:gd name="connsiteY5" fmla="*/ 64293 h 292893"/>
                      <a:gd name="connsiteX0" fmla="*/ 0 w 261938"/>
                      <a:gd name="connsiteY0" fmla="*/ 64512 h 293112"/>
                      <a:gd name="connsiteX1" fmla="*/ 254794 w 261938"/>
                      <a:gd name="connsiteY1" fmla="*/ 219 h 293112"/>
                      <a:gd name="connsiteX2" fmla="*/ 261938 w 261938"/>
                      <a:gd name="connsiteY2" fmla="*/ 252631 h 293112"/>
                      <a:gd name="connsiteX3" fmla="*/ 23813 w 261938"/>
                      <a:gd name="connsiteY3" fmla="*/ 293112 h 293112"/>
                      <a:gd name="connsiteX4" fmla="*/ 83344 w 261938"/>
                      <a:gd name="connsiteY4" fmla="*/ 169287 h 293112"/>
                      <a:gd name="connsiteX5" fmla="*/ 0 w 261938"/>
                      <a:gd name="connsiteY5" fmla="*/ 64512 h 293112"/>
                      <a:gd name="connsiteX0" fmla="*/ 0 w 261938"/>
                      <a:gd name="connsiteY0" fmla="*/ 64512 h 293112"/>
                      <a:gd name="connsiteX1" fmla="*/ 254794 w 261938"/>
                      <a:gd name="connsiteY1" fmla="*/ 219 h 293112"/>
                      <a:gd name="connsiteX2" fmla="*/ 261938 w 261938"/>
                      <a:gd name="connsiteY2" fmla="*/ 252631 h 293112"/>
                      <a:gd name="connsiteX3" fmla="*/ 23813 w 261938"/>
                      <a:gd name="connsiteY3" fmla="*/ 293112 h 293112"/>
                      <a:gd name="connsiteX4" fmla="*/ 83344 w 261938"/>
                      <a:gd name="connsiteY4" fmla="*/ 169287 h 293112"/>
                      <a:gd name="connsiteX5" fmla="*/ 0 w 261938"/>
                      <a:gd name="connsiteY5" fmla="*/ 64512 h 293112"/>
                      <a:gd name="connsiteX0" fmla="*/ 0 w 261938"/>
                      <a:gd name="connsiteY0" fmla="*/ 64512 h 293112"/>
                      <a:gd name="connsiteX1" fmla="*/ 254794 w 261938"/>
                      <a:gd name="connsiteY1" fmla="*/ 219 h 293112"/>
                      <a:gd name="connsiteX2" fmla="*/ 261938 w 261938"/>
                      <a:gd name="connsiteY2" fmla="*/ 252631 h 293112"/>
                      <a:gd name="connsiteX3" fmla="*/ 23813 w 261938"/>
                      <a:gd name="connsiteY3" fmla="*/ 293112 h 293112"/>
                      <a:gd name="connsiteX4" fmla="*/ 83344 w 261938"/>
                      <a:gd name="connsiteY4" fmla="*/ 169287 h 293112"/>
                      <a:gd name="connsiteX5" fmla="*/ 0 w 261938"/>
                      <a:gd name="connsiteY5" fmla="*/ 64512 h 293112"/>
                      <a:gd name="connsiteX0" fmla="*/ 0 w 261938"/>
                      <a:gd name="connsiteY0" fmla="*/ 64512 h 293112"/>
                      <a:gd name="connsiteX1" fmla="*/ 254794 w 261938"/>
                      <a:gd name="connsiteY1" fmla="*/ 219 h 293112"/>
                      <a:gd name="connsiteX2" fmla="*/ 261938 w 261938"/>
                      <a:gd name="connsiteY2" fmla="*/ 252631 h 293112"/>
                      <a:gd name="connsiteX3" fmla="*/ 23813 w 261938"/>
                      <a:gd name="connsiteY3" fmla="*/ 293112 h 293112"/>
                      <a:gd name="connsiteX4" fmla="*/ 83344 w 261938"/>
                      <a:gd name="connsiteY4" fmla="*/ 169287 h 293112"/>
                      <a:gd name="connsiteX5" fmla="*/ 0 w 261938"/>
                      <a:gd name="connsiteY5" fmla="*/ 64512 h 293112"/>
                      <a:gd name="connsiteX0" fmla="*/ 0 w 276226"/>
                      <a:gd name="connsiteY0" fmla="*/ 64512 h 293112"/>
                      <a:gd name="connsiteX1" fmla="*/ 269082 w 276226"/>
                      <a:gd name="connsiteY1" fmla="*/ 219 h 293112"/>
                      <a:gd name="connsiteX2" fmla="*/ 276226 w 276226"/>
                      <a:gd name="connsiteY2" fmla="*/ 252631 h 293112"/>
                      <a:gd name="connsiteX3" fmla="*/ 38101 w 276226"/>
                      <a:gd name="connsiteY3" fmla="*/ 293112 h 293112"/>
                      <a:gd name="connsiteX4" fmla="*/ 97632 w 276226"/>
                      <a:gd name="connsiteY4" fmla="*/ 169287 h 293112"/>
                      <a:gd name="connsiteX5" fmla="*/ 0 w 276226"/>
                      <a:gd name="connsiteY5" fmla="*/ 64512 h 2931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6226" h="293112">
                        <a:moveTo>
                          <a:pt x="0" y="64512"/>
                        </a:moveTo>
                        <a:cubicBezTo>
                          <a:pt x="65881" y="14506"/>
                          <a:pt x="184151" y="-2163"/>
                          <a:pt x="269082" y="219"/>
                        </a:cubicBezTo>
                        <a:lnTo>
                          <a:pt x="276226" y="252631"/>
                        </a:lnTo>
                        <a:cubicBezTo>
                          <a:pt x="208758" y="247075"/>
                          <a:pt x="112714" y="251043"/>
                          <a:pt x="38101" y="293112"/>
                        </a:cubicBezTo>
                        <a:lnTo>
                          <a:pt x="97632" y="169287"/>
                        </a:lnTo>
                        <a:lnTo>
                          <a:pt x="0" y="64512"/>
                        </a:lnTo>
                        <a:close/>
                      </a:path>
                    </a:pathLst>
                  </a:custGeom>
                  <a:solidFill>
                    <a:srgbClr val="EDEAD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7" name="任意多边形 136"/>
                  <p:cNvSpPr/>
                  <p:nvPr/>
                </p:nvSpPr>
                <p:spPr>
                  <a:xfrm>
                    <a:off x="-1114823" y="9553089"/>
                    <a:ext cx="107156" cy="295275"/>
                  </a:xfrm>
                  <a:custGeom>
                    <a:avLst/>
                    <a:gdLst>
                      <a:gd name="connsiteX0" fmla="*/ 0 w 107156"/>
                      <a:gd name="connsiteY0" fmla="*/ 228600 h 295275"/>
                      <a:gd name="connsiteX1" fmla="*/ 107156 w 107156"/>
                      <a:gd name="connsiteY1" fmla="*/ 295275 h 295275"/>
                      <a:gd name="connsiteX2" fmla="*/ 104775 w 107156"/>
                      <a:gd name="connsiteY2" fmla="*/ 47625 h 295275"/>
                      <a:gd name="connsiteX3" fmla="*/ 4763 w 107156"/>
                      <a:gd name="connsiteY3" fmla="*/ 0 h 295275"/>
                      <a:gd name="connsiteX4" fmla="*/ 0 w 107156"/>
                      <a:gd name="connsiteY4" fmla="*/ 228600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7156" h="295275">
                        <a:moveTo>
                          <a:pt x="0" y="228600"/>
                        </a:moveTo>
                        <a:lnTo>
                          <a:pt x="107156" y="295275"/>
                        </a:lnTo>
                        <a:cubicBezTo>
                          <a:pt x="106362" y="212725"/>
                          <a:pt x="105569" y="130175"/>
                          <a:pt x="104775" y="47625"/>
                        </a:cubicBezTo>
                        <a:lnTo>
                          <a:pt x="4763" y="0"/>
                        </a:lnTo>
                        <a:cubicBezTo>
                          <a:pt x="3175" y="76200"/>
                          <a:pt x="1588" y="152400"/>
                          <a:pt x="0" y="228600"/>
                        </a:cubicBezTo>
                        <a:close/>
                      </a:path>
                    </a:pathLst>
                  </a:custGeom>
                  <a:solidFill>
                    <a:srgbClr val="C5BB7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8" name="任意多边形 137"/>
                  <p:cNvSpPr/>
                  <p:nvPr/>
                </p:nvSpPr>
                <p:spPr>
                  <a:xfrm>
                    <a:off x="-1117204" y="9484005"/>
                    <a:ext cx="1092994" cy="323873"/>
                  </a:xfrm>
                  <a:custGeom>
                    <a:avLst/>
                    <a:gdLst>
                      <a:gd name="connsiteX0" fmla="*/ 2382 w 1092994"/>
                      <a:gd name="connsiteY0" fmla="*/ 0 h 252412"/>
                      <a:gd name="connsiteX1" fmla="*/ 1092994 w 1092994"/>
                      <a:gd name="connsiteY1" fmla="*/ 23812 h 252412"/>
                      <a:gd name="connsiteX2" fmla="*/ 1092994 w 1092994"/>
                      <a:gd name="connsiteY2" fmla="*/ 252412 h 252412"/>
                      <a:gd name="connsiteX3" fmla="*/ 0 w 1092994"/>
                      <a:gd name="connsiteY3" fmla="*/ 228600 h 252412"/>
                      <a:gd name="connsiteX4" fmla="*/ 2382 w 1092994"/>
                      <a:gd name="connsiteY4" fmla="*/ 0 h 252412"/>
                      <a:gd name="connsiteX0" fmla="*/ 2382 w 1092994"/>
                      <a:gd name="connsiteY0" fmla="*/ 46913 h 299325"/>
                      <a:gd name="connsiteX1" fmla="*/ 1092994 w 1092994"/>
                      <a:gd name="connsiteY1" fmla="*/ 70725 h 299325"/>
                      <a:gd name="connsiteX2" fmla="*/ 1092994 w 1092994"/>
                      <a:gd name="connsiteY2" fmla="*/ 299325 h 299325"/>
                      <a:gd name="connsiteX3" fmla="*/ 0 w 1092994"/>
                      <a:gd name="connsiteY3" fmla="*/ 275513 h 299325"/>
                      <a:gd name="connsiteX4" fmla="*/ 2382 w 1092994"/>
                      <a:gd name="connsiteY4" fmla="*/ 46913 h 299325"/>
                      <a:gd name="connsiteX0" fmla="*/ 2382 w 1092994"/>
                      <a:gd name="connsiteY0" fmla="*/ 68167 h 320579"/>
                      <a:gd name="connsiteX1" fmla="*/ 1092994 w 1092994"/>
                      <a:gd name="connsiteY1" fmla="*/ 91979 h 320579"/>
                      <a:gd name="connsiteX2" fmla="*/ 1092994 w 1092994"/>
                      <a:gd name="connsiteY2" fmla="*/ 320579 h 320579"/>
                      <a:gd name="connsiteX3" fmla="*/ 0 w 1092994"/>
                      <a:gd name="connsiteY3" fmla="*/ 296767 h 320579"/>
                      <a:gd name="connsiteX4" fmla="*/ 2382 w 1092994"/>
                      <a:gd name="connsiteY4" fmla="*/ 68167 h 320579"/>
                      <a:gd name="connsiteX0" fmla="*/ 2382 w 1092994"/>
                      <a:gd name="connsiteY0" fmla="*/ 68167 h 320579"/>
                      <a:gd name="connsiteX1" fmla="*/ 1092994 w 1092994"/>
                      <a:gd name="connsiteY1" fmla="*/ 91979 h 320579"/>
                      <a:gd name="connsiteX2" fmla="*/ 1092994 w 1092994"/>
                      <a:gd name="connsiteY2" fmla="*/ 320579 h 320579"/>
                      <a:gd name="connsiteX3" fmla="*/ 0 w 1092994"/>
                      <a:gd name="connsiteY3" fmla="*/ 296767 h 320579"/>
                      <a:gd name="connsiteX4" fmla="*/ 2382 w 1092994"/>
                      <a:gd name="connsiteY4" fmla="*/ 68167 h 320579"/>
                      <a:gd name="connsiteX0" fmla="*/ 2382 w 1092994"/>
                      <a:gd name="connsiteY0" fmla="*/ 68167 h 320579"/>
                      <a:gd name="connsiteX1" fmla="*/ 1092994 w 1092994"/>
                      <a:gd name="connsiteY1" fmla="*/ 91979 h 320579"/>
                      <a:gd name="connsiteX2" fmla="*/ 1092994 w 1092994"/>
                      <a:gd name="connsiteY2" fmla="*/ 320579 h 320579"/>
                      <a:gd name="connsiteX3" fmla="*/ 0 w 1092994"/>
                      <a:gd name="connsiteY3" fmla="*/ 296767 h 320579"/>
                      <a:gd name="connsiteX4" fmla="*/ 2382 w 1092994"/>
                      <a:gd name="connsiteY4" fmla="*/ 68167 h 320579"/>
                      <a:gd name="connsiteX0" fmla="*/ 2382 w 1092994"/>
                      <a:gd name="connsiteY0" fmla="*/ 68167 h 320579"/>
                      <a:gd name="connsiteX1" fmla="*/ 1092994 w 1092994"/>
                      <a:gd name="connsiteY1" fmla="*/ 91979 h 320579"/>
                      <a:gd name="connsiteX2" fmla="*/ 1092994 w 1092994"/>
                      <a:gd name="connsiteY2" fmla="*/ 320579 h 320579"/>
                      <a:gd name="connsiteX3" fmla="*/ 0 w 1092994"/>
                      <a:gd name="connsiteY3" fmla="*/ 296767 h 320579"/>
                      <a:gd name="connsiteX4" fmla="*/ 2382 w 1092994"/>
                      <a:gd name="connsiteY4" fmla="*/ 68167 h 320579"/>
                      <a:gd name="connsiteX0" fmla="*/ 2382 w 1092994"/>
                      <a:gd name="connsiteY0" fmla="*/ 71461 h 323873"/>
                      <a:gd name="connsiteX1" fmla="*/ 1092994 w 1092994"/>
                      <a:gd name="connsiteY1" fmla="*/ 95273 h 323873"/>
                      <a:gd name="connsiteX2" fmla="*/ 1092994 w 1092994"/>
                      <a:gd name="connsiteY2" fmla="*/ 323873 h 323873"/>
                      <a:gd name="connsiteX3" fmla="*/ 0 w 1092994"/>
                      <a:gd name="connsiteY3" fmla="*/ 300061 h 323873"/>
                      <a:gd name="connsiteX4" fmla="*/ 2382 w 1092994"/>
                      <a:gd name="connsiteY4" fmla="*/ 71461 h 3238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92994" h="323873">
                        <a:moveTo>
                          <a:pt x="2382" y="71461"/>
                        </a:moveTo>
                        <a:cubicBezTo>
                          <a:pt x="201612" y="-1565"/>
                          <a:pt x="703264" y="-53158"/>
                          <a:pt x="1092994" y="95273"/>
                        </a:cubicBezTo>
                        <a:lnTo>
                          <a:pt x="1092994" y="323873"/>
                        </a:lnTo>
                        <a:cubicBezTo>
                          <a:pt x="850107" y="237354"/>
                          <a:pt x="397668" y="184173"/>
                          <a:pt x="0" y="300061"/>
                        </a:cubicBezTo>
                        <a:lnTo>
                          <a:pt x="2382" y="71461"/>
                        </a:lnTo>
                        <a:close/>
                      </a:path>
                    </a:pathLst>
                  </a:custGeom>
                  <a:solidFill>
                    <a:srgbClr val="F6F4D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39" name="组合 138"/>
              <p:cNvGrpSpPr/>
              <p:nvPr/>
            </p:nvGrpSpPr>
            <p:grpSpPr>
              <a:xfrm>
                <a:off x="4803673" y="3308681"/>
                <a:ext cx="1068973" cy="429411"/>
                <a:chOff x="-116241" y="9612161"/>
                <a:chExt cx="1068973" cy="429411"/>
              </a:xfrm>
            </p:grpSpPr>
            <p:sp>
              <p:nvSpPr>
                <p:cNvPr id="140" name="椭圆 139"/>
                <p:cNvSpPr/>
                <p:nvPr/>
              </p:nvSpPr>
              <p:spPr>
                <a:xfrm>
                  <a:off x="720443" y="9709029"/>
                  <a:ext cx="232289" cy="217174"/>
                </a:xfrm>
                <a:prstGeom prst="ellipse">
                  <a:avLst/>
                </a:prstGeom>
                <a:solidFill>
                  <a:srgbClr val="F6F4D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1" name="任意多边形 140"/>
                <p:cNvSpPr/>
                <p:nvPr/>
              </p:nvSpPr>
              <p:spPr>
                <a:xfrm>
                  <a:off x="-2149" y="9716654"/>
                  <a:ext cx="900906" cy="324918"/>
                </a:xfrm>
                <a:custGeom>
                  <a:avLst/>
                  <a:gdLst>
                    <a:gd name="connsiteX0" fmla="*/ 800100 w 889000"/>
                    <a:gd name="connsiteY0" fmla="*/ 0 h 298450"/>
                    <a:gd name="connsiteX1" fmla="*/ 889000 w 889000"/>
                    <a:gd name="connsiteY1" fmla="*/ 200025 h 298450"/>
                    <a:gd name="connsiteX2" fmla="*/ 0 w 889000"/>
                    <a:gd name="connsiteY2" fmla="*/ 298450 h 298450"/>
                    <a:gd name="connsiteX3" fmla="*/ 800100 w 889000"/>
                    <a:gd name="connsiteY3" fmla="*/ 0 h 298450"/>
                    <a:gd name="connsiteX0" fmla="*/ 821531 w 889000"/>
                    <a:gd name="connsiteY0" fmla="*/ 0 h 298450"/>
                    <a:gd name="connsiteX1" fmla="*/ 889000 w 889000"/>
                    <a:gd name="connsiteY1" fmla="*/ 200025 h 298450"/>
                    <a:gd name="connsiteX2" fmla="*/ 0 w 889000"/>
                    <a:gd name="connsiteY2" fmla="*/ 298450 h 298450"/>
                    <a:gd name="connsiteX3" fmla="*/ 821531 w 889000"/>
                    <a:gd name="connsiteY3" fmla="*/ 0 h 298450"/>
                    <a:gd name="connsiteX0" fmla="*/ 821531 w 889000"/>
                    <a:gd name="connsiteY0" fmla="*/ 0 h 298450"/>
                    <a:gd name="connsiteX1" fmla="*/ 889000 w 889000"/>
                    <a:gd name="connsiteY1" fmla="*/ 200025 h 298450"/>
                    <a:gd name="connsiteX2" fmla="*/ 0 w 889000"/>
                    <a:gd name="connsiteY2" fmla="*/ 298450 h 298450"/>
                    <a:gd name="connsiteX3" fmla="*/ 821531 w 889000"/>
                    <a:gd name="connsiteY3" fmla="*/ 0 h 298450"/>
                    <a:gd name="connsiteX0" fmla="*/ 821531 w 889000"/>
                    <a:gd name="connsiteY0" fmla="*/ 0 h 298450"/>
                    <a:gd name="connsiteX1" fmla="*/ 889000 w 889000"/>
                    <a:gd name="connsiteY1" fmla="*/ 200025 h 298450"/>
                    <a:gd name="connsiteX2" fmla="*/ 0 w 889000"/>
                    <a:gd name="connsiteY2" fmla="*/ 298450 h 298450"/>
                    <a:gd name="connsiteX3" fmla="*/ 821531 w 889000"/>
                    <a:gd name="connsiteY3" fmla="*/ 0 h 298450"/>
                    <a:gd name="connsiteX0" fmla="*/ 821531 w 889000"/>
                    <a:gd name="connsiteY0" fmla="*/ 0 h 305702"/>
                    <a:gd name="connsiteX1" fmla="*/ 889000 w 889000"/>
                    <a:gd name="connsiteY1" fmla="*/ 200025 h 305702"/>
                    <a:gd name="connsiteX2" fmla="*/ 0 w 889000"/>
                    <a:gd name="connsiteY2" fmla="*/ 298450 h 305702"/>
                    <a:gd name="connsiteX3" fmla="*/ 821531 w 889000"/>
                    <a:gd name="connsiteY3" fmla="*/ 0 h 305702"/>
                    <a:gd name="connsiteX0" fmla="*/ 833437 w 900906"/>
                    <a:gd name="connsiteY0" fmla="*/ 0 h 299577"/>
                    <a:gd name="connsiteX1" fmla="*/ 900906 w 900906"/>
                    <a:gd name="connsiteY1" fmla="*/ 200025 h 299577"/>
                    <a:gd name="connsiteX2" fmla="*/ 0 w 900906"/>
                    <a:gd name="connsiteY2" fmla="*/ 284163 h 299577"/>
                    <a:gd name="connsiteX3" fmla="*/ 833437 w 900906"/>
                    <a:gd name="connsiteY3" fmla="*/ 0 h 299577"/>
                    <a:gd name="connsiteX0" fmla="*/ 833437 w 900906"/>
                    <a:gd name="connsiteY0" fmla="*/ 0 h 332062"/>
                    <a:gd name="connsiteX1" fmla="*/ 900906 w 900906"/>
                    <a:gd name="connsiteY1" fmla="*/ 200025 h 332062"/>
                    <a:gd name="connsiteX2" fmla="*/ 0 w 900906"/>
                    <a:gd name="connsiteY2" fmla="*/ 284163 h 332062"/>
                    <a:gd name="connsiteX3" fmla="*/ 833437 w 900906"/>
                    <a:gd name="connsiteY3" fmla="*/ 0 h 332062"/>
                    <a:gd name="connsiteX0" fmla="*/ 833437 w 900906"/>
                    <a:gd name="connsiteY0" fmla="*/ 0 h 332062"/>
                    <a:gd name="connsiteX1" fmla="*/ 900906 w 900906"/>
                    <a:gd name="connsiteY1" fmla="*/ 200025 h 332062"/>
                    <a:gd name="connsiteX2" fmla="*/ 0 w 900906"/>
                    <a:gd name="connsiteY2" fmla="*/ 284163 h 332062"/>
                    <a:gd name="connsiteX3" fmla="*/ 833437 w 900906"/>
                    <a:gd name="connsiteY3" fmla="*/ 0 h 332062"/>
                    <a:gd name="connsiteX0" fmla="*/ 833437 w 900906"/>
                    <a:gd name="connsiteY0" fmla="*/ 0 h 332062"/>
                    <a:gd name="connsiteX1" fmla="*/ 900906 w 900906"/>
                    <a:gd name="connsiteY1" fmla="*/ 200025 h 332062"/>
                    <a:gd name="connsiteX2" fmla="*/ 0 w 900906"/>
                    <a:gd name="connsiteY2" fmla="*/ 284163 h 332062"/>
                    <a:gd name="connsiteX3" fmla="*/ 833437 w 900906"/>
                    <a:gd name="connsiteY3" fmla="*/ 0 h 332062"/>
                    <a:gd name="connsiteX0" fmla="*/ 833437 w 900906"/>
                    <a:gd name="connsiteY0" fmla="*/ 0 h 332062"/>
                    <a:gd name="connsiteX1" fmla="*/ 900906 w 900906"/>
                    <a:gd name="connsiteY1" fmla="*/ 200025 h 332062"/>
                    <a:gd name="connsiteX2" fmla="*/ 0 w 900906"/>
                    <a:gd name="connsiteY2" fmla="*/ 284163 h 332062"/>
                    <a:gd name="connsiteX3" fmla="*/ 833437 w 900906"/>
                    <a:gd name="connsiteY3" fmla="*/ 0 h 332062"/>
                    <a:gd name="connsiteX0" fmla="*/ 833437 w 900906"/>
                    <a:gd name="connsiteY0" fmla="*/ 0 h 332062"/>
                    <a:gd name="connsiteX1" fmla="*/ 900906 w 900906"/>
                    <a:gd name="connsiteY1" fmla="*/ 200025 h 332062"/>
                    <a:gd name="connsiteX2" fmla="*/ 0 w 900906"/>
                    <a:gd name="connsiteY2" fmla="*/ 284163 h 332062"/>
                    <a:gd name="connsiteX3" fmla="*/ 833437 w 900906"/>
                    <a:gd name="connsiteY3" fmla="*/ 0 h 332062"/>
                    <a:gd name="connsiteX0" fmla="*/ 828674 w 900906"/>
                    <a:gd name="connsiteY0" fmla="*/ 0 h 334443"/>
                    <a:gd name="connsiteX1" fmla="*/ 900906 w 900906"/>
                    <a:gd name="connsiteY1" fmla="*/ 202406 h 334443"/>
                    <a:gd name="connsiteX2" fmla="*/ 0 w 900906"/>
                    <a:gd name="connsiteY2" fmla="*/ 286544 h 334443"/>
                    <a:gd name="connsiteX3" fmla="*/ 828674 w 900906"/>
                    <a:gd name="connsiteY3" fmla="*/ 0 h 334443"/>
                    <a:gd name="connsiteX0" fmla="*/ 800099 w 900906"/>
                    <a:gd name="connsiteY0" fmla="*/ 0 h 341587"/>
                    <a:gd name="connsiteX1" fmla="*/ 900906 w 900906"/>
                    <a:gd name="connsiteY1" fmla="*/ 209550 h 341587"/>
                    <a:gd name="connsiteX2" fmla="*/ 0 w 900906"/>
                    <a:gd name="connsiteY2" fmla="*/ 293688 h 341587"/>
                    <a:gd name="connsiteX3" fmla="*/ 800099 w 900906"/>
                    <a:gd name="connsiteY3" fmla="*/ 0 h 341587"/>
                    <a:gd name="connsiteX0" fmla="*/ 826293 w 900906"/>
                    <a:gd name="connsiteY0" fmla="*/ 0 h 336824"/>
                    <a:gd name="connsiteX1" fmla="*/ 900906 w 900906"/>
                    <a:gd name="connsiteY1" fmla="*/ 204787 h 336824"/>
                    <a:gd name="connsiteX2" fmla="*/ 0 w 900906"/>
                    <a:gd name="connsiteY2" fmla="*/ 288925 h 336824"/>
                    <a:gd name="connsiteX3" fmla="*/ 826293 w 900906"/>
                    <a:gd name="connsiteY3" fmla="*/ 0 h 336824"/>
                    <a:gd name="connsiteX0" fmla="*/ 826293 w 900906"/>
                    <a:gd name="connsiteY0" fmla="*/ 0 h 336824"/>
                    <a:gd name="connsiteX1" fmla="*/ 900906 w 900906"/>
                    <a:gd name="connsiteY1" fmla="*/ 204787 h 336824"/>
                    <a:gd name="connsiteX2" fmla="*/ 0 w 900906"/>
                    <a:gd name="connsiteY2" fmla="*/ 288925 h 336824"/>
                    <a:gd name="connsiteX3" fmla="*/ 826293 w 900906"/>
                    <a:gd name="connsiteY3" fmla="*/ 0 h 336824"/>
                    <a:gd name="connsiteX0" fmla="*/ 797718 w 900906"/>
                    <a:gd name="connsiteY0" fmla="*/ 0 h 324918"/>
                    <a:gd name="connsiteX1" fmla="*/ 900906 w 900906"/>
                    <a:gd name="connsiteY1" fmla="*/ 192881 h 324918"/>
                    <a:gd name="connsiteX2" fmla="*/ 0 w 900906"/>
                    <a:gd name="connsiteY2" fmla="*/ 277019 h 324918"/>
                    <a:gd name="connsiteX3" fmla="*/ 797718 w 900906"/>
                    <a:gd name="connsiteY3" fmla="*/ 0 h 324918"/>
                    <a:gd name="connsiteX0" fmla="*/ 797718 w 900906"/>
                    <a:gd name="connsiteY0" fmla="*/ 0 h 324918"/>
                    <a:gd name="connsiteX1" fmla="*/ 900906 w 900906"/>
                    <a:gd name="connsiteY1" fmla="*/ 192881 h 324918"/>
                    <a:gd name="connsiteX2" fmla="*/ 0 w 900906"/>
                    <a:gd name="connsiteY2" fmla="*/ 277019 h 324918"/>
                    <a:gd name="connsiteX3" fmla="*/ 797718 w 900906"/>
                    <a:gd name="connsiteY3" fmla="*/ 0 h 324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00906" h="324918">
                      <a:moveTo>
                        <a:pt x="797718" y="0"/>
                      </a:moveTo>
                      <a:cubicBezTo>
                        <a:pt x="822590" y="111918"/>
                        <a:pt x="849841" y="159543"/>
                        <a:pt x="900906" y="192881"/>
                      </a:cubicBezTo>
                      <a:cubicBezTo>
                        <a:pt x="649816" y="375707"/>
                        <a:pt x="217752" y="332317"/>
                        <a:pt x="0" y="277019"/>
                      </a:cubicBezTo>
                      <a:cubicBezTo>
                        <a:pt x="275430" y="241829"/>
                        <a:pt x="586580" y="142345"/>
                        <a:pt x="797718" y="0"/>
                      </a:cubicBezTo>
                      <a:close/>
                    </a:path>
                  </a:pathLst>
                </a:custGeom>
                <a:solidFill>
                  <a:srgbClr val="09B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2" name="任意多边形 141"/>
                <p:cNvSpPr/>
                <p:nvPr/>
              </p:nvSpPr>
              <p:spPr>
                <a:xfrm>
                  <a:off x="-41065" y="9612161"/>
                  <a:ext cx="844061" cy="417230"/>
                </a:xfrm>
                <a:custGeom>
                  <a:avLst/>
                  <a:gdLst>
                    <a:gd name="connsiteX0" fmla="*/ 0 w 812006"/>
                    <a:gd name="connsiteY0" fmla="*/ 378619 h 409575"/>
                    <a:gd name="connsiteX1" fmla="*/ 176213 w 812006"/>
                    <a:gd name="connsiteY1" fmla="*/ 159544 h 409575"/>
                    <a:gd name="connsiteX2" fmla="*/ 673894 w 812006"/>
                    <a:gd name="connsiteY2" fmla="*/ 0 h 409575"/>
                    <a:gd name="connsiteX3" fmla="*/ 790575 w 812006"/>
                    <a:gd name="connsiteY3" fmla="*/ 71438 h 409575"/>
                    <a:gd name="connsiteX4" fmla="*/ 812006 w 812006"/>
                    <a:gd name="connsiteY4" fmla="*/ 278606 h 409575"/>
                    <a:gd name="connsiteX5" fmla="*/ 421481 w 812006"/>
                    <a:gd name="connsiteY5" fmla="*/ 409575 h 409575"/>
                    <a:gd name="connsiteX6" fmla="*/ 0 w 812006"/>
                    <a:gd name="connsiteY6" fmla="*/ 378619 h 409575"/>
                    <a:gd name="connsiteX0" fmla="*/ 0 w 812006"/>
                    <a:gd name="connsiteY0" fmla="*/ 378619 h 409575"/>
                    <a:gd name="connsiteX1" fmla="*/ 176213 w 812006"/>
                    <a:gd name="connsiteY1" fmla="*/ 159544 h 409575"/>
                    <a:gd name="connsiteX2" fmla="*/ 673894 w 812006"/>
                    <a:gd name="connsiteY2" fmla="*/ 0 h 409575"/>
                    <a:gd name="connsiteX3" fmla="*/ 809625 w 812006"/>
                    <a:gd name="connsiteY3" fmla="*/ 100013 h 409575"/>
                    <a:gd name="connsiteX4" fmla="*/ 812006 w 812006"/>
                    <a:gd name="connsiteY4" fmla="*/ 278606 h 409575"/>
                    <a:gd name="connsiteX5" fmla="*/ 421481 w 812006"/>
                    <a:gd name="connsiteY5" fmla="*/ 409575 h 409575"/>
                    <a:gd name="connsiteX6" fmla="*/ 0 w 812006"/>
                    <a:gd name="connsiteY6" fmla="*/ 378619 h 409575"/>
                    <a:gd name="connsiteX0" fmla="*/ 0 w 812006"/>
                    <a:gd name="connsiteY0" fmla="*/ 378619 h 409575"/>
                    <a:gd name="connsiteX1" fmla="*/ 176213 w 812006"/>
                    <a:gd name="connsiteY1" fmla="*/ 159544 h 409575"/>
                    <a:gd name="connsiteX2" fmla="*/ 673894 w 812006"/>
                    <a:gd name="connsiteY2" fmla="*/ 0 h 409575"/>
                    <a:gd name="connsiteX3" fmla="*/ 809625 w 812006"/>
                    <a:gd name="connsiteY3" fmla="*/ 100013 h 409575"/>
                    <a:gd name="connsiteX4" fmla="*/ 812006 w 812006"/>
                    <a:gd name="connsiteY4" fmla="*/ 278606 h 409575"/>
                    <a:gd name="connsiteX5" fmla="*/ 421481 w 812006"/>
                    <a:gd name="connsiteY5" fmla="*/ 409575 h 409575"/>
                    <a:gd name="connsiteX6" fmla="*/ 0 w 812006"/>
                    <a:gd name="connsiteY6" fmla="*/ 378619 h 409575"/>
                    <a:gd name="connsiteX0" fmla="*/ 0 w 812006"/>
                    <a:gd name="connsiteY0" fmla="*/ 379654 h 410610"/>
                    <a:gd name="connsiteX1" fmla="*/ 176213 w 812006"/>
                    <a:gd name="connsiteY1" fmla="*/ 160579 h 410610"/>
                    <a:gd name="connsiteX2" fmla="*/ 673894 w 812006"/>
                    <a:gd name="connsiteY2" fmla="*/ 1035 h 410610"/>
                    <a:gd name="connsiteX3" fmla="*/ 809625 w 812006"/>
                    <a:gd name="connsiteY3" fmla="*/ 101048 h 410610"/>
                    <a:gd name="connsiteX4" fmla="*/ 812006 w 812006"/>
                    <a:gd name="connsiteY4" fmla="*/ 279641 h 410610"/>
                    <a:gd name="connsiteX5" fmla="*/ 421481 w 812006"/>
                    <a:gd name="connsiteY5" fmla="*/ 410610 h 410610"/>
                    <a:gd name="connsiteX6" fmla="*/ 0 w 812006"/>
                    <a:gd name="connsiteY6" fmla="*/ 379654 h 410610"/>
                    <a:gd name="connsiteX0" fmla="*/ 0 w 812006"/>
                    <a:gd name="connsiteY0" fmla="*/ 383901 h 414857"/>
                    <a:gd name="connsiteX1" fmla="*/ 176213 w 812006"/>
                    <a:gd name="connsiteY1" fmla="*/ 164826 h 414857"/>
                    <a:gd name="connsiteX2" fmla="*/ 673894 w 812006"/>
                    <a:gd name="connsiteY2" fmla="*/ 5282 h 414857"/>
                    <a:gd name="connsiteX3" fmla="*/ 809625 w 812006"/>
                    <a:gd name="connsiteY3" fmla="*/ 105295 h 414857"/>
                    <a:gd name="connsiteX4" fmla="*/ 812006 w 812006"/>
                    <a:gd name="connsiteY4" fmla="*/ 283888 h 414857"/>
                    <a:gd name="connsiteX5" fmla="*/ 421481 w 812006"/>
                    <a:gd name="connsiteY5" fmla="*/ 414857 h 414857"/>
                    <a:gd name="connsiteX6" fmla="*/ 0 w 812006"/>
                    <a:gd name="connsiteY6" fmla="*/ 383901 h 414857"/>
                    <a:gd name="connsiteX0" fmla="*/ 0 w 812006"/>
                    <a:gd name="connsiteY0" fmla="*/ 383901 h 414857"/>
                    <a:gd name="connsiteX1" fmla="*/ 176213 w 812006"/>
                    <a:gd name="connsiteY1" fmla="*/ 164826 h 414857"/>
                    <a:gd name="connsiteX2" fmla="*/ 673894 w 812006"/>
                    <a:gd name="connsiteY2" fmla="*/ 5282 h 414857"/>
                    <a:gd name="connsiteX3" fmla="*/ 809625 w 812006"/>
                    <a:gd name="connsiteY3" fmla="*/ 105295 h 414857"/>
                    <a:gd name="connsiteX4" fmla="*/ 812006 w 812006"/>
                    <a:gd name="connsiteY4" fmla="*/ 283888 h 414857"/>
                    <a:gd name="connsiteX5" fmla="*/ 421481 w 812006"/>
                    <a:gd name="connsiteY5" fmla="*/ 414857 h 414857"/>
                    <a:gd name="connsiteX6" fmla="*/ 0 w 812006"/>
                    <a:gd name="connsiteY6" fmla="*/ 383901 h 414857"/>
                    <a:gd name="connsiteX0" fmla="*/ 0 w 812006"/>
                    <a:gd name="connsiteY0" fmla="*/ 383901 h 414857"/>
                    <a:gd name="connsiteX1" fmla="*/ 176213 w 812006"/>
                    <a:gd name="connsiteY1" fmla="*/ 164826 h 414857"/>
                    <a:gd name="connsiteX2" fmla="*/ 673894 w 812006"/>
                    <a:gd name="connsiteY2" fmla="*/ 5282 h 414857"/>
                    <a:gd name="connsiteX3" fmla="*/ 809625 w 812006"/>
                    <a:gd name="connsiteY3" fmla="*/ 105295 h 414857"/>
                    <a:gd name="connsiteX4" fmla="*/ 812006 w 812006"/>
                    <a:gd name="connsiteY4" fmla="*/ 283888 h 414857"/>
                    <a:gd name="connsiteX5" fmla="*/ 421481 w 812006"/>
                    <a:gd name="connsiteY5" fmla="*/ 414857 h 414857"/>
                    <a:gd name="connsiteX6" fmla="*/ 0 w 812006"/>
                    <a:gd name="connsiteY6" fmla="*/ 383901 h 414857"/>
                    <a:gd name="connsiteX0" fmla="*/ 0 w 823135"/>
                    <a:gd name="connsiteY0" fmla="*/ 383901 h 414857"/>
                    <a:gd name="connsiteX1" fmla="*/ 176213 w 823135"/>
                    <a:gd name="connsiteY1" fmla="*/ 164826 h 414857"/>
                    <a:gd name="connsiteX2" fmla="*/ 673894 w 823135"/>
                    <a:gd name="connsiteY2" fmla="*/ 5282 h 414857"/>
                    <a:gd name="connsiteX3" fmla="*/ 809625 w 823135"/>
                    <a:gd name="connsiteY3" fmla="*/ 105295 h 414857"/>
                    <a:gd name="connsiteX4" fmla="*/ 812006 w 823135"/>
                    <a:gd name="connsiteY4" fmla="*/ 283888 h 414857"/>
                    <a:gd name="connsiteX5" fmla="*/ 421481 w 823135"/>
                    <a:gd name="connsiteY5" fmla="*/ 414857 h 414857"/>
                    <a:gd name="connsiteX6" fmla="*/ 0 w 823135"/>
                    <a:gd name="connsiteY6" fmla="*/ 383901 h 414857"/>
                    <a:gd name="connsiteX0" fmla="*/ 0 w 819966"/>
                    <a:gd name="connsiteY0" fmla="*/ 383901 h 414857"/>
                    <a:gd name="connsiteX1" fmla="*/ 176213 w 819966"/>
                    <a:gd name="connsiteY1" fmla="*/ 164826 h 414857"/>
                    <a:gd name="connsiteX2" fmla="*/ 673894 w 819966"/>
                    <a:gd name="connsiteY2" fmla="*/ 5282 h 414857"/>
                    <a:gd name="connsiteX3" fmla="*/ 809625 w 819966"/>
                    <a:gd name="connsiteY3" fmla="*/ 105295 h 414857"/>
                    <a:gd name="connsiteX4" fmla="*/ 812006 w 819966"/>
                    <a:gd name="connsiteY4" fmla="*/ 283888 h 414857"/>
                    <a:gd name="connsiteX5" fmla="*/ 421481 w 819966"/>
                    <a:gd name="connsiteY5" fmla="*/ 414857 h 414857"/>
                    <a:gd name="connsiteX6" fmla="*/ 0 w 819966"/>
                    <a:gd name="connsiteY6" fmla="*/ 383901 h 414857"/>
                    <a:gd name="connsiteX0" fmla="*/ 0 w 819966"/>
                    <a:gd name="connsiteY0" fmla="*/ 383901 h 414857"/>
                    <a:gd name="connsiteX1" fmla="*/ 176213 w 819966"/>
                    <a:gd name="connsiteY1" fmla="*/ 164826 h 414857"/>
                    <a:gd name="connsiteX2" fmla="*/ 673894 w 819966"/>
                    <a:gd name="connsiteY2" fmla="*/ 5282 h 414857"/>
                    <a:gd name="connsiteX3" fmla="*/ 809625 w 819966"/>
                    <a:gd name="connsiteY3" fmla="*/ 105295 h 414857"/>
                    <a:gd name="connsiteX4" fmla="*/ 812006 w 819966"/>
                    <a:gd name="connsiteY4" fmla="*/ 283888 h 414857"/>
                    <a:gd name="connsiteX5" fmla="*/ 421481 w 819966"/>
                    <a:gd name="connsiteY5" fmla="*/ 414857 h 414857"/>
                    <a:gd name="connsiteX6" fmla="*/ 0 w 819966"/>
                    <a:gd name="connsiteY6" fmla="*/ 383901 h 414857"/>
                    <a:gd name="connsiteX0" fmla="*/ 0 w 819966"/>
                    <a:gd name="connsiteY0" fmla="*/ 383901 h 414857"/>
                    <a:gd name="connsiteX1" fmla="*/ 176213 w 819966"/>
                    <a:gd name="connsiteY1" fmla="*/ 164826 h 414857"/>
                    <a:gd name="connsiteX2" fmla="*/ 673894 w 819966"/>
                    <a:gd name="connsiteY2" fmla="*/ 5282 h 414857"/>
                    <a:gd name="connsiteX3" fmla="*/ 809625 w 819966"/>
                    <a:gd name="connsiteY3" fmla="*/ 105295 h 414857"/>
                    <a:gd name="connsiteX4" fmla="*/ 812006 w 819966"/>
                    <a:gd name="connsiteY4" fmla="*/ 283888 h 414857"/>
                    <a:gd name="connsiteX5" fmla="*/ 421481 w 819966"/>
                    <a:gd name="connsiteY5" fmla="*/ 414857 h 414857"/>
                    <a:gd name="connsiteX6" fmla="*/ 0 w 819966"/>
                    <a:gd name="connsiteY6" fmla="*/ 383901 h 414857"/>
                    <a:gd name="connsiteX0" fmla="*/ 0 w 819966"/>
                    <a:gd name="connsiteY0" fmla="*/ 382142 h 413098"/>
                    <a:gd name="connsiteX1" fmla="*/ 176213 w 819966"/>
                    <a:gd name="connsiteY1" fmla="*/ 163067 h 413098"/>
                    <a:gd name="connsiteX2" fmla="*/ 673894 w 819966"/>
                    <a:gd name="connsiteY2" fmla="*/ 3523 h 413098"/>
                    <a:gd name="connsiteX3" fmla="*/ 809625 w 819966"/>
                    <a:gd name="connsiteY3" fmla="*/ 103536 h 413098"/>
                    <a:gd name="connsiteX4" fmla="*/ 812006 w 819966"/>
                    <a:gd name="connsiteY4" fmla="*/ 282129 h 413098"/>
                    <a:gd name="connsiteX5" fmla="*/ 421481 w 819966"/>
                    <a:gd name="connsiteY5" fmla="*/ 413098 h 413098"/>
                    <a:gd name="connsiteX6" fmla="*/ 0 w 819966"/>
                    <a:gd name="connsiteY6" fmla="*/ 382142 h 413098"/>
                    <a:gd name="connsiteX0" fmla="*/ 0 w 819966"/>
                    <a:gd name="connsiteY0" fmla="*/ 383290 h 414246"/>
                    <a:gd name="connsiteX1" fmla="*/ 176213 w 819966"/>
                    <a:gd name="connsiteY1" fmla="*/ 164215 h 414246"/>
                    <a:gd name="connsiteX2" fmla="*/ 673894 w 819966"/>
                    <a:gd name="connsiteY2" fmla="*/ 4671 h 414246"/>
                    <a:gd name="connsiteX3" fmla="*/ 809625 w 819966"/>
                    <a:gd name="connsiteY3" fmla="*/ 104684 h 414246"/>
                    <a:gd name="connsiteX4" fmla="*/ 812006 w 819966"/>
                    <a:gd name="connsiteY4" fmla="*/ 283277 h 414246"/>
                    <a:gd name="connsiteX5" fmla="*/ 421481 w 819966"/>
                    <a:gd name="connsiteY5" fmla="*/ 414246 h 414246"/>
                    <a:gd name="connsiteX6" fmla="*/ 0 w 819966"/>
                    <a:gd name="connsiteY6" fmla="*/ 383290 h 414246"/>
                    <a:gd name="connsiteX0" fmla="*/ 0 w 819966"/>
                    <a:gd name="connsiteY0" fmla="*/ 387256 h 418212"/>
                    <a:gd name="connsiteX1" fmla="*/ 176213 w 819966"/>
                    <a:gd name="connsiteY1" fmla="*/ 168181 h 418212"/>
                    <a:gd name="connsiteX2" fmla="*/ 673894 w 819966"/>
                    <a:gd name="connsiteY2" fmla="*/ 8637 h 418212"/>
                    <a:gd name="connsiteX3" fmla="*/ 809625 w 819966"/>
                    <a:gd name="connsiteY3" fmla="*/ 108650 h 418212"/>
                    <a:gd name="connsiteX4" fmla="*/ 812006 w 819966"/>
                    <a:gd name="connsiteY4" fmla="*/ 287243 h 418212"/>
                    <a:gd name="connsiteX5" fmla="*/ 421481 w 819966"/>
                    <a:gd name="connsiteY5" fmla="*/ 418212 h 418212"/>
                    <a:gd name="connsiteX6" fmla="*/ 0 w 819966"/>
                    <a:gd name="connsiteY6" fmla="*/ 387256 h 418212"/>
                    <a:gd name="connsiteX0" fmla="*/ 0 w 819966"/>
                    <a:gd name="connsiteY0" fmla="*/ 385189 h 416145"/>
                    <a:gd name="connsiteX1" fmla="*/ 176213 w 819966"/>
                    <a:gd name="connsiteY1" fmla="*/ 166114 h 416145"/>
                    <a:gd name="connsiteX2" fmla="*/ 673894 w 819966"/>
                    <a:gd name="connsiteY2" fmla="*/ 6570 h 416145"/>
                    <a:gd name="connsiteX3" fmla="*/ 809625 w 819966"/>
                    <a:gd name="connsiteY3" fmla="*/ 106583 h 416145"/>
                    <a:gd name="connsiteX4" fmla="*/ 812006 w 819966"/>
                    <a:gd name="connsiteY4" fmla="*/ 285176 h 416145"/>
                    <a:gd name="connsiteX5" fmla="*/ 421481 w 819966"/>
                    <a:gd name="connsiteY5" fmla="*/ 416145 h 416145"/>
                    <a:gd name="connsiteX6" fmla="*/ 0 w 819966"/>
                    <a:gd name="connsiteY6" fmla="*/ 385189 h 416145"/>
                    <a:gd name="connsiteX0" fmla="*/ 0 w 819966"/>
                    <a:gd name="connsiteY0" fmla="*/ 382704 h 413660"/>
                    <a:gd name="connsiteX1" fmla="*/ 176213 w 819966"/>
                    <a:gd name="connsiteY1" fmla="*/ 163629 h 413660"/>
                    <a:gd name="connsiteX2" fmla="*/ 673894 w 819966"/>
                    <a:gd name="connsiteY2" fmla="*/ 4085 h 413660"/>
                    <a:gd name="connsiteX3" fmla="*/ 809625 w 819966"/>
                    <a:gd name="connsiteY3" fmla="*/ 104098 h 413660"/>
                    <a:gd name="connsiteX4" fmla="*/ 812006 w 819966"/>
                    <a:gd name="connsiteY4" fmla="*/ 282691 h 413660"/>
                    <a:gd name="connsiteX5" fmla="*/ 421481 w 819966"/>
                    <a:gd name="connsiteY5" fmla="*/ 413660 h 413660"/>
                    <a:gd name="connsiteX6" fmla="*/ 0 w 819966"/>
                    <a:gd name="connsiteY6" fmla="*/ 382704 h 413660"/>
                    <a:gd name="connsiteX0" fmla="*/ 14600 w 834566"/>
                    <a:gd name="connsiteY0" fmla="*/ 382704 h 413660"/>
                    <a:gd name="connsiteX1" fmla="*/ 190813 w 834566"/>
                    <a:gd name="connsiteY1" fmla="*/ 163629 h 413660"/>
                    <a:gd name="connsiteX2" fmla="*/ 688494 w 834566"/>
                    <a:gd name="connsiteY2" fmla="*/ 4085 h 413660"/>
                    <a:gd name="connsiteX3" fmla="*/ 824225 w 834566"/>
                    <a:gd name="connsiteY3" fmla="*/ 104098 h 413660"/>
                    <a:gd name="connsiteX4" fmla="*/ 826606 w 834566"/>
                    <a:gd name="connsiteY4" fmla="*/ 282691 h 413660"/>
                    <a:gd name="connsiteX5" fmla="*/ 436081 w 834566"/>
                    <a:gd name="connsiteY5" fmla="*/ 413660 h 413660"/>
                    <a:gd name="connsiteX6" fmla="*/ 14600 w 834566"/>
                    <a:gd name="connsiteY6" fmla="*/ 382704 h 413660"/>
                    <a:gd name="connsiteX0" fmla="*/ 22169 w 842135"/>
                    <a:gd name="connsiteY0" fmla="*/ 382704 h 413660"/>
                    <a:gd name="connsiteX1" fmla="*/ 198382 w 842135"/>
                    <a:gd name="connsiteY1" fmla="*/ 163629 h 413660"/>
                    <a:gd name="connsiteX2" fmla="*/ 696063 w 842135"/>
                    <a:gd name="connsiteY2" fmla="*/ 4085 h 413660"/>
                    <a:gd name="connsiteX3" fmla="*/ 831794 w 842135"/>
                    <a:gd name="connsiteY3" fmla="*/ 104098 h 413660"/>
                    <a:gd name="connsiteX4" fmla="*/ 834175 w 842135"/>
                    <a:gd name="connsiteY4" fmla="*/ 282691 h 413660"/>
                    <a:gd name="connsiteX5" fmla="*/ 443650 w 842135"/>
                    <a:gd name="connsiteY5" fmla="*/ 413660 h 413660"/>
                    <a:gd name="connsiteX6" fmla="*/ 22169 w 842135"/>
                    <a:gd name="connsiteY6" fmla="*/ 382704 h 413660"/>
                    <a:gd name="connsiteX0" fmla="*/ 30000 w 849966"/>
                    <a:gd name="connsiteY0" fmla="*/ 382704 h 413660"/>
                    <a:gd name="connsiteX1" fmla="*/ 206213 w 849966"/>
                    <a:gd name="connsiteY1" fmla="*/ 163629 h 413660"/>
                    <a:gd name="connsiteX2" fmla="*/ 703894 w 849966"/>
                    <a:gd name="connsiteY2" fmla="*/ 4085 h 413660"/>
                    <a:gd name="connsiteX3" fmla="*/ 839625 w 849966"/>
                    <a:gd name="connsiteY3" fmla="*/ 104098 h 413660"/>
                    <a:gd name="connsiteX4" fmla="*/ 842006 w 849966"/>
                    <a:gd name="connsiteY4" fmla="*/ 282691 h 413660"/>
                    <a:gd name="connsiteX5" fmla="*/ 451481 w 849966"/>
                    <a:gd name="connsiteY5" fmla="*/ 413660 h 413660"/>
                    <a:gd name="connsiteX6" fmla="*/ 30000 w 849966"/>
                    <a:gd name="connsiteY6" fmla="*/ 382704 h 413660"/>
                    <a:gd name="connsiteX0" fmla="*/ 30000 w 849966"/>
                    <a:gd name="connsiteY0" fmla="*/ 383528 h 414484"/>
                    <a:gd name="connsiteX1" fmla="*/ 206213 w 849966"/>
                    <a:gd name="connsiteY1" fmla="*/ 164453 h 414484"/>
                    <a:gd name="connsiteX2" fmla="*/ 703894 w 849966"/>
                    <a:gd name="connsiteY2" fmla="*/ 4909 h 414484"/>
                    <a:gd name="connsiteX3" fmla="*/ 839625 w 849966"/>
                    <a:gd name="connsiteY3" fmla="*/ 104922 h 414484"/>
                    <a:gd name="connsiteX4" fmla="*/ 842006 w 849966"/>
                    <a:gd name="connsiteY4" fmla="*/ 283515 h 414484"/>
                    <a:gd name="connsiteX5" fmla="*/ 451481 w 849966"/>
                    <a:gd name="connsiteY5" fmla="*/ 414484 h 414484"/>
                    <a:gd name="connsiteX6" fmla="*/ 30000 w 849966"/>
                    <a:gd name="connsiteY6" fmla="*/ 383528 h 414484"/>
                    <a:gd name="connsiteX0" fmla="*/ 9464 w 829430"/>
                    <a:gd name="connsiteY0" fmla="*/ 383528 h 414484"/>
                    <a:gd name="connsiteX1" fmla="*/ 185677 w 829430"/>
                    <a:gd name="connsiteY1" fmla="*/ 164453 h 414484"/>
                    <a:gd name="connsiteX2" fmla="*/ 683358 w 829430"/>
                    <a:gd name="connsiteY2" fmla="*/ 4909 h 414484"/>
                    <a:gd name="connsiteX3" fmla="*/ 819089 w 829430"/>
                    <a:gd name="connsiteY3" fmla="*/ 104922 h 414484"/>
                    <a:gd name="connsiteX4" fmla="*/ 821470 w 829430"/>
                    <a:gd name="connsiteY4" fmla="*/ 283515 h 414484"/>
                    <a:gd name="connsiteX5" fmla="*/ 430945 w 829430"/>
                    <a:gd name="connsiteY5" fmla="*/ 414484 h 414484"/>
                    <a:gd name="connsiteX6" fmla="*/ 9464 w 829430"/>
                    <a:gd name="connsiteY6" fmla="*/ 383528 h 414484"/>
                    <a:gd name="connsiteX0" fmla="*/ 11197 w 831163"/>
                    <a:gd name="connsiteY0" fmla="*/ 383712 h 414668"/>
                    <a:gd name="connsiteX1" fmla="*/ 187410 w 831163"/>
                    <a:gd name="connsiteY1" fmla="*/ 164637 h 414668"/>
                    <a:gd name="connsiteX2" fmla="*/ 685091 w 831163"/>
                    <a:gd name="connsiteY2" fmla="*/ 5093 h 414668"/>
                    <a:gd name="connsiteX3" fmla="*/ 820822 w 831163"/>
                    <a:gd name="connsiteY3" fmla="*/ 105106 h 414668"/>
                    <a:gd name="connsiteX4" fmla="*/ 823203 w 831163"/>
                    <a:gd name="connsiteY4" fmla="*/ 283699 h 414668"/>
                    <a:gd name="connsiteX5" fmla="*/ 432678 w 831163"/>
                    <a:gd name="connsiteY5" fmla="*/ 414668 h 414668"/>
                    <a:gd name="connsiteX6" fmla="*/ 11197 w 831163"/>
                    <a:gd name="connsiteY6" fmla="*/ 383712 h 414668"/>
                    <a:gd name="connsiteX0" fmla="*/ 27114 w 847080"/>
                    <a:gd name="connsiteY0" fmla="*/ 383712 h 414668"/>
                    <a:gd name="connsiteX1" fmla="*/ 203327 w 847080"/>
                    <a:gd name="connsiteY1" fmla="*/ 164637 h 414668"/>
                    <a:gd name="connsiteX2" fmla="*/ 701008 w 847080"/>
                    <a:gd name="connsiteY2" fmla="*/ 5093 h 414668"/>
                    <a:gd name="connsiteX3" fmla="*/ 836739 w 847080"/>
                    <a:gd name="connsiteY3" fmla="*/ 105106 h 414668"/>
                    <a:gd name="connsiteX4" fmla="*/ 839120 w 847080"/>
                    <a:gd name="connsiteY4" fmla="*/ 283699 h 414668"/>
                    <a:gd name="connsiteX5" fmla="*/ 448595 w 847080"/>
                    <a:gd name="connsiteY5" fmla="*/ 414668 h 414668"/>
                    <a:gd name="connsiteX6" fmla="*/ 27114 w 847080"/>
                    <a:gd name="connsiteY6" fmla="*/ 383712 h 414668"/>
                    <a:gd name="connsiteX0" fmla="*/ 26142 w 846108"/>
                    <a:gd name="connsiteY0" fmla="*/ 383712 h 414668"/>
                    <a:gd name="connsiteX1" fmla="*/ 202355 w 846108"/>
                    <a:gd name="connsiteY1" fmla="*/ 164637 h 414668"/>
                    <a:gd name="connsiteX2" fmla="*/ 700036 w 846108"/>
                    <a:gd name="connsiteY2" fmla="*/ 5093 h 414668"/>
                    <a:gd name="connsiteX3" fmla="*/ 835767 w 846108"/>
                    <a:gd name="connsiteY3" fmla="*/ 105106 h 414668"/>
                    <a:gd name="connsiteX4" fmla="*/ 838148 w 846108"/>
                    <a:gd name="connsiteY4" fmla="*/ 283699 h 414668"/>
                    <a:gd name="connsiteX5" fmla="*/ 447623 w 846108"/>
                    <a:gd name="connsiteY5" fmla="*/ 414668 h 414668"/>
                    <a:gd name="connsiteX6" fmla="*/ 26142 w 846108"/>
                    <a:gd name="connsiteY6" fmla="*/ 383712 h 414668"/>
                    <a:gd name="connsiteX0" fmla="*/ 26142 w 843997"/>
                    <a:gd name="connsiteY0" fmla="*/ 383712 h 414668"/>
                    <a:gd name="connsiteX1" fmla="*/ 202355 w 843997"/>
                    <a:gd name="connsiteY1" fmla="*/ 164637 h 414668"/>
                    <a:gd name="connsiteX2" fmla="*/ 700036 w 843997"/>
                    <a:gd name="connsiteY2" fmla="*/ 5093 h 414668"/>
                    <a:gd name="connsiteX3" fmla="*/ 835767 w 843997"/>
                    <a:gd name="connsiteY3" fmla="*/ 105106 h 414668"/>
                    <a:gd name="connsiteX4" fmla="*/ 838148 w 843997"/>
                    <a:gd name="connsiteY4" fmla="*/ 283699 h 414668"/>
                    <a:gd name="connsiteX5" fmla="*/ 447623 w 843997"/>
                    <a:gd name="connsiteY5" fmla="*/ 414668 h 414668"/>
                    <a:gd name="connsiteX6" fmla="*/ 26142 w 843997"/>
                    <a:gd name="connsiteY6" fmla="*/ 383712 h 414668"/>
                    <a:gd name="connsiteX0" fmla="*/ 26142 w 843997"/>
                    <a:gd name="connsiteY0" fmla="*/ 379762 h 410718"/>
                    <a:gd name="connsiteX1" fmla="*/ 202355 w 843997"/>
                    <a:gd name="connsiteY1" fmla="*/ 160687 h 410718"/>
                    <a:gd name="connsiteX2" fmla="*/ 700036 w 843997"/>
                    <a:gd name="connsiteY2" fmla="*/ 1143 h 410718"/>
                    <a:gd name="connsiteX3" fmla="*/ 835767 w 843997"/>
                    <a:gd name="connsiteY3" fmla="*/ 101156 h 410718"/>
                    <a:gd name="connsiteX4" fmla="*/ 838148 w 843997"/>
                    <a:gd name="connsiteY4" fmla="*/ 279749 h 410718"/>
                    <a:gd name="connsiteX5" fmla="*/ 447623 w 843997"/>
                    <a:gd name="connsiteY5" fmla="*/ 410718 h 410718"/>
                    <a:gd name="connsiteX6" fmla="*/ 26142 w 843997"/>
                    <a:gd name="connsiteY6" fmla="*/ 379762 h 410718"/>
                    <a:gd name="connsiteX0" fmla="*/ 22632 w 843654"/>
                    <a:gd name="connsiteY0" fmla="*/ 384205 h 415161"/>
                    <a:gd name="connsiteX1" fmla="*/ 198845 w 843654"/>
                    <a:gd name="connsiteY1" fmla="*/ 165130 h 415161"/>
                    <a:gd name="connsiteX2" fmla="*/ 687001 w 843654"/>
                    <a:gd name="connsiteY2" fmla="*/ 823 h 415161"/>
                    <a:gd name="connsiteX3" fmla="*/ 832257 w 843654"/>
                    <a:gd name="connsiteY3" fmla="*/ 105599 h 415161"/>
                    <a:gd name="connsiteX4" fmla="*/ 834638 w 843654"/>
                    <a:gd name="connsiteY4" fmla="*/ 284192 h 415161"/>
                    <a:gd name="connsiteX5" fmla="*/ 444113 w 843654"/>
                    <a:gd name="connsiteY5" fmla="*/ 415161 h 415161"/>
                    <a:gd name="connsiteX6" fmla="*/ 22632 w 843654"/>
                    <a:gd name="connsiteY6" fmla="*/ 384205 h 415161"/>
                    <a:gd name="connsiteX0" fmla="*/ 22632 w 843654"/>
                    <a:gd name="connsiteY0" fmla="*/ 386809 h 417765"/>
                    <a:gd name="connsiteX1" fmla="*/ 198845 w 843654"/>
                    <a:gd name="connsiteY1" fmla="*/ 167734 h 417765"/>
                    <a:gd name="connsiteX2" fmla="*/ 687001 w 843654"/>
                    <a:gd name="connsiteY2" fmla="*/ 3427 h 417765"/>
                    <a:gd name="connsiteX3" fmla="*/ 832257 w 843654"/>
                    <a:gd name="connsiteY3" fmla="*/ 108203 h 417765"/>
                    <a:gd name="connsiteX4" fmla="*/ 834638 w 843654"/>
                    <a:gd name="connsiteY4" fmla="*/ 286796 h 417765"/>
                    <a:gd name="connsiteX5" fmla="*/ 444113 w 843654"/>
                    <a:gd name="connsiteY5" fmla="*/ 417765 h 417765"/>
                    <a:gd name="connsiteX6" fmla="*/ 22632 w 843654"/>
                    <a:gd name="connsiteY6" fmla="*/ 386809 h 417765"/>
                    <a:gd name="connsiteX0" fmla="*/ 22632 w 843654"/>
                    <a:gd name="connsiteY0" fmla="*/ 386289 h 417245"/>
                    <a:gd name="connsiteX1" fmla="*/ 198845 w 843654"/>
                    <a:gd name="connsiteY1" fmla="*/ 167214 h 417245"/>
                    <a:gd name="connsiteX2" fmla="*/ 687001 w 843654"/>
                    <a:gd name="connsiteY2" fmla="*/ 2907 h 417245"/>
                    <a:gd name="connsiteX3" fmla="*/ 832257 w 843654"/>
                    <a:gd name="connsiteY3" fmla="*/ 107683 h 417245"/>
                    <a:gd name="connsiteX4" fmla="*/ 834638 w 843654"/>
                    <a:gd name="connsiteY4" fmla="*/ 286276 h 417245"/>
                    <a:gd name="connsiteX5" fmla="*/ 444113 w 843654"/>
                    <a:gd name="connsiteY5" fmla="*/ 417245 h 417245"/>
                    <a:gd name="connsiteX6" fmla="*/ 22632 w 843654"/>
                    <a:gd name="connsiteY6" fmla="*/ 386289 h 417245"/>
                    <a:gd name="connsiteX0" fmla="*/ 24190 w 828543"/>
                    <a:gd name="connsiteY0" fmla="*/ 381512 h 417230"/>
                    <a:gd name="connsiteX1" fmla="*/ 183734 w 828543"/>
                    <a:gd name="connsiteY1" fmla="*/ 167199 h 417230"/>
                    <a:gd name="connsiteX2" fmla="*/ 671890 w 828543"/>
                    <a:gd name="connsiteY2" fmla="*/ 2892 h 417230"/>
                    <a:gd name="connsiteX3" fmla="*/ 817146 w 828543"/>
                    <a:gd name="connsiteY3" fmla="*/ 107668 h 417230"/>
                    <a:gd name="connsiteX4" fmla="*/ 819527 w 828543"/>
                    <a:gd name="connsiteY4" fmla="*/ 286261 h 417230"/>
                    <a:gd name="connsiteX5" fmla="*/ 429002 w 828543"/>
                    <a:gd name="connsiteY5" fmla="*/ 417230 h 417230"/>
                    <a:gd name="connsiteX6" fmla="*/ 24190 w 828543"/>
                    <a:gd name="connsiteY6" fmla="*/ 381512 h 417230"/>
                    <a:gd name="connsiteX0" fmla="*/ 39708 w 844061"/>
                    <a:gd name="connsiteY0" fmla="*/ 381512 h 417230"/>
                    <a:gd name="connsiteX1" fmla="*/ 199252 w 844061"/>
                    <a:gd name="connsiteY1" fmla="*/ 167199 h 417230"/>
                    <a:gd name="connsiteX2" fmla="*/ 687408 w 844061"/>
                    <a:gd name="connsiteY2" fmla="*/ 2892 h 417230"/>
                    <a:gd name="connsiteX3" fmla="*/ 832664 w 844061"/>
                    <a:gd name="connsiteY3" fmla="*/ 107668 h 417230"/>
                    <a:gd name="connsiteX4" fmla="*/ 835045 w 844061"/>
                    <a:gd name="connsiteY4" fmla="*/ 286261 h 417230"/>
                    <a:gd name="connsiteX5" fmla="*/ 444520 w 844061"/>
                    <a:gd name="connsiteY5" fmla="*/ 417230 h 417230"/>
                    <a:gd name="connsiteX6" fmla="*/ 39708 w 844061"/>
                    <a:gd name="connsiteY6" fmla="*/ 381512 h 4172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4061" h="417230">
                      <a:moveTo>
                        <a:pt x="39708" y="381512"/>
                      </a:moveTo>
                      <a:cubicBezTo>
                        <a:pt x="-77370" y="354128"/>
                        <a:pt x="91302" y="230302"/>
                        <a:pt x="199252" y="167199"/>
                      </a:cubicBezTo>
                      <a:cubicBezTo>
                        <a:pt x="307202" y="104096"/>
                        <a:pt x="588982" y="-20524"/>
                        <a:pt x="687408" y="2892"/>
                      </a:cubicBezTo>
                      <a:cubicBezTo>
                        <a:pt x="785834" y="26308"/>
                        <a:pt x="808058" y="60440"/>
                        <a:pt x="832664" y="107668"/>
                      </a:cubicBezTo>
                      <a:cubicBezTo>
                        <a:pt x="857270" y="154896"/>
                        <a:pt x="834251" y="226730"/>
                        <a:pt x="835045" y="286261"/>
                      </a:cubicBezTo>
                      <a:lnTo>
                        <a:pt x="444520" y="417230"/>
                      </a:lnTo>
                      <a:lnTo>
                        <a:pt x="39708" y="381512"/>
                      </a:lnTo>
                      <a:close/>
                    </a:path>
                  </a:pathLst>
                </a:custGeom>
                <a:solidFill>
                  <a:srgbClr val="09B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3" name="任意多边形 142"/>
                <p:cNvSpPr/>
                <p:nvPr/>
              </p:nvSpPr>
              <p:spPr>
                <a:xfrm>
                  <a:off x="-116241" y="9672486"/>
                  <a:ext cx="307767" cy="264036"/>
                </a:xfrm>
                <a:custGeom>
                  <a:avLst/>
                  <a:gdLst>
                    <a:gd name="connsiteX0" fmla="*/ 0 w 295275"/>
                    <a:gd name="connsiteY0" fmla="*/ 0 h 250031"/>
                    <a:gd name="connsiteX1" fmla="*/ 295275 w 295275"/>
                    <a:gd name="connsiteY1" fmla="*/ 80962 h 250031"/>
                    <a:gd name="connsiteX2" fmla="*/ 128587 w 295275"/>
                    <a:gd name="connsiteY2" fmla="*/ 250031 h 250031"/>
                    <a:gd name="connsiteX3" fmla="*/ 0 w 295275"/>
                    <a:gd name="connsiteY3" fmla="*/ 0 h 250031"/>
                    <a:gd name="connsiteX0" fmla="*/ 0 w 295275"/>
                    <a:gd name="connsiteY0" fmla="*/ 14005 h 264036"/>
                    <a:gd name="connsiteX1" fmla="*/ 295275 w 295275"/>
                    <a:gd name="connsiteY1" fmla="*/ 94967 h 264036"/>
                    <a:gd name="connsiteX2" fmla="*/ 128587 w 295275"/>
                    <a:gd name="connsiteY2" fmla="*/ 264036 h 264036"/>
                    <a:gd name="connsiteX3" fmla="*/ 0 w 295275"/>
                    <a:gd name="connsiteY3" fmla="*/ 14005 h 264036"/>
                    <a:gd name="connsiteX0" fmla="*/ 12492 w 307767"/>
                    <a:gd name="connsiteY0" fmla="*/ 14005 h 264036"/>
                    <a:gd name="connsiteX1" fmla="*/ 307767 w 307767"/>
                    <a:gd name="connsiteY1" fmla="*/ 94967 h 264036"/>
                    <a:gd name="connsiteX2" fmla="*/ 141079 w 307767"/>
                    <a:gd name="connsiteY2" fmla="*/ 264036 h 264036"/>
                    <a:gd name="connsiteX3" fmla="*/ 12492 w 307767"/>
                    <a:gd name="connsiteY3" fmla="*/ 14005 h 264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7767" h="264036">
                      <a:moveTo>
                        <a:pt x="12492" y="14005"/>
                      </a:moveTo>
                      <a:cubicBezTo>
                        <a:pt x="96629" y="-37589"/>
                        <a:pt x="209342" y="67980"/>
                        <a:pt x="307767" y="94967"/>
                      </a:cubicBezTo>
                      <a:lnTo>
                        <a:pt x="141079" y="264036"/>
                      </a:lnTo>
                      <a:cubicBezTo>
                        <a:pt x="98217" y="180692"/>
                        <a:pt x="-42277" y="92586"/>
                        <a:pt x="12492" y="14005"/>
                      </a:cubicBezTo>
                      <a:close/>
                    </a:path>
                  </a:pathLst>
                </a:custGeom>
                <a:solidFill>
                  <a:srgbClr val="09B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4" name="任意多边形 143"/>
                <p:cNvSpPr/>
                <p:nvPr/>
              </p:nvSpPr>
              <p:spPr>
                <a:xfrm>
                  <a:off x="-56125" y="9628766"/>
                  <a:ext cx="850626" cy="350841"/>
                </a:xfrm>
                <a:custGeom>
                  <a:avLst/>
                  <a:gdLst>
                    <a:gd name="connsiteX0" fmla="*/ 711994 w 828675"/>
                    <a:gd name="connsiteY0" fmla="*/ 0 h 338138"/>
                    <a:gd name="connsiteX1" fmla="*/ 0 w 828675"/>
                    <a:gd name="connsiteY1" fmla="*/ 338138 h 338138"/>
                    <a:gd name="connsiteX2" fmla="*/ 828675 w 828675"/>
                    <a:gd name="connsiteY2" fmla="*/ 90488 h 338138"/>
                    <a:gd name="connsiteX3" fmla="*/ 711994 w 828675"/>
                    <a:gd name="connsiteY3" fmla="*/ 0 h 338138"/>
                    <a:gd name="connsiteX0" fmla="*/ 712001 w 828682"/>
                    <a:gd name="connsiteY0" fmla="*/ 0 h 369677"/>
                    <a:gd name="connsiteX1" fmla="*/ 7 w 828682"/>
                    <a:gd name="connsiteY1" fmla="*/ 338138 h 369677"/>
                    <a:gd name="connsiteX2" fmla="*/ 828682 w 828682"/>
                    <a:gd name="connsiteY2" fmla="*/ 90488 h 369677"/>
                    <a:gd name="connsiteX3" fmla="*/ 712001 w 828682"/>
                    <a:gd name="connsiteY3" fmla="*/ 0 h 369677"/>
                    <a:gd name="connsiteX0" fmla="*/ 717397 w 834078"/>
                    <a:gd name="connsiteY0" fmla="*/ 0 h 369677"/>
                    <a:gd name="connsiteX1" fmla="*/ 5403 w 834078"/>
                    <a:gd name="connsiteY1" fmla="*/ 338138 h 369677"/>
                    <a:gd name="connsiteX2" fmla="*/ 834078 w 834078"/>
                    <a:gd name="connsiteY2" fmla="*/ 90488 h 369677"/>
                    <a:gd name="connsiteX3" fmla="*/ 717397 w 834078"/>
                    <a:gd name="connsiteY3" fmla="*/ 0 h 369677"/>
                    <a:gd name="connsiteX0" fmla="*/ 717484 w 834165"/>
                    <a:gd name="connsiteY0" fmla="*/ 0 h 369677"/>
                    <a:gd name="connsiteX1" fmla="*/ 5490 w 834165"/>
                    <a:gd name="connsiteY1" fmla="*/ 338138 h 369677"/>
                    <a:gd name="connsiteX2" fmla="*/ 834165 w 834165"/>
                    <a:gd name="connsiteY2" fmla="*/ 90488 h 369677"/>
                    <a:gd name="connsiteX3" fmla="*/ 717484 w 834165"/>
                    <a:gd name="connsiteY3" fmla="*/ 0 h 369677"/>
                    <a:gd name="connsiteX0" fmla="*/ 717484 w 834165"/>
                    <a:gd name="connsiteY0" fmla="*/ 0 h 369677"/>
                    <a:gd name="connsiteX1" fmla="*/ 5490 w 834165"/>
                    <a:gd name="connsiteY1" fmla="*/ 338138 h 369677"/>
                    <a:gd name="connsiteX2" fmla="*/ 834165 w 834165"/>
                    <a:gd name="connsiteY2" fmla="*/ 90488 h 369677"/>
                    <a:gd name="connsiteX3" fmla="*/ 717484 w 834165"/>
                    <a:gd name="connsiteY3" fmla="*/ 0 h 369677"/>
                    <a:gd name="connsiteX0" fmla="*/ 717484 w 834165"/>
                    <a:gd name="connsiteY0" fmla="*/ 12 h 369689"/>
                    <a:gd name="connsiteX1" fmla="*/ 5490 w 834165"/>
                    <a:gd name="connsiteY1" fmla="*/ 338150 h 369689"/>
                    <a:gd name="connsiteX2" fmla="*/ 834165 w 834165"/>
                    <a:gd name="connsiteY2" fmla="*/ 90500 h 369689"/>
                    <a:gd name="connsiteX3" fmla="*/ 717484 w 834165"/>
                    <a:gd name="connsiteY3" fmla="*/ 12 h 369689"/>
                    <a:gd name="connsiteX0" fmla="*/ 717484 w 834165"/>
                    <a:gd name="connsiteY0" fmla="*/ 12 h 377528"/>
                    <a:gd name="connsiteX1" fmla="*/ 5490 w 834165"/>
                    <a:gd name="connsiteY1" fmla="*/ 338150 h 377528"/>
                    <a:gd name="connsiteX2" fmla="*/ 834165 w 834165"/>
                    <a:gd name="connsiteY2" fmla="*/ 90500 h 377528"/>
                    <a:gd name="connsiteX3" fmla="*/ 717484 w 834165"/>
                    <a:gd name="connsiteY3" fmla="*/ 12 h 377528"/>
                    <a:gd name="connsiteX0" fmla="*/ 717484 w 834165"/>
                    <a:gd name="connsiteY0" fmla="*/ 12 h 368175"/>
                    <a:gd name="connsiteX1" fmla="*/ 5490 w 834165"/>
                    <a:gd name="connsiteY1" fmla="*/ 338150 h 368175"/>
                    <a:gd name="connsiteX2" fmla="*/ 834165 w 834165"/>
                    <a:gd name="connsiteY2" fmla="*/ 90500 h 368175"/>
                    <a:gd name="connsiteX3" fmla="*/ 717484 w 834165"/>
                    <a:gd name="connsiteY3" fmla="*/ 12 h 368175"/>
                    <a:gd name="connsiteX0" fmla="*/ 714123 w 830804"/>
                    <a:gd name="connsiteY0" fmla="*/ 12 h 368175"/>
                    <a:gd name="connsiteX1" fmla="*/ 2129 w 830804"/>
                    <a:gd name="connsiteY1" fmla="*/ 338150 h 368175"/>
                    <a:gd name="connsiteX2" fmla="*/ 830804 w 830804"/>
                    <a:gd name="connsiteY2" fmla="*/ 90500 h 368175"/>
                    <a:gd name="connsiteX3" fmla="*/ 714123 w 830804"/>
                    <a:gd name="connsiteY3" fmla="*/ 12 h 368175"/>
                    <a:gd name="connsiteX0" fmla="*/ 714123 w 830804"/>
                    <a:gd name="connsiteY0" fmla="*/ 12 h 368175"/>
                    <a:gd name="connsiteX1" fmla="*/ 2129 w 830804"/>
                    <a:gd name="connsiteY1" fmla="*/ 338150 h 368175"/>
                    <a:gd name="connsiteX2" fmla="*/ 830804 w 830804"/>
                    <a:gd name="connsiteY2" fmla="*/ 90500 h 368175"/>
                    <a:gd name="connsiteX3" fmla="*/ 714123 w 830804"/>
                    <a:gd name="connsiteY3" fmla="*/ 12 h 368175"/>
                    <a:gd name="connsiteX0" fmla="*/ 718613 w 835294"/>
                    <a:gd name="connsiteY0" fmla="*/ 12 h 368175"/>
                    <a:gd name="connsiteX1" fmla="*/ 6619 w 835294"/>
                    <a:gd name="connsiteY1" fmla="*/ 338150 h 368175"/>
                    <a:gd name="connsiteX2" fmla="*/ 835294 w 835294"/>
                    <a:gd name="connsiteY2" fmla="*/ 90500 h 368175"/>
                    <a:gd name="connsiteX3" fmla="*/ 718613 w 835294"/>
                    <a:gd name="connsiteY3" fmla="*/ 12 h 368175"/>
                    <a:gd name="connsiteX0" fmla="*/ 718613 w 835294"/>
                    <a:gd name="connsiteY0" fmla="*/ 12 h 350841"/>
                    <a:gd name="connsiteX1" fmla="*/ 6619 w 835294"/>
                    <a:gd name="connsiteY1" fmla="*/ 338150 h 350841"/>
                    <a:gd name="connsiteX2" fmla="*/ 835294 w 835294"/>
                    <a:gd name="connsiteY2" fmla="*/ 90500 h 350841"/>
                    <a:gd name="connsiteX3" fmla="*/ 718613 w 835294"/>
                    <a:gd name="connsiteY3" fmla="*/ 12 h 350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35294" h="350841">
                      <a:moveTo>
                        <a:pt x="718613" y="12"/>
                      </a:moveTo>
                      <a:cubicBezTo>
                        <a:pt x="471757" y="265125"/>
                        <a:pt x="-65612" y="239725"/>
                        <a:pt x="6619" y="338150"/>
                      </a:cubicBezTo>
                      <a:cubicBezTo>
                        <a:pt x="-2907" y="393712"/>
                        <a:pt x="720994" y="258775"/>
                        <a:pt x="835294" y="90500"/>
                      </a:cubicBezTo>
                      <a:cubicBezTo>
                        <a:pt x="813069" y="36525"/>
                        <a:pt x="767032" y="-781"/>
                        <a:pt x="718613" y="12"/>
                      </a:cubicBezTo>
                      <a:close/>
                    </a:path>
                  </a:pathLst>
                </a:custGeom>
                <a:solidFill>
                  <a:srgbClr val="F6F4D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                                                               </a:t>
                  </a:r>
                  <a:endParaRPr lang="zh-CN" altLang="en-US" dirty="0"/>
                </a:p>
              </p:txBody>
            </p:sp>
            <p:sp>
              <p:nvSpPr>
                <p:cNvPr id="145" name="椭圆 369"/>
                <p:cNvSpPr/>
                <p:nvPr/>
              </p:nvSpPr>
              <p:spPr>
                <a:xfrm rot="21151079">
                  <a:off x="167974" y="9851770"/>
                  <a:ext cx="427168" cy="109187"/>
                </a:xfrm>
                <a:custGeom>
                  <a:avLst/>
                  <a:gdLst>
                    <a:gd name="connsiteX0" fmla="*/ 0 w 434211"/>
                    <a:gd name="connsiteY0" fmla="*/ 39063 h 78125"/>
                    <a:gd name="connsiteX1" fmla="*/ 217106 w 434211"/>
                    <a:gd name="connsiteY1" fmla="*/ 0 h 78125"/>
                    <a:gd name="connsiteX2" fmla="*/ 434212 w 434211"/>
                    <a:gd name="connsiteY2" fmla="*/ 39063 h 78125"/>
                    <a:gd name="connsiteX3" fmla="*/ 217106 w 434211"/>
                    <a:gd name="connsiteY3" fmla="*/ 78126 h 78125"/>
                    <a:gd name="connsiteX4" fmla="*/ 0 w 434211"/>
                    <a:gd name="connsiteY4" fmla="*/ 39063 h 78125"/>
                    <a:gd name="connsiteX0" fmla="*/ 0 w 434212"/>
                    <a:gd name="connsiteY0" fmla="*/ 40692 h 79755"/>
                    <a:gd name="connsiteX1" fmla="*/ 217106 w 434212"/>
                    <a:gd name="connsiteY1" fmla="*/ 1629 h 79755"/>
                    <a:gd name="connsiteX2" fmla="*/ 434212 w 434212"/>
                    <a:gd name="connsiteY2" fmla="*/ 40692 h 79755"/>
                    <a:gd name="connsiteX3" fmla="*/ 217106 w 434212"/>
                    <a:gd name="connsiteY3" fmla="*/ 79755 h 79755"/>
                    <a:gd name="connsiteX4" fmla="*/ 0 w 434212"/>
                    <a:gd name="connsiteY4" fmla="*/ 40692 h 79755"/>
                    <a:gd name="connsiteX0" fmla="*/ 0 w 434224"/>
                    <a:gd name="connsiteY0" fmla="*/ 40692 h 80439"/>
                    <a:gd name="connsiteX1" fmla="*/ 217106 w 434224"/>
                    <a:gd name="connsiteY1" fmla="*/ 1629 h 80439"/>
                    <a:gd name="connsiteX2" fmla="*/ 434212 w 434224"/>
                    <a:gd name="connsiteY2" fmla="*/ 40692 h 80439"/>
                    <a:gd name="connsiteX3" fmla="*/ 217106 w 434224"/>
                    <a:gd name="connsiteY3" fmla="*/ 79755 h 80439"/>
                    <a:gd name="connsiteX4" fmla="*/ 0 w 434224"/>
                    <a:gd name="connsiteY4" fmla="*/ 40692 h 80439"/>
                    <a:gd name="connsiteX0" fmla="*/ 0 w 434224"/>
                    <a:gd name="connsiteY0" fmla="*/ 39748 h 79495"/>
                    <a:gd name="connsiteX1" fmla="*/ 217106 w 434224"/>
                    <a:gd name="connsiteY1" fmla="*/ 685 h 79495"/>
                    <a:gd name="connsiteX2" fmla="*/ 434212 w 434224"/>
                    <a:gd name="connsiteY2" fmla="*/ 39748 h 79495"/>
                    <a:gd name="connsiteX3" fmla="*/ 217106 w 434224"/>
                    <a:gd name="connsiteY3" fmla="*/ 78811 h 79495"/>
                    <a:gd name="connsiteX4" fmla="*/ 0 w 434224"/>
                    <a:gd name="connsiteY4" fmla="*/ 39748 h 79495"/>
                    <a:gd name="connsiteX0" fmla="*/ 0 w 475599"/>
                    <a:gd name="connsiteY0" fmla="*/ 44221 h 79496"/>
                    <a:gd name="connsiteX1" fmla="*/ 258484 w 475599"/>
                    <a:gd name="connsiteY1" fmla="*/ 986 h 79496"/>
                    <a:gd name="connsiteX2" fmla="*/ 475590 w 475599"/>
                    <a:gd name="connsiteY2" fmla="*/ 40049 h 79496"/>
                    <a:gd name="connsiteX3" fmla="*/ 258484 w 475599"/>
                    <a:gd name="connsiteY3" fmla="*/ 79112 h 79496"/>
                    <a:gd name="connsiteX4" fmla="*/ 0 w 475599"/>
                    <a:gd name="connsiteY4" fmla="*/ 44221 h 79496"/>
                    <a:gd name="connsiteX0" fmla="*/ 0 w 511944"/>
                    <a:gd name="connsiteY0" fmla="*/ 46830 h 79498"/>
                    <a:gd name="connsiteX1" fmla="*/ 294829 w 511944"/>
                    <a:gd name="connsiteY1" fmla="*/ 1163 h 79498"/>
                    <a:gd name="connsiteX2" fmla="*/ 511935 w 511944"/>
                    <a:gd name="connsiteY2" fmla="*/ 40226 h 79498"/>
                    <a:gd name="connsiteX3" fmla="*/ 294829 w 511944"/>
                    <a:gd name="connsiteY3" fmla="*/ 79289 h 79498"/>
                    <a:gd name="connsiteX4" fmla="*/ 0 w 511944"/>
                    <a:gd name="connsiteY4" fmla="*/ 46830 h 79498"/>
                    <a:gd name="connsiteX0" fmla="*/ 0 w 511942"/>
                    <a:gd name="connsiteY0" fmla="*/ 52013 h 89928"/>
                    <a:gd name="connsiteX1" fmla="*/ 294829 w 511942"/>
                    <a:gd name="connsiteY1" fmla="*/ 6346 h 89928"/>
                    <a:gd name="connsiteX2" fmla="*/ 511935 w 511942"/>
                    <a:gd name="connsiteY2" fmla="*/ 45409 h 89928"/>
                    <a:gd name="connsiteX3" fmla="*/ 294829 w 511942"/>
                    <a:gd name="connsiteY3" fmla="*/ 84472 h 89928"/>
                    <a:gd name="connsiteX4" fmla="*/ 0 w 511942"/>
                    <a:gd name="connsiteY4" fmla="*/ 52013 h 89928"/>
                    <a:gd name="connsiteX0" fmla="*/ 0 w 511935"/>
                    <a:gd name="connsiteY0" fmla="*/ 45704 h 97075"/>
                    <a:gd name="connsiteX1" fmla="*/ 294829 w 511935"/>
                    <a:gd name="connsiteY1" fmla="*/ 37 h 97075"/>
                    <a:gd name="connsiteX2" fmla="*/ 511935 w 511935"/>
                    <a:gd name="connsiteY2" fmla="*/ 39100 h 97075"/>
                    <a:gd name="connsiteX3" fmla="*/ 292349 w 511935"/>
                    <a:gd name="connsiteY3" fmla="*/ 97051 h 97075"/>
                    <a:gd name="connsiteX4" fmla="*/ 0 w 511935"/>
                    <a:gd name="connsiteY4" fmla="*/ 45704 h 97075"/>
                    <a:gd name="connsiteX0" fmla="*/ 0 w 511935"/>
                    <a:gd name="connsiteY0" fmla="*/ 48371 h 99742"/>
                    <a:gd name="connsiteX1" fmla="*/ 292779 w 511935"/>
                    <a:gd name="connsiteY1" fmla="*/ 33 h 99742"/>
                    <a:gd name="connsiteX2" fmla="*/ 511935 w 511935"/>
                    <a:gd name="connsiteY2" fmla="*/ 41767 h 99742"/>
                    <a:gd name="connsiteX3" fmla="*/ 292349 w 511935"/>
                    <a:gd name="connsiteY3" fmla="*/ 99718 h 99742"/>
                    <a:gd name="connsiteX4" fmla="*/ 0 w 511935"/>
                    <a:gd name="connsiteY4" fmla="*/ 48371 h 99742"/>
                    <a:gd name="connsiteX0" fmla="*/ 0 w 511935"/>
                    <a:gd name="connsiteY0" fmla="*/ 57808 h 109180"/>
                    <a:gd name="connsiteX1" fmla="*/ 294019 w 511935"/>
                    <a:gd name="connsiteY1" fmla="*/ 26 h 109180"/>
                    <a:gd name="connsiteX2" fmla="*/ 511935 w 511935"/>
                    <a:gd name="connsiteY2" fmla="*/ 51204 h 109180"/>
                    <a:gd name="connsiteX3" fmla="*/ 292349 w 511935"/>
                    <a:gd name="connsiteY3" fmla="*/ 109155 h 109180"/>
                    <a:gd name="connsiteX4" fmla="*/ 0 w 511935"/>
                    <a:gd name="connsiteY4" fmla="*/ 57808 h 109180"/>
                    <a:gd name="connsiteX0" fmla="*/ 0 w 511943"/>
                    <a:gd name="connsiteY0" fmla="*/ 58919 h 110291"/>
                    <a:gd name="connsiteX1" fmla="*/ 294019 w 511943"/>
                    <a:gd name="connsiteY1" fmla="*/ 1137 h 110291"/>
                    <a:gd name="connsiteX2" fmla="*/ 511935 w 511943"/>
                    <a:gd name="connsiteY2" fmla="*/ 52315 h 110291"/>
                    <a:gd name="connsiteX3" fmla="*/ 292349 w 511943"/>
                    <a:gd name="connsiteY3" fmla="*/ 110266 h 110291"/>
                    <a:gd name="connsiteX4" fmla="*/ 0 w 511943"/>
                    <a:gd name="connsiteY4" fmla="*/ 58919 h 110291"/>
                    <a:gd name="connsiteX0" fmla="*/ 0 w 511953"/>
                    <a:gd name="connsiteY0" fmla="*/ 58345 h 109717"/>
                    <a:gd name="connsiteX1" fmla="*/ 294019 w 511953"/>
                    <a:gd name="connsiteY1" fmla="*/ 563 h 109717"/>
                    <a:gd name="connsiteX2" fmla="*/ 511935 w 511953"/>
                    <a:gd name="connsiteY2" fmla="*/ 51741 h 109717"/>
                    <a:gd name="connsiteX3" fmla="*/ 292349 w 511953"/>
                    <a:gd name="connsiteY3" fmla="*/ 109692 h 109717"/>
                    <a:gd name="connsiteX4" fmla="*/ 0 w 511953"/>
                    <a:gd name="connsiteY4" fmla="*/ 58345 h 109717"/>
                    <a:gd name="connsiteX0" fmla="*/ 0 w 430767"/>
                    <a:gd name="connsiteY0" fmla="*/ 59036 h 110441"/>
                    <a:gd name="connsiteX1" fmla="*/ 294019 w 430767"/>
                    <a:gd name="connsiteY1" fmla="*/ 1254 h 110441"/>
                    <a:gd name="connsiteX2" fmla="*/ 430731 w 430767"/>
                    <a:gd name="connsiteY2" fmla="*/ 48973 h 110441"/>
                    <a:gd name="connsiteX3" fmla="*/ 292349 w 430767"/>
                    <a:gd name="connsiteY3" fmla="*/ 110383 h 110441"/>
                    <a:gd name="connsiteX4" fmla="*/ 0 w 430767"/>
                    <a:gd name="connsiteY4" fmla="*/ 59036 h 110441"/>
                    <a:gd name="connsiteX0" fmla="*/ 0 w 427168"/>
                    <a:gd name="connsiteY0" fmla="*/ 57797 h 109187"/>
                    <a:gd name="connsiteX1" fmla="*/ 294019 w 427168"/>
                    <a:gd name="connsiteY1" fmla="*/ 15 h 109187"/>
                    <a:gd name="connsiteX2" fmla="*/ 427130 w 427168"/>
                    <a:gd name="connsiteY2" fmla="*/ 56868 h 109187"/>
                    <a:gd name="connsiteX3" fmla="*/ 292349 w 427168"/>
                    <a:gd name="connsiteY3" fmla="*/ 109144 h 109187"/>
                    <a:gd name="connsiteX4" fmla="*/ 0 w 427168"/>
                    <a:gd name="connsiteY4" fmla="*/ 57797 h 1091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7168" h="109187">
                      <a:moveTo>
                        <a:pt x="0" y="57797"/>
                      </a:moveTo>
                      <a:cubicBezTo>
                        <a:pt x="278" y="39609"/>
                        <a:pt x="222831" y="170"/>
                        <a:pt x="294019" y="15"/>
                      </a:cubicBezTo>
                      <a:cubicBezTo>
                        <a:pt x="365207" y="-140"/>
                        <a:pt x="425285" y="-27"/>
                        <a:pt x="427130" y="56868"/>
                      </a:cubicBezTo>
                      <a:cubicBezTo>
                        <a:pt x="428975" y="113763"/>
                        <a:pt x="363537" y="108989"/>
                        <a:pt x="292349" y="109144"/>
                      </a:cubicBezTo>
                      <a:cubicBezTo>
                        <a:pt x="221161" y="109299"/>
                        <a:pt x="-278" y="75985"/>
                        <a:pt x="0" y="57797"/>
                      </a:cubicBezTo>
                      <a:close/>
                    </a:path>
                  </a:pathLst>
                </a:custGeom>
                <a:solidFill>
                  <a:srgbClr val="F168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6" name="椭圆 369"/>
                <p:cNvSpPr/>
                <p:nvPr/>
              </p:nvSpPr>
              <p:spPr>
                <a:xfrm rot="21151079">
                  <a:off x="-53909" y="9884611"/>
                  <a:ext cx="178865" cy="45719"/>
                </a:xfrm>
                <a:custGeom>
                  <a:avLst/>
                  <a:gdLst>
                    <a:gd name="connsiteX0" fmla="*/ 0 w 434211"/>
                    <a:gd name="connsiteY0" fmla="*/ 39063 h 78125"/>
                    <a:gd name="connsiteX1" fmla="*/ 217106 w 434211"/>
                    <a:gd name="connsiteY1" fmla="*/ 0 h 78125"/>
                    <a:gd name="connsiteX2" fmla="*/ 434212 w 434211"/>
                    <a:gd name="connsiteY2" fmla="*/ 39063 h 78125"/>
                    <a:gd name="connsiteX3" fmla="*/ 217106 w 434211"/>
                    <a:gd name="connsiteY3" fmla="*/ 78126 h 78125"/>
                    <a:gd name="connsiteX4" fmla="*/ 0 w 434211"/>
                    <a:gd name="connsiteY4" fmla="*/ 39063 h 78125"/>
                    <a:gd name="connsiteX0" fmla="*/ 0 w 434212"/>
                    <a:gd name="connsiteY0" fmla="*/ 40692 h 79755"/>
                    <a:gd name="connsiteX1" fmla="*/ 217106 w 434212"/>
                    <a:gd name="connsiteY1" fmla="*/ 1629 h 79755"/>
                    <a:gd name="connsiteX2" fmla="*/ 434212 w 434212"/>
                    <a:gd name="connsiteY2" fmla="*/ 40692 h 79755"/>
                    <a:gd name="connsiteX3" fmla="*/ 217106 w 434212"/>
                    <a:gd name="connsiteY3" fmla="*/ 79755 h 79755"/>
                    <a:gd name="connsiteX4" fmla="*/ 0 w 434212"/>
                    <a:gd name="connsiteY4" fmla="*/ 40692 h 79755"/>
                    <a:gd name="connsiteX0" fmla="*/ 0 w 434224"/>
                    <a:gd name="connsiteY0" fmla="*/ 40692 h 80439"/>
                    <a:gd name="connsiteX1" fmla="*/ 217106 w 434224"/>
                    <a:gd name="connsiteY1" fmla="*/ 1629 h 80439"/>
                    <a:gd name="connsiteX2" fmla="*/ 434212 w 434224"/>
                    <a:gd name="connsiteY2" fmla="*/ 40692 h 80439"/>
                    <a:gd name="connsiteX3" fmla="*/ 217106 w 434224"/>
                    <a:gd name="connsiteY3" fmla="*/ 79755 h 80439"/>
                    <a:gd name="connsiteX4" fmla="*/ 0 w 434224"/>
                    <a:gd name="connsiteY4" fmla="*/ 40692 h 80439"/>
                    <a:gd name="connsiteX0" fmla="*/ 0 w 434224"/>
                    <a:gd name="connsiteY0" fmla="*/ 39748 h 79495"/>
                    <a:gd name="connsiteX1" fmla="*/ 217106 w 434224"/>
                    <a:gd name="connsiteY1" fmla="*/ 685 h 79495"/>
                    <a:gd name="connsiteX2" fmla="*/ 434212 w 434224"/>
                    <a:gd name="connsiteY2" fmla="*/ 39748 h 79495"/>
                    <a:gd name="connsiteX3" fmla="*/ 217106 w 434224"/>
                    <a:gd name="connsiteY3" fmla="*/ 78811 h 79495"/>
                    <a:gd name="connsiteX4" fmla="*/ 0 w 434224"/>
                    <a:gd name="connsiteY4" fmla="*/ 39748 h 79495"/>
                    <a:gd name="connsiteX0" fmla="*/ 0 w 475599"/>
                    <a:gd name="connsiteY0" fmla="*/ 44221 h 79496"/>
                    <a:gd name="connsiteX1" fmla="*/ 258484 w 475599"/>
                    <a:gd name="connsiteY1" fmla="*/ 986 h 79496"/>
                    <a:gd name="connsiteX2" fmla="*/ 475590 w 475599"/>
                    <a:gd name="connsiteY2" fmla="*/ 40049 h 79496"/>
                    <a:gd name="connsiteX3" fmla="*/ 258484 w 475599"/>
                    <a:gd name="connsiteY3" fmla="*/ 79112 h 79496"/>
                    <a:gd name="connsiteX4" fmla="*/ 0 w 475599"/>
                    <a:gd name="connsiteY4" fmla="*/ 44221 h 79496"/>
                    <a:gd name="connsiteX0" fmla="*/ 0 w 511944"/>
                    <a:gd name="connsiteY0" fmla="*/ 46830 h 79498"/>
                    <a:gd name="connsiteX1" fmla="*/ 294829 w 511944"/>
                    <a:gd name="connsiteY1" fmla="*/ 1163 h 79498"/>
                    <a:gd name="connsiteX2" fmla="*/ 511935 w 511944"/>
                    <a:gd name="connsiteY2" fmla="*/ 40226 h 79498"/>
                    <a:gd name="connsiteX3" fmla="*/ 294829 w 511944"/>
                    <a:gd name="connsiteY3" fmla="*/ 79289 h 79498"/>
                    <a:gd name="connsiteX4" fmla="*/ 0 w 511944"/>
                    <a:gd name="connsiteY4" fmla="*/ 46830 h 79498"/>
                    <a:gd name="connsiteX0" fmla="*/ 0 w 511942"/>
                    <a:gd name="connsiteY0" fmla="*/ 52013 h 89928"/>
                    <a:gd name="connsiteX1" fmla="*/ 294829 w 511942"/>
                    <a:gd name="connsiteY1" fmla="*/ 6346 h 89928"/>
                    <a:gd name="connsiteX2" fmla="*/ 511935 w 511942"/>
                    <a:gd name="connsiteY2" fmla="*/ 45409 h 89928"/>
                    <a:gd name="connsiteX3" fmla="*/ 294829 w 511942"/>
                    <a:gd name="connsiteY3" fmla="*/ 84472 h 89928"/>
                    <a:gd name="connsiteX4" fmla="*/ 0 w 511942"/>
                    <a:gd name="connsiteY4" fmla="*/ 52013 h 89928"/>
                    <a:gd name="connsiteX0" fmla="*/ 0 w 511935"/>
                    <a:gd name="connsiteY0" fmla="*/ 45704 h 97075"/>
                    <a:gd name="connsiteX1" fmla="*/ 294829 w 511935"/>
                    <a:gd name="connsiteY1" fmla="*/ 37 h 97075"/>
                    <a:gd name="connsiteX2" fmla="*/ 511935 w 511935"/>
                    <a:gd name="connsiteY2" fmla="*/ 39100 h 97075"/>
                    <a:gd name="connsiteX3" fmla="*/ 292349 w 511935"/>
                    <a:gd name="connsiteY3" fmla="*/ 97051 h 97075"/>
                    <a:gd name="connsiteX4" fmla="*/ 0 w 511935"/>
                    <a:gd name="connsiteY4" fmla="*/ 45704 h 97075"/>
                    <a:gd name="connsiteX0" fmla="*/ 0 w 511935"/>
                    <a:gd name="connsiteY0" fmla="*/ 48371 h 99742"/>
                    <a:gd name="connsiteX1" fmla="*/ 292779 w 511935"/>
                    <a:gd name="connsiteY1" fmla="*/ 33 h 99742"/>
                    <a:gd name="connsiteX2" fmla="*/ 511935 w 511935"/>
                    <a:gd name="connsiteY2" fmla="*/ 41767 h 99742"/>
                    <a:gd name="connsiteX3" fmla="*/ 292349 w 511935"/>
                    <a:gd name="connsiteY3" fmla="*/ 99718 h 99742"/>
                    <a:gd name="connsiteX4" fmla="*/ 0 w 511935"/>
                    <a:gd name="connsiteY4" fmla="*/ 48371 h 99742"/>
                    <a:gd name="connsiteX0" fmla="*/ 0 w 511935"/>
                    <a:gd name="connsiteY0" fmla="*/ 57808 h 109180"/>
                    <a:gd name="connsiteX1" fmla="*/ 294019 w 511935"/>
                    <a:gd name="connsiteY1" fmla="*/ 26 h 109180"/>
                    <a:gd name="connsiteX2" fmla="*/ 511935 w 511935"/>
                    <a:gd name="connsiteY2" fmla="*/ 51204 h 109180"/>
                    <a:gd name="connsiteX3" fmla="*/ 292349 w 511935"/>
                    <a:gd name="connsiteY3" fmla="*/ 109155 h 109180"/>
                    <a:gd name="connsiteX4" fmla="*/ 0 w 511935"/>
                    <a:gd name="connsiteY4" fmla="*/ 57808 h 109180"/>
                    <a:gd name="connsiteX0" fmla="*/ 0 w 511943"/>
                    <a:gd name="connsiteY0" fmla="*/ 58919 h 110291"/>
                    <a:gd name="connsiteX1" fmla="*/ 294019 w 511943"/>
                    <a:gd name="connsiteY1" fmla="*/ 1137 h 110291"/>
                    <a:gd name="connsiteX2" fmla="*/ 511935 w 511943"/>
                    <a:gd name="connsiteY2" fmla="*/ 52315 h 110291"/>
                    <a:gd name="connsiteX3" fmla="*/ 292349 w 511943"/>
                    <a:gd name="connsiteY3" fmla="*/ 110266 h 110291"/>
                    <a:gd name="connsiteX4" fmla="*/ 0 w 511943"/>
                    <a:gd name="connsiteY4" fmla="*/ 58919 h 110291"/>
                    <a:gd name="connsiteX0" fmla="*/ 0 w 511953"/>
                    <a:gd name="connsiteY0" fmla="*/ 58345 h 109717"/>
                    <a:gd name="connsiteX1" fmla="*/ 294019 w 511953"/>
                    <a:gd name="connsiteY1" fmla="*/ 563 h 109717"/>
                    <a:gd name="connsiteX2" fmla="*/ 511935 w 511953"/>
                    <a:gd name="connsiteY2" fmla="*/ 51741 h 109717"/>
                    <a:gd name="connsiteX3" fmla="*/ 292349 w 511953"/>
                    <a:gd name="connsiteY3" fmla="*/ 109692 h 109717"/>
                    <a:gd name="connsiteX4" fmla="*/ 0 w 511953"/>
                    <a:gd name="connsiteY4" fmla="*/ 58345 h 109717"/>
                    <a:gd name="connsiteX0" fmla="*/ 0 w 430767"/>
                    <a:gd name="connsiteY0" fmla="*/ 59036 h 110441"/>
                    <a:gd name="connsiteX1" fmla="*/ 294019 w 430767"/>
                    <a:gd name="connsiteY1" fmla="*/ 1254 h 110441"/>
                    <a:gd name="connsiteX2" fmla="*/ 430731 w 430767"/>
                    <a:gd name="connsiteY2" fmla="*/ 48973 h 110441"/>
                    <a:gd name="connsiteX3" fmla="*/ 292349 w 430767"/>
                    <a:gd name="connsiteY3" fmla="*/ 110383 h 110441"/>
                    <a:gd name="connsiteX4" fmla="*/ 0 w 430767"/>
                    <a:gd name="connsiteY4" fmla="*/ 59036 h 110441"/>
                    <a:gd name="connsiteX0" fmla="*/ 0 w 427168"/>
                    <a:gd name="connsiteY0" fmla="*/ 57797 h 109187"/>
                    <a:gd name="connsiteX1" fmla="*/ 294019 w 427168"/>
                    <a:gd name="connsiteY1" fmla="*/ 15 h 109187"/>
                    <a:gd name="connsiteX2" fmla="*/ 427130 w 427168"/>
                    <a:gd name="connsiteY2" fmla="*/ 56868 h 109187"/>
                    <a:gd name="connsiteX3" fmla="*/ 292349 w 427168"/>
                    <a:gd name="connsiteY3" fmla="*/ 109144 h 109187"/>
                    <a:gd name="connsiteX4" fmla="*/ 0 w 427168"/>
                    <a:gd name="connsiteY4" fmla="*/ 57797 h 1091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7168" h="109187">
                      <a:moveTo>
                        <a:pt x="0" y="57797"/>
                      </a:moveTo>
                      <a:cubicBezTo>
                        <a:pt x="278" y="39609"/>
                        <a:pt x="222831" y="170"/>
                        <a:pt x="294019" y="15"/>
                      </a:cubicBezTo>
                      <a:cubicBezTo>
                        <a:pt x="365207" y="-140"/>
                        <a:pt x="425285" y="-27"/>
                        <a:pt x="427130" y="56868"/>
                      </a:cubicBezTo>
                      <a:cubicBezTo>
                        <a:pt x="428975" y="113763"/>
                        <a:pt x="363537" y="108989"/>
                        <a:pt x="292349" y="109144"/>
                      </a:cubicBezTo>
                      <a:cubicBezTo>
                        <a:pt x="221161" y="109299"/>
                        <a:pt x="-278" y="75985"/>
                        <a:pt x="0" y="57797"/>
                      </a:cubicBezTo>
                      <a:close/>
                    </a:path>
                  </a:pathLst>
                </a:custGeom>
                <a:solidFill>
                  <a:srgbClr val="F168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47" name="组合 146"/>
                <p:cNvGrpSpPr/>
                <p:nvPr/>
              </p:nvGrpSpPr>
              <p:grpSpPr>
                <a:xfrm>
                  <a:off x="620531" y="9636924"/>
                  <a:ext cx="118084" cy="158131"/>
                  <a:chOff x="620531" y="9636924"/>
                  <a:chExt cx="118084" cy="158131"/>
                </a:xfrm>
              </p:grpSpPr>
              <p:sp>
                <p:nvSpPr>
                  <p:cNvPr id="148" name="任意多边形 147"/>
                  <p:cNvSpPr/>
                  <p:nvPr/>
                </p:nvSpPr>
                <p:spPr>
                  <a:xfrm rot="19056237">
                    <a:off x="620531" y="9676992"/>
                    <a:ext cx="83834" cy="118063"/>
                  </a:xfrm>
                  <a:custGeom>
                    <a:avLst/>
                    <a:gdLst>
                      <a:gd name="connsiteX0" fmla="*/ 67854 w 83834"/>
                      <a:gd name="connsiteY0" fmla="*/ 5476 h 118063"/>
                      <a:gd name="connsiteX1" fmla="*/ 77024 w 83834"/>
                      <a:gd name="connsiteY1" fmla="*/ 23017 h 118063"/>
                      <a:gd name="connsiteX2" fmla="*/ 83834 w 83834"/>
                      <a:gd name="connsiteY2" fmla="*/ 67962 h 118063"/>
                      <a:gd name="connsiteX3" fmla="*/ 70008 w 83834"/>
                      <a:gd name="connsiteY3" fmla="*/ 118063 h 118063"/>
                      <a:gd name="connsiteX4" fmla="*/ 5891 w 83834"/>
                      <a:gd name="connsiteY4" fmla="*/ 115888 h 118063"/>
                      <a:gd name="connsiteX5" fmla="*/ 3485 w 83834"/>
                      <a:gd name="connsiteY5" fmla="*/ 115349 h 118063"/>
                      <a:gd name="connsiteX6" fmla="*/ 17044 w 83834"/>
                      <a:gd name="connsiteY6" fmla="*/ 66216 h 118063"/>
                      <a:gd name="connsiteX7" fmla="*/ 11617 w 83834"/>
                      <a:gd name="connsiteY7" fmla="*/ 25863 h 118063"/>
                      <a:gd name="connsiteX8" fmla="*/ 0 w 83834"/>
                      <a:gd name="connsiteY8" fmla="*/ 0 h 1180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3834" h="118063">
                        <a:moveTo>
                          <a:pt x="67854" y="5476"/>
                        </a:moveTo>
                        <a:lnTo>
                          <a:pt x="77024" y="23017"/>
                        </a:lnTo>
                        <a:cubicBezTo>
                          <a:pt x="81388" y="36614"/>
                          <a:pt x="83834" y="51859"/>
                          <a:pt x="83834" y="67962"/>
                        </a:cubicBezTo>
                        <a:lnTo>
                          <a:pt x="70008" y="118063"/>
                        </a:lnTo>
                        <a:lnTo>
                          <a:pt x="5891" y="115888"/>
                        </a:lnTo>
                        <a:lnTo>
                          <a:pt x="3485" y="115349"/>
                        </a:lnTo>
                        <a:lnTo>
                          <a:pt x="17044" y="66216"/>
                        </a:lnTo>
                        <a:cubicBezTo>
                          <a:pt x="17044" y="51903"/>
                          <a:pt x="15112" y="38266"/>
                          <a:pt x="11617" y="25863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CFD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9" name="任意多边形 148"/>
                  <p:cNvSpPr/>
                  <p:nvPr/>
                </p:nvSpPr>
                <p:spPr>
                  <a:xfrm rot="19056237">
                    <a:off x="692896" y="9636924"/>
                    <a:ext cx="45719" cy="118063"/>
                  </a:xfrm>
                  <a:custGeom>
                    <a:avLst/>
                    <a:gdLst>
                      <a:gd name="connsiteX0" fmla="*/ 67854 w 83834"/>
                      <a:gd name="connsiteY0" fmla="*/ 5476 h 118063"/>
                      <a:gd name="connsiteX1" fmla="*/ 77024 w 83834"/>
                      <a:gd name="connsiteY1" fmla="*/ 23017 h 118063"/>
                      <a:gd name="connsiteX2" fmla="*/ 83834 w 83834"/>
                      <a:gd name="connsiteY2" fmla="*/ 67962 h 118063"/>
                      <a:gd name="connsiteX3" fmla="*/ 70008 w 83834"/>
                      <a:gd name="connsiteY3" fmla="*/ 118063 h 118063"/>
                      <a:gd name="connsiteX4" fmla="*/ 5891 w 83834"/>
                      <a:gd name="connsiteY4" fmla="*/ 115888 h 118063"/>
                      <a:gd name="connsiteX5" fmla="*/ 3485 w 83834"/>
                      <a:gd name="connsiteY5" fmla="*/ 115349 h 118063"/>
                      <a:gd name="connsiteX6" fmla="*/ 17044 w 83834"/>
                      <a:gd name="connsiteY6" fmla="*/ 66216 h 118063"/>
                      <a:gd name="connsiteX7" fmla="*/ 11617 w 83834"/>
                      <a:gd name="connsiteY7" fmla="*/ 25863 h 118063"/>
                      <a:gd name="connsiteX8" fmla="*/ 0 w 83834"/>
                      <a:gd name="connsiteY8" fmla="*/ 0 h 1180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3834" h="118063">
                        <a:moveTo>
                          <a:pt x="67854" y="5476"/>
                        </a:moveTo>
                        <a:lnTo>
                          <a:pt x="77024" y="23017"/>
                        </a:lnTo>
                        <a:cubicBezTo>
                          <a:pt x="81388" y="36614"/>
                          <a:pt x="83834" y="51859"/>
                          <a:pt x="83834" y="67962"/>
                        </a:cubicBezTo>
                        <a:lnTo>
                          <a:pt x="70008" y="118063"/>
                        </a:lnTo>
                        <a:lnTo>
                          <a:pt x="5891" y="115888"/>
                        </a:lnTo>
                        <a:lnTo>
                          <a:pt x="3485" y="115349"/>
                        </a:lnTo>
                        <a:lnTo>
                          <a:pt x="17044" y="66216"/>
                        </a:lnTo>
                        <a:cubicBezTo>
                          <a:pt x="17044" y="51903"/>
                          <a:pt x="15112" y="38266"/>
                          <a:pt x="11617" y="25863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CFD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sp>
          <p:nvSpPr>
            <p:cNvPr id="151" name="TextBox 26"/>
            <p:cNvSpPr txBox="1">
              <a:spLocks noChangeArrowheads="1"/>
            </p:cNvSpPr>
            <p:nvPr/>
          </p:nvSpPr>
          <p:spPr bwMode="auto">
            <a:xfrm rot="20940412">
              <a:off x="676538" y="525354"/>
              <a:ext cx="170672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dirty="0" smtClean="0">
                  <a:solidFill>
                    <a:srgbClr val="064067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  <a:cs typeface="Arial" panose="020B0604020202020204" pitchFamily="34" charset="0"/>
                </a:rPr>
                <a:t>目录</a:t>
              </a:r>
              <a:r>
                <a:rPr lang="en-US" altLang="zh-CN" sz="3200" dirty="0" smtClean="0">
                  <a:solidFill>
                    <a:srgbClr val="064067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  <a:cs typeface="Arial" panose="020B0604020202020204" pitchFamily="34" charset="0"/>
                </a:rPr>
                <a:t>…              </a:t>
              </a:r>
              <a:endParaRPr lang="en-US" altLang="zh-CN" sz="3200" dirty="0">
                <a:solidFill>
                  <a:srgbClr val="064067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03" name="组合 202"/>
          <p:cNvGrpSpPr/>
          <p:nvPr/>
        </p:nvGrpSpPr>
        <p:grpSpPr>
          <a:xfrm>
            <a:off x="4986756" y="990792"/>
            <a:ext cx="173162" cy="173162"/>
            <a:chOff x="574083" y="2062815"/>
            <a:chExt cx="235130" cy="235130"/>
          </a:xfrm>
        </p:grpSpPr>
        <p:sp>
          <p:nvSpPr>
            <p:cNvPr id="204" name="椭圆 203"/>
            <p:cNvSpPr/>
            <p:nvPr/>
          </p:nvSpPr>
          <p:spPr>
            <a:xfrm>
              <a:off x="574083" y="2062815"/>
              <a:ext cx="235130" cy="235130"/>
            </a:xfrm>
            <a:prstGeom prst="ellipse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205" name="椭圆 204"/>
            <p:cNvSpPr/>
            <p:nvPr/>
          </p:nvSpPr>
          <p:spPr>
            <a:xfrm>
              <a:off x="647490" y="2136222"/>
              <a:ext cx="88316" cy="883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grpSp>
        <p:nvGrpSpPr>
          <p:cNvPr id="209" name="组合 208"/>
          <p:cNvGrpSpPr/>
          <p:nvPr/>
        </p:nvGrpSpPr>
        <p:grpSpPr>
          <a:xfrm>
            <a:off x="8685932" y="912104"/>
            <a:ext cx="199189" cy="199189"/>
            <a:chOff x="574083" y="2062815"/>
            <a:chExt cx="235130" cy="235130"/>
          </a:xfrm>
        </p:grpSpPr>
        <p:sp>
          <p:nvSpPr>
            <p:cNvPr id="210" name="椭圆 209"/>
            <p:cNvSpPr/>
            <p:nvPr/>
          </p:nvSpPr>
          <p:spPr>
            <a:xfrm>
              <a:off x="574083" y="2062815"/>
              <a:ext cx="235130" cy="235130"/>
            </a:xfrm>
            <a:prstGeom prst="ellipse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211" name="椭圆 210"/>
            <p:cNvSpPr/>
            <p:nvPr/>
          </p:nvSpPr>
          <p:spPr>
            <a:xfrm>
              <a:off x="647490" y="2136222"/>
              <a:ext cx="88316" cy="883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sp>
        <p:nvSpPr>
          <p:cNvPr id="213" name="椭圆 212"/>
          <p:cNvSpPr/>
          <p:nvPr/>
        </p:nvSpPr>
        <p:spPr>
          <a:xfrm>
            <a:off x="6080679" y="958519"/>
            <a:ext cx="127768" cy="127768"/>
          </a:xfrm>
          <a:prstGeom prst="ellipse">
            <a:avLst/>
          </a:prstGeom>
          <a:solidFill>
            <a:schemeClr val="bg1">
              <a:alpha val="27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14" name="椭圆 213"/>
          <p:cNvSpPr/>
          <p:nvPr/>
        </p:nvSpPr>
        <p:spPr>
          <a:xfrm>
            <a:off x="121855" y="782821"/>
            <a:ext cx="127768" cy="127768"/>
          </a:xfrm>
          <a:prstGeom prst="ellipse">
            <a:avLst/>
          </a:prstGeom>
          <a:solidFill>
            <a:schemeClr val="bg1">
              <a:alpha val="27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16" name="椭圆 215"/>
          <p:cNvSpPr/>
          <p:nvPr/>
        </p:nvSpPr>
        <p:spPr>
          <a:xfrm>
            <a:off x="4629416" y="1207680"/>
            <a:ext cx="199482" cy="199482"/>
          </a:xfrm>
          <a:prstGeom prst="ellipse">
            <a:avLst/>
          </a:prstGeom>
          <a:solidFill>
            <a:schemeClr val="bg1">
              <a:alpha val="1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18" name="椭圆 217"/>
          <p:cNvSpPr/>
          <p:nvPr/>
        </p:nvSpPr>
        <p:spPr>
          <a:xfrm>
            <a:off x="2075851" y="2225255"/>
            <a:ext cx="199482" cy="199482"/>
          </a:xfrm>
          <a:prstGeom prst="ellipse">
            <a:avLst/>
          </a:prstGeom>
          <a:solidFill>
            <a:schemeClr val="bg1">
              <a:alpha val="1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</p:spTree>
    <p:extLst>
      <p:ext uri="{BB962C8B-B14F-4D97-AF65-F5344CB8AC3E}">
        <p14:creationId xmlns:p14="http://schemas.microsoft.com/office/powerpoint/2010/main" val="4053231926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97531E-6 L -0.02066 -0.00031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2" y="-3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utoRev="1" fill="hold" grpId="4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-1.38889E-6 -3.08642E-6 L -0.03142 -0.00154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0" y="-9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" presetClass="entr" presetSubtype="8" decel="9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2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2.59259E-6 L -0.15885 -0.00587 " pathEditMode="relative" rAng="0" ptsTypes="AA">
                                      <p:cBhvr>
                                        <p:cTn id="50" dur="6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51" y="-309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path" presetSubtype="0" repeatCount="indefinite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11111E-6 3.08642E-6 L -0.10035 -0.0034 " pathEditMode="relative" rAng="0" ptsTypes="AA">
                                      <p:cBhvr>
                                        <p:cTn id="52" dur="5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17" y="-185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42" presetClass="pat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11111E-6 3.08642E-6 L -0.10035 -0.0034 " pathEditMode="relative" rAng="0" ptsTypes="AA">
                                      <p:cBhvr>
                                        <p:cTn id="54" dur="8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17" y="-185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254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2.34568E-6 L 0.0092 0.06605 " pathEditMode="relative" rAng="0" ptsTypes="AA">
                                      <p:cBhvr>
                                        <p:cTn id="61" dur="2750" spd="-100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1" y="3302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2" presetClass="path" presetSubtype="0" repeatCount="indefinite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8.33333E-7 -4.5679E-6 L 0.00017 -0.02592 " pathEditMode="relative" rAng="0" ptsTypes="AA">
                                      <p:cBhvr>
                                        <p:cTn id="63" dur="6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96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2" presetClass="path" presetSubtype="0" autoRev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4.72222E-6 -2.46914E-7 L 4.72222E-6 -0.03364 " pathEditMode="relative" rAng="0" ptsTypes="AA">
                                      <p:cBhvr>
                                        <p:cTn id="65" dur="3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98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42" presetClass="path" presetSubtype="0" autoRev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2.77778E-6 4.5679E-6 L -0.00035 -0.02963 " pathEditMode="relative" rAng="0" ptsTypes="AA">
                                      <p:cBhvr>
                                        <p:cTn id="67" dur="3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-1481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42" presetClass="path" presetSubtype="0" autoRev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8.33333E-7 2.46914E-6 L -0.00017 -0.03488 " pathEditMode="relative" rAng="0" ptsTypes="AA">
                                      <p:cBhvr>
                                        <p:cTn id="69" dur="3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-1759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6" presetClass="emph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2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6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6" presetClass="emph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6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 tmFilter="0, 0; .2, .5; .8, .5; 1, 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250" autoRev="1" fill="hold"/>
                                        <p:tgtEl>
                                          <p:spTgt spid="2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6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2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 tmFilter="0, 0; .2, .5; .8, .5; 1, 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250" autoRev="1" fill="hold"/>
                                        <p:tgtEl>
                                          <p:spTgt spid="2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 tmFilter="0, 0; .2, .5; .8, .5; 1, 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" dur="250" autoRev="1" fill="hold"/>
                                        <p:tgtEl>
                                          <p:spTgt spid="2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6" grpId="1" animBg="1"/>
      <p:bldP spid="162" grpId="0"/>
      <p:bldP spid="164" grpId="0"/>
      <p:bldP spid="168" grpId="0"/>
      <p:bldP spid="169" grpId="0"/>
      <p:bldP spid="172" grpId="0"/>
      <p:bldP spid="173" grpId="0"/>
      <p:bldP spid="174" grpId="0"/>
      <p:bldP spid="175" grpId="0"/>
      <p:bldP spid="155" grpId="0" animBg="1"/>
      <p:bldP spid="156" grpId="0" animBg="1"/>
      <p:bldP spid="160" grpId="0" animBg="1"/>
      <p:bldP spid="181" grpId="4" animBg="1"/>
      <p:bldP spid="213" grpId="0" animBg="1"/>
      <p:bldP spid="213" grpId="1" animBg="1"/>
      <p:bldP spid="214" grpId="0" animBg="1"/>
      <p:bldP spid="214" grpId="1" animBg="1"/>
      <p:bldP spid="216" grpId="0" animBg="1"/>
      <p:bldP spid="216" grpId="1" animBg="1"/>
      <p:bldP spid="218" grpId="0" animBg="1"/>
      <p:bldP spid="21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7597"/>
            <a:ext cx="9144000" cy="5151097"/>
          </a:xfrm>
          <a:prstGeom prst="rect">
            <a:avLst/>
          </a:prstGeom>
          <a:gradFill>
            <a:gsLst>
              <a:gs pos="0">
                <a:srgbClr val="23ADDE"/>
              </a:gs>
              <a:gs pos="100000">
                <a:srgbClr val="3FBCE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4" name="组合 63"/>
          <p:cNvGrpSpPr/>
          <p:nvPr/>
        </p:nvGrpSpPr>
        <p:grpSpPr>
          <a:xfrm>
            <a:off x="4887161" y="187231"/>
            <a:ext cx="199189" cy="199189"/>
            <a:chOff x="574083" y="2062815"/>
            <a:chExt cx="235130" cy="235130"/>
          </a:xfrm>
        </p:grpSpPr>
        <p:sp>
          <p:nvSpPr>
            <p:cNvPr id="65" name="椭圆 64"/>
            <p:cNvSpPr/>
            <p:nvPr/>
          </p:nvSpPr>
          <p:spPr>
            <a:xfrm>
              <a:off x="574083" y="2062815"/>
              <a:ext cx="235130" cy="235130"/>
            </a:xfrm>
            <a:prstGeom prst="ellipse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6" name="椭圆 65"/>
            <p:cNvSpPr/>
            <p:nvPr/>
          </p:nvSpPr>
          <p:spPr>
            <a:xfrm>
              <a:off x="647490" y="2136222"/>
              <a:ext cx="88316" cy="883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grpSp>
        <p:nvGrpSpPr>
          <p:cNvPr id="18" name="组合 17"/>
          <p:cNvGrpSpPr/>
          <p:nvPr/>
        </p:nvGrpSpPr>
        <p:grpSpPr>
          <a:xfrm flipH="1">
            <a:off x="6764452" y="3800163"/>
            <a:ext cx="1654628" cy="803639"/>
            <a:chOff x="2976168" y="457200"/>
            <a:chExt cx="3682942" cy="1788774"/>
          </a:xfrm>
        </p:grpSpPr>
        <p:sp>
          <p:nvSpPr>
            <p:cNvPr id="19" name="任意多边形 18"/>
            <p:cNvSpPr/>
            <p:nvPr/>
          </p:nvSpPr>
          <p:spPr>
            <a:xfrm>
              <a:off x="2976168" y="457200"/>
              <a:ext cx="3682942" cy="1788774"/>
            </a:xfrm>
            <a:custGeom>
              <a:avLst/>
              <a:gdLst>
                <a:gd name="connsiteX0" fmla="*/ 1779528 w 3682942"/>
                <a:gd name="connsiteY0" fmla="*/ 0 h 1788774"/>
                <a:gd name="connsiteX1" fmla="*/ 2513827 w 3682942"/>
                <a:gd name="connsiteY1" fmla="*/ 350016 h 1788774"/>
                <a:gd name="connsiteX2" fmla="*/ 2544287 w 3682942"/>
                <a:gd name="connsiteY2" fmla="*/ 420581 h 1788774"/>
                <a:gd name="connsiteX3" fmla="*/ 2612857 w 3682942"/>
                <a:gd name="connsiteY3" fmla="*/ 401635 h 1788774"/>
                <a:gd name="connsiteX4" fmla="*/ 2701278 w 3682942"/>
                <a:gd name="connsiteY4" fmla="*/ 393701 h 1788774"/>
                <a:gd name="connsiteX5" fmla="*/ 3131103 w 3682942"/>
                <a:gd name="connsiteY5" fmla="*/ 705522 h 1788774"/>
                <a:gd name="connsiteX6" fmla="*/ 3135207 w 3682942"/>
                <a:gd name="connsiteY6" fmla="*/ 741761 h 1788774"/>
                <a:gd name="connsiteX7" fmla="*/ 3241301 w 3682942"/>
                <a:gd name="connsiteY7" fmla="*/ 762006 h 1788774"/>
                <a:gd name="connsiteX8" fmla="*/ 3682942 w 3682942"/>
                <a:gd name="connsiteY8" fmla="*/ 1171575 h 1788774"/>
                <a:gd name="connsiteX9" fmla="*/ 2959835 w 3682942"/>
                <a:gd name="connsiteY9" fmla="*/ 1616075 h 1788774"/>
                <a:gd name="connsiteX10" fmla="*/ 2814104 w 3682942"/>
                <a:gd name="connsiteY10" fmla="*/ 1607044 h 1788774"/>
                <a:gd name="connsiteX11" fmla="*/ 2793126 w 3682942"/>
                <a:gd name="connsiteY11" fmla="*/ 1603041 h 1788774"/>
                <a:gd name="connsiteX12" fmla="*/ 2675211 w 3682942"/>
                <a:gd name="connsiteY12" fmla="*/ 1657716 h 1788774"/>
                <a:gd name="connsiteX13" fmla="*/ 1848181 w 3682942"/>
                <a:gd name="connsiteY13" fmla="*/ 1788774 h 1788774"/>
                <a:gd name="connsiteX14" fmla="*/ 878333 w 3682942"/>
                <a:gd name="connsiteY14" fmla="*/ 1591494 h 1788774"/>
                <a:gd name="connsiteX15" fmla="*/ 781491 w 3682942"/>
                <a:gd name="connsiteY15" fmla="*/ 1523235 h 1788774"/>
                <a:gd name="connsiteX16" fmla="*/ 700948 w 3682942"/>
                <a:gd name="connsiteY16" fmla="*/ 1539972 h 1788774"/>
                <a:gd name="connsiteX17" fmla="*/ 583377 w 3682942"/>
                <a:gd name="connsiteY17" fmla="*/ 1547906 h 1788774"/>
                <a:gd name="connsiteX18" fmla="*/ 0 w 3682942"/>
                <a:gd name="connsiteY18" fmla="*/ 1157381 h 1788774"/>
                <a:gd name="connsiteX19" fmla="*/ 356300 w 3682942"/>
                <a:gd name="connsiteY19" fmla="*/ 797545 h 1788774"/>
                <a:gd name="connsiteX20" fmla="*/ 415643 w 3682942"/>
                <a:gd name="connsiteY20" fmla="*/ 785214 h 1788774"/>
                <a:gd name="connsiteX21" fmla="*/ 421588 w 3682942"/>
                <a:gd name="connsiteY21" fmla="*/ 768168 h 1788774"/>
                <a:gd name="connsiteX22" fmla="*/ 954028 w 3682942"/>
                <a:gd name="connsiteY22" fmla="*/ 454026 h 1788774"/>
                <a:gd name="connsiteX23" fmla="*/ 998814 w 3682942"/>
                <a:gd name="connsiteY23" fmla="*/ 457543 h 1788774"/>
                <a:gd name="connsiteX24" fmla="*/ 1045229 w 3682942"/>
                <a:gd name="connsiteY24" fmla="*/ 350016 h 1788774"/>
                <a:gd name="connsiteX25" fmla="*/ 1779528 w 3682942"/>
                <a:gd name="connsiteY25" fmla="*/ 0 h 178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2942" h="1788774">
                  <a:moveTo>
                    <a:pt x="1779528" y="0"/>
                  </a:moveTo>
                  <a:cubicBezTo>
                    <a:pt x="2109626" y="0"/>
                    <a:pt x="2392847" y="144326"/>
                    <a:pt x="2513827" y="350016"/>
                  </a:cubicBezTo>
                  <a:lnTo>
                    <a:pt x="2544287" y="420581"/>
                  </a:lnTo>
                  <a:lnTo>
                    <a:pt x="2612857" y="401635"/>
                  </a:lnTo>
                  <a:cubicBezTo>
                    <a:pt x="2641418" y="396433"/>
                    <a:pt x="2670990" y="393701"/>
                    <a:pt x="2701278" y="393701"/>
                  </a:cubicBezTo>
                  <a:cubicBezTo>
                    <a:pt x="2913298" y="393701"/>
                    <a:pt x="3090192" y="527566"/>
                    <a:pt x="3131103" y="705522"/>
                  </a:cubicBezTo>
                  <a:lnTo>
                    <a:pt x="3135207" y="741761"/>
                  </a:lnTo>
                  <a:lnTo>
                    <a:pt x="3241301" y="762006"/>
                  </a:lnTo>
                  <a:cubicBezTo>
                    <a:pt x="3500835" y="829485"/>
                    <a:pt x="3682942" y="987457"/>
                    <a:pt x="3682942" y="1171575"/>
                  </a:cubicBezTo>
                  <a:cubicBezTo>
                    <a:pt x="3682942" y="1417066"/>
                    <a:pt x="3359196" y="1616075"/>
                    <a:pt x="2959835" y="1616075"/>
                  </a:cubicBezTo>
                  <a:cubicBezTo>
                    <a:pt x="2909915" y="1616075"/>
                    <a:pt x="2861176" y="1612966"/>
                    <a:pt x="2814104" y="1607044"/>
                  </a:cubicBezTo>
                  <a:lnTo>
                    <a:pt x="2793126" y="1603041"/>
                  </a:lnTo>
                  <a:lnTo>
                    <a:pt x="2675211" y="1657716"/>
                  </a:lnTo>
                  <a:cubicBezTo>
                    <a:pt x="2463556" y="1738691"/>
                    <a:pt x="2171157" y="1788774"/>
                    <a:pt x="1848181" y="1788774"/>
                  </a:cubicBezTo>
                  <a:cubicBezTo>
                    <a:pt x="1444462" y="1788774"/>
                    <a:pt x="1088518" y="1710519"/>
                    <a:pt x="878333" y="1591494"/>
                  </a:cubicBezTo>
                  <a:lnTo>
                    <a:pt x="781491" y="1523235"/>
                  </a:lnTo>
                  <a:lnTo>
                    <a:pt x="700948" y="1539972"/>
                  </a:lnTo>
                  <a:cubicBezTo>
                    <a:pt x="662971" y="1545174"/>
                    <a:pt x="623651" y="1547906"/>
                    <a:pt x="583377" y="1547906"/>
                  </a:cubicBezTo>
                  <a:cubicBezTo>
                    <a:pt x="261187" y="1547906"/>
                    <a:pt x="0" y="1373062"/>
                    <a:pt x="0" y="1157381"/>
                  </a:cubicBezTo>
                  <a:cubicBezTo>
                    <a:pt x="0" y="995620"/>
                    <a:pt x="146918" y="856830"/>
                    <a:pt x="356300" y="797545"/>
                  </a:cubicBezTo>
                  <a:lnTo>
                    <a:pt x="415643" y="785214"/>
                  </a:lnTo>
                  <a:lnTo>
                    <a:pt x="421588" y="768168"/>
                  </a:lnTo>
                  <a:cubicBezTo>
                    <a:pt x="509311" y="583560"/>
                    <a:pt x="714675" y="454026"/>
                    <a:pt x="954028" y="454026"/>
                  </a:cubicBezTo>
                  <a:lnTo>
                    <a:pt x="998814" y="457543"/>
                  </a:lnTo>
                  <a:lnTo>
                    <a:pt x="1045229" y="350016"/>
                  </a:lnTo>
                  <a:cubicBezTo>
                    <a:pt x="1166209" y="144326"/>
                    <a:pt x="1449431" y="0"/>
                    <a:pt x="1779528" y="0"/>
                  </a:cubicBezTo>
                  <a:close/>
                </a:path>
              </a:pathLst>
            </a:custGeom>
            <a:solidFill>
              <a:srgbClr val="FCF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2976168" y="1545699"/>
              <a:ext cx="3682942" cy="700275"/>
            </a:xfrm>
            <a:custGeom>
              <a:avLst/>
              <a:gdLst>
                <a:gd name="connsiteX0" fmla="*/ 15557 w 3682942"/>
                <a:gd name="connsiteY0" fmla="*/ 0 h 700275"/>
                <a:gd name="connsiteX1" fmla="*/ 45845 w 3682942"/>
                <a:gd name="connsiteY1" fmla="*/ 65317 h 700275"/>
                <a:gd name="connsiteX2" fmla="*/ 583377 w 3682942"/>
                <a:gd name="connsiteY2" fmla="*/ 303832 h 700275"/>
                <a:gd name="connsiteX3" fmla="*/ 700948 w 3682942"/>
                <a:gd name="connsiteY3" fmla="*/ 295898 h 700275"/>
                <a:gd name="connsiteX4" fmla="*/ 781491 w 3682942"/>
                <a:gd name="connsiteY4" fmla="*/ 279161 h 700275"/>
                <a:gd name="connsiteX5" fmla="*/ 878333 w 3682942"/>
                <a:gd name="connsiteY5" fmla="*/ 347420 h 700275"/>
                <a:gd name="connsiteX6" fmla="*/ 1848181 w 3682942"/>
                <a:gd name="connsiteY6" fmla="*/ 544700 h 700275"/>
                <a:gd name="connsiteX7" fmla="*/ 2675211 w 3682942"/>
                <a:gd name="connsiteY7" fmla="*/ 413642 h 700275"/>
                <a:gd name="connsiteX8" fmla="*/ 2793126 w 3682942"/>
                <a:gd name="connsiteY8" fmla="*/ 358967 h 700275"/>
                <a:gd name="connsiteX9" fmla="*/ 2814104 w 3682942"/>
                <a:gd name="connsiteY9" fmla="*/ 362970 h 700275"/>
                <a:gd name="connsiteX10" fmla="*/ 2959835 w 3682942"/>
                <a:gd name="connsiteY10" fmla="*/ 372001 h 700275"/>
                <a:gd name="connsiteX11" fmla="*/ 3668251 w 3682942"/>
                <a:gd name="connsiteY11" fmla="*/ 17083 h 700275"/>
                <a:gd name="connsiteX12" fmla="*/ 3670380 w 3682942"/>
                <a:gd name="connsiteY12" fmla="*/ 4101 h 700275"/>
                <a:gd name="connsiteX13" fmla="*/ 3674610 w 3682942"/>
                <a:gd name="connsiteY13" fmla="*/ 15383 h 700275"/>
                <a:gd name="connsiteX14" fmla="*/ 3682942 w 3682942"/>
                <a:gd name="connsiteY14" fmla="*/ 83076 h 700275"/>
                <a:gd name="connsiteX15" fmla="*/ 2959835 w 3682942"/>
                <a:gd name="connsiteY15" fmla="*/ 527576 h 700275"/>
                <a:gd name="connsiteX16" fmla="*/ 2814104 w 3682942"/>
                <a:gd name="connsiteY16" fmla="*/ 518545 h 700275"/>
                <a:gd name="connsiteX17" fmla="*/ 2793126 w 3682942"/>
                <a:gd name="connsiteY17" fmla="*/ 514542 h 700275"/>
                <a:gd name="connsiteX18" fmla="*/ 2675211 w 3682942"/>
                <a:gd name="connsiteY18" fmla="*/ 569217 h 700275"/>
                <a:gd name="connsiteX19" fmla="*/ 1848181 w 3682942"/>
                <a:gd name="connsiteY19" fmla="*/ 700275 h 700275"/>
                <a:gd name="connsiteX20" fmla="*/ 878333 w 3682942"/>
                <a:gd name="connsiteY20" fmla="*/ 502995 h 700275"/>
                <a:gd name="connsiteX21" fmla="*/ 781491 w 3682942"/>
                <a:gd name="connsiteY21" fmla="*/ 434736 h 700275"/>
                <a:gd name="connsiteX22" fmla="*/ 700948 w 3682942"/>
                <a:gd name="connsiteY22" fmla="*/ 451473 h 700275"/>
                <a:gd name="connsiteX23" fmla="*/ 583377 w 3682942"/>
                <a:gd name="connsiteY23" fmla="*/ 459407 h 700275"/>
                <a:gd name="connsiteX24" fmla="*/ 0 w 3682942"/>
                <a:gd name="connsiteY24" fmla="*/ 68882 h 7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682942" h="700275">
                  <a:moveTo>
                    <a:pt x="15557" y="0"/>
                  </a:moveTo>
                  <a:lnTo>
                    <a:pt x="45845" y="65317"/>
                  </a:lnTo>
                  <a:cubicBezTo>
                    <a:pt x="134406" y="205482"/>
                    <a:pt x="341735" y="303832"/>
                    <a:pt x="583377" y="303832"/>
                  </a:cubicBezTo>
                  <a:cubicBezTo>
                    <a:pt x="623651" y="303832"/>
                    <a:pt x="662971" y="301100"/>
                    <a:pt x="700948" y="295898"/>
                  </a:cubicBezTo>
                  <a:lnTo>
                    <a:pt x="781491" y="279161"/>
                  </a:lnTo>
                  <a:lnTo>
                    <a:pt x="878333" y="347420"/>
                  </a:lnTo>
                  <a:cubicBezTo>
                    <a:pt x="1088518" y="466445"/>
                    <a:pt x="1444462" y="544700"/>
                    <a:pt x="1848181" y="544700"/>
                  </a:cubicBezTo>
                  <a:cubicBezTo>
                    <a:pt x="2171157" y="544700"/>
                    <a:pt x="2463556" y="494617"/>
                    <a:pt x="2675211" y="413642"/>
                  </a:cubicBezTo>
                  <a:lnTo>
                    <a:pt x="2793126" y="358967"/>
                  </a:lnTo>
                  <a:lnTo>
                    <a:pt x="2814104" y="362970"/>
                  </a:lnTo>
                  <a:cubicBezTo>
                    <a:pt x="2861176" y="368892"/>
                    <a:pt x="2909915" y="372001"/>
                    <a:pt x="2959835" y="372001"/>
                  </a:cubicBezTo>
                  <a:cubicBezTo>
                    <a:pt x="3309276" y="372001"/>
                    <a:pt x="3600824" y="219635"/>
                    <a:pt x="3668251" y="17083"/>
                  </a:cubicBezTo>
                  <a:lnTo>
                    <a:pt x="3670380" y="4101"/>
                  </a:lnTo>
                  <a:lnTo>
                    <a:pt x="3674610" y="15383"/>
                  </a:lnTo>
                  <a:cubicBezTo>
                    <a:pt x="3680097" y="37455"/>
                    <a:pt x="3682942" y="60061"/>
                    <a:pt x="3682942" y="83076"/>
                  </a:cubicBezTo>
                  <a:cubicBezTo>
                    <a:pt x="3682942" y="328567"/>
                    <a:pt x="3359196" y="527576"/>
                    <a:pt x="2959835" y="527576"/>
                  </a:cubicBezTo>
                  <a:cubicBezTo>
                    <a:pt x="2909915" y="527576"/>
                    <a:pt x="2861176" y="524467"/>
                    <a:pt x="2814104" y="518545"/>
                  </a:cubicBezTo>
                  <a:lnTo>
                    <a:pt x="2793126" y="514542"/>
                  </a:lnTo>
                  <a:lnTo>
                    <a:pt x="2675211" y="569217"/>
                  </a:lnTo>
                  <a:cubicBezTo>
                    <a:pt x="2463556" y="650192"/>
                    <a:pt x="2171157" y="700275"/>
                    <a:pt x="1848181" y="700275"/>
                  </a:cubicBezTo>
                  <a:cubicBezTo>
                    <a:pt x="1444462" y="700275"/>
                    <a:pt x="1088518" y="622020"/>
                    <a:pt x="878333" y="502995"/>
                  </a:cubicBezTo>
                  <a:lnTo>
                    <a:pt x="781491" y="434736"/>
                  </a:lnTo>
                  <a:lnTo>
                    <a:pt x="700948" y="451473"/>
                  </a:lnTo>
                  <a:cubicBezTo>
                    <a:pt x="662971" y="456675"/>
                    <a:pt x="623651" y="459407"/>
                    <a:pt x="583377" y="459407"/>
                  </a:cubicBezTo>
                  <a:cubicBezTo>
                    <a:pt x="261187" y="459407"/>
                    <a:pt x="0" y="284563"/>
                    <a:pt x="0" y="68882"/>
                  </a:cubicBezTo>
                  <a:close/>
                </a:path>
              </a:pathLst>
            </a:custGeom>
            <a:solidFill>
              <a:srgbClr val="CAEA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1865325" y="2415579"/>
            <a:ext cx="883153" cy="443208"/>
            <a:chOff x="4504377" y="1580627"/>
            <a:chExt cx="1976795" cy="992050"/>
          </a:xfrm>
        </p:grpSpPr>
        <p:sp>
          <p:nvSpPr>
            <p:cNvPr id="131" name="任意多边形 130"/>
            <p:cNvSpPr/>
            <p:nvPr/>
          </p:nvSpPr>
          <p:spPr>
            <a:xfrm>
              <a:off x="4504377" y="1655727"/>
              <a:ext cx="1937019" cy="916950"/>
            </a:xfrm>
            <a:custGeom>
              <a:avLst/>
              <a:gdLst>
                <a:gd name="connsiteX0" fmla="*/ 847504 w 1937019"/>
                <a:gd name="connsiteY0" fmla="*/ 0 h 916950"/>
                <a:gd name="connsiteX1" fmla="*/ 1232857 w 1937019"/>
                <a:gd name="connsiteY1" fmla="*/ 169177 h 916950"/>
                <a:gd name="connsiteX2" fmla="*/ 1262868 w 1937019"/>
                <a:gd name="connsiteY2" fmla="*/ 214831 h 916950"/>
                <a:gd name="connsiteX3" fmla="*/ 1288672 w 1937019"/>
                <a:gd name="connsiteY3" fmla="*/ 209801 h 916950"/>
                <a:gd name="connsiteX4" fmla="*/ 1349132 w 1937019"/>
                <a:gd name="connsiteY4" fmla="*/ 205952 h 916950"/>
                <a:gd name="connsiteX5" fmla="*/ 1683745 w 1937019"/>
                <a:gd name="connsiteY5" fmla="*/ 402735 h 916950"/>
                <a:gd name="connsiteX6" fmla="*/ 1687848 w 1937019"/>
                <a:gd name="connsiteY6" fmla="*/ 432101 h 916950"/>
                <a:gd name="connsiteX7" fmla="*/ 1729504 w 1937019"/>
                <a:gd name="connsiteY7" fmla="*/ 435332 h 916950"/>
                <a:gd name="connsiteX8" fmla="*/ 1937019 w 1937019"/>
                <a:gd name="connsiteY8" fmla="*/ 631232 h 916950"/>
                <a:gd name="connsiteX9" fmla="*/ 1677126 w 1937019"/>
                <a:gd name="connsiteY9" fmla="*/ 831195 h 916950"/>
                <a:gd name="connsiteX10" fmla="*/ 1575964 w 1937019"/>
                <a:gd name="connsiteY10" fmla="*/ 815481 h 916950"/>
                <a:gd name="connsiteX11" fmla="*/ 1519673 w 1937019"/>
                <a:gd name="connsiteY11" fmla="*/ 786280 h 916950"/>
                <a:gd name="connsiteX12" fmla="*/ 1473960 w 1937019"/>
                <a:gd name="connsiteY12" fmla="*/ 808596 h 916950"/>
                <a:gd name="connsiteX13" fmla="*/ 1254465 w 1937019"/>
                <a:gd name="connsiteY13" fmla="*/ 848265 h 916950"/>
                <a:gd name="connsiteX14" fmla="*/ 1034971 w 1937019"/>
                <a:gd name="connsiteY14" fmla="*/ 808596 h 916950"/>
                <a:gd name="connsiteX15" fmla="*/ 990973 w 1937019"/>
                <a:gd name="connsiteY15" fmla="*/ 787118 h 916950"/>
                <a:gd name="connsiteX16" fmla="*/ 920549 w 1937019"/>
                <a:gd name="connsiteY16" fmla="*/ 848918 h 916950"/>
                <a:gd name="connsiteX17" fmla="*/ 642954 w 1937019"/>
                <a:gd name="connsiteY17" fmla="*/ 916950 h 916950"/>
                <a:gd name="connsiteX18" fmla="*/ 281226 w 1937019"/>
                <a:gd name="connsiteY18" fmla="*/ 775087 h 916950"/>
                <a:gd name="connsiteX19" fmla="*/ 280184 w 1937019"/>
                <a:gd name="connsiteY19" fmla="*/ 773102 h 916950"/>
                <a:gd name="connsiteX20" fmla="*/ 259893 w 1937019"/>
                <a:gd name="connsiteY20" fmla="*/ 774676 h 916950"/>
                <a:gd name="connsiteX21" fmla="*/ 0 w 1937019"/>
                <a:gd name="connsiteY21" fmla="*/ 574713 h 916950"/>
                <a:gd name="connsiteX22" fmla="*/ 259893 w 1937019"/>
                <a:gd name="connsiteY22" fmla="*/ 374750 h 916950"/>
                <a:gd name="connsiteX23" fmla="*/ 361055 w 1937019"/>
                <a:gd name="connsiteY23" fmla="*/ 390464 h 916950"/>
                <a:gd name="connsiteX24" fmla="*/ 385132 w 1937019"/>
                <a:gd name="connsiteY24" fmla="*/ 402954 h 916950"/>
                <a:gd name="connsiteX25" fmla="*/ 382784 w 1937019"/>
                <a:gd name="connsiteY25" fmla="*/ 383717 h 916950"/>
                <a:gd name="connsiteX26" fmla="*/ 847504 w 1937019"/>
                <a:gd name="connsiteY26" fmla="*/ 0 h 91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37019" h="916950">
                  <a:moveTo>
                    <a:pt x="847504" y="0"/>
                  </a:moveTo>
                  <a:cubicBezTo>
                    <a:pt x="1007916" y="0"/>
                    <a:pt x="1149344" y="67108"/>
                    <a:pt x="1232857" y="169177"/>
                  </a:cubicBezTo>
                  <a:lnTo>
                    <a:pt x="1262868" y="214831"/>
                  </a:lnTo>
                  <a:lnTo>
                    <a:pt x="1288672" y="209801"/>
                  </a:lnTo>
                  <a:cubicBezTo>
                    <a:pt x="1308296" y="207272"/>
                    <a:pt x="1328500" y="205952"/>
                    <a:pt x="1349132" y="205952"/>
                  </a:cubicBezTo>
                  <a:cubicBezTo>
                    <a:pt x="1514187" y="205952"/>
                    <a:pt x="1651897" y="290431"/>
                    <a:pt x="1683745" y="402735"/>
                  </a:cubicBezTo>
                  <a:lnTo>
                    <a:pt x="1687848" y="432101"/>
                  </a:lnTo>
                  <a:lnTo>
                    <a:pt x="1729504" y="435332"/>
                  </a:lnTo>
                  <a:cubicBezTo>
                    <a:pt x="1847933" y="453977"/>
                    <a:pt x="1937019" y="534600"/>
                    <a:pt x="1937019" y="631232"/>
                  </a:cubicBezTo>
                  <a:cubicBezTo>
                    <a:pt x="1937019" y="741669"/>
                    <a:pt x="1820661" y="831195"/>
                    <a:pt x="1677126" y="831195"/>
                  </a:cubicBezTo>
                  <a:cubicBezTo>
                    <a:pt x="1641243" y="831195"/>
                    <a:pt x="1607057" y="825600"/>
                    <a:pt x="1575964" y="815481"/>
                  </a:cubicBezTo>
                  <a:lnTo>
                    <a:pt x="1519673" y="786280"/>
                  </a:lnTo>
                  <a:lnTo>
                    <a:pt x="1473960" y="808596"/>
                  </a:lnTo>
                  <a:cubicBezTo>
                    <a:pt x="1411304" y="833641"/>
                    <a:pt x="1335771" y="848265"/>
                    <a:pt x="1254465" y="848265"/>
                  </a:cubicBezTo>
                  <a:cubicBezTo>
                    <a:pt x="1173160" y="848265"/>
                    <a:pt x="1097627" y="833641"/>
                    <a:pt x="1034971" y="808596"/>
                  </a:cubicBezTo>
                  <a:lnTo>
                    <a:pt x="990973" y="787118"/>
                  </a:lnTo>
                  <a:lnTo>
                    <a:pt x="920549" y="848918"/>
                  </a:lnTo>
                  <a:cubicBezTo>
                    <a:pt x="849506" y="890952"/>
                    <a:pt x="751361" y="916950"/>
                    <a:pt x="642954" y="916950"/>
                  </a:cubicBezTo>
                  <a:cubicBezTo>
                    <a:pt x="480343" y="916950"/>
                    <a:pt x="340822" y="858454"/>
                    <a:pt x="281226" y="775087"/>
                  </a:cubicBezTo>
                  <a:lnTo>
                    <a:pt x="280184" y="773102"/>
                  </a:lnTo>
                  <a:lnTo>
                    <a:pt x="259893" y="774676"/>
                  </a:lnTo>
                  <a:cubicBezTo>
                    <a:pt x="116358" y="774676"/>
                    <a:pt x="0" y="685150"/>
                    <a:pt x="0" y="574713"/>
                  </a:cubicBezTo>
                  <a:cubicBezTo>
                    <a:pt x="0" y="464276"/>
                    <a:pt x="116358" y="374750"/>
                    <a:pt x="259893" y="374750"/>
                  </a:cubicBezTo>
                  <a:cubicBezTo>
                    <a:pt x="295777" y="374750"/>
                    <a:pt x="329962" y="380345"/>
                    <a:pt x="361055" y="390464"/>
                  </a:cubicBezTo>
                  <a:lnTo>
                    <a:pt x="385132" y="402954"/>
                  </a:lnTo>
                  <a:lnTo>
                    <a:pt x="382784" y="383717"/>
                  </a:lnTo>
                  <a:cubicBezTo>
                    <a:pt x="382784" y="171796"/>
                    <a:pt x="590846" y="0"/>
                    <a:pt x="847504" y="0"/>
                  </a:cubicBezTo>
                  <a:close/>
                </a:path>
              </a:pathLst>
            </a:custGeom>
            <a:solidFill>
              <a:srgbClr val="CAEA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任意多边形 131"/>
            <p:cNvSpPr/>
            <p:nvPr/>
          </p:nvSpPr>
          <p:spPr>
            <a:xfrm>
              <a:off x="4544153" y="1580627"/>
              <a:ext cx="1937019" cy="916950"/>
            </a:xfrm>
            <a:custGeom>
              <a:avLst/>
              <a:gdLst>
                <a:gd name="connsiteX0" fmla="*/ 847504 w 1937019"/>
                <a:gd name="connsiteY0" fmla="*/ 0 h 916950"/>
                <a:gd name="connsiteX1" fmla="*/ 1232857 w 1937019"/>
                <a:gd name="connsiteY1" fmla="*/ 169177 h 916950"/>
                <a:gd name="connsiteX2" fmla="*/ 1262868 w 1937019"/>
                <a:gd name="connsiteY2" fmla="*/ 214831 h 916950"/>
                <a:gd name="connsiteX3" fmla="*/ 1288672 w 1937019"/>
                <a:gd name="connsiteY3" fmla="*/ 209801 h 916950"/>
                <a:gd name="connsiteX4" fmla="*/ 1349132 w 1937019"/>
                <a:gd name="connsiteY4" fmla="*/ 205952 h 916950"/>
                <a:gd name="connsiteX5" fmla="*/ 1683745 w 1937019"/>
                <a:gd name="connsiteY5" fmla="*/ 402735 h 916950"/>
                <a:gd name="connsiteX6" fmla="*/ 1687848 w 1937019"/>
                <a:gd name="connsiteY6" fmla="*/ 432101 h 916950"/>
                <a:gd name="connsiteX7" fmla="*/ 1729504 w 1937019"/>
                <a:gd name="connsiteY7" fmla="*/ 435332 h 916950"/>
                <a:gd name="connsiteX8" fmla="*/ 1937019 w 1937019"/>
                <a:gd name="connsiteY8" fmla="*/ 631232 h 916950"/>
                <a:gd name="connsiteX9" fmla="*/ 1677126 w 1937019"/>
                <a:gd name="connsiteY9" fmla="*/ 831195 h 916950"/>
                <a:gd name="connsiteX10" fmla="*/ 1575964 w 1937019"/>
                <a:gd name="connsiteY10" fmla="*/ 815481 h 916950"/>
                <a:gd name="connsiteX11" fmla="*/ 1519673 w 1937019"/>
                <a:gd name="connsiteY11" fmla="*/ 786280 h 916950"/>
                <a:gd name="connsiteX12" fmla="*/ 1473960 w 1937019"/>
                <a:gd name="connsiteY12" fmla="*/ 808596 h 916950"/>
                <a:gd name="connsiteX13" fmla="*/ 1254465 w 1937019"/>
                <a:gd name="connsiteY13" fmla="*/ 848265 h 916950"/>
                <a:gd name="connsiteX14" fmla="*/ 1034971 w 1937019"/>
                <a:gd name="connsiteY14" fmla="*/ 808596 h 916950"/>
                <a:gd name="connsiteX15" fmla="*/ 990973 w 1937019"/>
                <a:gd name="connsiteY15" fmla="*/ 787118 h 916950"/>
                <a:gd name="connsiteX16" fmla="*/ 920549 w 1937019"/>
                <a:gd name="connsiteY16" fmla="*/ 848918 h 916950"/>
                <a:gd name="connsiteX17" fmla="*/ 642954 w 1937019"/>
                <a:gd name="connsiteY17" fmla="*/ 916950 h 916950"/>
                <a:gd name="connsiteX18" fmla="*/ 281226 w 1937019"/>
                <a:gd name="connsiteY18" fmla="*/ 775087 h 916950"/>
                <a:gd name="connsiteX19" fmla="*/ 280184 w 1937019"/>
                <a:gd name="connsiteY19" fmla="*/ 773102 h 916950"/>
                <a:gd name="connsiteX20" fmla="*/ 259893 w 1937019"/>
                <a:gd name="connsiteY20" fmla="*/ 774676 h 916950"/>
                <a:gd name="connsiteX21" fmla="*/ 0 w 1937019"/>
                <a:gd name="connsiteY21" fmla="*/ 574713 h 916950"/>
                <a:gd name="connsiteX22" fmla="*/ 259893 w 1937019"/>
                <a:gd name="connsiteY22" fmla="*/ 374750 h 916950"/>
                <a:gd name="connsiteX23" fmla="*/ 361055 w 1937019"/>
                <a:gd name="connsiteY23" fmla="*/ 390464 h 916950"/>
                <a:gd name="connsiteX24" fmla="*/ 385132 w 1937019"/>
                <a:gd name="connsiteY24" fmla="*/ 402954 h 916950"/>
                <a:gd name="connsiteX25" fmla="*/ 382784 w 1937019"/>
                <a:gd name="connsiteY25" fmla="*/ 383717 h 916950"/>
                <a:gd name="connsiteX26" fmla="*/ 847504 w 1937019"/>
                <a:gd name="connsiteY26" fmla="*/ 0 h 91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37019" h="916950">
                  <a:moveTo>
                    <a:pt x="847504" y="0"/>
                  </a:moveTo>
                  <a:cubicBezTo>
                    <a:pt x="1007916" y="0"/>
                    <a:pt x="1149344" y="67108"/>
                    <a:pt x="1232857" y="169177"/>
                  </a:cubicBezTo>
                  <a:lnTo>
                    <a:pt x="1262868" y="214831"/>
                  </a:lnTo>
                  <a:lnTo>
                    <a:pt x="1288672" y="209801"/>
                  </a:lnTo>
                  <a:cubicBezTo>
                    <a:pt x="1308296" y="207272"/>
                    <a:pt x="1328500" y="205952"/>
                    <a:pt x="1349132" y="205952"/>
                  </a:cubicBezTo>
                  <a:cubicBezTo>
                    <a:pt x="1514187" y="205952"/>
                    <a:pt x="1651897" y="290431"/>
                    <a:pt x="1683745" y="402735"/>
                  </a:cubicBezTo>
                  <a:lnTo>
                    <a:pt x="1687848" y="432101"/>
                  </a:lnTo>
                  <a:lnTo>
                    <a:pt x="1729504" y="435332"/>
                  </a:lnTo>
                  <a:cubicBezTo>
                    <a:pt x="1847933" y="453977"/>
                    <a:pt x="1937019" y="534600"/>
                    <a:pt x="1937019" y="631232"/>
                  </a:cubicBezTo>
                  <a:cubicBezTo>
                    <a:pt x="1937019" y="741669"/>
                    <a:pt x="1820661" y="831195"/>
                    <a:pt x="1677126" y="831195"/>
                  </a:cubicBezTo>
                  <a:cubicBezTo>
                    <a:pt x="1641243" y="831195"/>
                    <a:pt x="1607057" y="825600"/>
                    <a:pt x="1575964" y="815481"/>
                  </a:cubicBezTo>
                  <a:lnTo>
                    <a:pt x="1519673" y="786280"/>
                  </a:lnTo>
                  <a:lnTo>
                    <a:pt x="1473960" y="808596"/>
                  </a:lnTo>
                  <a:cubicBezTo>
                    <a:pt x="1411304" y="833641"/>
                    <a:pt x="1335771" y="848265"/>
                    <a:pt x="1254465" y="848265"/>
                  </a:cubicBezTo>
                  <a:cubicBezTo>
                    <a:pt x="1173160" y="848265"/>
                    <a:pt x="1097627" y="833641"/>
                    <a:pt x="1034971" y="808596"/>
                  </a:cubicBezTo>
                  <a:lnTo>
                    <a:pt x="990973" y="787118"/>
                  </a:lnTo>
                  <a:lnTo>
                    <a:pt x="920549" y="848918"/>
                  </a:lnTo>
                  <a:cubicBezTo>
                    <a:pt x="849506" y="890952"/>
                    <a:pt x="751361" y="916950"/>
                    <a:pt x="642954" y="916950"/>
                  </a:cubicBezTo>
                  <a:cubicBezTo>
                    <a:pt x="480343" y="916950"/>
                    <a:pt x="340822" y="858454"/>
                    <a:pt x="281226" y="775087"/>
                  </a:cubicBezTo>
                  <a:lnTo>
                    <a:pt x="280184" y="773102"/>
                  </a:lnTo>
                  <a:lnTo>
                    <a:pt x="259893" y="774676"/>
                  </a:lnTo>
                  <a:cubicBezTo>
                    <a:pt x="116358" y="774676"/>
                    <a:pt x="0" y="685150"/>
                    <a:pt x="0" y="574713"/>
                  </a:cubicBezTo>
                  <a:cubicBezTo>
                    <a:pt x="0" y="464276"/>
                    <a:pt x="116358" y="374750"/>
                    <a:pt x="259893" y="374750"/>
                  </a:cubicBezTo>
                  <a:cubicBezTo>
                    <a:pt x="295777" y="374750"/>
                    <a:pt x="329962" y="380345"/>
                    <a:pt x="361055" y="390464"/>
                  </a:cubicBezTo>
                  <a:lnTo>
                    <a:pt x="385132" y="402954"/>
                  </a:lnTo>
                  <a:lnTo>
                    <a:pt x="382784" y="383717"/>
                  </a:lnTo>
                  <a:cubicBezTo>
                    <a:pt x="382784" y="171796"/>
                    <a:pt x="590846" y="0"/>
                    <a:pt x="847504" y="0"/>
                  </a:cubicBezTo>
                  <a:close/>
                </a:path>
              </a:pathLst>
            </a:custGeom>
            <a:solidFill>
              <a:srgbClr val="FCF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29419" y="212235"/>
            <a:ext cx="4061358" cy="1181196"/>
            <a:chOff x="229419" y="212235"/>
            <a:chExt cx="4061358" cy="1181196"/>
          </a:xfrm>
        </p:grpSpPr>
        <p:grpSp>
          <p:nvGrpSpPr>
            <p:cNvPr id="150" name="组合 149"/>
            <p:cNvGrpSpPr/>
            <p:nvPr/>
          </p:nvGrpSpPr>
          <p:grpSpPr>
            <a:xfrm>
              <a:off x="229419" y="212235"/>
              <a:ext cx="4061358" cy="1181196"/>
              <a:chOff x="2851167" y="3308681"/>
              <a:chExt cx="3021479" cy="878760"/>
            </a:xfrm>
          </p:grpSpPr>
          <p:grpSp>
            <p:nvGrpSpPr>
              <p:cNvPr id="133" name="组合 132"/>
              <p:cNvGrpSpPr/>
              <p:nvPr/>
            </p:nvGrpSpPr>
            <p:grpSpPr>
              <a:xfrm rot="20884910">
                <a:off x="2851167" y="3579378"/>
                <a:ext cx="2105831" cy="608063"/>
                <a:chOff x="3256489" y="3502442"/>
                <a:chExt cx="2105831" cy="608063"/>
              </a:xfrm>
            </p:grpSpPr>
            <p:sp>
              <p:nvSpPr>
                <p:cNvPr id="134" name="任意多边形 133"/>
                <p:cNvSpPr/>
                <p:nvPr/>
              </p:nvSpPr>
              <p:spPr>
                <a:xfrm>
                  <a:off x="5121814" y="3747154"/>
                  <a:ext cx="240506" cy="126206"/>
                </a:xfrm>
                <a:custGeom>
                  <a:avLst/>
                  <a:gdLst>
                    <a:gd name="connsiteX0" fmla="*/ 0 w 240506"/>
                    <a:gd name="connsiteY0" fmla="*/ 0 h 126206"/>
                    <a:gd name="connsiteX1" fmla="*/ 240506 w 240506"/>
                    <a:gd name="connsiteY1" fmla="*/ 28575 h 126206"/>
                    <a:gd name="connsiteX2" fmla="*/ 0 w 240506"/>
                    <a:gd name="connsiteY2" fmla="*/ 126206 h 126206"/>
                    <a:gd name="connsiteX3" fmla="*/ 0 w 240506"/>
                    <a:gd name="connsiteY3" fmla="*/ 126206 h 1262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0506" h="126206">
                      <a:moveTo>
                        <a:pt x="0" y="0"/>
                      </a:moveTo>
                      <a:lnTo>
                        <a:pt x="240506" y="28575"/>
                      </a:lnTo>
                      <a:lnTo>
                        <a:pt x="0" y="126206"/>
                      </a:lnTo>
                      <a:lnTo>
                        <a:pt x="0" y="126206"/>
                      </a:lnTo>
                    </a:path>
                  </a:pathLst>
                </a:custGeom>
                <a:noFill/>
                <a:ln w="635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35" name="组合 134"/>
                <p:cNvGrpSpPr/>
                <p:nvPr/>
              </p:nvGrpSpPr>
              <p:grpSpPr>
                <a:xfrm>
                  <a:off x="3256489" y="3502442"/>
                  <a:ext cx="1870024" cy="608063"/>
                  <a:chOff x="-1283892" y="9484005"/>
                  <a:chExt cx="1259682" cy="409602"/>
                </a:xfrm>
              </p:grpSpPr>
              <p:sp>
                <p:nvSpPr>
                  <p:cNvPr id="136" name="任意多边形 135"/>
                  <p:cNvSpPr/>
                  <p:nvPr/>
                </p:nvSpPr>
                <p:spPr>
                  <a:xfrm>
                    <a:off x="-1283892" y="9600495"/>
                    <a:ext cx="276226" cy="293112"/>
                  </a:xfrm>
                  <a:custGeom>
                    <a:avLst/>
                    <a:gdLst>
                      <a:gd name="connsiteX0" fmla="*/ 0 w 250031"/>
                      <a:gd name="connsiteY0" fmla="*/ 71437 h 292893"/>
                      <a:gd name="connsiteX1" fmla="*/ 242887 w 250031"/>
                      <a:gd name="connsiteY1" fmla="*/ 0 h 292893"/>
                      <a:gd name="connsiteX2" fmla="*/ 250031 w 250031"/>
                      <a:gd name="connsiteY2" fmla="*/ 252412 h 292893"/>
                      <a:gd name="connsiteX3" fmla="*/ 11906 w 250031"/>
                      <a:gd name="connsiteY3" fmla="*/ 292893 h 292893"/>
                      <a:gd name="connsiteX4" fmla="*/ 71437 w 250031"/>
                      <a:gd name="connsiteY4" fmla="*/ 169068 h 292893"/>
                      <a:gd name="connsiteX5" fmla="*/ 0 w 250031"/>
                      <a:gd name="connsiteY5" fmla="*/ 71437 h 292893"/>
                      <a:gd name="connsiteX0" fmla="*/ 0 w 261938"/>
                      <a:gd name="connsiteY0" fmla="*/ 64293 h 292893"/>
                      <a:gd name="connsiteX1" fmla="*/ 254794 w 261938"/>
                      <a:gd name="connsiteY1" fmla="*/ 0 h 292893"/>
                      <a:gd name="connsiteX2" fmla="*/ 261938 w 261938"/>
                      <a:gd name="connsiteY2" fmla="*/ 252412 h 292893"/>
                      <a:gd name="connsiteX3" fmla="*/ 23813 w 261938"/>
                      <a:gd name="connsiteY3" fmla="*/ 292893 h 292893"/>
                      <a:gd name="connsiteX4" fmla="*/ 83344 w 261938"/>
                      <a:gd name="connsiteY4" fmla="*/ 169068 h 292893"/>
                      <a:gd name="connsiteX5" fmla="*/ 0 w 261938"/>
                      <a:gd name="connsiteY5" fmla="*/ 64293 h 292893"/>
                      <a:gd name="connsiteX0" fmla="*/ 0 w 261938"/>
                      <a:gd name="connsiteY0" fmla="*/ 64293 h 292893"/>
                      <a:gd name="connsiteX1" fmla="*/ 254794 w 261938"/>
                      <a:gd name="connsiteY1" fmla="*/ 0 h 292893"/>
                      <a:gd name="connsiteX2" fmla="*/ 261938 w 261938"/>
                      <a:gd name="connsiteY2" fmla="*/ 252412 h 292893"/>
                      <a:gd name="connsiteX3" fmla="*/ 23813 w 261938"/>
                      <a:gd name="connsiteY3" fmla="*/ 292893 h 292893"/>
                      <a:gd name="connsiteX4" fmla="*/ 83344 w 261938"/>
                      <a:gd name="connsiteY4" fmla="*/ 169068 h 292893"/>
                      <a:gd name="connsiteX5" fmla="*/ 0 w 261938"/>
                      <a:gd name="connsiteY5" fmla="*/ 64293 h 292893"/>
                      <a:gd name="connsiteX0" fmla="*/ 0 w 261938"/>
                      <a:gd name="connsiteY0" fmla="*/ 64512 h 293112"/>
                      <a:gd name="connsiteX1" fmla="*/ 254794 w 261938"/>
                      <a:gd name="connsiteY1" fmla="*/ 219 h 293112"/>
                      <a:gd name="connsiteX2" fmla="*/ 261938 w 261938"/>
                      <a:gd name="connsiteY2" fmla="*/ 252631 h 293112"/>
                      <a:gd name="connsiteX3" fmla="*/ 23813 w 261938"/>
                      <a:gd name="connsiteY3" fmla="*/ 293112 h 293112"/>
                      <a:gd name="connsiteX4" fmla="*/ 83344 w 261938"/>
                      <a:gd name="connsiteY4" fmla="*/ 169287 h 293112"/>
                      <a:gd name="connsiteX5" fmla="*/ 0 w 261938"/>
                      <a:gd name="connsiteY5" fmla="*/ 64512 h 293112"/>
                      <a:gd name="connsiteX0" fmla="*/ 0 w 261938"/>
                      <a:gd name="connsiteY0" fmla="*/ 64512 h 293112"/>
                      <a:gd name="connsiteX1" fmla="*/ 254794 w 261938"/>
                      <a:gd name="connsiteY1" fmla="*/ 219 h 293112"/>
                      <a:gd name="connsiteX2" fmla="*/ 261938 w 261938"/>
                      <a:gd name="connsiteY2" fmla="*/ 252631 h 293112"/>
                      <a:gd name="connsiteX3" fmla="*/ 23813 w 261938"/>
                      <a:gd name="connsiteY3" fmla="*/ 293112 h 293112"/>
                      <a:gd name="connsiteX4" fmla="*/ 83344 w 261938"/>
                      <a:gd name="connsiteY4" fmla="*/ 169287 h 293112"/>
                      <a:gd name="connsiteX5" fmla="*/ 0 w 261938"/>
                      <a:gd name="connsiteY5" fmla="*/ 64512 h 293112"/>
                      <a:gd name="connsiteX0" fmla="*/ 0 w 261938"/>
                      <a:gd name="connsiteY0" fmla="*/ 64512 h 293112"/>
                      <a:gd name="connsiteX1" fmla="*/ 254794 w 261938"/>
                      <a:gd name="connsiteY1" fmla="*/ 219 h 293112"/>
                      <a:gd name="connsiteX2" fmla="*/ 261938 w 261938"/>
                      <a:gd name="connsiteY2" fmla="*/ 252631 h 293112"/>
                      <a:gd name="connsiteX3" fmla="*/ 23813 w 261938"/>
                      <a:gd name="connsiteY3" fmla="*/ 293112 h 293112"/>
                      <a:gd name="connsiteX4" fmla="*/ 83344 w 261938"/>
                      <a:gd name="connsiteY4" fmla="*/ 169287 h 293112"/>
                      <a:gd name="connsiteX5" fmla="*/ 0 w 261938"/>
                      <a:gd name="connsiteY5" fmla="*/ 64512 h 293112"/>
                      <a:gd name="connsiteX0" fmla="*/ 0 w 261938"/>
                      <a:gd name="connsiteY0" fmla="*/ 64512 h 293112"/>
                      <a:gd name="connsiteX1" fmla="*/ 254794 w 261938"/>
                      <a:gd name="connsiteY1" fmla="*/ 219 h 293112"/>
                      <a:gd name="connsiteX2" fmla="*/ 261938 w 261938"/>
                      <a:gd name="connsiteY2" fmla="*/ 252631 h 293112"/>
                      <a:gd name="connsiteX3" fmla="*/ 23813 w 261938"/>
                      <a:gd name="connsiteY3" fmla="*/ 293112 h 293112"/>
                      <a:gd name="connsiteX4" fmla="*/ 83344 w 261938"/>
                      <a:gd name="connsiteY4" fmla="*/ 169287 h 293112"/>
                      <a:gd name="connsiteX5" fmla="*/ 0 w 261938"/>
                      <a:gd name="connsiteY5" fmla="*/ 64512 h 293112"/>
                      <a:gd name="connsiteX0" fmla="*/ 0 w 276226"/>
                      <a:gd name="connsiteY0" fmla="*/ 64512 h 293112"/>
                      <a:gd name="connsiteX1" fmla="*/ 269082 w 276226"/>
                      <a:gd name="connsiteY1" fmla="*/ 219 h 293112"/>
                      <a:gd name="connsiteX2" fmla="*/ 276226 w 276226"/>
                      <a:gd name="connsiteY2" fmla="*/ 252631 h 293112"/>
                      <a:gd name="connsiteX3" fmla="*/ 38101 w 276226"/>
                      <a:gd name="connsiteY3" fmla="*/ 293112 h 293112"/>
                      <a:gd name="connsiteX4" fmla="*/ 97632 w 276226"/>
                      <a:gd name="connsiteY4" fmla="*/ 169287 h 293112"/>
                      <a:gd name="connsiteX5" fmla="*/ 0 w 276226"/>
                      <a:gd name="connsiteY5" fmla="*/ 64512 h 2931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6226" h="293112">
                        <a:moveTo>
                          <a:pt x="0" y="64512"/>
                        </a:moveTo>
                        <a:cubicBezTo>
                          <a:pt x="65881" y="14506"/>
                          <a:pt x="184151" y="-2163"/>
                          <a:pt x="269082" y="219"/>
                        </a:cubicBezTo>
                        <a:lnTo>
                          <a:pt x="276226" y="252631"/>
                        </a:lnTo>
                        <a:cubicBezTo>
                          <a:pt x="208758" y="247075"/>
                          <a:pt x="112714" y="251043"/>
                          <a:pt x="38101" y="293112"/>
                        </a:cubicBezTo>
                        <a:lnTo>
                          <a:pt x="97632" y="169287"/>
                        </a:lnTo>
                        <a:lnTo>
                          <a:pt x="0" y="64512"/>
                        </a:lnTo>
                        <a:close/>
                      </a:path>
                    </a:pathLst>
                  </a:custGeom>
                  <a:solidFill>
                    <a:srgbClr val="EDEAD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7" name="任意多边形 136"/>
                  <p:cNvSpPr/>
                  <p:nvPr/>
                </p:nvSpPr>
                <p:spPr>
                  <a:xfrm>
                    <a:off x="-1114823" y="9553089"/>
                    <a:ext cx="107156" cy="295275"/>
                  </a:xfrm>
                  <a:custGeom>
                    <a:avLst/>
                    <a:gdLst>
                      <a:gd name="connsiteX0" fmla="*/ 0 w 107156"/>
                      <a:gd name="connsiteY0" fmla="*/ 228600 h 295275"/>
                      <a:gd name="connsiteX1" fmla="*/ 107156 w 107156"/>
                      <a:gd name="connsiteY1" fmla="*/ 295275 h 295275"/>
                      <a:gd name="connsiteX2" fmla="*/ 104775 w 107156"/>
                      <a:gd name="connsiteY2" fmla="*/ 47625 h 295275"/>
                      <a:gd name="connsiteX3" fmla="*/ 4763 w 107156"/>
                      <a:gd name="connsiteY3" fmla="*/ 0 h 295275"/>
                      <a:gd name="connsiteX4" fmla="*/ 0 w 107156"/>
                      <a:gd name="connsiteY4" fmla="*/ 228600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7156" h="295275">
                        <a:moveTo>
                          <a:pt x="0" y="228600"/>
                        </a:moveTo>
                        <a:lnTo>
                          <a:pt x="107156" y="295275"/>
                        </a:lnTo>
                        <a:cubicBezTo>
                          <a:pt x="106362" y="212725"/>
                          <a:pt x="105569" y="130175"/>
                          <a:pt x="104775" y="47625"/>
                        </a:cubicBezTo>
                        <a:lnTo>
                          <a:pt x="4763" y="0"/>
                        </a:lnTo>
                        <a:cubicBezTo>
                          <a:pt x="3175" y="76200"/>
                          <a:pt x="1588" y="152400"/>
                          <a:pt x="0" y="228600"/>
                        </a:cubicBezTo>
                        <a:close/>
                      </a:path>
                    </a:pathLst>
                  </a:custGeom>
                  <a:solidFill>
                    <a:srgbClr val="C5BB7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8" name="任意多边形 137"/>
                  <p:cNvSpPr/>
                  <p:nvPr/>
                </p:nvSpPr>
                <p:spPr>
                  <a:xfrm>
                    <a:off x="-1117204" y="9484005"/>
                    <a:ext cx="1092994" cy="323873"/>
                  </a:xfrm>
                  <a:custGeom>
                    <a:avLst/>
                    <a:gdLst>
                      <a:gd name="connsiteX0" fmla="*/ 2382 w 1092994"/>
                      <a:gd name="connsiteY0" fmla="*/ 0 h 252412"/>
                      <a:gd name="connsiteX1" fmla="*/ 1092994 w 1092994"/>
                      <a:gd name="connsiteY1" fmla="*/ 23812 h 252412"/>
                      <a:gd name="connsiteX2" fmla="*/ 1092994 w 1092994"/>
                      <a:gd name="connsiteY2" fmla="*/ 252412 h 252412"/>
                      <a:gd name="connsiteX3" fmla="*/ 0 w 1092994"/>
                      <a:gd name="connsiteY3" fmla="*/ 228600 h 252412"/>
                      <a:gd name="connsiteX4" fmla="*/ 2382 w 1092994"/>
                      <a:gd name="connsiteY4" fmla="*/ 0 h 252412"/>
                      <a:gd name="connsiteX0" fmla="*/ 2382 w 1092994"/>
                      <a:gd name="connsiteY0" fmla="*/ 46913 h 299325"/>
                      <a:gd name="connsiteX1" fmla="*/ 1092994 w 1092994"/>
                      <a:gd name="connsiteY1" fmla="*/ 70725 h 299325"/>
                      <a:gd name="connsiteX2" fmla="*/ 1092994 w 1092994"/>
                      <a:gd name="connsiteY2" fmla="*/ 299325 h 299325"/>
                      <a:gd name="connsiteX3" fmla="*/ 0 w 1092994"/>
                      <a:gd name="connsiteY3" fmla="*/ 275513 h 299325"/>
                      <a:gd name="connsiteX4" fmla="*/ 2382 w 1092994"/>
                      <a:gd name="connsiteY4" fmla="*/ 46913 h 299325"/>
                      <a:gd name="connsiteX0" fmla="*/ 2382 w 1092994"/>
                      <a:gd name="connsiteY0" fmla="*/ 68167 h 320579"/>
                      <a:gd name="connsiteX1" fmla="*/ 1092994 w 1092994"/>
                      <a:gd name="connsiteY1" fmla="*/ 91979 h 320579"/>
                      <a:gd name="connsiteX2" fmla="*/ 1092994 w 1092994"/>
                      <a:gd name="connsiteY2" fmla="*/ 320579 h 320579"/>
                      <a:gd name="connsiteX3" fmla="*/ 0 w 1092994"/>
                      <a:gd name="connsiteY3" fmla="*/ 296767 h 320579"/>
                      <a:gd name="connsiteX4" fmla="*/ 2382 w 1092994"/>
                      <a:gd name="connsiteY4" fmla="*/ 68167 h 320579"/>
                      <a:gd name="connsiteX0" fmla="*/ 2382 w 1092994"/>
                      <a:gd name="connsiteY0" fmla="*/ 68167 h 320579"/>
                      <a:gd name="connsiteX1" fmla="*/ 1092994 w 1092994"/>
                      <a:gd name="connsiteY1" fmla="*/ 91979 h 320579"/>
                      <a:gd name="connsiteX2" fmla="*/ 1092994 w 1092994"/>
                      <a:gd name="connsiteY2" fmla="*/ 320579 h 320579"/>
                      <a:gd name="connsiteX3" fmla="*/ 0 w 1092994"/>
                      <a:gd name="connsiteY3" fmla="*/ 296767 h 320579"/>
                      <a:gd name="connsiteX4" fmla="*/ 2382 w 1092994"/>
                      <a:gd name="connsiteY4" fmla="*/ 68167 h 320579"/>
                      <a:gd name="connsiteX0" fmla="*/ 2382 w 1092994"/>
                      <a:gd name="connsiteY0" fmla="*/ 68167 h 320579"/>
                      <a:gd name="connsiteX1" fmla="*/ 1092994 w 1092994"/>
                      <a:gd name="connsiteY1" fmla="*/ 91979 h 320579"/>
                      <a:gd name="connsiteX2" fmla="*/ 1092994 w 1092994"/>
                      <a:gd name="connsiteY2" fmla="*/ 320579 h 320579"/>
                      <a:gd name="connsiteX3" fmla="*/ 0 w 1092994"/>
                      <a:gd name="connsiteY3" fmla="*/ 296767 h 320579"/>
                      <a:gd name="connsiteX4" fmla="*/ 2382 w 1092994"/>
                      <a:gd name="connsiteY4" fmla="*/ 68167 h 320579"/>
                      <a:gd name="connsiteX0" fmla="*/ 2382 w 1092994"/>
                      <a:gd name="connsiteY0" fmla="*/ 68167 h 320579"/>
                      <a:gd name="connsiteX1" fmla="*/ 1092994 w 1092994"/>
                      <a:gd name="connsiteY1" fmla="*/ 91979 h 320579"/>
                      <a:gd name="connsiteX2" fmla="*/ 1092994 w 1092994"/>
                      <a:gd name="connsiteY2" fmla="*/ 320579 h 320579"/>
                      <a:gd name="connsiteX3" fmla="*/ 0 w 1092994"/>
                      <a:gd name="connsiteY3" fmla="*/ 296767 h 320579"/>
                      <a:gd name="connsiteX4" fmla="*/ 2382 w 1092994"/>
                      <a:gd name="connsiteY4" fmla="*/ 68167 h 320579"/>
                      <a:gd name="connsiteX0" fmla="*/ 2382 w 1092994"/>
                      <a:gd name="connsiteY0" fmla="*/ 71461 h 323873"/>
                      <a:gd name="connsiteX1" fmla="*/ 1092994 w 1092994"/>
                      <a:gd name="connsiteY1" fmla="*/ 95273 h 323873"/>
                      <a:gd name="connsiteX2" fmla="*/ 1092994 w 1092994"/>
                      <a:gd name="connsiteY2" fmla="*/ 323873 h 323873"/>
                      <a:gd name="connsiteX3" fmla="*/ 0 w 1092994"/>
                      <a:gd name="connsiteY3" fmla="*/ 300061 h 323873"/>
                      <a:gd name="connsiteX4" fmla="*/ 2382 w 1092994"/>
                      <a:gd name="connsiteY4" fmla="*/ 71461 h 3238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92994" h="323873">
                        <a:moveTo>
                          <a:pt x="2382" y="71461"/>
                        </a:moveTo>
                        <a:cubicBezTo>
                          <a:pt x="201612" y="-1565"/>
                          <a:pt x="703264" y="-53158"/>
                          <a:pt x="1092994" y="95273"/>
                        </a:cubicBezTo>
                        <a:lnTo>
                          <a:pt x="1092994" y="323873"/>
                        </a:lnTo>
                        <a:cubicBezTo>
                          <a:pt x="850107" y="237354"/>
                          <a:pt x="397668" y="184173"/>
                          <a:pt x="0" y="300061"/>
                        </a:cubicBezTo>
                        <a:lnTo>
                          <a:pt x="2382" y="71461"/>
                        </a:lnTo>
                        <a:close/>
                      </a:path>
                    </a:pathLst>
                  </a:custGeom>
                  <a:solidFill>
                    <a:srgbClr val="F6F4D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39" name="组合 138"/>
              <p:cNvGrpSpPr/>
              <p:nvPr/>
            </p:nvGrpSpPr>
            <p:grpSpPr>
              <a:xfrm>
                <a:off x="4803673" y="3308681"/>
                <a:ext cx="1068973" cy="429411"/>
                <a:chOff x="-116241" y="9612161"/>
                <a:chExt cx="1068973" cy="429411"/>
              </a:xfrm>
            </p:grpSpPr>
            <p:sp>
              <p:nvSpPr>
                <p:cNvPr id="140" name="椭圆 139"/>
                <p:cNvSpPr/>
                <p:nvPr/>
              </p:nvSpPr>
              <p:spPr>
                <a:xfrm>
                  <a:off x="720443" y="9709029"/>
                  <a:ext cx="232289" cy="217174"/>
                </a:xfrm>
                <a:prstGeom prst="ellipse">
                  <a:avLst/>
                </a:prstGeom>
                <a:solidFill>
                  <a:srgbClr val="F6F4D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1" name="任意多边形 140"/>
                <p:cNvSpPr/>
                <p:nvPr/>
              </p:nvSpPr>
              <p:spPr>
                <a:xfrm>
                  <a:off x="-2149" y="9716654"/>
                  <a:ext cx="900906" cy="324918"/>
                </a:xfrm>
                <a:custGeom>
                  <a:avLst/>
                  <a:gdLst>
                    <a:gd name="connsiteX0" fmla="*/ 800100 w 889000"/>
                    <a:gd name="connsiteY0" fmla="*/ 0 h 298450"/>
                    <a:gd name="connsiteX1" fmla="*/ 889000 w 889000"/>
                    <a:gd name="connsiteY1" fmla="*/ 200025 h 298450"/>
                    <a:gd name="connsiteX2" fmla="*/ 0 w 889000"/>
                    <a:gd name="connsiteY2" fmla="*/ 298450 h 298450"/>
                    <a:gd name="connsiteX3" fmla="*/ 800100 w 889000"/>
                    <a:gd name="connsiteY3" fmla="*/ 0 h 298450"/>
                    <a:gd name="connsiteX0" fmla="*/ 821531 w 889000"/>
                    <a:gd name="connsiteY0" fmla="*/ 0 h 298450"/>
                    <a:gd name="connsiteX1" fmla="*/ 889000 w 889000"/>
                    <a:gd name="connsiteY1" fmla="*/ 200025 h 298450"/>
                    <a:gd name="connsiteX2" fmla="*/ 0 w 889000"/>
                    <a:gd name="connsiteY2" fmla="*/ 298450 h 298450"/>
                    <a:gd name="connsiteX3" fmla="*/ 821531 w 889000"/>
                    <a:gd name="connsiteY3" fmla="*/ 0 h 298450"/>
                    <a:gd name="connsiteX0" fmla="*/ 821531 w 889000"/>
                    <a:gd name="connsiteY0" fmla="*/ 0 h 298450"/>
                    <a:gd name="connsiteX1" fmla="*/ 889000 w 889000"/>
                    <a:gd name="connsiteY1" fmla="*/ 200025 h 298450"/>
                    <a:gd name="connsiteX2" fmla="*/ 0 w 889000"/>
                    <a:gd name="connsiteY2" fmla="*/ 298450 h 298450"/>
                    <a:gd name="connsiteX3" fmla="*/ 821531 w 889000"/>
                    <a:gd name="connsiteY3" fmla="*/ 0 h 298450"/>
                    <a:gd name="connsiteX0" fmla="*/ 821531 w 889000"/>
                    <a:gd name="connsiteY0" fmla="*/ 0 h 298450"/>
                    <a:gd name="connsiteX1" fmla="*/ 889000 w 889000"/>
                    <a:gd name="connsiteY1" fmla="*/ 200025 h 298450"/>
                    <a:gd name="connsiteX2" fmla="*/ 0 w 889000"/>
                    <a:gd name="connsiteY2" fmla="*/ 298450 h 298450"/>
                    <a:gd name="connsiteX3" fmla="*/ 821531 w 889000"/>
                    <a:gd name="connsiteY3" fmla="*/ 0 h 298450"/>
                    <a:gd name="connsiteX0" fmla="*/ 821531 w 889000"/>
                    <a:gd name="connsiteY0" fmla="*/ 0 h 305702"/>
                    <a:gd name="connsiteX1" fmla="*/ 889000 w 889000"/>
                    <a:gd name="connsiteY1" fmla="*/ 200025 h 305702"/>
                    <a:gd name="connsiteX2" fmla="*/ 0 w 889000"/>
                    <a:gd name="connsiteY2" fmla="*/ 298450 h 305702"/>
                    <a:gd name="connsiteX3" fmla="*/ 821531 w 889000"/>
                    <a:gd name="connsiteY3" fmla="*/ 0 h 305702"/>
                    <a:gd name="connsiteX0" fmla="*/ 833437 w 900906"/>
                    <a:gd name="connsiteY0" fmla="*/ 0 h 299577"/>
                    <a:gd name="connsiteX1" fmla="*/ 900906 w 900906"/>
                    <a:gd name="connsiteY1" fmla="*/ 200025 h 299577"/>
                    <a:gd name="connsiteX2" fmla="*/ 0 w 900906"/>
                    <a:gd name="connsiteY2" fmla="*/ 284163 h 299577"/>
                    <a:gd name="connsiteX3" fmla="*/ 833437 w 900906"/>
                    <a:gd name="connsiteY3" fmla="*/ 0 h 299577"/>
                    <a:gd name="connsiteX0" fmla="*/ 833437 w 900906"/>
                    <a:gd name="connsiteY0" fmla="*/ 0 h 332062"/>
                    <a:gd name="connsiteX1" fmla="*/ 900906 w 900906"/>
                    <a:gd name="connsiteY1" fmla="*/ 200025 h 332062"/>
                    <a:gd name="connsiteX2" fmla="*/ 0 w 900906"/>
                    <a:gd name="connsiteY2" fmla="*/ 284163 h 332062"/>
                    <a:gd name="connsiteX3" fmla="*/ 833437 w 900906"/>
                    <a:gd name="connsiteY3" fmla="*/ 0 h 332062"/>
                    <a:gd name="connsiteX0" fmla="*/ 833437 w 900906"/>
                    <a:gd name="connsiteY0" fmla="*/ 0 h 332062"/>
                    <a:gd name="connsiteX1" fmla="*/ 900906 w 900906"/>
                    <a:gd name="connsiteY1" fmla="*/ 200025 h 332062"/>
                    <a:gd name="connsiteX2" fmla="*/ 0 w 900906"/>
                    <a:gd name="connsiteY2" fmla="*/ 284163 h 332062"/>
                    <a:gd name="connsiteX3" fmla="*/ 833437 w 900906"/>
                    <a:gd name="connsiteY3" fmla="*/ 0 h 332062"/>
                    <a:gd name="connsiteX0" fmla="*/ 833437 w 900906"/>
                    <a:gd name="connsiteY0" fmla="*/ 0 h 332062"/>
                    <a:gd name="connsiteX1" fmla="*/ 900906 w 900906"/>
                    <a:gd name="connsiteY1" fmla="*/ 200025 h 332062"/>
                    <a:gd name="connsiteX2" fmla="*/ 0 w 900906"/>
                    <a:gd name="connsiteY2" fmla="*/ 284163 h 332062"/>
                    <a:gd name="connsiteX3" fmla="*/ 833437 w 900906"/>
                    <a:gd name="connsiteY3" fmla="*/ 0 h 332062"/>
                    <a:gd name="connsiteX0" fmla="*/ 833437 w 900906"/>
                    <a:gd name="connsiteY0" fmla="*/ 0 h 332062"/>
                    <a:gd name="connsiteX1" fmla="*/ 900906 w 900906"/>
                    <a:gd name="connsiteY1" fmla="*/ 200025 h 332062"/>
                    <a:gd name="connsiteX2" fmla="*/ 0 w 900906"/>
                    <a:gd name="connsiteY2" fmla="*/ 284163 h 332062"/>
                    <a:gd name="connsiteX3" fmla="*/ 833437 w 900906"/>
                    <a:gd name="connsiteY3" fmla="*/ 0 h 332062"/>
                    <a:gd name="connsiteX0" fmla="*/ 833437 w 900906"/>
                    <a:gd name="connsiteY0" fmla="*/ 0 h 332062"/>
                    <a:gd name="connsiteX1" fmla="*/ 900906 w 900906"/>
                    <a:gd name="connsiteY1" fmla="*/ 200025 h 332062"/>
                    <a:gd name="connsiteX2" fmla="*/ 0 w 900906"/>
                    <a:gd name="connsiteY2" fmla="*/ 284163 h 332062"/>
                    <a:gd name="connsiteX3" fmla="*/ 833437 w 900906"/>
                    <a:gd name="connsiteY3" fmla="*/ 0 h 332062"/>
                    <a:gd name="connsiteX0" fmla="*/ 828674 w 900906"/>
                    <a:gd name="connsiteY0" fmla="*/ 0 h 334443"/>
                    <a:gd name="connsiteX1" fmla="*/ 900906 w 900906"/>
                    <a:gd name="connsiteY1" fmla="*/ 202406 h 334443"/>
                    <a:gd name="connsiteX2" fmla="*/ 0 w 900906"/>
                    <a:gd name="connsiteY2" fmla="*/ 286544 h 334443"/>
                    <a:gd name="connsiteX3" fmla="*/ 828674 w 900906"/>
                    <a:gd name="connsiteY3" fmla="*/ 0 h 334443"/>
                    <a:gd name="connsiteX0" fmla="*/ 800099 w 900906"/>
                    <a:gd name="connsiteY0" fmla="*/ 0 h 341587"/>
                    <a:gd name="connsiteX1" fmla="*/ 900906 w 900906"/>
                    <a:gd name="connsiteY1" fmla="*/ 209550 h 341587"/>
                    <a:gd name="connsiteX2" fmla="*/ 0 w 900906"/>
                    <a:gd name="connsiteY2" fmla="*/ 293688 h 341587"/>
                    <a:gd name="connsiteX3" fmla="*/ 800099 w 900906"/>
                    <a:gd name="connsiteY3" fmla="*/ 0 h 341587"/>
                    <a:gd name="connsiteX0" fmla="*/ 826293 w 900906"/>
                    <a:gd name="connsiteY0" fmla="*/ 0 h 336824"/>
                    <a:gd name="connsiteX1" fmla="*/ 900906 w 900906"/>
                    <a:gd name="connsiteY1" fmla="*/ 204787 h 336824"/>
                    <a:gd name="connsiteX2" fmla="*/ 0 w 900906"/>
                    <a:gd name="connsiteY2" fmla="*/ 288925 h 336824"/>
                    <a:gd name="connsiteX3" fmla="*/ 826293 w 900906"/>
                    <a:gd name="connsiteY3" fmla="*/ 0 h 336824"/>
                    <a:gd name="connsiteX0" fmla="*/ 826293 w 900906"/>
                    <a:gd name="connsiteY0" fmla="*/ 0 h 336824"/>
                    <a:gd name="connsiteX1" fmla="*/ 900906 w 900906"/>
                    <a:gd name="connsiteY1" fmla="*/ 204787 h 336824"/>
                    <a:gd name="connsiteX2" fmla="*/ 0 w 900906"/>
                    <a:gd name="connsiteY2" fmla="*/ 288925 h 336824"/>
                    <a:gd name="connsiteX3" fmla="*/ 826293 w 900906"/>
                    <a:gd name="connsiteY3" fmla="*/ 0 h 336824"/>
                    <a:gd name="connsiteX0" fmla="*/ 797718 w 900906"/>
                    <a:gd name="connsiteY0" fmla="*/ 0 h 324918"/>
                    <a:gd name="connsiteX1" fmla="*/ 900906 w 900906"/>
                    <a:gd name="connsiteY1" fmla="*/ 192881 h 324918"/>
                    <a:gd name="connsiteX2" fmla="*/ 0 w 900906"/>
                    <a:gd name="connsiteY2" fmla="*/ 277019 h 324918"/>
                    <a:gd name="connsiteX3" fmla="*/ 797718 w 900906"/>
                    <a:gd name="connsiteY3" fmla="*/ 0 h 324918"/>
                    <a:gd name="connsiteX0" fmla="*/ 797718 w 900906"/>
                    <a:gd name="connsiteY0" fmla="*/ 0 h 324918"/>
                    <a:gd name="connsiteX1" fmla="*/ 900906 w 900906"/>
                    <a:gd name="connsiteY1" fmla="*/ 192881 h 324918"/>
                    <a:gd name="connsiteX2" fmla="*/ 0 w 900906"/>
                    <a:gd name="connsiteY2" fmla="*/ 277019 h 324918"/>
                    <a:gd name="connsiteX3" fmla="*/ 797718 w 900906"/>
                    <a:gd name="connsiteY3" fmla="*/ 0 h 324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00906" h="324918">
                      <a:moveTo>
                        <a:pt x="797718" y="0"/>
                      </a:moveTo>
                      <a:cubicBezTo>
                        <a:pt x="822590" y="111918"/>
                        <a:pt x="849841" y="159543"/>
                        <a:pt x="900906" y="192881"/>
                      </a:cubicBezTo>
                      <a:cubicBezTo>
                        <a:pt x="649816" y="375707"/>
                        <a:pt x="217752" y="332317"/>
                        <a:pt x="0" y="277019"/>
                      </a:cubicBezTo>
                      <a:cubicBezTo>
                        <a:pt x="275430" y="241829"/>
                        <a:pt x="586580" y="142345"/>
                        <a:pt x="797718" y="0"/>
                      </a:cubicBezTo>
                      <a:close/>
                    </a:path>
                  </a:pathLst>
                </a:custGeom>
                <a:solidFill>
                  <a:srgbClr val="09B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2" name="任意多边形 141"/>
                <p:cNvSpPr/>
                <p:nvPr/>
              </p:nvSpPr>
              <p:spPr>
                <a:xfrm>
                  <a:off x="-41065" y="9612161"/>
                  <a:ext cx="844061" cy="417230"/>
                </a:xfrm>
                <a:custGeom>
                  <a:avLst/>
                  <a:gdLst>
                    <a:gd name="connsiteX0" fmla="*/ 0 w 812006"/>
                    <a:gd name="connsiteY0" fmla="*/ 378619 h 409575"/>
                    <a:gd name="connsiteX1" fmla="*/ 176213 w 812006"/>
                    <a:gd name="connsiteY1" fmla="*/ 159544 h 409575"/>
                    <a:gd name="connsiteX2" fmla="*/ 673894 w 812006"/>
                    <a:gd name="connsiteY2" fmla="*/ 0 h 409575"/>
                    <a:gd name="connsiteX3" fmla="*/ 790575 w 812006"/>
                    <a:gd name="connsiteY3" fmla="*/ 71438 h 409575"/>
                    <a:gd name="connsiteX4" fmla="*/ 812006 w 812006"/>
                    <a:gd name="connsiteY4" fmla="*/ 278606 h 409575"/>
                    <a:gd name="connsiteX5" fmla="*/ 421481 w 812006"/>
                    <a:gd name="connsiteY5" fmla="*/ 409575 h 409575"/>
                    <a:gd name="connsiteX6" fmla="*/ 0 w 812006"/>
                    <a:gd name="connsiteY6" fmla="*/ 378619 h 409575"/>
                    <a:gd name="connsiteX0" fmla="*/ 0 w 812006"/>
                    <a:gd name="connsiteY0" fmla="*/ 378619 h 409575"/>
                    <a:gd name="connsiteX1" fmla="*/ 176213 w 812006"/>
                    <a:gd name="connsiteY1" fmla="*/ 159544 h 409575"/>
                    <a:gd name="connsiteX2" fmla="*/ 673894 w 812006"/>
                    <a:gd name="connsiteY2" fmla="*/ 0 h 409575"/>
                    <a:gd name="connsiteX3" fmla="*/ 809625 w 812006"/>
                    <a:gd name="connsiteY3" fmla="*/ 100013 h 409575"/>
                    <a:gd name="connsiteX4" fmla="*/ 812006 w 812006"/>
                    <a:gd name="connsiteY4" fmla="*/ 278606 h 409575"/>
                    <a:gd name="connsiteX5" fmla="*/ 421481 w 812006"/>
                    <a:gd name="connsiteY5" fmla="*/ 409575 h 409575"/>
                    <a:gd name="connsiteX6" fmla="*/ 0 w 812006"/>
                    <a:gd name="connsiteY6" fmla="*/ 378619 h 409575"/>
                    <a:gd name="connsiteX0" fmla="*/ 0 w 812006"/>
                    <a:gd name="connsiteY0" fmla="*/ 378619 h 409575"/>
                    <a:gd name="connsiteX1" fmla="*/ 176213 w 812006"/>
                    <a:gd name="connsiteY1" fmla="*/ 159544 h 409575"/>
                    <a:gd name="connsiteX2" fmla="*/ 673894 w 812006"/>
                    <a:gd name="connsiteY2" fmla="*/ 0 h 409575"/>
                    <a:gd name="connsiteX3" fmla="*/ 809625 w 812006"/>
                    <a:gd name="connsiteY3" fmla="*/ 100013 h 409575"/>
                    <a:gd name="connsiteX4" fmla="*/ 812006 w 812006"/>
                    <a:gd name="connsiteY4" fmla="*/ 278606 h 409575"/>
                    <a:gd name="connsiteX5" fmla="*/ 421481 w 812006"/>
                    <a:gd name="connsiteY5" fmla="*/ 409575 h 409575"/>
                    <a:gd name="connsiteX6" fmla="*/ 0 w 812006"/>
                    <a:gd name="connsiteY6" fmla="*/ 378619 h 409575"/>
                    <a:gd name="connsiteX0" fmla="*/ 0 w 812006"/>
                    <a:gd name="connsiteY0" fmla="*/ 379654 h 410610"/>
                    <a:gd name="connsiteX1" fmla="*/ 176213 w 812006"/>
                    <a:gd name="connsiteY1" fmla="*/ 160579 h 410610"/>
                    <a:gd name="connsiteX2" fmla="*/ 673894 w 812006"/>
                    <a:gd name="connsiteY2" fmla="*/ 1035 h 410610"/>
                    <a:gd name="connsiteX3" fmla="*/ 809625 w 812006"/>
                    <a:gd name="connsiteY3" fmla="*/ 101048 h 410610"/>
                    <a:gd name="connsiteX4" fmla="*/ 812006 w 812006"/>
                    <a:gd name="connsiteY4" fmla="*/ 279641 h 410610"/>
                    <a:gd name="connsiteX5" fmla="*/ 421481 w 812006"/>
                    <a:gd name="connsiteY5" fmla="*/ 410610 h 410610"/>
                    <a:gd name="connsiteX6" fmla="*/ 0 w 812006"/>
                    <a:gd name="connsiteY6" fmla="*/ 379654 h 410610"/>
                    <a:gd name="connsiteX0" fmla="*/ 0 w 812006"/>
                    <a:gd name="connsiteY0" fmla="*/ 383901 h 414857"/>
                    <a:gd name="connsiteX1" fmla="*/ 176213 w 812006"/>
                    <a:gd name="connsiteY1" fmla="*/ 164826 h 414857"/>
                    <a:gd name="connsiteX2" fmla="*/ 673894 w 812006"/>
                    <a:gd name="connsiteY2" fmla="*/ 5282 h 414857"/>
                    <a:gd name="connsiteX3" fmla="*/ 809625 w 812006"/>
                    <a:gd name="connsiteY3" fmla="*/ 105295 h 414857"/>
                    <a:gd name="connsiteX4" fmla="*/ 812006 w 812006"/>
                    <a:gd name="connsiteY4" fmla="*/ 283888 h 414857"/>
                    <a:gd name="connsiteX5" fmla="*/ 421481 w 812006"/>
                    <a:gd name="connsiteY5" fmla="*/ 414857 h 414857"/>
                    <a:gd name="connsiteX6" fmla="*/ 0 w 812006"/>
                    <a:gd name="connsiteY6" fmla="*/ 383901 h 414857"/>
                    <a:gd name="connsiteX0" fmla="*/ 0 w 812006"/>
                    <a:gd name="connsiteY0" fmla="*/ 383901 h 414857"/>
                    <a:gd name="connsiteX1" fmla="*/ 176213 w 812006"/>
                    <a:gd name="connsiteY1" fmla="*/ 164826 h 414857"/>
                    <a:gd name="connsiteX2" fmla="*/ 673894 w 812006"/>
                    <a:gd name="connsiteY2" fmla="*/ 5282 h 414857"/>
                    <a:gd name="connsiteX3" fmla="*/ 809625 w 812006"/>
                    <a:gd name="connsiteY3" fmla="*/ 105295 h 414857"/>
                    <a:gd name="connsiteX4" fmla="*/ 812006 w 812006"/>
                    <a:gd name="connsiteY4" fmla="*/ 283888 h 414857"/>
                    <a:gd name="connsiteX5" fmla="*/ 421481 w 812006"/>
                    <a:gd name="connsiteY5" fmla="*/ 414857 h 414857"/>
                    <a:gd name="connsiteX6" fmla="*/ 0 w 812006"/>
                    <a:gd name="connsiteY6" fmla="*/ 383901 h 414857"/>
                    <a:gd name="connsiteX0" fmla="*/ 0 w 812006"/>
                    <a:gd name="connsiteY0" fmla="*/ 383901 h 414857"/>
                    <a:gd name="connsiteX1" fmla="*/ 176213 w 812006"/>
                    <a:gd name="connsiteY1" fmla="*/ 164826 h 414857"/>
                    <a:gd name="connsiteX2" fmla="*/ 673894 w 812006"/>
                    <a:gd name="connsiteY2" fmla="*/ 5282 h 414857"/>
                    <a:gd name="connsiteX3" fmla="*/ 809625 w 812006"/>
                    <a:gd name="connsiteY3" fmla="*/ 105295 h 414857"/>
                    <a:gd name="connsiteX4" fmla="*/ 812006 w 812006"/>
                    <a:gd name="connsiteY4" fmla="*/ 283888 h 414857"/>
                    <a:gd name="connsiteX5" fmla="*/ 421481 w 812006"/>
                    <a:gd name="connsiteY5" fmla="*/ 414857 h 414857"/>
                    <a:gd name="connsiteX6" fmla="*/ 0 w 812006"/>
                    <a:gd name="connsiteY6" fmla="*/ 383901 h 414857"/>
                    <a:gd name="connsiteX0" fmla="*/ 0 w 823135"/>
                    <a:gd name="connsiteY0" fmla="*/ 383901 h 414857"/>
                    <a:gd name="connsiteX1" fmla="*/ 176213 w 823135"/>
                    <a:gd name="connsiteY1" fmla="*/ 164826 h 414857"/>
                    <a:gd name="connsiteX2" fmla="*/ 673894 w 823135"/>
                    <a:gd name="connsiteY2" fmla="*/ 5282 h 414857"/>
                    <a:gd name="connsiteX3" fmla="*/ 809625 w 823135"/>
                    <a:gd name="connsiteY3" fmla="*/ 105295 h 414857"/>
                    <a:gd name="connsiteX4" fmla="*/ 812006 w 823135"/>
                    <a:gd name="connsiteY4" fmla="*/ 283888 h 414857"/>
                    <a:gd name="connsiteX5" fmla="*/ 421481 w 823135"/>
                    <a:gd name="connsiteY5" fmla="*/ 414857 h 414857"/>
                    <a:gd name="connsiteX6" fmla="*/ 0 w 823135"/>
                    <a:gd name="connsiteY6" fmla="*/ 383901 h 414857"/>
                    <a:gd name="connsiteX0" fmla="*/ 0 w 819966"/>
                    <a:gd name="connsiteY0" fmla="*/ 383901 h 414857"/>
                    <a:gd name="connsiteX1" fmla="*/ 176213 w 819966"/>
                    <a:gd name="connsiteY1" fmla="*/ 164826 h 414857"/>
                    <a:gd name="connsiteX2" fmla="*/ 673894 w 819966"/>
                    <a:gd name="connsiteY2" fmla="*/ 5282 h 414857"/>
                    <a:gd name="connsiteX3" fmla="*/ 809625 w 819966"/>
                    <a:gd name="connsiteY3" fmla="*/ 105295 h 414857"/>
                    <a:gd name="connsiteX4" fmla="*/ 812006 w 819966"/>
                    <a:gd name="connsiteY4" fmla="*/ 283888 h 414857"/>
                    <a:gd name="connsiteX5" fmla="*/ 421481 w 819966"/>
                    <a:gd name="connsiteY5" fmla="*/ 414857 h 414857"/>
                    <a:gd name="connsiteX6" fmla="*/ 0 w 819966"/>
                    <a:gd name="connsiteY6" fmla="*/ 383901 h 414857"/>
                    <a:gd name="connsiteX0" fmla="*/ 0 w 819966"/>
                    <a:gd name="connsiteY0" fmla="*/ 383901 h 414857"/>
                    <a:gd name="connsiteX1" fmla="*/ 176213 w 819966"/>
                    <a:gd name="connsiteY1" fmla="*/ 164826 h 414857"/>
                    <a:gd name="connsiteX2" fmla="*/ 673894 w 819966"/>
                    <a:gd name="connsiteY2" fmla="*/ 5282 h 414857"/>
                    <a:gd name="connsiteX3" fmla="*/ 809625 w 819966"/>
                    <a:gd name="connsiteY3" fmla="*/ 105295 h 414857"/>
                    <a:gd name="connsiteX4" fmla="*/ 812006 w 819966"/>
                    <a:gd name="connsiteY4" fmla="*/ 283888 h 414857"/>
                    <a:gd name="connsiteX5" fmla="*/ 421481 w 819966"/>
                    <a:gd name="connsiteY5" fmla="*/ 414857 h 414857"/>
                    <a:gd name="connsiteX6" fmla="*/ 0 w 819966"/>
                    <a:gd name="connsiteY6" fmla="*/ 383901 h 414857"/>
                    <a:gd name="connsiteX0" fmla="*/ 0 w 819966"/>
                    <a:gd name="connsiteY0" fmla="*/ 383901 h 414857"/>
                    <a:gd name="connsiteX1" fmla="*/ 176213 w 819966"/>
                    <a:gd name="connsiteY1" fmla="*/ 164826 h 414857"/>
                    <a:gd name="connsiteX2" fmla="*/ 673894 w 819966"/>
                    <a:gd name="connsiteY2" fmla="*/ 5282 h 414857"/>
                    <a:gd name="connsiteX3" fmla="*/ 809625 w 819966"/>
                    <a:gd name="connsiteY3" fmla="*/ 105295 h 414857"/>
                    <a:gd name="connsiteX4" fmla="*/ 812006 w 819966"/>
                    <a:gd name="connsiteY4" fmla="*/ 283888 h 414857"/>
                    <a:gd name="connsiteX5" fmla="*/ 421481 w 819966"/>
                    <a:gd name="connsiteY5" fmla="*/ 414857 h 414857"/>
                    <a:gd name="connsiteX6" fmla="*/ 0 w 819966"/>
                    <a:gd name="connsiteY6" fmla="*/ 383901 h 414857"/>
                    <a:gd name="connsiteX0" fmla="*/ 0 w 819966"/>
                    <a:gd name="connsiteY0" fmla="*/ 382142 h 413098"/>
                    <a:gd name="connsiteX1" fmla="*/ 176213 w 819966"/>
                    <a:gd name="connsiteY1" fmla="*/ 163067 h 413098"/>
                    <a:gd name="connsiteX2" fmla="*/ 673894 w 819966"/>
                    <a:gd name="connsiteY2" fmla="*/ 3523 h 413098"/>
                    <a:gd name="connsiteX3" fmla="*/ 809625 w 819966"/>
                    <a:gd name="connsiteY3" fmla="*/ 103536 h 413098"/>
                    <a:gd name="connsiteX4" fmla="*/ 812006 w 819966"/>
                    <a:gd name="connsiteY4" fmla="*/ 282129 h 413098"/>
                    <a:gd name="connsiteX5" fmla="*/ 421481 w 819966"/>
                    <a:gd name="connsiteY5" fmla="*/ 413098 h 413098"/>
                    <a:gd name="connsiteX6" fmla="*/ 0 w 819966"/>
                    <a:gd name="connsiteY6" fmla="*/ 382142 h 413098"/>
                    <a:gd name="connsiteX0" fmla="*/ 0 w 819966"/>
                    <a:gd name="connsiteY0" fmla="*/ 383290 h 414246"/>
                    <a:gd name="connsiteX1" fmla="*/ 176213 w 819966"/>
                    <a:gd name="connsiteY1" fmla="*/ 164215 h 414246"/>
                    <a:gd name="connsiteX2" fmla="*/ 673894 w 819966"/>
                    <a:gd name="connsiteY2" fmla="*/ 4671 h 414246"/>
                    <a:gd name="connsiteX3" fmla="*/ 809625 w 819966"/>
                    <a:gd name="connsiteY3" fmla="*/ 104684 h 414246"/>
                    <a:gd name="connsiteX4" fmla="*/ 812006 w 819966"/>
                    <a:gd name="connsiteY4" fmla="*/ 283277 h 414246"/>
                    <a:gd name="connsiteX5" fmla="*/ 421481 w 819966"/>
                    <a:gd name="connsiteY5" fmla="*/ 414246 h 414246"/>
                    <a:gd name="connsiteX6" fmla="*/ 0 w 819966"/>
                    <a:gd name="connsiteY6" fmla="*/ 383290 h 414246"/>
                    <a:gd name="connsiteX0" fmla="*/ 0 w 819966"/>
                    <a:gd name="connsiteY0" fmla="*/ 387256 h 418212"/>
                    <a:gd name="connsiteX1" fmla="*/ 176213 w 819966"/>
                    <a:gd name="connsiteY1" fmla="*/ 168181 h 418212"/>
                    <a:gd name="connsiteX2" fmla="*/ 673894 w 819966"/>
                    <a:gd name="connsiteY2" fmla="*/ 8637 h 418212"/>
                    <a:gd name="connsiteX3" fmla="*/ 809625 w 819966"/>
                    <a:gd name="connsiteY3" fmla="*/ 108650 h 418212"/>
                    <a:gd name="connsiteX4" fmla="*/ 812006 w 819966"/>
                    <a:gd name="connsiteY4" fmla="*/ 287243 h 418212"/>
                    <a:gd name="connsiteX5" fmla="*/ 421481 w 819966"/>
                    <a:gd name="connsiteY5" fmla="*/ 418212 h 418212"/>
                    <a:gd name="connsiteX6" fmla="*/ 0 w 819966"/>
                    <a:gd name="connsiteY6" fmla="*/ 387256 h 418212"/>
                    <a:gd name="connsiteX0" fmla="*/ 0 w 819966"/>
                    <a:gd name="connsiteY0" fmla="*/ 385189 h 416145"/>
                    <a:gd name="connsiteX1" fmla="*/ 176213 w 819966"/>
                    <a:gd name="connsiteY1" fmla="*/ 166114 h 416145"/>
                    <a:gd name="connsiteX2" fmla="*/ 673894 w 819966"/>
                    <a:gd name="connsiteY2" fmla="*/ 6570 h 416145"/>
                    <a:gd name="connsiteX3" fmla="*/ 809625 w 819966"/>
                    <a:gd name="connsiteY3" fmla="*/ 106583 h 416145"/>
                    <a:gd name="connsiteX4" fmla="*/ 812006 w 819966"/>
                    <a:gd name="connsiteY4" fmla="*/ 285176 h 416145"/>
                    <a:gd name="connsiteX5" fmla="*/ 421481 w 819966"/>
                    <a:gd name="connsiteY5" fmla="*/ 416145 h 416145"/>
                    <a:gd name="connsiteX6" fmla="*/ 0 w 819966"/>
                    <a:gd name="connsiteY6" fmla="*/ 385189 h 416145"/>
                    <a:gd name="connsiteX0" fmla="*/ 0 w 819966"/>
                    <a:gd name="connsiteY0" fmla="*/ 382704 h 413660"/>
                    <a:gd name="connsiteX1" fmla="*/ 176213 w 819966"/>
                    <a:gd name="connsiteY1" fmla="*/ 163629 h 413660"/>
                    <a:gd name="connsiteX2" fmla="*/ 673894 w 819966"/>
                    <a:gd name="connsiteY2" fmla="*/ 4085 h 413660"/>
                    <a:gd name="connsiteX3" fmla="*/ 809625 w 819966"/>
                    <a:gd name="connsiteY3" fmla="*/ 104098 h 413660"/>
                    <a:gd name="connsiteX4" fmla="*/ 812006 w 819966"/>
                    <a:gd name="connsiteY4" fmla="*/ 282691 h 413660"/>
                    <a:gd name="connsiteX5" fmla="*/ 421481 w 819966"/>
                    <a:gd name="connsiteY5" fmla="*/ 413660 h 413660"/>
                    <a:gd name="connsiteX6" fmla="*/ 0 w 819966"/>
                    <a:gd name="connsiteY6" fmla="*/ 382704 h 413660"/>
                    <a:gd name="connsiteX0" fmla="*/ 14600 w 834566"/>
                    <a:gd name="connsiteY0" fmla="*/ 382704 h 413660"/>
                    <a:gd name="connsiteX1" fmla="*/ 190813 w 834566"/>
                    <a:gd name="connsiteY1" fmla="*/ 163629 h 413660"/>
                    <a:gd name="connsiteX2" fmla="*/ 688494 w 834566"/>
                    <a:gd name="connsiteY2" fmla="*/ 4085 h 413660"/>
                    <a:gd name="connsiteX3" fmla="*/ 824225 w 834566"/>
                    <a:gd name="connsiteY3" fmla="*/ 104098 h 413660"/>
                    <a:gd name="connsiteX4" fmla="*/ 826606 w 834566"/>
                    <a:gd name="connsiteY4" fmla="*/ 282691 h 413660"/>
                    <a:gd name="connsiteX5" fmla="*/ 436081 w 834566"/>
                    <a:gd name="connsiteY5" fmla="*/ 413660 h 413660"/>
                    <a:gd name="connsiteX6" fmla="*/ 14600 w 834566"/>
                    <a:gd name="connsiteY6" fmla="*/ 382704 h 413660"/>
                    <a:gd name="connsiteX0" fmla="*/ 22169 w 842135"/>
                    <a:gd name="connsiteY0" fmla="*/ 382704 h 413660"/>
                    <a:gd name="connsiteX1" fmla="*/ 198382 w 842135"/>
                    <a:gd name="connsiteY1" fmla="*/ 163629 h 413660"/>
                    <a:gd name="connsiteX2" fmla="*/ 696063 w 842135"/>
                    <a:gd name="connsiteY2" fmla="*/ 4085 h 413660"/>
                    <a:gd name="connsiteX3" fmla="*/ 831794 w 842135"/>
                    <a:gd name="connsiteY3" fmla="*/ 104098 h 413660"/>
                    <a:gd name="connsiteX4" fmla="*/ 834175 w 842135"/>
                    <a:gd name="connsiteY4" fmla="*/ 282691 h 413660"/>
                    <a:gd name="connsiteX5" fmla="*/ 443650 w 842135"/>
                    <a:gd name="connsiteY5" fmla="*/ 413660 h 413660"/>
                    <a:gd name="connsiteX6" fmla="*/ 22169 w 842135"/>
                    <a:gd name="connsiteY6" fmla="*/ 382704 h 413660"/>
                    <a:gd name="connsiteX0" fmla="*/ 30000 w 849966"/>
                    <a:gd name="connsiteY0" fmla="*/ 382704 h 413660"/>
                    <a:gd name="connsiteX1" fmla="*/ 206213 w 849966"/>
                    <a:gd name="connsiteY1" fmla="*/ 163629 h 413660"/>
                    <a:gd name="connsiteX2" fmla="*/ 703894 w 849966"/>
                    <a:gd name="connsiteY2" fmla="*/ 4085 h 413660"/>
                    <a:gd name="connsiteX3" fmla="*/ 839625 w 849966"/>
                    <a:gd name="connsiteY3" fmla="*/ 104098 h 413660"/>
                    <a:gd name="connsiteX4" fmla="*/ 842006 w 849966"/>
                    <a:gd name="connsiteY4" fmla="*/ 282691 h 413660"/>
                    <a:gd name="connsiteX5" fmla="*/ 451481 w 849966"/>
                    <a:gd name="connsiteY5" fmla="*/ 413660 h 413660"/>
                    <a:gd name="connsiteX6" fmla="*/ 30000 w 849966"/>
                    <a:gd name="connsiteY6" fmla="*/ 382704 h 413660"/>
                    <a:gd name="connsiteX0" fmla="*/ 30000 w 849966"/>
                    <a:gd name="connsiteY0" fmla="*/ 383528 h 414484"/>
                    <a:gd name="connsiteX1" fmla="*/ 206213 w 849966"/>
                    <a:gd name="connsiteY1" fmla="*/ 164453 h 414484"/>
                    <a:gd name="connsiteX2" fmla="*/ 703894 w 849966"/>
                    <a:gd name="connsiteY2" fmla="*/ 4909 h 414484"/>
                    <a:gd name="connsiteX3" fmla="*/ 839625 w 849966"/>
                    <a:gd name="connsiteY3" fmla="*/ 104922 h 414484"/>
                    <a:gd name="connsiteX4" fmla="*/ 842006 w 849966"/>
                    <a:gd name="connsiteY4" fmla="*/ 283515 h 414484"/>
                    <a:gd name="connsiteX5" fmla="*/ 451481 w 849966"/>
                    <a:gd name="connsiteY5" fmla="*/ 414484 h 414484"/>
                    <a:gd name="connsiteX6" fmla="*/ 30000 w 849966"/>
                    <a:gd name="connsiteY6" fmla="*/ 383528 h 414484"/>
                    <a:gd name="connsiteX0" fmla="*/ 9464 w 829430"/>
                    <a:gd name="connsiteY0" fmla="*/ 383528 h 414484"/>
                    <a:gd name="connsiteX1" fmla="*/ 185677 w 829430"/>
                    <a:gd name="connsiteY1" fmla="*/ 164453 h 414484"/>
                    <a:gd name="connsiteX2" fmla="*/ 683358 w 829430"/>
                    <a:gd name="connsiteY2" fmla="*/ 4909 h 414484"/>
                    <a:gd name="connsiteX3" fmla="*/ 819089 w 829430"/>
                    <a:gd name="connsiteY3" fmla="*/ 104922 h 414484"/>
                    <a:gd name="connsiteX4" fmla="*/ 821470 w 829430"/>
                    <a:gd name="connsiteY4" fmla="*/ 283515 h 414484"/>
                    <a:gd name="connsiteX5" fmla="*/ 430945 w 829430"/>
                    <a:gd name="connsiteY5" fmla="*/ 414484 h 414484"/>
                    <a:gd name="connsiteX6" fmla="*/ 9464 w 829430"/>
                    <a:gd name="connsiteY6" fmla="*/ 383528 h 414484"/>
                    <a:gd name="connsiteX0" fmla="*/ 11197 w 831163"/>
                    <a:gd name="connsiteY0" fmla="*/ 383712 h 414668"/>
                    <a:gd name="connsiteX1" fmla="*/ 187410 w 831163"/>
                    <a:gd name="connsiteY1" fmla="*/ 164637 h 414668"/>
                    <a:gd name="connsiteX2" fmla="*/ 685091 w 831163"/>
                    <a:gd name="connsiteY2" fmla="*/ 5093 h 414668"/>
                    <a:gd name="connsiteX3" fmla="*/ 820822 w 831163"/>
                    <a:gd name="connsiteY3" fmla="*/ 105106 h 414668"/>
                    <a:gd name="connsiteX4" fmla="*/ 823203 w 831163"/>
                    <a:gd name="connsiteY4" fmla="*/ 283699 h 414668"/>
                    <a:gd name="connsiteX5" fmla="*/ 432678 w 831163"/>
                    <a:gd name="connsiteY5" fmla="*/ 414668 h 414668"/>
                    <a:gd name="connsiteX6" fmla="*/ 11197 w 831163"/>
                    <a:gd name="connsiteY6" fmla="*/ 383712 h 414668"/>
                    <a:gd name="connsiteX0" fmla="*/ 27114 w 847080"/>
                    <a:gd name="connsiteY0" fmla="*/ 383712 h 414668"/>
                    <a:gd name="connsiteX1" fmla="*/ 203327 w 847080"/>
                    <a:gd name="connsiteY1" fmla="*/ 164637 h 414668"/>
                    <a:gd name="connsiteX2" fmla="*/ 701008 w 847080"/>
                    <a:gd name="connsiteY2" fmla="*/ 5093 h 414668"/>
                    <a:gd name="connsiteX3" fmla="*/ 836739 w 847080"/>
                    <a:gd name="connsiteY3" fmla="*/ 105106 h 414668"/>
                    <a:gd name="connsiteX4" fmla="*/ 839120 w 847080"/>
                    <a:gd name="connsiteY4" fmla="*/ 283699 h 414668"/>
                    <a:gd name="connsiteX5" fmla="*/ 448595 w 847080"/>
                    <a:gd name="connsiteY5" fmla="*/ 414668 h 414668"/>
                    <a:gd name="connsiteX6" fmla="*/ 27114 w 847080"/>
                    <a:gd name="connsiteY6" fmla="*/ 383712 h 414668"/>
                    <a:gd name="connsiteX0" fmla="*/ 26142 w 846108"/>
                    <a:gd name="connsiteY0" fmla="*/ 383712 h 414668"/>
                    <a:gd name="connsiteX1" fmla="*/ 202355 w 846108"/>
                    <a:gd name="connsiteY1" fmla="*/ 164637 h 414668"/>
                    <a:gd name="connsiteX2" fmla="*/ 700036 w 846108"/>
                    <a:gd name="connsiteY2" fmla="*/ 5093 h 414668"/>
                    <a:gd name="connsiteX3" fmla="*/ 835767 w 846108"/>
                    <a:gd name="connsiteY3" fmla="*/ 105106 h 414668"/>
                    <a:gd name="connsiteX4" fmla="*/ 838148 w 846108"/>
                    <a:gd name="connsiteY4" fmla="*/ 283699 h 414668"/>
                    <a:gd name="connsiteX5" fmla="*/ 447623 w 846108"/>
                    <a:gd name="connsiteY5" fmla="*/ 414668 h 414668"/>
                    <a:gd name="connsiteX6" fmla="*/ 26142 w 846108"/>
                    <a:gd name="connsiteY6" fmla="*/ 383712 h 414668"/>
                    <a:gd name="connsiteX0" fmla="*/ 26142 w 843997"/>
                    <a:gd name="connsiteY0" fmla="*/ 383712 h 414668"/>
                    <a:gd name="connsiteX1" fmla="*/ 202355 w 843997"/>
                    <a:gd name="connsiteY1" fmla="*/ 164637 h 414668"/>
                    <a:gd name="connsiteX2" fmla="*/ 700036 w 843997"/>
                    <a:gd name="connsiteY2" fmla="*/ 5093 h 414668"/>
                    <a:gd name="connsiteX3" fmla="*/ 835767 w 843997"/>
                    <a:gd name="connsiteY3" fmla="*/ 105106 h 414668"/>
                    <a:gd name="connsiteX4" fmla="*/ 838148 w 843997"/>
                    <a:gd name="connsiteY4" fmla="*/ 283699 h 414668"/>
                    <a:gd name="connsiteX5" fmla="*/ 447623 w 843997"/>
                    <a:gd name="connsiteY5" fmla="*/ 414668 h 414668"/>
                    <a:gd name="connsiteX6" fmla="*/ 26142 w 843997"/>
                    <a:gd name="connsiteY6" fmla="*/ 383712 h 414668"/>
                    <a:gd name="connsiteX0" fmla="*/ 26142 w 843997"/>
                    <a:gd name="connsiteY0" fmla="*/ 379762 h 410718"/>
                    <a:gd name="connsiteX1" fmla="*/ 202355 w 843997"/>
                    <a:gd name="connsiteY1" fmla="*/ 160687 h 410718"/>
                    <a:gd name="connsiteX2" fmla="*/ 700036 w 843997"/>
                    <a:gd name="connsiteY2" fmla="*/ 1143 h 410718"/>
                    <a:gd name="connsiteX3" fmla="*/ 835767 w 843997"/>
                    <a:gd name="connsiteY3" fmla="*/ 101156 h 410718"/>
                    <a:gd name="connsiteX4" fmla="*/ 838148 w 843997"/>
                    <a:gd name="connsiteY4" fmla="*/ 279749 h 410718"/>
                    <a:gd name="connsiteX5" fmla="*/ 447623 w 843997"/>
                    <a:gd name="connsiteY5" fmla="*/ 410718 h 410718"/>
                    <a:gd name="connsiteX6" fmla="*/ 26142 w 843997"/>
                    <a:gd name="connsiteY6" fmla="*/ 379762 h 410718"/>
                    <a:gd name="connsiteX0" fmla="*/ 22632 w 843654"/>
                    <a:gd name="connsiteY0" fmla="*/ 384205 h 415161"/>
                    <a:gd name="connsiteX1" fmla="*/ 198845 w 843654"/>
                    <a:gd name="connsiteY1" fmla="*/ 165130 h 415161"/>
                    <a:gd name="connsiteX2" fmla="*/ 687001 w 843654"/>
                    <a:gd name="connsiteY2" fmla="*/ 823 h 415161"/>
                    <a:gd name="connsiteX3" fmla="*/ 832257 w 843654"/>
                    <a:gd name="connsiteY3" fmla="*/ 105599 h 415161"/>
                    <a:gd name="connsiteX4" fmla="*/ 834638 w 843654"/>
                    <a:gd name="connsiteY4" fmla="*/ 284192 h 415161"/>
                    <a:gd name="connsiteX5" fmla="*/ 444113 w 843654"/>
                    <a:gd name="connsiteY5" fmla="*/ 415161 h 415161"/>
                    <a:gd name="connsiteX6" fmla="*/ 22632 w 843654"/>
                    <a:gd name="connsiteY6" fmla="*/ 384205 h 415161"/>
                    <a:gd name="connsiteX0" fmla="*/ 22632 w 843654"/>
                    <a:gd name="connsiteY0" fmla="*/ 386809 h 417765"/>
                    <a:gd name="connsiteX1" fmla="*/ 198845 w 843654"/>
                    <a:gd name="connsiteY1" fmla="*/ 167734 h 417765"/>
                    <a:gd name="connsiteX2" fmla="*/ 687001 w 843654"/>
                    <a:gd name="connsiteY2" fmla="*/ 3427 h 417765"/>
                    <a:gd name="connsiteX3" fmla="*/ 832257 w 843654"/>
                    <a:gd name="connsiteY3" fmla="*/ 108203 h 417765"/>
                    <a:gd name="connsiteX4" fmla="*/ 834638 w 843654"/>
                    <a:gd name="connsiteY4" fmla="*/ 286796 h 417765"/>
                    <a:gd name="connsiteX5" fmla="*/ 444113 w 843654"/>
                    <a:gd name="connsiteY5" fmla="*/ 417765 h 417765"/>
                    <a:gd name="connsiteX6" fmla="*/ 22632 w 843654"/>
                    <a:gd name="connsiteY6" fmla="*/ 386809 h 417765"/>
                    <a:gd name="connsiteX0" fmla="*/ 22632 w 843654"/>
                    <a:gd name="connsiteY0" fmla="*/ 386289 h 417245"/>
                    <a:gd name="connsiteX1" fmla="*/ 198845 w 843654"/>
                    <a:gd name="connsiteY1" fmla="*/ 167214 h 417245"/>
                    <a:gd name="connsiteX2" fmla="*/ 687001 w 843654"/>
                    <a:gd name="connsiteY2" fmla="*/ 2907 h 417245"/>
                    <a:gd name="connsiteX3" fmla="*/ 832257 w 843654"/>
                    <a:gd name="connsiteY3" fmla="*/ 107683 h 417245"/>
                    <a:gd name="connsiteX4" fmla="*/ 834638 w 843654"/>
                    <a:gd name="connsiteY4" fmla="*/ 286276 h 417245"/>
                    <a:gd name="connsiteX5" fmla="*/ 444113 w 843654"/>
                    <a:gd name="connsiteY5" fmla="*/ 417245 h 417245"/>
                    <a:gd name="connsiteX6" fmla="*/ 22632 w 843654"/>
                    <a:gd name="connsiteY6" fmla="*/ 386289 h 417245"/>
                    <a:gd name="connsiteX0" fmla="*/ 24190 w 828543"/>
                    <a:gd name="connsiteY0" fmla="*/ 381512 h 417230"/>
                    <a:gd name="connsiteX1" fmla="*/ 183734 w 828543"/>
                    <a:gd name="connsiteY1" fmla="*/ 167199 h 417230"/>
                    <a:gd name="connsiteX2" fmla="*/ 671890 w 828543"/>
                    <a:gd name="connsiteY2" fmla="*/ 2892 h 417230"/>
                    <a:gd name="connsiteX3" fmla="*/ 817146 w 828543"/>
                    <a:gd name="connsiteY3" fmla="*/ 107668 h 417230"/>
                    <a:gd name="connsiteX4" fmla="*/ 819527 w 828543"/>
                    <a:gd name="connsiteY4" fmla="*/ 286261 h 417230"/>
                    <a:gd name="connsiteX5" fmla="*/ 429002 w 828543"/>
                    <a:gd name="connsiteY5" fmla="*/ 417230 h 417230"/>
                    <a:gd name="connsiteX6" fmla="*/ 24190 w 828543"/>
                    <a:gd name="connsiteY6" fmla="*/ 381512 h 417230"/>
                    <a:gd name="connsiteX0" fmla="*/ 39708 w 844061"/>
                    <a:gd name="connsiteY0" fmla="*/ 381512 h 417230"/>
                    <a:gd name="connsiteX1" fmla="*/ 199252 w 844061"/>
                    <a:gd name="connsiteY1" fmla="*/ 167199 h 417230"/>
                    <a:gd name="connsiteX2" fmla="*/ 687408 w 844061"/>
                    <a:gd name="connsiteY2" fmla="*/ 2892 h 417230"/>
                    <a:gd name="connsiteX3" fmla="*/ 832664 w 844061"/>
                    <a:gd name="connsiteY3" fmla="*/ 107668 h 417230"/>
                    <a:gd name="connsiteX4" fmla="*/ 835045 w 844061"/>
                    <a:gd name="connsiteY4" fmla="*/ 286261 h 417230"/>
                    <a:gd name="connsiteX5" fmla="*/ 444520 w 844061"/>
                    <a:gd name="connsiteY5" fmla="*/ 417230 h 417230"/>
                    <a:gd name="connsiteX6" fmla="*/ 39708 w 844061"/>
                    <a:gd name="connsiteY6" fmla="*/ 381512 h 4172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4061" h="417230">
                      <a:moveTo>
                        <a:pt x="39708" y="381512"/>
                      </a:moveTo>
                      <a:cubicBezTo>
                        <a:pt x="-77370" y="354128"/>
                        <a:pt x="91302" y="230302"/>
                        <a:pt x="199252" y="167199"/>
                      </a:cubicBezTo>
                      <a:cubicBezTo>
                        <a:pt x="307202" y="104096"/>
                        <a:pt x="588982" y="-20524"/>
                        <a:pt x="687408" y="2892"/>
                      </a:cubicBezTo>
                      <a:cubicBezTo>
                        <a:pt x="785834" y="26308"/>
                        <a:pt x="808058" y="60440"/>
                        <a:pt x="832664" y="107668"/>
                      </a:cubicBezTo>
                      <a:cubicBezTo>
                        <a:pt x="857270" y="154896"/>
                        <a:pt x="834251" y="226730"/>
                        <a:pt x="835045" y="286261"/>
                      </a:cubicBezTo>
                      <a:lnTo>
                        <a:pt x="444520" y="417230"/>
                      </a:lnTo>
                      <a:lnTo>
                        <a:pt x="39708" y="381512"/>
                      </a:lnTo>
                      <a:close/>
                    </a:path>
                  </a:pathLst>
                </a:custGeom>
                <a:solidFill>
                  <a:srgbClr val="09B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3" name="任意多边形 142"/>
                <p:cNvSpPr/>
                <p:nvPr/>
              </p:nvSpPr>
              <p:spPr>
                <a:xfrm>
                  <a:off x="-116241" y="9672486"/>
                  <a:ext cx="307767" cy="264036"/>
                </a:xfrm>
                <a:custGeom>
                  <a:avLst/>
                  <a:gdLst>
                    <a:gd name="connsiteX0" fmla="*/ 0 w 295275"/>
                    <a:gd name="connsiteY0" fmla="*/ 0 h 250031"/>
                    <a:gd name="connsiteX1" fmla="*/ 295275 w 295275"/>
                    <a:gd name="connsiteY1" fmla="*/ 80962 h 250031"/>
                    <a:gd name="connsiteX2" fmla="*/ 128587 w 295275"/>
                    <a:gd name="connsiteY2" fmla="*/ 250031 h 250031"/>
                    <a:gd name="connsiteX3" fmla="*/ 0 w 295275"/>
                    <a:gd name="connsiteY3" fmla="*/ 0 h 250031"/>
                    <a:gd name="connsiteX0" fmla="*/ 0 w 295275"/>
                    <a:gd name="connsiteY0" fmla="*/ 14005 h 264036"/>
                    <a:gd name="connsiteX1" fmla="*/ 295275 w 295275"/>
                    <a:gd name="connsiteY1" fmla="*/ 94967 h 264036"/>
                    <a:gd name="connsiteX2" fmla="*/ 128587 w 295275"/>
                    <a:gd name="connsiteY2" fmla="*/ 264036 h 264036"/>
                    <a:gd name="connsiteX3" fmla="*/ 0 w 295275"/>
                    <a:gd name="connsiteY3" fmla="*/ 14005 h 264036"/>
                    <a:gd name="connsiteX0" fmla="*/ 12492 w 307767"/>
                    <a:gd name="connsiteY0" fmla="*/ 14005 h 264036"/>
                    <a:gd name="connsiteX1" fmla="*/ 307767 w 307767"/>
                    <a:gd name="connsiteY1" fmla="*/ 94967 h 264036"/>
                    <a:gd name="connsiteX2" fmla="*/ 141079 w 307767"/>
                    <a:gd name="connsiteY2" fmla="*/ 264036 h 264036"/>
                    <a:gd name="connsiteX3" fmla="*/ 12492 w 307767"/>
                    <a:gd name="connsiteY3" fmla="*/ 14005 h 264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7767" h="264036">
                      <a:moveTo>
                        <a:pt x="12492" y="14005"/>
                      </a:moveTo>
                      <a:cubicBezTo>
                        <a:pt x="96629" y="-37589"/>
                        <a:pt x="209342" y="67980"/>
                        <a:pt x="307767" y="94967"/>
                      </a:cubicBezTo>
                      <a:lnTo>
                        <a:pt x="141079" y="264036"/>
                      </a:lnTo>
                      <a:cubicBezTo>
                        <a:pt x="98217" y="180692"/>
                        <a:pt x="-42277" y="92586"/>
                        <a:pt x="12492" y="14005"/>
                      </a:cubicBezTo>
                      <a:close/>
                    </a:path>
                  </a:pathLst>
                </a:custGeom>
                <a:solidFill>
                  <a:srgbClr val="09B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4" name="任意多边形 143"/>
                <p:cNvSpPr/>
                <p:nvPr/>
              </p:nvSpPr>
              <p:spPr>
                <a:xfrm>
                  <a:off x="-56125" y="9628766"/>
                  <a:ext cx="850626" cy="350841"/>
                </a:xfrm>
                <a:custGeom>
                  <a:avLst/>
                  <a:gdLst>
                    <a:gd name="connsiteX0" fmla="*/ 711994 w 828675"/>
                    <a:gd name="connsiteY0" fmla="*/ 0 h 338138"/>
                    <a:gd name="connsiteX1" fmla="*/ 0 w 828675"/>
                    <a:gd name="connsiteY1" fmla="*/ 338138 h 338138"/>
                    <a:gd name="connsiteX2" fmla="*/ 828675 w 828675"/>
                    <a:gd name="connsiteY2" fmla="*/ 90488 h 338138"/>
                    <a:gd name="connsiteX3" fmla="*/ 711994 w 828675"/>
                    <a:gd name="connsiteY3" fmla="*/ 0 h 338138"/>
                    <a:gd name="connsiteX0" fmla="*/ 712001 w 828682"/>
                    <a:gd name="connsiteY0" fmla="*/ 0 h 369677"/>
                    <a:gd name="connsiteX1" fmla="*/ 7 w 828682"/>
                    <a:gd name="connsiteY1" fmla="*/ 338138 h 369677"/>
                    <a:gd name="connsiteX2" fmla="*/ 828682 w 828682"/>
                    <a:gd name="connsiteY2" fmla="*/ 90488 h 369677"/>
                    <a:gd name="connsiteX3" fmla="*/ 712001 w 828682"/>
                    <a:gd name="connsiteY3" fmla="*/ 0 h 369677"/>
                    <a:gd name="connsiteX0" fmla="*/ 717397 w 834078"/>
                    <a:gd name="connsiteY0" fmla="*/ 0 h 369677"/>
                    <a:gd name="connsiteX1" fmla="*/ 5403 w 834078"/>
                    <a:gd name="connsiteY1" fmla="*/ 338138 h 369677"/>
                    <a:gd name="connsiteX2" fmla="*/ 834078 w 834078"/>
                    <a:gd name="connsiteY2" fmla="*/ 90488 h 369677"/>
                    <a:gd name="connsiteX3" fmla="*/ 717397 w 834078"/>
                    <a:gd name="connsiteY3" fmla="*/ 0 h 369677"/>
                    <a:gd name="connsiteX0" fmla="*/ 717484 w 834165"/>
                    <a:gd name="connsiteY0" fmla="*/ 0 h 369677"/>
                    <a:gd name="connsiteX1" fmla="*/ 5490 w 834165"/>
                    <a:gd name="connsiteY1" fmla="*/ 338138 h 369677"/>
                    <a:gd name="connsiteX2" fmla="*/ 834165 w 834165"/>
                    <a:gd name="connsiteY2" fmla="*/ 90488 h 369677"/>
                    <a:gd name="connsiteX3" fmla="*/ 717484 w 834165"/>
                    <a:gd name="connsiteY3" fmla="*/ 0 h 369677"/>
                    <a:gd name="connsiteX0" fmla="*/ 717484 w 834165"/>
                    <a:gd name="connsiteY0" fmla="*/ 0 h 369677"/>
                    <a:gd name="connsiteX1" fmla="*/ 5490 w 834165"/>
                    <a:gd name="connsiteY1" fmla="*/ 338138 h 369677"/>
                    <a:gd name="connsiteX2" fmla="*/ 834165 w 834165"/>
                    <a:gd name="connsiteY2" fmla="*/ 90488 h 369677"/>
                    <a:gd name="connsiteX3" fmla="*/ 717484 w 834165"/>
                    <a:gd name="connsiteY3" fmla="*/ 0 h 369677"/>
                    <a:gd name="connsiteX0" fmla="*/ 717484 w 834165"/>
                    <a:gd name="connsiteY0" fmla="*/ 12 h 369689"/>
                    <a:gd name="connsiteX1" fmla="*/ 5490 w 834165"/>
                    <a:gd name="connsiteY1" fmla="*/ 338150 h 369689"/>
                    <a:gd name="connsiteX2" fmla="*/ 834165 w 834165"/>
                    <a:gd name="connsiteY2" fmla="*/ 90500 h 369689"/>
                    <a:gd name="connsiteX3" fmla="*/ 717484 w 834165"/>
                    <a:gd name="connsiteY3" fmla="*/ 12 h 369689"/>
                    <a:gd name="connsiteX0" fmla="*/ 717484 w 834165"/>
                    <a:gd name="connsiteY0" fmla="*/ 12 h 377528"/>
                    <a:gd name="connsiteX1" fmla="*/ 5490 w 834165"/>
                    <a:gd name="connsiteY1" fmla="*/ 338150 h 377528"/>
                    <a:gd name="connsiteX2" fmla="*/ 834165 w 834165"/>
                    <a:gd name="connsiteY2" fmla="*/ 90500 h 377528"/>
                    <a:gd name="connsiteX3" fmla="*/ 717484 w 834165"/>
                    <a:gd name="connsiteY3" fmla="*/ 12 h 377528"/>
                    <a:gd name="connsiteX0" fmla="*/ 717484 w 834165"/>
                    <a:gd name="connsiteY0" fmla="*/ 12 h 368175"/>
                    <a:gd name="connsiteX1" fmla="*/ 5490 w 834165"/>
                    <a:gd name="connsiteY1" fmla="*/ 338150 h 368175"/>
                    <a:gd name="connsiteX2" fmla="*/ 834165 w 834165"/>
                    <a:gd name="connsiteY2" fmla="*/ 90500 h 368175"/>
                    <a:gd name="connsiteX3" fmla="*/ 717484 w 834165"/>
                    <a:gd name="connsiteY3" fmla="*/ 12 h 368175"/>
                    <a:gd name="connsiteX0" fmla="*/ 714123 w 830804"/>
                    <a:gd name="connsiteY0" fmla="*/ 12 h 368175"/>
                    <a:gd name="connsiteX1" fmla="*/ 2129 w 830804"/>
                    <a:gd name="connsiteY1" fmla="*/ 338150 h 368175"/>
                    <a:gd name="connsiteX2" fmla="*/ 830804 w 830804"/>
                    <a:gd name="connsiteY2" fmla="*/ 90500 h 368175"/>
                    <a:gd name="connsiteX3" fmla="*/ 714123 w 830804"/>
                    <a:gd name="connsiteY3" fmla="*/ 12 h 368175"/>
                    <a:gd name="connsiteX0" fmla="*/ 714123 w 830804"/>
                    <a:gd name="connsiteY0" fmla="*/ 12 h 368175"/>
                    <a:gd name="connsiteX1" fmla="*/ 2129 w 830804"/>
                    <a:gd name="connsiteY1" fmla="*/ 338150 h 368175"/>
                    <a:gd name="connsiteX2" fmla="*/ 830804 w 830804"/>
                    <a:gd name="connsiteY2" fmla="*/ 90500 h 368175"/>
                    <a:gd name="connsiteX3" fmla="*/ 714123 w 830804"/>
                    <a:gd name="connsiteY3" fmla="*/ 12 h 368175"/>
                    <a:gd name="connsiteX0" fmla="*/ 718613 w 835294"/>
                    <a:gd name="connsiteY0" fmla="*/ 12 h 368175"/>
                    <a:gd name="connsiteX1" fmla="*/ 6619 w 835294"/>
                    <a:gd name="connsiteY1" fmla="*/ 338150 h 368175"/>
                    <a:gd name="connsiteX2" fmla="*/ 835294 w 835294"/>
                    <a:gd name="connsiteY2" fmla="*/ 90500 h 368175"/>
                    <a:gd name="connsiteX3" fmla="*/ 718613 w 835294"/>
                    <a:gd name="connsiteY3" fmla="*/ 12 h 368175"/>
                    <a:gd name="connsiteX0" fmla="*/ 718613 w 835294"/>
                    <a:gd name="connsiteY0" fmla="*/ 12 h 350841"/>
                    <a:gd name="connsiteX1" fmla="*/ 6619 w 835294"/>
                    <a:gd name="connsiteY1" fmla="*/ 338150 h 350841"/>
                    <a:gd name="connsiteX2" fmla="*/ 835294 w 835294"/>
                    <a:gd name="connsiteY2" fmla="*/ 90500 h 350841"/>
                    <a:gd name="connsiteX3" fmla="*/ 718613 w 835294"/>
                    <a:gd name="connsiteY3" fmla="*/ 12 h 350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35294" h="350841">
                      <a:moveTo>
                        <a:pt x="718613" y="12"/>
                      </a:moveTo>
                      <a:cubicBezTo>
                        <a:pt x="471757" y="265125"/>
                        <a:pt x="-65612" y="239725"/>
                        <a:pt x="6619" y="338150"/>
                      </a:cubicBezTo>
                      <a:cubicBezTo>
                        <a:pt x="-2907" y="393712"/>
                        <a:pt x="720994" y="258775"/>
                        <a:pt x="835294" y="90500"/>
                      </a:cubicBezTo>
                      <a:cubicBezTo>
                        <a:pt x="813069" y="36525"/>
                        <a:pt x="767032" y="-781"/>
                        <a:pt x="718613" y="12"/>
                      </a:cubicBezTo>
                      <a:close/>
                    </a:path>
                  </a:pathLst>
                </a:custGeom>
                <a:solidFill>
                  <a:srgbClr val="F6F4D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                                                               </a:t>
                  </a:r>
                  <a:endParaRPr lang="zh-CN" altLang="en-US" dirty="0"/>
                </a:p>
              </p:txBody>
            </p:sp>
            <p:sp>
              <p:nvSpPr>
                <p:cNvPr id="145" name="椭圆 369"/>
                <p:cNvSpPr/>
                <p:nvPr/>
              </p:nvSpPr>
              <p:spPr>
                <a:xfrm rot="21151079">
                  <a:off x="167974" y="9851770"/>
                  <a:ext cx="427168" cy="109187"/>
                </a:xfrm>
                <a:custGeom>
                  <a:avLst/>
                  <a:gdLst>
                    <a:gd name="connsiteX0" fmla="*/ 0 w 434211"/>
                    <a:gd name="connsiteY0" fmla="*/ 39063 h 78125"/>
                    <a:gd name="connsiteX1" fmla="*/ 217106 w 434211"/>
                    <a:gd name="connsiteY1" fmla="*/ 0 h 78125"/>
                    <a:gd name="connsiteX2" fmla="*/ 434212 w 434211"/>
                    <a:gd name="connsiteY2" fmla="*/ 39063 h 78125"/>
                    <a:gd name="connsiteX3" fmla="*/ 217106 w 434211"/>
                    <a:gd name="connsiteY3" fmla="*/ 78126 h 78125"/>
                    <a:gd name="connsiteX4" fmla="*/ 0 w 434211"/>
                    <a:gd name="connsiteY4" fmla="*/ 39063 h 78125"/>
                    <a:gd name="connsiteX0" fmla="*/ 0 w 434212"/>
                    <a:gd name="connsiteY0" fmla="*/ 40692 h 79755"/>
                    <a:gd name="connsiteX1" fmla="*/ 217106 w 434212"/>
                    <a:gd name="connsiteY1" fmla="*/ 1629 h 79755"/>
                    <a:gd name="connsiteX2" fmla="*/ 434212 w 434212"/>
                    <a:gd name="connsiteY2" fmla="*/ 40692 h 79755"/>
                    <a:gd name="connsiteX3" fmla="*/ 217106 w 434212"/>
                    <a:gd name="connsiteY3" fmla="*/ 79755 h 79755"/>
                    <a:gd name="connsiteX4" fmla="*/ 0 w 434212"/>
                    <a:gd name="connsiteY4" fmla="*/ 40692 h 79755"/>
                    <a:gd name="connsiteX0" fmla="*/ 0 w 434224"/>
                    <a:gd name="connsiteY0" fmla="*/ 40692 h 80439"/>
                    <a:gd name="connsiteX1" fmla="*/ 217106 w 434224"/>
                    <a:gd name="connsiteY1" fmla="*/ 1629 h 80439"/>
                    <a:gd name="connsiteX2" fmla="*/ 434212 w 434224"/>
                    <a:gd name="connsiteY2" fmla="*/ 40692 h 80439"/>
                    <a:gd name="connsiteX3" fmla="*/ 217106 w 434224"/>
                    <a:gd name="connsiteY3" fmla="*/ 79755 h 80439"/>
                    <a:gd name="connsiteX4" fmla="*/ 0 w 434224"/>
                    <a:gd name="connsiteY4" fmla="*/ 40692 h 80439"/>
                    <a:gd name="connsiteX0" fmla="*/ 0 w 434224"/>
                    <a:gd name="connsiteY0" fmla="*/ 39748 h 79495"/>
                    <a:gd name="connsiteX1" fmla="*/ 217106 w 434224"/>
                    <a:gd name="connsiteY1" fmla="*/ 685 h 79495"/>
                    <a:gd name="connsiteX2" fmla="*/ 434212 w 434224"/>
                    <a:gd name="connsiteY2" fmla="*/ 39748 h 79495"/>
                    <a:gd name="connsiteX3" fmla="*/ 217106 w 434224"/>
                    <a:gd name="connsiteY3" fmla="*/ 78811 h 79495"/>
                    <a:gd name="connsiteX4" fmla="*/ 0 w 434224"/>
                    <a:gd name="connsiteY4" fmla="*/ 39748 h 79495"/>
                    <a:gd name="connsiteX0" fmla="*/ 0 w 475599"/>
                    <a:gd name="connsiteY0" fmla="*/ 44221 h 79496"/>
                    <a:gd name="connsiteX1" fmla="*/ 258484 w 475599"/>
                    <a:gd name="connsiteY1" fmla="*/ 986 h 79496"/>
                    <a:gd name="connsiteX2" fmla="*/ 475590 w 475599"/>
                    <a:gd name="connsiteY2" fmla="*/ 40049 h 79496"/>
                    <a:gd name="connsiteX3" fmla="*/ 258484 w 475599"/>
                    <a:gd name="connsiteY3" fmla="*/ 79112 h 79496"/>
                    <a:gd name="connsiteX4" fmla="*/ 0 w 475599"/>
                    <a:gd name="connsiteY4" fmla="*/ 44221 h 79496"/>
                    <a:gd name="connsiteX0" fmla="*/ 0 w 511944"/>
                    <a:gd name="connsiteY0" fmla="*/ 46830 h 79498"/>
                    <a:gd name="connsiteX1" fmla="*/ 294829 w 511944"/>
                    <a:gd name="connsiteY1" fmla="*/ 1163 h 79498"/>
                    <a:gd name="connsiteX2" fmla="*/ 511935 w 511944"/>
                    <a:gd name="connsiteY2" fmla="*/ 40226 h 79498"/>
                    <a:gd name="connsiteX3" fmla="*/ 294829 w 511944"/>
                    <a:gd name="connsiteY3" fmla="*/ 79289 h 79498"/>
                    <a:gd name="connsiteX4" fmla="*/ 0 w 511944"/>
                    <a:gd name="connsiteY4" fmla="*/ 46830 h 79498"/>
                    <a:gd name="connsiteX0" fmla="*/ 0 w 511942"/>
                    <a:gd name="connsiteY0" fmla="*/ 52013 h 89928"/>
                    <a:gd name="connsiteX1" fmla="*/ 294829 w 511942"/>
                    <a:gd name="connsiteY1" fmla="*/ 6346 h 89928"/>
                    <a:gd name="connsiteX2" fmla="*/ 511935 w 511942"/>
                    <a:gd name="connsiteY2" fmla="*/ 45409 h 89928"/>
                    <a:gd name="connsiteX3" fmla="*/ 294829 w 511942"/>
                    <a:gd name="connsiteY3" fmla="*/ 84472 h 89928"/>
                    <a:gd name="connsiteX4" fmla="*/ 0 w 511942"/>
                    <a:gd name="connsiteY4" fmla="*/ 52013 h 89928"/>
                    <a:gd name="connsiteX0" fmla="*/ 0 w 511935"/>
                    <a:gd name="connsiteY0" fmla="*/ 45704 h 97075"/>
                    <a:gd name="connsiteX1" fmla="*/ 294829 w 511935"/>
                    <a:gd name="connsiteY1" fmla="*/ 37 h 97075"/>
                    <a:gd name="connsiteX2" fmla="*/ 511935 w 511935"/>
                    <a:gd name="connsiteY2" fmla="*/ 39100 h 97075"/>
                    <a:gd name="connsiteX3" fmla="*/ 292349 w 511935"/>
                    <a:gd name="connsiteY3" fmla="*/ 97051 h 97075"/>
                    <a:gd name="connsiteX4" fmla="*/ 0 w 511935"/>
                    <a:gd name="connsiteY4" fmla="*/ 45704 h 97075"/>
                    <a:gd name="connsiteX0" fmla="*/ 0 w 511935"/>
                    <a:gd name="connsiteY0" fmla="*/ 48371 h 99742"/>
                    <a:gd name="connsiteX1" fmla="*/ 292779 w 511935"/>
                    <a:gd name="connsiteY1" fmla="*/ 33 h 99742"/>
                    <a:gd name="connsiteX2" fmla="*/ 511935 w 511935"/>
                    <a:gd name="connsiteY2" fmla="*/ 41767 h 99742"/>
                    <a:gd name="connsiteX3" fmla="*/ 292349 w 511935"/>
                    <a:gd name="connsiteY3" fmla="*/ 99718 h 99742"/>
                    <a:gd name="connsiteX4" fmla="*/ 0 w 511935"/>
                    <a:gd name="connsiteY4" fmla="*/ 48371 h 99742"/>
                    <a:gd name="connsiteX0" fmla="*/ 0 w 511935"/>
                    <a:gd name="connsiteY0" fmla="*/ 57808 h 109180"/>
                    <a:gd name="connsiteX1" fmla="*/ 294019 w 511935"/>
                    <a:gd name="connsiteY1" fmla="*/ 26 h 109180"/>
                    <a:gd name="connsiteX2" fmla="*/ 511935 w 511935"/>
                    <a:gd name="connsiteY2" fmla="*/ 51204 h 109180"/>
                    <a:gd name="connsiteX3" fmla="*/ 292349 w 511935"/>
                    <a:gd name="connsiteY3" fmla="*/ 109155 h 109180"/>
                    <a:gd name="connsiteX4" fmla="*/ 0 w 511935"/>
                    <a:gd name="connsiteY4" fmla="*/ 57808 h 109180"/>
                    <a:gd name="connsiteX0" fmla="*/ 0 w 511943"/>
                    <a:gd name="connsiteY0" fmla="*/ 58919 h 110291"/>
                    <a:gd name="connsiteX1" fmla="*/ 294019 w 511943"/>
                    <a:gd name="connsiteY1" fmla="*/ 1137 h 110291"/>
                    <a:gd name="connsiteX2" fmla="*/ 511935 w 511943"/>
                    <a:gd name="connsiteY2" fmla="*/ 52315 h 110291"/>
                    <a:gd name="connsiteX3" fmla="*/ 292349 w 511943"/>
                    <a:gd name="connsiteY3" fmla="*/ 110266 h 110291"/>
                    <a:gd name="connsiteX4" fmla="*/ 0 w 511943"/>
                    <a:gd name="connsiteY4" fmla="*/ 58919 h 110291"/>
                    <a:gd name="connsiteX0" fmla="*/ 0 w 511953"/>
                    <a:gd name="connsiteY0" fmla="*/ 58345 h 109717"/>
                    <a:gd name="connsiteX1" fmla="*/ 294019 w 511953"/>
                    <a:gd name="connsiteY1" fmla="*/ 563 h 109717"/>
                    <a:gd name="connsiteX2" fmla="*/ 511935 w 511953"/>
                    <a:gd name="connsiteY2" fmla="*/ 51741 h 109717"/>
                    <a:gd name="connsiteX3" fmla="*/ 292349 w 511953"/>
                    <a:gd name="connsiteY3" fmla="*/ 109692 h 109717"/>
                    <a:gd name="connsiteX4" fmla="*/ 0 w 511953"/>
                    <a:gd name="connsiteY4" fmla="*/ 58345 h 109717"/>
                    <a:gd name="connsiteX0" fmla="*/ 0 w 430767"/>
                    <a:gd name="connsiteY0" fmla="*/ 59036 h 110441"/>
                    <a:gd name="connsiteX1" fmla="*/ 294019 w 430767"/>
                    <a:gd name="connsiteY1" fmla="*/ 1254 h 110441"/>
                    <a:gd name="connsiteX2" fmla="*/ 430731 w 430767"/>
                    <a:gd name="connsiteY2" fmla="*/ 48973 h 110441"/>
                    <a:gd name="connsiteX3" fmla="*/ 292349 w 430767"/>
                    <a:gd name="connsiteY3" fmla="*/ 110383 h 110441"/>
                    <a:gd name="connsiteX4" fmla="*/ 0 w 430767"/>
                    <a:gd name="connsiteY4" fmla="*/ 59036 h 110441"/>
                    <a:gd name="connsiteX0" fmla="*/ 0 w 427168"/>
                    <a:gd name="connsiteY0" fmla="*/ 57797 h 109187"/>
                    <a:gd name="connsiteX1" fmla="*/ 294019 w 427168"/>
                    <a:gd name="connsiteY1" fmla="*/ 15 h 109187"/>
                    <a:gd name="connsiteX2" fmla="*/ 427130 w 427168"/>
                    <a:gd name="connsiteY2" fmla="*/ 56868 h 109187"/>
                    <a:gd name="connsiteX3" fmla="*/ 292349 w 427168"/>
                    <a:gd name="connsiteY3" fmla="*/ 109144 h 109187"/>
                    <a:gd name="connsiteX4" fmla="*/ 0 w 427168"/>
                    <a:gd name="connsiteY4" fmla="*/ 57797 h 1091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7168" h="109187">
                      <a:moveTo>
                        <a:pt x="0" y="57797"/>
                      </a:moveTo>
                      <a:cubicBezTo>
                        <a:pt x="278" y="39609"/>
                        <a:pt x="222831" y="170"/>
                        <a:pt x="294019" y="15"/>
                      </a:cubicBezTo>
                      <a:cubicBezTo>
                        <a:pt x="365207" y="-140"/>
                        <a:pt x="425285" y="-27"/>
                        <a:pt x="427130" y="56868"/>
                      </a:cubicBezTo>
                      <a:cubicBezTo>
                        <a:pt x="428975" y="113763"/>
                        <a:pt x="363537" y="108989"/>
                        <a:pt x="292349" y="109144"/>
                      </a:cubicBezTo>
                      <a:cubicBezTo>
                        <a:pt x="221161" y="109299"/>
                        <a:pt x="-278" y="75985"/>
                        <a:pt x="0" y="57797"/>
                      </a:cubicBezTo>
                      <a:close/>
                    </a:path>
                  </a:pathLst>
                </a:custGeom>
                <a:solidFill>
                  <a:srgbClr val="F168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6" name="椭圆 369"/>
                <p:cNvSpPr/>
                <p:nvPr/>
              </p:nvSpPr>
              <p:spPr>
                <a:xfrm rot="21151079">
                  <a:off x="-53909" y="9884611"/>
                  <a:ext cx="178865" cy="45719"/>
                </a:xfrm>
                <a:custGeom>
                  <a:avLst/>
                  <a:gdLst>
                    <a:gd name="connsiteX0" fmla="*/ 0 w 434211"/>
                    <a:gd name="connsiteY0" fmla="*/ 39063 h 78125"/>
                    <a:gd name="connsiteX1" fmla="*/ 217106 w 434211"/>
                    <a:gd name="connsiteY1" fmla="*/ 0 h 78125"/>
                    <a:gd name="connsiteX2" fmla="*/ 434212 w 434211"/>
                    <a:gd name="connsiteY2" fmla="*/ 39063 h 78125"/>
                    <a:gd name="connsiteX3" fmla="*/ 217106 w 434211"/>
                    <a:gd name="connsiteY3" fmla="*/ 78126 h 78125"/>
                    <a:gd name="connsiteX4" fmla="*/ 0 w 434211"/>
                    <a:gd name="connsiteY4" fmla="*/ 39063 h 78125"/>
                    <a:gd name="connsiteX0" fmla="*/ 0 w 434212"/>
                    <a:gd name="connsiteY0" fmla="*/ 40692 h 79755"/>
                    <a:gd name="connsiteX1" fmla="*/ 217106 w 434212"/>
                    <a:gd name="connsiteY1" fmla="*/ 1629 h 79755"/>
                    <a:gd name="connsiteX2" fmla="*/ 434212 w 434212"/>
                    <a:gd name="connsiteY2" fmla="*/ 40692 h 79755"/>
                    <a:gd name="connsiteX3" fmla="*/ 217106 w 434212"/>
                    <a:gd name="connsiteY3" fmla="*/ 79755 h 79755"/>
                    <a:gd name="connsiteX4" fmla="*/ 0 w 434212"/>
                    <a:gd name="connsiteY4" fmla="*/ 40692 h 79755"/>
                    <a:gd name="connsiteX0" fmla="*/ 0 w 434224"/>
                    <a:gd name="connsiteY0" fmla="*/ 40692 h 80439"/>
                    <a:gd name="connsiteX1" fmla="*/ 217106 w 434224"/>
                    <a:gd name="connsiteY1" fmla="*/ 1629 h 80439"/>
                    <a:gd name="connsiteX2" fmla="*/ 434212 w 434224"/>
                    <a:gd name="connsiteY2" fmla="*/ 40692 h 80439"/>
                    <a:gd name="connsiteX3" fmla="*/ 217106 w 434224"/>
                    <a:gd name="connsiteY3" fmla="*/ 79755 h 80439"/>
                    <a:gd name="connsiteX4" fmla="*/ 0 w 434224"/>
                    <a:gd name="connsiteY4" fmla="*/ 40692 h 80439"/>
                    <a:gd name="connsiteX0" fmla="*/ 0 w 434224"/>
                    <a:gd name="connsiteY0" fmla="*/ 39748 h 79495"/>
                    <a:gd name="connsiteX1" fmla="*/ 217106 w 434224"/>
                    <a:gd name="connsiteY1" fmla="*/ 685 h 79495"/>
                    <a:gd name="connsiteX2" fmla="*/ 434212 w 434224"/>
                    <a:gd name="connsiteY2" fmla="*/ 39748 h 79495"/>
                    <a:gd name="connsiteX3" fmla="*/ 217106 w 434224"/>
                    <a:gd name="connsiteY3" fmla="*/ 78811 h 79495"/>
                    <a:gd name="connsiteX4" fmla="*/ 0 w 434224"/>
                    <a:gd name="connsiteY4" fmla="*/ 39748 h 79495"/>
                    <a:gd name="connsiteX0" fmla="*/ 0 w 475599"/>
                    <a:gd name="connsiteY0" fmla="*/ 44221 h 79496"/>
                    <a:gd name="connsiteX1" fmla="*/ 258484 w 475599"/>
                    <a:gd name="connsiteY1" fmla="*/ 986 h 79496"/>
                    <a:gd name="connsiteX2" fmla="*/ 475590 w 475599"/>
                    <a:gd name="connsiteY2" fmla="*/ 40049 h 79496"/>
                    <a:gd name="connsiteX3" fmla="*/ 258484 w 475599"/>
                    <a:gd name="connsiteY3" fmla="*/ 79112 h 79496"/>
                    <a:gd name="connsiteX4" fmla="*/ 0 w 475599"/>
                    <a:gd name="connsiteY4" fmla="*/ 44221 h 79496"/>
                    <a:gd name="connsiteX0" fmla="*/ 0 w 511944"/>
                    <a:gd name="connsiteY0" fmla="*/ 46830 h 79498"/>
                    <a:gd name="connsiteX1" fmla="*/ 294829 w 511944"/>
                    <a:gd name="connsiteY1" fmla="*/ 1163 h 79498"/>
                    <a:gd name="connsiteX2" fmla="*/ 511935 w 511944"/>
                    <a:gd name="connsiteY2" fmla="*/ 40226 h 79498"/>
                    <a:gd name="connsiteX3" fmla="*/ 294829 w 511944"/>
                    <a:gd name="connsiteY3" fmla="*/ 79289 h 79498"/>
                    <a:gd name="connsiteX4" fmla="*/ 0 w 511944"/>
                    <a:gd name="connsiteY4" fmla="*/ 46830 h 79498"/>
                    <a:gd name="connsiteX0" fmla="*/ 0 w 511942"/>
                    <a:gd name="connsiteY0" fmla="*/ 52013 h 89928"/>
                    <a:gd name="connsiteX1" fmla="*/ 294829 w 511942"/>
                    <a:gd name="connsiteY1" fmla="*/ 6346 h 89928"/>
                    <a:gd name="connsiteX2" fmla="*/ 511935 w 511942"/>
                    <a:gd name="connsiteY2" fmla="*/ 45409 h 89928"/>
                    <a:gd name="connsiteX3" fmla="*/ 294829 w 511942"/>
                    <a:gd name="connsiteY3" fmla="*/ 84472 h 89928"/>
                    <a:gd name="connsiteX4" fmla="*/ 0 w 511942"/>
                    <a:gd name="connsiteY4" fmla="*/ 52013 h 89928"/>
                    <a:gd name="connsiteX0" fmla="*/ 0 w 511935"/>
                    <a:gd name="connsiteY0" fmla="*/ 45704 h 97075"/>
                    <a:gd name="connsiteX1" fmla="*/ 294829 w 511935"/>
                    <a:gd name="connsiteY1" fmla="*/ 37 h 97075"/>
                    <a:gd name="connsiteX2" fmla="*/ 511935 w 511935"/>
                    <a:gd name="connsiteY2" fmla="*/ 39100 h 97075"/>
                    <a:gd name="connsiteX3" fmla="*/ 292349 w 511935"/>
                    <a:gd name="connsiteY3" fmla="*/ 97051 h 97075"/>
                    <a:gd name="connsiteX4" fmla="*/ 0 w 511935"/>
                    <a:gd name="connsiteY4" fmla="*/ 45704 h 97075"/>
                    <a:gd name="connsiteX0" fmla="*/ 0 w 511935"/>
                    <a:gd name="connsiteY0" fmla="*/ 48371 h 99742"/>
                    <a:gd name="connsiteX1" fmla="*/ 292779 w 511935"/>
                    <a:gd name="connsiteY1" fmla="*/ 33 h 99742"/>
                    <a:gd name="connsiteX2" fmla="*/ 511935 w 511935"/>
                    <a:gd name="connsiteY2" fmla="*/ 41767 h 99742"/>
                    <a:gd name="connsiteX3" fmla="*/ 292349 w 511935"/>
                    <a:gd name="connsiteY3" fmla="*/ 99718 h 99742"/>
                    <a:gd name="connsiteX4" fmla="*/ 0 w 511935"/>
                    <a:gd name="connsiteY4" fmla="*/ 48371 h 99742"/>
                    <a:gd name="connsiteX0" fmla="*/ 0 w 511935"/>
                    <a:gd name="connsiteY0" fmla="*/ 57808 h 109180"/>
                    <a:gd name="connsiteX1" fmla="*/ 294019 w 511935"/>
                    <a:gd name="connsiteY1" fmla="*/ 26 h 109180"/>
                    <a:gd name="connsiteX2" fmla="*/ 511935 w 511935"/>
                    <a:gd name="connsiteY2" fmla="*/ 51204 h 109180"/>
                    <a:gd name="connsiteX3" fmla="*/ 292349 w 511935"/>
                    <a:gd name="connsiteY3" fmla="*/ 109155 h 109180"/>
                    <a:gd name="connsiteX4" fmla="*/ 0 w 511935"/>
                    <a:gd name="connsiteY4" fmla="*/ 57808 h 109180"/>
                    <a:gd name="connsiteX0" fmla="*/ 0 w 511943"/>
                    <a:gd name="connsiteY0" fmla="*/ 58919 h 110291"/>
                    <a:gd name="connsiteX1" fmla="*/ 294019 w 511943"/>
                    <a:gd name="connsiteY1" fmla="*/ 1137 h 110291"/>
                    <a:gd name="connsiteX2" fmla="*/ 511935 w 511943"/>
                    <a:gd name="connsiteY2" fmla="*/ 52315 h 110291"/>
                    <a:gd name="connsiteX3" fmla="*/ 292349 w 511943"/>
                    <a:gd name="connsiteY3" fmla="*/ 110266 h 110291"/>
                    <a:gd name="connsiteX4" fmla="*/ 0 w 511943"/>
                    <a:gd name="connsiteY4" fmla="*/ 58919 h 110291"/>
                    <a:gd name="connsiteX0" fmla="*/ 0 w 511953"/>
                    <a:gd name="connsiteY0" fmla="*/ 58345 h 109717"/>
                    <a:gd name="connsiteX1" fmla="*/ 294019 w 511953"/>
                    <a:gd name="connsiteY1" fmla="*/ 563 h 109717"/>
                    <a:gd name="connsiteX2" fmla="*/ 511935 w 511953"/>
                    <a:gd name="connsiteY2" fmla="*/ 51741 h 109717"/>
                    <a:gd name="connsiteX3" fmla="*/ 292349 w 511953"/>
                    <a:gd name="connsiteY3" fmla="*/ 109692 h 109717"/>
                    <a:gd name="connsiteX4" fmla="*/ 0 w 511953"/>
                    <a:gd name="connsiteY4" fmla="*/ 58345 h 109717"/>
                    <a:gd name="connsiteX0" fmla="*/ 0 w 430767"/>
                    <a:gd name="connsiteY0" fmla="*/ 59036 h 110441"/>
                    <a:gd name="connsiteX1" fmla="*/ 294019 w 430767"/>
                    <a:gd name="connsiteY1" fmla="*/ 1254 h 110441"/>
                    <a:gd name="connsiteX2" fmla="*/ 430731 w 430767"/>
                    <a:gd name="connsiteY2" fmla="*/ 48973 h 110441"/>
                    <a:gd name="connsiteX3" fmla="*/ 292349 w 430767"/>
                    <a:gd name="connsiteY3" fmla="*/ 110383 h 110441"/>
                    <a:gd name="connsiteX4" fmla="*/ 0 w 430767"/>
                    <a:gd name="connsiteY4" fmla="*/ 59036 h 110441"/>
                    <a:gd name="connsiteX0" fmla="*/ 0 w 427168"/>
                    <a:gd name="connsiteY0" fmla="*/ 57797 h 109187"/>
                    <a:gd name="connsiteX1" fmla="*/ 294019 w 427168"/>
                    <a:gd name="connsiteY1" fmla="*/ 15 h 109187"/>
                    <a:gd name="connsiteX2" fmla="*/ 427130 w 427168"/>
                    <a:gd name="connsiteY2" fmla="*/ 56868 h 109187"/>
                    <a:gd name="connsiteX3" fmla="*/ 292349 w 427168"/>
                    <a:gd name="connsiteY3" fmla="*/ 109144 h 109187"/>
                    <a:gd name="connsiteX4" fmla="*/ 0 w 427168"/>
                    <a:gd name="connsiteY4" fmla="*/ 57797 h 1091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7168" h="109187">
                      <a:moveTo>
                        <a:pt x="0" y="57797"/>
                      </a:moveTo>
                      <a:cubicBezTo>
                        <a:pt x="278" y="39609"/>
                        <a:pt x="222831" y="170"/>
                        <a:pt x="294019" y="15"/>
                      </a:cubicBezTo>
                      <a:cubicBezTo>
                        <a:pt x="365207" y="-140"/>
                        <a:pt x="425285" y="-27"/>
                        <a:pt x="427130" y="56868"/>
                      </a:cubicBezTo>
                      <a:cubicBezTo>
                        <a:pt x="428975" y="113763"/>
                        <a:pt x="363537" y="108989"/>
                        <a:pt x="292349" y="109144"/>
                      </a:cubicBezTo>
                      <a:cubicBezTo>
                        <a:pt x="221161" y="109299"/>
                        <a:pt x="-278" y="75985"/>
                        <a:pt x="0" y="57797"/>
                      </a:cubicBezTo>
                      <a:close/>
                    </a:path>
                  </a:pathLst>
                </a:custGeom>
                <a:solidFill>
                  <a:srgbClr val="F168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47" name="组合 146"/>
                <p:cNvGrpSpPr/>
                <p:nvPr/>
              </p:nvGrpSpPr>
              <p:grpSpPr>
                <a:xfrm>
                  <a:off x="620531" y="9636924"/>
                  <a:ext cx="118084" cy="158131"/>
                  <a:chOff x="620531" y="9636924"/>
                  <a:chExt cx="118084" cy="158131"/>
                </a:xfrm>
              </p:grpSpPr>
              <p:sp>
                <p:nvSpPr>
                  <p:cNvPr id="148" name="任意多边形 147"/>
                  <p:cNvSpPr/>
                  <p:nvPr/>
                </p:nvSpPr>
                <p:spPr>
                  <a:xfrm rot="19056237">
                    <a:off x="620531" y="9676992"/>
                    <a:ext cx="83834" cy="118063"/>
                  </a:xfrm>
                  <a:custGeom>
                    <a:avLst/>
                    <a:gdLst>
                      <a:gd name="connsiteX0" fmla="*/ 67854 w 83834"/>
                      <a:gd name="connsiteY0" fmla="*/ 5476 h 118063"/>
                      <a:gd name="connsiteX1" fmla="*/ 77024 w 83834"/>
                      <a:gd name="connsiteY1" fmla="*/ 23017 h 118063"/>
                      <a:gd name="connsiteX2" fmla="*/ 83834 w 83834"/>
                      <a:gd name="connsiteY2" fmla="*/ 67962 h 118063"/>
                      <a:gd name="connsiteX3" fmla="*/ 70008 w 83834"/>
                      <a:gd name="connsiteY3" fmla="*/ 118063 h 118063"/>
                      <a:gd name="connsiteX4" fmla="*/ 5891 w 83834"/>
                      <a:gd name="connsiteY4" fmla="*/ 115888 h 118063"/>
                      <a:gd name="connsiteX5" fmla="*/ 3485 w 83834"/>
                      <a:gd name="connsiteY5" fmla="*/ 115349 h 118063"/>
                      <a:gd name="connsiteX6" fmla="*/ 17044 w 83834"/>
                      <a:gd name="connsiteY6" fmla="*/ 66216 h 118063"/>
                      <a:gd name="connsiteX7" fmla="*/ 11617 w 83834"/>
                      <a:gd name="connsiteY7" fmla="*/ 25863 h 118063"/>
                      <a:gd name="connsiteX8" fmla="*/ 0 w 83834"/>
                      <a:gd name="connsiteY8" fmla="*/ 0 h 1180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3834" h="118063">
                        <a:moveTo>
                          <a:pt x="67854" y="5476"/>
                        </a:moveTo>
                        <a:lnTo>
                          <a:pt x="77024" y="23017"/>
                        </a:lnTo>
                        <a:cubicBezTo>
                          <a:pt x="81388" y="36614"/>
                          <a:pt x="83834" y="51859"/>
                          <a:pt x="83834" y="67962"/>
                        </a:cubicBezTo>
                        <a:lnTo>
                          <a:pt x="70008" y="118063"/>
                        </a:lnTo>
                        <a:lnTo>
                          <a:pt x="5891" y="115888"/>
                        </a:lnTo>
                        <a:lnTo>
                          <a:pt x="3485" y="115349"/>
                        </a:lnTo>
                        <a:lnTo>
                          <a:pt x="17044" y="66216"/>
                        </a:lnTo>
                        <a:cubicBezTo>
                          <a:pt x="17044" y="51903"/>
                          <a:pt x="15112" y="38266"/>
                          <a:pt x="11617" y="25863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CFD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9" name="任意多边形 148"/>
                  <p:cNvSpPr/>
                  <p:nvPr/>
                </p:nvSpPr>
                <p:spPr>
                  <a:xfrm rot="19056237">
                    <a:off x="692896" y="9636924"/>
                    <a:ext cx="45719" cy="118063"/>
                  </a:xfrm>
                  <a:custGeom>
                    <a:avLst/>
                    <a:gdLst>
                      <a:gd name="connsiteX0" fmla="*/ 67854 w 83834"/>
                      <a:gd name="connsiteY0" fmla="*/ 5476 h 118063"/>
                      <a:gd name="connsiteX1" fmla="*/ 77024 w 83834"/>
                      <a:gd name="connsiteY1" fmla="*/ 23017 h 118063"/>
                      <a:gd name="connsiteX2" fmla="*/ 83834 w 83834"/>
                      <a:gd name="connsiteY2" fmla="*/ 67962 h 118063"/>
                      <a:gd name="connsiteX3" fmla="*/ 70008 w 83834"/>
                      <a:gd name="connsiteY3" fmla="*/ 118063 h 118063"/>
                      <a:gd name="connsiteX4" fmla="*/ 5891 w 83834"/>
                      <a:gd name="connsiteY4" fmla="*/ 115888 h 118063"/>
                      <a:gd name="connsiteX5" fmla="*/ 3485 w 83834"/>
                      <a:gd name="connsiteY5" fmla="*/ 115349 h 118063"/>
                      <a:gd name="connsiteX6" fmla="*/ 17044 w 83834"/>
                      <a:gd name="connsiteY6" fmla="*/ 66216 h 118063"/>
                      <a:gd name="connsiteX7" fmla="*/ 11617 w 83834"/>
                      <a:gd name="connsiteY7" fmla="*/ 25863 h 118063"/>
                      <a:gd name="connsiteX8" fmla="*/ 0 w 83834"/>
                      <a:gd name="connsiteY8" fmla="*/ 0 h 1180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3834" h="118063">
                        <a:moveTo>
                          <a:pt x="67854" y="5476"/>
                        </a:moveTo>
                        <a:lnTo>
                          <a:pt x="77024" y="23017"/>
                        </a:lnTo>
                        <a:cubicBezTo>
                          <a:pt x="81388" y="36614"/>
                          <a:pt x="83834" y="51859"/>
                          <a:pt x="83834" y="67962"/>
                        </a:cubicBezTo>
                        <a:lnTo>
                          <a:pt x="70008" y="118063"/>
                        </a:lnTo>
                        <a:lnTo>
                          <a:pt x="5891" y="115888"/>
                        </a:lnTo>
                        <a:lnTo>
                          <a:pt x="3485" y="115349"/>
                        </a:lnTo>
                        <a:lnTo>
                          <a:pt x="17044" y="66216"/>
                        </a:lnTo>
                        <a:cubicBezTo>
                          <a:pt x="17044" y="51903"/>
                          <a:pt x="15112" y="38266"/>
                          <a:pt x="11617" y="25863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CFD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sp>
          <p:nvSpPr>
            <p:cNvPr id="151" name="TextBox 26"/>
            <p:cNvSpPr txBox="1">
              <a:spLocks noChangeArrowheads="1"/>
            </p:cNvSpPr>
            <p:nvPr/>
          </p:nvSpPr>
          <p:spPr bwMode="auto">
            <a:xfrm rot="20940412">
              <a:off x="676538" y="525354"/>
              <a:ext cx="170672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dirty="0" smtClean="0">
                  <a:solidFill>
                    <a:srgbClr val="064067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  <a:cs typeface="Arial" panose="020B0604020202020204" pitchFamily="34" charset="0"/>
                </a:rPr>
                <a:t>目录</a:t>
              </a:r>
              <a:r>
                <a:rPr lang="en-US" altLang="zh-CN" sz="3200" dirty="0" smtClean="0">
                  <a:solidFill>
                    <a:srgbClr val="064067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  <a:cs typeface="Arial" panose="020B0604020202020204" pitchFamily="34" charset="0"/>
                </a:rPr>
                <a:t>…              </a:t>
              </a:r>
              <a:endParaRPr lang="en-US" altLang="zh-CN" sz="3200" dirty="0">
                <a:solidFill>
                  <a:srgbClr val="064067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56" name="椭圆 55"/>
          <p:cNvSpPr/>
          <p:nvPr/>
        </p:nvSpPr>
        <p:spPr>
          <a:xfrm>
            <a:off x="6382725" y="1452148"/>
            <a:ext cx="127768" cy="127768"/>
          </a:xfrm>
          <a:prstGeom prst="ellipse">
            <a:avLst/>
          </a:prstGeom>
          <a:solidFill>
            <a:schemeClr val="bg1">
              <a:alpha val="27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67" name="组合 66"/>
          <p:cNvGrpSpPr/>
          <p:nvPr/>
        </p:nvGrpSpPr>
        <p:grpSpPr>
          <a:xfrm>
            <a:off x="7684726" y="377369"/>
            <a:ext cx="199189" cy="199189"/>
            <a:chOff x="574083" y="2062815"/>
            <a:chExt cx="235130" cy="235130"/>
          </a:xfrm>
        </p:grpSpPr>
        <p:sp>
          <p:nvSpPr>
            <p:cNvPr id="68" name="椭圆 67"/>
            <p:cNvSpPr/>
            <p:nvPr/>
          </p:nvSpPr>
          <p:spPr>
            <a:xfrm>
              <a:off x="574083" y="2062815"/>
              <a:ext cx="235130" cy="235130"/>
            </a:xfrm>
            <a:prstGeom prst="ellipse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9" name="椭圆 68"/>
            <p:cNvSpPr/>
            <p:nvPr/>
          </p:nvSpPr>
          <p:spPr>
            <a:xfrm>
              <a:off x="647490" y="2136222"/>
              <a:ext cx="88316" cy="883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sp>
        <p:nvSpPr>
          <p:cNvPr id="157" name="椭圆 153"/>
          <p:cNvSpPr/>
          <p:nvPr/>
        </p:nvSpPr>
        <p:spPr>
          <a:xfrm rot="20216895">
            <a:off x="6528570" y="2711701"/>
            <a:ext cx="2511503" cy="100940"/>
          </a:xfrm>
          <a:custGeom>
            <a:avLst/>
            <a:gdLst>
              <a:gd name="connsiteX0" fmla="*/ 0 w 2017875"/>
              <a:gd name="connsiteY0" fmla="*/ 572687 h 1145373"/>
              <a:gd name="connsiteX1" fmla="*/ 1008938 w 2017875"/>
              <a:gd name="connsiteY1" fmla="*/ 0 h 1145373"/>
              <a:gd name="connsiteX2" fmla="*/ 2017876 w 2017875"/>
              <a:gd name="connsiteY2" fmla="*/ 572687 h 1145373"/>
              <a:gd name="connsiteX3" fmla="*/ 1008938 w 2017875"/>
              <a:gd name="connsiteY3" fmla="*/ 1145374 h 1145373"/>
              <a:gd name="connsiteX4" fmla="*/ 0 w 2017875"/>
              <a:gd name="connsiteY4" fmla="*/ 572687 h 1145373"/>
              <a:gd name="connsiteX0" fmla="*/ 0 w 3324884"/>
              <a:gd name="connsiteY0" fmla="*/ 572954 h 1145856"/>
              <a:gd name="connsiteX1" fmla="*/ 1008938 w 3324884"/>
              <a:gd name="connsiteY1" fmla="*/ 267 h 1145856"/>
              <a:gd name="connsiteX2" fmla="*/ 3324884 w 3324884"/>
              <a:gd name="connsiteY2" fmla="*/ 519766 h 1145856"/>
              <a:gd name="connsiteX3" fmla="*/ 1008938 w 3324884"/>
              <a:gd name="connsiteY3" fmla="*/ 1145641 h 1145856"/>
              <a:gd name="connsiteX4" fmla="*/ 0 w 3324884"/>
              <a:gd name="connsiteY4" fmla="*/ 572954 h 1145856"/>
              <a:gd name="connsiteX0" fmla="*/ 0 w 5722559"/>
              <a:gd name="connsiteY0" fmla="*/ 576096 h 1150485"/>
              <a:gd name="connsiteX1" fmla="*/ 1008938 w 5722559"/>
              <a:gd name="connsiteY1" fmla="*/ 3409 h 1150485"/>
              <a:gd name="connsiteX2" fmla="*/ 5722559 w 5722559"/>
              <a:gd name="connsiteY2" fmla="*/ 418219 h 1150485"/>
              <a:gd name="connsiteX3" fmla="*/ 1008938 w 5722559"/>
              <a:gd name="connsiteY3" fmla="*/ 1148783 h 1150485"/>
              <a:gd name="connsiteX4" fmla="*/ 0 w 5722559"/>
              <a:gd name="connsiteY4" fmla="*/ 576096 h 1150485"/>
              <a:gd name="connsiteX0" fmla="*/ 0 w 5933329"/>
              <a:gd name="connsiteY0" fmla="*/ 574549 h 1148330"/>
              <a:gd name="connsiteX1" fmla="*/ 1008938 w 5933329"/>
              <a:gd name="connsiteY1" fmla="*/ 1862 h 1148330"/>
              <a:gd name="connsiteX2" fmla="*/ 5933329 w 5933329"/>
              <a:gd name="connsiteY2" fmla="*/ 450113 h 1148330"/>
              <a:gd name="connsiteX3" fmla="*/ 1008938 w 5933329"/>
              <a:gd name="connsiteY3" fmla="*/ 1147236 h 1148330"/>
              <a:gd name="connsiteX4" fmla="*/ 0 w 5933329"/>
              <a:gd name="connsiteY4" fmla="*/ 574549 h 1148330"/>
              <a:gd name="connsiteX0" fmla="*/ 2782 w 6699476"/>
              <a:gd name="connsiteY0" fmla="*/ 575982 h 1150331"/>
              <a:gd name="connsiteX1" fmla="*/ 1011720 w 6699476"/>
              <a:gd name="connsiteY1" fmla="*/ 3295 h 1150331"/>
              <a:gd name="connsiteX2" fmla="*/ 6699476 w 6699476"/>
              <a:gd name="connsiteY2" fmla="*/ 420140 h 1150331"/>
              <a:gd name="connsiteX3" fmla="*/ 1011720 w 6699476"/>
              <a:gd name="connsiteY3" fmla="*/ 1148669 h 1150331"/>
              <a:gd name="connsiteX4" fmla="*/ 2782 w 6699476"/>
              <a:gd name="connsiteY4" fmla="*/ 575982 h 1150331"/>
              <a:gd name="connsiteX0" fmla="*/ 9055 w 6705749"/>
              <a:gd name="connsiteY0" fmla="*/ 575982 h 1149635"/>
              <a:gd name="connsiteX1" fmla="*/ 1017993 w 6705749"/>
              <a:gd name="connsiteY1" fmla="*/ 3295 h 1149635"/>
              <a:gd name="connsiteX2" fmla="*/ 6705749 w 6705749"/>
              <a:gd name="connsiteY2" fmla="*/ 420140 h 1149635"/>
              <a:gd name="connsiteX3" fmla="*/ 1017993 w 6705749"/>
              <a:gd name="connsiteY3" fmla="*/ 1148669 h 1149635"/>
              <a:gd name="connsiteX4" fmla="*/ 9055 w 6705749"/>
              <a:gd name="connsiteY4" fmla="*/ 575982 h 1149635"/>
              <a:gd name="connsiteX0" fmla="*/ 29879 w 6726573"/>
              <a:gd name="connsiteY0" fmla="*/ 575982 h 1149640"/>
              <a:gd name="connsiteX1" fmla="*/ 1038817 w 6726573"/>
              <a:gd name="connsiteY1" fmla="*/ 3295 h 1149640"/>
              <a:gd name="connsiteX2" fmla="*/ 6726573 w 6726573"/>
              <a:gd name="connsiteY2" fmla="*/ 420140 h 1149640"/>
              <a:gd name="connsiteX3" fmla="*/ 1038817 w 6726573"/>
              <a:gd name="connsiteY3" fmla="*/ 1148669 h 1149640"/>
              <a:gd name="connsiteX4" fmla="*/ 29879 w 6726573"/>
              <a:gd name="connsiteY4" fmla="*/ 575982 h 1149640"/>
              <a:gd name="connsiteX0" fmla="*/ 29879 w 6730938"/>
              <a:gd name="connsiteY0" fmla="*/ 188864 h 762522"/>
              <a:gd name="connsiteX1" fmla="*/ 6726573 w 6730938"/>
              <a:gd name="connsiteY1" fmla="*/ 33022 h 762522"/>
              <a:gd name="connsiteX2" fmla="*/ 1038817 w 6730938"/>
              <a:gd name="connsiteY2" fmla="*/ 761551 h 762522"/>
              <a:gd name="connsiteX3" fmla="*/ 29879 w 6730938"/>
              <a:gd name="connsiteY3" fmla="*/ 188864 h 762522"/>
              <a:gd name="connsiteX0" fmla="*/ -1 w 6696693"/>
              <a:gd name="connsiteY0" fmla="*/ 188864 h 188863"/>
              <a:gd name="connsiteX1" fmla="*/ 6696693 w 6696693"/>
              <a:gd name="connsiteY1" fmla="*/ 33022 h 188863"/>
              <a:gd name="connsiteX2" fmla="*/ -1 w 6696693"/>
              <a:gd name="connsiteY2" fmla="*/ 188864 h 188863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3970 w 6756248"/>
              <a:gd name="connsiteY0" fmla="*/ 501224 h 847269"/>
              <a:gd name="connsiteX1" fmla="*/ 6700664 w 6756248"/>
              <a:gd name="connsiteY1" fmla="*/ 345382 h 847269"/>
              <a:gd name="connsiteX2" fmla="*/ 3970 w 6756248"/>
              <a:gd name="connsiteY2" fmla="*/ 501224 h 847269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4246 w 6708142"/>
              <a:gd name="connsiteY0" fmla="*/ 689949 h 1369838"/>
              <a:gd name="connsiteX1" fmla="*/ 6700940 w 6708142"/>
              <a:gd name="connsiteY1" fmla="*/ 534107 h 1369838"/>
              <a:gd name="connsiteX2" fmla="*/ 4246 w 6708142"/>
              <a:gd name="connsiteY2" fmla="*/ 689949 h 1369838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5547 w 6702241"/>
              <a:gd name="connsiteY0" fmla="*/ 620653 h 1300542"/>
              <a:gd name="connsiteX1" fmla="*/ 6702241 w 6702241"/>
              <a:gd name="connsiteY1" fmla="*/ 464811 h 1300542"/>
              <a:gd name="connsiteX2" fmla="*/ 5547 w 6702241"/>
              <a:gd name="connsiteY2" fmla="*/ 620653 h 1300542"/>
              <a:gd name="connsiteX0" fmla="*/ 5547 w 6702241"/>
              <a:gd name="connsiteY0" fmla="*/ 620653 h 1146123"/>
              <a:gd name="connsiteX1" fmla="*/ 6702241 w 6702241"/>
              <a:gd name="connsiteY1" fmla="*/ 464811 h 1146123"/>
              <a:gd name="connsiteX2" fmla="*/ 5547 w 6702241"/>
              <a:gd name="connsiteY2" fmla="*/ 620653 h 1146123"/>
              <a:gd name="connsiteX0" fmla="*/ 6940 w 6703634"/>
              <a:gd name="connsiteY0" fmla="*/ 478252 h 1003722"/>
              <a:gd name="connsiteX1" fmla="*/ 6703634 w 6703634"/>
              <a:gd name="connsiteY1" fmla="*/ 322410 h 1003722"/>
              <a:gd name="connsiteX2" fmla="*/ 6940 w 6703634"/>
              <a:gd name="connsiteY2" fmla="*/ 478252 h 1003722"/>
              <a:gd name="connsiteX0" fmla="*/ 6940 w 6703634"/>
              <a:gd name="connsiteY0" fmla="*/ 478252 h 927312"/>
              <a:gd name="connsiteX1" fmla="*/ 6703634 w 6703634"/>
              <a:gd name="connsiteY1" fmla="*/ 322410 h 927312"/>
              <a:gd name="connsiteX2" fmla="*/ 6940 w 6703634"/>
              <a:gd name="connsiteY2" fmla="*/ 478252 h 927312"/>
              <a:gd name="connsiteX0" fmla="*/ 908 w 6697602"/>
              <a:gd name="connsiteY0" fmla="*/ 492896 h 957162"/>
              <a:gd name="connsiteX1" fmla="*/ 6697602 w 6697602"/>
              <a:gd name="connsiteY1" fmla="*/ 337054 h 957162"/>
              <a:gd name="connsiteX2" fmla="*/ 908 w 6697602"/>
              <a:gd name="connsiteY2" fmla="*/ 492896 h 957162"/>
              <a:gd name="connsiteX0" fmla="*/ 107 w 6696801"/>
              <a:gd name="connsiteY0" fmla="*/ 459499 h 888995"/>
              <a:gd name="connsiteX1" fmla="*/ 6696801 w 6696801"/>
              <a:gd name="connsiteY1" fmla="*/ 303657 h 888995"/>
              <a:gd name="connsiteX2" fmla="*/ 107 w 6696801"/>
              <a:gd name="connsiteY2" fmla="*/ 459499 h 888995"/>
              <a:gd name="connsiteX0" fmla="*/ 107 w 6696801"/>
              <a:gd name="connsiteY0" fmla="*/ 479688 h 909184"/>
              <a:gd name="connsiteX1" fmla="*/ 6696801 w 6696801"/>
              <a:gd name="connsiteY1" fmla="*/ 323846 h 909184"/>
              <a:gd name="connsiteX2" fmla="*/ 107 w 6696801"/>
              <a:gd name="connsiteY2" fmla="*/ 479688 h 909184"/>
              <a:gd name="connsiteX0" fmla="*/ 107 w 6696801"/>
              <a:gd name="connsiteY0" fmla="*/ 479688 h 940678"/>
              <a:gd name="connsiteX1" fmla="*/ 6696801 w 6696801"/>
              <a:gd name="connsiteY1" fmla="*/ 323846 h 940678"/>
              <a:gd name="connsiteX2" fmla="*/ 107 w 6696801"/>
              <a:gd name="connsiteY2" fmla="*/ 479688 h 940678"/>
              <a:gd name="connsiteX0" fmla="*/ 157 w 6696851"/>
              <a:gd name="connsiteY0" fmla="*/ 592191 h 1169389"/>
              <a:gd name="connsiteX1" fmla="*/ 6696851 w 6696851"/>
              <a:gd name="connsiteY1" fmla="*/ 436349 h 1169389"/>
              <a:gd name="connsiteX2" fmla="*/ 157 w 6696851"/>
              <a:gd name="connsiteY2" fmla="*/ 592191 h 1169389"/>
              <a:gd name="connsiteX0" fmla="*/ 493 w 6697187"/>
              <a:gd name="connsiteY0" fmla="*/ 497740 h 977584"/>
              <a:gd name="connsiteX1" fmla="*/ 6697187 w 6697187"/>
              <a:gd name="connsiteY1" fmla="*/ 341898 h 977584"/>
              <a:gd name="connsiteX2" fmla="*/ 493 w 6697187"/>
              <a:gd name="connsiteY2" fmla="*/ 497740 h 977584"/>
              <a:gd name="connsiteX0" fmla="*/ 500 w 6642198"/>
              <a:gd name="connsiteY0" fmla="*/ 513253 h 980121"/>
              <a:gd name="connsiteX1" fmla="*/ 6642198 w 6642198"/>
              <a:gd name="connsiteY1" fmla="*/ 321242 h 980121"/>
              <a:gd name="connsiteX2" fmla="*/ 500 w 6642198"/>
              <a:gd name="connsiteY2" fmla="*/ 513253 h 980121"/>
              <a:gd name="connsiteX0" fmla="*/ 491 w 6709825"/>
              <a:gd name="connsiteY0" fmla="*/ 478133 h 976265"/>
              <a:gd name="connsiteX1" fmla="*/ 6709825 w 6709825"/>
              <a:gd name="connsiteY1" fmla="*/ 370770 h 976265"/>
              <a:gd name="connsiteX2" fmla="*/ 491 w 6709825"/>
              <a:gd name="connsiteY2" fmla="*/ 478133 h 976265"/>
              <a:gd name="connsiteX0" fmla="*/ 491 w 6709825"/>
              <a:gd name="connsiteY0" fmla="*/ 478133 h 962255"/>
              <a:gd name="connsiteX1" fmla="*/ 6709825 w 6709825"/>
              <a:gd name="connsiteY1" fmla="*/ 370770 h 962255"/>
              <a:gd name="connsiteX2" fmla="*/ 491 w 6709825"/>
              <a:gd name="connsiteY2" fmla="*/ 478133 h 962255"/>
              <a:gd name="connsiteX0" fmla="*/ 905 w 6710239"/>
              <a:gd name="connsiteY0" fmla="*/ 471953 h 956075"/>
              <a:gd name="connsiteX1" fmla="*/ 6710239 w 6710239"/>
              <a:gd name="connsiteY1" fmla="*/ 364590 h 956075"/>
              <a:gd name="connsiteX2" fmla="*/ 905 w 6710239"/>
              <a:gd name="connsiteY2" fmla="*/ 471953 h 956075"/>
              <a:gd name="connsiteX0" fmla="*/ 933 w 6710267"/>
              <a:gd name="connsiteY0" fmla="*/ 454975 h 939097"/>
              <a:gd name="connsiteX1" fmla="*/ 6710267 w 6710267"/>
              <a:gd name="connsiteY1" fmla="*/ 347612 h 939097"/>
              <a:gd name="connsiteX2" fmla="*/ 933 w 6710267"/>
              <a:gd name="connsiteY2" fmla="*/ 454975 h 939097"/>
              <a:gd name="connsiteX0" fmla="*/ 933 w 6710267"/>
              <a:gd name="connsiteY0" fmla="*/ 454975 h 903078"/>
              <a:gd name="connsiteX1" fmla="*/ 6710267 w 6710267"/>
              <a:gd name="connsiteY1" fmla="*/ 347612 h 903078"/>
              <a:gd name="connsiteX2" fmla="*/ 933 w 6710267"/>
              <a:gd name="connsiteY2" fmla="*/ 454975 h 903078"/>
              <a:gd name="connsiteX0" fmla="*/ 1137 w 6303942"/>
              <a:gd name="connsiteY0" fmla="*/ 450007 h 902803"/>
              <a:gd name="connsiteX1" fmla="*/ 6303942 w 6303942"/>
              <a:gd name="connsiteY1" fmla="*/ 356384 h 902803"/>
              <a:gd name="connsiteX2" fmla="*/ 1137 w 6303942"/>
              <a:gd name="connsiteY2" fmla="*/ 450007 h 902803"/>
              <a:gd name="connsiteX0" fmla="*/ 763 w 6303568"/>
              <a:gd name="connsiteY0" fmla="*/ 345042 h 691510"/>
              <a:gd name="connsiteX1" fmla="*/ 6303568 w 6303568"/>
              <a:gd name="connsiteY1" fmla="*/ 251419 h 691510"/>
              <a:gd name="connsiteX2" fmla="*/ 763 w 6303568"/>
              <a:gd name="connsiteY2" fmla="*/ 345042 h 691510"/>
              <a:gd name="connsiteX0" fmla="*/ 464 w 6303269"/>
              <a:gd name="connsiteY0" fmla="*/ 301419 h 603002"/>
              <a:gd name="connsiteX1" fmla="*/ 6303269 w 6303269"/>
              <a:gd name="connsiteY1" fmla="*/ 207796 h 603002"/>
              <a:gd name="connsiteX2" fmla="*/ 464 w 6303269"/>
              <a:gd name="connsiteY2" fmla="*/ 301419 h 603002"/>
              <a:gd name="connsiteX0" fmla="*/ 2 w 6302807"/>
              <a:gd name="connsiteY0" fmla="*/ 232453 h 459965"/>
              <a:gd name="connsiteX1" fmla="*/ 6302807 w 6302807"/>
              <a:gd name="connsiteY1" fmla="*/ 138830 h 459965"/>
              <a:gd name="connsiteX2" fmla="*/ 2 w 6302807"/>
              <a:gd name="connsiteY2" fmla="*/ 232453 h 459965"/>
              <a:gd name="connsiteX0" fmla="*/ 2 w 6302807"/>
              <a:gd name="connsiteY0" fmla="*/ 218785 h 430437"/>
              <a:gd name="connsiteX1" fmla="*/ 6302807 w 6302807"/>
              <a:gd name="connsiteY1" fmla="*/ 125162 h 430437"/>
              <a:gd name="connsiteX2" fmla="*/ 2 w 6302807"/>
              <a:gd name="connsiteY2" fmla="*/ 218785 h 430437"/>
              <a:gd name="connsiteX0" fmla="*/ 2 w 6302807"/>
              <a:gd name="connsiteY0" fmla="*/ 150184 h 361836"/>
              <a:gd name="connsiteX1" fmla="*/ 6302807 w 6302807"/>
              <a:gd name="connsiteY1" fmla="*/ 56561 h 361836"/>
              <a:gd name="connsiteX2" fmla="*/ 2 w 6302807"/>
              <a:gd name="connsiteY2" fmla="*/ 150184 h 361836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133 w 6302938"/>
              <a:gd name="connsiteY0" fmla="*/ 213846 h 451605"/>
              <a:gd name="connsiteX1" fmla="*/ 6302938 w 6302938"/>
              <a:gd name="connsiteY1" fmla="*/ 120223 h 451605"/>
              <a:gd name="connsiteX2" fmla="*/ 133 w 6302938"/>
              <a:gd name="connsiteY2" fmla="*/ 213846 h 451605"/>
              <a:gd name="connsiteX0" fmla="*/ 2289 w 6305094"/>
              <a:gd name="connsiteY0" fmla="*/ 237792 h 499248"/>
              <a:gd name="connsiteX1" fmla="*/ 6305094 w 6305094"/>
              <a:gd name="connsiteY1" fmla="*/ 144169 h 499248"/>
              <a:gd name="connsiteX2" fmla="*/ 2289 w 6305094"/>
              <a:gd name="connsiteY2" fmla="*/ 237792 h 499248"/>
              <a:gd name="connsiteX0" fmla="*/ 1330 w 6304135"/>
              <a:gd name="connsiteY0" fmla="*/ 208330 h 440630"/>
              <a:gd name="connsiteX1" fmla="*/ 6304135 w 6304135"/>
              <a:gd name="connsiteY1" fmla="*/ 114707 h 440630"/>
              <a:gd name="connsiteX2" fmla="*/ 1330 w 6304135"/>
              <a:gd name="connsiteY2" fmla="*/ 208330 h 440630"/>
              <a:gd name="connsiteX0" fmla="*/ 1330 w 6304135"/>
              <a:gd name="connsiteY0" fmla="*/ 190557 h 422857"/>
              <a:gd name="connsiteX1" fmla="*/ 6304135 w 6304135"/>
              <a:gd name="connsiteY1" fmla="*/ 96934 h 422857"/>
              <a:gd name="connsiteX2" fmla="*/ 1330 w 6304135"/>
              <a:gd name="connsiteY2" fmla="*/ 190557 h 422857"/>
              <a:gd name="connsiteX0" fmla="*/ 1322 w 6304127"/>
              <a:gd name="connsiteY0" fmla="*/ 190557 h 391618"/>
              <a:gd name="connsiteX1" fmla="*/ 6304127 w 6304127"/>
              <a:gd name="connsiteY1" fmla="*/ 96934 h 391618"/>
              <a:gd name="connsiteX2" fmla="*/ 1322 w 6304127"/>
              <a:gd name="connsiteY2" fmla="*/ 190557 h 391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04127" h="391618">
                <a:moveTo>
                  <a:pt x="1322" y="190557"/>
                </a:moveTo>
                <a:cubicBezTo>
                  <a:pt x="58819" y="-206459"/>
                  <a:pt x="1676272" y="148415"/>
                  <a:pt x="6304127" y="96934"/>
                </a:cubicBezTo>
                <a:cubicBezTo>
                  <a:pt x="1758417" y="309945"/>
                  <a:pt x="-56175" y="587573"/>
                  <a:pt x="1322" y="190557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8" name="椭圆 153"/>
          <p:cNvSpPr/>
          <p:nvPr/>
        </p:nvSpPr>
        <p:spPr>
          <a:xfrm rot="20216895">
            <a:off x="1707460" y="912936"/>
            <a:ext cx="1983464" cy="79718"/>
          </a:xfrm>
          <a:custGeom>
            <a:avLst/>
            <a:gdLst>
              <a:gd name="connsiteX0" fmla="*/ 0 w 2017875"/>
              <a:gd name="connsiteY0" fmla="*/ 572687 h 1145373"/>
              <a:gd name="connsiteX1" fmla="*/ 1008938 w 2017875"/>
              <a:gd name="connsiteY1" fmla="*/ 0 h 1145373"/>
              <a:gd name="connsiteX2" fmla="*/ 2017876 w 2017875"/>
              <a:gd name="connsiteY2" fmla="*/ 572687 h 1145373"/>
              <a:gd name="connsiteX3" fmla="*/ 1008938 w 2017875"/>
              <a:gd name="connsiteY3" fmla="*/ 1145374 h 1145373"/>
              <a:gd name="connsiteX4" fmla="*/ 0 w 2017875"/>
              <a:gd name="connsiteY4" fmla="*/ 572687 h 1145373"/>
              <a:gd name="connsiteX0" fmla="*/ 0 w 3324884"/>
              <a:gd name="connsiteY0" fmla="*/ 572954 h 1145856"/>
              <a:gd name="connsiteX1" fmla="*/ 1008938 w 3324884"/>
              <a:gd name="connsiteY1" fmla="*/ 267 h 1145856"/>
              <a:gd name="connsiteX2" fmla="*/ 3324884 w 3324884"/>
              <a:gd name="connsiteY2" fmla="*/ 519766 h 1145856"/>
              <a:gd name="connsiteX3" fmla="*/ 1008938 w 3324884"/>
              <a:gd name="connsiteY3" fmla="*/ 1145641 h 1145856"/>
              <a:gd name="connsiteX4" fmla="*/ 0 w 3324884"/>
              <a:gd name="connsiteY4" fmla="*/ 572954 h 1145856"/>
              <a:gd name="connsiteX0" fmla="*/ 0 w 5722559"/>
              <a:gd name="connsiteY0" fmla="*/ 576096 h 1150485"/>
              <a:gd name="connsiteX1" fmla="*/ 1008938 w 5722559"/>
              <a:gd name="connsiteY1" fmla="*/ 3409 h 1150485"/>
              <a:gd name="connsiteX2" fmla="*/ 5722559 w 5722559"/>
              <a:gd name="connsiteY2" fmla="*/ 418219 h 1150485"/>
              <a:gd name="connsiteX3" fmla="*/ 1008938 w 5722559"/>
              <a:gd name="connsiteY3" fmla="*/ 1148783 h 1150485"/>
              <a:gd name="connsiteX4" fmla="*/ 0 w 5722559"/>
              <a:gd name="connsiteY4" fmla="*/ 576096 h 1150485"/>
              <a:gd name="connsiteX0" fmla="*/ 0 w 5933329"/>
              <a:gd name="connsiteY0" fmla="*/ 574549 h 1148330"/>
              <a:gd name="connsiteX1" fmla="*/ 1008938 w 5933329"/>
              <a:gd name="connsiteY1" fmla="*/ 1862 h 1148330"/>
              <a:gd name="connsiteX2" fmla="*/ 5933329 w 5933329"/>
              <a:gd name="connsiteY2" fmla="*/ 450113 h 1148330"/>
              <a:gd name="connsiteX3" fmla="*/ 1008938 w 5933329"/>
              <a:gd name="connsiteY3" fmla="*/ 1147236 h 1148330"/>
              <a:gd name="connsiteX4" fmla="*/ 0 w 5933329"/>
              <a:gd name="connsiteY4" fmla="*/ 574549 h 1148330"/>
              <a:gd name="connsiteX0" fmla="*/ 2782 w 6699476"/>
              <a:gd name="connsiteY0" fmla="*/ 575982 h 1150331"/>
              <a:gd name="connsiteX1" fmla="*/ 1011720 w 6699476"/>
              <a:gd name="connsiteY1" fmla="*/ 3295 h 1150331"/>
              <a:gd name="connsiteX2" fmla="*/ 6699476 w 6699476"/>
              <a:gd name="connsiteY2" fmla="*/ 420140 h 1150331"/>
              <a:gd name="connsiteX3" fmla="*/ 1011720 w 6699476"/>
              <a:gd name="connsiteY3" fmla="*/ 1148669 h 1150331"/>
              <a:gd name="connsiteX4" fmla="*/ 2782 w 6699476"/>
              <a:gd name="connsiteY4" fmla="*/ 575982 h 1150331"/>
              <a:gd name="connsiteX0" fmla="*/ 9055 w 6705749"/>
              <a:gd name="connsiteY0" fmla="*/ 575982 h 1149635"/>
              <a:gd name="connsiteX1" fmla="*/ 1017993 w 6705749"/>
              <a:gd name="connsiteY1" fmla="*/ 3295 h 1149635"/>
              <a:gd name="connsiteX2" fmla="*/ 6705749 w 6705749"/>
              <a:gd name="connsiteY2" fmla="*/ 420140 h 1149635"/>
              <a:gd name="connsiteX3" fmla="*/ 1017993 w 6705749"/>
              <a:gd name="connsiteY3" fmla="*/ 1148669 h 1149635"/>
              <a:gd name="connsiteX4" fmla="*/ 9055 w 6705749"/>
              <a:gd name="connsiteY4" fmla="*/ 575982 h 1149635"/>
              <a:gd name="connsiteX0" fmla="*/ 29879 w 6726573"/>
              <a:gd name="connsiteY0" fmla="*/ 575982 h 1149640"/>
              <a:gd name="connsiteX1" fmla="*/ 1038817 w 6726573"/>
              <a:gd name="connsiteY1" fmla="*/ 3295 h 1149640"/>
              <a:gd name="connsiteX2" fmla="*/ 6726573 w 6726573"/>
              <a:gd name="connsiteY2" fmla="*/ 420140 h 1149640"/>
              <a:gd name="connsiteX3" fmla="*/ 1038817 w 6726573"/>
              <a:gd name="connsiteY3" fmla="*/ 1148669 h 1149640"/>
              <a:gd name="connsiteX4" fmla="*/ 29879 w 6726573"/>
              <a:gd name="connsiteY4" fmla="*/ 575982 h 1149640"/>
              <a:gd name="connsiteX0" fmla="*/ 29879 w 6730938"/>
              <a:gd name="connsiteY0" fmla="*/ 188864 h 762522"/>
              <a:gd name="connsiteX1" fmla="*/ 6726573 w 6730938"/>
              <a:gd name="connsiteY1" fmla="*/ 33022 h 762522"/>
              <a:gd name="connsiteX2" fmla="*/ 1038817 w 6730938"/>
              <a:gd name="connsiteY2" fmla="*/ 761551 h 762522"/>
              <a:gd name="connsiteX3" fmla="*/ 29879 w 6730938"/>
              <a:gd name="connsiteY3" fmla="*/ 188864 h 762522"/>
              <a:gd name="connsiteX0" fmla="*/ -1 w 6696693"/>
              <a:gd name="connsiteY0" fmla="*/ 188864 h 188863"/>
              <a:gd name="connsiteX1" fmla="*/ 6696693 w 6696693"/>
              <a:gd name="connsiteY1" fmla="*/ 33022 h 188863"/>
              <a:gd name="connsiteX2" fmla="*/ -1 w 6696693"/>
              <a:gd name="connsiteY2" fmla="*/ 188864 h 188863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3970 w 6756248"/>
              <a:gd name="connsiteY0" fmla="*/ 501224 h 847269"/>
              <a:gd name="connsiteX1" fmla="*/ 6700664 w 6756248"/>
              <a:gd name="connsiteY1" fmla="*/ 345382 h 847269"/>
              <a:gd name="connsiteX2" fmla="*/ 3970 w 6756248"/>
              <a:gd name="connsiteY2" fmla="*/ 501224 h 847269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4246 w 6708142"/>
              <a:gd name="connsiteY0" fmla="*/ 689949 h 1369838"/>
              <a:gd name="connsiteX1" fmla="*/ 6700940 w 6708142"/>
              <a:gd name="connsiteY1" fmla="*/ 534107 h 1369838"/>
              <a:gd name="connsiteX2" fmla="*/ 4246 w 6708142"/>
              <a:gd name="connsiteY2" fmla="*/ 689949 h 1369838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5547 w 6702241"/>
              <a:gd name="connsiteY0" fmla="*/ 620653 h 1300542"/>
              <a:gd name="connsiteX1" fmla="*/ 6702241 w 6702241"/>
              <a:gd name="connsiteY1" fmla="*/ 464811 h 1300542"/>
              <a:gd name="connsiteX2" fmla="*/ 5547 w 6702241"/>
              <a:gd name="connsiteY2" fmla="*/ 620653 h 1300542"/>
              <a:gd name="connsiteX0" fmla="*/ 5547 w 6702241"/>
              <a:gd name="connsiteY0" fmla="*/ 620653 h 1146123"/>
              <a:gd name="connsiteX1" fmla="*/ 6702241 w 6702241"/>
              <a:gd name="connsiteY1" fmla="*/ 464811 h 1146123"/>
              <a:gd name="connsiteX2" fmla="*/ 5547 w 6702241"/>
              <a:gd name="connsiteY2" fmla="*/ 620653 h 1146123"/>
              <a:gd name="connsiteX0" fmla="*/ 6940 w 6703634"/>
              <a:gd name="connsiteY0" fmla="*/ 478252 h 1003722"/>
              <a:gd name="connsiteX1" fmla="*/ 6703634 w 6703634"/>
              <a:gd name="connsiteY1" fmla="*/ 322410 h 1003722"/>
              <a:gd name="connsiteX2" fmla="*/ 6940 w 6703634"/>
              <a:gd name="connsiteY2" fmla="*/ 478252 h 1003722"/>
              <a:gd name="connsiteX0" fmla="*/ 6940 w 6703634"/>
              <a:gd name="connsiteY0" fmla="*/ 478252 h 927312"/>
              <a:gd name="connsiteX1" fmla="*/ 6703634 w 6703634"/>
              <a:gd name="connsiteY1" fmla="*/ 322410 h 927312"/>
              <a:gd name="connsiteX2" fmla="*/ 6940 w 6703634"/>
              <a:gd name="connsiteY2" fmla="*/ 478252 h 927312"/>
              <a:gd name="connsiteX0" fmla="*/ 908 w 6697602"/>
              <a:gd name="connsiteY0" fmla="*/ 492896 h 957162"/>
              <a:gd name="connsiteX1" fmla="*/ 6697602 w 6697602"/>
              <a:gd name="connsiteY1" fmla="*/ 337054 h 957162"/>
              <a:gd name="connsiteX2" fmla="*/ 908 w 6697602"/>
              <a:gd name="connsiteY2" fmla="*/ 492896 h 957162"/>
              <a:gd name="connsiteX0" fmla="*/ 107 w 6696801"/>
              <a:gd name="connsiteY0" fmla="*/ 459499 h 888995"/>
              <a:gd name="connsiteX1" fmla="*/ 6696801 w 6696801"/>
              <a:gd name="connsiteY1" fmla="*/ 303657 h 888995"/>
              <a:gd name="connsiteX2" fmla="*/ 107 w 6696801"/>
              <a:gd name="connsiteY2" fmla="*/ 459499 h 888995"/>
              <a:gd name="connsiteX0" fmla="*/ 107 w 6696801"/>
              <a:gd name="connsiteY0" fmla="*/ 479688 h 909184"/>
              <a:gd name="connsiteX1" fmla="*/ 6696801 w 6696801"/>
              <a:gd name="connsiteY1" fmla="*/ 323846 h 909184"/>
              <a:gd name="connsiteX2" fmla="*/ 107 w 6696801"/>
              <a:gd name="connsiteY2" fmla="*/ 479688 h 909184"/>
              <a:gd name="connsiteX0" fmla="*/ 107 w 6696801"/>
              <a:gd name="connsiteY0" fmla="*/ 479688 h 940678"/>
              <a:gd name="connsiteX1" fmla="*/ 6696801 w 6696801"/>
              <a:gd name="connsiteY1" fmla="*/ 323846 h 940678"/>
              <a:gd name="connsiteX2" fmla="*/ 107 w 6696801"/>
              <a:gd name="connsiteY2" fmla="*/ 479688 h 940678"/>
              <a:gd name="connsiteX0" fmla="*/ 157 w 6696851"/>
              <a:gd name="connsiteY0" fmla="*/ 592191 h 1169389"/>
              <a:gd name="connsiteX1" fmla="*/ 6696851 w 6696851"/>
              <a:gd name="connsiteY1" fmla="*/ 436349 h 1169389"/>
              <a:gd name="connsiteX2" fmla="*/ 157 w 6696851"/>
              <a:gd name="connsiteY2" fmla="*/ 592191 h 1169389"/>
              <a:gd name="connsiteX0" fmla="*/ 493 w 6697187"/>
              <a:gd name="connsiteY0" fmla="*/ 497740 h 977584"/>
              <a:gd name="connsiteX1" fmla="*/ 6697187 w 6697187"/>
              <a:gd name="connsiteY1" fmla="*/ 341898 h 977584"/>
              <a:gd name="connsiteX2" fmla="*/ 493 w 6697187"/>
              <a:gd name="connsiteY2" fmla="*/ 497740 h 977584"/>
              <a:gd name="connsiteX0" fmla="*/ 500 w 6642198"/>
              <a:gd name="connsiteY0" fmla="*/ 513253 h 980121"/>
              <a:gd name="connsiteX1" fmla="*/ 6642198 w 6642198"/>
              <a:gd name="connsiteY1" fmla="*/ 321242 h 980121"/>
              <a:gd name="connsiteX2" fmla="*/ 500 w 6642198"/>
              <a:gd name="connsiteY2" fmla="*/ 513253 h 980121"/>
              <a:gd name="connsiteX0" fmla="*/ 491 w 6709825"/>
              <a:gd name="connsiteY0" fmla="*/ 478133 h 976265"/>
              <a:gd name="connsiteX1" fmla="*/ 6709825 w 6709825"/>
              <a:gd name="connsiteY1" fmla="*/ 370770 h 976265"/>
              <a:gd name="connsiteX2" fmla="*/ 491 w 6709825"/>
              <a:gd name="connsiteY2" fmla="*/ 478133 h 976265"/>
              <a:gd name="connsiteX0" fmla="*/ 491 w 6709825"/>
              <a:gd name="connsiteY0" fmla="*/ 478133 h 962255"/>
              <a:gd name="connsiteX1" fmla="*/ 6709825 w 6709825"/>
              <a:gd name="connsiteY1" fmla="*/ 370770 h 962255"/>
              <a:gd name="connsiteX2" fmla="*/ 491 w 6709825"/>
              <a:gd name="connsiteY2" fmla="*/ 478133 h 962255"/>
              <a:gd name="connsiteX0" fmla="*/ 905 w 6710239"/>
              <a:gd name="connsiteY0" fmla="*/ 471953 h 956075"/>
              <a:gd name="connsiteX1" fmla="*/ 6710239 w 6710239"/>
              <a:gd name="connsiteY1" fmla="*/ 364590 h 956075"/>
              <a:gd name="connsiteX2" fmla="*/ 905 w 6710239"/>
              <a:gd name="connsiteY2" fmla="*/ 471953 h 956075"/>
              <a:gd name="connsiteX0" fmla="*/ 933 w 6710267"/>
              <a:gd name="connsiteY0" fmla="*/ 454975 h 939097"/>
              <a:gd name="connsiteX1" fmla="*/ 6710267 w 6710267"/>
              <a:gd name="connsiteY1" fmla="*/ 347612 h 939097"/>
              <a:gd name="connsiteX2" fmla="*/ 933 w 6710267"/>
              <a:gd name="connsiteY2" fmla="*/ 454975 h 939097"/>
              <a:gd name="connsiteX0" fmla="*/ 933 w 6710267"/>
              <a:gd name="connsiteY0" fmla="*/ 454975 h 903078"/>
              <a:gd name="connsiteX1" fmla="*/ 6710267 w 6710267"/>
              <a:gd name="connsiteY1" fmla="*/ 347612 h 903078"/>
              <a:gd name="connsiteX2" fmla="*/ 933 w 6710267"/>
              <a:gd name="connsiteY2" fmla="*/ 454975 h 903078"/>
              <a:gd name="connsiteX0" fmla="*/ 1137 w 6303942"/>
              <a:gd name="connsiteY0" fmla="*/ 450007 h 902803"/>
              <a:gd name="connsiteX1" fmla="*/ 6303942 w 6303942"/>
              <a:gd name="connsiteY1" fmla="*/ 356384 h 902803"/>
              <a:gd name="connsiteX2" fmla="*/ 1137 w 6303942"/>
              <a:gd name="connsiteY2" fmla="*/ 450007 h 902803"/>
              <a:gd name="connsiteX0" fmla="*/ 763 w 6303568"/>
              <a:gd name="connsiteY0" fmla="*/ 345042 h 691510"/>
              <a:gd name="connsiteX1" fmla="*/ 6303568 w 6303568"/>
              <a:gd name="connsiteY1" fmla="*/ 251419 h 691510"/>
              <a:gd name="connsiteX2" fmla="*/ 763 w 6303568"/>
              <a:gd name="connsiteY2" fmla="*/ 345042 h 691510"/>
              <a:gd name="connsiteX0" fmla="*/ 464 w 6303269"/>
              <a:gd name="connsiteY0" fmla="*/ 301419 h 603002"/>
              <a:gd name="connsiteX1" fmla="*/ 6303269 w 6303269"/>
              <a:gd name="connsiteY1" fmla="*/ 207796 h 603002"/>
              <a:gd name="connsiteX2" fmla="*/ 464 w 6303269"/>
              <a:gd name="connsiteY2" fmla="*/ 301419 h 603002"/>
              <a:gd name="connsiteX0" fmla="*/ 2 w 6302807"/>
              <a:gd name="connsiteY0" fmla="*/ 232453 h 459965"/>
              <a:gd name="connsiteX1" fmla="*/ 6302807 w 6302807"/>
              <a:gd name="connsiteY1" fmla="*/ 138830 h 459965"/>
              <a:gd name="connsiteX2" fmla="*/ 2 w 6302807"/>
              <a:gd name="connsiteY2" fmla="*/ 232453 h 459965"/>
              <a:gd name="connsiteX0" fmla="*/ 2 w 6302807"/>
              <a:gd name="connsiteY0" fmla="*/ 218785 h 430437"/>
              <a:gd name="connsiteX1" fmla="*/ 6302807 w 6302807"/>
              <a:gd name="connsiteY1" fmla="*/ 125162 h 430437"/>
              <a:gd name="connsiteX2" fmla="*/ 2 w 6302807"/>
              <a:gd name="connsiteY2" fmla="*/ 218785 h 430437"/>
              <a:gd name="connsiteX0" fmla="*/ 2 w 6302807"/>
              <a:gd name="connsiteY0" fmla="*/ 150184 h 361836"/>
              <a:gd name="connsiteX1" fmla="*/ 6302807 w 6302807"/>
              <a:gd name="connsiteY1" fmla="*/ 56561 h 361836"/>
              <a:gd name="connsiteX2" fmla="*/ 2 w 6302807"/>
              <a:gd name="connsiteY2" fmla="*/ 150184 h 361836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133 w 6302938"/>
              <a:gd name="connsiteY0" fmla="*/ 213846 h 451605"/>
              <a:gd name="connsiteX1" fmla="*/ 6302938 w 6302938"/>
              <a:gd name="connsiteY1" fmla="*/ 120223 h 451605"/>
              <a:gd name="connsiteX2" fmla="*/ 133 w 6302938"/>
              <a:gd name="connsiteY2" fmla="*/ 213846 h 451605"/>
              <a:gd name="connsiteX0" fmla="*/ 2289 w 6305094"/>
              <a:gd name="connsiteY0" fmla="*/ 237792 h 499248"/>
              <a:gd name="connsiteX1" fmla="*/ 6305094 w 6305094"/>
              <a:gd name="connsiteY1" fmla="*/ 144169 h 499248"/>
              <a:gd name="connsiteX2" fmla="*/ 2289 w 6305094"/>
              <a:gd name="connsiteY2" fmla="*/ 237792 h 499248"/>
              <a:gd name="connsiteX0" fmla="*/ 1330 w 6304135"/>
              <a:gd name="connsiteY0" fmla="*/ 208330 h 440630"/>
              <a:gd name="connsiteX1" fmla="*/ 6304135 w 6304135"/>
              <a:gd name="connsiteY1" fmla="*/ 114707 h 440630"/>
              <a:gd name="connsiteX2" fmla="*/ 1330 w 6304135"/>
              <a:gd name="connsiteY2" fmla="*/ 208330 h 440630"/>
              <a:gd name="connsiteX0" fmla="*/ 1330 w 6304135"/>
              <a:gd name="connsiteY0" fmla="*/ 190557 h 422857"/>
              <a:gd name="connsiteX1" fmla="*/ 6304135 w 6304135"/>
              <a:gd name="connsiteY1" fmla="*/ 96934 h 422857"/>
              <a:gd name="connsiteX2" fmla="*/ 1330 w 6304135"/>
              <a:gd name="connsiteY2" fmla="*/ 190557 h 422857"/>
              <a:gd name="connsiteX0" fmla="*/ 1322 w 6304127"/>
              <a:gd name="connsiteY0" fmla="*/ 190557 h 391618"/>
              <a:gd name="connsiteX1" fmla="*/ 6304127 w 6304127"/>
              <a:gd name="connsiteY1" fmla="*/ 96934 h 391618"/>
              <a:gd name="connsiteX2" fmla="*/ 1322 w 6304127"/>
              <a:gd name="connsiteY2" fmla="*/ 190557 h 391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04127" h="391618">
                <a:moveTo>
                  <a:pt x="1322" y="190557"/>
                </a:moveTo>
                <a:cubicBezTo>
                  <a:pt x="58819" y="-206459"/>
                  <a:pt x="1676272" y="148415"/>
                  <a:pt x="6304127" y="96934"/>
                </a:cubicBezTo>
                <a:cubicBezTo>
                  <a:pt x="1758417" y="309945"/>
                  <a:pt x="-56175" y="587573"/>
                  <a:pt x="1322" y="190557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9" name="椭圆 153"/>
          <p:cNvSpPr/>
          <p:nvPr/>
        </p:nvSpPr>
        <p:spPr>
          <a:xfrm rot="20216895">
            <a:off x="695390" y="2986010"/>
            <a:ext cx="2511503" cy="100940"/>
          </a:xfrm>
          <a:custGeom>
            <a:avLst/>
            <a:gdLst>
              <a:gd name="connsiteX0" fmla="*/ 0 w 2017875"/>
              <a:gd name="connsiteY0" fmla="*/ 572687 h 1145373"/>
              <a:gd name="connsiteX1" fmla="*/ 1008938 w 2017875"/>
              <a:gd name="connsiteY1" fmla="*/ 0 h 1145373"/>
              <a:gd name="connsiteX2" fmla="*/ 2017876 w 2017875"/>
              <a:gd name="connsiteY2" fmla="*/ 572687 h 1145373"/>
              <a:gd name="connsiteX3" fmla="*/ 1008938 w 2017875"/>
              <a:gd name="connsiteY3" fmla="*/ 1145374 h 1145373"/>
              <a:gd name="connsiteX4" fmla="*/ 0 w 2017875"/>
              <a:gd name="connsiteY4" fmla="*/ 572687 h 1145373"/>
              <a:gd name="connsiteX0" fmla="*/ 0 w 3324884"/>
              <a:gd name="connsiteY0" fmla="*/ 572954 h 1145856"/>
              <a:gd name="connsiteX1" fmla="*/ 1008938 w 3324884"/>
              <a:gd name="connsiteY1" fmla="*/ 267 h 1145856"/>
              <a:gd name="connsiteX2" fmla="*/ 3324884 w 3324884"/>
              <a:gd name="connsiteY2" fmla="*/ 519766 h 1145856"/>
              <a:gd name="connsiteX3" fmla="*/ 1008938 w 3324884"/>
              <a:gd name="connsiteY3" fmla="*/ 1145641 h 1145856"/>
              <a:gd name="connsiteX4" fmla="*/ 0 w 3324884"/>
              <a:gd name="connsiteY4" fmla="*/ 572954 h 1145856"/>
              <a:gd name="connsiteX0" fmla="*/ 0 w 5722559"/>
              <a:gd name="connsiteY0" fmla="*/ 576096 h 1150485"/>
              <a:gd name="connsiteX1" fmla="*/ 1008938 w 5722559"/>
              <a:gd name="connsiteY1" fmla="*/ 3409 h 1150485"/>
              <a:gd name="connsiteX2" fmla="*/ 5722559 w 5722559"/>
              <a:gd name="connsiteY2" fmla="*/ 418219 h 1150485"/>
              <a:gd name="connsiteX3" fmla="*/ 1008938 w 5722559"/>
              <a:gd name="connsiteY3" fmla="*/ 1148783 h 1150485"/>
              <a:gd name="connsiteX4" fmla="*/ 0 w 5722559"/>
              <a:gd name="connsiteY4" fmla="*/ 576096 h 1150485"/>
              <a:gd name="connsiteX0" fmla="*/ 0 w 5933329"/>
              <a:gd name="connsiteY0" fmla="*/ 574549 h 1148330"/>
              <a:gd name="connsiteX1" fmla="*/ 1008938 w 5933329"/>
              <a:gd name="connsiteY1" fmla="*/ 1862 h 1148330"/>
              <a:gd name="connsiteX2" fmla="*/ 5933329 w 5933329"/>
              <a:gd name="connsiteY2" fmla="*/ 450113 h 1148330"/>
              <a:gd name="connsiteX3" fmla="*/ 1008938 w 5933329"/>
              <a:gd name="connsiteY3" fmla="*/ 1147236 h 1148330"/>
              <a:gd name="connsiteX4" fmla="*/ 0 w 5933329"/>
              <a:gd name="connsiteY4" fmla="*/ 574549 h 1148330"/>
              <a:gd name="connsiteX0" fmla="*/ 2782 w 6699476"/>
              <a:gd name="connsiteY0" fmla="*/ 575982 h 1150331"/>
              <a:gd name="connsiteX1" fmla="*/ 1011720 w 6699476"/>
              <a:gd name="connsiteY1" fmla="*/ 3295 h 1150331"/>
              <a:gd name="connsiteX2" fmla="*/ 6699476 w 6699476"/>
              <a:gd name="connsiteY2" fmla="*/ 420140 h 1150331"/>
              <a:gd name="connsiteX3" fmla="*/ 1011720 w 6699476"/>
              <a:gd name="connsiteY3" fmla="*/ 1148669 h 1150331"/>
              <a:gd name="connsiteX4" fmla="*/ 2782 w 6699476"/>
              <a:gd name="connsiteY4" fmla="*/ 575982 h 1150331"/>
              <a:gd name="connsiteX0" fmla="*/ 9055 w 6705749"/>
              <a:gd name="connsiteY0" fmla="*/ 575982 h 1149635"/>
              <a:gd name="connsiteX1" fmla="*/ 1017993 w 6705749"/>
              <a:gd name="connsiteY1" fmla="*/ 3295 h 1149635"/>
              <a:gd name="connsiteX2" fmla="*/ 6705749 w 6705749"/>
              <a:gd name="connsiteY2" fmla="*/ 420140 h 1149635"/>
              <a:gd name="connsiteX3" fmla="*/ 1017993 w 6705749"/>
              <a:gd name="connsiteY3" fmla="*/ 1148669 h 1149635"/>
              <a:gd name="connsiteX4" fmla="*/ 9055 w 6705749"/>
              <a:gd name="connsiteY4" fmla="*/ 575982 h 1149635"/>
              <a:gd name="connsiteX0" fmla="*/ 29879 w 6726573"/>
              <a:gd name="connsiteY0" fmla="*/ 575982 h 1149640"/>
              <a:gd name="connsiteX1" fmla="*/ 1038817 w 6726573"/>
              <a:gd name="connsiteY1" fmla="*/ 3295 h 1149640"/>
              <a:gd name="connsiteX2" fmla="*/ 6726573 w 6726573"/>
              <a:gd name="connsiteY2" fmla="*/ 420140 h 1149640"/>
              <a:gd name="connsiteX3" fmla="*/ 1038817 w 6726573"/>
              <a:gd name="connsiteY3" fmla="*/ 1148669 h 1149640"/>
              <a:gd name="connsiteX4" fmla="*/ 29879 w 6726573"/>
              <a:gd name="connsiteY4" fmla="*/ 575982 h 1149640"/>
              <a:gd name="connsiteX0" fmla="*/ 29879 w 6730938"/>
              <a:gd name="connsiteY0" fmla="*/ 188864 h 762522"/>
              <a:gd name="connsiteX1" fmla="*/ 6726573 w 6730938"/>
              <a:gd name="connsiteY1" fmla="*/ 33022 h 762522"/>
              <a:gd name="connsiteX2" fmla="*/ 1038817 w 6730938"/>
              <a:gd name="connsiteY2" fmla="*/ 761551 h 762522"/>
              <a:gd name="connsiteX3" fmla="*/ 29879 w 6730938"/>
              <a:gd name="connsiteY3" fmla="*/ 188864 h 762522"/>
              <a:gd name="connsiteX0" fmla="*/ -1 w 6696693"/>
              <a:gd name="connsiteY0" fmla="*/ 188864 h 188863"/>
              <a:gd name="connsiteX1" fmla="*/ 6696693 w 6696693"/>
              <a:gd name="connsiteY1" fmla="*/ 33022 h 188863"/>
              <a:gd name="connsiteX2" fmla="*/ -1 w 6696693"/>
              <a:gd name="connsiteY2" fmla="*/ 188864 h 188863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3970 w 6756248"/>
              <a:gd name="connsiteY0" fmla="*/ 501224 h 847269"/>
              <a:gd name="connsiteX1" fmla="*/ 6700664 w 6756248"/>
              <a:gd name="connsiteY1" fmla="*/ 345382 h 847269"/>
              <a:gd name="connsiteX2" fmla="*/ 3970 w 6756248"/>
              <a:gd name="connsiteY2" fmla="*/ 501224 h 847269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4246 w 6708142"/>
              <a:gd name="connsiteY0" fmla="*/ 689949 h 1369838"/>
              <a:gd name="connsiteX1" fmla="*/ 6700940 w 6708142"/>
              <a:gd name="connsiteY1" fmla="*/ 534107 h 1369838"/>
              <a:gd name="connsiteX2" fmla="*/ 4246 w 6708142"/>
              <a:gd name="connsiteY2" fmla="*/ 689949 h 1369838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5547 w 6702241"/>
              <a:gd name="connsiteY0" fmla="*/ 620653 h 1300542"/>
              <a:gd name="connsiteX1" fmla="*/ 6702241 w 6702241"/>
              <a:gd name="connsiteY1" fmla="*/ 464811 h 1300542"/>
              <a:gd name="connsiteX2" fmla="*/ 5547 w 6702241"/>
              <a:gd name="connsiteY2" fmla="*/ 620653 h 1300542"/>
              <a:gd name="connsiteX0" fmla="*/ 5547 w 6702241"/>
              <a:gd name="connsiteY0" fmla="*/ 620653 h 1146123"/>
              <a:gd name="connsiteX1" fmla="*/ 6702241 w 6702241"/>
              <a:gd name="connsiteY1" fmla="*/ 464811 h 1146123"/>
              <a:gd name="connsiteX2" fmla="*/ 5547 w 6702241"/>
              <a:gd name="connsiteY2" fmla="*/ 620653 h 1146123"/>
              <a:gd name="connsiteX0" fmla="*/ 6940 w 6703634"/>
              <a:gd name="connsiteY0" fmla="*/ 478252 h 1003722"/>
              <a:gd name="connsiteX1" fmla="*/ 6703634 w 6703634"/>
              <a:gd name="connsiteY1" fmla="*/ 322410 h 1003722"/>
              <a:gd name="connsiteX2" fmla="*/ 6940 w 6703634"/>
              <a:gd name="connsiteY2" fmla="*/ 478252 h 1003722"/>
              <a:gd name="connsiteX0" fmla="*/ 6940 w 6703634"/>
              <a:gd name="connsiteY0" fmla="*/ 478252 h 927312"/>
              <a:gd name="connsiteX1" fmla="*/ 6703634 w 6703634"/>
              <a:gd name="connsiteY1" fmla="*/ 322410 h 927312"/>
              <a:gd name="connsiteX2" fmla="*/ 6940 w 6703634"/>
              <a:gd name="connsiteY2" fmla="*/ 478252 h 927312"/>
              <a:gd name="connsiteX0" fmla="*/ 908 w 6697602"/>
              <a:gd name="connsiteY0" fmla="*/ 492896 h 957162"/>
              <a:gd name="connsiteX1" fmla="*/ 6697602 w 6697602"/>
              <a:gd name="connsiteY1" fmla="*/ 337054 h 957162"/>
              <a:gd name="connsiteX2" fmla="*/ 908 w 6697602"/>
              <a:gd name="connsiteY2" fmla="*/ 492896 h 957162"/>
              <a:gd name="connsiteX0" fmla="*/ 107 w 6696801"/>
              <a:gd name="connsiteY0" fmla="*/ 459499 h 888995"/>
              <a:gd name="connsiteX1" fmla="*/ 6696801 w 6696801"/>
              <a:gd name="connsiteY1" fmla="*/ 303657 h 888995"/>
              <a:gd name="connsiteX2" fmla="*/ 107 w 6696801"/>
              <a:gd name="connsiteY2" fmla="*/ 459499 h 888995"/>
              <a:gd name="connsiteX0" fmla="*/ 107 w 6696801"/>
              <a:gd name="connsiteY0" fmla="*/ 479688 h 909184"/>
              <a:gd name="connsiteX1" fmla="*/ 6696801 w 6696801"/>
              <a:gd name="connsiteY1" fmla="*/ 323846 h 909184"/>
              <a:gd name="connsiteX2" fmla="*/ 107 w 6696801"/>
              <a:gd name="connsiteY2" fmla="*/ 479688 h 909184"/>
              <a:gd name="connsiteX0" fmla="*/ 107 w 6696801"/>
              <a:gd name="connsiteY0" fmla="*/ 479688 h 940678"/>
              <a:gd name="connsiteX1" fmla="*/ 6696801 w 6696801"/>
              <a:gd name="connsiteY1" fmla="*/ 323846 h 940678"/>
              <a:gd name="connsiteX2" fmla="*/ 107 w 6696801"/>
              <a:gd name="connsiteY2" fmla="*/ 479688 h 940678"/>
              <a:gd name="connsiteX0" fmla="*/ 157 w 6696851"/>
              <a:gd name="connsiteY0" fmla="*/ 592191 h 1169389"/>
              <a:gd name="connsiteX1" fmla="*/ 6696851 w 6696851"/>
              <a:gd name="connsiteY1" fmla="*/ 436349 h 1169389"/>
              <a:gd name="connsiteX2" fmla="*/ 157 w 6696851"/>
              <a:gd name="connsiteY2" fmla="*/ 592191 h 1169389"/>
              <a:gd name="connsiteX0" fmla="*/ 493 w 6697187"/>
              <a:gd name="connsiteY0" fmla="*/ 497740 h 977584"/>
              <a:gd name="connsiteX1" fmla="*/ 6697187 w 6697187"/>
              <a:gd name="connsiteY1" fmla="*/ 341898 h 977584"/>
              <a:gd name="connsiteX2" fmla="*/ 493 w 6697187"/>
              <a:gd name="connsiteY2" fmla="*/ 497740 h 977584"/>
              <a:gd name="connsiteX0" fmla="*/ 500 w 6642198"/>
              <a:gd name="connsiteY0" fmla="*/ 513253 h 980121"/>
              <a:gd name="connsiteX1" fmla="*/ 6642198 w 6642198"/>
              <a:gd name="connsiteY1" fmla="*/ 321242 h 980121"/>
              <a:gd name="connsiteX2" fmla="*/ 500 w 6642198"/>
              <a:gd name="connsiteY2" fmla="*/ 513253 h 980121"/>
              <a:gd name="connsiteX0" fmla="*/ 491 w 6709825"/>
              <a:gd name="connsiteY0" fmla="*/ 478133 h 976265"/>
              <a:gd name="connsiteX1" fmla="*/ 6709825 w 6709825"/>
              <a:gd name="connsiteY1" fmla="*/ 370770 h 976265"/>
              <a:gd name="connsiteX2" fmla="*/ 491 w 6709825"/>
              <a:gd name="connsiteY2" fmla="*/ 478133 h 976265"/>
              <a:gd name="connsiteX0" fmla="*/ 491 w 6709825"/>
              <a:gd name="connsiteY0" fmla="*/ 478133 h 962255"/>
              <a:gd name="connsiteX1" fmla="*/ 6709825 w 6709825"/>
              <a:gd name="connsiteY1" fmla="*/ 370770 h 962255"/>
              <a:gd name="connsiteX2" fmla="*/ 491 w 6709825"/>
              <a:gd name="connsiteY2" fmla="*/ 478133 h 962255"/>
              <a:gd name="connsiteX0" fmla="*/ 905 w 6710239"/>
              <a:gd name="connsiteY0" fmla="*/ 471953 h 956075"/>
              <a:gd name="connsiteX1" fmla="*/ 6710239 w 6710239"/>
              <a:gd name="connsiteY1" fmla="*/ 364590 h 956075"/>
              <a:gd name="connsiteX2" fmla="*/ 905 w 6710239"/>
              <a:gd name="connsiteY2" fmla="*/ 471953 h 956075"/>
              <a:gd name="connsiteX0" fmla="*/ 933 w 6710267"/>
              <a:gd name="connsiteY0" fmla="*/ 454975 h 939097"/>
              <a:gd name="connsiteX1" fmla="*/ 6710267 w 6710267"/>
              <a:gd name="connsiteY1" fmla="*/ 347612 h 939097"/>
              <a:gd name="connsiteX2" fmla="*/ 933 w 6710267"/>
              <a:gd name="connsiteY2" fmla="*/ 454975 h 939097"/>
              <a:gd name="connsiteX0" fmla="*/ 933 w 6710267"/>
              <a:gd name="connsiteY0" fmla="*/ 454975 h 903078"/>
              <a:gd name="connsiteX1" fmla="*/ 6710267 w 6710267"/>
              <a:gd name="connsiteY1" fmla="*/ 347612 h 903078"/>
              <a:gd name="connsiteX2" fmla="*/ 933 w 6710267"/>
              <a:gd name="connsiteY2" fmla="*/ 454975 h 903078"/>
              <a:gd name="connsiteX0" fmla="*/ 1137 w 6303942"/>
              <a:gd name="connsiteY0" fmla="*/ 450007 h 902803"/>
              <a:gd name="connsiteX1" fmla="*/ 6303942 w 6303942"/>
              <a:gd name="connsiteY1" fmla="*/ 356384 h 902803"/>
              <a:gd name="connsiteX2" fmla="*/ 1137 w 6303942"/>
              <a:gd name="connsiteY2" fmla="*/ 450007 h 902803"/>
              <a:gd name="connsiteX0" fmla="*/ 763 w 6303568"/>
              <a:gd name="connsiteY0" fmla="*/ 345042 h 691510"/>
              <a:gd name="connsiteX1" fmla="*/ 6303568 w 6303568"/>
              <a:gd name="connsiteY1" fmla="*/ 251419 h 691510"/>
              <a:gd name="connsiteX2" fmla="*/ 763 w 6303568"/>
              <a:gd name="connsiteY2" fmla="*/ 345042 h 691510"/>
              <a:gd name="connsiteX0" fmla="*/ 464 w 6303269"/>
              <a:gd name="connsiteY0" fmla="*/ 301419 h 603002"/>
              <a:gd name="connsiteX1" fmla="*/ 6303269 w 6303269"/>
              <a:gd name="connsiteY1" fmla="*/ 207796 h 603002"/>
              <a:gd name="connsiteX2" fmla="*/ 464 w 6303269"/>
              <a:gd name="connsiteY2" fmla="*/ 301419 h 603002"/>
              <a:gd name="connsiteX0" fmla="*/ 2 w 6302807"/>
              <a:gd name="connsiteY0" fmla="*/ 232453 h 459965"/>
              <a:gd name="connsiteX1" fmla="*/ 6302807 w 6302807"/>
              <a:gd name="connsiteY1" fmla="*/ 138830 h 459965"/>
              <a:gd name="connsiteX2" fmla="*/ 2 w 6302807"/>
              <a:gd name="connsiteY2" fmla="*/ 232453 h 459965"/>
              <a:gd name="connsiteX0" fmla="*/ 2 w 6302807"/>
              <a:gd name="connsiteY0" fmla="*/ 218785 h 430437"/>
              <a:gd name="connsiteX1" fmla="*/ 6302807 w 6302807"/>
              <a:gd name="connsiteY1" fmla="*/ 125162 h 430437"/>
              <a:gd name="connsiteX2" fmla="*/ 2 w 6302807"/>
              <a:gd name="connsiteY2" fmla="*/ 218785 h 430437"/>
              <a:gd name="connsiteX0" fmla="*/ 2 w 6302807"/>
              <a:gd name="connsiteY0" fmla="*/ 150184 h 361836"/>
              <a:gd name="connsiteX1" fmla="*/ 6302807 w 6302807"/>
              <a:gd name="connsiteY1" fmla="*/ 56561 h 361836"/>
              <a:gd name="connsiteX2" fmla="*/ 2 w 6302807"/>
              <a:gd name="connsiteY2" fmla="*/ 150184 h 361836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133 w 6302938"/>
              <a:gd name="connsiteY0" fmla="*/ 213846 h 451605"/>
              <a:gd name="connsiteX1" fmla="*/ 6302938 w 6302938"/>
              <a:gd name="connsiteY1" fmla="*/ 120223 h 451605"/>
              <a:gd name="connsiteX2" fmla="*/ 133 w 6302938"/>
              <a:gd name="connsiteY2" fmla="*/ 213846 h 451605"/>
              <a:gd name="connsiteX0" fmla="*/ 2289 w 6305094"/>
              <a:gd name="connsiteY0" fmla="*/ 237792 h 499248"/>
              <a:gd name="connsiteX1" fmla="*/ 6305094 w 6305094"/>
              <a:gd name="connsiteY1" fmla="*/ 144169 h 499248"/>
              <a:gd name="connsiteX2" fmla="*/ 2289 w 6305094"/>
              <a:gd name="connsiteY2" fmla="*/ 237792 h 499248"/>
              <a:gd name="connsiteX0" fmla="*/ 1330 w 6304135"/>
              <a:gd name="connsiteY0" fmla="*/ 208330 h 440630"/>
              <a:gd name="connsiteX1" fmla="*/ 6304135 w 6304135"/>
              <a:gd name="connsiteY1" fmla="*/ 114707 h 440630"/>
              <a:gd name="connsiteX2" fmla="*/ 1330 w 6304135"/>
              <a:gd name="connsiteY2" fmla="*/ 208330 h 440630"/>
              <a:gd name="connsiteX0" fmla="*/ 1330 w 6304135"/>
              <a:gd name="connsiteY0" fmla="*/ 190557 h 422857"/>
              <a:gd name="connsiteX1" fmla="*/ 6304135 w 6304135"/>
              <a:gd name="connsiteY1" fmla="*/ 96934 h 422857"/>
              <a:gd name="connsiteX2" fmla="*/ 1330 w 6304135"/>
              <a:gd name="connsiteY2" fmla="*/ 190557 h 422857"/>
              <a:gd name="connsiteX0" fmla="*/ 1322 w 6304127"/>
              <a:gd name="connsiteY0" fmla="*/ 190557 h 391618"/>
              <a:gd name="connsiteX1" fmla="*/ 6304127 w 6304127"/>
              <a:gd name="connsiteY1" fmla="*/ 96934 h 391618"/>
              <a:gd name="connsiteX2" fmla="*/ 1322 w 6304127"/>
              <a:gd name="connsiteY2" fmla="*/ 190557 h 391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04127" h="391618">
                <a:moveTo>
                  <a:pt x="1322" y="190557"/>
                </a:moveTo>
                <a:cubicBezTo>
                  <a:pt x="58819" y="-206459"/>
                  <a:pt x="1676272" y="148415"/>
                  <a:pt x="6304127" y="96934"/>
                </a:cubicBezTo>
                <a:cubicBezTo>
                  <a:pt x="1758417" y="309945"/>
                  <a:pt x="-56175" y="587573"/>
                  <a:pt x="1322" y="190557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52" name="Group 60"/>
          <p:cNvGrpSpPr>
            <a:grpSpLocks noChangeAspect="1"/>
          </p:cNvGrpSpPr>
          <p:nvPr/>
        </p:nvGrpSpPr>
        <p:grpSpPr bwMode="auto">
          <a:xfrm>
            <a:off x="2533754" y="1675302"/>
            <a:ext cx="675353" cy="1189637"/>
            <a:chOff x="-2853" y="5011"/>
            <a:chExt cx="3933" cy="6928"/>
          </a:xfrm>
        </p:grpSpPr>
        <p:sp>
          <p:nvSpPr>
            <p:cNvPr id="153" name="Freeform 61"/>
            <p:cNvSpPr>
              <a:spLocks/>
            </p:cNvSpPr>
            <p:nvPr/>
          </p:nvSpPr>
          <p:spPr bwMode="auto">
            <a:xfrm>
              <a:off x="-1332" y="10402"/>
              <a:ext cx="235" cy="1135"/>
            </a:xfrm>
            <a:custGeom>
              <a:avLst/>
              <a:gdLst>
                <a:gd name="T0" fmla="*/ 0 w 235"/>
                <a:gd name="T1" fmla="*/ 301 h 1135"/>
                <a:gd name="T2" fmla="*/ 127 w 235"/>
                <a:gd name="T3" fmla="*/ 0 h 1135"/>
                <a:gd name="T4" fmla="*/ 235 w 235"/>
                <a:gd name="T5" fmla="*/ 308 h 1135"/>
                <a:gd name="T6" fmla="*/ 91 w 235"/>
                <a:gd name="T7" fmla="*/ 1135 h 1135"/>
                <a:gd name="T8" fmla="*/ 0 w 235"/>
                <a:gd name="T9" fmla="*/ 301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1135">
                  <a:moveTo>
                    <a:pt x="0" y="301"/>
                  </a:moveTo>
                  <a:lnTo>
                    <a:pt x="127" y="0"/>
                  </a:lnTo>
                  <a:lnTo>
                    <a:pt x="235" y="308"/>
                  </a:lnTo>
                  <a:lnTo>
                    <a:pt x="91" y="1135"/>
                  </a:lnTo>
                  <a:lnTo>
                    <a:pt x="0" y="3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62"/>
            <p:cNvSpPr>
              <a:spLocks/>
            </p:cNvSpPr>
            <p:nvPr/>
          </p:nvSpPr>
          <p:spPr bwMode="auto">
            <a:xfrm>
              <a:off x="-770" y="10421"/>
              <a:ext cx="235" cy="1134"/>
            </a:xfrm>
            <a:custGeom>
              <a:avLst/>
              <a:gdLst>
                <a:gd name="T0" fmla="*/ 0 w 235"/>
                <a:gd name="T1" fmla="*/ 299 h 1134"/>
                <a:gd name="T2" fmla="*/ 128 w 235"/>
                <a:gd name="T3" fmla="*/ 0 h 1134"/>
                <a:gd name="T4" fmla="*/ 235 w 235"/>
                <a:gd name="T5" fmla="*/ 307 h 1134"/>
                <a:gd name="T6" fmla="*/ 91 w 235"/>
                <a:gd name="T7" fmla="*/ 1134 h 1134"/>
                <a:gd name="T8" fmla="*/ 0 w 235"/>
                <a:gd name="T9" fmla="*/ 299 h 1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1134">
                  <a:moveTo>
                    <a:pt x="0" y="299"/>
                  </a:moveTo>
                  <a:lnTo>
                    <a:pt x="128" y="0"/>
                  </a:lnTo>
                  <a:lnTo>
                    <a:pt x="235" y="307"/>
                  </a:lnTo>
                  <a:lnTo>
                    <a:pt x="91" y="1134"/>
                  </a:lnTo>
                  <a:lnTo>
                    <a:pt x="0" y="2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63"/>
            <p:cNvSpPr>
              <a:spLocks/>
            </p:cNvSpPr>
            <p:nvPr/>
          </p:nvSpPr>
          <p:spPr bwMode="auto">
            <a:xfrm>
              <a:off x="-1075" y="10805"/>
              <a:ext cx="236" cy="1134"/>
            </a:xfrm>
            <a:custGeom>
              <a:avLst/>
              <a:gdLst>
                <a:gd name="T0" fmla="*/ 0 w 236"/>
                <a:gd name="T1" fmla="*/ 300 h 1134"/>
                <a:gd name="T2" fmla="*/ 128 w 236"/>
                <a:gd name="T3" fmla="*/ 0 h 1134"/>
                <a:gd name="T4" fmla="*/ 236 w 236"/>
                <a:gd name="T5" fmla="*/ 307 h 1134"/>
                <a:gd name="T6" fmla="*/ 91 w 236"/>
                <a:gd name="T7" fmla="*/ 1134 h 1134"/>
                <a:gd name="T8" fmla="*/ 0 w 236"/>
                <a:gd name="T9" fmla="*/ 300 h 1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1134">
                  <a:moveTo>
                    <a:pt x="0" y="300"/>
                  </a:moveTo>
                  <a:lnTo>
                    <a:pt x="128" y="0"/>
                  </a:lnTo>
                  <a:lnTo>
                    <a:pt x="236" y="307"/>
                  </a:lnTo>
                  <a:lnTo>
                    <a:pt x="91" y="1134"/>
                  </a:lnTo>
                  <a:lnTo>
                    <a:pt x="0" y="3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Rectangle 64"/>
            <p:cNvSpPr>
              <a:spLocks noChangeArrowheads="1"/>
            </p:cNvSpPr>
            <p:nvPr/>
          </p:nvSpPr>
          <p:spPr bwMode="auto">
            <a:xfrm>
              <a:off x="-1430" y="9159"/>
              <a:ext cx="58" cy="383"/>
            </a:xfrm>
            <a:prstGeom prst="rect">
              <a:avLst/>
            </a:prstGeom>
            <a:solidFill>
              <a:srgbClr val="E469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Rectangle 65"/>
            <p:cNvSpPr>
              <a:spLocks noChangeArrowheads="1"/>
            </p:cNvSpPr>
            <p:nvPr/>
          </p:nvSpPr>
          <p:spPr bwMode="auto">
            <a:xfrm>
              <a:off x="-478" y="9159"/>
              <a:ext cx="57" cy="383"/>
            </a:xfrm>
            <a:prstGeom prst="rect">
              <a:avLst/>
            </a:prstGeom>
            <a:solidFill>
              <a:srgbClr val="E469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66"/>
            <p:cNvSpPr>
              <a:spLocks/>
            </p:cNvSpPr>
            <p:nvPr/>
          </p:nvSpPr>
          <p:spPr bwMode="auto">
            <a:xfrm>
              <a:off x="-2853" y="5173"/>
              <a:ext cx="1597" cy="4029"/>
            </a:xfrm>
            <a:custGeom>
              <a:avLst/>
              <a:gdLst>
                <a:gd name="T0" fmla="*/ 870 w 2013"/>
                <a:gd name="T1" fmla="*/ 2474 h 5079"/>
                <a:gd name="T2" fmla="*/ 840 w 2013"/>
                <a:gd name="T3" fmla="*/ 2033 h 5079"/>
                <a:gd name="T4" fmla="*/ 1449 w 2013"/>
                <a:gd name="T5" fmla="*/ 0 h 5079"/>
                <a:gd name="T6" fmla="*/ 0 w 2013"/>
                <a:gd name="T7" fmla="*/ 2218 h 5079"/>
                <a:gd name="T8" fmla="*/ 45 w 2013"/>
                <a:gd name="T9" fmla="*/ 2633 h 5079"/>
                <a:gd name="T10" fmla="*/ 770 w 2013"/>
                <a:gd name="T11" fmla="*/ 3832 h 5079"/>
                <a:gd name="T12" fmla="*/ 1794 w 2013"/>
                <a:gd name="T13" fmla="*/ 5079 h 5079"/>
                <a:gd name="T14" fmla="*/ 2013 w 2013"/>
                <a:gd name="T15" fmla="*/ 5079 h 5079"/>
                <a:gd name="T16" fmla="*/ 1343 w 2013"/>
                <a:gd name="T17" fmla="*/ 3751 h 5079"/>
                <a:gd name="T18" fmla="*/ 870 w 2013"/>
                <a:gd name="T19" fmla="*/ 2474 h 5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13" h="5079">
                  <a:moveTo>
                    <a:pt x="870" y="2474"/>
                  </a:moveTo>
                  <a:cubicBezTo>
                    <a:pt x="850" y="2349"/>
                    <a:pt x="840" y="2203"/>
                    <a:pt x="840" y="2033"/>
                  </a:cubicBezTo>
                  <a:cubicBezTo>
                    <a:pt x="840" y="1207"/>
                    <a:pt x="1079" y="472"/>
                    <a:pt x="1449" y="0"/>
                  </a:cubicBezTo>
                  <a:cubicBezTo>
                    <a:pt x="596" y="374"/>
                    <a:pt x="0" y="1227"/>
                    <a:pt x="0" y="2218"/>
                  </a:cubicBezTo>
                  <a:cubicBezTo>
                    <a:pt x="0" y="2378"/>
                    <a:pt x="16" y="2515"/>
                    <a:pt x="45" y="2633"/>
                  </a:cubicBezTo>
                  <a:cubicBezTo>
                    <a:pt x="116" y="2978"/>
                    <a:pt x="302" y="3431"/>
                    <a:pt x="770" y="3832"/>
                  </a:cubicBezTo>
                  <a:cubicBezTo>
                    <a:pt x="1402" y="4373"/>
                    <a:pt x="1793" y="4822"/>
                    <a:pt x="1794" y="5079"/>
                  </a:cubicBezTo>
                  <a:cubicBezTo>
                    <a:pt x="2013" y="5079"/>
                    <a:pt x="2013" y="5079"/>
                    <a:pt x="2013" y="5079"/>
                  </a:cubicBezTo>
                  <a:cubicBezTo>
                    <a:pt x="2012" y="4806"/>
                    <a:pt x="1757" y="4327"/>
                    <a:pt x="1343" y="3751"/>
                  </a:cubicBezTo>
                  <a:cubicBezTo>
                    <a:pt x="1037" y="3324"/>
                    <a:pt x="916" y="2842"/>
                    <a:pt x="870" y="2474"/>
                  </a:cubicBezTo>
                  <a:close/>
                </a:path>
              </a:pathLst>
            </a:custGeom>
            <a:solidFill>
              <a:srgbClr val="FCF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67"/>
            <p:cNvSpPr>
              <a:spLocks/>
            </p:cNvSpPr>
            <p:nvPr/>
          </p:nvSpPr>
          <p:spPr bwMode="auto">
            <a:xfrm>
              <a:off x="-599" y="5174"/>
              <a:ext cx="1679" cy="4028"/>
            </a:xfrm>
            <a:custGeom>
              <a:avLst/>
              <a:gdLst>
                <a:gd name="T0" fmla="*/ 2000 w 2116"/>
                <a:gd name="T1" fmla="*/ 2081 h 5078"/>
                <a:gd name="T2" fmla="*/ 557 w 2116"/>
                <a:gd name="T3" fmla="*/ 0 h 5078"/>
                <a:gd name="T4" fmla="*/ 1163 w 2116"/>
                <a:gd name="T5" fmla="*/ 1887 h 5078"/>
                <a:gd name="T6" fmla="*/ 669 w 2116"/>
                <a:gd name="T7" fmla="*/ 3750 h 5078"/>
                <a:gd name="T8" fmla="*/ 0 w 2116"/>
                <a:gd name="T9" fmla="*/ 5078 h 5078"/>
                <a:gd name="T10" fmla="*/ 220 w 2116"/>
                <a:gd name="T11" fmla="*/ 5078 h 5078"/>
                <a:gd name="T12" fmla="*/ 1245 w 2116"/>
                <a:gd name="T13" fmla="*/ 3831 h 5078"/>
                <a:gd name="T14" fmla="*/ 2000 w 2116"/>
                <a:gd name="T15" fmla="*/ 2081 h 5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16" h="5078">
                  <a:moveTo>
                    <a:pt x="2000" y="2081"/>
                  </a:moveTo>
                  <a:cubicBezTo>
                    <a:pt x="1948" y="1149"/>
                    <a:pt x="1370" y="358"/>
                    <a:pt x="557" y="0"/>
                  </a:cubicBezTo>
                  <a:cubicBezTo>
                    <a:pt x="906" y="444"/>
                    <a:pt x="1137" y="1121"/>
                    <a:pt x="1163" y="1887"/>
                  </a:cubicBezTo>
                  <a:cubicBezTo>
                    <a:pt x="1170" y="1970"/>
                    <a:pt x="1238" y="2956"/>
                    <a:pt x="669" y="3750"/>
                  </a:cubicBezTo>
                  <a:cubicBezTo>
                    <a:pt x="256" y="4326"/>
                    <a:pt x="1" y="4805"/>
                    <a:pt x="0" y="5078"/>
                  </a:cubicBezTo>
                  <a:cubicBezTo>
                    <a:pt x="220" y="5078"/>
                    <a:pt x="220" y="5078"/>
                    <a:pt x="220" y="5078"/>
                  </a:cubicBezTo>
                  <a:cubicBezTo>
                    <a:pt x="221" y="4821"/>
                    <a:pt x="612" y="4372"/>
                    <a:pt x="1245" y="3831"/>
                  </a:cubicBezTo>
                  <a:cubicBezTo>
                    <a:pt x="2116" y="3085"/>
                    <a:pt x="2010" y="2160"/>
                    <a:pt x="2000" y="2081"/>
                  </a:cubicBezTo>
                  <a:close/>
                </a:path>
              </a:pathLst>
            </a:custGeom>
            <a:solidFill>
              <a:srgbClr val="FCF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68"/>
            <p:cNvSpPr>
              <a:spLocks/>
            </p:cNvSpPr>
            <p:nvPr/>
          </p:nvSpPr>
          <p:spPr bwMode="auto">
            <a:xfrm>
              <a:off x="-1429" y="5011"/>
              <a:ext cx="1021" cy="4191"/>
            </a:xfrm>
            <a:custGeom>
              <a:avLst/>
              <a:gdLst>
                <a:gd name="T0" fmla="*/ 1257 w 1287"/>
                <a:gd name="T1" fmla="*/ 2092 h 5283"/>
                <a:gd name="T2" fmla="*/ 952 w 1287"/>
                <a:gd name="T3" fmla="*/ 22 h 5283"/>
                <a:gd name="T4" fmla="*/ 627 w 1287"/>
                <a:gd name="T5" fmla="*/ 0 h 5283"/>
                <a:gd name="T6" fmla="*/ 307 w 1287"/>
                <a:gd name="T7" fmla="*/ 21 h 5283"/>
                <a:gd name="T8" fmla="*/ 0 w 1287"/>
                <a:gd name="T9" fmla="*/ 2237 h 5283"/>
                <a:gd name="T10" fmla="*/ 12 w 1287"/>
                <a:gd name="T11" fmla="*/ 2678 h 5283"/>
                <a:gd name="T12" fmla="*/ 200 w 1287"/>
                <a:gd name="T13" fmla="*/ 3955 h 5283"/>
                <a:gd name="T14" fmla="*/ 466 w 1287"/>
                <a:gd name="T15" fmla="*/ 5283 h 5283"/>
                <a:gd name="T16" fmla="*/ 795 w 1287"/>
                <a:gd name="T17" fmla="*/ 5283 h 5283"/>
                <a:gd name="T18" fmla="*/ 1061 w 1287"/>
                <a:gd name="T19" fmla="*/ 3955 h 5283"/>
                <a:gd name="T20" fmla="*/ 1257 w 1287"/>
                <a:gd name="T21" fmla="*/ 2092 h 5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7" h="5283">
                  <a:moveTo>
                    <a:pt x="1257" y="2092"/>
                  </a:moveTo>
                  <a:cubicBezTo>
                    <a:pt x="1245" y="1211"/>
                    <a:pt x="1126" y="449"/>
                    <a:pt x="952" y="22"/>
                  </a:cubicBezTo>
                  <a:cubicBezTo>
                    <a:pt x="846" y="8"/>
                    <a:pt x="737" y="0"/>
                    <a:pt x="627" y="0"/>
                  </a:cubicBezTo>
                  <a:cubicBezTo>
                    <a:pt x="519" y="0"/>
                    <a:pt x="412" y="7"/>
                    <a:pt x="307" y="21"/>
                  </a:cubicBezTo>
                  <a:cubicBezTo>
                    <a:pt x="124" y="471"/>
                    <a:pt x="0" y="1295"/>
                    <a:pt x="0" y="2237"/>
                  </a:cubicBezTo>
                  <a:cubicBezTo>
                    <a:pt x="0" y="2407"/>
                    <a:pt x="4" y="2553"/>
                    <a:pt x="12" y="2678"/>
                  </a:cubicBezTo>
                  <a:cubicBezTo>
                    <a:pt x="30" y="3046"/>
                    <a:pt x="79" y="3528"/>
                    <a:pt x="200" y="3955"/>
                  </a:cubicBezTo>
                  <a:cubicBezTo>
                    <a:pt x="365" y="4531"/>
                    <a:pt x="466" y="5010"/>
                    <a:pt x="466" y="5283"/>
                  </a:cubicBezTo>
                  <a:cubicBezTo>
                    <a:pt x="795" y="5283"/>
                    <a:pt x="795" y="5283"/>
                    <a:pt x="795" y="5283"/>
                  </a:cubicBezTo>
                  <a:cubicBezTo>
                    <a:pt x="796" y="5010"/>
                    <a:pt x="897" y="4531"/>
                    <a:pt x="1061" y="3955"/>
                  </a:cubicBezTo>
                  <a:cubicBezTo>
                    <a:pt x="1287" y="3161"/>
                    <a:pt x="1260" y="2175"/>
                    <a:pt x="1257" y="2092"/>
                  </a:cubicBezTo>
                  <a:close/>
                </a:path>
              </a:pathLst>
            </a:custGeom>
            <a:solidFill>
              <a:srgbClr val="FCF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69"/>
            <p:cNvSpPr>
              <a:spLocks/>
            </p:cNvSpPr>
            <p:nvPr/>
          </p:nvSpPr>
          <p:spPr bwMode="auto">
            <a:xfrm>
              <a:off x="-2187" y="5028"/>
              <a:ext cx="1128" cy="4174"/>
            </a:xfrm>
            <a:custGeom>
              <a:avLst/>
              <a:gdLst>
                <a:gd name="T0" fmla="*/ 967 w 1421"/>
                <a:gd name="T1" fmla="*/ 2657 h 5262"/>
                <a:gd name="T2" fmla="*/ 955 w 1421"/>
                <a:gd name="T3" fmla="*/ 2216 h 5262"/>
                <a:gd name="T4" fmla="*/ 1262 w 1421"/>
                <a:gd name="T5" fmla="*/ 0 h 5262"/>
                <a:gd name="T6" fmla="*/ 609 w 1421"/>
                <a:gd name="T7" fmla="*/ 183 h 5262"/>
                <a:gd name="T8" fmla="*/ 0 w 1421"/>
                <a:gd name="T9" fmla="*/ 2216 h 5262"/>
                <a:gd name="T10" fmla="*/ 30 w 1421"/>
                <a:gd name="T11" fmla="*/ 2657 h 5262"/>
                <a:gd name="T12" fmla="*/ 503 w 1421"/>
                <a:gd name="T13" fmla="*/ 3934 h 5262"/>
                <a:gd name="T14" fmla="*/ 1173 w 1421"/>
                <a:gd name="T15" fmla="*/ 5262 h 5262"/>
                <a:gd name="T16" fmla="*/ 1421 w 1421"/>
                <a:gd name="T17" fmla="*/ 5262 h 5262"/>
                <a:gd name="T18" fmla="*/ 1155 w 1421"/>
                <a:gd name="T19" fmla="*/ 3934 h 5262"/>
                <a:gd name="T20" fmla="*/ 967 w 1421"/>
                <a:gd name="T21" fmla="*/ 2657 h 5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21" h="5262">
                  <a:moveTo>
                    <a:pt x="967" y="2657"/>
                  </a:moveTo>
                  <a:cubicBezTo>
                    <a:pt x="959" y="2532"/>
                    <a:pt x="955" y="2386"/>
                    <a:pt x="955" y="2216"/>
                  </a:cubicBezTo>
                  <a:cubicBezTo>
                    <a:pt x="955" y="1274"/>
                    <a:pt x="1079" y="450"/>
                    <a:pt x="1262" y="0"/>
                  </a:cubicBezTo>
                  <a:cubicBezTo>
                    <a:pt x="1033" y="30"/>
                    <a:pt x="814" y="93"/>
                    <a:pt x="609" y="183"/>
                  </a:cubicBezTo>
                  <a:cubicBezTo>
                    <a:pt x="239" y="655"/>
                    <a:pt x="0" y="1390"/>
                    <a:pt x="0" y="2216"/>
                  </a:cubicBezTo>
                  <a:cubicBezTo>
                    <a:pt x="0" y="2386"/>
                    <a:pt x="10" y="2532"/>
                    <a:pt x="30" y="2657"/>
                  </a:cubicBezTo>
                  <a:cubicBezTo>
                    <a:pt x="76" y="3025"/>
                    <a:pt x="197" y="3507"/>
                    <a:pt x="503" y="3934"/>
                  </a:cubicBezTo>
                  <a:cubicBezTo>
                    <a:pt x="917" y="4510"/>
                    <a:pt x="1172" y="4989"/>
                    <a:pt x="1173" y="5262"/>
                  </a:cubicBezTo>
                  <a:cubicBezTo>
                    <a:pt x="1421" y="5262"/>
                    <a:pt x="1421" y="5262"/>
                    <a:pt x="1421" y="5262"/>
                  </a:cubicBezTo>
                  <a:cubicBezTo>
                    <a:pt x="1421" y="4989"/>
                    <a:pt x="1320" y="4510"/>
                    <a:pt x="1155" y="3934"/>
                  </a:cubicBezTo>
                  <a:cubicBezTo>
                    <a:pt x="1034" y="3507"/>
                    <a:pt x="985" y="3025"/>
                    <a:pt x="967" y="2657"/>
                  </a:cubicBezTo>
                  <a:close/>
                </a:path>
              </a:pathLst>
            </a:custGeom>
            <a:solidFill>
              <a:srgbClr val="F344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70"/>
            <p:cNvSpPr>
              <a:spLocks/>
            </p:cNvSpPr>
            <p:nvPr/>
          </p:nvSpPr>
          <p:spPr bwMode="auto">
            <a:xfrm>
              <a:off x="-798" y="5029"/>
              <a:ext cx="1181" cy="4173"/>
            </a:xfrm>
            <a:custGeom>
              <a:avLst/>
              <a:gdLst>
                <a:gd name="T0" fmla="*/ 1414 w 1489"/>
                <a:gd name="T1" fmla="*/ 2070 h 5261"/>
                <a:gd name="T2" fmla="*/ 808 w 1489"/>
                <a:gd name="T3" fmla="*/ 183 h 5261"/>
                <a:gd name="T4" fmla="*/ 157 w 1489"/>
                <a:gd name="T5" fmla="*/ 0 h 5261"/>
                <a:gd name="T6" fmla="*/ 462 w 1489"/>
                <a:gd name="T7" fmla="*/ 2070 h 5261"/>
                <a:gd name="T8" fmla="*/ 266 w 1489"/>
                <a:gd name="T9" fmla="*/ 3933 h 5261"/>
                <a:gd name="T10" fmla="*/ 0 w 1489"/>
                <a:gd name="T11" fmla="*/ 5261 h 5261"/>
                <a:gd name="T12" fmla="*/ 251 w 1489"/>
                <a:gd name="T13" fmla="*/ 5261 h 5261"/>
                <a:gd name="T14" fmla="*/ 920 w 1489"/>
                <a:gd name="T15" fmla="*/ 3933 h 5261"/>
                <a:gd name="T16" fmla="*/ 1414 w 1489"/>
                <a:gd name="T17" fmla="*/ 2070 h 5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9" h="5261">
                  <a:moveTo>
                    <a:pt x="1414" y="2070"/>
                  </a:moveTo>
                  <a:cubicBezTo>
                    <a:pt x="1388" y="1304"/>
                    <a:pt x="1157" y="627"/>
                    <a:pt x="808" y="183"/>
                  </a:cubicBezTo>
                  <a:cubicBezTo>
                    <a:pt x="604" y="93"/>
                    <a:pt x="386" y="30"/>
                    <a:pt x="157" y="0"/>
                  </a:cubicBezTo>
                  <a:cubicBezTo>
                    <a:pt x="331" y="427"/>
                    <a:pt x="450" y="1189"/>
                    <a:pt x="462" y="2070"/>
                  </a:cubicBezTo>
                  <a:cubicBezTo>
                    <a:pt x="465" y="2153"/>
                    <a:pt x="492" y="3139"/>
                    <a:pt x="266" y="3933"/>
                  </a:cubicBezTo>
                  <a:cubicBezTo>
                    <a:pt x="102" y="4509"/>
                    <a:pt x="1" y="4988"/>
                    <a:pt x="0" y="5261"/>
                  </a:cubicBezTo>
                  <a:cubicBezTo>
                    <a:pt x="251" y="5261"/>
                    <a:pt x="251" y="5261"/>
                    <a:pt x="251" y="5261"/>
                  </a:cubicBezTo>
                  <a:cubicBezTo>
                    <a:pt x="252" y="4988"/>
                    <a:pt x="507" y="4509"/>
                    <a:pt x="920" y="3933"/>
                  </a:cubicBezTo>
                  <a:cubicBezTo>
                    <a:pt x="1489" y="3139"/>
                    <a:pt x="1421" y="2153"/>
                    <a:pt x="1414" y="2070"/>
                  </a:cubicBezTo>
                  <a:close/>
                </a:path>
              </a:pathLst>
            </a:custGeom>
            <a:solidFill>
              <a:srgbClr val="F344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72"/>
            <p:cNvSpPr>
              <a:spLocks/>
            </p:cNvSpPr>
            <p:nvPr/>
          </p:nvSpPr>
          <p:spPr bwMode="auto">
            <a:xfrm>
              <a:off x="-1430" y="9543"/>
              <a:ext cx="1009" cy="641"/>
            </a:xfrm>
            <a:custGeom>
              <a:avLst/>
              <a:gdLst>
                <a:gd name="T0" fmla="*/ 0 w 1271"/>
                <a:gd name="T1" fmla="*/ 0 h 809"/>
                <a:gd name="T2" fmla="*/ 0 w 1271"/>
                <a:gd name="T3" fmla="*/ 526 h 809"/>
                <a:gd name="T4" fmla="*/ 283 w 1271"/>
                <a:gd name="T5" fmla="*/ 809 h 809"/>
                <a:gd name="T6" fmla="*/ 988 w 1271"/>
                <a:gd name="T7" fmla="*/ 809 h 809"/>
                <a:gd name="T8" fmla="*/ 1271 w 1271"/>
                <a:gd name="T9" fmla="*/ 526 h 809"/>
                <a:gd name="T10" fmla="*/ 1271 w 1271"/>
                <a:gd name="T11" fmla="*/ 0 h 809"/>
                <a:gd name="T12" fmla="*/ 0 w 1271"/>
                <a:gd name="T13" fmla="*/ 0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1" h="809">
                  <a:moveTo>
                    <a:pt x="0" y="0"/>
                  </a:moveTo>
                  <a:cubicBezTo>
                    <a:pt x="0" y="526"/>
                    <a:pt x="0" y="526"/>
                    <a:pt x="0" y="526"/>
                  </a:cubicBezTo>
                  <a:cubicBezTo>
                    <a:pt x="0" y="683"/>
                    <a:pt x="126" y="809"/>
                    <a:pt x="283" y="809"/>
                  </a:cubicBezTo>
                  <a:cubicBezTo>
                    <a:pt x="988" y="809"/>
                    <a:pt x="988" y="809"/>
                    <a:pt x="988" y="809"/>
                  </a:cubicBezTo>
                  <a:cubicBezTo>
                    <a:pt x="1144" y="809"/>
                    <a:pt x="1271" y="683"/>
                    <a:pt x="1271" y="526"/>
                  </a:cubicBezTo>
                  <a:cubicBezTo>
                    <a:pt x="1271" y="0"/>
                    <a:pt x="1271" y="0"/>
                    <a:pt x="127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DAE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73"/>
            <p:cNvSpPr>
              <a:spLocks/>
            </p:cNvSpPr>
            <p:nvPr/>
          </p:nvSpPr>
          <p:spPr bwMode="auto">
            <a:xfrm>
              <a:off x="-1330" y="9543"/>
              <a:ext cx="909" cy="641"/>
            </a:xfrm>
            <a:custGeom>
              <a:avLst/>
              <a:gdLst>
                <a:gd name="T0" fmla="*/ 951 w 1145"/>
                <a:gd name="T1" fmla="*/ 0 h 809"/>
                <a:gd name="T2" fmla="*/ 951 w 1145"/>
                <a:gd name="T3" fmla="*/ 479 h 809"/>
                <a:gd name="T4" fmla="*/ 668 w 1145"/>
                <a:gd name="T5" fmla="*/ 762 h 809"/>
                <a:gd name="T6" fmla="*/ 0 w 1145"/>
                <a:gd name="T7" fmla="*/ 762 h 809"/>
                <a:gd name="T8" fmla="*/ 157 w 1145"/>
                <a:gd name="T9" fmla="*/ 809 h 809"/>
                <a:gd name="T10" fmla="*/ 862 w 1145"/>
                <a:gd name="T11" fmla="*/ 809 h 809"/>
                <a:gd name="T12" fmla="*/ 1145 w 1145"/>
                <a:gd name="T13" fmla="*/ 526 h 809"/>
                <a:gd name="T14" fmla="*/ 1145 w 1145"/>
                <a:gd name="T15" fmla="*/ 0 h 809"/>
                <a:gd name="T16" fmla="*/ 951 w 1145"/>
                <a:gd name="T17" fmla="*/ 0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5" h="809">
                  <a:moveTo>
                    <a:pt x="951" y="0"/>
                  </a:moveTo>
                  <a:cubicBezTo>
                    <a:pt x="951" y="479"/>
                    <a:pt x="951" y="479"/>
                    <a:pt x="951" y="479"/>
                  </a:cubicBezTo>
                  <a:cubicBezTo>
                    <a:pt x="951" y="635"/>
                    <a:pt x="824" y="762"/>
                    <a:pt x="668" y="762"/>
                  </a:cubicBezTo>
                  <a:cubicBezTo>
                    <a:pt x="0" y="762"/>
                    <a:pt x="0" y="762"/>
                    <a:pt x="0" y="762"/>
                  </a:cubicBezTo>
                  <a:cubicBezTo>
                    <a:pt x="45" y="792"/>
                    <a:pt x="99" y="809"/>
                    <a:pt x="157" y="809"/>
                  </a:cubicBezTo>
                  <a:cubicBezTo>
                    <a:pt x="862" y="809"/>
                    <a:pt x="862" y="809"/>
                    <a:pt x="862" y="809"/>
                  </a:cubicBezTo>
                  <a:cubicBezTo>
                    <a:pt x="1018" y="809"/>
                    <a:pt x="1145" y="683"/>
                    <a:pt x="1145" y="526"/>
                  </a:cubicBezTo>
                  <a:cubicBezTo>
                    <a:pt x="1145" y="0"/>
                    <a:pt x="1145" y="0"/>
                    <a:pt x="1145" y="0"/>
                  </a:cubicBezTo>
                  <a:lnTo>
                    <a:pt x="951" y="0"/>
                  </a:lnTo>
                  <a:close/>
                </a:path>
              </a:pathLst>
            </a:custGeom>
            <a:solidFill>
              <a:srgbClr val="E469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Oval 74"/>
            <p:cNvSpPr>
              <a:spLocks noChangeArrowheads="1"/>
            </p:cNvSpPr>
            <p:nvPr/>
          </p:nvSpPr>
          <p:spPr bwMode="auto">
            <a:xfrm>
              <a:off x="-1430" y="9451"/>
              <a:ext cx="1009" cy="181"/>
            </a:xfrm>
            <a:prstGeom prst="ellipse">
              <a:avLst/>
            </a:prstGeom>
            <a:solidFill>
              <a:srgbClr val="E469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Oval 75"/>
            <p:cNvSpPr>
              <a:spLocks noChangeArrowheads="1"/>
            </p:cNvSpPr>
            <p:nvPr/>
          </p:nvSpPr>
          <p:spPr bwMode="auto">
            <a:xfrm>
              <a:off x="-1253" y="9499"/>
              <a:ext cx="654" cy="85"/>
            </a:xfrm>
            <a:prstGeom prst="ellipse">
              <a:avLst/>
            </a:prstGeom>
            <a:solidFill>
              <a:srgbClr val="DDAE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8237848" y="3741408"/>
            <a:ext cx="543691" cy="272850"/>
            <a:chOff x="4504377" y="1580627"/>
            <a:chExt cx="1976795" cy="992050"/>
          </a:xfrm>
        </p:grpSpPr>
        <p:sp>
          <p:nvSpPr>
            <p:cNvPr id="177" name="任意多边形 176"/>
            <p:cNvSpPr/>
            <p:nvPr/>
          </p:nvSpPr>
          <p:spPr>
            <a:xfrm>
              <a:off x="4504377" y="1655727"/>
              <a:ext cx="1937019" cy="916950"/>
            </a:xfrm>
            <a:custGeom>
              <a:avLst/>
              <a:gdLst>
                <a:gd name="connsiteX0" fmla="*/ 847504 w 1937019"/>
                <a:gd name="connsiteY0" fmla="*/ 0 h 916950"/>
                <a:gd name="connsiteX1" fmla="*/ 1232857 w 1937019"/>
                <a:gd name="connsiteY1" fmla="*/ 169177 h 916950"/>
                <a:gd name="connsiteX2" fmla="*/ 1262868 w 1937019"/>
                <a:gd name="connsiteY2" fmla="*/ 214831 h 916950"/>
                <a:gd name="connsiteX3" fmla="*/ 1288672 w 1937019"/>
                <a:gd name="connsiteY3" fmla="*/ 209801 h 916950"/>
                <a:gd name="connsiteX4" fmla="*/ 1349132 w 1937019"/>
                <a:gd name="connsiteY4" fmla="*/ 205952 h 916950"/>
                <a:gd name="connsiteX5" fmla="*/ 1683745 w 1937019"/>
                <a:gd name="connsiteY5" fmla="*/ 402735 h 916950"/>
                <a:gd name="connsiteX6" fmla="*/ 1687848 w 1937019"/>
                <a:gd name="connsiteY6" fmla="*/ 432101 h 916950"/>
                <a:gd name="connsiteX7" fmla="*/ 1729504 w 1937019"/>
                <a:gd name="connsiteY7" fmla="*/ 435332 h 916950"/>
                <a:gd name="connsiteX8" fmla="*/ 1937019 w 1937019"/>
                <a:gd name="connsiteY8" fmla="*/ 631232 h 916950"/>
                <a:gd name="connsiteX9" fmla="*/ 1677126 w 1937019"/>
                <a:gd name="connsiteY9" fmla="*/ 831195 h 916950"/>
                <a:gd name="connsiteX10" fmla="*/ 1575964 w 1937019"/>
                <a:gd name="connsiteY10" fmla="*/ 815481 h 916950"/>
                <a:gd name="connsiteX11" fmla="*/ 1519673 w 1937019"/>
                <a:gd name="connsiteY11" fmla="*/ 786280 h 916950"/>
                <a:gd name="connsiteX12" fmla="*/ 1473960 w 1937019"/>
                <a:gd name="connsiteY12" fmla="*/ 808596 h 916950"/>
                <a:gd name="connsiteX13" fmla="*/ 1254465 w 1937019"/>
                <a:gd name="connsiteY13" fmla="*/ 848265 h 916950"/>
                <a:gd name="connsiteX14" fmla="*/ 1034971 w 1937019"/>
                <a:gd name="connsiteY14" fmla="*/ 808596 h 916950"/>
                <a:gd name="connsiteX15" fmla="*/ 990973 w 1937019"/>
                <a:gd name="connsiteY15" fmla="*/ 787118 h 916950"/>
                <a:gd name="connsiteX16" fmla="*/ 920549 w 1937019"/>
                <a:gd name="connsiteY16" fmla="*/ 848918 h 916950"/>
                <a:gd name="connsiteX17" fmla="*/ 642954 w 1937019"/>
                <a:gd name="connsiteY17" fmla="*/ 916950 h 916950"/>
                <a:gd name="connsiteX18" fmla="*/ 281226 w 1937019"/>
                <a:gd name="connsiteY18" fmla="*/ 775087 h 916950"/>
                <a:gd name="connsiteX19" fmla="*/ 280184 w 1937019"/>
                <a:gd name="connsiteY19" fmla="*/ 773102 h 916950"/>
                <a:gd name="connsiteX20" fmla="*/ 259893 w 1937019"/>
                <a:gd name="connsiteY20" fmla="*/ 774676 h 916950"/>
                <a:gd name="connsiteX21" fmla="*/ 0 w 1937019"/>
                <a:gd name="connsiteY21" fmla="*/ 574713 h 916950"/>
                <a:gd name="connsiteX22" fmla="*/ 259893 w 1937019"/>
                <a:gd name="connsiteY22" fmla="*/ 374750 h 916950"/>
                <a:gd name="connsiteX23" fmla="*/ 361055 w 1937019"/>
                <a:gd name="connsiteY23" fmla="*/ 390464 h 916950"/>
                <a:gd name="connsiteX24" fmla="*/ 385132 w 1937019"/>
                <a:gd name="connsiteY24" fmla="*/ 402954 h 916950"/>
                <a:gd name="connsiteX25" fmla="*/ 382784 w 1937019"/>
                <a:gd name="connsiteY25" fmla="*/ 383717 h 916950"/>
                <a:gd name="connsiteX26" fmla="*/ 847504 w 1937019"/>
                <a:gd name="connsiteY26" fmla="*/ 0 h 91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37019" h="916950">
                  <a:moveTo>
                    <a:pt x="847504" y="0"/>
                  </a:moveTo>
                  <a:cubicBezTo>
                    <a:pt x="1007916" y="0"/>
                    <a:pt x="1149344" y="67108"/>
                    <a:pt x="1232857" y="169177"/>
                  </a:cubicBezTo>
                  <a:lnTo>
                    <a:pt x="1262868" y="214831"/>
                  </a:lnTo>
                  <a:lnTo>
                    <a:pt x="1288672" y="209801"/>
                  </a:lnTo>
                  <a:cubicBezTo>
                    <a:pt x="1308296" y="207272"/>
                    <a:pt x="1328500" y="205952"/>
                    <a:pt x="1349132" y="205952"/>
                  </a:cubicBezTo>
                  <a:cubicBezTo>
                    <a:pt x="1514187" y="205952"/>
                    <a:pt x="1651897" y="290431"/>
                    <a:pt x="1683745" y="402735"/>
                  </a:cubicBezTo>
                  <a:lnTo>
                    <a:pt x="1687848" y="432101"/>
                  </a:lnTo>
                  <a:lnTo>
                    <a:pt x="1729504" y="435332"/>
                  </a:lnTo>
                  <a:cubicBezTo>
                    <a:pt x="1847933" y="453977"/>
                    <a:pt x="1937019" y="534600"/>
                    <a:pt x="1937019" y="631232"/>
                  </a:cubicBezTo>
                  <a:cubicBezTo>
                    <a:pt x="1937019" y="741669"/>
                    <a:pt x="1820661" y="831195"/>
                    <a:pt x="1677126" y="831195"/>
                  </a:cubicBezTo>
                  <a:cubicBezTo>
                    <a:pt x="1641243" y="831195"/>
                    <a:pt x="1607057" y="825600"/>
                    <a:pt x="1575964" y="815481"/>
                  </a:cubicBezTo>
                  <a:lnTo>
                    <a:pt x="1519673" y="786280"/>
                  </a:lnTo>
                  <a:lnTo>
                    <a:pt x="1473960" y="808596"/>
                  </a:lnTo>
                  <a:cubicBezTo>
                    <a:pt x="1411304" y="833641"/>
                    <a:pt x="1335771" y="848265"/>
                    <a:pt x="1254465" y="848265"/>
                  </a:cubicBezTo>
                  <a:cubicBezTo>
                    <a:pt x="1173160" y="848265"/>
                    <a:pt x="1097627" y="833641"/>
                    <a:pt x="1034971" y="808596"/>
                  </a:cubicBezTo>
                  <a:lnTo>
                    <a:pt x="990973" y="787118"/>
                  </a:lnTo>
                  <a:lnTo>
                    <a:pt x="920549" y="848918"/>
                  </a:lnTo>
                  <a:cubicBezTo>
                    <a:pt x="849506" y="890952"/>
                    <a:pt x="751361" y="916950"/>
                    <a:pt x="642954" y="916950"/>
                  </a:cubicBezTo>
                  <a:cubicBezTo>
                    <a:pt x="480343" y="916950"/>
                    <a:pt x="340822" y="858454"/>
                    <a:pt x="281226" y="775087"/>
                  </a:cubicBezTo>
                  <a:lnTo>
                    <a:pt x="280184" y="773102"/>
                  </a:lnTo>
                  <a:lnTo>
                    <a:pt x="259893" y="774676"/>
                  </a:lnTo>
                  <a:cubicBezTo>
                    <a:pt x="116358" y="774676"/>
                    <a:pt x="0" y="685150"/>
                    <a:pt x="0" y="574713"/>
                  </a:cubicBezTo>
                  <a:cubicBezTo>
                    <a:pt x="0" y="464276"/>
                    <a:pt x="116358" y="374750"/>
                    <a:pt x="259893" y="374750"/>
                  </a:cubicBezTo>
                  <a:cubicBezTo>
                    <a:pt x="295777" y="374750"/>
                    <a:pt x="329962" y="380345"/>
                    <a:pt x="361055" y="390464"/>
                  </a:cubicBezTo>
                  <a:lnTo>
                    <a:pt x="385132" y="402954"/>
                  </a:lnTo>
                  <a:lnTo>
                    <a:pt x="382784" y="383717"/>
                  </a:lnTo>
                  <a:cubicBezTo>
                    <a:pt x="382784" y="171796"/>
                    <a:pt x="590846" y="0"/>
                    <a:pt x="847504" y="0"/>
                  </a:cubicBezTo>
                  <a:close/>
                </a:path>
              </a:pathLst>
            </a:custGeom>
            <a:solidFill>
              <a:srgbClr val="CAEA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任意多边形 177"/>
            <p:cNvSpPr/>
            <p:nvPr/>
          </p:nvSpPr>
          <p:spPr>
            <a:xfrm>
              <a:off x="4544153" y="1580627"/>
              <a:ext cx="1937019" cy="916950"/>
            </a:xfrm>
            <a:custGeom>
              <a:avLst/>
              <a:gdLst>
                <a:gd name="connsiteX0" fmla="*/ 847504 w 1937019"/>
                <a:gd name="connsiteY0" fmla="*/ 0 h 916950"/>
                <a:gd name="connsiteX1" fmla="*/ 1232857 w 1937019"/>
                <a:gd name="connsiteY1" fmla="*/ 169177 h 916950"/>
                <a:gd name="connsiteX2" fmla="*/ 1262868 w 1937019"/>
                <a:gd name="connsiteY2" fmla="*/ 214831 h 916950"/>
                <a:gd name="connsiteX3" fmla="*/ 1288672 w 1937019"/>
                <a:gd name="connsiteY3" fmla="*/ 209801 h 916950"/>
                <a:gd name="connsiteX4" fmla="*/ 1349132 w 1937019"/>
                <a:gd name="connsiteY4" fmla="*/ 205952 h 916950"/>
                <a:gd name="connsiteX5" fmla="*/ 1683745 w 1937019"/>
                <a:gd name="connsiteY5" fmla="*/ 402735 h 916950"/>
                <a:gd name="connsiteX6" fmla="*/ 1687848 w 1937019"/>
                <a:gd name="connsiteY6" fmla="*/ 432101 h 916950"/>
                <a:gd name="connsiteX7" fmla="*/ 1729504 w 1937019"/>
                <a:gd name="connsiteY7" fmla="*/ 435332 h 916950"/>
                <a:gd name="connsiteX8" fmla="*/ 1937019 w 1937019"/>
                <a:gd name="connsiteY8" fmla="*/ 631232 h 916950"/>
                <a:gd name="connsiteX9" fmla="*/ 1677126 w 1937019"/>
                <a:gd name="connsiteY9" fmla="*/ 831195 h 916950"/>
                <a:gd name="connsiteX10" fmla="*/ 1575964 w 1937019"/>
                <a:gd name="connsiteY10" fmla="*/ 815481 h 916950"/>
                <a:gd name="connsiteX11" fmla="*/ 1519673 w 1937019"/>
                <a:gd name="connsiteY11" fmla="*/ 786280 h 916950"/>
                <a:gd name="connsiteX12" fmla="*/ 1473960 w 1937019"/>
                <a:gd name="connsiteY12" fmla="*/ 808596 h 916950"/>
                <a:gd name="connsiteX13" fmla="*/ 1254465 w 1937019"/>
                <a:gd name="connsiteY13" fmla="*/ 848265 h 916950"/>
                <a:gd name="connsiteX14" fmla="*/ 1034971 w 1937019"/>
                <a:gd name="connsiteY14" fmla="*/ 808596 h 916950"/>
                <a:gd name="connsiteX15" fmla="*/ 990973 w 1937019"/>
                <a:gd name="connsiteY15" fmla="*/ 787118 h 916950"/>
                <a:gd name="connsiteX16" fmla="*/ 920549 w 1937019"/>
                <a:gd name="connsiteY16" fmla="*/ 848918 h 916950"/>
                <a:gd name="connsiteX17" fmla="*/ 642954 w 1937019"/>
                <a:gd name="connsiteY17" fmla="*/ 916950 h 916950"/>
                <a:gd name="connsiteX18" fmla="*/ 281226 w 1937019"/>
                <a:gd name="connsiteY18" fmla="*/ 775087 h 916950"/>
                <a:gd name="connsiteX19" fmla="*/ 280184 w 1937019"/>
                <a:gd name="connsiteY19" fmla="*/ 773102 h 916950"/>
                <a:gd name="connsiteX20" fmla="*/ 259893 w 1937019"/>
                <a:gd name="connsiteY20" fmla="*/ 774676 h 916950"/>
                <a:gd name="connsiteX21" fmla="*/ 0 w 1937019"/>
                <a:gd name="connsiteY21" fmla="*/ 574713 h 916950"/>
                <a:gd name="connsiteX22" fmla="*/ 259893 w 1937019"/>
                <a:gd name="connsiteY22" fmla="*/ 374750 h 916950"/>
                <a:gd name="connsiteX23" fmla="*/ 361055 w 1937019"/>
                <a:gd name="connsiteY23" fmla="*/ 390464 h 916950"/>
                <a:gd name="connsiteX24" fmla="*/ 385132 w 1937019"/>
                <a:gd name="connsiteY24" fmla="*/ 402954 h 916950"/>
                <a:gd name="connsiteX25" fmla="*/ 382784 w 1937019"/>
                <a:gd name="connsiteY25" fmla="*/ 383717 h 916950"/>
                <a:gd name="connsiteX26" fmla="*/ 847504 w 1937019"/>
                <a:gd name="connsiteY26" fmla="*/ 0 h 91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37019" h="916950">
                  <a:moveTo>
                    <a:pt x="847504" y="0"/>
                  </a:moveTo>
                  <a:cubicBezTo>
                    <a:pt x="1007916" y="0"/>
                    <a:pt x="1149344" y="67108"/>
                    <a:pt x="1232857" y="169177"/>
                  </a:cubicBezTo>
                  <a:lnTo>
                    <a:pt x="1262868" y="214831"/>
                  </a:lnTo>
                  <a:lnTo>
                    <a:pt x="1288672" y="209801"/>
                  </a:lnTo>
                  <a:cubicBezTo>
                    <a:pt x="1308296" y="207272"/>
                    <a:pt x="1328500" y="205952"/>
                    <a:pt x="1349132" y="205952"/>
                  </a:cubicBezTo>
                  <a:cubicBezTo>
                    <a:pt x="1514187" y="205952"/>
                    <a:pt x="1651897" y="290431"/>
                    <a:pt x="1683745" y="402735"/>
                  </a:cubicBezTo>
                  <a:lnTo>
                    <a:pt x="1687848" y="432101"/>
                  </a:lnTo>
                  <a:lnTo>
                    <a:pt x="1729504" y="435332"/>
                  </a:lnTo>
                  <a:cubicBezTo>
                    <a:pt x="1847933" y="453977"/>
                    <a:pt x="1937019" y="534600"/>
                    <a:pt x="1937019" y="631232"/>
                  </a:cubicBezTo>
                  <a:cubicBezTo>
                    <a:pt x="1937019" y="741669"/>
                    <a:pt x="1820661" y="831195"/>
                    <a:pt x="1677126" y="831195"/>
                  </a:cubicBezTo>
                  <a:cubicBezTo>
                    <a:pt x="1641243" y="831195"/>
                    <a:pt x="1607057" y="825600"/>
                    <a:pt x="1575964" y="815481"/>
                  </a:cubicBezTo>
                  <a:lnTo>
                    <a:pt x="1519673" y="786280"/>
                  </a:lnTo>
                  <a:lnTo>
                    <a:pt x="1473960" y="808596"/>
                  </a:lnTo>
                  <a:cubicBezTo>
                    <a:pt x="1411304" y="833641"/>
                    <a:pt x="1335771" y="848265"/>
                    <a:pt x="1254465" y="848265"/>
                  </a:cubicBezTo>
                  <a:cubicBezTo>
                    <a:pt x="1173160" y="848265"/>
                    <a:pt x="1097627" y="833641"/>
                    <a:pt x="1034971" y="808596"/>
                  </a:cubicBezTo>
                  <a:lnTo>
                    <a:pt x="990973" y="787118"/>
                  </a:lnTo>
                  <a:lnTo>
                    <a:pt x="920549" y="848918"/>
                  </a:lnTo>
                  <a:cubicBezTo>
                    <a:pt x="849506" y="890952"/>
                    <a:pt x="751361" y="916950"/>
                    <a:pt x="642954" y="916950"/>
                  </a:cubicBezTo>
                  <a:cubicBezTo>
                    <a:pt x="480343" y="916950"/>
                    <a:pt x="340822" y="858454"/>
                    <a:pt x="281226" y="775087"/>
                  </a:cubicBezTo>
                  <a:lnTo>
                    <a:pt x="280184" y="773102"/>
                  </a:lnTo>
                  <a:lnTo>
                    <a:pt x="259893" y="774676"/>
                  </a:lnTo>
                  <a:cubicBezTo>
                    <a:pt x="116358" y="774676"/>
                    <a:pt x="0" y="685150"/>
                    <a:pt x="0" y="574713"/>
                  </a:cubicBezTo>
                  <a:cubicBezTo>
                    <a:pt x="0" y="464276"/>
                    <a:pt x="116358" y="374750"/>
                    <a:pt x="259893" y="374750"/>
                  </a:cubicBezTo>
                  <a:cubicBezTo>
                    <a:pt x="295777" y="374750"/>
                    <a:pt x="329962" y="380345"/>
                    <a:pt x="361055" y="390464"/>
                  </a:cubicBezTo>
                  <a:lnTo>
                    <a:pt x="385132" y="402954"/>
                  </a:lnTo>
                  <a:lnTo>
                    <a:pt x="382784" y="383717"/>
                  </a:lnTo>
                  <a:cubicBezTo>
                    <a:pt x="382784" y="171796"/>
                    <a:pt x="590846" y="0"/>
                    <a:pt x="847504" y="0"/>
                  </a:cubicBezTo>
                  <a:close/>
                </a:path>
              </a:pathLst>
            </a:custGeom>
            <a:solidFill>
              <a:srgbClr val="FCF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椭圆 60"/>
          <p:cNvSpPr/>
          <p:nvPr/>
        </p:nvSpPr>
        <p:spPr>
          <a:xfrm>
            <a:off x="5784360" y="721643"/>
            <a:ext cx="127768" cy="127768"/>
          </a:xfrm>
          <a:prstGeom prst="ellipse">
            <a:avLst/>
          </a:prstGeom>
          <a:solidFill>
            <a:schemeClr val="bg1">
              <a:alpha val="27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2" name="椭圆 61"/>
          <p:cNvSpPr/>
          <p:nvPr/>
        </p:nvSpPr>
        <p:spPr>
          <a:xfrm>
            <a:off x="4019362" y="970804"/>
            <a:ext cx="199482" cy="199482"/>
          </a:xfrm>
          <a:prstGeom prst="ellipse">
            <a:avLst/>
          </a:prstGeom>
          <a:solidFill>
            <a:schemeClr val="bg1">
              <a:alpha val="1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8" name="TextBox 26"/>
          <p:cNvSpPr txBox="1">
            <a:spLocks noChangeArrowheads="1"/>
          </p:cNvSpPr>
          <p:nvPr/>
        </p:nvSpPr>
        <p:spPr bwMode="auto">
          <a:xfrm>
            <a:off x="3744632" y="2385247"/>
            <a:ext cx="26067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 smtClean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cs typeface="Arial" panose="020B0604020202020204" pitchFamily="34" charset="0"/>
              </a:rPr>
              <a:t>职业生涯规划</a:t>
            </a:r>
            <a:endParaRPr lang="en-US" altLang="zh-CN" sz="2800" dirty="0">
              <a:solidFill>
                <a:schemeClr val="bg1"/>
              </a:solidFill>
              <a:latin typeface="汉仪丫丫体简" panose="02010604000101010101" pitchFamily="2" charset="-122"/>
              <a:ea typeface="汉仪丫丫体简" panose="02010604000101010101" pitchFamily="2" charset="-122"/>
              <a:cs typeface="Arial" panose="020B0604020202020204" pitchFamily="34" charset="0"/>
            </a:endParaRPr>
          </a:p>
        </p:txBody>
      </p:sp>
      <p:sp>
        <p:nvSpPr>
          <p:cNvPr id="79" name="TextBox 26"/>
          <p:cNvSpPr txBox="1">
            <a:spLocks noChangeArrowheads="1"/>
          </p:cNvSpPr>
          <p:nvPr/>
        </p:nvSpPr>
        <p:spPr bwMode="auto">
          <a:xfrm>
            <a:off x="3326132" y="2291961"/>
            <a:ext cx="30671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cs typeface="Arial" panose="020B0604020202020204" pitchFamily="34" charset="0"/>
              </a:defRPr>
            </a:lvl1pPr>
            <a:lvl2pPr marL="742950" indent="-285750"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048496673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1.97531E-6 L 0.00174 0.06605 " pathEditMode="relative" rAng="0" ptsTypes="AA">
                                      <p:cBhvr>
                                        <p:cTn id="14" dur="5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330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15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42" presetClass="pat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05556E-6 -4.32099E-6 L -0.04913 0.00031 " pathEditMode="relative" rAng="0" ptsTypes="AA">
                                      <p:cBhvr>
                                        <p:cTn id="18" dur="5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65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69136E-6 L -0.12917 0.00709 " pathEditMode="relative" rAng="0" ptsTypes="AA">
                                      <p:cBhvr>
                                        <p:cTn id="2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58" y="34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44444E-6 -2.34568E-6 L -0.08473 -0.00401 " pathEditMode="relative" rAng="0" ptsTypes="AA">
                                      <p:cBhvr>
                                        <p:cTn id="22" dur="5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36" y="-216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" presetClass="entr" presetSubtype="8" decel="9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6" grpId="1" animBg="1"/>
      <p:bldP spid="61" grpId="0" animBg="1"/>
      <p:bldP spid="61" grpId="1" animBg="1"/>
      <p:bldP spid="62" grpId="0" animBg="1"/>
      <p:bldP spid="62" grpId="1" animBg="1"/>
      <p:bldP spid="78" grpId="0"/>
      <p:bldP spid="7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矩形 199"/>
          <p:cNvSpPr/>
          <p:nvPr/>
        </p:nvSpPr>
        <p:spPr>
          <a:xfrm>
            <a:off x="0" y="-7597"/>
            <a:ext cx="9144000" cy="5151097"/>
          </a:xfrm>
          <a:prstGeom prst="rect">
            <a:avLst/>
          </a:prstGeom>
          <a:gradFill>
            <a:gsLst>
              <a:gs pos="100000">
                <a:srgbClr val="5ECAF1"/>
              </a:gs>
              <a:gs pos="17000">
                <a:srgbClr val="3FBCE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8" name="组合 187"/>
          <p:cNvGrpSpPr/>
          <p:nvPr/>
        </p:nvGrpSpPr>
        <p:grpSpPr>
          <a:xfrm>
            <a:off x="530450" y="209082"/>
            <a:ext cx="803035" cy="403001"/>
            <a:chOff x="4504377" y="1580627"/>
            <a:chExt cx="1976795" cy="992050"/>
          </a:xfrm>
        </p:grpSpPr>
        <p:sp>
          <p:nvSpPr>
            <p:cNvPr id="189" name="任意多边形 188"/>
            <p:cNvSpPr/>
            <p:nvPr/>
          </p:nvSpPr>
          <p:spPr>
            <a:xfrm>
              <a:off x="4504377" y="1655727"/>
              <a:ext cx="1937019" cy="916950"/>
            </a:xfrm>
            <a:custGeom>
              <a:avLst/>
              <a:gdLst>
                <a:gd name="connsiteX0" fmla="*/ 847504 w 1937019"/>
                <a:gd name="connsiteY0" fmla="*/ 0 h 916950"/>
                <a:gd name="connsiteX1" fmla="*/ 1232857 w 1937019"/>
                <a:gd name="connsiteY1" fmla="*/ 169177 h 916950"/>
                <a:gd name="connsiteX2" fmla="*/ 1262868 w 1937019"/>
                <a:gd name="connsiteY2" fmla="*/ 214831 h 916950"/>
                <a:gd name="connsiteX3" fmla="*/ 1288672 w 1937019"/>
                <a:gd name="connsiteY3" fmla="*/ 209801 h 916950"/>
                <a:gd name="connsiteX4" fmla="*/ 1349132 w 1937019"/>
                <a:gd name="connsiteY4" fmla="*/ 205952 h 916950"/>
                <a:gd name="connsiteX5" fmla="*/ 1683745 w 1937019"/>
                <a:gd name="connsiteY5" fmla="*/ 402735 h 916950"/>
                <a:gd name="connsiteX6" fmla="*/ 1687848 w 1937019"/>
                <a:gd name="connsiteY6" fmla="*/ 432101 h 916950"/>
                <a:gd name="connsiteX7" fmla="*/ 1729504 w 1937019"/>
                <a:gd name="connsiteY7" fmla="*/ 435332 h 916950"/>
                <a:gd name="connsiteX8" fmla="*/ 1937019 w 1937019"/>
                <a:gd name="connsiteY8" fmla="*/ 631232 h 916950"/>
                <a:gd name="connsiteX9" fmla="*/ 1677126 w 1937019"/>
                <a:gd name="connsiteY9" fmla="*/ 831195 h 916950"/>
                <a:gd name="connsiteX10" fmla="*/ 1575964 w 1937019"/>
                <a:gd name="connsiteY10" fmla="*/ 815481 h 916950"/>
                <a:gd name="connsiteX11" fmla="*/ 1519673 w 1937019"/>
                <a:gd name="connsiteY11" fmla="*/ 786280 h 916950"/>
                <a:gd name="connsiteX12" fmla="*/ 1473960 w 1937019"/>
                <a:gd name="connsiteY12" fmla="*/ 808596 h 916950"/>
                <a:gd name="connsiteX13" fmla="*/ 1254465 w 1937019"/>
                <a:gd name="connsiteY13" fmla="*/ 848265 h 916950"/>
                <a:gd name="connsiteX14" fmla="*/ 1034971 w 1937019"/>
                <a:gd name="connsiteY14" fmla="*/ 808596 h 916950"/>
                <a:gd name="connsiteX15" fmla="*/ 990973 w 1937019"/>
                <a:gd name="connsiteY15" fmla="*/ 787118 h 916950"/>
                <a:gd name="connsiteX16" fmla="*/ 920549 w 1937019"/>
                <a:gd name="connsiteY16" fmla="*/ 848918 h 916950"/>
                <a:gd name="connsiteX17" fmla="*/ 642954 w 1937019"/>
                <a:gd name="connsiteY17" fmla="*/ 916950 h 916950"/>
                <a:gd name="connsiteX18" fmla="*/ 281226 w 1937019"/>
                <a:gd name="connsiteY18" fmla="*/ 775087 h 916950"/>
                <a:gd name="connsiteX19" fmla="*/ 280184 w 1937019"/>
                <a:gd name="connsiteY19" fmla="*/ 773102 h 916950"/>
                <a:gd name="connsiteX20" fmla="*/ 259893 w 1937019"/>
                <a:gd name="connsiteY20" fmla="*/ 774676 h 916950"/>
                <a:gd name="connsiteX21" fmla="*/ 0 w 1937019"/>
                <a:gd name="connsiteY21" fmla="*/ 574713 h 916950"/>
                <a:gd name="connsiteX22" fmla="*/ 259893 w 1937019"/>
                <a:gd name="connsiteY22" fmla="*/ 374750 h 916950"/>
                <a:gd name="connsiteX23" fmla="*/ 361055 w 1937019"/>
                <a:gd name="connsiteY23" fmla="*/ 390464 h 916950"/>
                <a:gd name="connsiteX24" fmla="*/ 385132 w 1937019"/>
                <a:gd name="connsiteY24" fmla="*/ 402954 h 916950"/>
                <a:gd name="connsiteX25" fmla="*/ 382784 w 1937019"/>
                <a:gd name="connsiteY25" fmla="*/ 383717 h 916950"/>
                <a:gd name="connsiteX26" fmla="*/ 847504 w 1937019"/>
                <a:gd name="connsiteY26" fmla="*/ 0 h 91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37019" h="916950">
                  <a:moveTo>
                    <a:pt x="847504" y="0"/>
                  </a:moveTo>
                  <a:cubicBezTo>
                    <a:pt x="1007916" y="0"/>
                    <a:pt x="1149344" y="67108"/>
                    <a:pt x="1232857" y="169177"/>
                  </a:cubicBezTo>
                  <a:lnTo>
                    <a:pt x="1262868" y="214831"/>
                  </a:lnTo>
                  <a:lnTo>
                    <a:pt x="1288672" y="209801"/>
                  </a:lnTo>
                  <a:cubicBezTo>
                    <a:pt x="1308296" y="207272"/>
                    <a:pt x="1328500" y="205952"/>
                    <a:pt x="1349132" y="205952"/>
                  </a:cubicBezTo>
                  <a:cubicBezTo>
                    <a:pt x="1514187" y="205952"/>
                    <a:pt x="1651897" y="290431"/>
                    <a:pt x="1683745" y="402735"/>
                  </a:cubicBezTo>
                  <a:lnTo>
                    <a:pt x="1687848" y="432101"/>
                  </a:lnTo>
                  <a:lnTo>
                    <a:pt x="1729504" y="435332"/>
                  </a:lnTo>
                  <a:cubicBezTo>
                    <a:pt x="1847933" y="453977"/>
                    <a:pt x="1937019" y="534600"/>
                    <a:pt x="1937019" y="631232"/>
                  </a:cubicBezTo>
                  <a:cubicBezTo>
                    <a:pt x="1937019" y="741669"/>
                    <a:pt x="1820661" y="831195"/>
                    <a:pt x="1677126" y="831195"/>
                  </a:cubicBezTo>
                  <a:cubicBezTo>
                    <a:pt x="1641243" y="831195"/>
                    <a:pt x="1607057" y="825600"/>
                    <a:pt x="1575964" y="815481"/>
                  </a:cubicBezTo>
                  <a:lnTo>
                    <a:pt x="1519673" y="786280"/>
                  </a:lnTo>
                  <a:lnTo>
                    <a:pt x="1473960" y="808596"/>
                  </a:lnTo>
                  <a:cubicBezTo>
                    <a:pt x="1411304" y="833641"/>
                    <a:pt x="1335771" y="848265"/>
                    <a:pt x="1254465" y="848265"/>
                  </a:cubicBezTo>
                  <a:cubicBezTo>
                    <a:pt x="1173160" y="848265"/>
                    <a:pt x="1097627" y="833641"/>
                    <a:pt x="1034971" y="808596"/>
                  </a:cubicBezTo>
                  <a:lnTo>
                    <a:pt x="990973" y="787118"/>
                  </a:lnTo>
                  <a:lnTo>
                    <a:pt x="920549" y="848918"/>
                  </a:lnTo>
                  <a:cubicBezTo>
                    <a:pt x="849506" y="890952"/>
                    <a:pt x="751361" y="916950"/>
                    <a:pt x="642954" y="916950"/>
                  </a:cubicBezTo>
                  <a:cubicBezTo>
                    <a:pt x="480343" y="916950"/>
                    <a:pt x="340822" y="858454"/>
                    <a:pt x="281226" y="775087"/>
                  </a:cubicBezTo>
                  <a:lnTo>
                    <a:pt x="280184" y="773102"/>
                  </a:lnTo>
                  <a:lnTo>
                    <a:pt x="259893" y="774676"/>
                  </a:lnTo>
                  <a:cubicBezTo>
                    <a:pt x="116358" y="774676"/>
                    <a:pt x="0" y="685150"/>
                    <a:pt x="0" y="574713"/>
                  </a:cubicBezTo>
                  <a:cubicBezTo>
                    <a:pt x="0" y="464276"/>
                    <a:pt x="116358" y="374750"/>
                    <a:pt x="259893" y="374750"/>
                  </a:cubicBezTo>
                  <a:cubicBezTo>
                    <a:pt x="295777" y="374750"/>
                    <a:pt x="329962" y="380345"/>
                    <a:pt x="361055" y="390464"/>
                  </a:cubicBezTo>
                  <a:lnTo>
                    <a:pt x="385132" y="402954"/>
                  </a:lnTo>
                  <a:lnTo>
                    <a:pt x="382784" y="383717"/>
                  </a:lnTo>
                  <a:cubicBezTo>
                    <a:pt x="382784" y="171796"/>
                    <a:pt x="590846" y="0"/>
                    <a:pt x="847504" y="0"/>
                  </a:cubicBezTo>
                  <a:close/>
                </a:path>
              </a:pathLst>
            </a:custGeom>
            <a:solidFill>
              <a:srgbClr val="CAEA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任意多边形 189"/>
            <p:cNvSpPr/>
            <p:nvPr/>
          </p:nvSpPr>
          <p:spPr>
            <a:xfrm>
              <a:off x="4544153" y="1580627"/>
              <a:ext cx="1937019" cy="916950"/>
            </a:xfrm>
            <a:custGeom>
              <a:avLst/>
              <a:gdLst>
                <a:gd name="connsiteX0" fmla="*/ 847504 w 1937019"/>
                <a:gd name="connsiteY0" fmla="*/ 0 h 916950"/>
                <a:gd name="connsiteX1" fmla="*/ 1232857 w 1937019"/>
                <a:gd name="connsiteY1" fmla="*/ 169177 h 916950"/>
                <a:gd name="connsiteX2" fmla="*/ 1262868 w 1937019"/>
                <a:gd name="connsiteY2" fmla="*/ 214831 h 916950"/>
                <a:gd name="connsiteX3" fmla="*/ 1288672 w 1937019"/>
                <a:gd name="connsiteY3" fmla="*/ 209801 h 916950"/>
                <a:gd name="connsiteX4" fmla="*/ 1349132 w 1937019"/>
                <a:gd name="connsiteY4" fmla="*/ 205952 h 916950"/>
                <a:gd name="connsiteX5" fmla="*/ 1683745 w 1937019"/>
                <a:gd name="connsiteY5" fmla="*/ 402735 h 916950"/>
                <a:gd name="connsiteX6" fmla="*/ 1687848 w 1937019"/>
                <a:gd name="connsiteY6" fmla="*/ 432101 h 916950"/>
                <a:gd name="connsiteX7" fmla="*/ 1729504 w 1937019"/>
                <a:gd name="connsiteY7" fmla="*/ 435332 h 916950"/>
                <a:gd name="connsiteX8" fmla="*/ 1937019 w 1937019"/>
                <a:gd name="connsiteY8" fmla="*/ 631232 h 916950"/>
                <a:gd name="connsiteX9" fmla="*/ 1677126 w 1937019"/>
                <a:gd name="connsiteY9" fmla="*/ 831195 h 916950"/>
                <a:gd name="connsiteX10" fmla="*/ 1575964 w 1937019"/>
                <a:gd name="connsiteY10" fmla="*/ 815481 h 916950"/>
                <a:gd name="connsiteX11" fmla="*/ 1519673 w 1937019"/>
                <a:gd name="connsiteY11" fmla="*/ 786280 h 916950"/>
                <a:gd name="connsiteX12" fmla="*/ 1473960 w 1937019"/>
                <a:gd name="connsiteY12" fmla="*/ 808596 h 916950"/>
                <a:gd name="connsiteX13" fmla="*/ 1254465 w 1937019"/>
                <a:gd name="connsiteY13" fmla="*/ 848265 h 916950"/>
                <a:gd name="connsiteX14" fmla="*/ 1034971 w 1937019"/>
                <a:gd name="connsiteY14" fmla="*/ 808596 h 916950"/>
                <a:gd name="connsiteX15" fmla="*/ 990973 w 1937019"/>
                <a:gd name="connsiteY15" fmla="*/ 787118 h 916950"/>
                <a:gd name="connsiteX16" fmla="*/ 920549 w 1937019"/>
                <a:gd name="connsiteY16" fmla="*/ 848918 h 916950"/>
                <a:gd name="connsiteX17" fmla="*/ 642954 w 1937019"/>
                <a:gd name="connsiteY17" fmla="*/ 916950 h 916950"/>
                <a:gd name="connsiteX18" fmla="*/ 281226 w 1937019"/>
                <a:gd name="connsiteY18" fmla="*/ 775087 h 916950"/>
                <a:gd name="connsiteX19" fmla="*/ 280184 w 1937019"/>
                <a:gd name="connsiteY19" fmla="*/ 773102 h 916950"/>
                <a:gd name="connsiteX20" fmla="*/ 259893 w 1937019"/>
                <a:gd name="connsiteY20" fmla="*/ 774676 h 916950"/>
                <a:gd name="connsiteX21" fmla="*/ 0 w 1937019"/>
                <a:gd name="connsiteY21" fmla="*/ 574713 h 916950"/>
                <a:gd name="connsiteX22" fmla="*/ 259893 w 1937019"/>
                <a:gd name="connsiteY22" fmla="*/ 374750 h 916950"/>
                <a:gd name="connsiteX23" fmla="*/ 361055 w 1937019"/>
                <a:gd name="connsiteY23" fmla="*/ 390464 h 916950"/>
                <a:gd name="connsiteX24" fmla="*/ 385132 w 1937019"/>
                <a:gd name="connsiteY24" fmla="*/ 402954 h 916950"/>
                <a:gd name="connsiteX25" fmla="*/ 382784 w 1937019"/>
                <a:gd name="connsiteY25" fmla="*/ 383717 h 916950"/>
                <a:gd name="connsiteX26" fmla="*/ 847504 w 1937019"/>
                <a:gd name="connsiteY26" fmla="*/ 0 h 91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37019" h="916950">
                  <a:moveTo>
                    <a:pt x="847504" y="0"/>
                  </a:moveTo>
                  <a:cubicBezTo>
                    <a:pt x="1007916" y="0"/>
                    <a:pt x="1149344" y="67108"/>
                    <a:pt x="1232857" y="169177"/>
                  </a:cubicBezTo>
                  <a:lnTo>
                    <a:pt x="1262868" y="214831"/>
                  </a:lnTo>
                  <a:lnTo>
                    <a:pt x="1288672" y="209801"/>
                  </a:lnTo>
                  <a:cubicBezTo>
                    <a:pt x="1308296" y="207272"/>
                    <a:pt x="1328500" y="205952"/>
                    <a:pt x="1349132" y="205952"/>
                  </a:cubicBezTo>
                  <a:cubicBezTo>
                    <a:pt x="1514187" y="205952"/>
                    <a:pt x="1651897" y="290431"/>
                    <a:pt x="1683745" y="402735"/>
                  </a:cubicBezTo>
                  <a:lnTo>
                    <a:pt x="1687848" y="432101"/>
                  </a:lnTo>
                  <a:lnTo>
                    <a:pt x="1729504" y="435332"/>
                  </a:lnTo>
                  <a:cubicBezTo>
                    <a:pt x="1847933" y="453977"/>
                    <a:pt x="1937019" y="534600"/>
                    <a:pt x="1937019" y="631232"/>
                  </a:cubicBezTo>
                  <a:cubicBezTo>
                    <a:pt x="1937019" y="741669"/>
                    <a:pt x="1820661" y="831195"/>
                    <a:pt x="1677126" y="831195"/>
                  </a:cubicBezTo>
                  <a:cubicBezTo>
                    <a:pt x="1641243" y="831195"/>
                    <a:pt x="1607057" y="825600"/>
                    <a:pt x="1575964" y="815481"/>
                  </a:cubicBezTo>
                  <a:lnTo>
                    <a:pt x="1519673" y="786280"/>
                  </a:lnTo>
                  <a:lnTo>
                    <a:pt x="1473960" y="808596"/>
                  </a:lnTo>
                  <a:cubicBezTo>
                    <a:pt x="1411304" y="833641"/>
                    <a:pt x="1335771" y="848265"/>
                    <a:pt x="1254465" y="848265"/>
                  </a:cubicBezTo>
                  <a:cubicBezTo>
                    <a:pt x="1173160" y="848265"/>
                    <a:pt x="1097627" y="833641"/>
                    <a:pt x="1034971" y="808596"/>
                  </a:cubicBezTo>
                  <a:lnTo>
                    <a:pt x="990973" y="787118"/>
                  </a:lnTo>
                  <a:lnTo>
                    <a:pt x="920549" y="848918"/>
                  </a:lnTo>
                  <a:cubicBezTo>
                    <a:pt x="849506" y="890952"/>
                    <a:pt x="751361" y="916950"/>
                    <a:pt x="642954" y="916950"/>
                  </a:cubicBezTo>
                  <a:cubicBezTo>
                    <a:pt x="480343" y="916950"/>
                    <a:pt x="340822" y="858454"/>
                    <a:pt x="281226" y="775087"/>
                  </a:cubicBezTo>
                  <a:lnTo>
                    <a:pt x="280184" y="773102"/>
                  </a:lnTo>
                  <a:lnTo>
                    <a:pt x="259893" y="774676"/>
                  </a:lnTo>
                  <a:cubicBezTo>
                    <a:pt x="116358" y="774676"/>
                    <a:pt x="0" y="685150"/>
                    <a:pt x="0" y="574713"/>
                  </a:cubicBezTo>
                  <a:cubicBezTo>
                    <a:pt x="0" y="464276"/>
                    <a:pt x="116358" y="374750"/>
                    <a:pt x="259893" y="374750"/>
                  </a:cubicBezTo>
                  <a:cubicBezTo>
                    <a:pt x="295777" y="374750"/>
                    <a:pt x="329962" y="380345"/>
                    <a:pt x="361055" y="390464"/>
                  </a:cubicBezTo>
                  <a:lnTo>
                    <a:pt x="385132" y="402954"/>
                  </a:lnTo>
                  <a:lnTo>
                    <a:pt x="382784" y="383717"/>
                  </a:lnTo>
                  <a:cubicBezTo>
                    <a:pt x="382784" y="171796"/>
                    <a:pt x="590846" y="0"/>
                    <a:pt x="847504" y="0"/>
                  </a:cubicBezTo>
                  <a:close/>
                </a:path>
              </a:pathLst>
            </a:custGeom>
            <a:solidFill>
              <a:srgbClr val="FCF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Freeform 43"/>
          <p:cNvSpPr>
            <a:spLocks/>
          </p:cNvSpPr>
          <p:nvPr/>
        </p:nvSpPr>
        <p:spPr bwMode="auto">
          <a:xfrm>
            <a:off x="841904" y="1891242"/>
            <a:ext cx="6724650" cy="2027238"/>
          </a:xfrm>
          <a:custGeom>
            <a:avLst/>
            <a:gdLst>
              <a:gd name="T0" fmla="*/ 22 w 4236"/>
              <a:gd name="T1" fmla="*/ 1277 h 1277"/>
              <a:gd name="T2" fmla="*/ 0 w 4236"/>
              <a:gd name="T3" fmla="*/ 1257 h 1277"/>
              <a:gd name="T4" fmla="*/ 702 w 4236"/>
              <a:gd name="T5" fmla="*/ 472 h 1277"/>
              <a:gd name="T6" fmla="*/ 1362 w 4236"/>
              <a:gd name="T7" fmla="*/ 862 h 1277"/>
              <a:gd name="T8" fmla="*/ 2064 w 4236"/>
              <a:gd name="T9" fmla="*/ 512 h 1277"/>
              <a:gd name="T10" fmla="*/ 2681 w 4236"/>
              <a:gd name="T11" fmla="*/ 940 h 1277"/>
              <a:gd name="T12" fmla="*/ 3416 w 4236"/>
              <a:gd name="T13" fmla="*/ 704 h 1277"/>
              <a:gd name="T14" fmla="*/ 4217 w 4236"/>
              <a:gd name="T15" fmla="*/ 0 h 1277"/>
              <a:gd name="T16" fmla="*/ 4236 w 4236"/>
              <a:gd name="T17" fmla="*/ 22 h 1277"/>
              <a:gd name="T18" fmla="*/ 3431 w 4236"/>
              <a:gd name="T19" fmla="*/ 729 h 1277"/>
              <a:gd name="T20" fmla="*/ 2676 w 4236"/>
              <a:gd name="T21" fmla="*/ 973 h 1277"/>
              <a:gd name="T22" fmla="*/ 2061 w 4236"/>
              <a:gd name="T23" fmla="*/ 547 h 1277"/>
              <a:gd name="T24" fmla="*/ 1361 w 4236"/>
              <a:gd name="T25" fmla="*/ 895 h 1277"/>
              <a:gd name="T26" fmla="*/ 708 w 4236"/>
              <a:gd name="T27" fmla="*/ 509 h 1277"/>
              <a:gd name="T28" fmla="*/ 22 w 4236"/>
              <a:gd name="T29" fmla="*/ 1277 h 1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236" h="1277">
                <a:moveTo>
                  <a:pt x="22" y="1277"/>
                </a:moveTo>
                <a:lnTo>
                  <a:pt x="0" y="1257"/>
                </a:lnTo>
                <a:lnTo>
                  <a:pt x="702" y="472"/>
                </a:lnTo>
                <a:lnTo>
                  <a:pt x="1362" y="862"/>
                </a:lnTo>
                <a:lnTo>
                  <a:pt x="2064" y="512"/>
                </a:lnTo>
                <a:lnTo>
                  <a:pt x="2681" y="940"/>
                </a:lnTo>
                <a:lnTo>
                  <a:pt x="3416" y="704"/>
                </a:lnTo>
                <a:lnTo>
                  <a:pt x="4217" y="0"/>
                </a:lnTo>
                <a:lnTo>
                  <a:pt x="4236" y="22"/>
                </a:lnTo>
                <a:lnTo>
                  <a:pt x="3431" y="729"/>
                </a:lnTo>
                <a:lnTo>
                  <a:pt x="2676" y="973"/>
                </a:lnTo>
                <a:lnTo>
                  <a:pt x="2061" y="547"/>
                </a:lnTo>
                <a:lnTo>
                  <a:pt x="1361" y="895"/>
                </a:lnTo>
                <a:lnTo>
                  <a:pt x="708" y="509"/>
                </a:lnTo>
                <a:lnTo>
                  <a:pt x="22" y="12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757766" y="3816879"/>
            <a:ext cx="203200" cy="201613"/>
            <a:chOff x="757766" y="3816879"/>
            <a:chExt cx="203200" cy="201613"/>
          </a:xfrm>
        </p:grpSpPr>
        <p:sp>
          <p:nvSpPr>
            <p:cNvPr id="7" name="Oval 44"/>
            <p:cNvSpPr>
              <a:spLocks noChangeArrowheads="1"/>
            </p:cNvSpPr>
            <p:nvPr/>
          </p:nvSpPr>
          <p:spPr bwMode="auto">
            <a:xfrm>
              <a:off x="757766" y="3816879"/>
              <a:ext cx="203200" cy="201613"/>
            </a:xfrm>
            <a:prstGeom prst="ellipse">
              <a:avLst/>
            </a:prstGeom>
            <a:solidFill>
              <a:srgbClr val="F8B43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Oval 45"/>
            <p:cNvSpPr>
              <a:spLocks noChangeArrowheads="1"/>
            </p:cNvSpPr>
            <p:nvPr/>
          </p:nvSpPr>
          <p:spPr bwMode="auto">
            <a:xfrm>
              <a:off x="806979" y="3864504"/>
              <a:ext cx="106363" cy="106363"/>
            </a:xfrm>
            <a:prstGeom prst="ellipse">
              <a:avLst/>
            </a:prstGeom>
            <a:solidFill>
              <a:srgbClr val="F8F7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864254" y="2569104"/>
            <a:ext cx="203200" cy="206375"/>
            <a:chOff x="1864254" y="2569104"/>
            <a:chExt cx="203200" cy="206375"/>
          </a:xfrm>
        </p:grpSpPr>
        <p:sp>
          <p:nvSpPr>
            <p:cNvPr id="9" name="Oval 46"/>
            <p:cNvSpPr>
              <a:spLocks noChangeArrowheads="1"/>
            </p:cNvSpPr>
            <p:nvPr/>
          </p:nvSpPr>
          <p:spPr bwMode="auto">
            <a:xfrm>
              <a:off x="1864254" y="2569104"/>
              <a:ext cx="203200" cy="206375"/>
            </a:xfrm>
            <a:prstGeom prst="ellipse">
              <a:avLst/>
            </a:prstGeom>
            <a:solidFill>
              <a:srgbClr val="F8B43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Oval 47"/>
            <p:cNvSpPr>
              <a:spLocks noChangeArrowheads="1"/>
            </p:cNvSpPr>
            <p:nvPr/>
          </p:nvSpPr>
          <p:spPr bwMode="auto">
            <a:xfrm>
              <a:off x="1913466" y="2619904"/>
              <a:ext cx="106363" cy="104775"/>
            </a:xfrm>
            <a:prstGeom prst="ellipse">
              <a:avLst/>
            </a:prstGeom>
            <a:solidFill>
              <a:srgbClr val="F8F7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900891" y="3172354"/>
            <a:ext cx="201613" cy="203200"/>
            <a:chOff x="2900891" y="3172354"/>
            <a:chExt cx="201613" cy="203200"/>
          </a:xfrm>
        </p:grpSpPr>
        <p:sp>
          <p:nvSpPr>
            <p:cNvPr id="11" name="Oval 48"/>
            <p:cNvSpPr>
              <a:spLocks noChangeArrowheads="1"/>
            </p:cNvSpPr>
            <p:nvPr/>
          </p:nvSpPr>
          <p:spPr bwMode="auto">
            <a:xfrm>
              <a:off x="2900891" y="3172354"/>
              <a:ext cx="201613" cy="203200"/>
            </a:xfrm>
            <a:prstGeom prst="ellipse">
              <a:avLst/>
            </a:prstGeom>
            <a:solidFill>
              <a:srgbClr val="F8B43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49"/>
            <p:cNvSpPr>
              <a:spLocks noChangeArrowheads="1"/>
            </p:cNvSpPr>
            <p:nvPr/>
          </p:nvSpPr>
          <p:spPr bwMode="auto">
            <a:xfrm>
              <a:off x="2951691" y="3221567"/>
              <a:ext cx="103188" cy="106363"/>
            </a:xfrm>
            <a:prstGeom prst="ellipse">
              <a:avLst/>
            </a:prstGeom>
            <a:solidFill>
              <a:srgbClr val="F8F7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012141" y="2643717"/>
            <a:ext cx="203200" cy="201613"/>
            <a:chOff x="4012141" y="2643717"/>
            <a:chExt cx="203200" cy="201613"/>
          </a:xfrm>
        </p:grpSpPr>
        <p:sp>
          <p:nvSpPr>
            <p:cNvPr id="13" name="Oval 50"/>
            <p:cNvSpPr>
              <a:spLocks noChangeArrowheads="1"/>
            </p:cNvSpPr>
            <p:nvPr/>
          </p:nvSpPr>
          <p:spPr bwMode="auto">
            <a:xfrm>
              <a:off x="4012141" y="2643717"/>
              <a:ext cx="203200" cy="201613"/>
            </a:xfrm>
            <a:prstGeom prst="ellipse">
              <a:avLst/>
            </a:prstGeom>
            <a:solidFill>
              <a:srgbClr val="F8B43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51"/>
            <p:cNvSpPr>
              <a:spLocks noChangeArrowheads="1"/>
            </p:cNvSpPr>
            <p:nvPr/>
          </p:nvSpPr>
          <p:spPr bwMode="auto">
            <a:xfrm>
              <a:off x="4062941" y="2694517"/>
              <a:ext cx="103188" cy="103188"/>
            </a:xfrm>
            <a:prstGeom prst="ellipse">
              <a:avLst/>
            </a:prstGeom>
            <a:solidFill>
              <a:srgbClr val="F8F7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996391" y="3315229"/>
            <a:ext cx="203200" cy="204788"/>
            <a:chOff x="4996391" y="3315229"/>
            <a:chExt cx="203200" cy="204788"/>
          </a:xfrm>
        </p:grpSpPr>
        <p:sp>
          <p:nvSpPr>
            <p:cNvPr id="15" name="Oval 52"/>
            <p:cNvSpPr>
              <a:spLocks noChangeArrowheads="1"/>
            </p:cNvSpPr>
            <p:nvPr/>
          </p:nvSpPr>
          <p:spPr bwMode="auto">
            <a:xfrm>
              <a:off x="4996391" y="3315229"/>
              <a:ext cx="203200" cy="204788"/>
            </a:xfrm>
            <a:prstGeom prst="ellipse">
              <a:avLst/>
            </a:prstGeom>
            <a:solidFill>
              <a:srgbClr val="F8B43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Oval 53"/>
            <p:cNvSpPr>
              <a:spLocks noChangeArrowheads="1"/>
            </p:cNvSpPr>
            <p:nvPr/>
          </p:nvSpPr>
          <p:spPr bwMode="auto">
            <a:xfrm>
              <a:off x="5045604" y="3366029"/>
              <a:ext cx="106363" cy="103188"/>
            </a:xfrm>
            <a:prstGeom prst="ellipse">
              <a:avLst/>
            </a:prstGeom>
            <a:solidFill>
              <a:srgbClr val="F8F7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190191" y="2916767"/>
            <a:ext cx="201613" cy="203200"/>
            <a:chOff x="6190191" y="2916767"/>
            <a:chExt cx="201613" cy="203200"/>
          </a:xfrm>
        </p:grpSpPr>
        <p:sp>
          <p:nvSpPr>
            <p:cNvPr id="17" name="Oval 54"/>
            <p:cNvSpPr>
              <a:spLocks noChangeArrowheads="1"/>
            </p:cNvSpPr>
            <p:nvPr/>
          </p:nvSpPr>
          <p:spPr bwMode="auto">
            <a:xfrm>
              <a:off x="6190191" y="2916767"/>
              <a:ext cx="201613" cy="203200"/>
            </a:xfrm>
            <a:prstGeom prst="ellipse">
              <a:avLst/>
            </a:prstGeom>
            <a:solidFill>
              <a:srgbClr val="F8B43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Oval 55"/>
            <p:cNvSpPr>
              <a:spLocks noChangeArrowheads="1"/>
            </p:cNvSpPr>
            <p:nvPr/>
          </p:nvSpPr>
          <p:spPr bwMode="auto">
            <a:xfrm>
              <a:off x="6237816" y="2967567"/>
              <a:ext cx="103188" cy="103188"/>
            </a:xfrm>
            <a:prstGeom prst="ellipse">
              <a:avLst/>
            </a:prstGeom>
            <a:solidFill>
              <a:srgbClr val="F8F7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" name="TextBox 100"/>
          <p:cNvSpPr txBox="1"/>
          <p:nvPr/>
        </p:nvSpPr>
        <p:spPr bwMode="auto">
          <a:xfrm>
            <a:off x="1080419" y="3875257"/>
            <a:ext cx="1381241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800" spc="10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35" name="TextBox 102"/>
          <p:cNvSpPr txBox="1"/>
          <p:nvPr/>
        </p:nvSpPr>
        <p:spPr bwMode="auto">
          <a:xfrm>
            <a:off x="2267903" y="2129985"/>
            <a:ext cx="1319598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800" spc="10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36" name="TextBox 103"/>
          <p:cNvSpPr txBox="1"/>
          <p:nvPr/>
        </p:nvSpPr>
        <p:spPr bwMode="auto">
          <a:xfrm>
            <a:off x="3291696" y="3496042"/>
            <a:ext cx="1319598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800" spc="10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37" name="TextBox 104"/>
          <p:cNvSpPr txBox="1"/>
          <p:nvPr/>
        </p:nvSpPr>
        <p:spPr bwMode="auto">
          <a:xfrm>
            <a:off x="4632645" y="2193975"/>
            <a:ext cx="1319598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800" spc="10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38" name="TextBox 105"/>
          <p:cNvSpPr txBox="1"/>
          <p:nvPr/>
        </p:nvSpPr>
        <p:spPr bwMode="auto">
          <a:xfrm>
            <a:off x="5411790" y="3647553"/>
            <a:ext cx="1319598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800" spc="10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39" name="TextBox 106"/>
          <p:cNvSpPr txBox="1"/>
          <p:nvPr/>
        </p:nvSpPr>
        <p:spPr bwMode="auto">
          <a:xfrm>
            <a:off x="6923314" y="3083353"/>
            <a:ext cx="1319598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800" spc="10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grpSp>
        <p:nvGrpSpPr>
          <p:cNvPr id="51" name="组合 50"/>
          <p:cNvGrpSpPr/>
          <p:nvPr/>
        </p:nvGrpSpPr>
        <p:grpSpPr>
          <a:xfrm flipH="1">
            <a:off x="7825761" y="3594933"/>
            <a:ext cx="1166612" cy="566614"/>
            <a:chOff x="2976168" y="457200"/>
            <a:chExt cx="3682942" cy="1788774"/>
          </a:xfrm>
        </p:grpSpPr>
        <p:sp>
          <p:nvSpPr>
            <p:cNvPr id="52" name="任意多边形 51"/>
            <p:cNvSpPr/>
            <p:nvPr/>
          </p:nvSpPr>
          <p:spPr>
            <a:xfrm>
              <a:off x="2976168" y="457200"/>
              <a:ext cx="3682942" cy="1788774"/>
            </a:xfrm>
            <a:custGeom>
              <a:avLst/>
              <a:gdLst>
                <a:gd name="connsiteX0" fmla="*/ 1779528 w 3682942"/>
                <a:gd name="connsiteY0" fmla="*/ 0 h 1788774"/>
                <a:gd name="connsiteX1" fmla="*/ 2513827 w 3682942"/>
                <a:gd name="connsiteY1" fmla="*/ 350016 h 1788774"/>
                <a:gd name="connsiteX2" fmla="*/ 2544287 w 3682942"/>
                <a:gd name="connsiteY2" fmla="*/ 420581 h 1788774"/>
                <a:gd name="connsiteX3" fmla="*/ 2612857 w 3682942"/>
                <a:gd name="connsiteY3" fmla="*/ 401635 h 1788774"/>
                <a:gd name="connsiteX4" fmla="*/ 2701278 w 3682942"/>
                <a:gd name="connsiteY4" fmla="*/ 393701 h 1788774"/>
                <a:gd name="connsiteX5" fmla="*/ 3131103 w 3682942"/>
                <a:gd name="connsiteY5" fmla="*/ 705522 h 1788774"/>
                <a:gd name="connsiteX6" fmla="*/ 3135207 w 3682942"/>
                <a:gd name="connsiteY6" fmla="*/ 741761 h 1788774"/>
                <a:gd name="connsiteX7" fmla="*/ 3241301 w 3682942"/>
                <a:gd name="connsiteY7" fmla="*/ 762006 h 1788774"/>
                <a:gd name="connsiteX8" fmla="*/ 3682942 w 3682942"/>
                <a:gd name="connsiteY8" fmla="*/ 1171575 h 1788774"/>
                <a:gd name="connsiteX9" fmla="*/ 2959835 w 3682942"/>
                <a:gd name="connsiteY9" fmla="*/ 1616075 h 1788774"/>
                <a:gd name="connsiteX10" fmla="*/ 2814104 w 3682942"/>
                <a:gd name="connsiteY10" fmla="*/ 1607044 h 1788774"/>
                <a:gd name="connsiteX11" fmla="*/ 2793126 w 3682942"/>
                <a:gd name="connsiteY11" fmla="*/ 1603041 h 1788774"/>
                <a:gd name="connsiteX12" fmla="*/ 2675211 w 3682942"/>
                <a:gd name="connsiteY12" fmla="*/ 1657716 h 1788774"/>
                <a:gd name="connsiteX13" fmla="*/ 1848181 w 3682942"/>
                <a:gd name="connsiteY13" fmla="*/ 1788774 h 1788774"/>
                <a:gd name="connsiteX14" fmla="*/ 878333 w 3682942"/>
                <a:gd name="connsiteY14" fmla="*/ 1591494 h 1788774"/>
                <a:gd name="connsiteX15" fmla="*/ 781491 w 3682942"/>
                <a:gd name="connsiteY15" fmla="*/ 1523235 h 1788774"/>
                <a:gd name="connsiteX16" fmla="*/ 700948 w 3682942"/>
                <a:gd name="connsiteY16" fmla="*/ 1539972 h 1788774"/>
                <a:gd name="connsiteX17" fmla="*/ 583377 w 3682942"/>
                <a:gd name="connsiteY17" fmla="*/ 1547906 h 1788774"/>
                <a:gd name="connsiteX18" fmla="*/ 0 w 3682942"/>
                <a:gd name="connsiteY18" fmla="*/ 1157381 h 1788774"/>
                <a:gd name="connsiteX19" fmla="*/ 356300 w 3682942"/>
                <a:gd name="connsiteY19" fmla="*/ 797545 h 1788774"/>
                <a:gd name="connsiteX20" fmla="*/ 415643 w 3682942"/>
                <a:gd name="connsiteY20" fmla="*/ 785214 h 1788774"/>
                <a:gd name="connsiteX21" fmla="*/ 421588 w 3682942"/>
                <a:gd name="connsiteY21" fmla="*/ 768168 h 1788774"/>
                <a:gd name="connsiteX22" fmla="*/ 954028 w 3682942"/>
                <a:gd name="connsiteY22" fmla="*/ 454026 h 1788774"/>
                <a:gd name="connsiteX23" fmla="*/ 998814 w 3682942"/>
                <a:gd name="connsiteY23" fmla="*/ 457543 h 1788774"/>
                <a:gd name="connsiteX24" fmla="*/ 1045229 w 3682942"/>
                <a:gd name="connsiteY24" fmla="*/ 350016 h 1788774"/>
                <a:gd name="connsiteX25" fmla="*/ 1779528 w 3682942"/>
                <a:gd name="connsiteY25" fmla="*/ 0 h 178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2942" h="1788774">
                  <a:moveTo>
                    <a:pt x="1779528" y="0"/>
                  </a:moveTo>
                  <a:cubicBezTo>
                    <a:pt x="2109626" y="0"/>
                    <a:pt x="2392847" y="144326"/>
                    <a:pt x="2513827" y="350016"/>
                  </a:cubicBezTo>
                  <a:lnTo>
                    <a:pt x="2544287" y="420581"/>
                  </a:lnTo>
                  <a:lnTo>
                    <a:pt x="2612857" y="401635"/>
                  </a:lnTo>
                  <a:cubicBezTo>
                    <a:pt x="2641418" y="396433"/>
                    <a:pt x="2670990" y="393701"/>
                    <a:pt x="2701278" y="393701"/>
                  </a:cubicBezTo>
                  <a:cubicBezTo>
                    <a:pt x="2913298" y="393701"/>
                    <a:pt x="3090192" y="527566"/>
                    <a:pt x="3131103" y="705522"/>
                  </a:cubicBezTo>
                  <a:lnTo>
                    <a:pt x="3135207" y="741761"/>
                  </a:lnTo>
                  <a:lnTo>
                    <a:pt x="3241301" y="762006"/>
                  </a:lnTo>
                  <a:cubicBezTo>
                    <a:pt x="3500835" y="829485"/>
                    <a:pt x="3682942" y="987457"/>
                    <a:pt x="3682942" y="1171575"/>
                  </a:cubicBezTo>
                  <a:cubicBezTo>
                    <a:pt x="3682942" y="1417066"/>
                    <a:pt x="3359196" y="1616075"/>
                    <a:pt x="2959835" y="1616075"/>
                  </a:cubicBezTo>
                  <a:cubicBezTo>
                    <a:pt x="2909915" y="1616075"/>
                    <a:pt x="2861176" y="1612966"/>
                    <a:pt x="2814104" y="1607044"/>
                  </a:cubicBezTo>
                  <a:lnTo>
                    <a:pt x="2793126" y="1603041"/>
                  </a:lnTo>
                  <a:lnTo>
                    <a:pt x="2675211" y="1657716"/>
                  </a:lnTo>
                  <a:cubicBezTo>
                    <a:pt x="2463556" y="1738691"/>
                    <a:pt x="2171157" y="1788774"/>
                    <a:pt x="1848181" y="1788774"/>
                  </a:cubicBezTo>
                  <a:cubicBezTo>
                    <a:pt x="1444462" y="1788774"/>
                    <a:pt x="1088518" y="1710519"/>
                    <a:pt x="878333" y="1591494"/>
                  </a:cubicBezTo>
                  <a:lnTo>
                    <a:pt x="781491" y="1523235"/>
                  </a:lnTo>
                  <a:lnTo>
                    <a:pt x="700948" y="1539972"/>
                  </a:lnTo>
                  <a:cubicBezTo>
                    <a:pt x="662971" y="1545174"/>
                    <a:pt x="623651" y="1547906"/>
                    <a:pt x="583377" y="1547906"/>
                  </a:cubicBezTo>
                  <a:cubicBezTo>
                    <a:pt x="261187" y="1547906"/>
                    <a:pt x="0" y="1373062"/>
                    <a:pt x="0" y="1157381"/>
                  </a:cubicBezTo>
                  <a:cubicBezTo>
                    <a:pt x="0" y="995620"/>
                    <a:pt x="146918" y="856830"/>
                    <a:pt x="356300" y="797545"/>
                  </a:cubicBezTo>
                  <a:lnTo>
                    <a:pt x="415643" y="785214"/>
                  </a:lnTo>
                  <a:lnTo>
                    <a:pt x="421588" y="768168"/>
                  </a:lnTo>
                  <a:cubicBezTo>
                    <a:pt x="509311" y="583560"/>
                    <a:pt x="714675" y="454026"/>
                    <a:pt x="954028" y="454026"/>
                  </a:cubicBezTo>
                  <a:lnTo>
                    <a:pt x="998814" y="457543"/>
                  </a:lnTo>
                  <a:lnTo>
                    <a:pt x="1045229" y="350016"/>
                  </a:lnTo>
                  <a:cubicBezTo>
                    <a:pt x="1166209" y="144326"/>
                    <a:pt x="1449431" y="0"/>
                    <a:pt x="1779528" y="0"/>
                  </a:cubicBezTo>
                  <a:close/>
                </a:path>
              </a:pathLst>
            </a:custGeom>
            <a:solidFill>
              <a:srgbClr val="FCF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2976168" y="1545699"/>
              <a:ext cx="3682942" cy="700275"/>
            </a:xfrm>
            <a:custGeom>
              <a:avLst/>
              <a:gdLst>
                <a:gd name="connsiteX0" fmla="*/ 15557 w 3682942"/>
                <a:gd name="connsiteY0" fmla="*/ 0 h 700275"/>
                <a:gd name="connsiteX1" fmla="*/ 45845 w 3682942"/>
                <a:gd name="connsiteY1" fmla="*/ 65317 h 700275"/>
                <a:gd name="connsiteX2" fmla="*/ 583377 w 3682942"/>
                <a:gd name="connsiteY2" fmla="*/ 303832 h 700275"/>
                <a:gd name="connsiteX3" fmla="*/ 700948 w 3682942"/>
                <a:gd name="connsiteY3" fmla="*/ 295898 h 700275"/>
                <a:gd name="connsiteX4" fmla="*/ 781491 w 3682942"/>
                <a:gd name="connsiteY4" fmla="*/ 279161 h 700275"/>
                <a:gd name="connsiteX5" fmla="*/ 878333 w 3682942"/>
                <a:gd name="connsiteY5" fmla="*/ 347420 h 700275"/>
                <a:gd name="connsiteX6" fmla="*/ 1848181 w 3682942"/>
                <a:gd name="connsiteY6" fmla="*/ 544700 h 700275"/>
                <a:gd name="connsiteX7" fmla="*/ 2675211 w 3682942"/>
                <a:gd name="connsiteY7" fmla="*/ 413642 h 700275"/>
                <a:gd name="connsiteX8" fmla="*/ 2793126 w 3682942"/>
                <a:gd name="connsiteY8" fmla="*/ 358967 h 700275"/>
                <a:gd name="connsiteX9" fmla="*/ 2814104 w 3682942"/>
                <a:gd name="connsiteY9" fmla="*/ 362970 h 700275"/>
                <a:gd name="connsiteX10" fmla="*/ 2959835 w 3682942"/>
                <a:gd name="connsiteY10" fmla="*/ 372001 h 700275"/>
                <a:gd name="connsiteX11" fmla="*/ 3668251 w 3682942"/>
                <a:gd name="connsiteY11" fmla="*/ 17083 h 700275"/>
                <a:gd name="connsiteX12" fmla="*/ 3670380 w 3682942"/>
                <a:gd name="connsiteY12" fmla="*/ 4101 h 700275"/>
                <a:gd name="connsiteX13" fmla="*/ 3674610 w 3682942"/>
                <a:gd name="connsiteY13" fmla="*/ 15383 h 700275"/>
                <a:gd name="connsiteX14" fmla="*/ 3682942 w 3682942"/>
                <a:gd name="connsiteY14" fmla="*/ 83076 h 700275"/>
                <a:gd name="connsiteX15" fmla="*/ 2959835 w 3682942"/>
                <a:gd name="connsiteY15" fmla="*/ 527576 h 700275"/>
                <a:gd name="connsiteX16" fmla="*/ 2814104 w 3682942"/>
                <a:gd name="connsiteY16" fmla="*/ 518545 h 700275"/>
                <a:gd name="connsiteX17" fmla="*/ 2793126 w 3682942"/>
                <a:gd name="connsiteY17" fmla="*/ 514542 h 700275"/>
                <a:gd name="connsiteX18" fmla="*/ 2675211 w 3682942"/>
                <a:gd name="connsiteY18" fmla="*/ 569217 h 700275"/>
                <a:gd name="connsiteX19" fmla="*/ 1848181 w 3682942"/>
                <a:gd name="connsiteY19" fmla="*/ 700275 h 700275"/>
                <a:gd name="connsiteX20" fmla="*/ 878333 w 3682942"/>
                <a:gd name="connsiteY20" fmla="*/ 502995 h 700275"/>
                <a:gd name="connsiteX21" fmla="*/ 781491 w 3682942"/>
                <a:gd name="connsiteY21" fmla="*/ 434736 h 700275"/>
                <a:gd name="connsiteX22" fmla="*/ 700948 w 3682942"/>
                <a:gd name="connsiteY22" fmla="*/ 451473 h 700275"/>
                <a:gd name="connsiteX23" fmla="*/ 583377 w 3682942"/>
                <a:gd name="connsiteY23" fmla="*/ 459407 h 700275"/>
                <a:gd name="connsiteX24" fmla="*/ 0 w 3682942"/>
                <a:gd name="connsiteY24" fmla="*/ 68882 h 7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682942" h="700275">
                  <a:moveTo>
                    <a:pt x="15557" y="0"/>
                  </a:moveTo>
                  <a:lnTo>
                    <a:pt x="45845" y="65317"/>
                  </a:lnTo>
                  <a:cubicBezTo>
                    <a:pt x="134406" y="205482"/>
                    <a:pt x="341735" y="303832"/>
                    <a:pt x="583377" y="303832"/>
                  </a:cubicBezTo>
                  <a:cubicBezTo>
                    <a:pt x="623651" y="303832"/>
                    <a:pt x="662971" y="301100"/>
                    <a:pt x="700948" y="295898"/>
                  </a:cubicBezTo>
                  <a:lnTo>
                    <a:pt x="781491" y="279161"/>
                  </a:lnTo>
                  <a:lnTo>
                    <a:pt x="878333" y="347420"/>
                  </a:lnTo>
                  <a:cubicBezTo>
                    <a:pt x="1088518" y="466445"/>
                    <a:pt x="1444462" y="544700"/>
                    <a:pt x="1848181" y="544700"/>
                  </a:cubicBezTo>
                  <a:cubicBezTo>
                    <a:pt x="2171157" y="544700"/>
                    <a:pt x="2463556" y="494617"/>
                    <a:pt x="2675211" y="413642"/>
                  </a:cubicBezTo>
                  <a:lnTo>
                    <a:pt x="2793126" y="358967"/>
                  </a:lnTo>
                  <a:lnTo>
                    <a:pt x="2814104" y="362970"/>
                  </a:lnTo>
                  <a:cubicBezTo>
                    <a:pt x="2861176" y="368892"/>
                    <a:pt x="2909915" y="372001"/>
                    <a:pt x="2959835" y="372001"/>
                  </a:cubicBezTo>
                  <a:cubicBezTo>
                    <a:pt x="3309276" y="372001"/>
                    <a:pt x="3600824" y="219635"/>
                    <a:pt x="3668251" y="17083"/>
                  </a:cubicBezTo>
                  <a:lnTo>
                    <a:pt x="3670380" y="4101"/>
                  </a:lnTo>
                  <a:lnTo>
                    <a:pt x="3674610" y="15383"/>
                  </a:lnTo>
                  <a:cubicBezTo>
                    <a:pt x="3680097" y="37455"/>
                    <a:pt x="3682942" y="60061"/>
                    <a:pt x="3682942" y="83076"/>
                  </a:cubicBezTo>
                  <a:cubicBezTo>
                    <a:pt x="3682942" y="328567"/>
                    <a:pt x="3359196" y="527576"/>
                    <a:pt x="2959835" y="527576"/>
                  </a:cubicBezTo>
                  <a:cubicBezTo>
                    <a:pt x="2909915" y="527576"/>
                    <a:pt x="2861176" y="524467"/>
                    <a:pt x="2814104" y="518545"/>
                  </a:cubicBezTo>
                  <a:lnTo>
                    <a:pt x="2793126" y="514542"/>
                  </a:lnTo>
                  <a:lnTo>
                    <a:pt x="2675211" y="569217"/>
                  </a:lnTo>
                  <a:cubicBezTo>
                    <a:pt x="2463556" y="650192"/>
                    <a:pt x="2171157" y="700275"/>
                    <a:pt x="1848181" y="700275"/>
                  </a:cubicBezTo>
                  <a:cubicBezTo>
                    <a:pt x="1444462" y="700275"/>
                    <a:pt x="1088518" y="622020"/>
                    <a:pt x="878333" y="502995"/>
                  </a:cubicBezTo>
                  <a:lnTo>
                    <a:pt x="781491" y="434736"/>
                  </a:lnTo>
                  <a:lnTo>
                    <a:pt x="700948" y="451473"/>
                  </a:lnTo>
                  <a:cubicBezTo>
                    <a:pt x="662971" y="456675"/>
                    <a:pt x="623651" y="459407"/>
                    <a:pt x="583377" y="459407"/>
                  </a:cubicBezTo>
                  <a:cubicBezTo>
                    <a:pt x="261187" y="459407"/>
                    <a:pt x="0" y="284563"/>
                    <a:pt x="0" y="68882"/>
                  </a:cubicBezTo>
                  <a:close/>
                </a:path>
              </a:pathLst>
            </a:custGeom>
            <a:solidFill>
              <a:srgbClr val="CAEA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 flipH="1">
            <a:off x="7228284" y="4277514"/>
            <a:ext cx="671619" cy="326200"/>
            <a:chOff x="2976168" y="457200"/>
            <a:chExt cx="3682942" cy="1788774"/>
          </a:xfrm>
        </p:grpSpPr>
        <p:sp>
          <p:nvSpPr>
            <p:cNvPr id="87" name="任意多边形 86"/>
            <p:cNvSpPr/>
            <p:nvPr/>
          </p:nvSpPr>
          <p:spPr>
            <a:xfrm>
              <a:off x="2976168" y="457200"/>
              <a:ext cx="3682942" cy="1788774"/>
            </a:xfrm>
            <a:custGeom>
              <a:avLst/>
              <a:gdLst>
                <a:gd name="connsiteX0" fmla="*/ 1779528 w 3682942"/>
                <a:gd name="connsiteY0" fmla="*/ 0 h 1788774"/>
                <a:gd name="connsiteX1" fmla="*/ 2513827 w 3682942"/>
                <a:gd name="connsiteY1" fmla="*/ 350016 h 1788774"/>
                <a:gd name="connsiteX2" fmla="*/ 2544287 w 3682942"/>
                <a:gd name="connsiteY2" fmla="*/ 420581 h 1788774"/>
                <a:gd name="connsiteX3" fmla="*/ 2612857 w 3682942"/>
                <a:gd name="connsiteY3" fmla="*/ 401635 h 1788774"/>
                <a:gd name="connsiteX4" fmla="*/ 2701278 w 3682942"/>
                <a:gd name="connsiteY4" fmla="*/ 393701 h 1788774"/>
                <a:gd name="connsiteX5" fmla="*/ 3131103 w 3682942"/>
                <a:gd name="connsiteY5" fmla="*/ 705522 h 1788774"/>
                <a:gd name="connsiteX6" fmla="*/ 3135207 w 3682942"/>
                <a:gd name="connsiteY6" fmla="*/ 741761 h 1788774"/>
                <a:gd name="connsiteX7" fmla="*/ 3241301 w 3682942"/>
                <a:gd name="connsiteY7" fmla="*/ 762006 h 1788774"/>
                <a:gd name="connsiteX8" fmla="*/ 3682942 w 3682942"/>
                <a:gd name="connsiteY8" fmla="*/ 1171575 h 1788774"/>
                <a:gd name="connsiteX9" fmla="*/ 2959835 w 3682942"/>
                <a:gd name="connsiteY9" fmla="*/ 1616075 h 1788774"/>
                <a:gd name="connsiteX10" fmla="*/ 2814104 w 3682942"/>
                <a:gd name="connsiteY10" fmla="*/ 1607044 h 1788774"/>
                <a:gd name="connsiteX11" fmla="*/ 2793126 w 3682942"/>
                <a:gd name="connsiteY11" fmla="*/ 1603041 h 1788774"/>
                <a:gd name="connsiteX12" fmla="*/ 2675211 w 3682942"/>
                <a:gd name="connsiteY12" fmla="*/ 1657716 h 1788774"/>
                <a:gd name="connsiteX13" fmla="*/ 1848181 w 3682942"/>
                <a:gd name="connsiteY13" fmla="*/ 1788774 h 1788774"/>
                <a:gd name="connsiteX14" fmla="*/ 878333 w 3682942"/>
                <a:gd name="connsiteY14" fmla="*/ 1591494 h 1788774"/>
                <a:gd name="connsiteX15" fmla="*/ 781491 w 3682942"/>
                <a:gd name="connsiteY15" fmla="*/ 1523235 h 1788774"/>
                <a:gd name="connsiteX16" fmla="*/ 700948 w 3682942"/>
                <a:gd name="connsiteY16" fmla="*/ 1539972 h 1788774"/>
                <a:gd name="connsiteX17" fmla="*/ 583377 w 3682942"/>
                <a:gd name="connsiteY17" fmla="*/ 1547906 h 1788774"/>
                <a:gd name="connsiteX18" fmla="*/ 0 w 3682942"/>
                <a:gd name="connsiteY18" fmla="*/ 1157381 h 1788774"/>
                <a:gd name="connsiteX19" fmla="*/ 356300 w 3682942"/>
                <a:gd name="connsiteY19" fmla="*/ 797545 h 1788774"/>
                <a:gd name="connsiteX20" fmla="*/ 415643 w 3682942"/>
                <a:gd name="connsiteY20" fmla="*/ 785214 h 1788774"/>
                <a:gd name="connsiteX21" fmla="*/ 421588 w 3682942"/>
                <a:gd name="connsiteY21" fmla="*/ 768168 h 1788774"/>
                <a:gd name="connsiteX22" fmla="*/ 954028 w 3682942"/>
                <a:gd name="connsiteY22" fmla="*/ 454026 h 1788774"/>
                <a:gd name="connsiteX23" fmla="*/ 998814 w 3682942"/>
                <a:gd name="connsiteY23" fmla="*/ 457543 h 1788774"/>
                <a:gd name="connsiteX24" fmla="*/ 1045229 w 3682942"/>
                <a:gd name="connsiteY24" fmla="*/ 350016 h 1788774"/>
                <a:gd name="connsiteX25" fmla="*/ 1779528 w 3682942"/>
                <a:gd name="connsiteY25" fmla="*/ 0 h 178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2942" h="1788774">
                  <a:moveTo>
                    <a:pt x="1779528" y="0"/>
                  </a:moveTo>
                  <a:cubicBezTo>
                    <a:pt x="2109626" y="0"/>
                    <a:pt x="2392847" y="144326"/>
                    <a:pt x="2513827" y="350016"/>
                  </a:cubicBezTo>
                  <a:lnTo>
                    <a:pt x="2544287" y="420581"/>
                  </a:lnTo>
                  <a:lnTo>
                    <a:pt x="2612857" y="401635"/>
                  </a:lnTo>
                  <a:cubicBezTo>
                    <a:pt x="2641418" y="396433"/>
                    <a:pt x="2670990" y="393701"/>
                    <a:pt x="2701278" y="393701"/>
                  </a:cubicBezTo>
                  <a:cubicBezTo>
                    <a:pt x="2913298" y="393701"/>
                    <a:pt x="3090192" y="527566"/>
                    <a:pt x="3131103" y="705522"/>
                  </a:cubicBezTo>
                  <a:lnTo>
                    <a:pt x="3135207" y="741761"/>
                  </a:lnTo>
                  <a:lnTo>
                    <a:pt x="3241301" y="762006"/>
                  </a:lnTo>
                  <a:cubicBezTo>
                    <a:pt x="3500835" y="829485"/>
                    <a:pt x="3682942" y="987457"/>
                    <a:pt x="3682942" y="1171575"/>
                  </a:cubicBezTo>
                  <a:cubicBezTo>
                    <a:pt x="3682942" y="1417066"/>
                    <a:pt x="3359196" y="1616075"/>
                    <a:pt x="2959835" y="1616075"/>
                  </a:cubicBezTo>
                  <a:cubicBezTo>
                    <a:pt x="2909915" y="1616075"/>
                    <a:pt x="2861176" y="1612966"/>
                    <a:pt x="2814104" y="1607044"/>
                  </a:cubicBezTo>
                  <a:lnTo>
                    <a:pt x="2793126" y="1603041"/>
                  </a:lnTo>
                  <a:lnTo>
                    <a:pt x="2675211" y="1657716"/>
                  </a:lnTo>
                  <a:cubicBezTo>
                    <a:pt x="2463556" y="1738691"/>
                    <a:pt x="2171157" y="1788774"/>
                    <a:pt x="1848181" y="1788774"/>
                  </a:cubicBezTo>
                  <a:cubicBezTo>
                    <a:pt x="1444462" y="1788774"/>
                    <a:pt x="1088518" y="1710519"/>
                    <a:pt x="878333" y="1591494"/>
                  </a:cubicBezTo>
                  <a:lnTo>
                    <a:pt x="781491" y="1523235"/>
                  </a:lnTo>
                  <a:lnTo>
                    <a:pt x="700948" y="1539972"/>
                  </a:lnTo>
                  <a:cubicBezTo>
                    <a:pt x="662971" y="1545174"/>
                    <a:pt x="623651" y="1547906"/>
                    <a:pt x="583377" y="1547906"/>
                  </a:cubicBezTo>
                  <a:cubicBezTo>
                    <a:pt x="261187" y="1547906"/>
                    <a:pt x="0" y="1373062"/>
                    <a:pt x="0" y="1157381"/>
                  </a:cubicBezTo>
                  <a:cubicBezTo>
                    <a:pt x="0" y="995620"/>
                    <a:pt x="146918" y="856830"/>
                    <a:pt x="356300" y="797545"/>
                  </a:cubicBezTo>
                  <a:lnTo>
                    <a:pt x="415643" y="785214"/>
                  </a:lnTo>
                  <a:lnTo>
                    <a:pt x="421588" y="768168"/>
                  </a:lnTo>
                  <a:cubicBezTo>
                    <a:pt x="509311" y="583560"/>
                    <a:pt x="714675" y="454026"/>
                    <a:pt x="954028" y="454026"/>
                  </a:cubicBezTo>
                  <a:lnTo>
                    <a:pt x="998814" y="457543"/>
                  </a:lnTo>
                  <a:lnTo>
                    <a:pt x="1045229" y="350016"/>
                  </a:lnTo>
                  <a:cubicBezTo>
                    <a:pt x="1166209" y="144326"/>
                    <a:pt x="1449431" y="0"/>
                    <a:pt x="1779528" y="0"/>
                  </a:cubicBezTo>
                  <a:close/>
                </a:path>
              </a:pathLst>
            </a:custGeom>
            <a:solidFill>
              <a:srgbClr val="FCF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 87"/>
            <p:cNvSpPr/>
            <p:nvPr/>
          </p:nvSpPr>
          <p:spPr>
            <a:xfrm>
              <a:off x="2976168" y="1545699"/>
              <a:ext cx="3682942" cy="700275"/>
            </a:xfrm>
            <a:custGeom>
              <a:avLst/>
              <a:gdLst>
                <a:gd name="connsiteX0" fmla="*/ 15557 w 3682942"/>
                <a:gd name="connsiteY0" fmla="*/ 0 h 700275"/>
                <a:gd name="connsiteX1" fmla="*/ 45845 w 3682942"/>
                <a:gd name="connsiteY1" fmla="*/ 65317 h 700275"/>
                <a:gd name="connsiteX2" fmla="*/ 583377 w 3682942"/>
                <a:gd name="connsiteY2" fmla="*/ 303832 h 700275"/>
                <a:gd name="connsiteX3" fmla="*/ 700948 w 3682942"/>
                <a:gd name="connsiteY3" fmla="*/ 295898 h 700275"/>
                <a:gd name="connsiteX4" fmla="*/ 781491 w 3682942"/>
                <a:gd name="connsiteY4" fmla="*/ 279161 h 700275"/>
                <a:gd name="connsiteX5" fmla="*/ 878333 w 3682942"/>
                <a:gd name="connsiteY5" fmla="*/ 347420 h 700275"/>
                <a:gd name="connsiteX6" fmla="*/ 1848181 w 3682942"/>
                <a:gd name="connsiteY6" fmla="*/ 544700 h 700275"/>
                <a:gd name="connsiteX7" fmla="*/ 2675211 w 3682942"/>
                <a:gd name="connsiteY7" fmla="*/ 413642 h 700275"/>
                <a:gd name="connsiteX8" fmla="*/ 2793126 w 3682942"/>
                <a:gd name="connsiteY8" fmla="*/ 358967 h 700275"/>
                <a:gd name="connsiteX9" fmla="*/ 2814104 w 3682942"/>
                <a:gd name="connsiteY9" fmla="*/ 362970 h 700275"/>
                <a:gd name="connsiteX10" fmla="*/ 2959835 w 3682942"/>
                <a:gd name="connsiteY10" fmla="*/ 372001 h 700275"/>
                <a:gd name="connsiteX11" fmla="*/ 3668251 w 3682942"/>
                <a:gd name="connsiteY11" fmla="*/ 17083 h 700275"/>
                <a:gd name="connsiteX12" fmla="*/ 3670380 w 3682942"/>
                <a:gd name="connsiteY12" fmla="*/ 4101 h 700275"/>
                <a:gd name="connsiteX13" fmla="*/ 3674610 w 3682942"/>
                <a:gd name="connsiteY13" fmla="*/ 15383 h 700275"/>
                <a:gd name="connsiteX14" fmla="*/ 3682942 w 3682942"/>
                <a:gd name="connsiteY14" fmla="*/ 83076 h 700275"/>
                <a:gd name="connsiteX15" fmla="*/ 2959835 w 3682942"/>
                <a:gd name="connsiteY15" fmla="*/ 527576 h 700275"/>
                <a:gd name="connsiteX16" fmla="*/ 2814104 w 3682942"/>
                <a:gd name="connsiteY16" fmla="*/ 518545 h 700275"/>
                <a:gd name="connsiteX17" fmla="*/ 2793126 w 3682942"/>
                <a:gd name="connsiteY17" fmla="*/ 514542 h 700275"/>
                <a:gd name="connsiteX18" fmla="*/ 2675211 w 3682942"/>
                <a:gd name="connsiteY18" fmla="*/ 569217 h 700275"/>
                <a:gd name="connsiteX19" fmla="*/ 1848181 w 3682942"/>
                <a:gd name="connsiteY19" fmla="*/ 700275 h 700275"/>
                <a:gd name="connsiteX20" fmla="*/ 878333 w 3682942"/>
                <a:gd name="connsiteY20" fmla="*/ 502995 h 700275"/>
                <a:gd name="connsiteX21" fmla="*/ 781491 w 3682942"/>
                <a:gd name="connsiteY21" fmla="*/ 434736 h 700275"/>
                <a:gd name="connsiteX22" fmla="*/ 700948 w 3682942"/>
                <a:gd name="connsiteY22" fmla="*/ 451473 h 700275"/>
                <a:gd name="connsiteX23" fmla="*/ 583377 w 3682942"/>
                <a:gd name="connsiteY23" fmla="*/ 459407 h 700275"/>
                <a:gd name="connsiteX24" fmla="*/ 0 w 3682942"/>
                <a:gd name="connsiteY24" fmla="*/ 68882 h 7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682942" h="700275">
                  <a:moveTo>
                    <a:pt x="15557" y="0"/>
                  </a:moveTo>
                  <a:lnTo>
                    <a:pt x="45845" y="65317"/>
                  </a:lnTo>
                  <a:cubicBezTo>
                    <a:pt x="134406" y="205482"/>
                    <a:pt x="341735" y="303832"/>
                    <a:pt x="583377" y="303832"/>
                  </a:cubicBezTo>
                  <a:cubicBezTo>
                    <a:pt x="623651" y="303832"/>
                    <a:pt x="662971" y="301100"/>
                    <a:pt x="700948" y="295898"/>
                  </a:cubicBezTo>
                  <a:lnTo>
                    <a:pt x="781491" y="279161"/>
                  </a:lnTo>
                  <a:lnTo>
                    <a:pt x="878333" y="347420"/>
                  </a:lnTo>
                  <a:cubicBezTo>
                    <a:pt x="1088518" y="466445"/>
                    <a:pt x="1444462" y="544700"/>
                    <a:pt x="1848181" y="544700"/>
                  </a:cubicBezTo>
                  <a:cubicBezTo>
                    <a:pt x="2171157" y="544700"/>
                    <a:pt x="2463556" y="494617"/>
                    <a:pt x="2675211" y="413642"/>
                  </a:cubicBezTo>
                  <a:lnTo>
                    <a:pt x="2793126" y="358967"/>
                  </a:lnTo>
                  <a:lnTo>
                    <a:pt x="2814104" y="362970"/>
                  </a:lnTo>
                  <a:cubicBezTo>
                    <a:pt x="2861176" y="368892"/>
                    <a:pt x="2909915" y="372001"/>
                    <a:pt x="2959835" y="372001"/>
                  </a:cubicBezTo>
                  <a:cubicBezTo>
                    <a:pt x="3309276" y="372001"/>
                    <a:pt x="3600824" y="219635"/>
                    <a:pt x="3668251" y="17083"/>
                  </a:cubicBezTo>
                  <a:lnTo>
                    <a:pt x="3670380" y="4101"/>
                  </a:lnTo>
                  <a:lnTo>
                    <a:pt x="3674610" y="15383"/>
                  </a:lnTo>
                  <a:cubicBezTo>
                    <a:pt x="3680097" y="37455"/>
                    <a:pt x="3682942" y="60061"/>
                    <a:pt x="3682942" y="83076"/>
                  </a:cubicBezTo>
                  <a:cubicBezTo>
                    <a:pt x="3682942" y="328567"/>
                    <a:pt x="3359196" y="527576"/>
                    <a:pt x="2959835" y="527576"/>
                  </a:cubicBezTo>
                  <a:cubicBezTo>
                    <a:pt x="2909915" y="527576"/>
                    <a:pt x="2861176" y="524467"/>
                    <a:pt x="2814104" y="518545"/>
                  </a:cubicBezTo>
                  <a:lnTo>
                    <a:pt x="2793126" y="514542"/>
                  </a:lnTo>
                  <a:lnTo>
                    <a:pt x="2675211" y="569217"/>
                  </a:lnTo>
                  <a:cubicBezTo>
                    <a:pt x="2463556" y="650192"/>
                    <a:pt x="2171157" y="700275"/>
                    <a:pt x="1848181" y="700275"/>
                  </a:cubicBezTo>
                  <a:cubicBezTo>
                    <a:pt x="1444462" y="700275"/>
                    <a:pt x="1088518" y="622020"/>
                    <a:pt x="878333" y="502995"/>
                  </a:cubicBezTo>
                  <a:lnTo>
                    <a:pt x="781491" y="434736"/>
                  </a:lnTo>
                  <a:lnTo>
                    <a:pt x="700948" y="451473"/>
                  </a:lnTo>
                  <a:cubicBezTo>
                    <a:pt x="662971" y="456675"/>
                    <a:pt x="623651" y="459407"/>
                    <a:pt x="583377" y="459407"/>
                  </a:cubicBezTo>
                  <a:cubicBezTo>
                    <a:pt x="261187" y="459407"/>
                    <a:pt x="0" y="284563"/>
                    <a:pt x="0" y="68882"/>
                  </a:cubicBezTo>
                  <a:close/>
                </a:path>
              </a:pathLst>
            </a:custGeom>
            <a:solidFill>
              <a:srgbClr val="CAEA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7" name="Group 4"/>
          <p:cNvGrpSpPr>
            <a:grpSpLocks noChangeAspect="1"/>
          </p:cNvGrpSpPr>
          <p:nvPr/>
        </p:nvGrpSpPr>
        <p:grpSpPr bwMode="auto">
          <a:xfrm rot="366761" flipH="1">
            <a:off x="3830184" y="2059840"/>
            <a:ext cx="758106" cy="514080"/>
            <a:chOff x="4445" y="1581"/>
            <a:chExt cx="699" cy="474"/>
          </a:xfrm>
        </p:grpSpPr>
        <p:sp>
          <p:nvSpPr>
            <p:cNvPr id="138" name="Freeform 5"/>
            <p:cNvSpPr>
              <a:spLocks/>
            </p:cNvSpPr>
            <p:nvPr/>
          </p:nvSpPr>
          <p:spPr bwMode="auto">
            <a:xfrm>
              <a:off x="4500" y="1755"/>
              <a:ext cx="96" cy="103"/>
            </a:xfrm>
            <a:custGeom>
              <a:avLst/>
              <a:gdLst>
                <a:gd name="T0" fmla="*/ 41 w 83"/>
                <a:gd name="T1" fmla="*/ 50 h 89"/>
                <a:gd name="T2" fmla="*/ 83 w 83"/>
                <a:gd name="T3" fmla="*/ 16 h 89"/>
                <a:gd name="T4" fmla="*/ 60 w 83"/>
                <a:gd name="T5" fmla="*/ 0 h 89"/>
                <a:gd name="T6" fmla="*/ 33 w 83"/>
                <a:gd name="T7" fmla="*/ 44 h 89"/>
                <a:gd name="T8" fmla="*/ 8 w 83"/>
                <a:gd name="T9" fmla="*/ 51 h 89"/>
                <a:gd name="T10" fmla="*/ 12 w 83"/>
                <a:gd name="T11" fmla="*/ 82 h 89"/>
                <a:gd name="T12" fmla="*/ 42 w 83"/>
                <a:gd name="T13" fmla="*/ 77 h 89"/>
                <a:gd name="T14" fmla="*/ 41 w 83"/>
                <a:gd name="T15" fmla="*/ 5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89">
                  <a:moveTo>
                    <a:pt x="41" y="50"/>
                  </a:moveTo>
                  <a:cubicBezTo>
                    <a:pt x="83" y="16"/>
                    <a:pt x="83" y="16"/>
                    <a:pt x="83" y="16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24" y="40"/>
                    <a:pt x="14" y="43"/>
                    <a:pt x="8" y="51"/>
                  </a:cubicBezTo>
                  <a:cubicBezTo>
                    <a:pt x="0" y="61"/>
                    <a:pt x="2" y="74"/>
                    <a:pt x="12" y="82"/>
                  </a:cubicBezTo>
                  <a:cubicBezTo>
                    <a:pt x="21" y="89"/>
                    <a:pt x="35" y="87"/>
                    <a:pt x="42" y="77"/>
                  </a:cubicBezTo>
                  <a:cubicBezTo>
                    <a:pt x="49" y="69"/>
                    <a:pt x="48" y="57"/>
                    <a:pt x="41" y="50"/>
                  </a:cubicBezTo>
                </a:path>
              </a:pathLst>
            </a:custGeom>
            <a:solidFill>
              <a:srgbClr val="EA5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6"/>
            <p:cNvSpPr>
              <a:spLocks/>
            </p:cNvSpPr>
            <p:nvPr/>
          </p:nvSpPr>
          <p:spPr bwMode="auto">
            <a:xfrm>
              <a:off x="4960" y="1949"/>
              <a:ext cx="32" cy="57"/>
            </a:xfrm>
            <a:custGeom>
              <a:avLst/>
              <a:gdLst>
                <a:gd name="T0" fmla="*/ 13 w 28"/>
                <a:gd name="T1" fmla="*/ 26 h 49"/>
                <a:gd name="T2" fmla="*/ 15 w 28"/>
                <a:gd name="T3" fmla="*/ 0 h 49"/>
                <a:gd name="T4" fmla="*/ 28 w 28"/>
                <a:gd name="T5" fmla="*/ 4 h 49"/>
                <a:gd name="T6" fmla="*/ 18 w 28"/>
                <a:gd name="T7" fmla="*/ 28 h 49"/>
                <a:gd name="T8" fmla="*/ 23 w 28"/>
                <a:gd name="T9" fmla="*/ 40 h 49"/>
                <a:gd name="T10" fmla="*/ 9 w 28"/>
                <a:gd name="T11" fmla="*/ 48 h 49"/>
                <a:gd name="T12" fmla="*/ 2 w 28"/>
                <a:gd name="T13" fmla="*/ 34 h 49"/>
                <a:gd name="T14" fmla="*/ 13 w 28"/>
                <a:gd name="T15" fmla="*/ 2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49">
                  <a:moveTo>
                    <a:pt x="13" y="26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22" y="31"/>
                    <a:pt x="24" y="36"/>
                    <a:pt x="23" y="40"/>
                  </a:cubicBezTo>
                  <a:cubicBezTo>
                    <a:pt x="21" y="46"/>
                    <a:pt x="15" y="49"/>
                    <a:pt x="9" y="48"/>
                  </a:cubicBezTo>
                  <a:cubicBezTo>
                    <a:pt x="3" y="46"/>
                    <a:pt x="0" y="40"/>
                    <a:pt x="2" y="34"/>
                  </a:cubicBezTo>
                  <a:cubicBezTo>
                    <a:pt x="4" y="29"/>
                    <a:pt x="8" y="26"/>
                    <a:pt x="13" y="26"/>
                  </a:cubicBezTo>
                </a:path>
              </a:pathLst>
            </a:custGeom>
            <a:solidFill>
              <a:srgbClr val="EA5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7"/>
            <p:cNvSpPr>
              <a:spLocks/>
            </p:cNvSpPr>
            <p:nvPr/>
          </p:nvSpPr>
          <p:spPr bwMode="auto">
            <a:xfrm>
              <a:off x="4504" y="1778"/>
              <a:ext cx="69" cy="76"/>
            </a:xfrm>
            <a:custGeom>
              <a:avLst/>
              <a:gdLst>
                <a:gd name="T0" fmla="*/ 45 w 60"/>
                <a:gd name="T1" fmla="*/ 0 h 66"/>
                <a:gd name="T2" fmla="*/ 30 w 60"/>
                <a:gd name="T3" fmla="*/ 24 h 66"/>
                <a:gd name="T4" fmla="*/ 22 w 60"/>
                <a:gd name="T5" fmla="*/ 22 h 66"/>
                <a:gd name="T6" fmla="*/ 5 w 60"/>
                <a:gd name="T7" fmla="*/ 31 h 66"/>
                <a:gd name="T8" fmla="*/ 0 w 60"/>
                <a:gd name="T9" fmla="*/ 44 h 66"/>
                <a:gd name="T10" fmla="*/ 9 w 60"/>
                <a:gd name="T11" fmla="*/ 62 h 66"/>
                <a:gd name="T12" fmla="*/ 22 w 60"/>
                <a:gd name="T13" fmla="*/ 66 h 66"/>
                <a:gd name="T14" fmla="*/ 39 w 60"/>
                <a:gd name="T15" fmla="*/ 57 h 66"/>
                <a:gd name="T16" fmla="*/ 44 w 60"/>
                <a:gd name="T17" fmla="*/ 44 h 66"/>
                <a:gd name="T18" fmla="*/ 38 w 60"/>
                <a:gd name="T19" fmla="*/ 30 h 66"/>
                <a:gd name="T20" fmla="*/ 38 w 60"/>
                <a:gd name="T21" fmla="*/ 30 h 66"/>
                <a:gd name="T22" fmla="*/ 38 w 60"/>
                <a:gd name="T23" fmla="*/ 30 h 66"/>
                <a:gd name="T24" fmla="*/ 60 w 60"/>
                <a:gd name="T25" fmla="*/ 13 h 66"/>
                <a:gd name="T26" fmla="*/ 45 w 60"/>
                <a:gd name="T2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66">
                  <a:moveTo>
                    <a:pt x="45" y="0"/>
                  </a:moveTo>
                  <a:cubicBezTo>
                    <a:pt x="30" y="24"/>
                    <a:pt x="30" y="24"/>
                    <a:pt x="30" y="24"/>
                  </a:cubicBezTo>
                  <a:cubicBezTo>
                    <a:pt x="27" y="23"/>
                    <a:pt x="25" y="22"/>
                    <a:pt x="22" y="22"/>
                  </a:cubicBezTo>
                  <a:cubicBezTo>
                    <a:pt x="15" y="22"/>
                    <a:pt x="9" y="25"/>
                    <a:pt x="5" y="31"/>
                  </a:cubicBezTo>
                  <a:cubicBezTo>
                    <a:pt x="2" y="35"/>
                    <a:pt x="0" y="39"/>
                    <a:pt x="0" y="44"/>
                  </a:cubicBezTo>
                  <a:cubicBezTo>
                    <a:pt x="0" y="51"/>
                    <a:pt x="3" y="57"/>
                    <a:pt x="9" y="62"/>
                  </a:cubicBezTo>
                  <a:cubicBezTo>
                    <a:pt x="13" y="65"/>
                    <a:pt x="17" y="66"/>
                    <a:pt x="22" y="66"/>
                  </a:cubicBezTo>
                  <a:cubicBezTo>
                    <a:pt x="29" y="66"/>
                    <a:pt x="35" y="63"/>
                    <a:pt x="39" y="57"/>
                  </a:cubicBezTo>
                  <a:cubicBezTo>
                    <a:pt x="42" y="53"/>
                    <a:pt x="44" y="49"/>
                    <a:pt x="44" y="44"/>
                  </a:cubicBezTo>
                  <a:cubicBezTo>
                    <a:pt x="44" y="39"/>
                    <a:pt x="42" y="34"/>
                    <a:pt x="38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54" y="8"/>
                    <a:pt x="49" y="4"/>
                    <a:pt x="45" y="0"/>
                  </a:cubicBezTo>
                </a:path>
              </a:pathLst>
            </a:custGeom>
            <a:solidFill>
              <a:srgbClr val="E61C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8"/>
            <p:cNvSpPr>
              <a:spLocks/>
            </p:cNvSpPr>
            <p:nvPr/>
          </p:nvSpPr>
          <p:spPr bwMode="auto">
            <a:xfrm>
              <a:off x="4961" y="1972"/>
              <a:ext cx="25" cy="32"/>
            </a:xfrm>
            <a:custGeom>
              <a:avLst/>
              <a:gdLst>
                <a:gd name="T0" fmla="*/ 13 w 22"/>
                <a:gd name="T1" fmla="*/ 0 h 28"/>
                <a:gd name="T2" fmla="*/ 12 w 22"/>
                <a:gd name="T3" fmla="*/ 6 h 28"/>
                <a:gd name="T4" fmla="*/ 11 w 22"/>
                <a:gd name="T5" fmla="*/ 6 h 28"/>
                <a:gd name="T6" fmla="*/ 1 w 22"/>
                <a:gd name="T7" fmla="*/ 14 h 28"/>
                <a:gd name="T8" fmla="*/ 0 w 22"/>
                <a:gd name="T9" fmla="*/ 17 h 28"/>
                <a:gd name="T10" fmla="*/ 8 w 22"/>
                <a:gd name="T11" fmla="*/ 28 h 28"/>
                <a:gd name="T12" fmla="*/ 11 w 22"/>
                <a:gd name="T13" fmla="*/ 28 h 28"/>
                <a:gd name="T14" fmla="*/ 22 w 22"/>
                <a:gd name="T15" fmla="*/ 20 h 28"/>
                <a:gd name="T16" fmla="*/ 22 w 22"/>
                <a:gd name="T17" fmla="*/ 17 h 28"/>
                <a:gd name="T18" fmla="*/ 17 w 22"/>
                <a:gd name="T19" fmla="*/ 8 h 28"/>
                <a:gd name="T20" fmla="*/ 17 w 22"/>
                <a:gd name="T21" fmla="*/ 8 h 28"/>
                <a:gd name="T22" fmla="*/ 17 w 22"/>
                <a:gd name="T23" fmla="*/ 8 h 28"/>
                <a:gd name="T24" fmla="*/ 20 w 22"/>
                <a:gd name="T25" fmla="*/ 2 h 28"/>
                <a:gd name="T26" fmla="*/ 13 w 22"/>
                <a:gd name="T2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8">
                  <a:moveTo>
                    <a:pt x="13" y="0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1" y="6"/>
                  </a:cubicBezTo>
                  <a:cubicBezTo>
                    <a:pt x="7" y="6"/>
                    <a:pt x="2" y="9"/>
                    <a:pt x="1" y="14"/>
                  </a:cubicBezTo>
                  <a:cubicBezTo>
                    <a:pt x="1" y="15"/>
                    <a:pt x="0" y="16"/>
                    <a:pt x="0" y="17"/>
                  </a:cubicBezTo>
                  <a:cubicBezTo>
                    <a:pt x="0" y="22"/>
                    <a:pt x="3" y="26"/>
                    <a:pt x="8" y="28"/>
                  </a:cubicBezTo>
                  <a:cubicBezTo>
                    <a:pt x="9" y="28"/>
                    <a:pt x="10" y="28"/>
                    <a:pt x="11" y="28"/>
                  </a:cubicBezTo>
                  <a:cubicBezTo>
                    <a:pt x="16" y="28"/>
                    <a:pt x="20" y="25"/>
                    <a:pt x="22" y="20"/>
                  </a:cubicBezTo>
                  <a:cubicBezTo>
                    <a:pt x="22" y="19"/>
                    <a:pt x="22" y="18"/>
                    <a:pt x="22" y="17"/>
                  </a:cubicBezTo>
                  <a:cubicBezTo>
                    <a:pt x="22" y="14"/>
                    <a:pt x="20" y="10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8" y="1"/>
                    <a:pt x="15" y="1"/>
                    <a:pt x="13" y="0"/>
                  </a:cubicBezTo>
                </a:path>
              </a:pathLst>
            </a:custGeom>
            <a:solidFill>
              <a:srgbClr val="E61C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9"/>
            <p:cNvSpPr>
              <a:spLocks/>
            </p:cNvSpPr>
            <p:nvPr/>
          </p:nvSpPr>
          <p:spPr bwMode="auto">
            <a:xfrm>
              <a:off x="4485" y="1631"/>
              <a:ext cx="659" cy="385"/>
            </a:xfrm>
            <a:custGeom>
              <a:avLst/>
              <a:gdLst>
                <a:gd name="T0" fmla="*/ 517 w 572"/>
                <a:gd name="T1" fmla="*/ 297 h 334"/>
                <a:gd name="T2" fmla="*/ 517 w 572"/>
                <a:gd name="T3" fmla="*/ 294 h 334"/>
                <a:gd name="T4" fmla="*/ 517 w 572"/>
                <a:gd name="T5" fmla="*/ 277 h 334"/>
                <a:gd name="T6" fmla="*/ 572 w 572"/>
                <a:gd name="T7" fmla="*/ 238 h 334"/>
                <a:gd name="T8" fmla="*/ 538 w 572"/>
                <a:gd name="T9" fmla="*/ 210 h 334"/>
                <a:gd name="T10" fmla="*/ 479 w 572"/>
                <a:gd name="T11" fmla="*/ 225 h 334"/>
                <a:gd name="T12" fmla="*/ 464 w 572"/>
                <a:gd name="T13" fmla="*/ 229 h 334"/>
                <a:gd name="T14" fmla="*/ 278 w 572"/>
                <a:gd name="T15" fmla="*/ 96 h 334"/>
                <a:gd name="T16" fmla="*/ 17 w 572"/>
                <a:gd name="T17" fmla="*/ 38 h 334"/>
                <a:gd name="T18" fmla="*/ 215 w 572"/>
                <a:gd name="T19" fmla="*/ 217 h 334"/>
                <a:gd name="T20" fmla="*/ 515 w 572"/>
                <a:gd name="T21" fmla="*/ 301 h 334"/>
                <a:gd name="T22" fmla="*/ 516 w 572"/>
                <a:gd name="T23" fmla="*/ 299 h 334"/>
                <a:gd name="T24" fmla="*/ 517 w 572"/>
                <a:gd name="T25" fmla="*/ 29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2" h="334">
                  <a:moveTo>
                    <a:pt x="517" y="297"/>
                  </a:moveTo>
                  <a:cubicBezTo>
                    <a:pt x="517" y="296"/>
                    <a:pt x="517" y="295"/>
                    <a:pt x="517" y="294"/>
                  </a:cubicBezTo>
                  <a:cubicBezTo>
                    <a:pt x="517" y="285"/>
                    <a:pt x="517" y="277"/>
                    <a:pt x="517" y="277"/>
                  </a:cubicBezTo>
                  <a:cubicBezTo>
                    <a:pt x="572" y="238"/>
                    <a:pt x="572" y="238"/>
                    <a:pt x="572" y="238"/>
                  </a:cubicBezTo>
                  <a:cubicBezTo>
                    <a:pt x="538" y="210"/>
                    <a:pt x="538" y="210"/>
                    <a:pt x="538" y="210"/>
                  </a:cubicBezTo>
                  <a:cubicBezTo>
                    <a:pt x="479" y="225"/>
                    <a:pt x="479" y="225"/>
                    <a:pt x="479" y="225"/>
                  </a:cubicBezTo>
                  <a:cubicBezTo>
                    <a:pt x="479" y="225"/>
                    <a:pt x="472" y="226"/>
                    <a:pt x="464" y="229"/>
                  </a:cubicBezTo>
                  <a:cubicBezTo>
                    <a:pt x="417" y="188"/>
                    <a:pt x="345" y="140"/>
                    <a:pt x="278" y="96"/>
                  </a:cubicBezTo>
                  <a:cubicBezTo>
                    <a:pt x="131" y="0"/>
                    <a:pt x="34" y="5"/>
                    <a:pt x="17" y="38"/>
                  </a:cubicBezTo>
                  <a:cubicBezTo>
                    <a:pt x="0" y="71"/>
                    <a:pt x="55" y="156"/>
                    <a:pt x="215" y="217"/>
                  </a:cubicBezTo>
                  <a:cubicBezTo>
                    <a:pt x="349" y="268"/>
                    <a:pt x="498" y="334"/>
                    <a:pt x="515" y="301"/>
                  </a:cubicBezTo>
                  <a:cubicBezTo>
                    <a:pt x="516" y="300"/>
                    <a:pt x="516" y="300"/>
                    <a:pt x="516" y="299"/>
                  </a:cubicBezTo>
                  <a:cubicBezTo>
                    <a:pt x="517" y="297"/>
                    <a:pt x="517" y="297"/>
                    <a:pt x="517" y="297"/>
                  </a:cubicBezTo>
                </a:path>
              </a:pathLst>
            </a:custGeom>
            <a:solidFill>
              <a:srgbClr val="EA5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0"/>
            <p:cNvSpPr>
              <a:spLocks/>
            </p:cNvSpPr>
            <p:nvPr/>
          </p:nvSpPr>
          <p:spPr bwMode="auto">
            <a:xfrm>
              <a:off x="4615" y="1639"/>
              <a:ext cx="178" cy="113"/>
            </a:xfrm>
            <a:custGeom>
              <a:avLst/>
              <a:gdLst>
                <a:gd name="T0" fmla="*/ 146 w 154"/>
                <a:gd name="T1" fmla="*/ 80 h 98"/>
                <a:gd name="T2" fmla="*/ 63 w 154"/>
                <a:gd name="T3" fmla="*/ 82 h 98"/>
                <a:gd name="T4" fmla="*/ 8 w 154"/>
                <a:gd name="T5" fmla="*/ 18 h 98"/>
                <a:gd name="T6" fmla="*/ 92 w 154"/>
                <a:gd name="T7" fmla="*/ 16 h 98"/>
                <a:gd name="T8" fmla="*/ 146 w 154"/>
                <a:gd name="T9" fmla="*/ 8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98">
                  <a:moveTo>
                    <a:pt x="146" y="80"/>
                  </a:moveTo>
                  <a:cubicBezTo>
                    <a:pt x="138" y="98"/>
                    <a:pt x="101" y="98"/>
                    <a:pt x="63" y="82"/>
                  </a:cubicBezTo>
                  <a:cubicBezTo>
                    <a:pt x="25" y="65"/>
                    <a:pt x="0" y="36"/>
                    <a:pt x="8" y="18"/>
                  </a:cubicBezTo>
                  <a:cubicBezTo>
                    <a:pt x="16" y="0"/>
                    <a:pt x="54" y="0"/>
                    <a:pt x="92" y="16"/>
                  </a:cubicBezTo>
                  <a:cubicBezTo>
                    <a:pt x="130" y="33"/>
                    <a:pt x="154" y="62"/>
                    <a:pt x="146" y="80"/>
                  </a:cubicBezTo>
                  <a:close/>
                </a:path>
              </a:pathLst>
            </a:custGeom>
            <a:solidFill>
              <a:srgbClr val="FCF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1"/>
            <p:cNvSpPr>
              <a:spLocks noEditPoints="1"/>
            </p:cNvSpPr>
            <p:nvPr/>
          </p:nvSpPr>
          <p:spPr bwMode="auto">
            <a:xfrm>
              <a:off x="4534" y="1756"/>
              <a:ext cx="198" cy="124"/>
            </a:xfrm>
            <a:custGeom>
              <a:avLst/>
              <a:gdLst>
                <a:gd name="T0" fmla="*/ 34 w 172"/>
                <a:gd name="T1" fmla="*/ 32 h 107"/>
                <a:gd name="T2" fmla="*/ 34 w 172"/>
                <a:gd name="T3" fmla="*/ 32 h 107"/>
                <a:gd name="T4" fmla="*/ 172 w 172"/>
                <a:gd name="T5" fmla="*/ 107 h 107"/>
                <a:gd name="T6" fmla="*/ 34 w 172"/>
                <a:gd name="T7" fmla="*/ 32 h 107"/>
                <a:gd name="T8" fmla="*/ 1 w 172"/>
                <a:gd name="T9" fmla="*/ 1 h 107"/>
                <a:gd name="T10" fmla="*/ 19 w 172"/>
                <a:gd name="T11" fmla="*/ 19 h 107"/>
                <a:gd name="T12" fmla="*/ 19 w 172"/>
                <a:gd name="T13" fmla="*/ 19 h 107"/>
                <a:gd name="T14" fmla="*/ 1 w 172"/>
                <a:gd name="T15" fmla="*/ 1 h 107"/>
                <a:gd name="T16" fmla="*/ 1 w 172"/>
                <a:gd name="T17" fmla="*/ 0 h 107"/>
                <a:gd name="T18" fmla="*/ 1 w 172"/>
                <a:gd name="T19" fmla="*/ 1 h 107"/>
                <a:gd name="T20" fmla="*/ 1 w 172"/>
                <a:gd name="T21" fmla="*/ 0 h 107"/>
                <a:gd name="T22" fmla="*/ 0 w 172"/>
                <a:gd name="T23" fmla="*/ 0 h 107"/>
                <a:gd name="T24" fmla="*/ 0 w 172"/>
                <a:gd name="T25" fmla="*/ 0 h 107"/>
                <a:gd name="T26" fmla="*/ 0 w 172"/>
                <a:gd name="T27" fmla="*/ 0 h 107"/>
                <a:gd name="T28" fmla="*/ 0 w 172"/>
                <a:gd name="T29" fmla="*/ 0 h 107"/>
                <a:gd name="T30" fmla="*/ 0 w 172"/>
                <a:gd name="T31" fmla="*/ 0 h 107"/>
                <a:gd name="T32" fmla="*/ 0 w 172"/>
                <a:gd name="T33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2" h="107">
                  <a:moveTo>
                    <a:pt x="34" y="32"/>
                  </a:moveTo>
                  <a:cubicBezTo>
                    <a:pt x="34" y="32"/>
                    <a:pt x="34" y="32"/>
                    <a:pt x="34" y="32"/>
                  </a:cubicBezTo>
                  <a:cubicBezTo>
                    <a:pt x="66" y="58"/>
                    <a:pt x="111" y="84"/>
                    <a:pt x="172" y="107"/>
                  </a:cubicBezTo>
                  <a:cubicBezTo>
                    <a:pt x="111" y="84"/>
                    <a:pt x="66" y="58"/>
                    <a:pt x="34" y="32"/>
                  </a:cubicBezTo>
                  <a:moveTo>
                    <a:pt x="1" y="1"/>
                  </a:moveTo>
                  <a:cubicBezTo>
                    <a:pt x="6" y="7"/>
                    <a:pt x="12" y="13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2" y="13"/>
                    <a:pt x="6" y="7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A5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2"/>
            <p:cNvSpPr>
              <a:spLocks/>
            </p:cNvSpPr>
            <p:nvPr/>
          </p:nvSpPr>
          <p:spPr bwMode="auto">
            <a:xfrm>
              <a:off x="4555" y="1778"/>
              <a:ext cx="18" cy="15"/>
            </a:xfrm>
            <a:custGeom>
              <a:avLst/>
              <a:gdLst>
                <a:gd name="T0" fmla="*/ 0 w 15"/>
                <a:gd name="T1" fmla="*/ 0 h 13"/>
                <a:gd name="T2" fmla="*/ 0 w 15"/>
                <a:gd name="T3" fmla="*/ 0 h 13"/>
                <a:gd name="T4" fmla="*/ 15 w 15"/>
                <a:gd name="T5" fmla="*/ 13 h 13"/>
                <a:gd name="T6" fmla="*/ 15 w 15"/>
                <a:gd name="T7" fmla="*/ 13 h 13"/>
                <a:gd name="T8" fmla="*/ 0 w 1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4"/>
                    <a:pt x="9" y="8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9" y="8"/>
                    <a:pt x="4" y="4"/>
                    <a:pt x="0" y="0"/>
                  </a:cubicBezTo>
                </a:path>
              </a:pathLst>
            </a:custGeom>
            <a:solidFill>
              <a:srgbClr val="E606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3"/>
            <p:cNvSpPr>
              <a:spLocks noEditPoints="1"/>
            </p:cNvSpPr>
            <p:nvPr/>
          </p:nvSpPr>
          <p:spPr bwMode="auto">
            <a:xfrm>
              <a:off x="4732" y="1880"/>
              <a:ext cx="341" cy="108"/>
            </a:xfrm>
            <a:custGeom>
              <a:avLst/>
              <a:gdLst>
                <a:gd name="T0" fmla="*/ 219 w 296"/>
                <a:gd name="T1" fmla="*/ 82 h 94"/>
                <a:gd name="T2" fmla="*/ 219 w 296"/>
                <a:gd name="T3" fmla="*/ 82 h 94"/>
                <a:gd name="T4" fmla="*/ 279 w 296"/>
                <a:gd name="T5" fmla="*/ 94 h 94"/>
                <a:gd name="T6" fmla="*/ 296 w 296"/>
                <a:gd name="T7" fmla="*/ 90 h 94"/>
                <a:gd name="T8" fmla="*/ 279 w 296"/>
                <a:gd name="T9" fmla="*/ 94 h 94"/>
                <a:gd name="T10" fmla="*/ 219 w 296"/>
                <a:gd name="T11" fmla="*/ 82 h 94"/>
                <a:gd name="T12" fmla="*/ 1 w 296"/>
                <a:gd name="T13" fmla="*/ 1 h 94"/>
                <a:gd name="T14" fmla="*/ 212 w 296"/>
                <a:gd name="T15" fmla="*/ 80 h 94"/>
                <a:gd name="T16" fmla="*/ 212 w 296"/>
                <a:gd name="T17" fmla="*/ 80 h 94"/>
                <a:gd name="T18" fmla="*/ 1 w 296"/>
                <a:gd name="T19" fmla="*/ 1 h 94"/>
                <a:gd name="T20" fmla="*/ 1 w 296"/>
                <a:gd name="T21" fmla="*/ 1 h 94"/>
                <a:gd name="T22" fmla="*/ 1 w 296"/>
                <a:gd name="T23" fmla="*/ 1 h 94"/>
                <a:gd name="T24" fmla="*/ 1 w 296"/>
                <a:gd name="T25" fmla="*/ 1 h 94"/>
                <a:gd name="T26" fmla="*/ 0 w 296"/>
                <a:gd name="T27" fmla="*/ 0 h 94"/>
                <a:gd name="T28" fmla="*/ 0 w 296"/>
                <a:gd name="T29" fmla="*/ 0 h 94"/>
                <a:gd name="T30" fmla="*/ 0 w 296"/>
                <a:gd name="T31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6" h="94">
                  <a:moveTo>
                    <a:pt x="219" y="82"/>
                  </a:moveTo>
                  <a:cubicBezTo>
                    <a:pt x="219" y="82"/>
                    <a:pt x="219" y="82"/>
                    <a:pt x="219" y="82"/>
                  </a:cubicBezTo>
                  <a:cubicBezTo>
                    <a:pt x="243" y="89"/>
                    <a:pt x="264" y="94"/>
                    <a:pt x="279" y="94"/>
                  </a:cubicBezTo>
                  <a:cubicBezTo>
                    <a:pt x="286" y="94"/>
                    <a:pt x="292" y="93"/>
                    <a:pt x="296" y="90"/>
                  </a:cubicBezTo>
                  <a:cubicBezTo>
                    <a:pt x="292" y="93"/>
                    <a:pt x="286" y="94"/>
                    <a:pt x="279" y="94"/>
                  </a:cubicBezTo>
                  <a:cubicBezTo>
                    <a:pt x="264" y="94"/>
                    <a:pt x="243" y="89"/>
                    <a:pt x="219" y="82"/>
                  </a:cubicBezTo>
                  <a:moveTo>
                    <a:pt x="1" y="1"/>
                  </a:moveTo>
                  <a:cubicBezTo>
                    <a:pt x="75" y="29"/>
                    <a:pt x="153" y="62"/>
                    <a:pt x="212" y="80"/>
                  </a:cubicBezTo>
                  <a:cubicBezTo>
                    <a:pt x="212" y="80"/>
                    <a:pt x="212" y="80"/>
                    <a:pt x="212" y="80"/>
                  </a:cubicBezTo>
                  <a:cubicBezTo>
                    <a:pt x="153" y="62"/>
                    <a:pt x="75" y="29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A5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4"/>
            <p:cNvSpPr>
              <a:spLocks/>
            </p:cNvSpPr>
            <p:nvPr/>
          </p:nvSpPr>
          <p:spPr bwMode="auto">
            <a:xfrm>
              <a:off x="4976" y="1972"/>
              <a:ext cx="8" cy="2"/>
            </a:xfrm>
            <a:custGeom>
              <a:avLst/>
              <a:gdLst>
                <a:gd name="T0" fmla="*/ 0 w 7"/>
                <a:gd name="T1" fmla="*/ 0 h 2"/>
                <a:gd name="T2" fmla="*/ 0 w 7"/>
                <a:gd name="T3" fmla="*/ 0 h 2"/>
                <a:gd name="T4" fmla="*/ 7 w 7"/>
                <a:gd name="T5" fmla="*/ 2 h 2"/>
                <a:gd name="T6" fmla="*/ 7 w 7"/>
                <a:gd name="T7" fmla="*/ 2 h 2"/>
                <a:gd name="T8" fmla="*/ 0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5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1"/>
                    <a:pt x="2" y="1"/>
                    <a:pt x="0" y="0"/>
                  </a:cubicBezTo>
                </a:path>
              </a:pathLst>
            </a:custGeom>
            <a:solidFill>
              <a:srgbClr val="E606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5"/>
            <p:cNvSpPr>
              <a:spLocks noEditPoints="1"/>
            </p:cNvSpPr>
            <p:nvPr/>
          </p:nvSpPr>
          <p:spPr bwMode="auto">
            <a:xfrm>
              <a:off x="5073" y="1984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  <a:gd name="T4" fmla="*/ 1 w 1"/>
                <a:gd name="T5" fmla="*/ 1 w 1"/>
                <a:gd name="T6" fmla="*/ 1 w 1"/>
                <a:gd name="T7" fmla="*/ 1 w 1"/>
                <a:gd name="T8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A5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6"/>
            <p:cNvSpPr>
              <a:spLocks/>
            </p:cNvSpPr>
            <p:nvPr/>
          </p:nvSpPr>
          <p:spPr bwMode="auto">
            <a:xfrm>
              <a:off x="4505" y="1697"/>
              <a:ext cx="572" cy="291"/>
            </a:xfrm>
            <a:custGeom>
              <a:avLst/>
              <a:gdLst>
                <a:gd name="T0" fmla="*/ 25 w 497"/>
                <a:gd name="T1" fmla="*/ 0 h 252"/>
                <a:gd name="T2" fmla="*/ 0 w 497"/>
                <a:gd name="T3" fmla="*/ 10 h 252"/>
                <a:gd name="T4" fmla="*/ 25 w 497"/>
                <a:gd name="T5" fmla="*/ 51 h 252"/>
                <a:gd name="T6" fmla="*/ 25 w 497"/>
                <a:gd name="T7" fmla="*/ 51 h 252"/>
                <a:gd name="T8" fmla="*/ 25 w 497"/>
                <a:gd name="T9" fmla="*/ 51 h 252"/>
                <a:gd name="T10" fmla="*/ 25 w 497"/>
                <a:gd name="T11" fmla="*/ 51 h 252"/>
                <a:gd name="T12" fmla="*/ 26 w 497"/>
                <a:gd name="T13" fmla="*/ 51 h 252"/>
                <a:gd name="T14" fmla="*/ 26 w 497"/>
                <a:gd name="T15" fmla="*/ 52 h 252"/>
                <a:gd name="T16" fmla="*/ 26 w 497"/>
                <a:gd name="T17" fmla="*/ 52 h 252"/>
                <a:gd name="T18" fmla="*/ 44 w 497"/>
                <a:gd name="T19" fmla="*/ 70 h 252"/>
                <a:gd name="T20" fmla="*/ 44 w 497"/>
                <a:gd name="T21" fmla="*/ 70 h 252"/>
                <a:gd name="T22" fmla="*/ 59 w 497"/>
                <a:gd name="T23" fmla="*/ 83 h 252"/>
                <a:gd name="T24" fmla="*/ 59 w 497"/>
                <a:gd name="T25" fmla="*/ 83 h 252"/>
                <a:gd name="T26" fmla="*/ 197 w 497"/>
                <a:gd name="T27" fmla="*/ 158 h 252"/>
                <a:gd name="T28" fmla="*/ 197 w 497"/>
                <a:gd name="T29" fmla="*/ 158 h 252"/>
                <a:gd name="T30" fmla="*/ 197 w 497"/>
                <a:gd name="T31" fmla="*/ 158 h 252"/>
                <a:gd name="T32" fmla="*/ 198 w 497"/>
                <a:gd name="T33" fmla="*/ 159 h 252"/>
                <a:gd name="T34" fmla="*/ 198 w 497"/>
                <a:gd name="T35" fmla="*/ 159 h 252"/>
                <a:gd name="T36" fmla="*/ 198 w 497"/>
                <a:gd name="T37" fmla="*/ 159 h 252"/>
                <a:gd name="T38" fmla="*/ 198 w 497"/>
                <a:gd name="T39" fmla="*/ 159 h 252"/>
                <a:gd name="T40" fmla="*/ 409 w 497"/>
                <a:gd name="T41" fmla="*/ 238 h 252"/>
                <a:gd name="T42" fmla="*/ 409 w 497"/>
                <a:gd name="T43" fmla="*/ 238 h 252"/>
                <a:gd name="T44" fmla="*/ 416 w 497"/>
                <a:gd name="T45" fmla="*/ 240 h 252"/>
                <a:gd name="T46" fmla="*/ 416 w 497"/>
                <a:gd name="T47" fmla="*/ 240 h 252"/>
                <a:gd name="T48" fmla="*/ 476 w 497"/>
                <a:gd name="T49" fmla="*/ 252 h 252"/>
                <a:gd name="T50" fmla="*/ 493 w 497"/>
                <a:gd name="T51" fmla="*/ 248 h 252"/>
                <a:gd name="T52" fmla="*/ 493 w 497"/>
                <a:gd name="T53" fmla="*/ 248 h 252"/>
                <a:gd name="T54" fmla="*/ 494 w 497"/>
                <a:gd name="T55" fmla="*/ 248 h 252"/>
                <a:gd name="T56" fmla="*/ 494 w 497"/>
                <a:gd name="T57" fmla="*/ 248 h 252"/>
                <a:gd name="T58" fmla="*/ 494 w 497"/>
                <a:gd name="T59" fmla="*/ 248 h 252"/>
                <a:gd name="T60" fmla="*/ 494 w 497"/>
                <a:gd name="T61" fmla="*/ 248 h 252"/>
                <a:gd name="T62" fmla="*/ 494 w 497"/>
                <a:gd name="T63" fmla="*/ 248 h 252"/>
                <a:gd name="T64" fmla="*/ 497 w 497"/>
                <a:gd name="T65" fmla="*/ 244 h 252"/>
                <a:gd name="T66" fmla="*/ 207 w 497"/>
                <a:gd name="T67" fmla="*/ 138 h 252"/>
                <a:gd name="T68" fmla="*/ 25 w 497"/>
                <a:gd name="T69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7" h="252">
                  <a:moveTo>
                    <a:pt x="25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4" y="22"/>
                    <a:pt x="12" y="36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51"/>
                    <a:pt x="25" y="51"/>
                    <a:pt x="26" y="51"/>
                  </a:cubicBezTo>
                  <a:cubicBezTo>
                    <a:pt x="26" y="51"/>
                    <a:pt x="26" y="52"/>
                    <a:pt x="26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31" y="58"/>
                    <a:pt x="37" y="64"/>
                    <a:pt x="44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8" y="74"/>
                    <a:pt x="53" y="78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91" y="109"/>
                    <a:pt x="136" y="135"/>
                    <a:pt x="197" y="158"/>
                  </a:cubicBezTo>
                  <a:cubicBezTo>
                    <a:pt x="197" y="158"/>
                    <a:pt x="197" y="158"/>
                    <a:pt x="197" y="158"/>
                  </a:cubicBezTo>
                  <a:cubicBezTo>
                    <a:pt x="197" y="158"/>
                    <a:pt x="197" y="158"/>
                    <a:pt x="197" y="158"/>
                  </a:cubicBezTo>
                  <a:cubicBezTo>
                    <a:pt x="197" y="159"/>
                    <a:pt x="197" y="159"/>
                    <a:pt x="198" y="159"/>
                  </a:cubicBezTo>
                  <a:cubicBezTo>
                    <a:pt x="198" y="159"/>
                    <a:pt x="198" y="159"/>
                    <a:pt x="198" y="159"/>
                  </a:cubicBezTo>
                  <a:cubicBezTo>
                    <a:pt x="198" y="159"/>
                    <a:pt x="198" y="159"/>
                    <a:pt x="198" y="159"/>
                  </a:cubicBezTo>
                  <a:cubicBezTo>
                    <a:pt x="198" y="159"/>
                    <a:pt x="198" y="159"/>
                    <a:pt x="198" y="159"/>
                  </a:cubicBezTo>
                  <a:cubicBezTo>
                    <a:pt x="272" y="187"/>
                    <a:pt x="350" y="220"/>
                    <a:pt x="409" y="238"/>
                  </a:cubicBezTo>
                  <a:cubicBezTo>
                    <a:pt x="409" y="238"/>
                    <a:pt x="409" y="238"/>
                    <a:pt x="409" y="238"/>
                  </a:cubicBezTo>
                  <a:cubicBezTo>
                    <a:pt x="411" y="239"/>
                    <a:pt x="414" y="239"/>
                    <a:pt x="416" y="240"/>
                  </a:cubicBezTo>
                  <a:cubicBezTo>
                    <a:pt x="416" y="240"/>
                    <a:pt x="416" y="240"/>
                    <a:pt x="416" y="240"/>
                  </a:cubicBezTo>
                  <a:cubicBezTo>
                    <a:pt x="440" y="247"/>
                    <a:pt x="461" y="252"/>
                    <a:pt x="476" y="252"/>
                  </a:cubicBezTo>
                  <a:cubicBezTo>
                    <a:pt x="483" y="252"/>
                    <a:pt x="489" y="251"/>
                    <a:pt x="493" y="248"/>
                  </a:cubicBezTo>
                  <a:cubicBezTo>
                    <a:pt x="493" y="248"/>
                    <a:pt x="493" y="248"/>
                    <a:pt x="493" y="248"/>
                  </a:cubicBezTo>
                  <a:cubicBezTo>
                    <a:pt x="493" y="248"/>
                    <a:pt x="494" y="248"/>
                    <a:pt x="494" y="248"/>
                  </a:cubicBezTo>
                  <a:cubicBezTo>
                    <a:pt x="494" y="248"/>
                    <a:pt x="494" y="248"/>
                    <a:pt x="494" y="248"/>
                  </a:cubicBezTo>
                  <a:cubicBezTo>
                    <a:pt x="494" y="248"/>
                    <a:pt x="494" y="248"/>
                    <a:pt x="494" y="248"/>
                  </a:cubicBezTo>
                  <a:cubicBezTo>
                    <a:pt x="494" y="248"/>
                    <a:pt x="494" y="248"/>
                    <a:pt x="494" y="248"/>
                  </a:cubicBezTo>
                  <a:cubicBezTo>
                    <a:pt x="494" y="248"/>
                    <a:pt x="494" y="248"/>
                    <a:pt x="494" y="248"/>
                  </a:cubicBezTo>
                  <a:cubicBezTo>
                    <a:pt x="495" y="247"/>
                    <a:pt x="497" y="246"/>
                    <a:pt x="497" y="244"/>
                  </a:cubicBezTo>
                  <a:cubicBezTo>
                    <a:pt x="462" y="239"/>
                    <a:pt x="350" y="201"/>
                    <a:pt x="207" y="138"/>
                  </a:cubicBezTo>
                  <a:cubicBezTo>
                    <a:pt x="86" y="84"/>
                    <a:pt x="25" y="0"/>
                    <a:pt x="25" y="0"/>
                  </a:cubicBezTo>
                </a:path>
              </a:pathLst>
            </a:custGeom>
            <a:solidFill>
              <a:srgbClr val="E61C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7"/>
            <p:cNvSpPr>
              <a:spLocks/>
            </p:cNvSpPr>
            <p:nvPr/>
          </p:nvSpPr>
          <p:spPr bwMode="auto">
            <a:xfrm>
              <a:off x="4622" y="1770"/>
              <a:ext cx="217" cy="276"/>
            </a:xfrm>
            <a:custGeom>
              <a:avLst/>
              <a:gdLst>
                <a:gd name="T0" fmla="*/ 0 w 188"/>
                <a:gd name="T1" fmla="*/ 0 h 239"/>
                <a:gd name="T2" fmla="*/ 117 w 188"/>
                <a:gd name="T3" fmla="*/ 53 h 239"/>
                <a:gd name="T4" fmla="*/ 183 w 188"/>
                <a:gd name="T5" fmla="*/ 217 h 239"/>
                <a:gd name="T6" fmla="*/ 102 w 188"/>
                <a:gd name="T7" fmla="*/ 185 h 239"/>
                <a:gd name="T8" fmla="*/ 0 w 188"/>
                <a:gd name="T9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239">
                  <a:moveTo>
                    <a:pt x="0" y="0"/>
                  </a:moveTo>
                  <a:cubicBezTo>
                    <a:pt x="0" y="0"/>
                    <a:pt x="109" y="40"/>
                    <a:pt x="117" y="53"/>
                  </a:cubicBezTo>
                  <a:cubicBezTo>
                    <a:pt x="126" y="67"/>
                    <a:pt x="188" y="196"/>
                    <a:pt x="183" y="217"/>
                  </a:cubicBezTo>
                  <a:cubicBezTo>
                    <a:pt x="177" y="239"/>
                    <a:pt x="110" y="196"/>
                    <a:pt x="102" y="185"/>
                  </a:cubicBezTo>
                  <a:cubicBezTo>
                    <a:pt x="76" y="14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A5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8"/>
            <p:cNvSpPr>
              <a:spLocks/>
            </p:cNvSpPr>
            <p:nvPr/>
          </p:nvSpPr>
          <p:spPr bwMode="auto">
            <a:xfrm>
              <a:off x="4968" y="1928"/>
              <a:ext cx="100" cy="127"/>
            </a:xfrm>
            <a:custGeom>
              <a:avLst/>
              <a:gdLst>
                <a:gd name="T0" fmla="*/ 0 w 87"/>
                <a:gd name="T1" fmla="*/ 0 h 110"/>
                <a:gd name="T2" fmla="*/ 54 w 87"/>
                <a:gd name="T3" fmla="*/ 24 h 110"/>
                <a:gd name="T4" fmla="*/ 84 w 87"/>
                <a:gd name="T5" fmla="*/ 100 h 110"/>
                <a:gd name="T6" fmla="*/ 47 w 87"/>
                <a:gd name="T7" fmla="*/ 85 h 110"/>
                <a:gd name="T8" fmla="*/ 0 w 87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10">
                  <a:moveTo>
                    <a:pt x="0" y="0"/>
                  </a:moveTo>
                  <a:cubicBezTo>
                    <a:pt x="0" y="0"/>
                    <a:pt x="50" y="18"/>
                    <a:pt x="54" y="24"/>
                  </a:cubicBezTo>
                  <a:cubicBezTo>
                    <a:pt x="58" y="31"/>
                    <a:pt x="87" y="90"/>
                    <a:pt x="84" y="100"/>
                  </a:cubicBezTo>
                  <a:cubicBezTo>
                    <a:pt x="82" y="110"/>
                    <a:pt x="51" y="90"/>
                    <a:pt x="47" y="85"/>
                  </a:cubicBezTo>
                  <a:cubicBezTo>
                    <a:pt x="35" y="6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A5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9"/>
            <p:cNvSpPr>
              <a:spLocks/>
            </p:cNvSpPr>
            <p:nvPr/>
          </p:nvSpPr>
          <p:spPr bwMode="auto">
            <a:xfrm>
              <a:off x="4445" y="1581"/>
              <a:ext cx="136" cy="198"/>
            </a:xfrm>
            <a:custGeom>
              <a:avLst/>
              <a:gdLst>
                <a:gd name="T0" fmla="*/ 85 w 118"/>
                <a:gd name="T1" fmla="*/ 61 h 172"/>
                <a:gd name="T2" fmla="*/ 80 w 118"/>
                <a:gd name="T3" fmla="*/ 62 h 172"/>
                <a:gd name="T4" fmla="*/ 92 w 118"/>
                <a:gd name="T5" fmla="*/ 47 h 172"/>
                <a:gd name="T6" fmla="*/ 115 w 118"/>
                <a:gd name="T7" fmla="*/ 2 h 172"/>
                <a:gd name="T8" fmla="*/ 81 w 118"/>
                <a:gd name="T9" fmla="*/ 39 h 172"/>
                <a:gd name="T10" fmla="*/ 62 w 118"/>
                <a:gd name="T11" fmla="*/ 70 h 172"/>
                <a:gd name="T12" fmla="*/ 61 w 118"/>
                <a:gd name="T13" fmla="*/ 71 h 172"/>
                <a:gd name="T14" fmla="*/ 58 w 118"/>
                <a:gd name="T15" fmla="*/ 69 h 172"/>
                <a:gd name="T16" fmla="*/ 42 w 118"/>
                <a:gd name="T17" fmla="*/ 74 h 172"/>
                <a:gd name="T18" fmla="*/ 47 w 118"/>
                <a:gd name="T19" fmla="*/ 90 h 172"/>
                <a:gd name="T20" fmla="*/ 49 w 118"/>
                <a:gd name="T21" fmla="*/ 91 h 172"/>
                <a:gd name="T22" fmla="*/ 49 w 118"/>
                <a:gd name="T23" fmla="*/ 93 h 172"/>
                <a:gd name="T24" fmla="*/ 25 w 118"/>
                <a:gd name="T25" fmla="*/ 125 h 172"/>
                <a:gd name="T26" fmla="*/ 3 w 118"/>
                <a:gd name="T27" fmla="*/ 170 h 172"/>
                <a:gd name="T28" fmla="*/ 36 w 118"/>
                <a:gd name="T29" fmla="*/ 132 h 172"/>
                <a:gd name="T30" fmla="*/ 51 w 118"/>
                <a:gd name="T31" fmla="*/ 107 h 172"/>
                <a:gd name="T32" fmla="*/ 56 w 118"/>
                <a:gd name="T33" fmla="*/ 120 h 172"/>
                <a:gd name="T34" fmla="*/ 83 w 118"/>
                <a:gd name="T35" fmla="*/ 98 h 172"/>
                <a:gd name="T36" fmla="*/ 85 w 118"/>
                <a:gd name="T37" fmla="*/ 6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8" h="172">
                  <a:moveTo>
                    <a:pt x="85" y="61"/>
                  </a:moveTo>
                  <a:cubicBezTo>
                    <a:pt x="84" y="62"/>
                    <a:pt x="82" y="62"/>
                    <a:pt x="80" y="62"/>
                  </a:cubicBezTo>
                  <a:cubicBezTo>
                    <a:pt x="84" y="58"/>
                    <a:pt x="88" y="52"/>
                    <a:pt x="92" y="47"/>
                  </a:cubicBezTo>
                  <a:cubicBezTo>
                    <a:pt x="108" y="24"/>
                    <a:pt x="118" y="4"/>
                    <a:pt x="115" y="2"/>
                  </a:cubicBezTo>
                  <a:cubicBezTo>
                    <a:pt x="112" y="0"/>
                    <a:pt x="97" y="16"/>
                    <a:pt x="81" y="39"/>
                  </a:cubicBezTo>
                  <a:cubicBezTo>
                    <a:pt x="73" y="51"/>
                    <a:pt x="66" y="62"/>
                    <a:pt x="62" y="70"/>
                  </a:cubicBezTo>
                  <a:cubicBezTo>
                    <a:pt x="62" y="70"/>
                    <a:pt x="61" y="71"/>
                    <a:pt x="61" y="71"/>
                  </a:cubicBezTo>
                  <a:cubicBezTo>
                    <a:pt x="60" y="70"/>
                    <a:pt x="59" y="70"/>
                    <a:pt x="58" y="69"/>
                  </a:cubicBezTo>
                  <a:cubicBezTo>
                    <a:pt x="52" y="66"/>
                    <a:pt x="45" y="68"/>
                    <a:pt x="42" y="74"/>
                  </a:cubicBezTo>
                  <a:cubicBezTo>
                    <a:pt x="39" y="80"/>
                    <a:pt x="41" y="87"/>
                    <a:pt x="47" y="90"/>
                  </a:cubicBezTo>
                  <a:cubicBezTo>
                    <a:pt x="48" y="90"/>
                    <a:pt x="49" y="90"/>
                    <a:pt x="49" y="91"/>
                  </a:cubicBezTo>
                  <a:cubicBezTo>
                    <a:pt x="49" y="91"/>
                    <a:pt x="49" y="92"/>
                    <a:pt x="49" y="93"/>
                  </a:cubicBezTo>
                  <a:cubicBezTo>
                    <a:pt x="43" y="100"/>
                    <a:pt x="34" y="111"/>
                    <a:pt x="25" y="125"/>
                  </a:cubicBezTo>
                  <a:cubicBezTo>
                    <a:pt x="10" y="148"/>
                    <a:pt x="0" y="168"/>
                    <a:pt x="3" y="170"/>
                  </a:cubicBezTo>
                  <a:cubicBezTo>
                    <a:pt x="6" y="172"/>
                    <a:pt x="21" y="155"/>
                    <a:pt x="36" y="132"/>
                  </a:cubicBezTo>
                  <a:cubicBezTo>
                    <a:pt x="42" y="123"/>
                    <a:pt x="47" y="114"/>
                    <a:pt x="51" y="107"/>
                  </a:cubicBezTo>
                  <a:cubicBezTo>
                    <a:pt x="52" y="111"/>
                    <a:pt x="54" y="116"/>
                    <a:pt x="56" y="120"/>
                  </a:cubicBezTo>
                  <a:cubicBezTo>
                    <a:pt x="67" y="118"/>
                    <a:pt x="77" y="110"/>
                    <a:pt x="83" y="98"/>
                  </a:cubicBezTo>
                  <a:cubicBezTo>
                    <a:pt x="90" y="86"/>
                    <a:pt x="90" y="72"/>
                    <a:pt x="85" y="61"/>
                  </a:cubicBezTo>
                  <a:close/>
                </a:path>
              </a:pathLst>
            </a:custGeom>
            <a:solidFill>
              <a:srgbClr val="FCF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18144" y="365642"/>
            <a:ext cx="4565488" cy="881923"/>
            <a:chOff x="218144" y="365642"/>
            <a:chExt cx="4565488" cy="881923"/>
          </a:xfrm>
        </p:grpSpPr>
        <p:grpSp>
          <p:nvGrpSpPr>
            <p:cNvPr id="169" name="组合 168"/>
            <p:cNvGrpSpPr/>
            <p:nvPr/>
          </p:nvGrpSpPr>
          <p:grpSpPr>
            <a:xfrm rot="21333085">
              <a:off x="218144" y="496797"/>
              <a:ext cx="3563167" cy="750768"/>
              <a:chOff x="3256489" y="3502442"/>
              <a:chExt cx="2105831" cy="608063"/>
            </a:xfrm>
          </p:grpSpPr>
          <p:sp>
            <p:nvSpPr>
              <p:cNvPr id="181" name="任意多边形 180"/>
              <p:cNvSpPr/>
              <p:nvPr/>
            </p:nvSpPr>
            <p:spPr>
              <a:xfrm>
                <a:off x="5121814" y="3747154"/>
                <a:ext cx="240506" cy="126206"/>
              </a:xfrm>
              <a:custGeom>
                <a:avLst/>
                <a:gdLst>
                  <a:gd name="connsiteX0" fmla="*/ 0 w 240506"/>
                  <a:gd name="connsiteY0" fmla="*/ 0 h 126206"/>
                  <a:gd name="connsiteX1" fmla="*/ 240506 w 240506"/>
                  <a:gd name="connsiteY1" fmla="*/ 28575 h 126206"/>
                  <a:gd name="connsiteX2" fmla="*/ 0 w 240506"/>
                  <a:gd name="connsiteY2" fmla="*/ 126206 h 126206"/>
                  <a:gd name="connsiteX3" fmla="*/ 0 w 240506"/>
                  <a:gd name="connsiteY3" fmla="*/ 126206 h 126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0506" h="126206">
                    <a:moveTo>
                      <a:pt x="0" y="0"/>
                    </a:moveTo>
                    <a:lnTo>
                      <a:pt x="240506" y="28575"/>
                    </a:lnTo>
                    <a:lnTo>
                      <a:pt x="0" y="126206"/>
                    </a:lnTo>
                    <a:lnTo>
                      <a:pt x="0" y="126206"/>
                    </a:lnTo>
                  </a:path>
                </a:pathLst>
              </a:custGeom>
              <a:noFill/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82" name="组合 181"/>
              <p:cNvGrpSpPr/>
              <p:nvPr/>
            </p:nvGrpSpPr>
            <p:grpSpPr>
              <a:xfrm>
                <a:off x="3256489" y="3502442"/>
                <a:ext cx="1870024" cy="608063"/>
                <a:chOff x="-1283892" y="9484005"/>
                <a:chExt cx="1259682" cy="409602"/>
              </a:xfrm>
            </p:grpSpPr>
            <p:sp>
              <p:nvSpPr>
                <p:cNvPr id="183" name="任意多边形 182"/>
                <p:cNvSpPr/>
                <p:nvPr/>
              </p:nvSpPr>
              <p:spPr>
                <a:xfrm>
                  <a:off x="-1283892" y="9600495"/>
                  <a:ext cx="276226" cy="293112"/>
                </a:xfrm>
                <a:custGeom>
                  <a:avLst/>
                  <a:gdLst>
                    <a:gd name="connsiteX0" fmla="*/ 0 w 250031"/>
                    <a:gd name="connsiteY0" fmla="*/ 71437 h 292893"/>
                    <a:gd name="connsiteX1" fmla="*/ 242887 w 250031"/>
                    <a:gd name="connsiteY1" fmla="*/ 0 h 292893"/>
                    <a:gd name="connsiteX2" fmla="*/ 250031 w 250031"/>
                    <a:gd name="connsiteY2" fmla="*/ 252412 h 292893"/>
                    <a:gd name="connsiteX3" fmla="*/ 11906 w 250031"/>
                    <a:gd name="connsiteY3" fmla="*/ 292893 h 292893"/>
                    <a:gd name="connsiteX4" fmla="*/ 71437 w 250031"/>
                    <a:gd name="connsiteY4" fmla="*/ 169068 h 292893"/>
                    <a:gd name="connsiteX5" fmla="*/ 0 w 250031"/>
                    <a:gd name="connsiteY5" fmla="*/ 71437 h 292893"/>
                    <a:gd name="connsiteX0" fmla="*/ 0 w 261938"/>
                    <a:gd name="connsiteY0" fmla="*/ 64293 h 292893"/>
                    <a:gd name="connsiteX1" fmla="*/ 254794 w 261938"/>
                    <a:gd name="connsiteY1" fmla="*/ 0 h 292893"/>
                    <a:gd name="connsiteX2" fmla="*/ 261938 w 261938"/>
                    <a:gd name="connsiteY2" fmla="*/ 252412 h 292893"/>
                    <a:gd name="connsiteX3" fmla="*/ 23813 w 261938"/>
                    <a:gd name="connsiteY3" fmla="*/ 292893 h 292893"/>
                    <a:gd name="connsiteX4" fmla="*/ 83344 w 261938"/>
                    <a:gd name="connsiteY4" fmla="*/ 169068 h 292893"/>
                    <a:gd name="connsiteX5" fmla="*/ 0 w 261938"/>
                    <a:gd name="connsiteY5" fmla="*/ 64293 h 292893"/>
                    <a:gd name="connsiteX0" fmla="*/ 0 w 261938"/>
                    <a:gd name="connsiteY0" fmla="*/ 64293 h 292893"/>
                    <a:gd name="connsiteX1" fmla="*/ 254794 w 261938"/>
                    <a:gd name="connsiteY1" fmla="*/ 0 h 292893"/>
                    <a:gd name="connsiteX2" fmla="*/ 261938 w 261938"/>
                    <a:gd name="connsiteY2" fmla="*/ 252412 h 292893"/>
                    <a:gd name="connsiteX3" fmla="*/ 23813 w 261938"/>
                    <a:gd name="connsiteY3" fmla="*/ 292893 h 292893"/>
                    <a:gd name="connsiteX4" fmla="*/ 83344 w 261938"/>
                    <a:gd name="connsiteY4" fmla="*/ 169068 h 292893"/>
                    <a:gd name="connsiteX5" fmla="*/ 0 w 261938"/>
                    <a:gd name="connsiteY5" fmla="*/ 64293 h 292893"/>
                    <a:gd name="connsiteX0" fmla="*/ 0 w 261938"/>
                    <a:gd name="connsiteY0" fmla="*/ 64512 h 293112"/>
                    <a:gd name="connsiteX1" fmla="*/ 254794 w 261938"/>
                    <a:gd name="connsiteY1" fmla="*/ 219 h 293112"/>
                    <a:gd name="connsiteX2" fmla="*/ 261938 w 261938"/>
                    <a:gd name="connsiteY2" fmla="*/ 252631 h 293112"/>
                    <a:gd name="connsiteX3" fmla="*/ 23813 w 261938"/>
                    <a:gd name="connsiteY3" fmla="*/ 293112 h 293112"/>
                    <a:gd name="connsiteX4" fmla="*/ 83344 w 261938"/>
                    <a:gd name="connsiteY4" fmla="*/ 169287 h 293112"/>
                    <a:gd name="connsiteX5" fmla="*/ 0 w 261938"/>
                    <a:gd name="connsiteY5" fmla="*/ 64512 h 293112"/>
                    <a:gd name="connsiteX0" fmla="*/ 0 w 261938"/>
                    <a:gd name="connsiteY0" fmla="*/ 64512 h 293112"/>
                    <a:gd name="connsiteX1" fmla="*/ 254794 w 261938"/>
                    <a:gd name="connsiteY1" fmla="*/ 219 h 293112"/>
                    <a:gd name="connsiteX2" fmla="*/ 261938 w 261938"/>
                    <a:gd name="connsiteY2" fmla="*/ 252631 h 293112"/>
                    <a:gd name="connsiteX3" fmla="*/ 23813 w 261938"/>
                    <a:gd name="connsiteY3" fmla="*/ 293112 h 293112"/>
                    <a:gd name="connsiteX4" fmla="*/ 83344 w 261938"/>
                    <a:gd name="connsiteY4" fmla="*/ 169287 h 293112"/>
                    <a:gd name="connsiteX5" fmla="*/ 0 w 261938"/>
                    <a:gd name="connsiteY5" fmla="*/ 64512 h 293112"/>
                    <a:gd name="connsiteX0" fmla="*/ 0 w 261938"/>
                    <a:gd name="connsiteY0" fmla="*/ 64512 h 293112"/>
                    <a:gd name="connsiteX1" fmla="*/ 254794 w 261938"/>
                    <a:gd name="connsiteY1" fmla="*/ 219 h 293112"/>
                    <a:gd name="connsiteX2" fmla="*/ 261938 w 261938"/>
                    <a:gd name="connsiteY2" fmla="*/ 252631 h 293112"/>
                    <a:gd name="connsiteX3" fmla="*/ 23813 w 261938"/>
                    <a:gd name="connsiteY3" fmla="*/ 293112 h 293112"/>
                    <a:gd name="connsiteX4" fmla="*/ 83344 w 261938"/>
                    <a:gd name="connsiteY4" fmla="*/ 169287 h 293112"/>
                    <a:gd name="connsiteX5" fmla="*/ 0 w 261938"/>
                    <a:gd name="connsiteY5" fmla="*/ 64512 h 293112"/>
                    <a:gd name="connsiteX0" fmla="*/ 0 w 261938"/>
                    <a:gd name="connsiteY0" fmla="*/ 64512 h 293112"/>
                    <a:gd name="connsiteX1" fmla="*/ 254794 w 261938"/>
                    <a:gd name="connsiteY1" fmla="*/ 219 h 293112"/>
                    <a:gd name="connsiteX2" fmla="*/ 261938 w 261938"/>
                    <a:gd name="connsiteY2" fmla="*/ 252631 h 293112"/>
                    <a:gd name="connsiteX3" fmla="*/ 23813 w 261938"/>
                    <a:gd name="connsiteY3" fmla="*/ 293112 h 293112"/>
                    <a:gd name="connsiteX4" fmla="*/ 83344 w 261938"/>
                    <a:gd name="connsiteY4" fmla="*/ 169287 h 293112"/>
                    <a:gd name="connsiteX5" fmla="*/ 0 w 261938"/>
                    <a:gd name="connsiteY5" fmla="*/ 64512 h 293112"/>
                    <a:gd name="connsiteX0" fmla="*/ 0 w 276226"/>
                    <a:gd name="connsiteY0" fmla="*/ 64512 h 293112"/>
                    <a:gd name="connsiteX1" fmla="*/ 269082 w 276226"/>
                    <a:gd name="connsiteY1" fmla="*/ 219 h 293112"/>
                    <a:gd name="connsiteX2" fmla="*/ 276226 w 276226"/>
                    <a:gd name="connsiteY2" fmla="*/ 252631 h 293112"/>
                    <a:gd name="connsiteX3" fmla="*/ 38101 w 276226"/>
                    <a:gd name="connsiteY3" fmla="*/ 293112 h 293112"/>
                    <a:gd name="connsiteX4" fmla="*/ 97632 w 276226"/>
                    <a:gd name="connsiteY4" fmla="*/ 169287 h 293112"/>
                    <a:gd name="connsiteX5" fmla="*/ 0 w 276226"/>
                    <a:gd name="connsiteY5" fmla="*/ 64512 h 293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6226" h="293112">
                      <a:moveTo>
                        <a:pt x="0" y="64512"/>
                      </a:moveTo>
                      <a:cubicBezTo>
                        <a:pt x="65881" y="14506"/>
                        <a:pt x="184151" y="-2163"/>
                        <a:pt x="269082" y="219"/>
                      </a:cubicBezTo>
                      <a:lnTo>
                        <a:pt x="276226" y="252631"/>
                      </a:lnTo>
                      <a:cubicBezTo>
                        <a:pt x="208758" y="247075"/>
                        <a:pt x="112714" y="251043"/>
                        <a:pt x="38101" y="293112"/>
                      </a:cubicBezTo>
                      <a:lnTo>
                        <a:pt x="97632" y="169287"/>
                      </a:lnTo>
                      <a:lnTo>
                        <a:pt x="0" y="64512"/>
                      </a:lnTo>
                      <a:close/>
                    </a:path>
                  </a:pathLst>
                </a:custGeom>
                <a:solidFill>
                  <a:srgbClr val="EDEAD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4" name="任意多边形 183"/>
                <p:cNvSpPr/>
                <p:nvPr/>
              </p:nvSpPr>
              <p:spPr>
                <a:xfrm>
                  <a:off x="-1114823" y="9553089"/>
                  <a:ext cx="107156" cy="295275"/>
                </a:xfrm>
                <a:custGeom>
                  <a:avLst/>
                  <a:gdLst>
                    <a:gd name="connsiteX0" fmla="*/ 0 w 107156"/>
                    <a:gd name="connsiteY0" fmla="*/ 228600 h 295275"/>
                    <a:gd name="connsiteX1" fmla="*/ 107156 w 107156"/>
                    <a:gd name="connsiteY1" fmla="*/ 295275 h 295275"/>
                    <a:gd name="connsiteX2" fmla="*/ 104775 w 107156"/>
                    <a:gd name="connsiteY2" fmla="*/ 47625 h 295275"/>
                    <a:gd name="connsiteX3" fmla="*/ 4763 w 107156"/>
                    <a:gd name="connsiteY3" fmla="*/ 0 h 295275"/>
                    <a:gd name="connsiteX4" fmla="*/ 0 w 107156"/>
                    <a:gd name="connsiteY4" fmla="*/ 228600 h 2952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7156" h="295275">
                      <a:moveTo>
                        <a:pt x="0" y="228600"/>
                      </a:moveTo>
                      <a:lnTo>
                        <a:pt x="107156" y="295275"/>
                      </a:lnTo>
                      <a:cubicBezTo>
                        <a:pt x="106362" y="212725"/>
                        <a:pt x="105569" y="130175"/>
                        <a:pt x="104775" y="47625"/>
                      </a:cubicBezTo>
                      <a:lnTo>
                        <a:pt x="4763" y="0"/>
                      </a:lnTo>
                      <a:cubicBezTo>
                        <a:pt x="3175" y="76200"/>
                        <a:pt x="1588" y="152400"/>
                        <a:pt x="0" y="228600"/>
                      </a:cubicBezTo>
                      <a:close/>
                    </a:path>
                  </a:pathLst>
                </a:custGeom>
                <a:solidFill>
                  <a:srgbClr val="C5BB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5" name="任意多边形 184"/>
                <p:cNvSpPr/>
                <p:nvPr/>
              </p:nvSpPr>
              <p:spPr>
                <a:xfrm>
                  <a:off x="-1117204" y="9484005"/>
                  <a:ext cx="1092994" cy="323873"/>
                </a:xfrm>
                <a:custGeom>
                  <a:avLst/>
                  <a:gdLst>
                    <a:gd name="connsiteX0" fmla="*/ 2382 w 1092994"/>
                    <a:gd name="connsiteY0" fmla="*/ 0 h 252412"/>
                    <a:gd name="connsiteX1" fmla="*/ 1092994 w 1092994"/>
                    <a:gd name="connsiteY1" fmla="*/ 23812 h 252412"/>
                    <a:gd name="connsiteX2" fmla="*/ 1092994 w 1092994"/>
                    <a:gd name="connsiteY2" fmla="*/ 252412 h 252412"/>
                    <a:gd name="connsiteX3" fmla="*/ 0 w 1092994"/>
                    <a:gd name="connsiteY3" fmla="*/ 228600 h 252412"/>
                    <a:gd name="connsiteX4" fmla="*/ 2382 w 1092994"/>
                    <a:gd name="connsiteY4" fmla="*/ 0 h 252412"/>
                    <a:gd name="connsiteX0" fmla="*/ 2382 w 1092994"/>
                    <a:gd name="connsiteY0" fmla="*/ 46913 h 299325"/>
                    <a:gd name="connsiteX1" fmla="*/ 1092994 w 1092994"/>
                    <a:gd name="connsiteY1" fmla="*/ 70725 h 299325"/>
                    <a:gd name="connsiteX2" fmla="*/ 1092994 w 1092994"/>
                    <a:gd name="connsiteY2" fmla="*/ 299325 h 299325"/>
                    <a:gd name="connsiteX3" fmla="*/ 0 w 1092994"/>
                    <a:gd name="connsiteY3" fmla="*/ 275513 h 299325"/>
                    <a:gd name="connsiteX4" fmla="*/ 2382 w 1092994"/>
                    <a:gd name="connsiteY4" fmla="*/ 46913 h 299325"/>
                    <a:gd name="connsiteX0" fmla="*/ 2382 w 1092994"/>
                    <a:gd name="connsiteY0" fmla="*/ 68167 h 320579"/>
                    <a:gd name="connsiteX1" fmla="*/ 1092994 w 1092994"/>
                    <a:gd name="connsiteY1" fmla="*/ 91979 h 320579"/>
                    <a:gd name="connsiteX2" fmla="*/ 1092994 w 1092994"/>
                    <a:gd name="connsiteY2" fmla="*/ 320579 h 320579"/>
                    <a:gd name="connsiteX3" fmla="*/ 0 w 1092994"/>
                    <a:gd name="connsiteY3" fmla="*/ 296767 h 320579"/>
                    <a:gd name="connsiteX4" fmla="*/ 2382 w 1092994"/>
                    <a:gd name="connsiteY4" fmla="*/ 68167 h 320579"/>
                    <a:gd name="connsiteX0" fmla="*/ 2382 w 1092994"/>
                    <a:gd name="connsiteY0" fmla="*/ 68167 h 320579"/>
                    <a:gd name="connsiteX1" fmla="*/ 1092994 w 1092994"/>
                    <a:gd name="connsiteY1" fmla="*/ 91979 h 320579"/>
                    <a:gd name="connsiteX2" fmla="*/ 1092994 w 1092994"/>
                    <a:gd name="connsiteY2" fmla="*/ 320579 h 320579"/>
                    <a:gd name="connsiteX3" fmla="*/ 0 w 1092994"/>
                    <a:gd name="connsiteY3" fmla="*/ 296767 h 320579"/>
                    <a:gd name="connsiteX4" fmla="*/ 2382 w 1092994"/>
                    <a:gd name="connsiteY4" fmla="*/ 68167 h 320579"/>
                    <a:gd name="connsiteX0" fmla="*/ 2382 w 1092994"/>
                    <a:gd name="connsiteY0" fmla="*/ 68167 h 320579"/>
                    <a:gd name="connsiteX1" fmla="*/ 1092994 w 1092994"/>
                    <a:gd name="connsiteY1" fmla="*/ 91979 h 320579"/>
                    <a:gd name="connsiteX2" fmla="*/ 1092994 w 1092994"/>
                    <a:gd name="connsiteY2" fmla="*/ 320579 h 320579"/>
                    <a:gd name="connsiteX3" fmla="*/ 0 w 1092994"/>
                    <a:gd name="connsiteY3" fmla="*/ 296767 h 320579"/>
                    <a:gd name="connsiteX4" fmla="*/ 2382 w 1092994"/>
                    <a:gd name="connsiteY4" fmla="*/ 68167 h 320579"/>
                    <a:gd name="connsiteX0" fmla="*/ 2382 w 1092994"/>
                    <a:gd name="connsiteY0" fmla="*/ 68167 h 320579"/>
                    <a:gd name="connsiteX1" fmla="*/ 1092994 w 1092994"/>
                    <a:gd name="connsiteY1" fmla="*/ 91979 h 320579"/>
                    <a:gd name="connsiteX2" fmla="*/ 1092994 w 1092994"/>
                    <a:gd name="connsiteY2" fmla="*/ 320579 h 320579"/>
                    <a:gd name="connsiteX3" fmla="*/ 0 w 1092994"/>
                    <a:gd name="connsiteY3" fmla="*/ 296767 h 320579"/>
                    <a:gd name="connsiteX4" fmla="*/ 2382 w 1092994"/>
                    <a:gd name="connsiteY4" fmla="*/ 68167 h 320579"/>
                    <a:gd name="connsiteX0" fmla="*/ 2382 w 1092994"/>
                    <a:gd name="connsiteY0" fmla="*/ 71461 h 323873"/>
                    <a:gd name="connsiteX1" fmla="*/ 1092994 w 1092994"/>
                    <a:gd name="connsiteY1" fmla="*/ 95273 h 323873"/>
                    <a:gd name="connsiteX2" fmla="*/ 1092994 w 1092994"/>
                    <a:gd name="connsiteY2" fmla="*/ 323873 h 323873"/>
                    <a:gd name="connsiteX3" fmla="*/ 0 w 1092994"/>
                    <a:gd name="connsiteY3" fmla="*/ 300061 h 323873"/>
                    <a:gd name="connsiteX4" fmla="*/ 2382 w 1092994"/>
                    <a:gd name="connsiteY4" fmla="*/ 71461 h 323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92994" h="323873">
                      <a:moveTo>
                        <a:pt x="2382" y="71461"/>
                      </a:moveTo>
                      <a:cubicBezTo>
                        <a:pt x="201612" y="-1565"/>
                        <a:pt x="703264" y="-53158"/>
                        <a:pt x="1092994" y="95273"/>
                      </a:cubicBezTo>
                      <a:lnTo>
                        <a:pt x="1092994" y="323873"/>
                      </a:lnTo>
                      <a:cubicBezTo>
                        <a:pt x="850107" y="237354"/>
                        <a:pt x="397668" y="184173"/>
                        <a:pt x="0" y="300061"/>
                      </a:cubicBezTo>
                      <a:lnTo>
                        <a:pt x="2382" y="71461"/>
                      </a:lnTo>
                      <a:close/>
                    </a:path>
                  </a:pathLst>
                </a:custGeom>
                <a:solidFill>
                  <a:srgbClr val="F6F4D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70" name="组合 169"/>
            <p:cNvGrpSpPr/>
            <p:nvPr/>
          </p:nvGrpSpPr>
          <p:grpSpPr>
            <a:xfrm>
              <a:off x="3660392" y="365642"/>
              <a:ext cx="1123240" cy="451210"/>
              <a:chOff x="-116241" y="9612161"/>
              <a:chExt cx="1068973" cy="429411"/>
            </a:xfrm>
          </p:grpSpPr>
          <p:sp>
            <p:nvSpPr>
              <p:cNvPr id="171" name="椭圆 170"/>
              <p:cNvSpPr/>
              <p:nvPr/>
            </p:nvSpPr>
            <p:spPr>
              <a:xfrm>
                <a:off x="720443" y="9709029"/>
                <a:ext cx="232289" cy="217174"/>
              </a:xfrm>
              <a:prstGeom prst="ellipse">
                <a:avLst/>
              </a:prstGeom>
              <a:solidFill>
                <a:srgbClr val="F6F4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2" name="任意多边形 171"/>
              <p:cNvSpPr/>
              <p:nvPr/>
            </p:nvSpPr>
            <p:spPr>
              <a:xfrm>
                <a:off x="-2149" y="9716654"/>
                <a:ext cx="900906" cy="324918"/>
              </a:xfrm>
              <a:custGeom>
                <a:avLst/>
                <a:gdLst>
                  <a:gd name="connsiteX0" fmla="*/ 800100 w 889000"/>
                  <a:gd name="connsiteY0" fmla="*/ 0 h 298450"/>
                  <a:gd name="connsiteX1" fmla="*/ 889000 w 889000"/>
                  <a:gd name="connsiteY1" fmla="*/ 200025 h 298450"/>
                  <a:gd name="connsiteX2" fmla="*/ 0 w 889000"/>
                  <a:gd name="connsiteY2" fmla="*/ 298450 h 298450"/>
                  <a:gd name="connsiteX3" fmla="*/ 800100 w 889000"/>
                  <a:gd name="connsiteY3" fmla="*/ 0 h 298450"/>
                  <a:gd name="connsiteX0" fmla="*/ 821531 w 889000"/>
                  <a:gd name="connsiteY0" fmla="*/ 0 h 298450"/>
                  <a:gd name="connsiteX1" fmla="*/ 889000 w 889000"/>
                  <a:gd name="connsiteY1" fmla="*/ 200025 h 298450"/>
                  <a:gd name="connsiteX2" fmla="*/ 0 w 889000"/>
                  <a:gd name="connsiteY2" fmla="*/ 298450 h 298450"/>
                  <a:gd name="connsiteX3" fmla="*/ 821531 w 889000"/>
                  <a:gd name="connsiteY3" fmla="*/ 0 h 298450"/>
                  <a:gd name="connsiteX0" fmla="*/ 821531 w 889000"/>
                  <a:gd name="connsiteY0" fmla="*/ 0 h 298450"/>
                  <a:gd name="connsiteX1" fmla="*/ 889000 w 889000"/>
                  <a:gd name="connsiteY1" fmla="*/ 200025 h 298450"/>
                  <a:gd name="connsiteX2" fmla="*/ 0 w 889000"/>
                  <a:gd name="connsiteY2" fmla="*/ 298450 h 298450"/>
                  <a:gd name="connsiteX3" fmla="*/ 821531 w 889000"/>
                  <a:gd name="connsiteY3" fmla="*/ 0 h 298450"/>
                  <a:gd name="connsiteX0" fmla="*/ 821531 w 889000"/>
                  <a:gd name="connsiteY0" fmla="*/ 0 h 298450"/>
                  <a:gd name="connsiteX1" fmla="*/ 889000 w 889000"/>
                  <a:gd name="connsiteY1" fmla="*/ 200025 h 298450"/>
                  <a:gd name="connsiteX2" fmla="*/ 0 w 889000"/>
                  <a:gd name="connsiteY2" fmla="*/ 298450 h 298450"/>
                  <a:gd name="connsiteX3" fmla="*/ 821531 w 889000"/>
                  <a:gd name="connsiteY3" fmla="*/ 0 h 298450"/>
                  <a:gd name="connsiteX0" fmla="*/ 821531 w 889000"/>
                  <a:gd name="connsiteY0" fmla="*/ 0 h 305702"/>
                  <a:gd name="connsiteX1" fmla="*/ 889000 w 889000"/>
                  <a:gd name="connsiteY1" fmla="*/ 200025 h 305702"/>
                  <a:gd name="connsiteX2" fmla="*/ 0 w 889000"/>
                  <a:gd name="connsiteY2" fmla="*/ 298450 h 305702"/>
                  <a:gd name="connsiteX3" fmla="*/ 821531 w 889000"/>
                  <a:gd name="connsiteY3" fmla="*/ 0 h 305702"/>
                  <a:gd name="connsiteX0" fmla="*/ 833437 w 900906"/>
                  <a:gd name="connsiteY0" fmla="*/ 0 h 299577"/>
                  <a:gd name="connsiteX1" fmla="*/ 900906 w 900906"/>
                  <a:gd name="connsiteY1" fmla="*/ 200025 h 299577"/>
                  <a:gd name="connsiteX2" fmla="*/ 0 w 900906"/>
                  <a:gd name="connsiteY2" fmla="*/ 284163 h 299577"/>
                  <a:gd name="connsiteX3" fmla="*/ 833437 w 900906"/>
                  <a:gd name="connsiteY3" fmla="*/ 0 h 299577"/>
                  <a:gd name="connsiteX0" fmla="*/ 833437 w 900906"/>
                  <a:gd name="connsiteY0" fmla="*/ 0 h 332062"/>
                  <a:gd name="connsiteX1" fmla="*/ 900906 w 900906"/>
                  <a:gd name="connsiteY1" fmla="*/ 200025 h 332062"/>
                  <a:gd name="connsiteX2" fmla="*/ 0 w 900906"/>
                  <a:gd name="connsiteY2" fmla="*/ 284163 h 332062"/>
                  <a:gd name="connsiteX3" fmla="*/ 833437 w 900906"/>
                  <a:gd name="connsiteY3" fmla="*/ 0 h 332062"/>
                  <a:gd name="connsiteX0" fmla="*/ 833437 w 900906"/>
                  <a:gd name="connsiteY0" fmla="*/ 0 h 332062"/>
                  <a:gd name="connsiteX1" fmla="*/ 900906 w 900906"/>
                  <a:gd name="connsiteY1" fmla="*/ 200025 h 332062"/>
                  <a:gd name="connsiteX2" fmla="*/ 0 w 900906"/>
                  <a:gd name="connsiteY2" fmla="*/ 284163 h 332062"/>
                  <a:gd name="connsiteX3" fmla="*/ 833437 w 900906"/>
                  <a:gd name="connsiteY3" fmla="*/ 0 h 332062"/>
                  <a:gd name="connsiteX0" fmla="*/ 833437 w 900906"/>
                  <a:gd name="connsiteY0" fmla="*/ 0 h 332062"/>
                  <a:gd name="connsiteX1" fmla="*/ 900906 w 900906"/>
                  <a:gd name="connsiteY1" fmla="*/ 200025 h 332062"/>
                  <a:gd name="connsiteX2" fmla="*/ 0 w 900906"/>
                  <a:gd name="connsiteY2" fmla="*/ 284163 h 332062"/>
                  <a:gd name="connsiteX3" fmla="*/ 833437 w 900906"/>
                  <a:gd name="connsiteY3" fmla="*/ 0 h 332062"/>
                  <a:gd name="connsiteX0" fmla="*/ 833437 w 900906"/>
                  <a:gd name="connsiteY0" fmla="*/ 0 h 332062"/>
                  <a:gd name="connsiteX1" fmla="*/ 900906 w 900906"/>
                  <a:gd name="connsiteY1" fmla="*/ 200025 h 332062"/>
                  <a:gd name="connsiteX2" fmla="*/ 0 w 900906"/>
                  <a:gd name="connsiteY2" fmla="*/ 284163 h 332062"/>
                  <a:gd name="connsiteX3" fmla="*/ 833437 w 900906"/>
                  <a:gd name="connsiteY3" fmla="*/ 0 h 332062"/>
                  <a:gd name="connsiteX0" fmla="*/ 833437 w 900906"/>
                  <a:gd name="connsiteY0" fmla="*/ 0 h 332062"/>
                  <a:gd name="connsiteX1" fmla="*/ 900906 w 900906"/>
                  <a:gd name="connsiteY1" fmla="*/ 200025 h 332062"/>
                  <a:gd name="connsiteX2" fmla="*/ 0 w 900906"/>
                  <a:gd name="connsiteY2" fmla="*/ 284163 h 332062"/>
                  <a:gd name="connsiteX3" fmla="*/ 833437 w 900906"/>
                  <a:gd name="connsiteY3" fmla="*/ 0 h 332062"/>
                  <a:gd name="connsiteX0" fmla="*/ 828674 w 900906"/>
                  <a:gd name="connsiteY0" fmla="*/ 0 h 334443"/>
                  <a:gd name="connsiteX1" fmla="*/ 900906 w 900906"/>
                  <a:gd name="connsiteY1" fmla="*/ 202406 h 334443"/>
                  <a:gd name="connsiteX2" fmla="*/ 0 w 900906"/>
                  <a:gd name="connsiteY2" fmla="*/ 286544 h 334443"/>
                  <a:gd name="connsiteX3" fmla="*/ 828674 w 900906"/>
                  <a:gd name="connsiteY3" fmla="*/ 0 h 334443"/>
                  <a:gd name="connsiteX0" fmla="*/ 800099 w 900906"/>
                  <a:gd name="connsiteY0" fmla="*/ 0 h 341587"/>
                  <a:gd name="connsiteX1" fmla="*/ 900906 w 900906"/>
                  <a:gd name="connsiteY1" fmla="*/ 209550 h 341587"/>
                  <a:gd name="connsiteX2" fmla="*/ 0 w 900906"/>
                  <a:gd name="connsiteY2" fmla="*/ 293688 h 341587"/>
                  <a:gd name="connsiteX3" fmla="*/ 800099 w 900906"/>
                  <a:gd name="connsiteY3" fmla="*/ 0 h 341587"/>
                  <a:gd name="connsiteX0" fmla="*/ 826293 w 900906"/>
                  <a:gd name="connsiteY0" fmla="*/ 0 h 336824"/>
                  <a:gd name="connsiteX1" fmla="*/ 900906 w 900906"/>
                  <a:gd name="connsiteY1" fmla="*/ 204787 h 336824"/>
                  <a:gd name="connsiteX2" fmla="*/ 0 w 900906"/>
                  <a:gd name="connsiteY2" fmla="*/ 288925 h 336824"/>
                  <a:gd name="connsiteX3" fmla="*/ 826293 w 900906"/>
                  <a:gd name="connsiteY3" fmla="*/ 0 h 336824"/>
                  <a:gd name="connsiteX0" fmla="*/ 826293 w 900906"/>
                  <a:gd name="connsiteY0" fmla="*/ 0 h 336824"/>
                  <a:gd name="connsiteX1" fmla="*/ 900906 w 900906"/>
                  <a:gd name="connsiteY1" fmla="*/ 204787 h 336824"/>
                  <a:gd name="connsiteX2" fmla="*/ 0 w 900906"/>
                  <a:gd name="connsiteY2" fmla="*/ 288925 h 336824"/>
                  <a:gd name="connsiteX3" fmla="*/ 826293 w 900906"/>
                  <a:gd name="connsiteY3" fmla="*/ 0 h 336824"/>
                  <a:gd name="connsiteX0" fmla="*/ 797718 w 900906"/>
                  <a:gd name="connsiteY0" fmla="*/ 0 h 324918"/>
                  <a:gd name="connsiteX1" fmla="*/ 900906 w 900906"/>
                  <a:gd name="connsiteY1" fmla="*/ 192881 h 324918"/>
                  <a:gd name="connsiteX2" fmla="*/ 0 w 900906"/>
                  <a:gd name="connsiteY2" fmla="*/ 277019 h 324918"/>
                  <a:gd name="connsiteX3" fmla="*/ 797718 w 900906"/>
                  <a:gd name="connsiteY3" fmla="*/ 0 h 324918"/>
                  <a:gd name="connsiteX0" fmla="*/ 797718 w 900906"/>
                  <a:gd name="connsiteY0" fmla="*/ 0 h 324918"/>
                  <a:gd name="connsiteX1" fmla="*/ 900906 w 900906"/>
                  <a:gd name="connsiteY1" fmla="*/ 192881 h 324918"/>
                  <a:gd name="connsiteX2" fmla="*/ 0 w 900906"/>
                  <a:gd name="connsiteY2" fmla="*/ 277019 h 324918"/>
                  <a:gd name="connsiteX3" fmla="*/ 797718 w 900906"/>
                  <a:gd name="connsiteY3" fmla="*/ 0 h 324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0906" h="324918">
                    <a:moveTo>
                      <a:pt x="797718" y="0"/>
                    </a:moveTo>
                    <a:cubicBezTo>
                      <a:pt x="822590" y="111918"/>
                      <a:pt x="849841" y="159543"/>
                      <a:pt x="900906" y="192881"/>
                    </a:cubicBezTo>
                    <a:cubicBezTo>
                      <a:pt x="649816" y="375707"/>
                      <a:pt x="217752" y="332317"/>
                      <a:pt x="0" y="277019"/>
                    </a:cubicBezTo>
                    <a:cubicBezTo>
                      <a:pt x="275430" y="241829"/>
                      <a:pt x="586580" y="142345"/>
                      <a:pt x="797718" y="0"/>
                    </a:cubicBezTo>
                    <a:close/>
                  </a:path>
                </a:pathLst>
              </a:custGeom>
              <a:solidFill>
                <a:srgbClr val="09B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3" name="任意多边形 172"/>
              <p:cNvSpPr/>
              <p:nvPr/>
            </p:nvSpPr>
            <p:spPr>
              <a:xfrm>
                <a:off x="-41065" y="9612161"/>
                <a:ext cx="844061" cy="417230"/>
              </a:xfrm>
              <a:custGeom>
                <a:avLst/>
                <a:gdLst>
                  <a:gd name="connsiteX0" fmla="*/ 0 w 812006"/>
                  <a:gd name="connsiteY0" fmla="*/ 378619 h 409575"/>
                  <a:gd name="connsiteX1" fmla="*/ 176213 w 812006"/>
                  <a:gd name="connsiteY1" fmla="*/ 159544 h 409575"/>
                  <a:gd name="connsiteX2" fmla="*/ 673894 w 812006"/>
                  <a:gd name="connsiteY2" fmla="*/ 0 h 409575"/>
                  <a:gd name="connsiteX3" fmla="*/ 790575 w 812006"/>
                  <a:gd name="connsiteY3" fmla="*/ 71438 h 409575"/>
                  <a:gd name="connsiteX4" fmla="*/ 812006 w 812006"/>
                  <a:gd name="connsiteY4" fmla="*/ 278606 h 409575"/>
                  <a:gd name="connsiteX5" fmla="*/ 421481 w 812006"/>
                  <a:gd name="connsiteY5" fmla="*/ 409575 h 409575"/>
                  <a:gd name="connsiteX6" fmla="*/ 0 w 812006"/>
                  <a:gd name="connsiteY6" fmla="*/ 378619 h 409575"/>
                  <a:gd name="connsiteX0" fmla="*/ 0 w 812006"/>
                  <a:gd name="connsiteY0" fmla="*/ 378619 h 409575"/>
                  <a:gd name="connsiteX1" fmla="*/ 176213 w 812006"/>
                  <a:gd name="connsiteY1" fmla="*/ 159544 h 409575"/>
                  <a:gd name="connsiteX2" fmla="*/ 673894 w 812006"/>
                  <a:gd name="connsiteY2" fmla="*/ 0 h 409575"/>
                  <a:gd name="connsiteX3" fmla="*/ 809625 w 812006"/>
                  <a:gd name="connsiteY3" fmla="*/ 100013 h 409575"/>
                  <a:gd name="connsiteX4" fmla="*/ 812006 w 812006"/>
                  <a:gd name="connsiteY4" fmla="*/ 278606 h 409575"/>
                  <a:gd name="connsiteX5" fmla="*/ 421481 w 812006"/>
                  <a:gd name="connsiteY5" fmla="*/ 409575 h 409575"/>
                  <a:gd name="connsiteX6" fmla="*/ 0 w 812006"/>
                  <a:gd name="connsiteY6" fmla="*/ 378619 h 409575"/>
                  <a:gd name="connsiteX0" fmla="*/ 0 w 812006"/>
                  <a:gd name="connsiteY0" fmla="*/ 378619 h 409575"/>
                  <a:gd name="connsiteX1" fmla="*/ 176213 w 812006"/>
                  <a:gd name="connsiteY1" fmla="*/ 159544 h 409575"/>
                  <a:gd name="connsiteX2" fmla="*/ 673894 w 812006"/>
                  <a:gd name="connsiteY2" fmla="*/ 0 h 409575"/>
                  <a:gd name="connsiteX3" fmla="*/ 809625 w 812006"/>
                  <a:gd name="connsiteY3" fmla="*/ 100013 h 409575"/>
                  <a:gd name="connsiteX4" fmla="*/ 812006 w 812006"/>
                  <a:gd name="connsiteY4" fmla="*/ 278606 h 409575"/>
                  <a:gd name="connsiteX5" fmla="*/ 421481 w 812006"/>
                  <a:gd name="connsiteY5" fmla="*/ 409575 h 409575"/>
                  <a:gd name="connsiteX6" fmla="*/ 0 w 812006"/>
                  <a:gd name="connsiteY6" fmla="*/ 378619 h 409575"/>
                  <a:gd name="connsiteX0" fmla="*/ 0 w 812006"/>
                  <a:gd name="connsiteY0" fmla="*/ 379654 h 410610"/>
                  <a:gd name="connsiteX1" fmla="*/ 176213 w 812006"/>
                  <a:gd name="connsiteY1" fmla="*/ 160579 h 410610"/>
                  <a:gd name="connsiteX2" fmla="*/ 673894 w 812006"/>
                  <a:gd name="connsiteY2" fmla="*/ 1035 h 410610"/>
                  <a:gd name="connsiteX3" fmla="*/ 809625 w 812006"/>
                  <a:gd name="connsiteY3" fmla="*/ 101048 h 410610"/>
                  <a:gd name="connsiteX4" fmla="*/ 812006 w 812006"/>
                  <a:gd name="connsiteY4" fmla="*/ 279641 h 410610"/>
                  <a:gd name="connsiteX5" fmla="*/ 421481 w 812006"/>
                  <a:gd name="connsiteY5" fmla="*/ 410610 h 410610"/>
                  <a:gd name="connsiteX6" fmla="*/ 0 w 812006"/>
                  <a:gd name="connsiteY6" fmla="*/ 379654 h 410610"/>
                  <a:gd name="connsiteX0" fmla="*/ 0 w 812006"/>
                  <a:gd name="connsiteY0" fmla="*/ 383901 h 414857"/>
                  <a:gd name="connsiteX1" fmla="*/ 176213 w 812006"/>
                  <a:gd name="connsiteY1" fmla="*/ 164826 h 414857"/>
                  <a:gd name="connsiteX2" fmla="*/ 673894 w 812006"/>
                  <a:gd name="connsiteY2" fmla="*/ 5282 h 414857"/>
                  <a:gd name="connsiteX3" fmla="*/ 809625 w 812006"/>
                  <a:gd name="connsiteY3" fmla="*/ 105295 h 414857"/>
                  <a:gd name="connsiteX4" fmla="*/ 812006 w 812006"/>
                  <a:gd name="connsiteY4" fmla="*/ 283888 h 414857"/>
                  <a:gd name="connsiteX5" fmla="*/ 421481 w 812006"/>
                  <a:gd name="connsiteY5" fmla="*/ 414857 h 414857"/>
                  <a:gd name="connsiteX6" fmla="*/ 0 w 812006"/>
                  <a:gd name="connsiteY6" fmla="*/ 383901 h 414857"/>
                  <a:gd name="connsiteX0" fmla="*/ 0 w 812006"/>
                  <a:gd name="connsiteY0" fmla="*/ 383901 h 414857"/>
                  <a:gd name="connsiteX1" fmla="*/ 176213 w 812006"/>
                  <a:gd name="connsiteY1" fmla="*/ 164826 h 414857"/>
                  <a:gd name="connsiteX2" fmla="*/ 673894 w 812006"/>
                  <a:gd name="connsiteY2" fmla="*/ 5282 h 414857"/>
                  <a:gd name="connsiteX3" fmla="*/ 809625 w 812006"/>
                  <a:gd name="connsiteY3" fmla="*/ 105295 h 414857"/>
                  <a:gd name="connsiteX4" fmla="*/ 812006 w 812006"/>
                  <a:gd name="connsiteY4" fmla="*/ 283888 h 414857"/>
                  <a:gd name="connsiteX5" fmla="*/ 421481 w 812006"/>
                  <a:gd name="connsiteY5" fmla="*/ 414857 h 414857"/>
                  <a:gd name="connsiteX6" fmla="*/ 0 w 812006"/>
                  <a:gd name="connsiteY6" fmla="*/ 383901 h 414857"/>
                  <a:gd name="connsiteX0" fmla="*/ 0 w 812006"/>
                  <a:gd name="connsiteY0" fmla="*/ 383901 h 414857"/>
                  <a:gd name="connsiteX1" fmla="*/ 176213 w 812006"/>
                  <a:gd name="connsiteY1" fmla="*/ 164826 h 414857"/>
                  <a:gd name="connsiteX2" fmla="*/ 673894 w 812006"/>
                  <a:gd name="connsiteY2" fmla="*/ 5282 h 414857"/>
                  <a:gd name="connsiteX3" fmla="*/ 809625 w 812006"/>
                  <a:gd name="connsiteY3" fmla="*/ 105295 h 414857"/>
                  <a:gd name="connsiteX4" fmla="*/ 812006 w 812006"/>
                  <a:gd name="connsiteY4" fmla="*/ 283888 h 414857"/>
                  <a:gd name="connsiteX5" fmla="*/ 421481 w 812006"/>
                  <a:gd name="connsiteY5" fmla="*/ 414857 h 414857"/>
                  <a:gd name="connsiteX6" fmla="*/ 0 w 812006"/>
                  <a:gd name="connsiteY6" fmla="*/ 383901 h 414857"/>
                  <a:gd name="connsiteX0" fmla="*/ 0 w 823135"/>
                  <a:gd name="connsiteY0" fmla="*/ 383901 h 414857"/>
                  <a:gd name="connsiteX1" fmla="*/ 176213 w 823135"/>
                  <a:gd name="connsiteY1" fmla="*/ 164826 h 414857"/>
                  <a:gd name="connsiteX2" fmla="*/ 673894 w 823135"/>
                  <a:gd name="connsiteY2" fmla="*/ 5282 h 414857"/>
                  <a:gd name="connsiteX3" fmla="*/ 809625 w 823135"/>
                  <a:gd name="connsiteY3" fmla="*/ 105295 h 414857"/>
                  <a:gd name="connsiteX4" fmla="*/ 812006 w 823135"/>
                  <a:gd name="connsiteY4" fmla="*/ 283888 h 414857"/>
                  <a:gd name="connsiteX5" fmla="*/ 421481 w 823135"/>
                  <a:gd name="connsiteY5" fmla="*/ 414857 h 414857"/>
                  <a:gd name="connsiteX6" fmla="*/ 0 w 823135"/>
                  <a:gd name="connsiteY6" fmla="*/ 383901 h 414857"/>
                  <a:gd name="connsiteX0" fmla="*/ 0 w 819966"/>
                  <a:gd name="connsiteY0" fmla="*/ 383901 h 414857"/>
                  <a:gd name="connsiteX1" fmla="*/ 176213 w 819966"/>
                  <a:gd name="connsiteY1" fmla="*/ 164826 h 414857"/>
                  <a:gd name="connsiteX2" fmla="*/ 673894 w 819966"/>
                  <a:gd name="connsiteY2" fmla="*/ 5282 h 414857"/>
                  <a:gd name="connsiteX3" fmla="*/ 809625 w 819966"/>
                  <a:gd name="connsiteY3" fmla="*/ 105295 h 414857"/>
                  <a:gd name="connsiteX4" fmla="*/ 812006 w 819966"/>
                  <a:gd name="connsiteY4" fmla="*/ 283888 h 414857"/>
                  <a:gd name="connsiteX5" fmla="*/ 421481 w 819966"/>
                  <a:gd name="connsiteY5" fmla="*/ 414857 h 414857"/>
                  <a:gd name="connsiteX6" fmla="*/ 0 w 819966"/>
                  <a:gd name="connsiteY6" fmla="*/ 383901 h 414857"/>
                  <a:gd name="connsiteX0" fmla="*/ 0 w 819966"/>
                  <a:gd name="connsiteY0" fmla="*/ 383901 h 414857"/>
                  <a:gd name="connsiteX1" fmla="*/ 176213 w 819966"/>
                  <a:gd name="connsiteY1" fmla="*/ 164826 h 414857"/>
                  <a:gd name="connsiteX2" fmla="*/ 673894 w 819966"/>
                  <a:gd name="connsiteY2" fmla="*/ 5282 h 414857"/>
                  <a:gd name="connsiteX3" fmla="*/ 809625 w 819966"/>
                  <a:gd name="connsiteY3" fmla="*/ 105295 h 414857"/>
                  <a:gd name="connsiteX4" fmla="*/ 812006 w 819966"/>
                  <a:gd name="connsiteY4" fmla="*/ 283888 h 414857"/>
                  <a:gd name="connsiteX5" fmla="*/ 421481 w 819966"/>
                  <a:gd name="connsiteY5" fmla="*/ 414857 h 414857"/>
                  <a:gd name="connsiteX6" fmla="*/ 0 w 819966"/>
                  <a:gd name="connsiteY6" fmla="*/ 383901 h 414857"/>
                  <a:gd name="connsiteX0" fmla="*/ 0 w 819966"/>
                  <a:gd name="connsiteY0" fmla="*/ 383901 h 414857"/>
                  <a:gd name="connsiteX1" fmla="*/ 176213 w 819966"/>
                  <a:gd name="connsiteY1" fmla="*/ 164826 h 414857"/>
                  <a:gd name="connsiteX2" fmla="*/ 673894 w 819966"/>
                  <a:gd name="connsiteY2" fmla="*/ 5282 h 414857"/>
                  <a:gd name="connsiteX3" fmla="*/ 809625 w 819966"/>
                  <a:gd name="connsiteY3" fmla="*/ 105295 h 414857"/>
                  <a:gd name="connsiteX4" fmla="*/ 812006 w 819966"/>
                  <a:gd name="connsiteY4" fmla="*/ 283888 h 414857"/>
                  <a:gd name="connsiteX5" fmla="*/ 421481 w 819966"/>
                  <a:gd name="connsiteY5" fmla="*/ 414857 h 414857"/>
                  <a:gd name="connsiteX6" fmla="*/ 0 w 819966"/>
                  <a:gd name="connsiteY6" fmla="*/ 383901 h 414857"/>
                  <a:gd name="connsiteX0" fmla="*/ 0 w 819966"/>
                  <a:gd name="connsiteY0" fmla="*/ 382142 h 413098"/>
                  <a:gd name="connsiteX1" fmla="*/ 176213 w 819966"/>
                  <a:gd name="connsiteY1" fmla="*/ 163067 h 413098"/>
                  <a:gd name="connsiteX2" fmla="*/ 673894 w 819966"/>
                  <a:gd name="connsiteY2" fmla="*/ 3523 h 413098"/>
                  <a:gd name="connsiteX3" fmla="*/ 809625 w 819966"/>
                  <a:gd name="connsiteY3" fmla="*/ 103536 h 413098"/>
                  <a:gd name="connsiteX4" fmla="*/ 812006 w 819966"/>
                  <a:gd name="connsiteY4" fmla="*/ 282129 h 413098"/>
                  <a:gd name="connsiteX5" fmla="*/ 421481 w 819966"/>
                  <a:gd name="connsiteY5" fmla="*/ 413098 h 413098"/>
                  <a:gd name="connsiteX6" fmla="*/ 0 w 819966"/>
                  <a:gd name="connsiteY6" fmla="*/ 382142 h 413098"/>
                  <a:gd name="connsiteX0" fmla="*/ 0 w 819966"/>
                  <a:gd name="connsiteY0" fmla="*/ 383290 h 414246"/>
                  <a:gd name="connsiteX1" fmla="*/ 176213 w 819966"/>
                  <a:gd name="connsiteY1" fmla="*/ 164215 h 414246"/>
                  <a:gd name="connsiteX2" fmla="*/ 673894 w 819966"/>
                  <a:gd name="connsiteY2" fmla="*/ 4671 h 414246"/>
                  <a:gd name="connsiteX3" fmla="*/ 809625 w 819966"/>
                  <a:gd name="connsiteY3" fmla="*/ 104684 h 414246"/>
                  <a:gd name="connsiteX4" fmla="*/ 812006 w 819966"/>
                  <a:gd name="connsiteY4" fmla="*/ 283277 h 414246"/>
                  <a:gd name="connsiteX5" fmla="*/ 421481 w 819966"/>
                  <a:gd name="connsiteY5" fmla="*/ 414246 h 414246"/>
                  <a:gd name="connsiteX6" fmla="*/ 0 w 819966"/>
                  <a:gd name="connsiteY6" fmla="*/ 383290 h 414246"/>
                  <a:gd name="connsiteX0" fmla="*/ 0 w 819966"/>
                  <a:gd name="connsiteY0" fmla="*/ 387256 h 418212"/>
                  <a:gd name="connsiteX1" fmla="*/ 176213 w 819966"/>
                  <a:gd name="connsiteY1" fmla="*/ 168181 h 418212"/>
                  <a:gd name="connsiteX2" fmla="*/ 673894 w 819966"/>
                  <a:gd name="connsiteY2" fmla="*/ 8637 h 418212"/>
                  <a:gd name="connsiteX3" fmla="*/ 809625 w 819966"/>
                  <a:gd name="connsiteY3" fmla="*/ 108650 h 418212"/>
                  <a:gd name="connsiteX4" fmla="*/ 812006 w 819966"/>
                  <a:gd name="connsiteY4" fmla="*/ 287243 h 418212"/>
                  <a:gd name="connsiteX5" fmla="*/ 421481 w 819966"/>
                  <a:gd name="connsiteY5" fmla="*/ 418212 h 418212"/>
                  <a:gd name="connsiteX6" fmla="*/ 0 w 819966"/>
                  <a:gd name="connsiteY6" fmla="*/ 387256 h 418212"/>
                  <a:gd name="connsiteX0" fmla="*/ 0 w 819966"/>
                  <a:gd name="connsiteY0" fmla="*/ 385189 h 416145"/>
                  <a:gd name="connsiteX1" fmla="*/ 176213 w 819966"/>
                  <a:gd name="connsiteY1" fmla="*/ 166114 h 416145"/>
                  <a:gd name="connsiteX2" fmla="*/ 673894 w 819966"/>
                  <a:gd name="connsiteY2" fmla="*/ 6570 h 416145"/>
                  <a:gd name="connsiteX3" fmla="*/ 809625 w 819966"/>
                  <a:gd name="connsiteY3" fmla="*/ 106583 h 416145"/>
                  <a:gd name="connsiteX4" fmla="*/ 812006 w 819966"/>
                  <a:gd name="connsiteY4" fmla="*/ 285176 h 416145"/>
                  <a:gd name="connsiteX5" fmla="*/ 421481 w 819966"/>
                  <a:gd name="connsiteY5" fmla="*/ 416145 h 416145"/>
                  <a:gd name="connsiteX6" fmla="*/ 0 w 819966"/>
                  <a:gd name="connsiteY6" fmla="*/ 385189 h 416145"/>
                  <a:gd name="connsiteX0" fmla="*/ 0 w 819966"/>
                  <a:gd name="connsiteY0" fmla="*/ 382704 h 413660"/>
                  <a:gd name="connsiteX1" fmla="*/ 176213 w 819966"/>
                  <a:gd name="connsiteY1" fmla="*/ 163629 h 413660"/>
                  <a:gd name="connsiteX2" fmla="*/ 673894 w 819966"/>
                  <a:gd name="connsiteY2" fmla="*/ 4085 h 413660"/>
                  <a:gd name="connsiteX3" fmla="*/ 809625 w 819966"/>
                  <a:gd name="connsiteY3" fmla="*/ 104098 h 413660"/>
                  <a:gd name="connsiteX4" fmla="*/ 812006 w 819966"/>
                  <a:gd name="connsiteY4" fmla="*/ 282691 h 413660"/>
                  <a:gd name="connsiteX5" fmla="*/ 421481 w 819966"/>
                  <a:gd name="connsiteY5" fmla="*/ 413660 h 413660"/>
                  <a:gd name="connsiteX6" fmla="*/ 0 w 819966"/>
                  <a:gd name="connsiteY6" fmla="*/ 382704 h 413660"/>
                  <a:gd name="connsiteX0" fmla="*/ 14600 w 834566"/>
                  <a:gd name="connsiteY0" fmla="*/ 382704 h 413660"/>
                  <a:gd name="connsiteX1" fmla="*/ 190813 w 834566"/>
                  <a:gd name="connsiteY1" fmla="*/ 163629 h 413660"/>
                  <a:gd name="connsiteX2" fmla="*/ 688494 w 834566"/>
                  <a:gd name="connsiteY2" fmla="*/ 4085 h 413660"/>
                  <a:gd name="connsiteX3" fmla="*/ 824225 w 834566"/>
                  <a:gd name="connsiteY3" fmla="*/ 104098 h 413660"/>
                  <a:gd name="connsiteX4" fmla="*/ 826606 w 834566"/>
                  <a:gd name="connsiteY4" fmla="*/ 282691 h 413660"/>
                  <a:gd name="connsiteX5" fmla="*/ 436081 w 834566"/>
                  <a:gd name="connsiteY5" fmla="*/ 413660 h 413660"/>
                  <a:gd name="connsiteX6" fmla="*/ 14600 w 834566"/>
                  <a:gd name="connsiteY6" fmla="*/ 382704 h 413660"/>
                  <a:gd name="connsiteX0" fmla="*/ 22169 w 842135"/>
                  <a:gd name="connsiteY0" fmla="*/ 382704 h 413660"/>
                  <a:gd name="connsiteX1" fmla="*/ 198382 w 842135"/>
                  <a:gd name="connsiteY1" fmla="*/ 163629 h 413660"/>
                  <a:gd name="connsiteX2" fmla="*/ 696063 w 842135"/>
                  <a:gd name="connsiteY2" fmla="*/ 4085 h 413660"/>
                  <a:gd name="connsiteX3" fmla="*/ 831794 w 842135"/>
                  <a:gd name="connsiteY3" fmla="*/ 104098 h 413660"/>
                  <a:gd name="connsiteX4" fmla="*/ 834175 w 842135"/>
                  <a:gd name="connsiteY4" fmla="*/ 282691 h 413660"/>
                  <a:gd name="connsiteX5" fmla="*/ 443650 w 842135"/>
                  <a:gd name="connsiteY5" fmla="*/ 413660 h 413660"/>
                  <a:gd name="connsiteX6" fmla="*/ 22169 w 842135"/>
                  <a:gd name="connsiteY6" fmla="*/ 382704 h 413660"/>
                  <a:gd name="connsiteX0" fmla="*/ 30000 w 849966"/>
                  <a:gd name="connsiteY0" fmla="*/ 382704 h 413660"/>
                  <a:gd name="connsiteX1" fmla="*/ 206213 w 849966"/>
                  <a:gd name="connsiteY1" fmla="*/ 163629 h 413660"/>
                  <a:gd name="connsiteX2" fmla="*/ 703894 w 849966"/>
                  <a:gd name="connsiteY2" fmla="*/ 4085 h 413660"/>
                  <a:gd name="connsiteX3" fmla="*/ 839625 w 849966"/>
                  <a:gd name="connsiteY3" fmla="*/ 104098 h 413660"/>
                  <a:gd name="connsiteX4" fmla="*/ 842006 w 849966"/>
                  <a:gd name="connsiteY4" fmla="*/ 282691 h 413660"/>
                  <a:gd name="connsiteX5" fmla="*/ 451481 w 849966"/>
                  <a:gd name="connsiteY5" fmla="*/ 413660 h 413660"/>
                  <a:gd name="connsiteX6" fmla="*/ 30000 w 849966"/>
                  <a:gd name="connsiteY6" fmla="*/ 382704 h 413660"/>
                  <a:gd name="connsiteX0" fmla="*/ 30000 w 849966"/>
                  <a:gd name="connsiteY0" fmla="*/ 383528 h 414484"/>
                  <a:gd name="connsiteX1" fmla="*/ 206213 w 849966"/>
                  <a:gd name="connsiteY1" fmla="*/ 164453 h 414484"/>
                  <a:gd name="connsiteX2" fmla="*/ 703894 w 849966"/>
                  <a:gd name="connsiteY2" fmla="*/ 4909 h 414484"/>
                  <a:gd name="connsiteX3" fmla="*/ 839625 w 849966"/>
                  <a:gd name="connsiteY3" fmla="*/ 104922 h 414484"/>
                  <a:gd name="connsiteX4" fmla="*/ 842006 w 849966"/>
                  <a:gd name="connsiteY4" fmla="*/ 283515 h 414484"/>
                  <a:gd name="connsiteX5" fmla="*/ 451481 w 849966"/>
                  <a:gd name="connsiteY5" fmla="*/ 414484 h 414484"/>
                  <a:gd name="connsiteX6" fmla="*/ 30000 w 849966"/>
                  <a:gd name="connsiteY6" fmla="*/ 383528 h 414484"/>
                  <a:gd name="connsiteX0" fmla="*/ 9464 w 829430"/>
                  <a:gd name="connsiteY0" fmla="*/ 383528 h 414484"/>
                  <a:gd name="connsiteX1" fmla="*/ 185677 w 829430"/>
                  <a:gd name="connsiteY1" fmla="*/ 164453 h 414484"/>
                  <a:gd name="connsiteX2" fmla="*/ 683358 w 829430"/>
                  <a:gd name="connsiteY2" fmla="*/ 4909 h 414484"/>
                  <a:gd name="connsiteX3" fmla="*/ 819089 w 829430"/>
                  <a:gd name="connsiteY3" fmla="*/ 104922 h 414484"/>
                  <a:gd name="connsiteX4" fmla="*/ 821470 w 829430"/>
                  <a:gd name="connsiteY4" fmla="*/ 283515 h 414484"/>
                  <a:gd name="connsiteX5" fmla="*/ 430945 w 829430"/>
                  <a:gd name="connsiteY5" fmla="*/ 414484 h 414484"/>
                  <a:gd name="connsiteX6" fmla="*/ 9464 w 829430"/>
                  <a:gd name="connsiteY6" fmla="*/ 383528 h 414484"/>
                  <a:gd name="connsiteX0" fmla="*/ 11197 w 831163"/>
                  <a:gd name="connsiteY0" fmla="*/ 383712 h 414668"/>
                  <a:gd name="connsiteX1" fmla="*/ 187410 w 831163"/>
                  <a:gd name="connsiteY1" fmla="*/ 164637 h 414668"/>
                  <a:gd name="connsiteX2" fmla="*/ 685091 w 831163"/>
                  <a:gd name="connsiteY2" fmla="*/ 5093 h 414668"/>
                  <a:gd name="connsiteX3" fmla="*/ 820822 w 831163"/>
                  <a:gd name="connsiteY3" fmla="*/ 105106 h 414668"/>
                  <a:gd name="connsiteX4" fmla="*/ 823203 w 831163"/>
                  <a:gd name="connsiteY4" fmla="*/ 283699 h 414668"/>
                  <a:gd name="connsiteX5" fmla="*/ 432678 w 831163"/>
                  <a:gd name="connsiteY5" fmla="*/ 414668 h 414668"/>
                  <a:gd name="connsiteX6" fmla="*/ 11197 w 831163"/>
                  <a:gd name="connsiteY6" fmla="*/ 383712 h 414668"/>
                  <a:gd name="connsiteX0" fmla="*/ 27114 w 847080"/>
                  <a:gd name="connsiteY0" fmla="*/ 383712 h 414668"/>
                  <a:gd name="connsiteX1" fmla="*/ 203327 w 847080"/>
                  <a:gd name="connsiteY1" fmla="*/ 164637 h 414668"/>
                  <a:gd name="connsiteX2" fmla="*/ 701008 w 847080"/>
                  <a:gd name="connsiteY2" fmla="*/ 5093 h 414668"/>
                  <a:gd name="connsiteX3" fmla="*/ 836739 w 847080"/>
                  <a:gd name="connsiteY3" fmla="*/ 105106 h 414668"/>
                  <a:gd name="connsiteX4" fmla="*/ 839120 w 847080"/>
                  <a:gd name="connsiteY4" fmla="*/ 283699 h 414668"/>
                  <a:gd name="connsiteX5" fmla="*/ 448595 w 847080"/>
                  <a:gd name="connsiteY5" fmla="*/ 414668 h 414668"/>
                  <a:gd name="connsiteX6" fmla="*/ 27114 w 847080"/>
                  <a:gd name="connsiteY6" fmla="*/ 383712 h 414668"/>
                  <a:gd name="connsiteX0" fmla="*/ 26142 w 846108"/>
                  <a:gd name="connsiteY0" fmla="*/ 383712 h 414668"/>
                  <a:gd name="connsiteX1" fmla="*/ 202355 w 846108"/>
                  <a:gd name="connsiteY1" fmla="*/ 164637 h 414668"/>
                  <a:gd name="connsiteX2" fmla="*/ 700036 w 846108"/>
                  <a:gd name="connsiteY2" fmla="*/ 5093 h 414668"/>
                  <a:gd name="connsiteX3" fmla="*/ 835767 w 846108"/>
                  <a:gd name="connsiteY3" fmla="*/ 105106 h 414668"/>
                  <a:gd name="connsiteX4" fmla="*/ 838148 w 846108"/>
                  <a:gd name="connsiteY4" fmla="*/ 283699 h 414668"/>
                  <a:gd name="connsiteX5" fmla="*/ 447623 w 846108"/>
                  <a:gd name="connsiteY5" fmla="*/ 414668 h 414668"/>
                  <a:gd name="connsiteX6" fmla="*/ 26142 w 846108"/>
                  <a:gd name="connsiteY6" fmla="*/ 383712 h 414668"/>
                  <a:gd name="connsiteX0" fmla="*/ 26142 w 843997"/>
                  <a:gd name="connsiteY0" fmla="*/ 383712 h 414668"/>
                  <a:gd name="connsiteX1" fmla="*/ 202355 w 843997"/>
                  <a:gd name="connsiteY1" fmla="*/ 164637 h 414668"/>
                  <a:gd name="connsiteX2" fmla="*/ 700036 w 843997"/>
                  <a:gd name="connsiteY2" fmla="*/ 5093 h 414668"/>
                  <a:gd name="connsiteX3" fmla="*/ 835767 w 843997"/>
                  <a:gd name="connsiteY3" fmla="*/ 105106 h 414668"/>
                  <a:gd name="connsiteX4" fmla="*/ 838148 w 843997"/>
                  <a:gd name="connsiteY4" fmla="*/ 283699 h 414668"/>
                  <a:gd name="connsiteX5" fmla="*/ 447623 w 843997"/>
                  <a:gd name="connsiteY5" fmla="*/ 414668 h 414668"/>
                  <a:gd name="connsiteX6" fmla="*/ 26142 w 843997"/>
                  <a:gd name="connsiteY6" fmla="*/ 383712 h 414668"/>
                  <a:gd name="connsiteX0" fmla="*/ 26142 w 843997"/>
                  <a:gd name="connsiteY0" fmla="*/ 379762 h 410718"/>
                  <a:gd name="connsiteX1" fmla="*/ 202355 w 843997"/>
                  <a:gd name="connsiteY1" fmla="*/ 160687 h 410718"/>
                  <a:gd name="connsiteX2" fmla="*/ 700036 w 843997"/>
                  <a:gd name="connsiteY2" fmla="*/ 1143 h 410718"/>
                  <a:gd name="connsiteX3" fmla="*/ 835767 w 843997"/>
                  <a:gd name="connsiteY3" fmla="*/ 101156 h 410718"/>
                  <a:gd name="connsiteX4" fmla="*/ 838148 w 843997"/>
                  <a:gd name="connsiteY4" fmla="*/ 279749 h 410718"/>
                  <a:gd name="connsiteX5" fmla="*/ 447623 w 843997"/>
                  <a:gd name="connsiteY5" fmla="*/ 410718 h 410718"/>
                  <a:gd name="connsiteX6" fmla="*/ 26142 w 843997"/>
                  <a:gd name="connsiteY6" fmla="*/ 379762 h 410718"/>
                  <a:gd name="connsiteX0" fmla="*/ 22632 w 843654"/>
                  <a:gd name="connsiteY0" fmla="*/ 384205 h 415161"/>
                  <a:gd name="connsiteX1" fmla="*/ 198845 w 843654"/>
                  <a:gd name="connsiteY1" fmla="*/ 165130 h 415161"/>
                  <a:gd name="connsiteX2" fmla="*/ 687001 w 843654"/>
                  <a:gd name="connsiteY2" fmla="*/ 823 h 415161"/>
                  <a:gd name="connsiteX3" fmla="*/ 832257 w 843654"/>
                  <a:gd name="connsiteY3" fmla="*/ 105599 h 415161"/>
                  <a:gd name="connsiteX4" fmla="*/ 834638 w 843654"/>
                  <a:gd name="connsiteY4" fmla="*/ 284192 h 415161"/>
                  <a:gd name="connsiteX5" fmla="*/ 444113 w 843654"/>
                  <a:gd name="connsiteY5" fmla="*/ 415161 h 415161"/>
                  <a:gd name="connsiteX6" fmla="*/ 22632 w 843654"/>
                  <a:gd name="connsiteY6" fmla="*/ 384205 h 415161"/>
                  <a:gd name="connsiteX0" fmla="*/ 22632 w 843654"/>
                  <a:gd name="connsiteY0" fmla="*/ 386809 h 417765"/>
                  <a:gd name="connsiteX1" fmla="*/ 198845 w 843654"/>
                  <a:gd name="connsiteY1" fmla="*/ 167734 h 417765"/>
                  <a:gd name="connsiteX2" fmla="*/ 687001 w 843654"/>
                  <a:gd name="connsiteY2" fmla="*/ 3427 h 417765"/>
                  <a:gd name="connsiteX3" fmla="*/ 832257 w 843654"/>
                  <a:gd name="connsiteY3" fmla="*/ 108203 h 417765"/>
                  <a:gd name="connsiteX4" fmla="*/ 834638 w 843654"/>
                  <a:gd name="connsiteY4" fmla="*/ 286796 h 417765"/>
                  <a:gd name="connsiteX5" fmla="*/ 444113 w 843654"/>
                  <a:gd name="connsiteY5" fmla="*/ 417765 h 417765"/>
                  <a:gd name="connsiteX6" fmla="*/ 22632 w 843654"/>
                  <a:gd name="connsiteY6" fmla="*/ 386809 h 417765"/>
                  <a:gd name="connsiteX0" fmla="*/ 22632 w 843654"/>
                  <a:gd name="connsiteY0" fmla="*/ 386289 h 417245"/>
                  <a:gd name="connsiteX1" fmla="*/ 198845 w 843654"/>
                  <a:gd name="connsiteY1" fmla="*/ 167214 h 417245"/>
                  <a:gd name="connsiteX2" fmla="*/ 687001 w 843654"/>
                  <a:gd name="connsiteY2" fmla="*/ 2907 h 417245"/>
                  <a:gd name="connsiteX3" fmla="*/ 832257 w 843654"/>
                  <a:gd name="connsiteY3" fmla="*/ 107683 h 417245"/>
                  <a:gd name="connsiteX4" fmla="*/ 834638 w 843654"/>
                  <a:gd name="connsiteY4" fmla="*/ 286276 h 417245"/>
                  <a:gd name="connsiteX5" fmla="*/ 444113 w 843654"/>
                  <a:gd name="connsiteY5" fmla="*/ 417245 h 417245"/>
                  <a:gd name="connsiteX6" fmla="*/ 22632 w 843654"/>
                  <a:gd name="connsiteY6" fmla="*/ 386289 h 417245"/>
                  <a:gd name="connsiteX0" fmla="*/ 24190 w 828543"/>
                  <a:gd name="connsiteY0" fmla="*/ 381512 h 417230"/>
                  <a:gd name="connsiteX1" fmla="*/ 183734 w 828543"/>
                  <a:gd name="connsiteY1" fmla="*/ 167199 h 417230"/>
                  <a:gd name="connsiteX2" fmla="*/ 671890 w 828543"/>
                  <a:gd name="connsiteY2" fmla="*/ 2892 h 417230"/>
                  <a:gd name="connsiteX3" fmla="*/ 817146 w 828543"/>
                  <a:gd name="connsiteY3" fmla="*/ 107668 h 417230"/>
                  <a:gd name="connsiteX4" fmla="*/ 819527 w 828543"/>
                  <a:gd name="connsiteY4" fmla="*/ 286261 h 417230"/>
                  <a:gd name="connsiteX5" fmla="*/ 429002 w 828543"/>
                  <a:gd name="connsiteY5" fmla="*/ 417230 h 417230"/>
                  <a:gd name="connsiteX6" fmla="*/ 24190 w 828543"/>
                  <a:gd name="connsiteY6" fmla="*/ 381512 h 417230"/>
                  <a:gd name="connsiteX0" fmla="*/ 39708 w 844061"/>
                  <a:gd name="connsiteY0" fmla="*/ 381512 h 417230"/>
                  <a:gd name="connsiteX1" fmla="*/ 199252 w 844061"/>
                  <a:gd name="connsiteY1" fmla="*/ 167199 h 417230"/>
                  <a:gd name="connsiteX2" fmla="*/ 687408 w 844061"/>
                  <a:gd name="connsiteY2" fmla="*/ 2892 h 417230"/>
                  <a:gd name="connsiteX3" fmla="*/ 832664 w 844061"/>
                  <a:gd name="connsiteY3" fmla="*/ 107668 h 417230"/>
                  <a:gd name="connsiteX4" fmla="*/ 835045 w 844061"/>
                  <a:gd name="connsiteY4" fmla="*/ 286261 h 417230"/>
                  <a:gd name="connsiteX5" fmla="*/ 444520 w 844061"/>
                  <a:gd name="connsiteY5" fmla="*/ 417230 h 417230"/>
                  <a:gd name="connsiteX6" fmla="*/ 39708 w 844061"/>
                  <a:gd name="connsiteY6" fmla="*/ 381512 h 417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4061" h="417230">
                    <a:moveTo>
                      <a:pt x="39708" y="381512"/>
                    </a:moveTo>
                    <a:cubicBezTo>
                      <a:pt x="-77370" y="354128"/>
                      <a:pt x="91302" y="230302"/>
                      <a:pt x="199252" y="167199"/>
                    </a:cubicBezTo>
                    <a:cubicBezTo>
                      <a:pt x="307202" y="104096"/>
                      <a:pt x="588982" y="-20524"/>
                      <a:pt x="687408" y="2892"/>
                    </a:cubicBezTo>
                    <a:cubicBezTo>
                      <a:pt x="785834" y="26308"/>
                      <a:pt x="808058" y="60440"/>
                      <a:pt x="832664" y="107668"/>
                    </a:cubicBezTo>
                    <a:cubicBezTo>
                      <a:pt x="857270" y="154896"/>
                      <a:pt x="834251" y="226730"/>
                      <a:pt x="835045" y="286261"/>
                    </a:cubicBezTo>
                    <a:lnTo>
                      <a:pt x="444520" y="417230"/>
                    </a:lnTo>
                    <a:lnTo>
                      <a:pt x="39708" y="381512"/>
                    </a:lnTo>
                    <a:close/>
                  </a:path>
                </a:pathLst>
              </a:custGeom>
              <a:solidFill>
                <a:srgbClr val="09B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4" name="任意多边形 173"/>
              <p:cNvSpPr/>
              <p:nvPr/>
            </p:nvSpPr>
            <p:spPr>
              <a:xfrm>
                <a:off x="-116241" y="9672486"/>
                <a:ext cx="307767" cy="264036"/>
              </a:xfrm>
              <a:custGeom>
                <a:avLst/>
                <a:gdLst>
                  <a:gd name="connsiteX0" fmla="*/ 0 w 295275"/>
                  <a:gd name="connsiteY0" fmla="*/ 0 h 250031"/>
                  <a:gd name="connsiteX1" fmla="*/ 295275 w 295275"/>
                  <a:gd name="connsiteY1" fmla="*/ 80962 h 250031"/>
                  <a:gd name="connsiteX2" fmla="*/ 128587 w 295275"/>
                  <a:gd name="connsiteY2" fmla="*/ 250031 h 250031"/>
                  <a:gd name="connsiteX3" fmla="*/ 0 w 295275"/>
                  <a:gd name="connsiteY3" fmla="*/ 0 h 250031"/>
                  <a:gd name="connsiteX0" fmla="*/ 0 w 295275"/>
                  <a:gd name="connsiteY0" fmla="*/ 14005 h 264036"/>
                  <a:gd name="connsiteX1" fmla="*/ 295275 w 295275"/>
                  <a:gd name="connsiteY1" fmla="*/ 94967 h 264036"/>
                  <a:gd name="connsiteX2" fmla="*/ 128587 w 295275"/>
                  <a:gd name="connsiteY2" fmla="*/ 264036 h 264036"/>
                  <a:gd name="connsiteX3" fmla="*/ 0 w 295275"/>
                  <a:gd name="connsiteY3" fmla="*/ 14005 h 264036"/>
                  <a:gd name="connsiteX0" fmla="*/ 12492 w 307767"/>
                  <a:gd name="connsiteY0" fmla="*/ 14005 h 264036"/>
                  <a:gd name="connsiteX1" fmla="*/ 307767 w 307767"/>
                  <a:gd name="connsiteY1" fmla="*/ 94967 h 264036"/>
                  <a:gd name="connsiteX2" fmla="*/ 141079 w 307767"/>
                  <a:gd name="connsiteY2" fmla="*/ 264036 h 264036"/>
                  <a:gd name="connsiteX3" fmla="*/ 12492 w 307767"/>
                  <a:gd name="connsiteY3" fmla="*/ 14005 h 264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7767" h="264036">
                    <a:moveTo>
                      <a:pt x="12492" y="14005"/>
                    </a:moveTo>
                    <a:cubicBezTo>
                      <a:pt x="96629" y="-37589"/>
                      <a:pt x="209342" y="67980"/>
                      <a:pt x="307767" y="94967"/>
                    </a:cubicBezTo>
                    <a:lnTo>
                      <a:pt x="141079" y="264036"/>
                    </a:lnTo>
                    <a:cubicBezTo>
                      <a:pt x="98217" y="180692"/>
                      <a:pt x="-42277" y="92586"/>
                      <a:pt x="12492" y="14005"/>
                    </a:cubicBezTo>
                    <a:close/>
                  </a:path>
                </a:pathLst>
              </a:custGeom>
              <a:solidFill>
                <a:srgbClr val="09B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5" name="任意多边形 174"/>
              <p:cNvSpPr/>
              <p:nvPr/>
            </p:nvSpPr>
            <p:spPr>
              <a:xfrm>
                <a:off x="-56125" y="9628766"/>
                <a:ext cx="850626" cy="350841"/>
              </a:xfrm>
              <a:custGeom>
                <a:avLst/>
                <a:gdLst>
                  <a:gd name="connsiteX0" fmla="*/ 711994 w 828675"/>
                  <a:gd name="connsiteY0" fmla="*/ 0 h 338138"/>
                  <a:gd name="connsiteX1" fmla="*/ 0 w 828675"/>
                  <a:gd name="connsiteY1" fmla="*/ 338138 h 338138"/>
                  <a:gd name="connsiteX2" fmla="*/ 828675 w 828675"/>
                  <a:gd name="connsiteY2" fmla="*/ 90488 h 338138"/>
                  <a:gd name="connsiteX3" fmla="*/ 711994 w 828675"/>
                  <a:gd name="connsiteY3" fmla="*/ 0 h 338138"/>
                  <a:gd name="connsiteX0" fmla="*/ 712001 w 828682"/>
                  <a:gd name="connsiteY0" fmla="*/ 0 h 369677"/>
                  <a:gd name="connsiteX1" fmla="*/ 7 w 828682"/>
                  <a:gd name="connsiteY1" fmla="*/ 338138 h 369677"/>
                  <a:gd name="connsiteX2" fmla="*/ 828682 w 828682"/>
                  <a:gd name="connsiteY2" fmla="*/ 90488 h 369677"/>
                  <a:gd name="connsiteX3" fmla="*/ 712001 w 828682"/>
                  <a:gd name="connsiteY3" fmla="*/ 0 h 369677"/>
                  <a:gd name="connsiteX0" fmla="*/ 717397 w 834078"/>
                  <a:gd name="connsiteY0" fmla="*/ 0 h 369677"/>
                  <a:gd name="connsiteX1" fmla="*/ 5403 w 834078"/>
                  <a:gd name="connsiteY1" fmla="*/ 338138 h 369677"/>
                  <a:gd name="connsiteX2" fmla="*/ 834078 w 834078"/>
                  <a:gd name="connsiteY2" fmla="*/ 90488 h 369677"/>
                  <a:gd name="connsiteX3" fmla="*/ 717397 w 834078"/>
                  <a:gd name="connsiteY3" fmla="*/ 0 h 369677"/>
                  <a:gd name="connsiteX0" fmla="*/ 717484 w 834165"/>
                  <a:gd name="connsiteY0" fmla="*/ 0 h 369677"/>
                  <a:gd name="connsiteX1" fmla="*/ 5490 w 834165"/>
                  <a:gd name="connsiteY1" fmla="*/ 338138 h 369677"/>
                  <a:gd name="connsiteX2" fmla="*/ 834165 w 834165"/>
                  <a:gd name="connsiteY2" fmla="*/ 90488 h 369677"/>
                  <a:gd name="connsiteX3" fmla="*/ 717484 w 834165"/>
                  <a:gd name="connsiteY3" fmla="*/ 0 h 369677"/>
                  <a:gd name="connsiteX0" fmla="*/ 717484 w 834165"/>
                  <a:gd name="connsiteY0" fmla="*/ 0 h 369677"/>
                  <a:gd name="connsiteX1" fmla="*/ 5490 w 834165"/>
                  <a:gd name="connsiteY1" fmla="*/ 338138 h 369677"/>
                  <a:gd name="connsiteX2" fmla="*/ 834165 w 834165"/>
                  <a:gd name="connsiteY2" fmla="*/ 90488 h 369677"/>
                  <a:gd name="connsiteX3" fmla="*/ 717484 w 834165"/>
                  <a:gd name="connsiteY3" fmla="*/ 0 h 369677"/>
                  <a:gd name="connsiteX0" fmla="*/ 717484 w 834165"/>
                  <a:gd name="connsiteY0" fmla="*/ 12 h 369689"/>
                  <a:gd name="connsiteX1" fmla="*/ 5490 w 834165"/>
                  <a:gd name="connsiteY1" fmla="*/ 338150 h 369689"/>
                  <a:gd name="connsiteX2" fmla="*/ 834165 w 834165"/>
                  <a:gd name="connsiteY2" fmla="*/ 90500 h 369689"/>
                  <a:gd name="connsiteX3" fmla="*/ 717484 w 834165"/>
                  <a:gd name="connsiteY3" fmla="*/ 12 h 369689"/>
                  <a:gd name="connsiteX0" fmla="*/ 717484 w 834165"/>
                  <a:gd name="connsiteY0" fmla="*/ 12 h 377528"/>
                  <a:gd name="connsiteX1" fmla="*/ 5490 w 834165"/>
                  <a:gd name="connsiteY1" fmla="*/ 338150 h 377528"/>
                  <a:gd name="connsiteX2" fmla="*/ 834165 w 834165"/>
                  <a:gd name="connsiteY2" fmla="*/ 90500 h 377528"/>
                  <a:gd name="connsiteX3" fmla="*/ 717484 w 834165"/>
                  <a:gd name="connsiteY3" fmla="*/ 12 h 377528"/>
                  <a:gd name="connsiteX0" fmla="*/ 717484 w 834165"/>
                  <a:gd name="connsiteY0" fmla="*/ 12 h 368175"/>
                  <a:gd name="connsiteX1" fmla="*/ 5490 w 834165"/>
                  <a:gd name="connsiteY1" fmla="*/ 338150 h 368175"/>
                  <a:gd name="connsiteX2" fmla="*/ 834165 w 834165"/>
                  <a:gd name="connsiteY2" fmla="*/ 90500 h 368175"/>
                  <a:gd name="connsiteX3" fmla="*/ 717484 w 834165"/>
                  <a:gd name="connsiteY3" fmla="*/ 12 h 368175"/>
                  <a:gd name="connsiteX0" fmla="*/ 714123 w 830804"/>
                  <a:gd name="connsiteY0" fmla="*/ 12 h 368175"/>
                  <a:gd name="connsiteX1" fmla="*/ 2129 w 830804"/>
                  <a:gd name="connsiteY1" fmla="*/ 338150 h 368175"/>
                  <a:gd name="connsiteX2" fmla="*/ 830804 w 830804"/>
                  <a:gd name="connsiteY2" fmla="*/ 90500 h 368175"/>
                  <a:gd name="connsiteX3" fmla="*/ 714123 w 830804"/>
                  <a:gd name="connsiteY3" fmla="*/ 12 h 368175"/>
                  <a:gd name="connsiteX0" fmla="*/ 714123 w 830804"/>
                  <a:gd name="connsiteY0" fmla="*/ 12 h 368175"/>
                  <a:gd name="connsiteX1" fmla="*/ 2129 w 830804"/>
                  <a:gd name="connsiteY1" fmla="*/ 338150 h 368175"/>
                  <a:gd name="connsiteX2" fmla="*/ 830804 w 830804"/>
                  <a:gd name="connsiteY2" fmla="*/ 90500 h 368175"/>
                  <a:gd name="connsiteX3" fmla="*/ 714123 w 830804"/>
                  <a:gd name="connsiteY3" fmla="*/ 12 h 368175"/>
                  <a:gd name="connsiteX0" fmla="*/ 718613 w 835294"/>
                  <a:gd name="connsiteY0" fmla="*/ 12 h 368175"/>
                  <a:gd name="connsiteX1" fmla="*/ 6619 w 835294"/>
                  <a:gd name="connsiteY1" fmla="*/ 338150 h 368175"/>
                  <a:gd name="connsiteX2" fmla="*/ 835294 w 835294"/>
                  <a:gd name="connsiteY2" fmla="*/ 90500 h 368175"/>
                  <a:gd name="connsiteX3" fmla="*/ 718613 w 835294"/>
                  <a:gd name="connsiteY3" fmla="*/ 12 h 368175"/>
                  <a:gd name="connsiteX0" fmla="*/ 718613 w 835294"/>
                  <a:gd name="connsiteY0" fmla="*/ 12 h 350841"/>
                  <a:gd name="connsiteX1" fmla="*/ 6619 w 835294"/>
                  <a:gd name="connsiteY1" fmla="*/ 338150 h 350841"/>
                  <a:gd name="connsiteX2" fmla="*/ 835294 w 835294"/>
                  <a:gd name="connsiteY2" fmla="*/ 90500 h 350841"/>
                  <a:gd name="connsiteX3" fmla="*/ 718613 w 835294"/>
                  <a:gd name="connsiteY3" fmla="*/ 12 h 350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5294" h="350841">
                    <a:moveTo>
                      <a:pt x="718613" y="12"/>
                    </a:moveTo>
                    <a:cubicBezTo>
                      <a:pt x="471757" y="265125"/>
                      <a:pt x="-65612" y="239725"/>
                      <a:pt x="6619" y="338150"/>
                    </a:cubicBezTo>
                    <a:cubicBezTo>
                      <a:pt x="-2907" y="393712"/>
                      <a:pt x="720994" y="258775"/>
                      <a:pt x="835294" y="90500"/>
                    </a:cubicBezTo>
                    <a:cubicBezTo>
                      <a:pt x="813069" y="36525"/>
                      <a:pt x="767032" y="-781"/>
                      <a:pt x="718613" y="12"/>
                    </a:cubicBezTo>
                    <a:close/>
                  </a:path>
                </a:pathLst>
              </a:custGeom>
              <a:solidFill>
                <a:srgbClr val="F6F4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/>
                  <a:t>                                                                </a:t>
                </a:r>
                <a:endParaRPr lang="zh-CN" altLang="en-US" dirty="0"/>
              </a:p>
            </p:txBody>
          </p:sp>
          <p:sp>
            <p:nvSpPr>
              <p:cNvPr id="176" name="椭圆 369"/>
              <p:cNvSpPr/>
              <p:nvPr/>
            </p:nvSpPr>
            <p:spPr>
              <a:xfrm rot="21151079">
                <a:off x="167974" y="9851770"/>
                <a:ext cx="427168" cy="109187"/>
              </a:xfrm>
              <a:custGeom>
                <a:avLst/>
                <a:gdLst>
                  <a:gd name="connsiteX0" fmla="*/ 0 w 434211"/>
                  <a:gd name="connsiteY0" fmla="*/ 39063 h 78125"/>
                  <a:gd name="connsiteX1" fmla="*/ 217106 w 434211"/>
                  <a:gd name="connsiteY1" fmla="*/ 0 h 78125"/>
                  <a:gd name="connsiteX2" fmla="*/ 434212 w 434211"/>
                  <a:gd name="connsiteY2" fmla="*/ 39063 h 78125"/>
                  <a:gd name="connsiteX3" fmla="*/ 217106 w 434211"/>
                  <a:gd name="connsiteY3" fmla="*/ 78126 h 78125"/>
                  <a:gd name="connsiteX4" fmla="*/ 0 w 434211"/>
                  <a:gd name="connsiteY4" fmla="*/ 39063 h 78125"/>
                  <a:gd name="connsiteX0" fmla="*/ 0 w 434212"/>
                  <a:gd name="connsiteY0" fmla="*/ 40692 h 79755"/>
                  <a:gd name="connsiteX1" fmla="*/ 217106 w 434212"/>
                  <a:gd name="connsiteY1" fmla="*/ 1629 h 79755"/>
                  <a:gd name="connsiteX2" fmla="*/ 434212 w 434212"/>
                  <a:gd name="connsiteY2" fmla="*/ 40692 h 79755"/>
                  <a:gd name="connsiteX3" fmla="*/ 217106 w 434212"/>
                  <a:gd name="connsiteY3" fmla="*/ 79755 h 79755"/>
                  <a:gd name="connsiteX4" fmla="*/ 0 w 434212"/>
                  <a:gd name="connsiteY4" fmla="*/ 40692 h 79755"/>
                  <a:gd name="connsiteX0" fmla="*/ 0 w 434224"/>
                  <a:gd name="connsiteY0" fmla="*/ 40692 h 80439"/>
                  <a:gd name="connsiteX1" fmla="*/ 217106 w 434224"/>
                  <a:gd name="connsiteY1" fmla="*/ 1629 h 80439"/>
                  <a:gd name="connsiteX2" fmla="*/ 434212 w 434224"/>
                  <a:gd name="connsiteY2" fmla="*/ 40692 h 80439"/>
                  <a:gd name="connsiteX3" fmla="*/ 217106 w 434224"/>
                  <a:gd name="connsiteY3" fmla="*/ 79755 h 80439"/>
                  <a:gd name="connsiteX4" fmla="*/ 0 w 434224"/>
                  <a:gd name="connsiteY4" fmla="*/ 40692 h 80439"/>
                  <a:gd name="connsiteX0" fmla="*/ 0 w 434224"/>
                  <a:gd name="connsiteY0" fmla="*/ 39748 h 79495"/>
                  <a:gd name="connsiteX1" fmla="*/ 217106 w 434224"/>
                  <a:gd name="connsiteY1" fmla="*/ 685 h 79495"/>
                  <a:gd name="connsiteX2" fmla="*/ 434212 w 434224"/>
                  <a:gd name="connsiteY2" fmla="*/ 39748 h 79495"/>
                  <a:gd name="connsiteX3" fmla="*/ 217106 w 434224"/>
                  <a:gd name="connsiteY3" fmla="*/ 78811 h 79495"/>
                  <a:gd name="connsiteX4" fmla="*/ 0 w 434224"/>
                  <a:gd name="connsiteY4" fmla="*/ 39748 h 79495"/>
                  <a:gd name="connsiteX0" fmla="*/ 0 w 475599"/>
                  <a:gd name="connsiteY0" fmla="*/ 44221 h 79496"/>
                  <a:gd name="connsiteX1" fmla="*/ 258484 w 475599"/>
                  <a:gd name="connsiteY1" fmla="*/ 986 h 79496"/>
                  <a:gd name="connsiteX2" fmla="*/ 475590 w 475599"/>
                  <a:gd name="connsiteY2" fmla="*/ 40049 h 79496"/>
                  <a:gd name="connsiteX3" fmla="*/ 258484 w 475599"/>
                  <a:gd name="connsiteY3" fmla="*/ 79112 h 79496"/>
                  <a:gd name="connsiteX4" fmla="*/ 0 w 475599"/>
                  <a:gd name="connsiteY4" fmla="*/ 44221 h 79496"/>
                  <a:gd name="connsiteX0" fmla="*/ 0 w 511944"/>
                  <a:gd name="connsiteY0" fmla="*/ 46830 h 79498"/>
                  <a:gd name="connsiteX1" fmla="*/ 294829 w 511944"/>
                  <a:gd name="connsiteY1" fmla="*/ 1163 h 79498"/>
                  <a:gd name="connsiteX2" fmla="*/ 511935 w 511944"/>
                  <a:gd name="connsiteY2" fmla="*/ 40226 h 79498"/>
                  <a:gd name="connsiteX3" fmla="*/ 294829 w 511944"/>
                  <a:gd name="connsiteY3" fmla="*/ 79289 h 79498"/>
                  <a:gd name="connsiteX4" fmla="*/ 0 w 511944"/>
                  <a:gd name="connsiteY4" fmla="*/ 46830 h 79498"/>
                  <a:gd name="connsiteX0" fmla="*/ 0 w 511942"/>
                  <a:gd name="connsiteY0" fmla="*/ 52013 h 89928"/>
                  <a:gd name="connsiteX1" fmla="*/ 294829 w 511942"/>
                  <a:gd name="connsiteY1" fmla="*/ 6346 h 89928"/>
                  <a:gd name="connsiteX2" fmla="*/ 511935 w 511942"/>
                  <a:gd name="connsiteY2" fmla="*/ 45409 h 89928"/>
                  <a:gd name="connsiteX3" fmla="*/ 294829 w 511942"/>
                  <a:gd name="connsiteY3" fmla="*/ 84472 h 89928"/>
                  <a:gd name="connsiteX4" fmla="*/ 0 w 511942"/>
                  <a:gd name="connsiteY4" fmla="*/ 52013 h 89928"/>
                  <a:gd name="connsiteX0" fmla="*/ 0 w 511935"/>
                  <a:gd name="connsiteY0" fmla="*/ 45704 h 97075"/>
                  <a:gd name="connsiteX1" fmla="*/ 294829 w 511935"/>
                  <a:gd name="connsiteY1" fmla="*/ 37 h 97075"/>
                  <a:gd name="connsiteX2" fmla="*/ 511935 w 511935"/>
                  <a:gd name="connsiteY2" fmla="*/ 39100 h 97075"/>
                  <a:gd name="connsiteX3" fmla="*/ 292349 w 511935"/>
                  <a:gd name="connsiteY3" fmla="*/ 97051 h 97075"/>
                  <a:gd name="connsiteX4" fmla="*/ 0 w 511935"/>
                  <a:gd name="connsiteY4" fmla="*/ 45704 h 97075"/>
                  <a:gd name="connsiteX0" fmla="*/ 0 w 511935"/>
                  <a:gd name="connsiteY0" fmla="*/ 48371 h 99742"/>
                  <a:gd name="connsiteX1" fmla="*/ 292779 w 511935"/>
                  <a:gd name="connsiteY1" fmla="*/ 33 h 99742"/>
                  <a:gd name="connsiteX2" fmla="*/ 511935 w 511935"/>
                  <a:gd name="connsiteY2" fmla="*/ 41767 h 99742"/>
                  <a:gd name="connsiteX3" fmla="*/ 292349 w 511935"/>
                  <a:gd name="connsiteY3" fmla="*/ 99718 h 99742"/>
                  <a:gd name="connsiteX4" fmla="*/ 0 w 511935"/>
                  <a:gd name="connsiteY4" fmla="*/ 48371 h 99742"/>
                  <a:gd name="connsiteX0" fmla="*/ 0 w 511935"/>
                  <a:gd name="connsiteY0" fmla="*/ 57808 h 109180"/>
                  <a:gd name="connsiteX1" fmla="*/ 294019 w 511935"/>
                  <a:gd name="connsiteY1" fmla="*/ 26 h 109180"/>
                  <a:gd name="connsiteX2" fmla="*/ 511935 w 511935"/>
                  <a:gd name="connsiteY2" fmla="*/ 51204 h 109180"/>
                  <a:gd name="connsiteX3" fmla="*/ 292349 w 511935"/>
                  <a:gd name="connsiteY3" fmla="*/ 109155 h 109180"/>
                  <a:gd name="connsiteX4" fmla="*/ 0 w 511935"/>
                  <a:gd name="connsiteY4" fmla="*/ 57808 h 109180"/>
                  <a:gd name="connsiteX0" fmla="*/ 0 w 511943"/>
                  <a:gd name="connsiteY0" fmla="*/ 58919 h 110291"/>
                  <a:gd name="connsiteX1" fmla="*/ 294019 w 511943"/>
                  <a:gd name="connsiteY1" fmla="*/ 1137 h 110291"/>
                  <a:gd name="connsiteX2" fmla="*/ 511935 w 511943"/>
                  <a:gd name="connsiteY2" fmla="*/ 52315 h 110291"/>
                  <a:gd name="connsiteX3" fmla="*/ 292349 w 511943"/>
                  <a:gd name="connsiteY3" fmla="*/ 110266 h 110291"/>
                  <a:gd name="connsiteX4" fmla="*/ 0 w 511943"/>
                  <a:gd name="connsiteY4" fmla="*/ 58919 h 110291"/>
                  <a:gd name="connsiteX0" fmla="*/ 0 w 511953"/>
                  <a:gd name="connsiteY0" fmla="*/ 58345 h 109717"/>
                  <a:gd name="connsiteX1" fmla="*/ 294019 w 511953"/>
                  <a:gd name="connsiteY1" fmla="*/ 563 h 109717"/>
                  <a:gd name="connsiteX2" fmla="*/ 511935 w 511953"/>
                  <a:gd name="connsiteY2" fmla="*/ 51741 h 109717"/>
                  <a:gd name="connsiteX3" fmla="*/ 292349 w 511953"/>
                  <a:gd name="connsiteY3" fmla="*/ 109692 h 109717"/>
                  <a:gd name="connsiteX4" fmla="*/ 0 w 511953"/>
                  <a:gd name="connsiteY4" fmla="*/ 58345 h 109717"/>
                  <a:gd name="connsiteX0" fmla="*/ 0 w 430767"/>
                  <a:gd name="connsiteY0" fmla="*/ 59036 h 110441"/>
                  <a:gd name="connsiteX1" fmla="*/ 294019 w 430767"/>
                  <a:gd name="connsiteY1" fmla="*/ 1254 h 110441"/>
                  <a:gd name="connsiteX2" fmla="*/ 430731 w 430767"/>
                  <a:gd name="connsiteY2" fmla="*/ 48973 h 110441"/>
                  <a:gd name="connsiteX3" fmla="*/ 292349 w 430767"/>
                  <a:gd name="connsiteY3" fmla="*/ 110383 h 110441"/>
                  <a:gd name="connsiteX4" fmla="*/ 0 w 430767"/>
                  <a:gd name="connsiteY4" fmla="*/ 59036 h 110441"/>
                  <a:gd name="connsiteX0" fmla="*/ 0 w 427168"/>
                  <a:gd name="connsiteY0" fmla="*/ 57797 h 109187"/>
                  <a:gd name="connsiteX1" fmla="*/ 294019 w 427168"/>
                  <a:gd name="connsiteY1" fmla="*/ 15 h 109187"/>
                  <a:gd name="connsiteX2" fmla="*/ 427130 w 427168"/>
                  <a:gd name="connsiteY2" fmla="*/ 56868 h 109187"/>
                  <a:gd name="connsiteX3" fmla="*/ 292349 w 427168"/>
                  <a:gd name="connsiteY3" fmla="*/ 109144 h 109187"/>
                  <a:gd name="connsiteX4" fmla="*/ 0 w 427168"/>
                  <a:gd name="connsiteY4" fmla="*/ 57797 h 109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7168" h="109187">
                    <a:moveTo>
                      <a:pt x="0" y="57797"/>
                    </a:moveTo>
                    <a:cubicBezTo>
                      <a:pt x="278" y="39609"/>
                      <a:pt x="222831" y="170"/>
                      <a:pt x="294019" y="15"/>
                    </a:cubicBezTo>
                    <a:cubicBezTo>
                      <a:pt x="365207" y="-140"/>
                      <a:pt x="425285" y="-27"/>
                      <a:pt x="427130" y="56868"/>
                    </a:cubicBezTo>
                    <a:cubicBezTo>
                      <a:pt x="428975" y="113763"/>
                      <a:pt x="363537" y="108989"/>
                      <a:pt x="292349" y="109144"/>
                    </a:cubicBezTo>
                    <a:cubicBezTo>
                      <a:pt x="221161" y="109299"/>
                      <a:pt x="-278" y="75985"/>
                      <a:pt x="0" y="57797"/>
                    </a:cubicBezTo>
                    <a:close/>
                  </a:path>
                </a:pathLst>
              </a:custGeom>
              <a:solidFill>
                <a:srgbClr val="F168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7" name="椭圆 369"/>
              <p:cNvSpPr/>
              <p:nvPr/>
            </p:nvSpPr>
            <p:spPr>
              <a:xfrm rot="21151079">
                <a:off x="-53909" y="9884611"/>
                <a:ext cx="178865" cy="45719"/>
              </a:xfrm>
              <a:custGeom>
                <a:avLst/>
                <a:gdLst>
                  <a:gd name="connsiteX0" fmla="*/ 0 w 434211"/>
                  <a:gd name="connsiteY0" fmla="*/ 39063 h 78125"/>
                  <a:gd name="connsiteX1" fmla="*/ 217106 w 434211"/>
                  <a:gd name="connsiteY1" fmla="*/ 0 h 78125"/>
                  <a:gd name="connsiteX2" fmla="*/ 434212 w 434211"/>
                  <a:gd name="connsiteY2" fmla="*/ 39063 h 78125"/>
                  <a:gd name="connsiteX3" fmla="*/ 217106 w 434211"/>
                  <a:gd name="connsiteY3" fmla="*/ 78126 h 78125"/>
                  <a:gd name="connsiteX4" fmla="*/ 0 w 434211"/>
                  <a:gd name="connsiteY4" fmla="*/ 39063 h 78125"/>
                  <a:gd name="connsiteX0" fmla="*/ 0 w 434212"/>
                  <a:gd name="connsiteY0" fmla="*/ 40692 h 79755"/>
                  <a:gd name="connsiteX1" fmla="*/ 217106 w 434212"/>
                  <a:gd name="connsiteY1" fmla="*/ 1629 h 79755"/>
                  <a:gd name="connsiteX2" fmla="*/ 434212 w 434212"/>
                  <a:gd name="connsiteY2" fmla="*/ 40692 h 79755"/>
                  <a:gd name="connsiteX3" fmla="*/ 217106 w 434212"/>
                  <a:gd name="connsiteY3" fmla="*/ 79755 h 79755"/>
                  <a:gd name="connsiteX4" fmla="*/ 0 w 434212"/>
                  <a:gd name="connsiteY4" fmla="*/ 40692 h 79755"/>
                  <a:gd name="connsiteX0" fmla="*/ 0 w 434224"/>
                  <a:gd name="connsiteY0" fmla="*/ 40692 h 80439"/>
                  <a:gd name="connsiteX1" fmla="*/ 217106 w 434224"/>
                  <a:gd name="connsiteY1" fmla="*/ 1629 h 80439"/>
                  <a:gd name="connsiteX2" fmla="*/ 434212 w 434224"/>
                  <a:gd name="connsiteY2" fmla="*/ 40692 h 80439"/>
                  <a:gd name="connsiteX3" fmla="*/ 217106 w 434224"/>
                  <a:gd name="connsiteY3" fmla="*/ 79755 h 80439"/>
                  <a:gd name="connsiteX4" fmla="*/ 0 w 434224"/>
                  <a:gd name="connsiteY4" fmla="*/ 40692 h 80439"/>
                  <a:gd name="connsiteX0" fmla="*/ 0 w 434224"/>
                  <a:gd name="connsiteY0" fmla="*/ 39748 h 79495"/>
                  <a:gd name="connsiteX1" fmla="*/ 217106 w 434224"/>
                  <a:gd name="connsiteY1" fmla="*/ 685 h 79495"/>
                  <a:gd name="connsiteX2" fmla="*/ 434212 w 434224"/>
                  <a:gd name="connsiteY2" fmla="*/ 39748 h 79495"/>
                  <a:gd name="connsiteX3" fmla="*/ 217106 w 434224"/>
                  <a:gd name="connsiteY3" fmla="*/ 78811 h 79495"/>
                  <a:gd name="connsiteX4" fmla="*/ 0 w 434224"/>
                  <a:gd name="connsiteY4" fmla="*/ 39748 h 79495"/>
                  <a:gd name="connsiteX0" fmla="*/ 0 w 475599"/>
                  <a:gd name="connsiteY0" fmla="*/ 44221 h 79496"/>
                  <a:gd name="connsiteX1" fmla="*/ 258484 w 475599"/>
                  <a:gd name="connsiteY1" fmla="*/ 986 h 79496"/>
                  <a:gd name="connsiteX2" fmla="*/ 475590 w 475599"/>
                  <a:gd name="connsiteY2" fmla="*/ 40049 h 79496"/>
                  <a:gd name="connsiteX3" fmla="*/ 258484 w 475599"/>
                  <a:gd name="connsiteY3" fmla="*/ 79112 h 79496"/>
                  <a:gd name="connsiteX4" fmla="*/ 0 w 475599"/>
                  <a:gd name="connsiteY4" fmla="*/ 44221 h 79496"/>
                  <a:gd name="connsiteX0" fmla="*/ 0 w 511944"/>
                  <a:gd name="connsiteY0" fmla="*/ 46830 h 79498"/>
                  <a:gd name="connsiteX1" fmla="*/ 294829 w 511944"/>
                  <a:gd name="connsiteY1" fmla="*/ 1163 h 79498"/>
                  <a:gd name="connsiteX2" fmla="*/ 511935 w 511944"/>
                  <a:gd name="connsiteY2" fmla="*/ 40226 h 79498"/>
                  <a:gd name="connsiteX3" fmla="*/ 294829 w 511944"/>
                  <a:gd name="connsiteY3" fmla="*/ 79289 h 79498"/>
                  <a:gd name="connsiteX4" fmla="*/ 0 w 511944"/>
                  <a:gd name="connsiteY4" fmla="*/ 46830 h 79498"/>
                  <a:gd name="connsiteX0" fmla="*/ 0 w 511942"/>
                  <a:gd name="connsiteY0" fmla="*/ 52013 h 89928"/>
                  <a:gd name="connsiteX1" fmla="*/ 294829 w 511942"/>
                  <a:gd name="connsiteY1" fmla="*/ 6346 h 89928"/>
                  <a:gd name="connsiteX2" fmla="*/ 511935 w 511942"/>
                  <a:gd name="connsiteY2" fmla="*/ 45409 h 89928"/>
                  <a:gd name="connsiteX3" fmla="*/ 294829 w 511942"/>
                  <a:gd name="connsiteY3" fmla="*/ 84472 h 89928"/>
                  <a:gd name="connsiteX4" fmla="*/ 0 w 511942"/>
                  <a:gd name="connsiteY4" fmla="*/ 52013 h 89928"/>
                  <a:gd name="connsiteX0" fmla="*/ 0 w 511935"/>
                  <a:gd name="connsiteY0" fmla="*/ 45704 h 97075"/>
                  <a:gd name="connsiteX1" fmla="*/ 294829 w 511935"/>
                  <a:gd name="connsiteY1" fmla="*/ 37 h 97075"/>
                  <a:gd name="connsiteX2" fmla="*/ 511935 w 511935"/>
                  <a:gd name="connsiteY2" fmla="*/ 39100 h 97075"/>
                  <a:gd name="connsiteX3" fmla="*/ 292349 w 511935"/>
                  <a:gd name="connsiteY3" fmla="*/ 97051 h 97075"/>
                  <a:gd name="connsiteX4" fmla="*/ 0 w 511935"/>
                  <a:gd name="connsiteY4" fmla="*/ 45704 h 97075"/>
                  <a:gd name="connsiteX0" fmla="*/ 0 w 511935"/>
                  <a:gd name="connsiteY0" fmla="*/ 48371 h 99742"/>
                  <a:gd name="connsiteX1" fmla="*/ 292779 w 511935"/>
                  <a:gd name="connsiteY1" fmla="*/ 33 h 99742"/>
                  <a:gd name="connsiteX2" fmla="*/ 511935 w 511935"/>
                  <a:gd name="connsiteY2" fmla="*/ 41767 h 99742"/>
                  <a:gd name="connsiteX3" fmla="*/ 292349 w 511935"/>
                  <a:gd name="connsiteY3" fmla="*/ 99718 h 99742"/>
                  <a:gd name="connsiteX4" fmla="*/ 0 w 511935"/>
                  <a:gd name="connsiteY4" fmla="*/ 48371 h 99742"/>
                  <a:gd name="connsiteX0" fmla="*/ 0 w 511935"/>
                  <a:gd name="connsiteY0" fmla="*/ 57808 h 109180"/>
                  <a:gd name="connsiteX1" fmla="*/ 294019 w 511935"/>
                  <a:gd name="connsiteY1" fmla="*/ 26 h 109180"/>
                  <a:gd name="connsiteX2" fmla="*/ 511935 w 511935"/>
                  <a:gd name="connsiteY2" fmla="*/ 51204 h 109180"/>
                  <a:gd name="connsiteX3" fmla="*/ 292349 w 511935"/>
                  <a:gd name="connsiteY3" fmla="*/ 109155 h 109180"/>
                  <a:gd name="connsiteX4" fmla="*/ 0 w 511935"/>
                  <a:gd name="connsiteY4" fmla="*/ 57808 h 109180"/>
                  <a:gd name="connsiteX0" fmla="*/ 0 w 511943"/>
                  <a:gd name="connsiteY0" fmla="*/ 58919 h 110291"/>
                  <a:gd name="connsiteX1" fmla="*/ 294019 w 511943"/>
                  <a:gd name="connsiteY1" fmla="*/ 1137 h 110291"/>
                  <a:gd name="connsiteX2" fmla="*/ 511935 w 511943"/>
                  <a:gd name="connsiteY2" fmla="*/ 52315 h 110291"/>
                  <a:gd name="connsiteX3" fmla="*/ 292349 w 511943"/>
                  <a:gd name="connsiteY3" fmla="*/ 110266 h 110291"/>
                  <a:gd name="connsiteX4" fmla="*/ 0 w 511943"/>
                  <a:gd name="connsiteY4" fmla="*/ 58919 h 110291"/>
                  <a:gd name="connsiteX0" fmla="*/ 0 w 511953"/>
                  <a:gd name="connsiteY0" fmla="*/ 58345 h 109717"/>
                  <a:gd name="connsiteX1" fmla="*/ 294019 w 511953"/>
                  <a:gd name="connsiteY1" fmla="*/ 563 h 109717"/>
                  <a:gd name="connsiteX2" fmla="*/ 511935 w 511953"/>
                  <a:gd name="connsiteY2" fmla="*/ 51741 h 109717"/>
                  <a:gd name="connsiteX3" fmla="*/ 292349 w 511953"/>
                  <a:gd name="connsiteY3" fmla="*/ 109692 h 109717"/>
                  <a:gd name="connsiteX4" fmla="*/ 0 w 511953"/>
                  <a:gd name="connsiteY4" fmla="*/ 58345 h 109717"/>
                  <a:gd name="connsiteX0" fmla="*/ 0 w 430767"/>
                  <a:gd name="connsiteY0" fmla="*/ 59036 h 110441"/>
                  <a:gd name="connsiteX1" fmla="*/ 294019 w 430767"/>
                  <a:gd name="connsiteY1" fmla="*/ 1254 h 110441"/>
                  <a:gd name="connsiteX2" fmla="*/ 430731 w 430767"/>
                  <a:gd name="connsiteY2" fmla="*/ 48973 h 110441"/>
                  <a:gd name="connsiteX3" fmla="*/ 292349 w 430767"/>
                  <a:gd name="connsiteY3" fmla="*/ 110383 h 110441"/>
                  <a:gd name="connsiteX4" fmla="*/ 0 w 430767"/>
                  <a:gd name="connsiteY4" fmla="*/ 59036 h 110441"/>
                  <a:gd name="connsiteX0" fmla="*/ 0 w 427168"/>
                  <a:gd name="connsiteY0" fmla="*/ 57797 h 109187"/>
                  <a:gd name="connsiteX1" fmla="*/ 294019 w 427168"/>
                  <a:gd name="connsiteY1" fmla="*/ 15 h 109187"/>
                  <a:gd name="connsiteX2" fmla="*/ 427130 w 427168"/>
                  <a:gd name="connsiteY2" fmla="*/ 56868 h 109187"/>
                  <a:gd name="connsiteX3" fmla="*/ 292349 w 427168"/>
                  <a:gd name="connsiteY3" fmla="*/ 109144 h 109187"/>
                  <a:gd name="connsiteX4" fmla="*/ 0 w 427168"/>
                  <a:gd name="connsiteY4" fmla="*/ 57797 h 109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7168" h="109187">
                    <a:moveTo>
                      <a:pt x="0" y="57797"/>
                    </a:moveTo>
                    <a:cubicBezTo>
                      <a:pt x="278" y="39609"/>
                      <a:pt x="222831" y="170"/>
                      <a:pt x="294019" y="15"/>
                    </a:cubicBezTo>
                    <a:cubicBezTo>
                      <a:pt x="365207" y="-140"/>
                      <a:pt x="425285" y="-27"/>
                      <a:pt x="427130" y="56868"/>
                    </a:cubicBezTo>
                    <a:cubicBezTo>
                      <a:pt x="428975" y="113763"/>
                      <a:pt x="363537" y="108989"/>
                      <a:pt x="292349" y="109144"/>
                    </a:cubicBezTo>
                    <a:cubicBezTo>
                      <a:pt x="221161" y="109299"/>
                      <a:pt x="-278" y="75985"/>
                      <a:pt x="0" y="57797"/>
                    </a:cubicBezTo>
                    <a:close/>
                  </a:path>
                </a:pathLst>
              </a:custGeom>
              <a:solidFill>
                <a:srgbClr val="F168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78" name="组合 177"/>
              <p:cNvGrpSpPr/>
              <p:nvPr/>
            </p:nvGrpSpPr>
            <p:grpSpPr>
              <a:xfrm>
                <a:off x="620531" y="9636924"/>
                <a:ext cx="118084" cy="158131"/>
                <a:chOff x="620531" y="9636924"/>
                <a:chExt cx="118084" cy="158131"/>
              </a:xfrm>
            </p:grpSpPr>
            <p:sp>
              <p:nvSpPr>
                <p:cNvPr id="179" name="任意多边形 178"/>
                <p:cNvSpPr/>
                <p:nvPr/>
              </p:nvSpPr>
              <p:spPr>
                <a:xfrm rot="19056237">
                  <a:off x="620531" y="9676992"/>
                  <a:ext cx="83834" cy="118063"/>
                </a:xfrm>
                <a:custGeom>
                  <a:avLst/>
                  <a:gdLst>
                    <a:gd name="connsiteX0" fmla="*/ 67854 w 83834"/>
                    <a:gd name="connsiteY0" fmla="*/ 5476 h 118063"/>
                    <a:gd name="connsiteX1" fmla="*/ 77024 w 83834"/>
                    <a:gd name="connsiteY1" fmla="*/ 23017 h 118063"/>
                    <a:gd name="connsiteX2" fmla="*/ 83834 w 83834"/>
                    <a:gd name="connsiteY2" fmla="*/ 67962 h 118063"/>
                    <a:gd name="connsiteX3" fmla="*/ 70008 w 83834"/>
                    <a:gd name="connsiteY3" fmla="*/ 118063 h 118063"/>
                    <a:gd name="connsiteX4" fmla="*/ 5891 w 83834"/>
                    <a:gd name="connsiteY4" fmla="*/ 115888 h 118063"/>
                    <a:gd name="connsiteX5" fmla="*/ 3485 w 83834"/>
                    <a:gd name="connsiteY5" fmla="*/ 115349 h 118063"/>
                    <a:gd name="connsiteX6" fmla="*/ 17044 w 83834"/>
                    <a:gd name="connsiteY6" fmla="*/ 66216 h 118063"/>
                    <a:gd name="connsiteX7" fmla="*/ 11617 w 83834"/>
                    <a:gd name="connsiteY7" fmla="*/ 25863 h 118063"/>
                    <a:gd name="connsiteX8" fmla="*/ 0 w 83834"/>
                    <a:gd name="connsiteY8" fmla="*/ 0 h 1180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3834" h="118063">
                      <a:moveTo>
                        <a:pt x="67854" y="5476"/>
                      </a:moveTo>
                      <a:lnTo>
                        <a:pt x="77024" y="23017"/>
                      </a:lnTo>
                      <a:cubicBezTo>
                        <a:pt x="81388" y="36614"/>
                        <a:pt x="83834" y="51859"/>
                        <a:pt x="83834" y="67962"/>
                      </a:cubicBezTo>
                      <a:lnTo>
                        <a:pt x="70008" y="118063"/>
                      </a:lnTo>
                      <a:lnTo>
                        <a:pt x="5891" y="115888"/>
                      </a:lnTo>
                      <a:lnTo>
                        <a:pt x="3485" y="115349"/>
                      </a:lnTo>
                      <a:lnTo>
                        <a:pt x="17044" y="66216"/>
                      </a:lnTo>
                      <a:cubicBezTo>
                        <a:pt x="17044" y="51903"/>
                        <a:pt x="15112" y="38266"/>
                        <a:pt x="11617" y="25863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6CFD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0" name="任意多边形 179"/>
                <p:cNvSpPr/>
                <p:nvPr/>
              </p:nvSpPr>
              <p:spPr>
                <a:xfrm rot="19056237">
                  <a:off x="692896" y="9636924"/>
                  <a:ext cx="45719" cy="118063"/>
                </a:xfrm>
                <a:custGeom>
                  <a:avLst/>
                  <a:gdLst>
                    <a:gd name="connsiteX0" fmla="*/ 67854 w 83834"/>
                    <a:gd name="connsiteY0" fmla="*/ 5476 h 118063"/>
                    <a:gd name="connsiteX1" fmla="*/ 77024 w 83834"/>
                    <a:gd name="connsiteY1" fmla="*/ 23017 h 118063"/>
                    <a:gd name="connsiteX2" fmla="*/ 83834 w 83834"/>
                    <a:gd name="connsiteY2" fmla="*/ 67962 h 118063"/>
                    <a:gd name="connsiteX3" fmla="*/ 70008 w 83834"/>
                    <a:gd name="connsiteY3" fmla="*/ 118063 h 118063"/>
                    <a:gd name="connsiteX4" fmla="*/ 5891 w 83834"/>
                    <a:gd name="connsiteY4" fmla="*/ 115888 h 118063"/>
                    <a:gd name="connsiteX5" fmla="*/ 3485 w 83834"/>
                    <a:gd name="connsiteY5" fmla="*/ 115349 h 118063"/>
                    <a:gd name="connsiteX6" fmla="*/ 17044 w 83834"/>
                    <a:gd name="connsiteY6" fmla="*/ 66216 h 118063"/>
                    <a:gd name="connsiteX7" fmla="*/ 11617 w 83834"/>
                    <a:gd name="connsiteY7" fmla="*/ 25863 h 118063"/>
                    <a:gd name="connsiteX8" fmla="*/ 0 w 83834"/>
                    <a:gd name="connsiteY8" fmla="*/ 0 h 1180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3834" h="118063">
                      <a:moveTo>
                        <a:pt x="67854" y="5476"/>
                      </a:moveTo>
                      <a:lnTo>
                        <a:pt x="77024" y="23017"/>
                      </a:lnTo>
                      <a:cubicBezTo>
                        <a:pt x="81388" y="36614"/>
                        <a:pt x="83834" y="51859"/>
                        <a:pt x="83834" y="67962"/>
                      </a:cubicBezTo>
                      <a:lnTo>
                        <a:pt x="70008" y="118063"/>
                      </a:lnTo>
                      <a:lnTo>
                        <a:pt x="5891" y="115888"/>
                      </a:lnTo>
                      <a:lnTo>
                        <a:pt x="3485" y="115349"/>
                      </a:lnTo>
                      <a:lnTo>
                        <a:pt x="17044" y="66216"/>
                      </a:lnTo>
                      <a:cubicBezTo>
                        <a:pt x="17044" y="51903"/>
                        <a:pt x="15112" y="38266"/>
                        <a:pt x="11617" y="25863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6CFD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87" name="组合 186"/>
            <p:cNvGrpSpPr/>
            <p:nvPr/>
          </p:nvGrpSpPr>
          <p:grpSpPr>
            <a:xfrm>
              <a:off x="726588" y="468643"/>
              <a:ext cx="2986880" cy="679468"/>
              <a:chOff x="2002361" y="291563"/>
              <a:chExt cx="2986880" cy="679468"/>
            </a:xfrm>
          </p:grpSpPr>
          <p:sp>
            <p:nvSpPr>
              <p:cNvPr id="92" name="TextBox 26"/>
              <p:cNvSpPr txBox="1">
                <a:spLocks noChangeArrowheads="1"/>
              </p:cNvSpPr>
              <p:nvPr/>
            </p:nvSpPr>
            <p:spPr bwMode="auto">
              <a:xfrm rot="21447044">
                <a:off x="2382540" y="291563"/>
                <a:ext cx="2606701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丫丫体简" panose="02010604000101010101" pitchFamily="2" charset="-122"/>
                    <a:ea typeface="汉仪丫丫体简" panose="02010604000101010101" pitchFamily="2" charset="-122"/>
                    <a:cs typeface="Arial" panose="020B0604020202020204" pitchFamily="34" charset="0"/>
                  </a:rPr>
                  <a:t>职业生涯规划</a:t>
                </a:r>
                <a:endPara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93" name="TextBox 26"/>
              <p:cNvSpPr txBox="1">
                <a:spLocks noChangeArrowheads="1"/>
              </p:cNvSpPr>
              <p:nvPr/>
            </p:nvSpPr>
            <p:spPr bwMode="auto">
              <a:xfrm>
                <a:off x="2002361" y="386256"/>
                <a:ext cx="306715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latin typeface="汉仪丫丫体简" panose="02010604000101010101" pitchFamily="2" charset="-122"/>
                    <a:ea typeface="汉仪丫丫体简" panose="02010604000101010101" pitchFamily="2" charset="-122"/>
                    <a:cs typeface="Arial" panose="020B0604020202020204" pitchFamily="34" charset="0"/>
                  </a:defRPr>
                </a:lvl1pPr>
                <a:lvl2pPr marL="742950" indent="-285750"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3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1</a:t>
                </a:r>
              </a:p>
            </p:txBody>
          </p:sp>
        </p:grpSp>
      </p:grpSp>
      <p:sp>
        <p:nvSpPr>
          <p:cNvPr id="197" name="椭圆 153"/>
          <p:cNvSpPr/>
          <p:nvPr/>
        </p:nvSpPr>
        <p:spPr>
          <a:xfrm rot="20216895">
            <a:off x="6528570" y="2711701"/>
            <a:ext cx="2511503" cy="100940"/>
          </a:xfrm>
          <a:custGeom>
            <a:avLst/>
            <a:gdLst>
              <a:gd name="connsiteX0" fmla="*/ 0 w 2017875"/>
              <a:gd name="connsiteY0" fmla="*/ 572687 h 1145373"/>
              <a:gd name="connsiteX1" fmla="*/ 1008938 w 2017875"/>
              <a:gd name="connsiteY1" fmla="*/ 0 h 1145373"/>
              <a:gd name="connsiteX2" fmla="*/ 2017876 w 2017875"/>
              <a:gd name="connsiteY2" fmla="*/ 572687 h 1145373"/>
              <a:gd name="connsiteX3" fmla="*/ 1008938 w 2017875"/>
              <a:gd name="connsiteY3" fmla="*/ 1145374 h 1145373"/>
              <a:gd name="connsiteX4" fmla="*/ 0 w 2017875"/>
              <a:gd name="connsiteY4" fmla="*/ 572687 h 1145373"/>
              <a:gd name="connsiteX0" fmla="*/ 0 w 3324884"/>
              <a:gd name="connsiteY0" fmla="*/ 572954 h 1145856"/>
              <a:gd name="connsiteX1" fmla="*/ 1008938 w 3324884"/>
              <a:gd name="connsiteY1" fmla="*/ 267 h 1145856"/>
              <a:gd name="connsiteX2" fmla="*/ 3324884 w 3324884"/>
              <a:gd name="connsiteY2" fmla="*/ 519766 h 1145856"/>
              <a:gd name="connsiteX3" fmla="*/ 1008938 w 3324884"/>
              <a:gd name="connsiteY3" fmla="*/ 1145641 h 1145856"/>
              <a:gd name="connsiteX4" fmla="*/ 0 w 3324884"/>
              <a:gd name="connsiteY4" fmla="*/ 572954 h 1145856"/>
              <a:gd name="connsiteX0" fmla="*/ 0 w 5722559"/>
              <a:gd name="connsiteY0" fmla="*/ 576096 h 1150485"/>
              <a:gd name="connsiteX1" fmla="*/ 1008938 w 5722559"/>
              <a:gd name="connsiteY1" fmla="*/ 3409 h 1150485"/>
              <a:gd name="connsiteX2" fmla="*/ 5722559 w 5722559"/>
              <a:gd name="connsiteY2" fmla="*/ 418219 h 1150485"/>
              <a:gd name="connsiteX3" fmla="*/ 1008938 w 5722559"/>
              <a:gd name="connsiteY3" fmla="*/ 1148783 h 1150485"/>
              <a:gd name="connsiteX4" fmla="*/ 0 w 5722559"/>
              <a:gd name="connsiteY4" fmla="*/ 576096 h 1150485"/>
              <a:gd name="connsiteX0" fmla="*/ 0 w 5933329"/>
              <a:gd name="connsiteY0" fmla="*/ 574549 h 1148330"/>
              <a:gd name="connsiteX1" fmla="*/ 1008938 w 5933329"/>
              <a:gd name="connsiteY1" fmla="*/ 1862 h 1148330"/>
              <a:gd name="connsiteX2" fmla="*/ 5933329 w 5933329"/>
              <a:gd name="connsiteY2" fmla="*/ 450113 h 1148330"/>
              <a:gd name="connsiteX3" fmla="*/ 1008938 w 5933329"/>
              <a:gd name="connsiteY3" fmla="*/ 1147236 h 1148330"/>
              <a:gd name="connsiteX4" fmla="*/ 0 w 5933329"/>
              <a:gd name="connsiteY4" fmla="*/ 574549 h 1148330"/>
              <a:gd name="connsiteX0" fmla="*/ 2782 w 6699476"/>
              <a:gd name="connsiteY0" fmla="*/ 575982 h 1150331"/>
              <a:gd name="connsiteX1" fmla="*/ 1011720 w 6699476"/>
              <a:gd name="connsiteY1" fmla="*/ 3295 h 1150331"/>
              <a:gd name="connsiteX2" fmla="*/ 6699476 w 6699476"/>
              <a:gd name="connsiteY2" fmla="*/ 420140 h 1150331"/>
              <a:gd name="connsiteX3" fmla="*/ 1011720 w 6699476"/>
              <a:gd name="connsiteY3" fmla="*/ 1148669 h 1150331"/>
              <a:gd name="connsiteX4" fmla="*/ 2782 w 6699476"/>
              <a:gd name="connsiteY4" fmla="*/ 575982 h 1150331"/>
              <a:gd name="connsiteX0" fmla="*/ 9055 w 6705749"/>
              <a:gd name="connsiteY0" fmla="*/ 575982 h 1149635"/>
              <a:gd name="connsiteX1" fmla="*/ 1017993 w 6705749"/>
              <a:gd name="connsiteY1" fmla="*/ 3295 h 1149635"/>
              <a:gd name="connsiteX2" fmla="*/ 6705749 w 6705749"/>
              <a:gd name="connsiteY2" fmla="*/ 420140 h 1149635"/>
              <a:gd name="connsiteX3" fmla="*/ 1017993 w 6705749"/>
              <a:gd name="connsiteY3" fmla="*/ 1148669 h 1149635"/>
              <a:gd name="connsiteX4" fmla="*/ 9055 w 6705749"/>
              <a:gd name="connsiteY4" fmla="*/ 575982 h 1149635"/>
              <a:gd name="connsiteX0" fmla="*/ 29879 w 6726573"/>
              <a:gd name="connsiteY0" fmla="*/ 575982 h 1149640"/>
              <a:gd name="connsiteX1" fmla="*/ 1038817 w 6726573"/>
              <a:gd name="connsiteY1" fmla="*/ 3295 h 1149640"/>
              <a:gd name="connsiteX2" fmla="*/ 6726573 w 6726573"/>
              <a:gd name="connsiteY2" fmla="*/ 420140 h 1149640"/>
              <a:gd name="connsiteX3" fmla="*/ 1038817 w 6726573"/>
              <a:gd name="connsiteY3" fmla="*/ 1148669 h 1149640"/>
              <a:gd name="connsiteX4" fmla="*/ 29879 w 6726573"/>
              <a:gd name="connsiteY4" fmla="*/ 575982 h 1149640"/>
              <a:gd name="connsiteX0" fmla="*/ 29879 w 6730938"/>
              <a:gd name="connsiteY0" fmla="*/ 188864 h 762522"/>
              <a:gd name="connsiteX1" fmla="*/ 6726573 w 6730938"/>
              <a:gd name="connsiteY1" fmla="*/ 33022 h 762522"/>
              <a:gd name="connsiteX2" fmla="*/ 1038817 w 6730938"/>
              <a:gd name="connsiteY2" fmla="*/ 761551 h 762522"/>
              <a:gd name="connsiteX3" fmla="*/ 29879 w 6730938"/>
              <a:gd name="connsiteY3" fmla="*/ 188864 h 762522"/>
              <a:gd name="connsiteX0" fmla="*/ -1 w 6696693"/>
              <a:gd name="connsiteY0" fmla="*/ 188864 h 188863"/>
              <a:gd name="connsiteX1" fmla="*/ 6696693 w 6696693"/>
              <a:gd name="connsiteY1" fmla="*/ 33022 h 188863"/>
              <a:gd name="connsiteX2" fmla="*/ -1 w 6696693"/>
              <a:gd name="connsiteY2" fmla="*/ 188864 h 188863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3970 w 6756248"/>
              <a:gd name="connsiteY0" fmla="*/ 501224 h 847269"/>
              <a:gd name="connsiteX1" fmla="*/ 6700664 w 6756248"/>
              <a:gd name="connsiteY1" fmla="*/ 345382 h 847269"/>
              <a:gd name="connsiteX2" fmla="*/ 3970 w 6756248"/>
              <a:gd name="connsiteY2" fmla="*/ 501224 h 847269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4246 w 6708142"/>
              <a:gd name="connsiteY0" fmla="*/ 689949 h 1369838"/>
              <a:gd name="connsiteX1" fmla="*/ 6700940 w 6708142"/>
              <a:gd name="connsiteY1" fmla="*/ 534107 h 1369838"/>
              <a:gd name="connsiteX2" fmla="*/ 4246 w 6708142"/>
              <a:gd name="connsiteY2" fmla="*/ 689949 h 1369838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5547 w 6702241"/>
              <a:gd name="connsiteY0" fmla="*/ 620653 h 1300542"/>
              <a:gd name="connsiteX1" fmla="*/ 6702241 w 6702241"/>
              <a:gd name="connsiteY1" fmla="*/ 464811 h 1300542"/>
              <a:gd name="connsiteX2" fmla="*/ 5547 w 6702241"/>
              <a:gd name="connsiteY2" fmla="*/ 620653 h 1300542"/>
              <a:gd name="connsiteX0" fmla="*/ 5547 w 6702241"/>
              <a:gd name="connsiteY0" fmla="*/ 620653 h 1146123"/>
              <a:gd name="connsiteX1" fmla="*/ 6702241 w 6702241"/>
              <a:gd name="connsiteY1" fmla="*/ 464811 h 1146123"/>
              <a:gd name="connsiteX2" fmla="*/ 5547 w 6702241"/>
              <a:gd name="connsiteY2" fmla="*/ 620653 h 1146123"/>
              <a:gd name="connsiteX0" fmla="*/ 6940 w 6703634"/>
              <a:gd name="connsiteY0" fmla="*/ 478252 h 1003722"/>
              <a:gd name="connsiteX1" fmla="*/ 6703634 w 6703634"/>
              <a:gd name="connsiteY1" fmla="*/ 322410 h 1003722"/>
              <a:gd name="connsiteX2" fmla="*/ 6940 w 6703634"/>
              <a:gd name="connsiteY2" fmla="*/ 478252 h 1003722"/>
              <a:gd name="connsiteX0" fmla="*/ 6940 w 6703634"/>
              <a:gd name="connsiteY0" fmla="*/ 478252 h 927312"/>
              <a:gd name="connsiteX1" fmla="*/ 6703634 w 6703634"/>
              <a:gd name="connsiteY1" fmla="*/ 322410 h 927312"/>
              <a:gd name="connsiteX2" fmla="*/ 6940 w 6703634"/>
              <a:gd name="connsiteY2" fmla="*/ 478252 h 927312"/>
              <a:gd name="connsiteX0" fmla="*/ 908 w 6697602"/>
              <a:gd name="connsiteY0" fmla="*/ 492896 h 957162"/>
              <a:gd name="connsiteX1" fmla="*/ 6697602 w 6697602"/>
              <a:gd name="connsiteY1" fmla="*/ 337054 h 957162"/>
              <a:gd name="connsiteX2" fmla="*/ 908 w 6697602"/>
              <a:gd name="connsiteY2" fmla="*/ 492896 h 957162"/>
              <a:gd name="connsiteX0" fmla="*/ 107 w 6696801"/>
              <a:gd name="connsiteY0" fmla="*/ 459499 h 888995"/>
              <a:gd name="connsiteX1" fmla="*/ 6696801 w 6696801"/>
              <a:gd name="connsiteY1" fmla="*/ 303657 h 888995"/>
              <a:gd name="connsiteX2" fmla="*/ 107 w 6696801"/>
              <a:gd name="connsiteY2" fmla="*/ 459499 h 888995"/>
              <a:gd name="connsiteX0" fmla="*/ 107 w 6696801"/>
              <a:gd name="connsiteY0" fmla="*/ 479688 h 909184"/>
              <a:gd name="connsiteX1" fmla="*/ 6696801 w 6696801"/>
              <a:gd name="connsiteY1" fmla="*/ 323846 h 909184"/>
              <a:gd name="connsiteX2" fmla="*/ 107 w 6696801"/>
              <a:gd name="connsiteY2" fmla="*/ 479688 h 909184"/>
              <a:gd name="connsiteX0" fmla="*/ 107 w 6696801"/>
              <a:gd name="connsiteY0" fmla="*/ 479688 h 940678"/>
              <a:gd name="connsiteX1" fmla="*/ 6696801 w 6696801"/>
              <a:gd name="connsiteY1" fmla="*/ 323846 h 940678"/>
              <a:gd name="connsiteX2" fmla="*/ 107 w 6696801"/>
              <a:gd name="connsiteY2" fmla="*/ 479688 h 940678"/>
              <a:gd name="connsiteX0" fmla="*/ 157 w 6696851"/>
              <a:gd name="connsiteY0" fmla="*/ 592191 h 1169389"/>
              <a:gd name="connsiteX1" fmla="*/ 6696851 w 6696851"/>
              <a:gd name="connsiteY1" fmla="*/ 436349 h 1169389"/>
              <a:gd name="connsiteX2" fmla="*/ 157 w 6696851"/>
              <a:gd name="connsiteY2" fmla="*/ 592191 h 1169389"/>
              <a:gd name="connsiteX0" fmla="*/ 493 w 6697187"/>
              <a:gd name="connsiteY0" fmla="*/ 497740 h 977584"/>
              <a:gd name="connsiteX1" fmla="*/ 6697187 w 6697187"/>
              <a:gd name="connsiteY1" fmla="*/ 341898 h 977584"/>
              <a:gd name="connsiteX2" fmla="*/ 493 w 6697187"/>
              <a:gd name="connsiteY2" fmla="*/ 497740 h 977584"/>
              <a:gd name="connsiteX0" fmla="*/ 500 w 6642198"/>
              <a:gd name="connsiteY0" fmla="*/ 513253 h 980121"/>
              <a:gd name="connsiteX1" fmla="*/ 6642198 w 6642198"/>
              <a:gd name="connsiteY1" fmla="*/ 321242 h 980121"/>
              <a:gd name="connsiteX2" fmla="*/ 500 w 6642198"/>
              <a:gd name="connsiteY2" fmla="*/ 513253 h 980121"/>
              <a:gd name="connsiteX0" fmla="*/ 491 w 6709825"/>
              <a:gd name="connsiteY0" fmla="*/ 478133 h 976265"/>
              <a:gd name="connsiteX1" fmla="*/ 6709825 w 6709825"/>
              <a:gd name="connsiteY1" fmla="*/ 370770 h 976265"/>
              <a:gd name="connsiteX2" fmla="*/ 491 w 6709825"/>
              <a:gd name="connsiteY2" fmla="*/ 478133 h 976265"/>
              <a:gd name="connsiteX0" fmla="*/ 491 w 6709825"/>
              <a:gd name="connsiteY0" fmla="*/ 478133 h 962255"/>
              <a:gd name="connsiteX1" fmla="*/ 6709825 w 6709825"/>
              <a:gd name="connsiteY1" fmla="*/ 370770 h 962255"/>
              <a:gd name="connsiteX2" fmla="*/ 491 w 6709825"/>
              <a:gd name="connsiteY2" fmla="*/ 478133 h 962255"/>
              <a:gd name="connsiteX0" fmla="*/ 905 w 6710239"/>
              <a:gd name="connsiteY0" fmla="*/ 471953 h 956075"/>
              <a:gd name="connsiteX1" fmla="*/ 6710239 w 6710239"/>
              <a:gd name="connsiteY1" fmla="*/ 364590 h 956075"/>
              <a:gd name="connsiteX2" fmla="*/ 905 w 6710239"/>
              <a:gd name="connsiteY2" fmla="*/ 471953 h 956075"/>
              <a:gd name="connsiteX0" fmla="*/ 933 w 6710267"/>
              <a:gd name="connsiteY0" fmla="*/ 454975 h 939097"/>
              <a:gd name="connsiteX1" fmla="*/ 6710267 w 6710267"/>
              <a:gd name="connsiteY1" fmla="*/ 347612 h 939097"/>
              <a:gd name="connsiteX2" fmla="*/ 933 w 6710267"/>
              <a:gd name="connsiteY2" fmla="*/ 454975 h 939097"/>
              <a:gd name="connsiteX0" fmla="*/ 933 w 6710267"/>
              <a:gd name="connsiteY0" fmla="*/ 454975 h 903078"/>
              <a:gd name="connsiteX1" fmla="*/ 6710267 w 6710267"/>
              <a:gd name="connsiteY1" fmla="*/ 347612 h 903078"/>
              <a:gd name="connsiteX2" fmla="*/ 933 w 6710267"/>
              <a:gd name="connsiteY2" fmla="*/ 454975 h 903078"/>
              <a:gd name="connsiteX0" fmla="*/ 1137 w 6303942"/>
              <a:gd name="connsiteY0" fmla="*/ 450007 h 902803"/>
              <a:gd name="connsiteX1" fmla="*/ 6303942 w 6303942"/>
              <a:gd name="connsiteY1" fmla="*/ 356384 h 902803"/>
              <a:gd name="connsiteX2" fmla="*/ 1137 w 6303942"/>
              <a:gd name="connsiteY2" fmla="*/ 450007 h 902803"/>
              <a:gd name="connsiteX0" fmla="*/ 763 w 6303568"/>
              <a:gd name="connsiteY0" fmla="*/ 345042 h 691510"/>
              <a:gd name="connsiteX1" fmla="*/ 6303568 w 6303568"/>
              <a:gd name="connsiteY1" fmla="*/ 251419 h 691510"/>
              <a:gd name="connsiteX2" fmla="*/ 763 w 6303568"/>
              <a:gd name="connsiteY2" fmla="*/ 345042 h 691510"/>
              <a:gd name="connsiteX0" fmla="*/ 464 w 6303269"/>
              <a:gd name="connsiteY0" fmla="*/ 301419 h 603002"/>
              <a:gd name="connsiteX1" fmla="*/ 6303269 w 6303269"/>
              <a:gd name="connsiteY1" fmla="*/ 207796 h 603002"/>
              <a:gd name="connsiteX2" fmla="*/ 464 w 6303269"/>
              <a:gd name="connsiteY2" fmla="*/ 301419 h 603002"/>
              <a:gd name="connsiteX0" fmla="*/ 2 w 6302807"/>
              <a:gd name="connsiteY0" fmla="*/ 232453 h 459965"/>
              <a:gd name="connsiteX1" fmla="*/ 6302807 w 6302807"/>
              <a:gd name="connsiteY1" fmla="*/ 138830 h 459965"/>
              <a:gd name="connsiteX2" fmla="*/ 2 w 6302807"/>
              <a:gd name="connsiteY2" fmla="*/ 232453 h 459965"/>
              <a:gd name="connsiteX0" fmla="*/ 2 w 6302807"/>
              <a:gd name="connsiteY0" fmla="*/ 218785 h 430437"/>
              <a:gd name="connsiteX1" fmla="*/ 6302807 w 6302807"/>
              <a:gd name="connsiteY1" fmla="*/ 125162 h 430437"/>
              <a:gd name="connsiteX2" fmla="*/ 2 w 6302807"/>
              <a:gd name="connsiteY2" fmla="*/ 218785 h 430437"/>
              <a:gd name="connsiteX0" fmla="*/ 2 w 6302807"/>
              <a:gd name="connsiteY0" fmla="*/ 150184 h 361836"/>
              <a:gd name="connsiteX1" fmla="*/ 6302807 w 6302807"/>
              <a:gd name="connsiteY1" fmla="*/ 56561 h 361836"/>
              <a:gd name="connsiteX2" fmla="*/ 2 w 6302807"/>
              <a:gd name="connsiteY2" fmla="*/ 150184 h 361836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133 w 6302938"/>
              <a:gd name="connsiteY0" fmla="*/ 213846 h 451605"/>
              <a:gd name="connsiteX1" fmla="*/ 6302938 w 6302938"/>
              <a:gd name="connsiteY1" fmla="*/ 120223 h 451605"/>
              <a:gd name="connsiteX2" fmla="*/ 133 w 6302938"/>
              <a:gd name="connsiteY2" fmla="*/ 213846 h 451605"/>
              <a:gd name="connsiteX0" fmla="*/ 2289 w 6305094"/>
              <a:gd name="connsiteY0" fmla="*/ 237792 h 499248"/>
              <a:gd name="connsiteX1" fmla="*/ 6305094 w 6305094"/>
              <a:gd name="connsiteY1" fmla="*/ 144169 h 499248"/>
              <a:gd name="connsiteX2" fmla="*/ 2289 w 6305094"/>
              <a:gd name="connsiteY2" fmla="*/ 237792 h 499248"/>
              <a:gd name="connsiteX0" fmla="*/ 1330 w 6304135"/>
              <a:gd name="connsiteY0" fmla="*/ 208330 h 440630"/>
              <a:gd name="connsiteX1" fmla="*/ 6304135 w 6304135"/>
              <a:gd name="connsiteY1" fmla="*/ 114707 h 440630"/>
              <a:gd name="connsiteX2" fmla="*/ 1330 w 6304135"/>
              <a:gd name="connsiteY2" fmla="*/ 208330 h 440630"/>
              <a:gd name="connsiteX0" fmla="*/ 1330 w 6304135"/>
              <a:gd name="connsiteY0" fmla="*/ 190557 h 422857"/>
              <a:gd name="connsiteX1" fmla="*/ 6304135 w 6304135"/>
              <a:gd name="connsiteY1" fmla="*/ 96934 h 422857"/>
              <a:gd name="connsiteX2" fmla="*/ 1330 w 6304135"/>
              <a:gd name="connsiteY2" fmla="*/ 190557 h 422857"/>
              <a:gd name="connsiteX0" fmla="*/ 1322 w 6304127"/>
              <a:gd name="connsiteY0" fmla="*/ 190557 h 391618"/>
              <a:gd name="connsiteX1" fmla="*/ 6304127 w 6304127"/>
              <a:gd name="connsiteY1" fmla="*/ 96934 h 391618"/>
              <a:gd name="connsiteX2" fmla="*/ 1322 w 6304127"/>
              <a:gd name="connsiteY2" fmla="*/ 190557 h 391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04127" h="391618">
                <a:moveTo>
                  <a:pt x="1322" y="190557"/>
                </a:moveTo>
                <a:cubicBezTo>
                  <a:pt x="58819" y="-206459"/>
                  <a:pt x="1676272" y="148415"/>
                  <a:pt x="6304127" y="96934"/>
                </a:cubicBezTo>
                <a:cubicBezTo>
                  <a:pt x="1758417" y="309945"/>
                  <a:pt x="-56175" y="587573"/>
                  <a:pt x="1322" y="190557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8" name="椭圆 153"/>
          <p:cNvSpPr/>
          <p:nvPr/>
        </p:nvSpPr>
        <p:spPr>
          <a:xfrm rot="20216895">
            <a:off x="1707460" y="912936"/>
            <a:ext cx="1983464" cy="79718"/>
          </a:xfrm>
          <a:custGeom>
            <a:avLst/>
            <a:gdLst>
              <a:gd name="connsiteX0" fmla="*/ 0 w 2017875"/>
              <a:gd name="connsiteY0" fmla="*/ 572687 h 1145373"/>
              <a:gd name="connsiteX1" fmla="*/ 1008938 w 2017875"/>
              <a:gd name="connsiteY1" fmla="*/ 0 h 1145373"/>
              <a:gd name="connsiteX2" fmla="*/ 2017876 w 2017875"/>
              <a:gd name="connsiteY2" fmla="*/ 572687 h 1145373"/>
              <a:gd name="connsiteX3" fmla="*/ 1008938 w 2017875"/>
              <a:gd name="connsiteY3" fmla="*/ 1145374 h 1145373"/>
              <a:gd name="connsiteX4" fmla="*/ 0 w 2017875"/>
              <a:gd name="connsiteY4" fmla="*/ 572687 h 1145373"/>
              <a:gd name="connsiteX0" fmla="*/ 0 w 3324884"/>
              <a:gd name="connsiteY0" fmla="*/ 572954 h 1145856"/>
              <a:gd name="connsiteX1" fmla="*/ 1008938 w 3324884"/>
              <a:gd name="connsiteY1" fmla="*/ 267 h 1145856"/>
              <a:gd name="connsiteX2" fmla="*/ 3324884 w 3324884"/>
              <a:gd name="connsiteY2" fmla="*/ 519766 h 1145856"/>
              <a:gd name="connsiteX3" fmla="*/ 1008938 w 3324884"/>
              <a:gd name="connsiteY3" fmla="*/ 1145641 h 1145856"/>
              <a:gd name="connsiteX4" fmla="*/ 0 w 3324884"/>
              <a:gd name="connsiteY4" fmla="*/ 572954 h 1145856"/>
              <a:gd name="connsiteX0" fmla="*/ 0 w 5722559"/>
              <a:gd name="connsiteY0" fmla="*/ 576096 h 1150485"/>
              <a:gd name="connsiteX1" fmla="*/ 1008938 w 5722559"/>
              <a:gd name="connsiteY1" fmla="*/ 3409 h 1150485"/>
              <a:gd name="connsiteX2" fmla="*/ 5722559 w 5722559"/>
              <a:gd name="connsiteY2" fmla="*/ 418219 h 1150485"/>
              <a:gd name="connsiteX3" fmla="*/ 1008938 w 5722559"/>
              <a:gd name="connsiteY3" fmla="*/ 1148783 h 1150485"/>
              <a:gd name="connsiteX4" fmla="*/ 0 w 5722559"/>
              <a:gd name="connsiteY4" fmla="*/ 576096 h 1150485"/>
              <a:gd name="connsiteX0" fmla="*/ 0 w 5933329"/>
              <a:gd name="connsiteY0" fmla="*/ 574549 h 1148330"/>
              <a:gd name="connsiteX1" fmla="*/ 1008938 w 5933329"/>
              <a:gd name="connsiteY1" fmla="*/ 1862 h 1148330"/>
              <a:gd name="connsiteX2" fmla="*/ 5933329 w 5933329"/>
              <a:gd name="connsiteY2" fmla="*/ 450113 h 1148330"/>
              <a:gd name="connsiteX3" fmla="*/ 1008938 w 5933329"/>
              <a:gd name="connsiteY3" fmla="*/ 1147236 h 1148330"/>
              <a:gd name="connsiteX4" fmla="*/ 0 w 5933329"/>
              <a:gd name="connsiteY4" fmla="*/ 574549 h 1148330"/>
              <a:gd name="connsiteX0" fmla="*/ 2782 w 6699476"/>
              <a:gd name="connsiteY0" fmla="*/ 575982 h 1150331"/>
              <a:gd name="connsiteX1" fmla="*/ 1011720 w 6699476"/>
              <a:gd name="connsiteY1" fmla="*/ 3295 h 1150331"/>
              <a:gd name="connsiteX2" fmla="*/ 6699476 w 6699476"/>
              <a:gd name="connsiteY2" fmla="*/ 420140 h 1150331"/>
              <a:gd name="connsiteX3" fmla="*/ 1011720 w 6699476"/>
              <a:gd name="connsiteY3" fmla="*/ 1148669 h 1150331"/>
              <a:gd name="connsiteX4" fmla="*/ 2782 w 6699476"/>
              <a:gd name="connsiteY4" fmla="*/ 575982 h 1150331"/>
              <a:gd name="connsiteX0" fmla="*/ 9055 w 6705749"/>
              <a:gd name="connsiteY0" fmla="*/ 575982 h 1149635"/>
              <a:gd name="connsiteX1" fmla="*/ 1017993 w 6705749"/>
              <a:gd name="connsiteY1" fmla="*/ 3295 h 1149635"/>
              <a:gd name="connsiteX2" fmla="*/ 6705749 w 6705749"/>
              <a:gd name="connsiteY2" fmla="*/ 420140 h 1149635"/>
              <a:gd name="connsiteX3" fmla="*/ 1017993 w 6705749"/>
              <a:gd name="connsiteY3" fmla="*/ 1148669 h 1149635"/>
              <a:gd name="connsiteX4" fmla="*/ 9055 w 6705749"/>
              <a:gd name="connsiteY4" fmla="*/ 575982 h 1149635"/>
              <a:gd name="connsiteX0" fmla="*/ 29879 w 6726573"/>
              <a:gd name="connsiteY0" fmla="*/ 575982 h 1149640"/>
              <a:gd name="connsiteX1" fmla="*/ 1038817 w 6726573"/>
              <a:gd name="connsiteY1" fmla="*/ 3295 h 1149640"/>
              <a:gd name="connsiteX2" fmla="*/ 6726573 w 6726573"/>
              <a:gd name="connsiteY2" fmla="*/ 420140 h 1149640"/>
              <a:gd name="connsiteX3" fmla="*/ 1038817 w 6726573"/>
              <a:gd name="connsiteY3" fmla="*/ 1148669 h 1149640"/>
              <a:gd name="connsiteX4" fmla="*/ 29879 w 6726573"/>
              <a:gd name="connsiteY4" fmla="*/ 575982 h 1149640"/>
              <a:gd name="connsiteX0" fmla="*/ 29879 w 6730938"/>
              <a:gd name="connsiteY0" fmla="*/ 188864 h 762522"/>
              <a:gd name="connsiteX1" fmla="*/ 6726573 w 6730938"/>
              <a:gd name="connsiteY1" fmla="*/ 33022 h 762522"/>
              <a:gd name="connsiteX2" fmla="*/ 1038817 w 6730938"/>
              <a:gd name="connsiteY2" fmla="*/ 761551 h 762522"/>
              <a:gd name="connsiteX3" fmla="*/ 29879 w 6730938"/>
              <a:gd name="connsiteY3" fmla="*/ 188864 h 762522"/>
              <a:gd name="connsiteX0" fmla="*/ -1 w 6696693"/>
              <a:gd name="connsiteY0" fmla="*/ 188864 h 188863"/>
              <a:gd name="connsiteX1" fmla="*/ 6696693 w 6696693"/>
              <a:gd name="connsiteY1" fmla="*/ 33022 h 188863"/>
              <a:gd name="connsiteX2" fmla="*/ -1 w 6696693"/>
              <a:gd name="connsiteY2" fmla="*/ 188864 h 188863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3970 w 6756248"/>
              <a:gd name="connsiteY0" fmla="*/ 501224 h 847269"/>
              <a:gd name="connsiteX1" fmla="*/ 6700664 w 6756248"/>
              <a:gd name="connsiteY1" fmla="*/ 345382 h 847269"/>
              <a:gd name="connsiteX2" fmla="*/ 3970 w 6756248"/>
              <a:gd name="connsiteY2" fmla="*/ 501224 h 847269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4246 w 6708142"/>
              <a:gd name="connsiteY0" fmla="*/ 689949 h 1369838"/>
              <a:gd name="connsiteX1" fmla="*/ 6700940 w 6708142"/>
              <a:gd name="connsiteY1" fmla="*/ 534107 h 1369838"/>
              <a:gd name="connsiteX2" fmla="*/ 4246 w 6708142"/>
              <a:gd name="connsiteY2" fmla="*/ 689949 h 1369838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5547 w 6702241"/>
              <a:gd name="connsiteY0" fmla="*/ 620653 h 1300542"/>
              <a:gd name="connsiteX1" fmla="*/ 6702241 w 6702241"/>
              <a:gd name="connsiteY1" fmla="*/ 464811 h 1300542"/>
              <a:gd name="connsiteX2" fmla="*/ 5547 w 6702241"/>
              <a:gd name="connsiteY2" fmla="*/ 620653 h 1300542"/>
              <a:gd name="connsiteX0" fmla="*/ 5547 w 6702241"/>
              <a:gd name="connsiteY0" fmla="*/ 620653 h 1146123"/>
              <a:gd name="connsiteX1" fmla="*/ 6702241 w 6702241"/>
              <a:gd name="connsiteY1" fmla="*/ 464811 h 1146123"/>
              <a:gd name="connsiteX2" fmla="*/ 5547 w 6702241"/>
              <a:gd name="connsiteY2" fmla="*/ 620653 h 1146123"/>
              <a:gd name="connsiteX0" fmla="*/ 6940 w 6703634"/>
              <a:gd name="connsiteY0" fmla="*/ 478252 h 1003722"/>
              <a:gd name="connsiteX1" fmla="*/ 6703634 w 6703634"/>
              <a:gd name="connsiteY1" fmla="*/ 322410 h 1003722"/>
              <a:gd name="connsiteX2" fmla="*/ 6940 w 6703634"/>
              <a:gd name="connsiteY2" fmla="*/ 478252 h 1003722"/>
              <a:gd name="connsiteX0" fmla="*/ 6940 w 6703634"/>
              <a:gd name="connsiteY0" fmla="*/ 478252 h 927312"/>
              <a:gd name="connsiteX1" fmla="*/ 6703634 w 6703634"/>
              <a:gd name="connsiteY1" fmla="*/ 322410 h 927312"/>
              <a:gd name="connsiteX2" fmla="*/ 6940 w 6703634"/>
              <a:gd name="connsiteY2" fmla="*/ 478252 h 927312"/>
              <a:gd name="connsiteX0" fmla="*/ 908 w 6697602"/>
              <a:gd name="connsiteY0" fmla="*/ 492896 h 957162"/>
              <a:gd name="connsiteX1" fmla="*/ 6697602 w 6697602"/>
              <a:gd name="connsiteY1" fmla="*/ 337054 h 957162"/>
              <a:gd name="connsiteX2" fmla="*/ 908 w 6697602"/>
              <a:gd name="connsiteY2" fmla="*/ 492896 h 957162"/>
              <a:gd name="connsiteX0" fmla="*/ 107 w 6696801"/>
              <a:gd name="connsiteY0" fmla="*/ 459499 h 888995"/>
              <a:gd name="connsiteX1" fmla="*/ 6696801 w 6696801"/>
              <a:gd name="connsiteY1" fmla="*/ 303657 h 888995"/>
              <a:gd name="connsiteX2" fmla="*/ 107 w 6696801"/>
              <a:gd name="connsiteY2" fmla="*/ 459499 h 888995"/>
              <a:gd name="connsiteX0" fmla="*/ 107 w 6696801"/>
              <a:gd name="connsiteY0" fmla="*/ 479688 h 909184"/>
              <a:gd name="connsiteX1" fmla="*/ 6696801 w 6696801"/>
              <a:gd name="connsiteY1" fmla="*/ 323846 h 909184"/>
              <a:gd name="connsiteX2" fmla="*/ 107 w 6696801"/>
              <a:gd name="connsiteY2" fmla="*/ 479688 h 909184"/>
              <a:gd name="connsiteX0" fmla="*/ 107 w 6696801"/>
              <a:gd name="connsiteY0" fmla="*/ 479688 h 940678"/>
              <a:gd name="connsiteX1" fmla="*/ 6696801 w 6696801"/>
              <a:gd name="connsiteY1" fmla="*/ 323846 h 940678"/>
              <a:gd name="connsiteX2" fmla="*/ 107 w 6696801"/>
              <a:gd name="connsiteY2" fmla="*/ 479688 h 940678"/>
              <a:gd name="connsiteX0" fmla="*/ 157 w 6696851"/>
              <a:gd name="connsiteY0" fmla="*/ 592191 h 1169389"/>
              <a:gd name="connsiteX1" fmla="*/ 6696851 w 6696851"/>
              <a:gd name="connsiteY1" fmla="*/ 436349 h 1169389"/>
              <a:gd name="connsiteX2" fmla="*/ 157 w 6696851"/>
              <a:gd name="connsiteY2" fmla="*/ 592191 h 1169389"/>
              <a:gd name="connsiteX0" fmla="*/ 493 w 6697187"/>
              <a:gd name="connsiteY0" fmla="*/ 497740 h 977584"/>
              <a:gd name="connsiteX1" fmla="*/ 6697187 w 6697187"/>
              <a:gd name="connsiteY1" fmla="*/ 341898 h 977584"/>
              <a:gd name="connsiteX2" fmla="*/ 493 w 6697187"/>
              <a:gd name="connsiteY2" fmla="*/ 497740 h 977584"/>
              <a:gd name="connsiteX0" fmla="*/ 500 w 6642198"/>
              <a:gd name="connsiteY0" fmla="*/ 513253 h 980121"/>
              <a:gd name="connsiteX1" fmla="*/ 6642198 w 6642198"/>
              <a:gd name="connsiteY1" fmla="*/ 321242 h 980121"/>
              <a:gd name="connsiteX2" fmla="*/ 500 w 6642198"/>
              <a:gd name="connsiteY2" fmla="*/ 513253 h 980121"/>
              <a:gd name="connsiteX0" fmla="*/ 491 w 6709825"/>
              <a:gd name="connsiteY0" fmla="*/ 478133 h 976265"/>
              <a:gd name="connsiteX1" fmla="*/ 6709825 w 6709825"/>
              <a:gd name="connsiteY1" fmla="*/ 370770 h 976265"/>
              <a:gd name="connsiteX2" fmla="*/ 491 w 6709825"/>
              <a:gd name="connsiteY2" fmla="*/ 478133 h 976265"/>
              <a:gd name="connsiteX0" fmla="*/ 491 w 6709825"/>
              <a:gd name="connsiteY0" fmla="*/ 478133 h 962255"/>
              <a:gd name="connsiteX1" fmla="*/ 6709825 w 6709825"/>
              <a:gd name="connsiteY1" fmla="*/ 370770 h 962255"/>
              <a:gd name="connsiteX2" fmla="*/ 491 w 6709825"/>
              <a:gd name="connsiteY2" fmla="*/ 478133 h 962255"/>
              <a:gd name="connsiteX0" fmla="*/ 905 w 6710239"/>
              <a:gd name="connsiteY0" fmla="*/ 471953 h 956075"/>
              <a:gd name="connsiteX1" fmla="*/ 6710239 w 6710239"/>
              <a:gd name="connsiteY1" fmla="*/ 364590 h 956075"/>
              <a:gd name="connsiteX2" fmla="*/ 905 w 6710239"/>
              <a:gd name="connsiteY2" fmla="*/ 471953 h 956075"/>
              <a:gd name="connsiteX0" fmla="*/ 933 w 6710267"/>
              <a:gd name="connsiteY0" fmla="*/ 454975 h 939097"/>
              <a:gd name="connsiteX1" fmla="*/ 6710267 w 6710267"/>
              <a:gd name="connsiteY1" fmla="*/ 347612 h 939097"/>
              <a:gd name="connsiteX2" fmla="*/ 933 w 6710267"/>
              <a:gd name="connsiteY2" fmla="*/ 454975 h 939097"/>
              <a:gd name="connsiteX0" fmla="*/ 933 w 6710267"/>
              <a:gd name="connsiteY0" fmla="*/ 454975 h 903078"/>
              <a:gd name="connsiteX1" fmla="*/ 6710267 w 6710267"/>
              <a:gd name="connsiteY1" fmla="*/ 347612 h 903078"/>
              <a:gd name="connsiteX2" fmla="*/ 933 w 6710267"/>
              <a:gd name="connsiteY2" fmla="*/ 454975 h 903078"/>
              <a:gd name="connsiteX0" fmla="*/ 1137 w 6303942"/>
              <a:gd name="connsiteY0" fmla="*/ 450007 h 902803"/>
              <a:gd name="connsiteX1" fmla="*/ 6303942 w 6303942"/>
              <a:gd name="connsiteY1" fmla="*/ 356384 h 902803"/>
              <a:gd name="connsiteX2" fmla="*/ 1137 w 6303942"/>
              <a:gd name="connsiteY2" fmla="*/ 450007 h 902803"/>
              <a:gd name="connsiteX0" fmla="*/ 763 w 6303568"/>
              <a:gd name="connsiteY0" fmla="*/ 345042 h 691510"/>
              <a:gd name="connsiteX1" fmla="*/ 6303568 w 6303568"/>
              <a:gd name="connsiteY1" fmla="*/ 251419 h 691510"/>
              <a:gd name="connsiteX2" fmla="*/ 763 w 6303568"/>
              <a:gd name="connsiteY2" fmla="*/ 345042 h 691510"/>
              <a:gd name="connsiteX0" fmla="*/ 464 w 6303269"/>
              <a:gd name="connsiteY0" fmla="*/ 301419 h 603002"/>
              <a:gd name="connsiteX1" fmla="*/ 6303269 w 6303269"/>
              <a:gd name="connsiteY1" fmla="*/ 207796 h 603002"/>
              <a:gd name="connsiteX2" fmla="*/ 464 w 6303269"/>
              <a:gd name="connsiteY2" fmla="*/ 301419 h 603002"/>
              <a:gd name="connsiteX0" fmla="*/ 2 w 6302807"/>
              <a:gd name="connsiteY0" fmla="*/ 232453 h 459965"/>
              <a:gd name="connsiteX1" fmla="*/ 6302807 w 6302807"/>
              <a:gd name="connsiteY1" fmla="*/ 138830 h 459965"/>
              <a:gd name="connsiteX2" fmla="*/ 2 w 6302807"/>
              <a:gd name="connsiteY2" fmla="*/ 232453 h 459965"/>
              <a:gd name="connsiteX0" fmla="*/ 2 w 6302807"/>
              <a:gd name="connsiteY0" fmla="*/ 218785 h 430437"/>
              <a:gd name="connsiteX1" fmla="*/ 6302807 w 6302807"/>
              <a:gd name="connsiteY1" fmla="*/ 125162 h 430437"/>
              <a:gd name="connsiteX2" fmla="*/ 2 w 6302807"/>
              <a:gd name="connsiteY2" fmla="*/ 218785 h 430437"/>
              <a:gd name="connsiteX0" fmla="*/ 2 w 6302807"/>
              <a:gd name="connsiteY0" fmla="*/ 150184 h 361836"/>
              <a:gd name="connsiteX1" fmla="*/ 6302807 w 6302807"/>
              <a:gd name="connsiteY1" fmla="*/ 56561 h 361836"/>
              <a:gd name="connsiteX2" fmla="*/ 2 w 6302807"/>
              <a:gd name="connsiteY2" fmla="*/ 150184 h 361836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133 w 6302938"/>
              <a:gd name="connsiteY0" fmla="*/ 213846 h 451605"/>
              <a:gd name="connsiteX1" fmla="*/ 6302938 w 6302938"/>
              <a:gd name="connsiteY1" fmla="*/ 120223 h 451605"/>
              <a:gd name="connsiteX2" fmla="*/ 133 w 6302938"/>
              <a:gd name="connsiteY2" fmla="*/ 213846 h 451605"/>
              <a:gd name="connsiteX0" fmla="*/ 2289 w 6305094"/>
              <a:gd name="connsiteY0" fmla="*/ 237792 h 499248"/>
              <a:gd name="connsiteX1" fmla="*/ 6305094 w 6305094"/>
              <a:gd name="connsiteY1" fmla="*/ 144169 h 499248"/>
              <a:gd name="connsiteX2" fmla="*/ 2289 w 6305094"/>
              <a:gd name="connsiteY2" fmla="*/ 237792 h 499248"/>
              <a:gd name="connsiteX0" fmla="*/ 1330 w 6304135"/>
              <a:gd name="connsiteY0" fmla="*/ 208330 h 440630"/>
              <a:gd name="connsiteX1" fmla="*/ 6304135 w 6304135"/>
              <a:gd name="connsiteY1" fmla="*/ 114707 h 440630"/>
              <a:gd name="connsiteX2" fmla="*/ 1330 w 6304135"/>
              <a:gd name="connsiteY2" fmla="*/ 208330 h 440630"/>
              <a:gd name="connsiteX0" fmla="*/ 1330 w 6304135"/>
              <a:gd name="connsiteY0" fmla="*/ 190557 h 422857"/>
              <a:gd name="connsiteX1" fmla="*/ 6304135 w 6304135"/>
              <a:gd name="connsiteY1" fmla="*/ 96934 h 422857"/>
              <a:gd name="connsiteX2" fmla="*/ 1330 w 6304135"/>
              <a:gd name="connsiteY2" fmla="*/ 190557 h 422857"/>
              <a:gd name="connsiteX0" fmla="*/ 1322 w 6304127"/>
              <a:gd name="connsiteY0" fmla="*/ 190557 h 391618"/>
              <a:gd name="connsiteX1" fmla="*/ 6304127 w 6304127"/>
              <a:gd name="connsiteY1" fmla="*/ 96934 h 391618"/>
              <a:gd name="connsiteX2" fmla="*/ 1322 w 6304127"/>
              <a:gd name="connsiteY2" fmla="*/ 190557 h 391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04127" h="391618">
                <a:moveTo>
                  <a:pt x="1322" y="190557"/>
                </a:moveTo>
                <a:cubicBezTo>
                  <a:pt x="58819" y="-206459"/>
                  <a:pt x="1676272" y="148415"/>
                  <a:pt x="6304127" y="96934"/>
                </a:cubicBezTo>
                <a:cubicBezTo>
                  <a:pt x="1758417" y="309945"/>
                  <a:pt x="-56175" y="587573"/>
                  <a:pt x="1322" y="190557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9" name="椭圆 153"/>
          <p:cNvSpPr/>
          <p:nvPr/>
        </p:nvSpPr>
        <p:spPr>
          <a:xfrm rot="20216895">
            <a:off x="695390" y="2986010"/>
            <a:ext cx="2511503" cy="100940"/>
          </a:xfrm>
          <a:custGeom>
            <a:avLst/>
            <a:gdLst>
              <a:gd name="connsiteX0" fmla="*/ 0 w 2017875"/>
              <a:gd name="connsiteY0" fmla="*/ 572687 h 1145373"/>
              <a:gd name="connsiteX1" fmla="*/ 1008938 w 2017875"/>
              <a:gd name="connsiteY1" fmla="*/ 0 h 1145373"/>
              <a:gd name="connsiteX2" fmla="*/ 2017876 w 2017875"/>
              <a:gd name="connsiteY2" fmla="*/ 572687 h 1145373"/>
              <a:gd name="connsiteX3" fmla="*/ 1008938 w 2017875"/>
              <a:gd name="connsiteY3" fmla="*/ 1145374 h 1145373"/>
              <a:gd name="connsiteX4" fmla="*/ 0 w 2017875"/>
              <a:gd name="connsiteY4" fmla="*/ 572687 h 1145373"/>
              <a:gd name="connsiteX0" fmla="*/ 0 w 3324884"/>
              <a:gd name="connsiteY0" fmla="*/ 572954 h 1145856"/>
              <a:gd name="connsiteX1" fmla="*/ 1008938 w 3324884"/>
              <a:gd name="connsiteY1" fmla="*/ 267 h 1145856"/>
              <a:gd name="connsiteX2" fmla="*/ 3324884 w 3324884"/>
              <a:gd name="connsiteY2" fmla="*/ 519766 h 1145856"/>
              <a:gd name="connsiteX3" fmla="*/ 1008938 w 3324884"/>
              <a:gd name="connsiteY3" fmla="*/ 1145641 h 1145856"/>
              <a:gd name="connsiteX4" fmla="*/ 0 w 3324884"/>
              <a:gd name="connsiteY4" fmla="*/ 572954 h 1145856"/>
              <a:gd name="connsiteX0" fmla="*/ 0 w 5722559"/>
              <a:gd name="connsiteY0" fmla="*/ 576096 h 1150485"/>
              <a:gd name="connsiteX1" fmla="*/ 1008938 w 5722559"/>
              <a:gd name="connsiteY1" fmla="*/ 3409 h 1150485"/>
              <a:gd name="connsiteX2" fmla="*/ 5722559 w 5722559"/>
              <a:gd name="connsiteY2" fmla="*/ 418219 h 1150485"/>
              <a:gd name="connsiteX3" fmla="*/ 1008938 w 5722559"/>
              <a:gd name="connsiteY3" fmla="*/ 1148783 h 1150485"/>
              <a:gd name="connsiteX4" fmla="*/ 0 w 5722559"/>
              <a:gd name="connsiteY4" fmla="*/ 576096 h 1150485"/>
              <a:gd name="connsiteX0" fmla="*/ 0 w 5933329"/>
              <a:gd name="connsiteY0" fmla="*/ 574549 h 1148330"/>
              <a:gd name="connsiteX1" fmla="*/ 1008938 w 5933329"/>
              <a:gd name="connsiteY1" fmla="*/ 1862 h 1148330"/>
              <a:gd name="connsiteX2" fmla="*/ 5933329 w 5933329"/>
              <a:gd name="connsiteY2" fmla="*/ 450113 h 1148330"/>
              <a:gd name="connsiteX3" fmla="*/ 1008938 w 5933329"/>
              <a:gd name="connsiteY3" fmla="*/ 1147236 h 1148330"/>
              <a:gd name="connsiteX4" fmla="*/ 0 w 5933329"/>
              <a:gd name="connsiteY4" fmla="*/ 574549 h 1148330"/>
              <a:gd name="connsiteX0" fmla="*/ 2782 w 6699476"/>
              <a:gd name="connsiteY0" fmla="*/ 575982 h 1150331"/>
              <a:gd name="connsiteX1" fmla="*/ 1011720 w 6699476"/>
              <a:gd name="connsiteY1" fmla="*/ 3295 h 1150331"/>
              <a:gd name="connsiteX2" fmla="*/ 6699476 w 6699476"/>
              <a:gd name="connsiteY2" fmla="*/ 420140 h 1150331"/>
              <a:gd name="connsiteX3" fmla="*/ 1011720 w 6699476"/>
              <a:gd name="connsiteY3" fmla="*/ 1148669 h 1150331"/>
              <a:gd name="connsiteX4" fmla="*/ 2782 w 6699476"/>
              <a:gd name="connsiteY4" fmla="*/ 575982 h 1150331"/>
              <a:gd name="connsiteX0" fmla="*/ 9055 w 6705749"/>
              <a:gd name="connsiteY0" fmla="*/ 575982 h 1149635"/>
              <a:gd name="connsiteX1" fmla="*/ 1017993 w 6705749"/>
              <a:gd name="connsiteY1" fmla="*/ 3295 h 1149635"/>
              <a:gd name="connsiteX2" fmla="*/ 6705749 w 6705749"/>
              <a:gd name="connsiteY2" fmla="*/ 420140 h 1149635"/>
              <a:gd name="connsiteX3" fmla="*/ 1017993 w 6705749"/>
              <a:gd name="connsiteY3" fmla="*/ 1148669 h 1149635"/>
              <a:gd name="connsiteX4" fmla="*/ 9055 w 6705749"/>
              <a:gd name="connsiteY4" fmla="*/ 575982 h 1149635"/>
              <a:gd name="connsiteX0" fmla="*/ 29879 w 6726573"/>
              <a:gd name="connsiteY0" fmla="*/ 575982 h 1149640"/>
              <a:gd name="connsiteX1" fmla="*/ 1038817 w 6726573"/>
              <a:gd name="connsiteY1" fmla="*/ 3295 h 1149640"/>
              <a:gd name="connsiteX2" fmla="*/ 6726573 w 6726573"/>
              <a:gd name="connsiteY2" fmla="*/ 420140 h 1149640"/>
              <a:gd name="connsiteX3" fmla="*/ 1038817 w 6726573"/>
              <a:gd name="connsiteY3" fmla="*/ 1148669 h 1149640"/>
              <a:gd name="connsiteX4" fmla="*/ 29879 w 6726573"/>
              <a:gd name="connsiteY4" fmla="*/ 575982 h 1149640"/>
              <a:gd name="connsiteX0" fmla="*/ 29879 w 6730938"/>
              <a:gd name="connsiteY0" fmla="*/ 188864 h 762522"/>
              <a:gd name="connsiteX1" fmla="*/ 6726573 w 6730938"/>
              <a:gd name="connsiteY1" fmla="*/ 33022 h 762522"/>
              <a:gd name="connsiteX2" fmla="*/ 1038817 w 6730938"/>
              <a:gd name="connsiteY2" fmla="*/ 761551 h 762522"/>
              <a:gd name="connsiteX3" fmla="*/ 29879 w 6730938"/>
              <a:gd name="connsiteY3" fmla="*/ 188864 h 762522"/>
              <a:gd name="connsiteX0" fmla="*/ -1 w 6696693"/>
              <a:gd name="connsiteY0" fmla="*/ 188864 h 188863"/>
              <a:gd name="connsiteX1" fmla="*/ 6696693 w 6696693"/>
              <a:gd name="connsiteY1" fmla="*/ 33022 h 188863"/>
              <a:gd name="connsiteX2" fmla="*/ -1 w 6696693"/>
              <a:gd name="connsiteY2" fmla="*/ 188864 h 188863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3970 w 6756248"/>
              <a:gd name="connsiteY0" fmla="*/ 501224 h 847269"/>
              <a:gd name="connsiteX1" fmla="*/ 6700664 w 6756248"/>
              <a:gd name="connsiteY1" fmla="*/ 345382 h 847269"/>
              <a:gd name="connsiteX2" fmla="*/ 3970 w 6756248"/>
              <a:gd name="connsiteY2" fmla="*/ 501224 h 847269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4246 w 6708142"/>
              <a:gd name="connsiteY0" fmla="*/ 689949 h 1369838"/>
              <a:gd name="connsiteX1" fmla="*/ 6700940 w 6708142"/>
              <a:gd name="connsiteY1" fmla="*/ 534107 h 1369838"/>
              <a:gd name="connsiteX2" fmla="*/ 4246 w 6708142"/>
              <a:gd name="connsiteY2" fmla="*/ 689949 h 1369838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5547 w 6702241"/>
              <a:gd name="connsiteY0" fmla="*/ 620653 h 1300542"/>
              <a:gd name="connsiteX1" fmla="*/ 6702241 w 6702241"/>
              <a:gd name="connsiteY1" fmla="*/ 464811 h 1300542"/>
              <a:gd name="connsiteX2" fmla="*/ 5547 w 6702241"/>
              <a:gd name="connsiteY2" fmla="*/ 620653 h 1300542"/>
              <a:gd name="connsiteX0" fmla="*/ 5547 w 6702241"/>
              <a:gd name="connsiteY0" fmla="*/ 620653 h 1146123"/>
              <a:gd name="connsiteX1" fmla="*/ 6702241 w 6702241"/>
              <a:gd name="connsiteY1" fmla="*/ 464811 h 1146123"/>
              <a:gd name="connsiteX2" fmla="*/ 5547 w 6702241"/>
              <a:gd name="connsiteY2" fmla="*/ 620653 h 1146123"/>
              <a:gd name="connsiteX0" fmla="*/ 6940 w 6703634"/>
              <a:gd name="connsiteY0" fmla="*/ 478252 h 1003722"/>
              <a:gd name="connsiteX1" fmla="*/ 6703634 w 6703634"/>
              <a:gd name="connsiteY1" fmla="*/ 322410 h 1003722"/>
              <a:gd name="connsiteX2" fmla="*/ 6940 w 6703634"/>
              <a:gd name="connsiteY2" fmla="*/ 478252 h 1003722"/>
              <a:gd name="connsiteX0" fmla="*/ 6940 w 6703634"/>
              <a:gd name="connsiteY0" fmla="*/ 478252 h 927312"/>
              <a:gd name="connsiteX1" fmla="*/ 6703634 w 6703634"/>
              <a:gd name="connsiteY1" fmla="*/ 322410 h 927312"/>
              <a:gd name="connsiteX2" fmla="*/ 6940 w 6703634"/>
              <a:gd name="connsiteY2" fmla="*/ 478252 h 927312"/>
              <a:gd name="connsiteX0" fmla="*/ 908 w 6697602"/>
              <a:gd name="connsiteY0" fmla="*/ 492896 h 957162"/>
              <a:gd name="connsiteX1" fmla="*/ 6697602 w 6697602"/>
              <a:gd name="connsiteY1" fmla="*/ 337054 h 957162"/>
              <a:gd name="connsiteX2" fmla="*/ 908 w 6697602"/>
              <a:gd name="connsiteY2" fmla="*/ 492896 h 957162"/>
              <a:gd name="connsiteX0" fmla="*/ 107 w 6696801"/>
              <a:gd name="connsiteY0" fmla="*/ 459499 h 888995"/>
              <a:gd name="connsiteX1" fmla="*/ 6696801 w 6696801"/>
              <a:gd name="connsiteY1" fmla="*/ 303657 h 888995"/>
              <a:gd name="connsiteX2" fmla="*/ 107 w 6696801"/>
              <a:gd name="connsiteY2" fmla="*/ 459499 h 888995"/>
              <a:gd name="connsiteX0" fmla="*/ 107 w 6696801"/>
              <a:gd name="connsiteY0" fmla="*/ 479688 h 909184"/>
              <a:gd name="connsiteX1" fmla="*/ 6696801 w 6696801"/>
              <a:gd name="connsiteY1" fmla="*/ 323846 h 909184"/>
              <a:gd name="connsiteX2" fmla="*/ 107 w 6696801"/>
              <a:gd name="connsiteY2" fmla="*/ 479688 h 909184"/>
              <a:gd name="connsiteX0" fmla="*/ 107 w 6696801"/>
              <a:gd name="connsiteY0" fmla="*/ 479688 h 940678"/>
              <a:gd name="connsiteX1" fmla="*/ 6696801 w 6696801"/>
              <a:gd name="connsiteY1" fmla="*/ 323846 h 940678"/>
              <a:gd name="connsiteX2" fmla="*/ 107 w 6696801"/>
              <a:gd name="connsiteY2" fmla="*/ 479688 h 940678"/>
              <a:gd name="connsiteX0" fmla="*/ 157 w 6696851"/>
              <a:gd name="connsiteY0" fmla="*/ 592191 h 1169389"/>
              <a:gd name="connsiteX1" fmla="*/ 6696851 w 6696851"/>
              <a:gd name="connsiteY1" fmla="*/ 436349 h 1169389"/>
              <a:gd name="connsiteX2" fmla="*/ 157 w 6696851"/>
              <a:gd name="connsiteY2" fmla="*/ 592191 h 1169389"/>
              <a:gd name="connsiteX0" fmla="*/ 493 w 6697187"/>
              <a:gd name="connsiteY0" fmla="*/ 497740 h 977584"/>
              <a:gd name="connsiteX1" fmla="*/ 6697187 w 6697187"/>
              <a:gd name="connsiteY1" fmla="*/ 341898 h 977584"/>
              <a:gd name="connsiteX2" fmla="*/ 493 w 6697187"/>
              <a:gd name="connsiteY2" fmla="*/ 497740 h 977584"/>
              <a:gd name="connsiteX0" fmla="*/ 500 w 6642198"/>
              <a:gd name="connsiteY0" fmla="*/ 513253 h 980121"/>
              <a:gd name="connsiteX1" fmla="*/ 6642198 w 6642198"/>
              <a:gd name="connsiteY1" fmla="*/ 321242 h 980121"/>
              <a:gd name="connsiteX2" fmla="*/ 500 w 6642198"/>
              <a:gd name="connsiteY2" fmla="*/ 513253 h 980121"/>
              <a:gd name="connsiteX0" fmla="*/ 491 w 6709825"/>
              <a:gd name="connsiteY0" fmla="*/ 478133 h 976265"/>
              <a:gd name="connsiteX1" fmla="*/ 6709825 w 6709825"/>
              <a:gd name="connsiteY1" fmla="*/ 370770 h 976265"/>
              <a:gd name="connsiteX2" fmla="*/ 491 w 6709825"/>
              <a:gd name="connsiteY2" fmla="*/ 478133 h 976265"/>
              <a:gd name="connsiteX0" fmla="*/ 491 w 6709825"/>
              <a:gd name="connsiteY0" fmla="*/ 478133 h 962255"/>
              <a:gd name="connsiteX1" fmla="*/ 6709825 w 6709825"/>
              <a:gd name="connsiteY1" fmla="*/ 370770 h 962255"/>
              <a:gd name="connsiteX2" fmla="*/ 491 w 6709825"/>
              <a:gd name="connsiteY2" fmla="*/ 478133 h 962255"/>
              <a:gd name="connsiteX0" fmla="*/ 905 w 6710239"/>
              <a:gd name="connsiteY0" fmla="*/ 471953 h 956075"/>
              <a:gd name="connsiteX1" fmla="*/ 6710239 w 6710239"/>
              <a:gd name="connsiteY1" fmla="*/ 364590 h 956075"/>
              <a:gd name="connsiteX2" fmla="*/ 905 w 6710239"/>
              <a:gd name="connsiteY2" fmla="*/ 471953 h 956075"/>
              <a:gd name="connsiteX0" fmla="*/ 933 w 6710267"/>
              <a:gd name="connsiteY0" fmla="*/ 454975 h 939097"/>
              <a:gd name="connsiteX1" fmla="*/ 6710267 w 6710267"/>
              <a:gd name="connsiteY1" fmla="*/ 347612 h 939097"/>
              <a:gd name="connsiteX2" fmla="*/ 933 w 6710267"/>
              <a:gd name="connsiteY2" fmla="*/ 454975 h 939097"/>
              <a:gd name="connsiteX0" fmla="*/ 933 w 6710267"/>
              <a:gd name="connsiteY0" fmla="*/ 454975 h 903078"/>
              <a:gd name="connsiteX1" fmla="*/ 6710267 w 6710267"/>
              <a:gd name="connsiteY1" fmla="*/ 347612 h 903078"/>
              <a:gd name="connsiteX2" fmla="*/ 933 w 6710267"/>
              <a:gd name="connsiteY2" fmla="*/ 454975 h 903078"/>
              <a:gd name="connsiteX0" fmla="*/ 1137 w 6303942"/>
              <a:gd name="connsiteY0" fmla="*/ 450007 h 902803"/>
              <a:gd name="connsiteX1" fmla="*/ 6303942 w 6303942"/>
              <a:gd name="connsiteY1" fmla="*/ 356384 h 902803"/>
              <a:gd name="connsiteX2" fmla="*/ 1137 w 6303942"/>
              <a:gd name="connsiteY2" fmla="*/ 450007 h 902803"/>
              <a:gd name="connsiteX0" fmla="*/ 763 w 6303568"/>
              <a:gd name="connsiteY0" fmla="*/ 345042 h 691510"/>
              <a:gd name="connsiteX1" fmla="*/ 6303568 w 6303568"/>
              <a:gd name="connsiteY1" fmla="*/ 251419 h 691510"/>
              <a:gd name="connsiteX2" fmla="*/ 763 w 6303568"/>
              <a:gd name="connsiteY2" fmla="*/ 345042 h 691510"/>
              <a:gd name="connsiteX0" fmla="*/ 464 w 6303269"/>
              <a:gd name="connsiteY0" fmla="*/ 301419 h 603002"/>
              <a:gd name="connsiteX1" fmla="*/ 6303269 w 6303269"/>
              <a:gd name="connsiteY1" fmla="*/ 207796 h 603002"/>
              <a:gd name="connsiteX2" fmla="*/ 464 w 6303269"/>
              <a:gd name="connsiteY2" fmla="*/ 301419 h 603002"/>
              <a:gd name="connsiteX0" fmla="*/ 2 w 6302807"/>
              <a:gd name="connsiteY0" fmla="*/ 232453 h 459965"/>
              <a:gd name="connsiteX1" fmla="*/ 6302807 w 6302807"/>
              <a:gd name="connsiteY1" fmla="*/ 138830 h 459965"/>
              <a:gd name="connsiteX2" fmla="*/ 2 w 6302807"/>
              <a:gd name="connsiteY2" fmla="*/ 232453 h 459965"/>
              <a:gd name="connsiteX0" fmla="*/ 2 w 6302807"/>
              <a:gd name="connsiteY0" fmla="*/ 218785 h 430437"/>
              <a:gd name="connsiteX1" fmla="*/ 6302807 w 6302807"/>
              <a:gd name="connsiteY1" fmla="*/ 125162 h 430437"/>
              <a:gd name="connsiteX2" fmla="*/ 2 w 6302807"/>
              <a:gd name="connsiteY2" fmla="*/ 218785 h 430437"/>
              <a:gd name="connsiteX0" fmla="*/ 2 w 6302807"/>
              <a:gd name="connsiteY0" fmla="*/ 150184 h 361836"/>
              <a:gd name="connsiteX1" fmla="*/ 6302807 w 6302807"/>
              <a:gd name="connsiteY1" fmla="*/ 56561 h 361836"/>
              <a:gd name="connsiteX2" fmla="*/ 2 w 6302807"/>
              <a:gd name="connsiteY2" fmla="*/ 150184 h 361836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133 w 6302938"/>
              <a:gd name="connsiteY0" fmla="*/ 213846 h 451605"/>
              <a:gd name="connsiteX1" fmla="*/ 6302938 w 6302938"/>
              <a:gd name="connsiteY1" fmla="*/ 120223 h 451605"/>
              <a:gd name="connsiteX2" fmla="*/ 133 w 6302938"/>
              <a:gd name="connsiteY2" fmla="*/ 213846 h 451605"/>
              <a:gd name="connsiteX0" fmla="*/ 2289 w 6305094"/>
              <a:gd name="connsiteY0" fmla="*/ 237792 h 499248"/>
              <a:gd name="connsiteX1" fmla="*/ 6305094 w 6305094"/>
              <a:gd name="connsiteY1" fmla="*/ 144169 h 499248"/>
              <a:gd name="connsiteX2" fmla="*/ 2289 w 6305094"/>
              <a:gd name="connsiteY2" fmla="*/ 237792 h 499248"/>
              <a:gd name="connsiteX0" fmla="*/ 1330 w 6304135"/>
              <a:gd name="connsiteY0" fmla="*/ 208330 h 440630"/>
              <a:gd name="connsiteX1" fmla="*/ 6304135 w 6304135"/>
              <a:gd name="connsiteY1" fmla="*/ 114707 h 440630"/>
              <a:gd name="connsiteX2" fmla="*/ 1330 w 6304135"/>
              <a:gd name="connsiteY2" fmla="*/ 208330 h 440630"/>
              <a:gd name="connsiteX0" fmla="*/ 1330 w 6304135"/>
              <a:gd name="connsiteY0" fmla="*/ 190557 h 422857"/>
              <a:gd name="connsiteX1" fmla="*/ 6304135 w 6304135"/>
              <a:gd name="connsiteY1" fmla="*/ 96934 h 422857"/>
              <a:gd name="connsiteX2" fmla="*/ 1330 w 6304135"/>
              <a:gd name="connsiteY2" fmla="*/ 190557 h 422857"/>
              <a:gd name="connsiteX0" fmla="*/ 1322 w 6304127"/>
              <a:gd name="connsiteY0" fmla="*/ 190557 h 391618"/>
              <a:gd name="connsiteX1" fmla="*/ 6304127 w 6304127"/>
              <a:gd name="connsiteY1" fmla="*/ 96934 h 391618"/>
              <a:gd name="connsiteX2" fmla="*/ 1322 w 6304127"/>
              <a:gd name="connsiteY2" fmla="*/ 190557 h 391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04127" h="391618">
                <a:moveTo>
                  <a:pt x="1322" y="190557"/>
                </a:moveTo>
                <a:cubicBezTo>
                  <a:pt x="58819" y="-206459"/>
                  <a:pt x="1676272" y="148415"/>
                  <a:pt x="6304127" y="96934"/>
                </a:cubicBezTo>
                <a:cubicBezTo>
                  <a:pt x="1758417" y="309945"/>
                  <a:pt x="-56175" y="587573"/>
                  <a:pt x="1322" y="190557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94" name="组合 193"/>
          <p:cNvGrpSpPr/>
          <p:nvPr/>
        </p:nvGrpSpPr>
        <p:grpSpPr>
          <a:xfrm flipH="1">
            <a:off x="5262938" y="275405"/>
            <a:ext cx="358664" cy="174200"/>
            <a:chOff x="2976168" y="457200"/>
            <a:chExt cx="3682942" cy="1788774"/>
          </a:xfrm>
        </p:grpSpPr>
        <p:sp>
          <p:nvSpPr>
            <p:cNvPr id="195" name="任意多边形 194"/>
            <p:cNvSpPr/>
            <p:nvPr/>
          </p:nvSpPr>
          <p:spPr>
            <a:xfrm>
              <a:off x="2976168" y="457200"/>
              <a:ext cx="3682942" cy="1788774"/>
            </a:xfrm>
            <a:custGeom>
              <a:avLst/>
              <a:gdLst>
                <a:gd name="connsiteX0" fmla="*/ 1779528 w 3682942"/>
                <a:gd name="connsiteY0" fmla="*/ 0 h 1788774"/>
                <a:gd name="connsiteX1" fmla="*/ 2513827 w 3682942"/>
                <a:gd name="connsiteY1" fmla="*/ 350016 h 1788774"/>
                <a:gd name="connsiteX2" fmla="*/ 2544287 w 3682942"/>
                <a:gd name="connsiteY2" fmla="*/ 420581 h 1788774"/>
                <a:gd name="connsiteX3" fmla="*/ 2612857 w 3682942"/>
                <a:gd name="connsiteY3" fmla="*/ 401635 h 1788774"/>
                <a:gd name="connsiteX4" fmla="*/ 2701278 w 3682942"/>
                <a:gd name="connsiteY4" fmla="*/ 393701 h 1788774"/>
                <a:gd name="connsiteX5" fmla="*/ 3131103 w 3682942"/>
                <a:gd name="connsiteY5" fmla="*/ 705522 h 1788774"/>
                <a:gd name="connsiteX6" fmla="*/ 3135207 w 3682942"/>
                <a:gd name="connsiteY6" fmla="*/ 741761 h 1788774"/>
                <a:gd name="connsiteX7" fmla="*/ 3241301 w 3682942"/>
                <a:gd name="connsiteY7" fmla="*/ 762006 h 1788774"/>
                <a:gd name="connsiteX8" fmla="*/ 3682942 w 3682942"/>
                <a:gd name="connsiteY8" fmla="*/ 1171575 h 1788774"/>
                <a:gd name="connsiteX9" fmla="*/ 2959835 w 3682942"/>
                <a:gd name="connsiteY9" fmla="*/ 1616075 h 1788774"/>
                <a:gd name="connsiteX10" fmla="*/ 2814104 w 3682942"/>
                <a:gd name="connsiteY10" fmla="*/ 1607044 h 1788774"/>
                <a:gd name="connsiteX11" fmla="*/ 2793126 w 3682942"/>
                <a:gd name="connsiteY11" fmla="*/ 1603041 h 1788774"/>
                <a:gd name="connsiteX12" fmla="*/ 2675211 w 3682942"/>
                <a:gd name="connsiteY12" fmla="*/ 1657716 h 1788774"/>
                <a:gd name="connsiteX13" fmla="*/ 1848181 w 3682942"/>
                <a:gd name="connsiteY13" fmla="*/ 1788774 h 1788774"/>
                <a:gd name="connsiteX14" fmla="*/ 878333 w 3682942"/>
                <a:gd name="connsiteY14" fmla="*/ 1591494 h 1788774"/>
                <a:gd name="connsiteX15" fmla="*/ 781491 w 3682942"/>
                <a:gd name="connsiteY15" fmla="*/ 1523235 h 1788774"/>
                <a:gd name="connsiteX16" fmla="*/ 700948 w 3682942"/>
                <a:gd name="connsiteY16" fmla="*/ 1539972 h 1788774"/>
                <a:gd name="connsiteX17" fmla="*/ 583377 w 3682942"/>
                <a:gd name="connsiteY17" fmla="*/ 1547906 h 1788774"/>
                <a:gd name="connsiteX18" fmla="*/ 0 w 3682942"/>
                <a:gd name="connsiteY18" fmla="*/ 1157381 h 1788774"/>
                <a:gd name="connsiteX19" fmla="*/ 356300 w 3682942"/>
                <a:gd name="connsiteY19" fmla="*/ 797545 h 1788774"/>
                <a:gd name="connsiteX20" fmla="*/ 415643 w 3682942"/>
                <a:gd name="connsiteY20" fmla="*/ 785214 h 1788774"/>
                <a:gd name="connsiteX21" fmla="*/ 421588 w 3682942"/>
                <a:gd name="connsiteY21" fmla="*/ 768168 h 1788774"/>
                <a:gd name="connsiteX22" fmla="*/ 954028 w 3682942"/>
                <a:gd name="connsiteY22" fmla="*/ 454026 h 1788774"/>
                <a:gd name="connsiteX23" fmla="*/ 998814 w 3682942"/>
                <a:gd name="connsiteY23" fmla="*/ 457543 h 1788774"/>
                <a:gd name="connsiteX24" fmla="*/ 1045229 w 3682942"/>
                <a:gd name="connsiteY24" fmla="*/ 350016 h 1788774"/>
                <a:gd name="connsiteX25" fmla="*/ 1779528 w 3682942"/>
                <a:gd name="connsiteY25" fmla="*/ 0 h 178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2942" h="1788774">
                  <a:moveTo>
                    <a:pt x="1779528" y="0"/>
                  </a:moveTo>
                  <a:cubicBezTo>
                    <a:pt x="2109626" y="0"/>
                    <a:pt x="2392847" y="144326"/>
                    <a:pt x="2513827" y="350016"/>
                  </a:cubicBezTo>
                  <a:lnTo>
                    <a:pt x="2544287" y="420581"/>
                  </a:lnTo>
                  <a:lnTo>
                    <a:pt x="2612857" y="401635"/>
                  </a:lnTo>
                  <a:cubicBezTo>
                    <a:pt x="2641418" y="396433"/>
                    <a:pt x="2670990" y="393701"/>
                    <a:pt x="2701278" y="393701"/>
                  </a:cubicBezTo>
                  <a:cubicBezTo>
                    <a:pt x="2913298" y="393701"/>
                    <a:pt x="3090192" y="527566"/>
                    <a:pt x="3131103" y="705522"/>
                  </a:cubicBezTo>
                  <a:lnTo>
                    <a:pt x="3135207" y="741761"/>
                  </a:lnTo>
                  <a:lnTo>
                    <a:pt x="3241301" y="762006"/>
                  </a:lnTo>
                  <a:cubicBezTo>
                    <a:pt x="3500835" y="829485"/>
                    <a:pt x="3682942" y="987457"/>
                    <a:pt x="3682942" y="1171575"/>
                  </a:cubicBezTo>
                  <a:cubicBezTo>
                    <a:pt x="3682942" y="1417066"/>
                    <a:pt x="3359196" y="1616075"/>
                    <a:pt x="2959835" y="1616075"/>
                  </a:cubicBezTo>
                  <a:cubicBezTo>
                    <a:pt x="2909915" y="1616075"/>
                    <a:pt x="2861176" y="1612966"/>
                    <a:pt x="2814104" y="1607044"/>
                  </a:cubicBezTo>
                  <a:lnTo>
                    <a:pt x="2793126" y="1603041"/>
                  </a:lnTo>
                  <a:lnTo>
                    <a:pt x="2675211" y="1657716"/>
                  </a:lnTo>
                  <a:cubicBezTo>
                    <a:pt x="2463556" y="1738691"/>
                    <a:pt x="2171157" y="1788774"/>
                    <a:pt x="1848181" y="1788774"/>
                  </a:cubicBezTo>
                  <a:cubicBezTo>
                    <a:pt x="1444462" y="1788774"/>
                    <a:pt x="1088518" y="1710519"/>
                    <a:pt x="878333" y="1591494"/>
                  </a:cubicBezTo>
                  <a:lnTo>
                    <a:pt x="781491" y="1523235"/>
                  </a:lnTo>
                  <a:lnTo>
                    <a:pt x="700948" y="1539972"/>
                  </a:lnTo>
                  <a:cubicBezTo>
                    <a:pt x="662971" y="1545174"/>
                    <a:pt x="623651" y="1547906"/>
                    <a:pt x="583377" y="1547906"/>
                  </a:cubicBezTo>
                  <a:cubicBezTo>
                    <a:pt x="261187" y="1547906"/>
                    <a:pt x="0" y="1373062"/>
                    <a:pt x="0" y="1157381"/>
                  </a:cubicBezTo>
                  <a:cubicBezTo>
                    <a:pt x="0" y="995620"/>
                    <a:pt x="146918" y="856830"/>
                    <a:pt x="356300" y="797545"/>
                  </a:cubicBezTo>
                  <a:lnTo>
                    <a:pt x="415643" y="785214"/>
                  </a:lnTo>
                  <a:lnTo>
                    <a:pt x="421588" y="768168"/>
                  </a:lnTo>
                  <a:cubicBezTo>
                    <a:pt x="509311" y="583560"/>
                    <a:pt x="714675" y="454026"/>
                    <a:pt x="954028" y="454026"/>
                  </a:cubicBezTo>
                  <a:lnTo>
                    <a:pt x="998814" y="457543"/>
                  </a:lnTo>
                  <a:lnTo>
                    <a:pt x="1045229" y="350016"/>
                  </a:lnTo>
                  <a:cubicBezTo>
                    <a:pt x="1166209" y="144326"/>
                    <a:pt x="1449431" y="0"/>
                    <a:pt x="1779528" y="0"/>
                  </a:cubicBezTo>
                  <a:close/>
                </a:path>
              </a:pathLst>
            </a:custGeom>
            <a:solidFill>
              <a:srgbClr val="FCF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任意多边形 195"/>
            <p:cNvSpPr/>
            <p:nvPr/>
          </p:nvSpPr>
          <p:spPr>
            <a:xfrm>
              <a:off x="2976168" y="1545699"/>
              <a:ext cx="3682942" cy="700275"/>
            </a:xfrm>
            <a:custGeom>
              <a:avLst/>
              <a:gdLst>
                <a:gd name="connsiteX0" fmla="*/ 15557 w 3682942"/>
                <a:gd name="connsiteY0" fmla="*/ 0 h 700275"/>
                <a:gd name="connsiteX1" fmla="*/ 45845 w 3682942"/>
                <a:gd name="connsiteY1" fmla="*/ 65317 h 700275"/>
                <a:gd name="connsiteX2" fmla="*/ 583377 w 3682942"/>
                <a:gd name="connsiteY2" fmla="*/ 303832 h 700275"/>
                <a:gd name="connsiteX3" fmla="*/ 700948 w 3682942"/>
                <a:gd name="connsiteY3" fmla="*/ 295898 h 700275"/>
                <a:gd name="connsiteX4" fmla="*/ 781491 w 3682942"/>
                <a:gd name="connsiteY4" fmla="*/ 279161 h 700275"/>
                <a:gd name="connsiteX5" fmla="*/ 878333 w 3682942"/>
                <a:gd name="connsiteY5" fmla="*/ 347420 h 700275"/>
                <a:gd name="connsiteX6" fmla="*/ 1848181 w 3682942"/>
                <a:gd name="connsiteY6" fmla="*/ 544700 h 700275"/>
                <a:gd name="connsiteX7" fmla="*/ 2675211 w 3682942"/>
                <a:gd name="connsiteY7" fmla="*/ 413642 h 700275"/>
                <a:gd name="connsiteX8" fmla="*/ 2793126 w 3682942"/>
                <a:gd name="connsiteY8" fmla="*/ 358967 h 700275"/>
                <a:gd name="connsiteX9" fmla="*/ 2814104 w 3682942"/>
                <a:gd name="connsiteY9" fmla="*/ 362970 h 700275"/>
                <a:gd name="connsiteX10" fmla="*/ 2959835 w 3682942"/>
                <a:gd name="connsiteY10" fmla="*/ 372001 h 700275"/>
                <a:gd name="connsiteX11" fmla="*/ 3668251 w 3682942"/>
                <a:gd name="connsiteY11" fmla="*/ 17083 h 700275"/>
                <a:gd name="connsiteX12" fmla="*/ 3670380 w 3682942"/>
                <a:gd name="connsiteY12" fmla="*/ 4101 h 700275"/>
                <a:gd name="connsiteX13" fmla="*/ 3674610 w 3682942"/>
                <a:gd name="connsiteY13" fmla="*/ 15383 h 700275"/>
                <a:gd name="connsiteX14" fmla="*/ 3682942 w 3682942"/>
                <a:gd name="connsiteY14" fmla="*/ 83076 h 700275"/>
                <a:gd name="connsiteX15" fmla="*/ 2959835 w 3682942"/>
                <a:gd name="connsiteY15" fmla="*/ 527576 h 700275"/>
                <a:gd name="connsiteX16" fmla="*/ 2814104 w 3682942"/>
                <a:gd name="connsiteY16" fmla="*/ 518545 h 700275"/>
                <a:gd name="connsiteX17" fmla="*/ 2793126 w 3682942"/>
                <a:gd name="connsiteY17" fmla="*/ 514542 h 700275"/>
                <a:gd name="connsiteX18" fmla="*/ 2675211 w 3682942"/>
                <a:gd name="connsiteY18" fmla="*/ 569217 h 700275"/>
                <a:gd name="connsiteX19" fmla="*/ 1848181 w 3682942"/>
                <a:gd name="connsiteY19" fmla="*/ 700275 h 700275"/>
                <a:gd name="connsiteX20" fmla="*/ 878333 w 3682942"/>
                <a:gd name="connsiteY20" fmla="*/ 502995 h 700275"/>
                <a:gd name="connsiteX21" fmla="*/ 781491 w 3682942"/>
                <a:gd name="connsiteY21" fmla="*/ 434736 h 700275"/>
                <a:gd name="connsiteX22" fmla="*/ 700948 w 3682942"/>
                <a:gd name="connsiteY22" fmla="*/ 451473 h 700275"/>
                <a:gd name="connsiteX23" fmla="*/ 583377 w 3682942"/>
                <a:gd name="connsiteY23" fmla="*/ 459407 h 700275"/>
                <a:gd name="connsiteX24" fmla="*/ 0 w 3682942"/>
                <a:gd name="connsiteY24" fmla="*/ 68882 h 7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682942" h="700275">
                  <a:moveTo>
                    <a:pt x="15557" y="0"/>
                  </a:moveTo>
                  <a:lnTo>
                    <a:pt x="45845" y="65317"/>
                  </a:lnTo>
                  <a:cubicBezTo>
                    <a:pt x="134406" y="205482"/>
                    <a:pt x="341735" y="303832"/>
                    <a:pt x="583377" y="303832"/>
                  </a:cubicBezTo>
                  <a:cubicBezTo>
                    <a:pt x="623651" y="303832"/>
                    <a:pt x="662971" y="301100"/>
                    <a:pt x="700948" y="295898"/>
                  </a:cubicBezTo>
                  <a:lnTo>
                    <a:pt x="781491" y="279161"/>
                  </a:lnTo>
                  <a:lnTo>
                    <a:pt x="878333" y="347420"/>
                  </a:lnTo>
                  <a:cubicBezTo>
                    <a:pt x="1088518" y="466445"/>
                    <a:pt x="1444462" y="544700"/>
                    <a:pt x="1848181" y="544700"/>
                  </a:cubicBezTo>
                  <a:cubicBezTo>
                    <a:pt x="2171157" y="544700"/>
                    <a:pt x="2463556" y="494617"/>
                    <a:pt x="2675211" y="413642"/>
                  </a:cubicBezTo>
                  <a:lnTo>
                    <a:pt x="2793126" y="358967"/>
                  </a:lnTo>
                  <a:lnTo>
                    <a:pt x="2814104" y="362970"/>
                  </a:lnTo>
                  <a:cubicBezTo>
                    <a:pt x="2861176" y="368892"/>
                    <a:pt x="2909915" y="372001"/>
                    <a:pt x="2959835" y="372001"/>
                  </a:cubicBezTo>
                  <a:cubicBezTo>
                    <a:pt x="3309276" y="372001"/>
                    <a:pt x="3600824" y="219635"/>
                    <a:pt x="3668251" y="17083"/>
                  </a:cubicBezTo>
                  <a:lnTo>
                    <a:pt x="3670380" y="4101"/>
                  </a:lnTo>
                  <a:lnTo>
                    <a:pt x="3674610" y="15383"/>
                  </a:lnTo>
                  <a:cubicBezTo>
                    <a:pt x="3680097" y="37455"/>
                    <a:pt x="3682942" y="60061"/>
                    <a:pt x="3682942" y="83076"/>
                  </a:cubicBezTo>
                  <a:cubicBezTo>
                    <a:pt x="3682942" y="328567"/>
                    <a:pt x="3359196" y="527576"/>
                    <a:pt x="2959835" y="527576"/>
                  </a:cubicBezTo>
                  <a:cubicBezTo>
                    <a:pt x="2909915" y="527576"/>
                    <a:pt x="2861176" y="524467"/>
                    <a:pt x="2814104" y="518545"/>
                  </a:cubicBezTo>
                  <a:lnTo>
                    <a:pt x="2793126" y="514542"/>
                  </a:lnTo>
                  <a:lnTo>
                    <a:pt x="2675211" y="569217"/>
                  </a:lnTo>
                  <a:cubicBezTo>
                    <a:pt x="2463556" y="650192"/>
                    <a:pt x="2171157" y="700275"/>
                    <a:pt x="1848181" y="700275"/>
                  </a:cubicBezTo>
                  <a:cubicBezTo>
                    <a:pt x="1444462" y="700275"/>
                    <a:pt x="1088518" y="622020"/>
                    <a:pt x="878333" y="502995"/>
                  </a:cubicBezTo>
                  <a:lnTo>
                    <a:pt x="781491" y="434736"/>
                  </a:lnTo>
                  <a:lnTo>
                    <a:pt x="700948" y="451473"/>
                  </a:lnTo>
                  <a:cubicBezTo>
                    <a:pt x="662971" y="456675"/>
                    <a:pt x="623651" y="459407"/>
                    <a:pt x="583377" y="459407"/>
                  </a:cubicBezTo>
                  <a:cubicBezTo>
                    <a:pt x="261187" y="459407"/>
                    <a:pt x="0" y="284563"/>
                    <a:pt x="0" y="68882"/>
                  </a:cubicBezTo>
                  <a:close/>
                </a:path>
              </a:pathLst>
            </a:custGeom>
            <a:solidFill>
              <a:srgbClr val="CAEA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24319" y="3253015"/>
            <a:ext cx="999660" cy="1460479"/>
            <a:chOff x="324319" y="3253015"/>
            <a:chExt cx="999660" cy="1460479"/>
          </a:xfrm>
        </p:grpSpPr>
        <p:grpSp>
          <p:nvGrpSpPr>
            <p:cNvPr id="155" name="组合 154"/>
            <p:cNvGrpSpPr/>
            <p:nvPr/>
          </p:nvGrpSpPr>
          <p:grpSpPr>
            <a:xfrm rot="832689">
              <a:off x="324319" y="3253015"/>
              <a:ext cx="418126" cy="567641"/>
              <a:chOff x="1154112" y="1900238"/>
              <a:chExt cx="1025524" cy="1392237"/>
            </a:xfrm>
          </p:grpSpPr>
          <p:sp>
            <p:nvSpPr>
              <p:cNvPr id="156" name="Freeform 34"/>
              <p:cNvSpPr>
                <a:spLocks/>
              </p:cNvSpPr>
              <p:nvPr/>
            </p:nvSpPr>
            <p:spPr bwMode="auto">
              <a:xfrm>
                <a:off x="1679574" y="2851150"/>
                <a:ext cx="223837" cy="341312"/>
              </a:xfrm>
              <a:custGeom>
                <a:avLst/>
                <a:gdLst>
                  <a:gd name="T0" fmla="*/ 141 w 141"/>
                  <a:gd name="T1" fmla="*/ 211 h 215"/>
                  <a:gd name="T2" fmla="*/ 135 w 141"/>
                  <a:gd name="T3" fmla="*/ 215 h 215"/>
                  <a:gd name="T4" fmla="*/ 0 w 141"/>
                  <a:gd name="T5" fmla="*/ 4 h 215"/>
                  <a:gd name="T6" fmla="*/ 7 w 141"/>
                  <a:gd name="T7" fmla="*/ 0 h 215"/>
                  <a:gd name="T8" fmla="*/ 141 w 141"/>
                  <a:gd name="T9" fmla="*/ 211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" h="215">
                    <a:moveTo>
                      <a:pt x="141" y="211"/>
                    </a:moveTo>
                    <a:lnTo>
                      <a:pt x="135" y="215"/>
                    </a:lnTo>
                    <a:lnTo>
                      <a:pt x="0" y="4"/>
                    </a:lnTo>
                    <a:lnTo>
                      <a:pt x="7" y="0"/>
                    </a:lnTo>
                    <a:lnTo>
                      <a:pt x="141" y="211"/>
                    </a:lnTo>
                    <a:close/>
                  </a:path>
                </a:pathLst>
              </a:custGeom>
              <a:solidFill>
                <a:srgbClr val="F8B4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35"/>
              <p:cNvSpPr>
                <a:spLocks/>
              </p:cNvSpPr>
              <p:nvPr/>
            </p:nvSpPr>
            <p:spPr bwMode="auto">
              <a:xfrm>
                <a:off x="1995486" y="2698750"/>
                <a:ext cx="142875" cy="377825"/>
              </a:xfrm>
              <a:custGeom>
                <a:avLst/>
                <a:gdLst>
                  <a:gd name="T0" fmla="*/ 83 w 90"/>
                  <a:gd name="T1" fmla="*/ 238 h 238"/>
                  <a:gd name="T2" fmla="*/ 90 w 90"/>
                  <a:gd name="T3" fmla="*/ 235 h 238"/>
                  <a:gd name="T4" fmla="*/ 6 w 90"/>
                  <a:gd name="T5" fmla="*/ 0 h 238"/>
                  <a:gd name="T6" fmla="*/ 0 w 90"/>
                  <a:gd name="T7" fmla="*/ 2 h 238"/>
                  <a:gd name="T8" fmla="*/ 83 w 90"/>
                  <a:gd name="T9" fmla="*/ 23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238">
                    <a:moveTo>
                      <a:pt x="83" y="238"/>
                    </a:moveTo>
                    <a:lnTo>
                      <a:pt x="90" y="235"/>
                    </a:lnTo>
                    <a:lnTo>
                      <a:pt x="6" y="0"/>
                    </a:lnTo>
                    <a:lnTo>
                      <a:pt x="0" y="2"/>
                    </a:lnTo>
                    <a:lnTo>
                      <a:pt x="83" y="238"/>
                    </a:lnTo>
                    <a:close/>
                  </a:path>
                </a:pathLst>
              </a:custGeom>
              <a:solidFill>
                <a:srgbClr val="F8B4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36"/>
              <p:cNvSpPr>
                <a:spLocks/>
              </p:cNvSpPr>
              <p:nvPr/>
            </p:nvSpPr>
            <p:spPr bwMode="auto">
              <a:xfrm>
                <a:off x="1868486" y="1954213"/>
                <a:ext cx="241300" cy="757237"/>
              </a:xfrm>
              <a:custGeom>
                <a:avLst/>
                <a:gdLst>
                  <a:gd name="T0" fmla="*/ 78 w 111"/>
                  <a:gd name="T1" fmla="*/ 168 h 348"/>
                  <a:gd name="T2" fmla="*/ 75 w 111"/>
                  <a:gd name="T3" fmla="*/ 348 h 348"/>
                  <a:gd name="T4" fmla="*/ 83 w 111"/>
                  <a:gd name="T5" fmla="*/ 344 h 348"/>
                  <a:gd name="T6" fmla="*/ 99 w 111"/>
                  <a:gd name="T7" fmla="*/ 173 h 348"/>
                  <a:gd name="T8" fmla="*/ 0 w 111"/>
                  <a:gd name="T9" fmla="*/ 0 h 348"/>
                  <a:gd name="T10" fmla="*/ 78 w 111"/>
                  <a:gd name="T11" fmla="*/ 168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348">
                    <a:moveTo>
                      <a:pt x="78" y="168"/>
                    </a:moveTo>
                    <a:cubicBezTo>
                      <a:pt x="91" y="234"/>
                      <a:pt x="86" y="300"/>
                      <a:pt x="75" y="348"/>
                    </a:cubicBezTo>
                    <a:cubicBezTo>
                      <a:pt x="83" y="344"/>
                      <a:pt x="83" y="344"/>
                      <a:pt x="83" y="344"/>
                    </a:cubicBezTo>
                    <a:cubicBezTo>
                      <a:pt x="92" y="297"/>
                      <a:pt x="111" y="230"/>
                      <a:pt x="99" y="173"/>
                    </a:cubicBezTo>
                    <a:cubicBezTo>
                      <a:pt x="80" y="81"/>
                      <a:pt x="41" y="16"/>
                      <a:pt x="0" y="0"/>
                    </a:cubicBezTo>
                    <a:cubicBezTo>
                      <a:pt x="34" y="30"/>
                      <a:pt x="63" y="91"/>
                      <a:pt x="78" y="168"/>
                    </a:cubicBezTo>
                    <a:close/>
                  </a:path>
                </a:pathLst>
              </a:custGeom>
              <a:solidFill>
                <a:srgbClr val="FCF8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37"/>
              <p:cNvSpPr>
                <a:spLocks/>
              </p:cNvSpPr>
              <p:nvPr/>
            </p:nvSpPr>
            <p:spPr bwMode="auto">
              <a:xfrm>
                <a:off x="1708149" y="1900238"/>
                <a:ext cx="358775" cy="846137"/>
              </a:xfrm>
              <a:custGeom>
                <a:avLst/>
                <a:gdLst>
                  <a:gd name="T0" fmla="*/ 116 w 165"/>
                  <a:gd name="T1" fmla="*/ 186 h 389"/>
                  <a:gd name="T2" fmla="*/ 117 w 165"/>
                  <a:gd name="T3" fmla="*/ 389 h 389"/>
                  <a:gd name="T4" fmla="*/ 149 w 165"/>
                  <a:gd name="T5" fmla="*/ 373 h 389"/>
                  <a:gd name="T6" fmla="*/ 152 w 165"/>
                  <a:gd name="T7" fmla="*/ 193 h 389"/>
                  <a:gd name="T8" fmla="*/ 74 w 165"/>
                  <a:gd name="T9" fmla="*/ 25 h 389"/>
                  <a:gd name="T10" fmla="*/ 4 w 165"/>
                  <a:gd name="T11" fmla="*/ 9 h 389"/>
                  <a:gd name="T12" fmla="*/ 0 w 165"/>
                  <a:gd name="T13" fmla="*/ 11 h 389"/>
                  <a:gd name="T14" fmla="*/ 116 w 165"/>
                  <a:gd name="T15" fmla="*/ 186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5" h="389">
                    <a:moveTo>
                      <a:pt x="116" y="186"/>
                    </a:moveTo>
                    <a:cubicBezTo>
                      <a:pt x="136" y="263"/>
                      <a:pt x="132" y="339"/>
                      <a:pt x="117" y="389"/>
                    </a:cubicBezTo>
                    <a:cubicBezTo>
                      <a:pt x="149" y="373"/>
                      <a:pt x="149" y="373"/>
                      <a:pt x="149" y="373"/>
                    </a:cubicBezTo>
                    <a:cubicBezTo>
                      <a:pt x="160" y="325"/>
                      <a:pt x="165" y="259"/>
                      <a:pt x="152" y="193"/>
                    </a:cubicBezTo>
                    <a:cubicBezTo>
                      <a:pt x="137" y="116"/>
                      <a:pt x="108" y="55"/>
                      <a:pt x="74" y="25"/>
                    </a:cubicBezTo>
                    <a:cubicBezTo>
                      <a:pt x="51" y="6"/>
                      <a:pt x="27" y="0"/>
                      <a:pt x="4" y="9"/>
                    </a:cubicBezTo>
                    <a:cubicBezTo>
                      <a:pt x="2" y="10"/>
                      <a:pt x="1" y="10"/>
                      <a:pt x="0" y="11"/>
                    </a:cubicBezTo>
                    <a:cubicBezTo>
                      <a:pt x="47" y="27"/>
                      <a:pt x="93" y="94"/>
                      <a:pt x="116" y="186"/>
                    </a:cubicBezTo>
                    <a:close/>
                  </a:path>
                </a:pathLst>
              </a:custGeom>
              <a:solidFill>
                <a:srgbClr val="F168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38"/>
              <p:cNvSpPr>
                <a:spLocks/>
              </p:cNvSpPr>
              <p:nvPr/>
            </p:nvSpPr>
            <p:spPr bwMode="auto">
              <a:xfrm>
                <a:off x="1316036" y="1949448"/>
                <a:ext cx="641350" cy="893761"/>
              </a:xfrm>
              <a:custGeom>
                <a:avLst/>
                <a:gdLst>
                  <a:gd name="T0" fmla="*/ 62 w 295"/>
                  <a:gd name="T1" fmla="*/ 258 h 411"/>
                  <a:gd name="T2" fmla="*/ 204 w 295"/>
                  <a:gd name="T3" fmla="*/ 411 h 411"/>
                  <a:gd name="T4" fmla="*/ 290 w 295"/>
                  <a:gd name="T5" fmla="*/ 369 h 411"/>
                  <a:gd name="T6" fmla="*/ 255 w 295"/>
                  <a:gd name="T7" fmla="*/ 161 h 411"/>
                  <a:gd name="T8" fmla="*/ 112 w 295"/>
                  <a:gd name="T9" fmla="*/ 3 h 411"/>
                  <a:gd name="T10" fmla="*/ 61 w 295"/>
                  <a:gd name="T11" fmla="*/ 11 h 411"/>
                  <a:gd name="T12" fmla="*/ 25 w 295"/>
                  <a:gd name="T13" fmla="*/ 48 h 411"/>
                  <a:gd name="T14" fmla="*/ 62 w 295"/>
                  <a:gd name="T15" fmla="*/ 258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5" h="411">
                    <a:moveTo>
                      <a:pt x="62" y="258"/>
                    </a:moveTo>
                    <a:cubicBezTo>
                      <a:pt x="103" y="324"/>
                      <a:pt x="159" y="383"/>
                      <a:pt x="204" y="411"/>
                    </a:cubicBezTo>
                    <a:cubicBezTo>
                      <a:pt x="290" y="369"/>
                      <a:pt x="290" y="369"/>
                      <a:pt x="290" y="369"/>
                    </a:cubicBezTo>
                    <a:cubicBezTo>
                      <a:pt x="295" y="316"/>
                      <a:pt x="283" y="235"/>
                      <a:pt x="255" y="161"/>
                    </a:cubicBezTo>
                    <a:cubicBezTo>
                      <a:pt x="223" y="74"/>
                      <a:pt x="166" y="13"/>
                      <a:pt x="112" y="3"/>
                    </a:cubicBezTo>
                    <a:cubicBezTo>
                      <a:pt x="94" y="0"/>
                      <a:pt x="77" y="3"/>
                      <a:pt x="61" y="11"/>
                    </a:cubicBezTo>
                    <a:cubicBezTo>
                      <a:pt x="46" y="18"/>
                      <a:pt x="33" y="31"/>
                      <a:pt x="25" y="48"/>
                    </a:cubicBezTo>
                    <a:cubicBezTo>
                      <a:pt x="0" y="97"/>
                      <a:pt x="13" y="179"/>
                      <a:pt x="62" y="258"/>
                    </a:cubicBezTo>
                    <a:close/>
                  </a:path>
                </a:pathLst>
              </a:custGeom>
              <a:solidFill>
                <a:srgbClr val="F168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39"/>
              <p:cNvSpPr>
                <a:spLocks/>
              </p:cNvSpPr>
              <p:nvPr/>
            </p:nvSpPr>
            <p:spPr bwMode="auto">
              <a:xfrm>
                <a:off x="1177924" y="2152650"/>
                <a:ext cx="566737" cy="731837"/>
              </a:xfrm>
              <a:custGeom>
                <a:avLst/>
                <a:gdLst>
                  <a:gd name="T0" fmla="*/ 85 w 260"/>
                  <a:gd name="T1" fmla="*/ 231 h 337"/>
                  <a:gd name="T2" fmla="*/ 228 w 260"/>
                  <a:gd name="T3" fmla="*/ 337 h 337"/>
                  <a:gd name="T4" fmla="*/ 260 w 260"/>
                  <a:gd name="T5" fmla="*/ 322 h 337"/>
                  <a:gd name="T6" fmla="*/ 102 w 260"/>
                  <a:gd name="T7" fmla="*/ 198 h 337"/>
                  <a:gd name="T8" fmla="*/ 35 w 260"/>
                  <a:gd name="T9" fmla="*/ 0 h 337"/>
                  <a:gd name="T10" fmla="*/ 31 w 260"/>
                  <a:gd name="T11" fmla="*/ 2 h 337"/>
                  <a:gd name="T12" fmla="*/ 1 w 260"/>
                  <a:gd name="T13" fmla="*/ 68 h 337"/>
                  <a:gd name="T14" fmla="*/ 85 w 260"/>
                  <a:gd name="T15" fmla="*/ 231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0" h="337">
                    <a:moveTo>
                      <a:pt x="85" y="231"/>
                    </a:moveTo>
                    <a:cubicBezTo>
                      <a:pt x="128" y="281"/>
                      <a:pt x="183" y="317"/>
                      <a:pt x="228" y="337"/>
                    </a:cubicBezTo>
                    <a:cubicBezTo>
                      <a:pt x="260" y="322"/>
                      <a:pt x="260" y="322"/>
                      <a:pt x="260" y="322"/>
                    </a:cubicBezTo>
                    <a:cubicBezTo>
                      <a:pt x="212" y="303"/>
                      <a:pt x="149" y="260"/>
                      <a:pt x="102" y="198"/>
                    </a:cubicBezTo>
                    <a:cubicBezTo>
                      <a:pt x="44" y="125"/>
                      <a:pt x="19" y="48"/>
                      <a:pt x="35" y="0"/>
                    </a:cubicBezTo>
                    <a:cubicBezTo>
                      <a:pt x="34" y="1"/>
                      <a:pt x="32" y="1"/>
                      <a:pt x="31" y="2"/>
                    </a:cubicBezTo>
                    <a:cubicBezTo>
                      <a:pt x="10" y="15"/>
                      <a:pt x="0" y="39"/>
                      <a:pt x="1" y="68"/>
                    </a:cubicBezTo>
                    <a:cubicBezTo>
                      <a:pt x="4" y="114"/>
                      <a:pt x="34" y="174"/>
                      <a:pt x="85" y="231"/>
                    </a:cubicBezTo>
                    <a:close/>
                  </a:path>
                </a:pathLst>
              </a:custGeom>
              <a:solidFill>
                <a:srgbClr val="F168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40"/>
              <p:cNvSpPr>
                <a:spLocks/>
              </p:cNvSpPr>
              <p:nvPr/>
            </p:nvSpPr>
            <p:spPr bwMode="auto">
              <a:xfrm>
                <a:off x="1558924" y="1912938"/>
                <a:ext cx="444500" cy="839787"/>
              </a:xfrm>
              <a:custGeom>
                <a:avLst/>
                <a:gdLst>
                  <a:gd name="T0" fmla="*/ 143 w 204"/>
                  <a:gd name="T1" fmla="*/ 178 h 386"/>
                  <a:gd name="T2" fmla="*/ 178 w 204"/>
                  <a:gd name="T3" fmla="*/ 386 h 386"/>
                  <a:gd name="T4" fmla="*/ 185 w 204"/>
                  <a:gd name="T5" fmla="*/ 383 h 386"/>
                  <a:gd name="T6" fmla="*/ 184 w 204"/>
                  <a:gd name="T7" fmla="*/ 180 h 386"/>
                  <a:gd name="T8" fmla="*/ 68 w 204"/>
                  <a:gd name="T9" fmla="*/ 5 h 386"/>
                  <a:gd name="T10" fmla="*/ 21 w 204"/>
                  <a:gd name="T11" fmla="*/ 7 h 386"/>
                  <a:gd name="T12" fmla="*/ 0 w 204"/>
                  <a:gd name="T13" fmla="*/ 20 h 386"/>
                  <a:gd name="T14" fmla="*/ 143 w 204"/>
                  <a:gd name="T15" fmla="*/ 178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4" h="386">
                    <a:moveTo>
                      <a:pt x="143" y="178"/>
                    </a:moveTo>
                    <a:cubicBezTo>
                      <a:pt x="171" y="252"/>
                      <a:pt x="183" y="333"/>
                      <a:pt x="178" y="386"/>
                    </a:cubicBezTo>
                    <a:cubicBezTo>
                      <a:pt x="185" y="383"/>
                      <a:pt x="185" y="383"/>
                      <a:pt x="185" y="383"/>
                    </a:cubicBezTo>
                    <a:cubicBezTo>
                      <a:pt x="200" y="333"/>
                      <a:pt x="204" y="257"/>
                      <a:pt x="184" y="180"/>
                    </a:cubicBezTo>
                    <a:cubicBezTo>
                      <a:pt x="161" y="88"/>
                      <a:pt x="115" y="21"/>
                      <a:pt x="68" y="5"/>
                    </a:cubicBezTo>
                    <a:cubicBezTo>
                      <a:pt x="52" y="0"/>
                      <a:pt x="36" y="0"/>
                      <a:pt x="21" y="7"/>
                    </a:cubicBezTo>
                    <a:cubicBezTo>
                      <a:pt x="13" y="10"/>
                      <a:pt x="6" y="14"/>
                      <a:pt x="0" y="20"/>
                    </a:cubicBezTo>
                    <a:cubicBezTo>
                      <a:pt x="54" y="30"/>
                      <a:pt x="111" y="91"/>
                      <a:pt x="143" y="178"/>
                    </a:cubicBezTo>
                    <a:close/>
                  </a:path>
                </a:pathLst>
              </a:custGeom>
              <a:solidFill>
                <a:srgbClr val="FCF8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41"/>
              <p:cNvSpPr>
                <a:spLocks/>
              </p:cNvSpPr>
              <p:nvPr/>
            </p:nvSpPr>
            <p:spPr bwMode="auto">
              <a:xfrm>
                <a:off x="1154112" y="2300288"/>
                <a:ext cx="520699" cy="593725"/>
              </a:xfrm>
              <a:custGeom>
                <a:avLst/>
                <a:gdLst>
                  <a:gd name="T0" fmla="*/ 96 w 239"/>
                  <a:gd name="T1" fmla="*/ 163 h 273"/>
                  <a:gd name="T2" fmla="*/ 12 w 239"/>
                  <a:gd name="T3" fmla="*/ 0 h 273"/>
                  <a:gd name="T4" fmla="*/ 88 w 239"/>
                  <a:gd name="T5" fmla="*/ 183 h 273"/>
                  <a:gd name="T6" fmla="*/ 231 w 239"/>
                  <a:gd name="T7" fmla="*/ 273 h 273"/>
                  <a:gd name="T8" fmla="*/ 239 w 239"/>
                  <a:gd name="T9" fmla="*/ 269 h 273"/>
                  <a:gd name="T10" fmla="*/ 96 w 239"/>
                  <a:gd name="T11" fmla="*/ 163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9" h="273">
                    <a:moveTo>
                      <a:pt x="96" y="163"/>
                    </a:moveTo>
                    <a:cubicBezTo>
                      <a:pt x="45" y="106"/>
                      <a:pt x="15" y="46"/>
                      <a:pt x="12" y="0"/>
                    </a:cubicBezTo>
                    <a:cubicBezTo>
                      <a:pt x="0" y="43"/>
                      <a:pt x="27" y="112"/>
                      <a:pt x="88" y="183"/>
                    </a:cubicBezTo>
                    <a:cubicBezTo>
                      <a:pt x="125" y="226"/>
                      <a:pt x="188" y="251"/>
                      <a:pt x="231" y="273"/>
                    </a:cubicBezTo>
                    <a:cubicBezTo>
                      <a:pt x="239" y="269"/>
                      <a:pt x="239" y="269"/>
                      <a:pt x="239" y="269"/>
                    </a:cubicBezTo>
                    <a:cubicBezTo>
                      <a:pt x="194" y="249"/>
                      <a:pt x="139" y="213"/>
                      <a:pt x="96" y="163"/>
                    </a:cubicBezTo>
                    <a:close/>
                  </a:path>
                </a:pathLst>
              </a:custGeom>
              <a:solidFill>
                <a:srgbClr val="FCF8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42"/>
              <p:cNvSpPr>
                <a:spLocks/>
              </p:cNvSpPr>
              <p:nvPr/>
            </p:nvSpPr>
            <p:spPr bwMode="auto">
              <a:xfrm>
                <a:off x="1219199" y="2054225"/>
                <a:ext cx="539749" cy="798512"/>
              </a:xfrm>
              <a:custGeom>
                <a:avLst/>
                <a:gdLst>
                  <a:gd name="T0" fmla="*/ 83 w 248"/>
                  <a:gd name="T1" fmla="*/ 243 h 367"/>
                  <a:gd name="T2" fmla="*/ 241 w 248"/>
                  <a:gd name="T3" fmla="*/ 367 h 367"/>
                  <a:gd name="T4" fmla="*/ 248 w 248"/>
                  <a:gd name="T5" fmla="*/ 363 h 367"/>
                  <a:gd name="T6" fmla="*/ 106 w 248"/>
                  <a:gd name="T7" fmla="*/ 210 h 367"/>
                  <a:gd name="T8" fmla="*/ 69 w 248"/>
                  <a:gd name="T9" fmla="*/ 0 h 367"/>
                  <a:gd name="T10" fmla="*/ 46 w 248"/>
                  <a:gd name="T11" fmla="*/ 8 h 367"/>
                  <a:gd name="T12" fmla="*/ 16 w 248"/>
                  <a:gd name="T13" fmla="*/ 45 h 367"/>
                  <a:gd name="T14" fmla="*/ 83 w 248"/>
                  <a:gd name="T15" fmla="*/ 243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8" h="367">
                    <a:moveTo>
                      <a:pt x="83" y="243"/>
                    </a:moveTo>
                    <a:cubicBezTo>
                      <a:pt x="130" y="305"/>
                      <a:pt x="193" y="348"/>
                      <a:pt x="241" y="367"/>
                    </a:cubicBezTo>
                    <a:cubicBezTo>
                      <a:pt x="248" y="363"/>
                      <a:pt x="248" y="363"/>
                      <a:pt x="248" y="363"/>
                    </a:cubicBezTo>
                    <a:cubicBezTo>
                      <a:pt x="203" y="335"/>
                      <a:pt x="147" y="276"/>
                      <a:pt x="106" y="210"/>
                    </a:cubicBezTo>
                    <a:cubicBezTo>
                      <a:pt x="57" y="131"/>
                      <a:pt x="44" y="49"/>
                      <a:pt x="69" y="0"/>
                    </a:cubicBezTo>
                    <a:cubicBezTo>
                      <a:pt x="61" y="1"/>
                      <a:pt x="53" y="4"/>
                      <a:pt x="46" y="8"/>
                    </a:cubicBezTo>
                    <a:cubicBezTo>
                      <a:pt x="31" y="16"/>
                      <a:pt x="21" y="29"/>
                      <a:pt x="16" y="45"/>
                    </a:cubicBezTo>
                    <a:cubicBezTo>
                      <a:pt x="0" y="93"/>
                      <a:pt x="25" y="170"/>
                      <a:pt x="83" y="243"/>
                    </a:cubicBezTo>
                    <a:close/>
                  </a:path>
                </a:pathLst>
              </a:custGeom>
              <a:solidFill>
                <a:srgbClr val="FCF8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43"/>
              <p:cNvSpPr>
                <a:spLocks/>
              </p:cNvSpPr>
              <p:nvPr/>
            </p:nvSpPr>
            <p:spPr bwMode="auto">
              <a:xfrm>
                <a:off x="1657349" y="2701925"/>
                <a:ext cx="400050" cy="268287"/>
              </a:xfrm>
              <a:custGeom>
                <a:avLst/>
                <a:gdLst>
                  <a:gd name="T0" fmla="*/ 252 w 252"/>
                  <a:gd name="T1" fmla="*/ 72 h 169"/>
                  <a:gd name="T2" fmla="*/ 54 w 252"/>
                  <a:gd name="T3" fmla="*/ 169 h 169"/>
                  <a:gd name="T4" fmla="*/ 0 w 252"/>
                  <a:gd name="T5" fmla="*/ 121 h 169"/>
                  <a:gd name="T6" fmla="*/ 247 w 252"/>
                  <a:gd name="T7" fmla="*/ 0 h 169"/>
                  <a:gd name="T8" fmla="*/ 252 w 252"/>
                  <a:gd name="T9" fmla="*/ 72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169">
                    <a:moveTo>
                      <a:pt x="252" y="72"/>
                    </a:moveTo>
                    <a:lnTo>
                      <a:pt x="54" y="169"/>
                    </a:lnTo>
                    <a:lnTo>
                      <a:pt x="0" y="121"/>
                    </a:lnTo>
                    <a:lnTo>
                      <a:pt x="247" y="0"/>
                    </a:lnTo>
                    <a:lnTo>
                      <a:pt x="252" y="72"/>
                    </a:lnTo>
                    <a:close/>
                  </a:path>
                </a:pathLst>
              </a:custGeom>
              <a:solidFill>
                <a:srgbClr val="FCF8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44"/>
              <p:cNvSpPr>
                <a:spLocks/>
              </p:cNvSpPr>
              <p:nvPr/>
            </p:nvSpPr>
            <p:spPr bwMode="auto">
              <a:xfrm>
                <a:off x="1844674" y="2987675"/>
                <a:ext cx="334962" cy="304800"/>
              </a:xfrm>
              <a:custGeom>
                <a:avLst/>
                <a:gdLst>
                  <a:gd name="T0" fmla="*/ 0 w 154"/>
                  <a:gd name="T1" fmla="*/ 60 h 140"/>
                  <a:gd name="T2" fmla="*/ 7 w 154"/>
                  <a:gd name="T3" fmla="*/ 81 h 140"/>
                  <a:gd name="T4" fmla="*/ 107 w 154"/>
                  <a:gd name="T5" fmla="*/ 123 h 140"/>
                  <a:gd name="T6" fmla="*/ 134 w 154"/>
                  <a:gd name="T7" fmla="*/ 19 h 140"/>
                  <a:gd name="T8" fmla="*/ 122 w 154"/>
                  <a:gd name="T9" fmla="*/ 0 h 140"/>
                  <a:gd name="T10" fmla="*/ 0 w 154"/>
                  <a:gd name="T11" fmla="*/ 6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4" h="140">
                    <a:moveTo>
                      <a:pt x="0" y="60"/>
                    </a:moveTo>
                    <a:cubicBezTo>
                      <a:pt x="2" y="67"/>
                      <a:pt x="4" y="74"/>
                      <a:pt x="7" y="81"/>
                    </a:cubicBezTo>
                    <a:cubicBezTo>
                      <a:pt x="27" y="121"/>
                      <a:pt x="72" y="140"/>
                      <a:pt x="107" y="123"/>
                    </a:cubicBezTo>
                    <a:cubicBezTo>
                      <a:pt x="142" y="106"/>
                      <a:pt x="154" y="59"/>
                      <a:pt x="134" y="19"/>
                    </a:cubicBezTo>
                    <a:cubicBezTo>
                      <a:pt x="131" y="12"/>
                      <a:pt x="127" y="6"/>
                      <a:pt x="122" y="0"/>
                    </a:cubicBezTo>
                    <a:cubicBezTo>
                      <a:pt x="109" y="17"/>
                      <a:pt x="21" y="60"/>
                      <a:pt x="0" y="60"/>
                    </a:cubicBezTo>
                    <a:close/>
                  </a:path>
                </a:pathLst>
              </a:custGeom>
              <a:solidFill>
                <a:srgbClr val="F9EA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" name="矩形 2"/>
            <p:cNvSpPr/>
            <p:nvPr/>
          </p:nvSpPr>
          <p:spPr>
            <a:xfrm>
              <a:off x="655305" y="3875740"/>
              <a:ext cx="668674" cy="83775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8" name="组合 167"/>
          <p:cNvGrpSpPr/>
          <p:nvPr/>
        </p:nvGrpSpPr>
        <p:grpSpPr>
          <a:xfrm>
            <a:off x="6369579" y="2986828"/>
            <a:ext cx="403575" cy="401970"/>
            <a:chOff x="4104411" y="2572657"/>
            <a:chExt cx="2665420" cy="2654817"/>
          </a:xfrm>
        </p:grpSpPr>
        <p:sp>
          <p:nvSpPr>
            <p:cNvPr id="186" name="椭圆 185"/>
            <p:cNvSpPr/>
            <p:nvPr/>
          </p:nvSpPr>
          <p:spPr>
            <a:xfrm>
              <a:off x="4104411" y="2572657"/>
              <a:ext cx="2622931" cy="2622931"/>
            </a:xfrm>
            <a:prstGeom prst="ellipse">
              <a:avLst/>
            </a:prstGeom>
            <a:solidFill>
              <a:srgbClr val="F3E2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任意多边形 190"/>
            <p:cNvSpPr/>
            <p:nvPr/>
          </p:nvSpPr>
          <p:spPr>
            <a:xfrm>
              <a:off x="4515606" y="2745740"/>
              <a:ext cx="2254225" cy="2481734"/>
            </a:xfrm>
            <a:custGeom>
              <a:avLst/>
              <a:gdLst>
                <a:gd name="connsiteX0" fmla="*/ 1532408 w 2254225"/>
                <a:gd name="connsiteY0" fmla="*/ 0 h 2481734"/>
                <a:gd name="connsiteX1" fmla="*/ 1567882 w 2254225"/>
                <a:gd name="connsiteY1" fmla="*/ 17089 h 2481734"/>
                <a:gd name="connsiteX2" fmla="*/ 2254225 w 2254225"/>
                <a:gd name="connsiteY2" fmla="*/ 1170268 h 2481734"/>
                <a:gd name="connsiteX3" fmla="*/ 942759 w 2254225"/>
                <a:gd name="connsiteY3" fmla="*/ 2481734 h 2481734"/>
                <a:gd name="connsiteX4" fmla="*/ 15413 w 2254225"/>
                <a:gd name="connsiteY4" fmla="*/ 2097615 h 2481734"/>
                <a:gd name="connsiteX5" fmla="*/ 0 w 2254225"/>
                <a:gd name="connsiteY5" fmla="*/ 2080656 h 2481734"/>
                <a:gd name="connsiteX6" fmla="*/ 79166 w 2254225"/>
                <a:gd name="connsiteY6" fmla="*/ 2118793 h 2481734"/>
                <a:gd name="connsiteX7" fmla="*/ 589648 w 2254225"/>
                <a:gd name="connsiteY7" fmla="*/ 2221854 h 2481734"/>
                <a:gd name="connsiteX8" fmla="*/ 1901114 w 2254225"/>
                <a:gd name="connsiteY8" fmla="*/ 910388 h 2481734"/>
                <a:gd name="connsiteX9" fmla="*/ 1601639 w 2254225"/>
                <a:gd name="connsiteY9" fmla="*/ 76174 h 2481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54225" h="2481734">
                  <a:moveTo>
                    <a:pt x="1532408" y="0"/>
                  </a:moveTo>
                  <a:lnTo>
                    <a:pt x="1567882" y="17089"/>
                  </a:lnTo>
                  <a:cubicBezTo>
                    <a:pt x="1976699" y="239172"/>
                    <a:pt x="2254225" y="672310"/>
                    <a:pt x="2254225" y="1170268"/>
                  </a:cubicBezTo>
                  <a:cubicBezTo>
                    <a:pt x="2254225" y="1894571"/>
                    <a:pt x="1667062" y="2481734"/>
                    <a:pt x="942759" y="2481734"/>
                  </a:cubicBezTo>
                  <a:cubicBezTo>
                    <a:pt x="580608" y="2481734"/>
                    <a:pt x="252741" y="2334943"/>
                    <a:pt x="15413" y="2097615"/>
                  </a:cubicBezTo>
                  <a:lnTo>
                    <a:pt x="0" y="2080656"/>
                  </a:lnTo>
                  <a:lnTo>
                    <a:pt x="79166" y="2118793"/>
                  </a:lnTo>
                  <a:cubicBezTo>
                    <a:pt x="236068" y="2185157"/>
                    <a:pt x="408573" y="2221854"/>
                    <a:pt x="589648" y="2221854"/>
                  </a:cubicBezTo>
                  <a:cubicBezTo>
                    <a:pt x="1313951" y="2221854"/>
                    <a:pt x="1901114" y="1634691"/>
                    <a:pt x="1901114" y="910388"/>
                  </a:cubicBezTo>
                  <a:cubicBezTo>
                    <a:pt x="1901114" y="593506"/>
                    <a:pt x="1788727" y="302873"/>
                    <a:pt x="1601639" y="76174"/>
                  </a:cubicBezTo>
                  <a:close/>
                </a:path>
              </a:pathLst>
            </a:custGeom>
            <a:solidFill>
              <a:srgbClr val="D4B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椭圆 191"/>
            <p:cNvSpPr/>
            <p:nvPr/>
          </p:nvSpPr>
          <p:spPr>
            <a:xfrm>
              <a:off x="4748242" y="2883418"/>
              <a:ext cx="678025" cy="678025"/>
            </a:xfrm>
            <a:prstGeom prst="ellipse">
              <a:avLst/>
            </a:prstGeom>
            <a:solidFill>
              <a:srgbClr val="CEAD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椭圆 192"/>
            <p:cNvSpPr/>
            <p:nvPr/>
          </p:nvSpPr>
          <p:spPr>
            <a:xfrm>
              <a:off x="4976260" y="4446012"/>
              <a:ext cx="401403" cy="401403"/>
            </a:xfrm>
            <a:prstGeom prst="ellipse">
              <a:avLst/>
            </a:prstGeom>
            <a:solidFill>
              <a:srgbClr val="CEAD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椭圆 200"/>
            <p:cNvSpPr/>
            <p:nvPr/>
          </p:nvSpPr>
          <p:spPr>
            <a:xfrm>
              <a:off x="6148581" y="3561443"/>
              <a:ext cx="200701" cy="200701"/>
            </a:xfrm>
            <a:prstGeom prst="ellipse">
              <a:avLst/>
            </a:prstGeom>
            <a:solidFill>
              <a:srgbClr val="D4B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5" name="组合 214"/>
          <p:cNvGrpSpPr/>
          <p:nvPr/>
        </p:nvGrpSpPr>
        <p:grpSpPr>
          <a:xfrm>
            <a:off x="6746099" y="3366812"/>
            <a:ext cx="83859" cy="83525"/>
            <a:chOff x="4104411" y="2572657"/>
            <a:chExt cx="2665420" cy="2654817"/>
          </a:xfrm>
        </p:grpSpPr>
        <p:sp>
          <p:nvSpPr>
            <p:cNvPr id="216" name="椭圆 215"/>
            <p:cNvSpPr/>
            <p:nvPr/>
          </p:nvSpPr>
          <p:spPr>
            <a:xfrm>
              <a:off x="4104411" y="2572657"/>
              <a:ext cx="2622931" cy="2622931"/>
            </a:xfrm>
            <a:prstGeom prst="ellipse">
              <a:avLst/>
            </a:prstGeom>
            <a:solidFill>
              <a:srgbClr val="F3E2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任意多边形 216"/>
            <p:cNvSpPr/>
            <p:nvPr/>
          </p:nvSpPr>
          <p:spPr>
            <a:xfrm>
              <a:off x="4515606" y="2745740"/>
              <a:ext cx="2254225" cy="2481734"/>
            </a:xfrm>
            <a:custGeom>
              <a:avLst/>
              <a:gdLst>
                <a:gd name="connsiteX0" fmla="*/ 1532408 w 2254225"/>
                <a:gd name="connsiteY0" fmla="*/ 0 h 2481734"/>
                <a:gd name="connsiteX1" fmla="*/ 1567882 w 2254225"/>
                <a:gd name="connsiteY1" fmla="*/ 17089 h 2481734"/>
                <a:gd name="connsiteX2" fmla="*/ 2254225 w 2254225"/>
                <a:gd name="connsiteY2" fmla="*/ 1170268 h 2481734"/>
                <a:gd name="connsiteX3" fmla="*/ 942759 w 2254225"/>
                <a:gd name="connsiteY3" fmla="*/ 2481734 h 2481734"/>
                <a:gd name="connsiteX4" fmla="*/ 15413 w 2254225"/>
                <a:gd name="connsiteY4" fmla="*/ 2097615 h 2481734"/>
                <a:gd name="connsiteX5" fmla="*/ 0 w 2254225"/>
                <a:gd name="connsiteY5" fmla="*/ 2080656 h 2481734"/>
                <a:gd name="connsiteX6" fmla="*/ 79166 w 2254225"/>
                <a:gd name="connsiteY6" fmla="*/ 2118793 h 2481734"/>
                <a:gd name="connsiteX7" fmla="*/ 589648 w 2254225"/>
                <a:gd name="connsiteY7" fmla="*/ 2221854 h 2481734"/>
                <a:gd name="connsiteX8" fmla="*/ 1901114 w 2254225"/>
                <a:gd name="connsiteY8" fmla="*/ 910388 h 2481734"/>
                <a:gd name="connsiteX9" fmla="*/ 1601639 w 2254225"/>
                <a:gd name="connsiteY9" fmla="*/ 76174 h 2481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54225" h="2481734">
                  <a:moveTo>
                    <a:pt x="1532408" y="0"/>
                  </a:moveTo>
                  <a:lnTo>
                    <a:pt x="1567882" y="17089"/>
                  </a:lnTo>
                  <a:cubicBezTo>
                    <a:pt x="1976699" y="239172"/>
                    <a:pt x="2254225" y="672310"/>
                    <a:pt x="2254225" y="1170268"/>
                  </a:cubicBezTo>
                  <a:cubicBezTo>
                    <a:pt x="2254225" y="1894571"/>
                    <a:pt x="1667062" y="2481734"/>
                    <a:pt x="942759" y="2481734"/>
                  </a:cubicBezTo>
                  <a:cubicBezTo>
                    <a:pt x="580608" y="2481734"/>
                    <a:pt x="252741" y="2334943"/>
                    <a:pt x="15413" y="2097615"/>
                  </a:cubicBezTo>
                  <a:lnTo>
                    <a:pt x="0" y="2080656"/>
                  </a:lnTo>
                  <a:lnTo>
                    <a:pt x="79166" y="2118793"/>
                  </a:lnTo>
                  <a:cubicBezTo>
                    <a:pt x="236068" y="2185157"/>
                    <a:pt x="408573" y="2221854"/>
                    <a:pt x="589648" y="2221854"/>
                  </a:cubicBezTo>
                  <a:cubicBezTo>
                    <a:pt x="1313951" y="2221854"/>
                    <a:pt x="1901114" y="1634691"/>
                    <a:pt x="1901114" y="910388"/>
                  </a:cubicBezTo>
                  <a:cubicBezTo>
                    <a:pt x="1901114" y="593506"/>
                    <a:pt x="1788727" y="302873"/>
                    <a:pt x="1601639" y="76174"/>
                  </a:cubicBezTo>
                  <a:close/>
                </a:path>
              </a:pathLst>
            </a:custGeom>
            <a:solidFill>
              <a:srgbClr val="D4B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椭圆 217"/>
            <p:cNvSpPr/>
            <p:nvPr/>
          </p:nvSpPr>
          <p:spPr>
            <a:xfrm>
              <a:off x="4921687" y="4062655"/>
              <a:ext cx="490801" cy="490801"/>
            </a:xfrm>
            <a:prstGeom prst="ellipse">
              <a:avLst/>
            </a:prstGeom>
            <a:solidFill>
              <a:srgbClr val="CEAD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椭圆 218"/>
            <p:cNvSpPr/>
            <p:nvPr/>
          </p:nvSpPr>
          <p:spPr>
            <a:xfrm>
              <a:off x="4857051" y="3231761"/>
              <a:ext cx="401405" cy="401405"/>
            </a:xfrm>
            <a:prstGeom prst="ellipse">
              <a:avLst/>
            </a:prstGeom>
            <a:solidFill>
              <a:srgbClr val="CEAD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椭圆 219"/>
            <p:cNvSpPr/>
            <p:nvPr/>
          </p:nvSpPr>
          <p:spPr>
            <a:xfrm>
              <a:off x="6148581" y="3561443"/>
              <a:ext cx="200701" cy="200701"/>
            </a:xfrm>
            <a:prstGeom prst="ellipse">
              <a:avLst/>
            </a:prstGeom>
            <a:solidFill>
              <a:srgbClr val="D4B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1" name="组合 220"/>
          <p:cNvGrpSpPr/>
          <p:nvPr/>
        </p:nvGrpSpPr>
        <p:grpSpPr>
          <a:xfrm>
            <a:off x="6812584" y="3287936"/>
            <a:ext cx="45902" cy="45719"/>
            <a:chOff x="4104411" y="2572657"/>
            <a:chExt cx="2665420" cy="2654817"/>
          </a:xfrm>
        </p:grpSpPr>
        <p:sp>
          <p:nvSpPr>
            <p:cNvPr id="222" name="椭圆 221"/>
            <p:cNvSpPr/>
            <p:nvPr/>
          </p:nvSpPr>
          <p:spPr>
            <a:xfrm>
              <a:off x="4104411" y="2572657"/>
              <a:ext cx="2622931" cy="2622931"/>
            </a:xfrm>
            <a:prstGeom prst="ellipse">
              <a:avLst/>
            </a:prstGeom>
            <a:solidFill>
              <a:srgbClr val="F3E2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任意多边形 222"/>
            <p:cNvSpPr/>
            <p:nvPr/>
          </p:nvSpPr>
          <p:spPr>
            <a:xfrm>
              <a:off x="4515606" y="2745740"/>
              <a:ext cx="2254225" cy="2481734"/>
            </a:xfrm>
            <a:custGeom>
              <a:avLst/>
              <a:gdLst>
                <a:gd name="connsiteX0" fmla="*/ 1532408 w 2254225"/>
                <a:gd name="connsiteY0" fmla="*/ 0 h 2481734"/>
                <a:gd name="connsiteX1" fmla="*/ 1567882 w 2254225"/>
                <a:gd name="connsiteY1" fmla="*/ 17089 h 2481734"/>
                <a:gd name="connsiteX2" fmla="*/ 2254225 w 2254225"/>
                <a:gd name="connsiteY2" fmla="*/ 1170268 h 2481734"/>
                <a:gd name="connsiteX3" fmla="*/ 942759 w 2254225"/>
                <a:gd name="connsiteY3" fmla="*/ 2481734 h 2481734"/>
                <a:gd name="connsiteX4" fmla="*/ 15413 w 2254225"/>
                <a:gd name="connsiteY4" fmla="*/ 2097615 h 2481734"/>
                <a:gd name="connsiteX5" fmla="*/ 0 w 2254225"/>
                <a:gd name="connsiteY5" fmla="*/ 2080656 h 2481734"/>
                <a:gd name="connsiteX6" fmla="*/ 79166 w 2254225"/>
                <a:gd name="connsiteY6" fmla="*/ 2118793 h 2481734"/>
                <a:gd name="connsiteX7" fmla="*/ 589648 w 2254225"/>
                <a:gd name="connsiteY7" fmla="*/ 2221854 h 2481734"/>
                <a:gd name="connsiteX8" fmla="*/ 1901114 w 2254225"/>
                <a:gd name="connsiteY8" fmla="*/ 910388 h 2481734"/>
                <a:gd name="connsiteX9" fmla="*/ 1601639 w 2254225"/>
                <a:gd name="connsiteY9" fmla="*/ 76174 h 2481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54225" h="2481734">
                  <a:moveTo>
                    <a:pt x="1532408" y="0"/>
                  </a:moveTo>
                  <a:lnTo>
                    <a:pt x="1567882" y="17089"/>
                  </a:lnTo>
                  <a:cubicBezTo>
                    <a:pt x="1976699" y="239172"/>
                    <a:pt x="2254225" y="672310"/>
                    <a:pt x="2254225" y="1170268"/>
                  </a:cubicBezTo>
                  <a:cubicBezTo>
                    <a:pt x="2254225" y="1894571"/>
                    <a:pt x="1667062" y="2481734"/>
                    <a:pt x="942759" y="2481734"/>
                  </a:cubicBezTo>
                  <a:cubicBezTo>
                    <a:pt x="580608" y="2481734"/>
                    <a:pt x="252741" y="2334943"/>
                    <a:pt x="15413" y="2097615"/>
                  </a:cubicBezTo>
                  <a:lnTo>
                    <a:pt x="0" y="2080656"/>
                  </a:lnTo>
                  <a:lnTo>
                    <a:pt x="79166" y="2118793"/>
                  </a:lnTo>
                  <a:cubicBezTo>
                    <a:pt x="236068" y="2185157"/>
                    <a:pt x="408573" y="2221854"/>
                    <a:pt x="589648" y="2221854"/>
                  </a:cubicBezTo>
                  <a:cubicBezTo>
                    <a:pt x="1313951" y="2221854"/>
                    <a:pt x="1901114" y="1634691"/>
                    <a:pt x="1901114" y="910388"/>
                  </a:cubicBezTo>
                  <a:cubicBezTo>
                    <a:pt x="1901114" y="593506"/>
                    <a:pt x="1788727" y="302873"/>
                    <a:pt x="1601639" y="76174"/>
                  </a:cubicBezTo>
                  <a:close/>
                </a:path>
              </a:pathLst>
            </a:custGeom>
            <a:solidFill>
              <a:srgbClr val="D4B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椭圆 223"/>
            <p:cNvSpPr/>
            <p:nvPr/>
          </p:nvSpPr>
          <p:spPr>
            <a:xfrm>
              <a:off x="4921687" y="4062655"/>
              <a:ext cx="490801" cy="490801"/>
            </a:xfrm>
            <a:prstGeom prst="ellipse">
              <a:avLst/>
            </a:prstGeom>
            <a:solidFill>
              <a:srgbClr val="CEAD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椭圆 224"/>
            <p:cNvSpPr/>
            <p:nvPr/>
          </p:nvSpPr>
          <p:spPr>
            <a:xfrm>
              <a:off x="4857051" y="3231761"/>
              <a:ext cx="401405" cy="401405"/>
            </a:xfrm>
            <a:prstGeom prst="ellipse">
              <a:avLst/>
            </a:prstGeom>
            <a:solidFill>
              <a:srgbClr val="CEAD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椭圆 225"/>
            <p:cNvSpPr/>
            <p:nvPr/>
          </p:nvSpPr>
          <p:spPr>
            <a:xfrm>
              <a:off x="6148581" y="3561443"/>
              <a:ext cx="200701" cy="200701"/>
            </a:xfrm>
            <a:prstGeom prst="ellipse">
              <a:avLst/>
            </a:prstGeom>
            <a:solidFill>
              <a:srgbClr val="D4B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7" name="组合 226"/>
          <p:cNvGrpSpPr/>
          <p:nvPr/>
        </p:nvGrpSpPr>
        <p:grpSpPr>
          <a:xfrm>
            <a:off x="1744082" y="2038459"/>
            <a:ext cx="460006" cy="460589"/>
            <a:chOff x="2495360" y="1602661"/>
            <a:chExt cx="1252538" cy="1254125"/>
          </a:xfrm>
        </p:grpSpPr>
        <p:sp>
          <p:nvSpPr>
            <p:cNvPr id="228" name="椭圆 227"/>
            <p:cNvSpPr/>
            <p:nvPr/>
          </p:nvSpPr>
          <p:spPr>
            <a:xfrm>
              <a:off x="2584912" y="1691274"/>
              <a:ext cx="1084015" cy="1084015"/>
            </a:xfrm>
            <a:prstGeom prst="ellipse">
              <a:avLst/>
            </a:prstGeom>
            <a:solidFill>
              <a:srgbClr val="00C5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9" name="Group 4"/>
            <p:cNvGrpSpPr>
              <a:grpSpLocks noChangeAspect="1"/>
            </p:cNvGrpSpPr>
            <p:nvPr/>
          </p:nvGrpSpPr>
          <p:grpSpPr bwMode="auto">
            <a:xfrm>
              <a:off x="2495360" y="1602661"/>
              <a:ext cx="1252538" cy="1254125"/>
              <a:chOff x="2488" y="1225"/>
              <a:chExt cx="789" cy="790"/>
            </a:xfrm>
          </p:grpSpPr>
          <p:sp>
            <p:nvSpPr>
              <p:cNvPr id="230" name="Freeform 5"/>
              <p:cNvSpPr>
                <a:spLocks noEditPoints="1"/>
              </p:cNvSpPr>
              <p:nvPr/>
            </p:nvSpPr>
            <p:spPr bwMode="auto">
              <a:xfrm>
                <a:off x="2488" y="1225"/>
                <a:ext cx="789" cy="790"/>
              </a:xfrm>
              <a:custGeom>
                <a:avLst/>
                <a:gdLst>
                  <a:gd name="T0" fmla="*/ 225 w 331"/>
                  <a:gd name="T1" fmla="*/ 32 h 331"/>
                  <a:gd name="T2" fmla="*/ 33 w 331"/>
                  <a:gd name="T3" fmla="*/ 106 h 331"/>
                  <a:gd name="T4" fmla="*/ 106 w 331"/>
                  <a:gd name="T5" fmla="*/ 298 h 331"/>
                  <a:gd name="T6" fmla="*/ 298 w 331"/>
                  <a:gd name="T7" fmla="*/ 225 h 331"/>
                  <a:gd name="T8" fmla="*/ 225 w 331"/>
                  <a:gd name="T9" fmla="*/ 32 h 331"/>
                  <a:gd name="T10" fmla="*/ 36 w 331"/>
                  <a:gd name="T11" fmla="*/ 211 h 331"/>
                  <a:gd name="T12" fmla="*/ 33 w 331"/>
                  <a:gd name="T13" fmla="*/ 132 h 331"/>
                  <a:gd name="T14" fmla="*/ 62 w 331"/>
                  <a:gd name="T15" fmla="*/ 174 h 331"/>
                  <a:gd name="T16" fmla="*/ 36 w 331"/>
                  <a:gd name="T17" fmla="*/ 211 h 331"/>
                  <a:gd name="T18" fmla="*/ 199 w 331"/>
                  <a:gd name="T19" fmla="*/ 237 h 331"/>
                  <a:gd name="T20" fmla="*/ 193 w 331"/>
                  <a:gd name="T21" fmla="*/ 226 h 331"/>
                  <a:gd name="T22" fmla="*/ 208 w 331"/>
                  <a:gd name="T23" fmla="*/ 210 h 331"/>
                  <a:gd name="T24" fmla="*/ 199 w 331"/>
                  <a:gd name="T25" fmla="*/ 237 h 331"/>
                  <a:gd name="T26" fmla="*/ 297 w 331"/>
                  <a:gd name="T27" fmla="*/ 172 h 331"/>
                  <a:gd name="T28" fmla="*/ 292 w 331"/>
                  <a:gd name="T29" fmla="*/ 157 h 331"/>
                  <a:gd name="T30" fmla="*/ 280 w 331"/>
                  <a:gd name="T31" fmla="*/ 169 h 331"/>
                  <a:gd name="T32" fmla="*/ 269 w 331"/>
                  <a:gd name="T33" fmla="*/ 181 h 331"/>
                  <a:gd name="T34" fmla="*/ 257 w 331"/>
                  <a:gd name="T35" fmla="*/ 149 h 331"/>
                  <a:gd name="T36" fmla="*/ 241 w 331"/>
                  <a:gd name="T37" fmla="*/ 147 h 331"/>
                  <a:gd name="T38" fmla="*/ 225 w 331"/>
                  <a:gd name="T39" fmla="*/ 162 h 331"/>
                  <a:gd name="T40" fmla="*/ 198 w 331"/>
                  <a:gd name="T41" fmla="*/ 189 h 331"/>
                  <a:gd name="T42" fmla="*/ 179 w 331"/>
                  <a:gd name="T43" fmla="*/ 229 h 331"/>
                  <a:gd name="T44" fmla="*/ 145 w 331"/>
                  <a:gd name="T45" fmla="*/ 242 h 331"/>
                  <a:gd name="T46" fmla="*/ 145 w 331"/>
                  <a:gd name="T47" fmla="*/ 198 h 331"/>
                  <a:gd name="T48" fmla="*/ 137 w 331"/>
                  <a:gd name="T49" fmla="*/ 158 h 331"/>
                  <a:gd name="T50" fmla="*/ 104 w 331"/>
                  <a:gd name="T51" fmla="*/ 136 h 331"/>
                  <a:gd name="T52" fmla="*/ 118 w 331"/>
                  <a:gd name="T53" fmla="*/ 106 h 331"/>
                  <a:gd name="T54" fmla="*/ 162 w 331"/>
                  <a:gd name="T55" fmla="*/ 52 h 331"/>
                  <a:gd name="T56" fmla="*/ 207 w 331"/>
                  <a:gd name="T57" fmla="*/ 54 h 331"/>
                  <a:gd name="T58" fmla="*/ 254 w 331"/>
                  <a:gd name="T59" fmla="*/ 61 h 331"/>
                  <a:gd name="T60" fmla="*/ 302 w 331"/>
                  <a:gd name="T61" fmla="*/ 173 h 331"/>
                  <a:gd name="T62" fmla="*/ 297 w 331"/>
                  <a:gd name="T63" fmla="*/ 172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31" h="331">
                    <a:moveTo>
                      <a:pt x="225" y="32"/>
                    </a:moveTo>
                    <a:cubicBezTo>
                      <a:pt x="152" y="0"/>
                      <a:pt x="66" y="33"/>
                      <a:pt x="33" y="106"/>
                    </a:cubicBezTo>
                    <a:cubicBezTo>
                      <a:pt x="0" y="179"/>
                      <a:pt x="33" y="265"/>
                      <a:pt x="106" y="298"/>
                    </a:cubicBezTo>
                    <a:cubicBezTo>
                      <a:pt x="180" y="331"/>
                      <a:pt x="266" y="298"/>
                      <a:pt x="298" y="225"/>
                    </a:cubicBezTo>
                    <a:cubicBezTo>
                      <a:pt x="331" y="151"/>
                      <a:pt x="298" y="65"/>
                      <a:pt x="225" y="32"/>
                    </a:cubicBezTo>
                    <a:moveTo>
                      <a:pt x="36" y="211"/>
                    </a:moveTo>
                    <a:cubicBezTo>
                      <a:pt x="21" y="168"/>
                      <a:pt x="33" y="132"/>
                      <a:pt x="33" y="132"/>
                    </a:cubicBezTo>
                    <a:cubicBezTo>
                      <a:pt x="48" y="139"/>
                      <a:pt x="62" y="156"/>
                      <a:pt x="62" y="174"/>
                    </a:cubicBezTo>
                    <a:cubicBezTo>
                      <a:pt x="62" y="193"/>
                      <a:pt x="36" y="211"/>
                      <a:pt x="36" y="211"/>
                    </a:cubicBezTo>
                    <a:moveTo>
                      <a:pt x="199" y="237"/>
                    </a:moveTo>
                    <a:cubicBezTo>
                      <a:pt x="188" y="248"/>
                      <a:pt x="188" y="235"/>
                      <a:pt x="193" y="226"/>
                    </a:cubicBezTo>
                    <a:cubicBezTo>
                      <a:pt x="198" y="217"/>
                      <a:pt x="203" y="210"/>
                      <a:pt x="208" y="210"/>
                    </a:cubicBezTo>
                    <a:cubicBezTo>
                      <a:pt x="208" y="210"/>
                      <a:pt x="211" y="226"/>
                      <a:pt x="199" y="237"/>
                    </a:cubicBezTo>
                    <a:moveTo>
                      <a:pt x="297" y="172"/>
                    </a:moveTo>
                    <a:cubicBezTo>
                      <a:pt x="295" y="170"/>
                      <a:pt x="298" y="162"/>
                      <a:pt x="292" y="157"/>
                    </a:cubicBezTo>
                    <a:cubicBezTo>
                      <a:pt x="290" y="155"/>
                      <a:pt x="285" y="162"/>
                      <a:pt x="280" y="169"/>
                    </a:cubicBezTo>
                    <a:cubicBezTo>
                      <a:pt x="276" y="176"/>
                      <a:pt x="271" y="183"/>
                      <a:pt x="269" y="181"/>
                    </a:cubicBezTo>
                    <a:cubicBezTo>
                      <a:pt x="265" y="176"/>
                      <a:pt x="264" y="158"/>
                      <a:pt x="257" y="149"/>
                    </a:cubicBezTo>
                    <a:cubicBezTo>
                      <a:pt x="251" y="140"/>
                      <a:pt x="241" y="141"/>
                      <a:pt x="241" y="147"/>
                    </a:cubicBezTo>
                    <a:cubicBezTo>
                      <a:pt x="240" y="153"/>
                      <a:pt x="228" y="154"/>
                      <a:pt x="225" y="162"/>
                    </a:cubicBezTo>
                    <a:cubicBezTo>
                      <a:pt x="221" y="170"/>
                      <a:pt x="203" y="176"/>
                      <a:pt x="198" y="189"/>
                    </a:cubicBezTo>
                    <a:cubicBezTo>
                      <a:pt x="192" y="201"/>
                      <a:pt x="189" y="214"/>
                      <a:pt x="179" y="229"/>
                    </a:cubicBezTo>
                    <a:cubicBezTo>
                      <a:pt x="170" y="245"/>
                      <a:pt x="145" y="249"/>
                      <a:pt x="145" y="242"/>
                    </a:cubicBezTo>
                    <a:cubicBezTo>
                      <a:pt x="144" y="236"/>
                      <a:pt x="142" y="209"/>
                      <a:pt x="145" y="198"/>
                    </a:cubicBezTo>
                    <a:cubicBezTo>
                      <a:pt x="148" y="186"/>
                      <a:pt x="146" y="160"/>
                      <a:pt x="137" y="158"/>
                    </a:cubicBezTo>
                    <a:cubicBezTo>
                      <a:pt x="129" y="157"/>
                      <a:pt x="108" y="150"/>
                      <a:pt x="104" y="136"/>
                    </a:cubicBezTo>
                    <a:cubicBezTo>
                      <a:pt x="101" y="121"/>
                      <a:pt x="118" y="106"/>
                      <a:pt x="118" y="106"/>
                    </a:cubicBezTo>
                    <a:cubicBezTo>
                      <a:pt x="125" y="92"/>
                      <a:pt x="130" y="75"/>
                      <a:pt x="162" y="52"/>
                    </a:cubicBezTo>
                    <a:cubicBezTo>
                      <a:pt x="195" y="30"/>
                      <a:pt x="207" y="54"/>
                      <a:pt x="207" y="54"/>
                    </a:cubicBezTo>
                    <a:cubicBezTo>
                      <a:pt x="233" y="47"/>
                      <a:pt x="254" y="61"/>
                      <a:pt x="254" y="61"/>
                    </a:cubicBezTo>
                    <a:cubicBezTo>
                      <a:pt x="310" y="108"/>
                      <a:pt x="302" y="173"/>
                      <a:pt x="302" y="173"/>
                    </a:cubicBezTo>
                    <a:cubicBezTo>
                      <a:pt x="302" y="173"/>
                      <a:pt x="299" y="174"/>
                      <a:pt x="297" y="172"/>
                    </a:cubicBezTo>
                  </a:path>
                </a:pathLst>
              </a:custGeom>
              <a:solidFill>
                <a:srgbClr val="00AB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6"/>
              <p:cNvSpPr>
                <a:spLocks noEditPoints="1"/>
              </p:cNvSpPr>
              <p:nvPr/>
            </p:nvSpPr>
            <p:spPr bwMode="auto">
              <a:xfrm>
                <a:off x="2736" y="1299"/>
                <a:ext cx="493" cy="637"/>
              </a:xfrm>
              <a:custGeom>
                <a:avLst/>
                <a:gdLst>
                  <a:gd name="T0" fmla="*/ 0 w 207"/>
                  <a:gd name="T1" fmla="*/ 266 h 267"/>
                  <a:gd name="T2" fmla="*/ 2 w 207"/>
                  <a:gd name="T3" fmla="*/ 267 h 267"/>
                  <a:gd name="T4" fmla="*/ 0 w 207"/>
                  <a:gd name="T5" fmla="*/ 266 h 267"/>
                  <a:gd name="T6" fmla="*/ 42 w 207"/>
                  <a:gd name="T7" fmla="*/ 161 h 267"/>
                  <a:gd name="T8" fmla="*/ 42 w 207"/>
                  <a:gd name="T9" fmla="*/ 161 h 267"/>
                  <a:gd name="T10" fmla="*/ 41 w 207"/>
                  <a:gd name="T11" fmla="*/ 167 h 267"/>
                  <a:gd name="T12" fmla="*/ 42 w 207"/>
                  <a:gd name="T13" fmla="*/ 161 h 267"/>
                  <a:gd name="T14" fmla="*/ 118 w 207"/>
                  <a:gd name="T15" fmla="*/ 21 h 267"/>
                  <a:gd name="T16" fmla="*/ 104 w 207"/>
                  <a:gd name="T17" fmla="*/ 23 h 267"/>
                  <a:gd name="T18" fmla="*/ 104 w 207"/>
                  <a:gd name="T19" fmla="*/ 23 h 267"/>
                  <a:gd name="T20" fmla="*/ 118 w 207"/>
                  <a:gd name="T21" fmla="*/ 21 h 267"/>
                  <a:gd name="T22" fmla="*/ 150 w 207"/>
                  <a:gd name="T23" fmla="*/ 30 h 267"/>
                  <a:gd name="T24" fmla="*/ 118 w 207"/>
                  <a:gd name="T25" fmla="*/ 21 h 267"/>
                  <a:gd name="T26" fmla="*/ 118 w 207"/>
                  <a:gd name="T27" fmla="*/ 0 h 267"/>
                  <a:gd name="T28" fmla="*/ 121 w 207"/>
                  <a:gd name="T29" fmla="*/ 1 h 267"/>
                  <a:gd name="T30" fmla="*/ 207 w 207"/>
                  <a:gd name="T31" fmla="*/ 134 h 267"/>
                  <a:gd name="T32" fmla="*/ 121 w 207"/>
                  <a:gd name="T33" fmla="*/ 1 h 267"/>
                  <a:gd name="T34" fmla="*/ 118 w 207"/>
                  <a:gd name="T35" fmla="*/ 0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7" h="267">
                    <a:moveTo>
                      <a:pt x="0" y="266"/>
                    </a:moveTo>
                    <a:cubicBezTo>
                      <a:pt x="0" y="266"/>
                      <a:pt x="1" y="267"/>
                      <a:pt x="2" y="267"/>
                    </a:cubicBezTo>
                    <a:cubicBezTo>
                      <a:pt x="1" y="267"/>
                      <a:pt x="0" y="266"/>
                      <a:pt x="0" y="266"/>
                    </a:cubicBezTo>
                    <a:moveTo>
                      <a:pt x="42" y="161"/>
                    </a:moveTo>
                    <a:cubicBezTo>
                      <a:pt x="42" y="161"/>
                      <a:pt x="42" y="161"/>
                      <a:pt x="42" y="161"/>
                    </a:cubicBezTo>
                    <a:cubicBezTo>
                      <a:pt x="42" y="163"/>
                      <a:pt x="41" y="165"/>
                      <a:pt x="41" y="167"/>
                    </a:cubicBezTo>
                    <a:cubicBezTo>
                      <a:pt x="41" y="165"/>
                      <a:pt x="42" y="163"/>
                      <a:pt x="42" y="161"/>
                    </a:cubicBezTo>
                    <a:moveTo>
                      <a:pt x="118" y="21"/>
                    </a:moveTo>
                    <a:cubicBezTo>
                      <a:pt x="113" y="21"/>
                      <a:pt x="109" y="21"/>
                      <a:pt x="104" y="23"/>
                    </a:cubicBezTo>
                    <a:cubicBezTo>
                      <a:pt x="104" y="23"/>
                      <a:pt x="104" y="23"/>
                      <a:pt x="104" y="23"/>
                    </a:cubicBezTo>
                    <a:cubicBezTo>
                      <a:pt x="109" y="21"/>
                      <a:pt x="113" y="21"/>
                      <a:pt x="118" y="21"/>
                    </a:cubicBezTo>
                    <a:cubicBezTo>
                      <a:pt x="136" y="21"/>
                      <a:pt x="150" y="30"/>
                      <a:pt x="150" y="30"/>
                    </a:cubicBezTo>
                    <a:cubicBezTo>
                      <a:pt x="150" y="30"/>
                      <a:pt x="136" y="21"/>
                      <a:pt x="118" y="21"/>
                    </a:cubicBezTo>
                    <a:moveTo>
                      <a:pt x="118" y="0"/>
                    </a:moveTo>
                    <a:cubicBezTo>
                      <a:pt x="119" y="1"/>
                      <a:pt x="120" y="1"/>
                      <a:pt x="121" y="1"/>
                    </a:cubicBezTo>
                    <a:cubicBezTo>
                      <a:pt x="175" y="26"/>
                      <a:pt x="207" y="79"/>
                      <a:pt x="207" y="134"/>
                    </a:cubicBezTo>
                    <a:cubicBezTo>
                      <a:pt x="207" y="79"/>
                      <a:pt x="175" y="26"/>
                      <a:pt x="121" y="1"/>
                    </a:cubicBezTo>
                    <a:cubicBezTo>
                      <a:pt x="120" y="1"/>
                      <a:pt x="119" y="1"/>
                      <a:pt x="118" y="0"/>
                    </a:cubicBezTo>
                  </a:path>
                </a:pathLst>
              </a:custGeom>
              <a:solidFill>
                <a:srgbClr val="1A7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32" name="组合 231"/>
          <p:cNvGrpSpPr/>
          <p:nvPr/>
        </p:nvGrpSpPr>
        <p:grpSpPr>
          <a:xfrm rot="20820742">
            <a:off x="2852048" y="3507386"/>
            <a:ext cx="472051" cy="301033"/>
            <a:chOff x="2718205" y="3468480"/>
            <a:chExt cx="622797" cy="397166"/>
          </a:xfrm>
        </p:grpSpPr>
        <p:sp>
          <p:nvSpPr>
            <p:cNvPr id="233" name="任意多边形 232"/>
            <p:cNvSpPr/>
            <p:nvPr/>
          </p:nvSpPr>
          <p:spPr>
            <a:xfrm flipV="1">
              <a:off x="2833496" y="3618306"/>
              <a:ext cx="392351" cy="247340"/>
            </a:xfrm>
            <a:custGeom>
              <a:avLst/>
              <a:gdLst>
                <a:gd name="connsiteX0" fmla="*/ 340624 w 682357"/>
                <a:gd name="connsiteY0" fmla="*/ 0 h 429849"/>
                <a:gd name="connsiteX1" fmla="*/ 682357 w 682357"/>
                <a:gd name="connsiteY1" fmla="*/ 341733 h 429849"/>
                <a:gd name="connsiteX2" fmla="*/ 680792 w 682357"/>
                <a:gd name="connsiteY2" fmla="*/ 357256 h 429849"/>
                <a:gd name="connsiteX3" fmla="*/ 611731 w 682357"/>
                <a:gd name="connsiteY3" fmla="*/ 388335 h 429849"/>
                <a:gd name="connsiteX4" fmla="*/ 363715 w 682357"/>
                <a:gd name="connsiteY4" fmla="*/ 429849 h 429849"/>
                <a:gd name="connsiteX5" fmla="*/ 60003 w 682357"/>
                <a:gd name="connsiteY5" fmla="*/ 366090 h 429849"/>
                <a:gd name="connsiteX6" fmla="*/ 0 w 682357"/>
                <a:gd name="connsiteY6" fmla="*/ 330737 h 429849"/>
                <a:gd name="connsiteX7" fmla="*/ 5834 w 682357"/>
                <a:gd name="connsiteY7" fmla="*/ 272862 h 429849"/>
                <a:gd name="connsiteX8" fmla="*/ 340624 w 682357"/>
                <a:gd name="connsiteY8" fmla="*/ 0 h 429849"/>
                <a:gd name="connsiteX0" fmla="*/ 340624 w 682357"/>
                <a:gd name="connsiteY0" fmla="*/ 0 h 431982"/>
                <a:gd name="connsiteX1" fmla="*/ 682357 w 682357"/>
                <a:gd name="connsiteY1" fmla="*/ 341733 h 431982"/>
                <a:gd name="connsiteX2" fmla="*/ 680792 w 682357"/>
                <a:gd name="connsiteY2" fmla="*/ 357256 h 431982"/>
                <a:gd name="connsiteX3" fmla="*/ 611731 w 682357"/>
                <a:gd name="connsiteY3" fmla="*/ 388335 h 431982"/>
                <a:gd name="connsiteX4" fmla="*/ 363715 w 682357"/>
                <a:gd name="connsiteY4" fmla="*/ 429849 h 431982"/>
                <a:gd name="connsiteX5" fmla="*/ 0 w 682357"/>
                <a:gd name="connsiteY5" fmla="*/ 330737 h 431982"/>
                <a:gd name="connsiteX6" fmla="*/ 5834 w 682357"/>
                <a:gd name="connsiteY6" fmla="*/ 272862 h 431982"/>
                <a:gd name="connsiteX7" fmla="*/ 340624 w 682357"/>
                <a:gd name="connsiteY7" fmla="*/ 0 h 431982"/>
                <a:gd name="connsiteX0" fmla="*/ 340624 w 682357"/>
                <a:gd name="connsiteY0" fmla="*/ 0 h 429849"/>
                <a:gd name="connsiteX1" fmla="*/ 682357 w 682357"/>
                <a:gd name="connsiteY1" fmla="*/ 341733 h 429849"/>
                <a:gd name="connsiteX2" fmla="*/ 680792 w 682357"/>
                <a:gd name="connsiteY2" fmla="*/ 357256 h 429849"/>
                <a:gd name="connsiteX3" fmla="*/ 363715 w 682357"/>
                <a:gd name="connsiteY3" fmla="*/ 429849 h 429849"/>
                <a:gd name="connsiteX4" fmla="*/ 0 w 682357"/>
                <a:gd name="connsiteY4" fmla="*/ 330737 h 429849"/>
                <a:gd name="connsiteX5" fmla="*/ 5834 w 682357"/>
                <a:gd name="connsiteY5" fmla="*/ 272862 h 429849"/>
                <a:gd name="connsiteX6" fmla="*/ 340624 w 682357"/>
                <a:gd name="connsiteY6" fmla="*/ 0 h 429849"/>
                <a:gd name="connsiteX0" fmla="*/ 340624 w 682357"/>
                <a:gd name="connsiteY0" fmla="*/ 0 h 429849"/>
                <a:gd name="connsiteX1" fmla="*/ 682357 w 682357"/>
                <a:gd name="connsiteY1" fmla="*/ 341733 h 429849"/>
                <a:gd name="connsiteX2" fmla="*/ 363715 w 682357"/>
                <a:gd name="connsiteY2" fmla="*/ 429849 h 429849"/>
                <a:gd name="connsiteX3" fmla="*/ 0 w 682357"/>
                <a:gd name="connsiteY3" fmla="*/ 330737 h 429849"/>
                <a:gd name="connsiteX4" fmla="*/ 5834 w 682357"/>
                <a:gd name="connsiteY4" fmla="*/ 272862 h 429849"/>
                <a:gd name="connsiteX5" fmla="*/ 340624 w 682357"/>
                <a:gd name="connsiteY5" fmla="*/ 0 h 429849"/>
                <a:gd name="connsiteX0" fmla="*/ 340624 w 682357"/>
                <a:gd name="connsiteY0" fmla="*/ 0 h 435097"/>
                <a:gd name="connsiteX1" fmla="*/ 682357 w 682357"/>
                <a:gd name="connsiteY1" fmla="*/ 341733 h 435097"/>
                <a:gd name="connsiteX2" fmla="*/ 363715 w 682357"/>
                <a:gd name="connsiteY2" fmla="*/ 429849 h 435097"/>
                <a:gd name="connsiteX3" fmla="*/ 0 w 682357"/>
                <a:gd name="connsiteY3" fmla="*/ 330737 h 435097"/>
                <a:gd name="connsiteX4" fmla="*/ 5834 w 682357"/>
                <a:gd name="connsiteY4" fmla="*/ 272862 h 435097"/>
                <a:gd name="connsiteX5" fmla="*/ 340624 w 682357"/>
                <a:gd name="connsiteY5" fmla="*/ 0 h 435097"/>
                <a:gd name="connsiteX0" fmla="*/ 340624 w 682357"/>
                <a:gd name="connsiteY0" fmla="*/ 0 h 430394"/>
                <a:gd name="connsiteX1" fmla="*/ 682357 w 682357"/>
                <a:gd name="connsiteY1" fmla="*/ 341733 h 430394"/>
                <a:gd name="connsiteX2" fmla="*/ 363715 w 682357"/>
                <a:gd name="connsiteY2" fmla="*/ 429849 h 430394"/>
                <a:gd name="connsiteX3" fmla="*/ 0 w 682357"/>
                <a:gd name="connsiteY3" fmla="*/ 330737 h 430394"/>
                <a:gd name="connsiteX4" fmla="*/ 5834 w 682357"/>
                <a:gd name="connsiteY4" fmla="*/ 272862 h 430394"/>
                <a:gd name="connsiteX5" fmla="*/ 340624 w 682357"/>
                <a:gd name="connsiteY5" fmla="*/ 0 h 430394"/>
                <a:gd name="connsiteX0" fmla="*/ 340624 w 682357"/>
                <a:gd name="connsiteY0" fmla="*/ 0 h 430394"/>
                <a:gd name="connsiteX1" fmla="*/ 682357 w 682357"/>
                <a:gd name="connsiteY1" fmla="*/ 341733 h 430394"/>
                <a:gd name="connsiteX2" fmla="*/ 363715 w 682357"/>
                <a:gd name="connsiteY2" fmla="*/ 429849 h 430394"/>
                <a:gd name="connsiteX3" fmla="*/ 0 w 682357"/>
                <a:gd name="connsiteY3" fmla="*/ 330737 h 430394"/>
                <a:gd name="connsiteX4" fmla="*/ 5834 w 682357"/>
                <a:gd name="connsiteY4" fmla="*/ 272862 h 430394"/>
                <a:gd name="connsiteX5" fmla="*/ 340624 w 682357"/>
                <a:gd name="connsiteY5" fmla="*/ 0 h 430394"/>
                <a:gd name="connsiteX0" fmla="*/ 340624 w 682357"/>
                <a:gd name="connsiteY0" fmla="*/ 0 h 430160"/>
                <a:gd name="connsiteX1" fmla="*/ 682357 w 682357"/>
                <a:gd name="connsiteY1" fmla="*/ 341733 h 430160"/>
                <a:gd name="connsiteX2" fmla="*/ 363715 w 682357"/>
                <a:gd name="connsiteY2" fmla="*/ 429849 h 430160"/>
                <a:gd name="connsiteX3" fmla="*/ 0 w 682357"/>
                <a:gd name="connsiteY3" fmla="*/ 330737 h 430160"/>
                <a:gd name="connsiteX4" fmla="*/ 5834 w 682357"/>
                <a:gd name="connsiteY4" fmla="*/ 272862 h 430160"/>
                <a:gd name="connsiteX5" fmla="*/ 340624 w 682357"/>
                <a:gd name="connsiteY5" fmla="*/ 0 h 430160"/>
                <a:gd name="connsiteX0" fmla="*/ 340624 w 682357"/>
                <a:gd name="connsiteY0" fmla="*/ 0 h 430160"/>
                <a:gd name="connsiteX1" fmla="*/ 682357 w 682357"/>
                <a:gd name="connsiteY1" fmla="*/ 341733 h 430160"/>
                <a:gd name="connsiteX2" fmla="*/ 363715 w 682357"/>
                <a:gd name="connsiteY2" fmla="*/ 429849 h 430160"/>
                <a:gd name="connsiteX3" fmla="*/ 0 w 682357"/>
                <a:gd name="connsiteY3" fmla="*/ 330737 h 430160"/>
                <a:gd name="connsiteX4" fmla="*/ 5834 w 682357"/>
                <a:gd name="connsiteY4" fmla="*/ 272862 h 430160"/>
                <a:gd name="connsiteX5" fmla="*/ 340624 w 682357"/>
                <a:gd name="connsiteY5" fmla="*/ 0 h 430160"/>
                <a:gd name="connsiteX0" fmla="*/ 340624 w 682357"/>
                <a:gd name="connsiteY0" fmla="*/ 0 h 430160"/>
                <a:gd name="connsiteX1" fmla="*/ 682357 w 682357"/>
                <a:gd name="connsiteY1" fmla="*/ 341733 h 430160"/>
                <a:gd name="connsiteX2" fmla="*/ 363715 w 682357"/>
                <a:gd name="connsiteY2" fmla="*/ 429849 h 430160"/>
                <a:gd name="connsiteX3" fmla="*/ 0 w 682357"/>
                <a:gd name="connsiteY3" fmla="*/ 330737 h 430160"/>
                <a:gd name="connsiteX4" fmla="*/ 5834 w 682357"/>
                <a:gd name="connsiteY4" fmla="*/ 272862 h 430160"/>
                <a:gd name="connsiteX5" fmla="*/ 340624 w 682357"/>
                <a:gd name="connsiteY5" fmla="*/ 0 h 430160"/>
                <a:gd name="connsiteX0" fmla="*/ 340624 w 682357"/>
                <a:gd name="connsiteY0" fmla="*/ 0 h 430160"/>
                <a:gd name="connsiteX1" fmla="*/ 682357 w 682357"/>
                <a:gd name="connsiteY1" fmla="*/ 341733 h 430160"/>
                <a:gd name="connsiteX2" fmla="*/ 347046 w 682357"/>
                <a:gd name="connsiteY2" fmla="*/ 429849 h 430160"/>
                <a:gd name="connsiteX3" fmla="*/ 0 w 682357"/>
                <a:gd name="connsiteY3" fmla="*/ 330737 h 430160"/>
                <a:gd name="connsiteX4" fmla="*/ 5834 w 682357"/>
                <a:gd name="connsiteY4" fmla="*/ 272862 h 430160"/>
                <a:gd name="connsiteX5" fmla="*/ 340624 w 682357"/>
                <a:gd name="connsiteY5" fmla="*/ 0 h 430160"/>
                <a:gd name="connsiteX0" fmla="*/ 340624 w 682357"/>
                <a:gd name="connsiteY0" fmla="*/ 0 h 430176"/>
                <a:gd name="connsiteX1" fmla="*/ 682357 w 682357"/>
                <a:gd name="connsiteY1" fmla="*/ 341733 h 430176"/>
                <a:gd name="connsiteX2" fmla="*/ 347046 w 682357"/>
                <a:gd name="connsiteY2" fmla="*/ 429849 h 430176"/>
                <a:gd name="connsiteX3" fmla="*/ 0 w 682357"/>
                <a:gd name="connsiteY3" fmla="*/ 330737 h 430176"/>
                <a:gd name="connsiteX4" fmla="*/ 5834 w 682357"/>
                <a:gd name="connsiteY4" fmla="*/ 272862 h 430176"/>
                <a:gd name="connsiteX5" fmla="*/ 340624 w 682357"/>
                <a:gd name="connsiteY5" fmla="*/ 0 h 430176"/>
                <a:gd name="connsiteX0" fmla="*/ 340624 w 682357"/>
                <a:gd name="connsiteY0" fmla="*/ 0 h 430160"/>
                <a:gd name="connsiteX1" fmla="*/ 682357 w 682357"/>
                <a:gd name="connsiteY1" fmla="*/ 341733 h 430160"/>
                <a:gd name="connsiteX2" fmla="*/ 347046 w 682357"/>
                <a:gd name="connsiteY2" fmla="*/ 429849 h 430160"/>
                <a:gd name="connsiteX3" fmla="*/ 0 w 682357"/>
                <a:gd name="connsiteY3" fmla="*/ 330737 h 430160"/>
                <a:gd name="connsiteX4" fmla="*/ 5834 w 682357"/>
                <a:gd name="connsiteY4" fmla="*/ 272862 h 430160"/>
                <a:gd name="connsiteX5" fmla="*/ 340624 w 682357"/>
                <a:gd name="connsiteY5" fmla="*/ 0 h 430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2357" h="430160">
                  <a:moveTo>
                    <a:pt x="340624" y="0"/>
                  </a:moveTo>
                  <a:cubicBezTo>
                    <a:pt x="529358" y="0"/>
                    <a:pt x="682357" y="152999"/>
                    <a:pt x="682357" y="341733"/>
                  </a:cubicBezTo>
                  <a:cubicBezTo>
                    <a:pt x="599955" y="399680"/>
                    <a:pt x="460404" y="433816"/>
                    <a:pt x="347046" y="429849"/>
                  </a:cubicBezTo>
                  <a:cubicBezTo>
                    <a:pt x="233688" y="425882"/>
                    <a:pt x="59647" y="414052"/>
                    <a:pt x="0" y="330737"/>
                  </a:cubicBezTo>
                  <a:lnTo>
                    <a:pt x="5834" y="272862"/>
                  </a:lnTo>
                  <a:cubicBezTo>
                    <a:pt x="37699" y="117140"/>
                    <a:pt x="175482" y="0"/>
                    <a:pt x="340624" y="0"/>
                  </a:cubicBezTo>
                  <a:close/>
                </a:path>
              </a:pathLst>
            </a:custGeom>
            <a:solidFill>
              <a:srgbClr val="F9EA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椭圆 233"/>
            <p:cNvSpPr/>
            <p:nvPr/>
          </p:nvSpPr>
          <p:spPr>
            <a:xfrm>
              <a:off x="2718205" y="3526921"/>
              <a:ext cx="622797" cy="312990"/>
            </a:xfrm>
            <a:prstGeom prst="ellipse">
              <a:avLst/>
            </a:prstGeom>
            <a:solidFill>
              <a:srgbClr val="F67E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任意多边形 234"/>
            <p:cNvSpPr/>
            <p:nvPr/>
          </p:nvSpPr>
          <p:spPr>
            <a:xfrm>
              <a:off x="2830500" y="3468480"/>
              <a:ext cx="392351" cy="247340"/>
            </a:xfrm>
            <a:custGeom>
              <a:avLst/>
              <a:gdLst>
                <a:gd name="connsiteX0" fmla="*/ 340624 w 682357"/>
                <a:gd name="connsiteY0" fmla="*/ 0 h 429849"/>
                <a:gd name="connsiteX1" fmla="*/ 682357 w 682357"/>
                <a:gd name="connsiteY1" fmla="*/ 341733 h 429849"/>
                <a:gd name="connsiteX2" fmla="*/ 680792 w 682357"/>
                <a:gd name="connsiteY2" fmla="*/ 357256 h 429849"/>
                <a:gd name="connsiteX3" fmla="*/ 611731 w 682357"/>
                <a:gd name="connsiteY3" fmla="*/ 388335 h 429849"/>
                <a:gd name="connsiteX4" fmla="*/ 363715 w 682357"/>
                <a:gd name="connsiteY4" fmla="*/ 429849 h 429849"/>
                <a:gd name="connsiteX5" fmla="*/ 60003 w 682357"/>
                <a:gd name="connsiteY5" fmla="*/ 366090 h 429849"/>
                <a:gd name="connsiteX6" fmla="*/ 0 w 682357"/>
                <a:gd name="connsiteY6" fmla="*/ 330737 h 429849"/>
                <a:gd name="connsiteX7" fmla="*/ 5834 w 682357"/>
                <a:gd name="connsiteY7" fmla="*/ 272862 h 429849"/>
                <a:gd name="connsiteX8" fmla="*/ 340624 w 682357"/>
                <a:gd name="connsiteY8" fmla="*/ 0 h 429849"/>
                <a:gd name="connsiteX0" fmla="*/ 340624 w 682357"/>
                <a:gd name="connsiteY0" fmla="*/ 0 h 431982"/>
                <a:gd name="connsiteX1" fmla="*/ 682357 w 682357"/>
                <a:gd name="connsiteY1" fmla="*/ 341733 h 431982"/>
                <a:gd name="connsiteX2" fmla="*/ 680792 w 682357"/>
                <a:gd name="connsiteY2" fmla="*/ 357256 h 431982"/>
                <a:gd name="connsiteX3" fmla="*/ 611731 w 682357"/>
                <a:gd name="connsiteY3" fmla="*/ 388335 h 431982"/>
                <a:gd name="connsiteX4" fmla="*/ 363715 w 682357"/>
                <a:gd name="connsiteY4" fmla="*/ 429849 h 431982"/>
                <a:gd name="connsiteX5" fmla="*/ 0 w 682357"/>
                <a:gd name="connsiteY5" fmla="*/ 330737 h 431982"/>
                <a:gd name="connsiteX6" fmla="*/ 5834 w 682357"/>
                <a:gd name="connsiteY6" fmla="*/ 272862 h 431982"/>
                <a:gd name="connsiteX7" fmla="*/ 340624 w 682357"/>
                <a:gd name="connsiteY7" fmla="*/ 0 h 431982"/>
                <a:gd name="connsiteX0" fmla="*/ 340624 w 682357"/>
                <a:gd name="connsiteY0" fmla="*/ 0 h 429849"/>
                <a:gd name="connsiteX1" fmla="*/ 682357 w 682357"/>
                <a:gd name="connsiteY1" fmla="*/ 341733 h 429849"/>
                <a:gd name="connsiteX2" fmla="*/ 680792 w 682357"/>
                <a:gd name="connsiteY2" fmla="*/ 357256 h 429849"/>
                <a:gd name="connsiteX3" fmla="*/ 363715 w 682357"/>
                <a:gd name="connsiteY3" fmla="*/ 429849 h 429849"/>
                <a:gd name="connsiteX4" fmla="*/ 0 w 682357"/>
                <a:gd name="connsiteY4" fmla="*/ 330737 h 429849"/>
                <a:gd name="connsiteX5" fmla="*/ 5834 w 682357"/>
                <a:gd name="connsiteY5" fmla="*/ 272862 h 429849"/>
                <a:gd name="connsiteX6" fmla="*/ 340624 w 682357"/>
                <a:gd name="connsiteY6" fmla="*/ 0 h 429849"/>
                <a:gd name="connsiteX0" fmla="*/ 340624 w 682357"/>
                <a:gd name="connsiteY0" fmla="*/ 0 h 429849"/>
                <a:gd name="connsiteX1" fmla="*/ 682357 w 682357"/>
                <a:gd name="connsiteY1" fmla="*/ 341733 h 429849"/>
                <a:gd name="connsiteX2" fmla="*/ 363715 w 682357"/>
                <a:gd name="connsiteY2" fmla="*/ 429849 h 429849"/>
                <a:gd name="connsiteX3" fmla="*/ 0 w 682357"/>
                <a:gd name="connsiteY3" fmla="*/ 330737 h 429849"/>
                <a:gd name="connsiteX4" fmla="*/ 5834 w 682357"/>
                <a:gd name="connsiteY4" fmla="*/ 272862 h 429849"/>
                <a:gd name="connsiteX5" fmla="*/ 340624 w 682357"/>
                <a:gd name="connsiteY5" fmla="*/ 0 h 429849"/>
                <a:gd name="connsiteX0" fmla="*/ 340624 w 682357"/>
                <a:gd name="connsiteY0" fmla="*/ 0 h 435097"/>
                <a:gd name="connsiteX1" fmla="*/ 682357 w 682357"/>
                <a:gd name="connsiteY1" fmla="*/ 341733 h 435097"/>
                <a:gd name="connsiteX2" fmla="*/ 363715 w 682357"/>
                <a:gd name="connsiteY2" fmla="*/ 429849 h 435097"/>
                <a:gd name="connsiteX3" fmla="*/ 0 w 682357"/>
                <a:gd name="connsiteY3" fmla="*/ 330737 h 435097"/>
                <a:gd name="connsiteX4" fmla="*/ 5834 w 682357"/>
                <a:gd name="connsiteY4" fmla="*/ 272862 h 435097"/>
                <a:gd name="connsiteX5" fmla="*/ 340624 w 682357"/>
                <a:gd name="connsiteY5" fmla="*/ 0 h 435097"/>
                <a:gd name="connsiteX0" fmla="*/ 340624 w 682357"/>
                <a:gd name="connsiteY0" fmla="*/ 0 h 430394"/>
                <a:gd name="connsiteX1" fmla="*/ 682357 w 682357"/>
                <a:gd name="connsiteY1" fmla="*/ 341733 h 430394"/>
                <a:gd name="connsiteX2" fmla="*/ 363715 w 682357"/>
                <a:gd name="connsiteY2" fmla="*/ 429849 h 430394"/>
                <a:gd name="connsiteX3" fmla="*/ 0 w 682357"/>
                <a:gd name="connsiteY3" fmla="*/ 330737 h 430394"/>
                <a:gd name="connsiteX4" fmla="*/ 5834 w 682357"/>
                <a:gd name="connsiteY4" fmla="*/ 272862 h 430394"/>
                <a:gd name="connsiteX5" fmla="*/ 340624 w 682357"/>
                <a:gd name="connsiteY5" fmla="*/ 0 h 430394"/>
                <a:gd name="connsiteX0" fmla="*/ 340624 w 682357"/>
                <a:gd name="connsiteY0" fmla="*/ 0 h 430394"/>
                <a:gd name="connsiteX1" fmla="*/ 682357 w 682357"/>
                <a:gd name="connsiteY1" fmla="*/ 341733 h 430394"/>
                <a:gd name="connsiteX2" fmla="*/ 363715 w 682357"/>
                <a:gd name="connsiteY2" fmla="*/ 429849 h 430394"/>
                <a:gd name="connsiteX3" fmla="*/ 0 w 682357"/>
                <a:gd name="connsiteY3" fmla="*/ 330737 h 430394"/>
                <a:gd name="connsiteX4" fmla="*/ 5834 w 682357"/>
                <a:gd name="connsiteY4" fmla="*/ 272862 h 430394"/>
                <a:gd name="connsiteX5" fmla="*/ 340624 w 682357"/>
                <a:gd name="connsiteY5" fmla="*/ 0 h 430394"/>
                <a:gd name="connsiteX0" fmla="*/ 340624 w 682357"/>
                <a:gd name="connsiteY0" fmla="*/ 0 h 430160"/>
                <a:gd name="connsiteX1" fmla="*/ 682357 w 682357"/>
                <a:gd name="connsiteY1" fmla="*/ 341733 h 430160"/>
                <a:gd name="connsiteX2" fmla="*/ 363715 w 682357"/>
                <a:gd name="connsiteY2" fmla="*/ 429849 h 430160"/>
                <a:gd name="connsiteX3" fmla="*/ 0 w 682357"/>
                <a:gd name="connsiteY3" fmla="*/ 330737 h 430160"/>
                <a:gd name="connsiteX4" fmla="*/ 5834 w 682357"/>
                <a:gd name="connsiteY4" fmla="*/ 272862 h 430160"/>
                <a:gd name="connsiteX5" fmla="*/ 340624 w 682357"/>
                <a:gd name="connsiteY5" fmla="*/ 0 h 430160"/>
                <a:gd name="connsiteX0" fmla="*/ 340624 w 682357"/>
                <a:gd name="connsiteY0" fmla="*/ 0 h 430160"/>
                <a:gd name="connsiteX1" fmla="*/ 682357 w 682357"/>
                <a:gd name="connsiteY1" fmla="*/ 341733 h 430160"/>
                <a:gd name="connsiteX2" fmla="*/ 363715 w 682357"/>
                <a:gd name="connsiteY2" fmla="*/ 429849 h 430160"/>
                <a:gd name="connsiteX3" fmla="*/ 0 w 682357"/>
                <a:gd name="connsiteY3" fmla="*/ 330737 h 430160"/>
                <a:gd name="connsiteX4" fmla="*/ 5834 w 682357"/>
                <a:gd name="connsiteY4" fmla="*/ 272862 h 430160"/>
                <a:gd name="connsiteX5" fmla="*/ 340624 w 682357"/>
                <a:gd name="connsiteY5" fmla="*/ 0 h 430160"/>
                <a:gd name="connsiteX0" fmla="*/ 340624 w 682357"/>
                <a:gd name="connsiteY0" fmla="*/ 0 h 430160"/>
                <a:gd name="connsiteX1" fmla="*/ 682357 w 682357"/>
                <a:gd name="connsiteY1" fmla="*/ 341733 h 430160"/>
                <a:gd name="connsiteX2" fmla="*/ 363715 w 682357"/>
                <a:gd name="connsiteY2" fmla="*/ 429849 h 430160"/>
                <a:gd name="connsiteX3" fmla="*/ 0 w 682357"/>
                <a:gd name="connsiteY3" fmla="*/ 330737 h 430160"/>
                <a:gd name="connsiteX4" fmla="*/ 5834 w 682357"/>
                <a:gd name="connsiteY4" fmla="*/ 272862 h 430160"/>
                <a:gd name="connsiteX5" fmla="*/ 340624 w 682357"/>
                <a:gd name="connsiteY5" fmla="*/ 0 h 430160"/>
                <a:gd name="connsiteX0" fmla="*/ 340624 w 682357"/>
                <a:gd name="connsiteY0" fmla="*/ 0 h 430160"/>
                <a:gd name="connsiteX1" fmla="*/ 682357 w 682357"/>
                <a:gd name="connsiteY1" fmla="*/ 341733 h 430160"/>
                <a:gd name="connsiteX2" fmla="*/ 347046 w 682357"/>
                <a:gd name="connsiteY2" fmla="*/ 429849 h 430160"/>
                <a:gd name="connsiteX3" fmla="*/ 0 w 682357"/>
                <a:gd name="connsiteY3" fmla="*/ 330737 h 430160"/>
                <a:gd name="connsiteX4" fmla="*/ 5834 w 682357"/>
                <a:gd name="connsiteY4" fmla="*/ 272862 h 430160"/>
                <a:gd name="connsiteX5" fmla="*/ 340624 w 682357"/>
                <a:gd name="connsiteY5" fmla="*/ 0 h 430160"/>
                <a:gd name="connsiteX0" fmla="*/ 340624 w 682357"/>
                <a:gd name="connsiteY0" fmla="*/ 0 h 430176"/>
                <a:gd name="connsiteX1" fmla="*/ 682357 w 682357"/>
                <a:gd name="connsiteY1" fmla="*/ 341733 h 430176"/>
                <a:gd name="connsiteX2" fmla="*/ 347046 w 682357"/>
                <a:gd name="connsiteY2" fmla="*/ 429849 h 430176"/>
                <a:gd name="connsiteX3" fmla="*/ 0 w 682357"/>
                <a:gd name="connsiteY3" fmla="*/ 330737 h 430176"/>
                <a:gd name="connsiteX4" fmla="*/ 5834 w 682357"/>
                <a:gd name="connsiteY4" fmla="*/ 272862 h 430176"/>
                <a:gd name="connsiteX5" fmla="*/ 340624 w 682357"/>
                <a:gd name="connsiteY5" fmla="*/ 0 h 430176"/>
                <a:gd name="connsiteX0" fmla="*/ 340624 w 682357"/>
                <a:gd name="connsiteY0" fmla="*/ 0 h 430160"/>
                <a:gd name="connsiteX1" fmla="*/ 682357 w 682357"/>
                <a:gd name="connsiteY1" fmla="*/ 341733 h 430160"/>
                <a:gd name="connsiteX2" fmla="*/ 347046 w 682357"/>
                <a:gd name="connsiteY2" fmla="*/ 429849 h 430160"/>
                <a:gd name="connsiteX3" fmla="*/ 0 w 682357"/>
                <a:gd name="connsiteY3" fmla="*/ 330737 h 430160"/>
                <a:gd name="connsiteX4" fmla="*/ 5834 w 682357"/>
                <a:gd name="connsiteY4" fmla="*/ 272862 h 430160"/>
                <a:gd name="connsiteX5" fmla="*/ 340624 w 682357"/>
                <a:gd name="connsiteY5" fmla="*/ 0 h 430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2357" h="430160">
                  <a:moveTo>
                    <a:pt x="340624" y="0"/>
                  </a:moveTo>
                  <a:cubicBezTo>
                    <a:pt x="529358" y="0"/>
                    <a:pt x="682357" y="152999"/>
                    <a:pt x="682357" y="341733"/>
                  </a:cubicBezTo>
                  <a:cubicBezTo>
                    <a:pt x="599955" y="399680"/>
                    <a:pt x="460404" y="433816"/>
                    <a:pt x="347046" y="429849"/>
                  </a:cubicBezTo>
                  <a:cubicBezTo>
                    <a:pt x="233688" y="425882"/>
                    <a:pt x="59647" y="414052"/>
                    <a:pt x="0" y="330737"/>
                  </a:cubicBezTo>
                  <a:lnTo>
                    <a:pt x="5834" y="272862"/>
                  </a:lnTo>
                  <a:cubicBezTo>
                    <a:pt x="37699" y="117140"/>
                    <a:pt x="175482" y="0"/>
                    <a:pt x="340624" y="0"/>
                  </a:cubicBezTo>
                  <a:close/>
                </a:path>
              </a:pathLst>
            </a:custGeom>
            <a:solidFill>
              <a:srgbClr val="F9EA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2" name="组合 261"/>
          <p:cNvGrpSpPr/>
          <p:nvPr/>
        </p:nvGrpSpPr>
        <p:grpSpPr>
          <a:xfrm>
            <a:off x="4899334" y="3556104"/>
            <a:ext cx="471407" cy="502484"/>
            <a:chOff x="4106293" y="5001482"/>
            <a:chExt cx="1998663" cy="2130424"/>
          </a:xfrm>
        </p:grpSpPr>
        <p:sp>
          <p:nvSpPr>
            <p:cNvPr id="263" name="Freeform 5"/>
            <p:cNvSpPr>
              <a:spLocks/>
            </p:cNvSpPr>
            <p:nvPr/>
          </p:nvSpPr>
          <p:spPr bwMode="auto">
            <a:xfrm>
              <a:off x="4106293" y="6404831"/>
              <a:ext cx="715963" cy="727075"/>
            </a:xfrm>
            <a:custGeom>
              <a:avLst/>
              <a:gdLst>
                <a:gd name="T0" fmla="*/ 165 w 190"/>
                <a:gd name="T1" fmla="*/ 171 h 193"/>
                <a:gd name="T2" fmla="*/ 162 w 190"/>
                <a:gd name="T3" fmla="*/ 102 h 193"/>
                <a:gd name="T4" fmla="*/ 161 w 190"/>
                <a:gd name="T5" fmla="*/ 101 h 193"/>
                <a:gd name="T6" fmla="*/ 190 w 190"/>
                <a:gd name="T7" fmla="*/ 46 h 193"/>
                <a:gd name="T8" fmla="*/ 139 w 190"/>
                <a:gd name="T9" fmla="*/ 0 h 193"/>
                <a:gd name="T10" fmla="*/ 87 w 190"/>
                <a:gd name="T11" fmla="*/ 34 h 193"/>
                <a:gd name="T12" fmla="*/ 87 w 190"/>
                <a:gd name="T13" fmla="*/ 33 h 193"/>
                <a:gd name="T14" fmla="*/ 17 w 190"/>
                <a:gd name="T15" fmla="*/ 37 h 193"/>
                <a:gd name="T16" fmla="*/ 17 w 190"/>
                <a:gd name="T17" fmla="*/ 103 h 193"/>
                <a:gd name="T18" fmla="*/ 33 w 190"/>
                <a:gd name="T19" fmla="*/ 168 h 193"/>
                <a:gd name="T20" fmla="*/ 99 w 190"/>
                <a:gd name="T21" fmla="*/ 178 h 193"/>
                <a:gd name="T22" fmla="*/ 165 w 190"/>
                <a:gd name="T23" fmla="*/ 171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0" h="193">
                  <a:moveTo>
                    <a:pt x="165" y="171"/>
                  </a:moveTo>
                  <a:cubicBezTo>
                    <a:pt x="183" y="151"/>
                    <a:pt x="182" y="120"/>
                    <a:pt x="162" y="102"/>
                  </a:cubicBezTo>
                  <a:cubicBezTo>
                    <a:pt x="161" y="101"/>
                    <a:pt x="161" y="101"/>
                    <a:pt x="161" y="101"/>
                  </a:cubicBezTo>
                  <a:cubicBezTo>
                    <a:pt x="190" y="46"/>
                    <a:pt x="190" y="46"/>
                    <a:pt x="190" y="46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87" y="34"/>
                    <a:pt x="87" y="34"/>
                    <a:pt x="87" y="34"/>
                  </a:cubicBezTo>
                  <a:cubicBezTo>
                    <a:pt x="87" y="33"/>
                    <a:pt x="87" y="33"/>
                    <a:pt x="87" y="33"/>
                  </a:cubicBezTo>
                  <a:cubicBezTo>
                    <a:pt x="66" y="15"/>
                    <a:pt x="35" y="17"/>
                    <a:pt x="17" y="37"/>
                  </a:cubicBezTo>
                  <a:cubicBezTo>
                    <a:pt x="0" y="56"/>
                    <a:pt x="0" y="84"/>
                    <a:pt x="17" y="103"/>
                  </a:cubicBezTo>
                  <a:cubicBezTo>
                    <a:pt x="9" y="125"/>
                    <a:pt x="14" y="151"/>
                    <a:pt x="33" y="168"/>
                  </a:cubicBezTo>
                  <a:cubicBezTo>
                    <a:pt x="51" y="185"/>
                    <a:pt x="78" y="188"/>
                    <a:pt x="99" y="178"/>
                  </a:cubicBezTo>
                  <a:cubicBezTo>
                    <a:pt x="119" y="193"/>
                    <a:pt x="148" y="190"/>
                    <a:pt x="165" y="17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6"/>
            <p:cNvSpPr>
              <a:spLocks/>
            </p:cNvSpPr>
            <p:nvPr/>
          </p:nvSpPr>
          <p:spPr bwMode="auto">
            <a:xfrm>
              <a:off x="4585718" y="6298469"/>
              <a:ext cx="338138" cy="320675"/>
            </a:xfrm>
            <a:custGeom>
              <a:avLst/>
              <a:gdLst>
                <a:gd name="T0" fmla="*/ 81 w 90"/>
                <a:gd name="T1" fmla="*/ 82 h 85"/>
                <a:gd name="T2" fmla="*/ 69 w 90"/>
                <a:gd name="T3" fmla="*/ 82 h 85"/>
                <a:gd name="T4" fmla="*/ 4 w 90"/>
                <a:gd name="T5" fmla="*/ 23 h 85"/>
                <a:gd name="T6" fmla="*/ 3 w 90"/>
                <a:gd name="T7" fmla="*/ 11 h 85"/>
                <a:gd name="T8" fmla="*/ 10 w 90"/>
                <a:gd name="T9" fmla="*/ 4 h 85"/>
                <a:gd name="T10" fmla="*/ 22 w 90"/>
                <a:gd name="T11" fmla="*/ 3 h 85"/>
                <a:gd name="T12" fmla="*/ 87 w 90"/>
                <a:gd name="T13" fmla="*/ 62 h 85"/>
                <a:gd name="T14" fmla="*/ 88 w 90"/>
                <a:gd name="T15" fmla="*/ 74 h 85"/>
                <a:gd name="T16" fmla="*/ 81 w 90"/>
                <a:gd name="T17" fmla="*/ 8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85">
                  <a:moveTo>
                    <a:pt x="81" y="82"/>
                  </a:moveTo>
                  <a:cubicBezTo>
                    <a:pt x="78" y="85"/>
                    <a:pt x="72" y="85"/>
                    <a:pt x="69" y="8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1" y="20"/>
                    <a:pt x="0" y="14"/>
                    <a:pt x="3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3" y="0"/>
                    <a:pt x="18" y="0"/>
                    <a:pt x="22" y="3"/>
                  </a:cubicBezTo>
                  <a:cubicBezTo>
                    <a:pt x="87" y="62"/>
                    <a:pt x="87" y="62"/>
                    <a:pt x="87" y="62"/>
                  </a:cubicBezTo>
                  <a:cubicBezTo>
                    <a:pt x="90" y="66"/>
                    <a:pt x="90" y="71"/>
                    <a:pt x="88" y="74"/>
                  </a:cubicBezTo>
                  <a:cubicBezTo>
                    <a:pt x="81" y="82"/>
                    <a:pt x="81" y="82"/>
                    <a:pt x="81" y="82"/>
                  </a:cubicBezTo>
                </a:path>
              </a:pathLst>
            </a:custGeom>
            <a:solidFill>
              <a:srgbClr val="EA513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7"/>
            <p:cNvSpPr>
              <a:spLocks/>
            </p:cNvSpPr>
            <p:nvPr/>
          </p:nvSpPr>
          <p:spPr bwMode="auto">
            <a:xfrm>
              <a:off x="4611118" y="5080856"/>
              <a:ext cx="1441450" cy="1511300"/>
            </a:xfrm>
            <a:custGeom>
              <a:avLst/>
              <a:gdLst>
                <a:gd name="T0" fmla="*/ 382 w 382"/>
                <a:gd name="T1" fmla="*/ 112 h 401"/>
                <a:gd name="T2" fmla="*/ 311 w 382"/>
                <a:gd name="T3" fmla="*/ 67 h 401"/>
                <a:gd name="T4" fmla="*/ 260 w 382"/>
                <a:gd name="T5" fmla="*/ 0 h 401"/>
                <a:gd name="T6" fmla="*/ 129 w 382"/>
                <a:gd name="T7" fmla="*/ 77 h 401"/>
                <a:gd name="T8" fmla="*/ 0 w 382"/>
                <a:gd name="T9" fmla="*/ 330 h 401"/>
                <a:gd name="T10" fmla="*/ 39 w 382"/>
                <a:gd name="T11" fmla="*/ 367 h 401"/>
                <a:gd name="T12" fmla="*/ 77 w 382"/>
                <a:gd name="T13" fmla="*/ 401 h 401"/>
                <a:gd name="T14" fmla="*/ 317 w 382"/>
                <a:gd name="T15" fmla="*/ 248 h 401"/>
                <a:gd name="T16" fmla="*/ 382 w 382"/>
                <a:gd name="T17" fmla="*/ 112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2" h="401">
                  <a:moveTo>
                    <a:pt x="382" y="112"/>
                  </a:moveTo>
                  <a:cubicBezTo>
                    <a:pt x="357" y="102"/>
                    <a:pt x="333" y="87"/>
                    <a:pt x="311" y="67"/>
                  </a:cubicBezTo>
                  <a:cubicBezTo>
                    <a:pt x="289" y="47"/>
                    <a:pt x="272" y="24"/>
                    <a:pt x="260" y="0"/>
                  </a:cubicBezTo>
                  <a:cubicBezTo>
                    <a:pt x="214" y="14"/>
                    <a:pt x="166" y="37"/>
                    <a:pt x="129" y="77"/>
                  </a:cubicBezTo>
                  <a:cubicBezTo>
                    <a:pt x="81" y="129"/>
                    <a:pt x="11" y="280"/>
                    <a:pt x="0" y="330"/>
                  </a:cubicBezTo>
                  <a:cubicBezTo>
                    <a:pt x="39" y="367"/>
                    <a:pt x="39" y="367"/>
                    <a:pt x="39" y="367"/>
                  </a:cubicBezTo>
                  <a:cubicBezTo>
                    <a:pt x="77" y="401"/>
                    <a:pt x="77" y="401"/>
                    <a:pt x="77" y="401"/>
                  </a:cubicBezTo>
                  <a:cubicBezTo>
                    <a:pt x="126" y="385"/>
                    <a:pt x="269" y="301"/>
                    <a:pt x="317" y="248"/>
                  </a:cubicBezTo>
                  <a:cubicBezTo>
                    <a:pt x="353" y="209"/>
                    <a:pt x="372" y="158"/>
                    <a:pt x="382" y="112"/>
                  </a:cubicBezTo>
                </a:path>
              </a:pathLst>
            </a:custGeom>
            <a:solidFill>
              <a:srgbClr val="FCF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8"/>
            <p:cNvSpPr>
              <a:spLocks/>
            </p:cNvSpPr>
            <p:nvPr/>
          </p:nvSpPr>
          <p:spPr bwMode="auto">
            <a:xfrm>
              <a:off x="5592193" y="5006244"/>
              <a:ext cx="512763" cy="496887"/>
            </a:xfrm>
            <a:custGeom>
              <a:avLst/>
              <a:gdLst>
                <a:gd name="T0" fmla="*/ 129 w 136"/>
                <a:gd name="T1" fmla="*/ 1 h 132"/>
                <a:gd name="T2" fmla="*/ 0 w 136"/>
                <a:gd name="T3" fmla="*/ 20 h 132"/>
                <a:gd name="T4" fmla="*/ 51 w 136"/>
                <a:gd name="T5" fmla="*/ 87 h 132"/>
                <a:gd name="T6" fmla="*/ 122 w 136"/>
                <a:gd name="T7" fmla="*/ 132 h 132"/>
                <a:gd name="T8" fmla="*/ 129 w 136"/>
                <a:gd name="T9" fmla="*/ 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32">
                  <a:moveTo>
                    <a:pt x="129" y="1"/>
                  </a:moveTo>
                  <a:cubicBezTo>
                    <a:pt x="129" y="1"/>
                    <a:pt x="68" y="0"/>
                    <a:pt x="0" y="20"/>
                  </a:cubicBezTo>
                  <a:cubicBezTo>
                    <a:pt x="12" y="44"/>
                    <a:pt x="29" y="67"/>
                    <a:pt x="51" y="87"/>
                  </a:cubicBezTo>
                  <a:cubicBezTo>
                    <a:pt x="73" y="107"/>
                    <a:pt x="97" y="122"/>
                    <a:pt x="122" y="132"/>
                  </a:cubicBezTo>
                  <a:cubicBezTo>
                    <a:pt x="136" y="62"/>
                    <a:pt x="129" y="1"/>
                    <a:pt x="129" y="1"/>
                  </a:cubicBezTo>
                </a:path>
              </a:pathLst>
            </a:custGeom>
            <a:solidFill>
              <a:srgbClr val="FCF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9"/>
            <p:cNvSpPr>
              <a:spLocks/>
            </p:cNvSpPr>
            <p:nvPr/>
          </p:nvSpPr>
          <p:spPr bwMode="auto">
            <a:xfrm>
              <a:off x="5339780" y="5355494"/>
              <a:ext cx="436563" cy="441325"/>
            </a:xfrm>
            <a:custGeom>
              <a:avLst/>
              <a:gdLst>
                <a:gd name="T0" fmla="*/ 97 w 116"/>
                <a:gd name="T1" fmla="*/ 94 h 117"/>
                <a:gd name="T2" fmla="*/ 23 w 116"/>
                <a:gd name="T3" fmla="*/ 97 h 117"/>
                <a:gd name="T4" fmla="*/ 20 w 116"/>
                <a:gd name="T5" fmla="*/ 23 h 117"/>
                <a:gd name="T6" fmla="*/ 93 w 116"/>
                <a:gd name="T7" fmla="*/ 20 h 117"/>
                <a:gd name="T8" fmla="*/ 97 w 116"/>
                <a:gd name="T9" fmla="*/ 9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97" y="94"/>
                  </a:moveTo>
                  <a:cubicBezTo>
                    <a:pt x="78" y="115"/>
                    <a:pt x="44" y="117"/>
                    <a:pt x="23" y="97"/>
                  </a:cubicBezTo>
                  <a:cubicBezTo>
                    <a:pt x="2" y="78"/>
                    <a:pt x="0" y="45"/>
                    <a:pt x="20" y="23"/>
                  </a:cubicBezTo>
                  <a:cubicBezTo>
                    <a:pt x="39" y="2"/>
                    <a:pt x="72" y="0"/>
                    <a:pt x="93" y="20"/>
                  </a:cubicBezTo>
                  <a:cubicBezTo>
                    <a:pt x="115" y="39"/>
                    <a:pt x="116" y="72"/>
                    <a:pt x="97" y="94"/>
                  </a:cubicBezTo>
                </a:path>
              </a:pathLst>
            </a:custGeom>
            <a:solidFill>
              <a:srgbClr val="09B5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11"/>
            <p:cNvSpPr>
              <a:spLocks/>
            </p:cNvSpPr>
            <p:nvPr/>
          </p:nvSpPr>
          <p:spPr bwMode="auto">
            <a:xfrm>
              <a:off x="4690493" y="6295294"/>
              <a:ext cx="671513" cy="663575"/>
            </a:xfrm>
            <a:custGeom>
              <a:avLst/>
              <a:gdLst>
                <a:gd name="T0" fmla="*/ 171 w 178"/>
                <a:gd name="T1" fmla="*/ 0 h 176"/>
                <a:gd name="T2" fmla="*/ 178 w 178"/>
                <a:gd name="T3" fmla="*/ 133 h 176"/>
                <a:gd name="T4" fmla="*/ 0 w 178"/>
                <a:gd name="T5" fmla="*/ 176 h 176"/>
                <a:gd name="T6" fmla="*/ 97 w 178"/>
                <a:gd name="T7" fmla="*/ 56 h 176"/>
                <a:gd name="T8" fmla="*/ 171 w 178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76">
                  <a:moveTo>
                    <a:pt x="171" y="0"/>
                  </a:moveTo>
                  <a:cubicBezTo>
                    <a:pt x="178" y="133"/>
                    <a:pt x="178" y="133"/>
                    <a:pt x="178" y="133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70" y="143"/>
                    <a:pt x="97" y="56"/>
                  </a:cubicBezTo>
                  <a:cubicBezTo>
                    <a:pt x="171" y="0"/>
                    <a:pt x="171" y="0"/>
                    <a:pt x="171" y="0"/>
                  </a:cubicBezTo>
                </a:path>
              </a:pathLst>
            </a:custGeom>
            <a:solidFill>
              <a:srgbClr val="C607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12"/>
            <p:cNvSpPr>
              <a:spLocks/>
            </p:cNvSpPr>
            <p:nvPr/>
          </p:nvSpPr>
          <p:spPr bwMode="auto">
            <a:xfrm>
              <a:off x="4265043" y="5865081"/>
              <a:ext cx="598488" cy="704850"/>
            </a:xfrm>
            <a:custGeom>
              <a:avLst/>
              <a:gdLst>
                <a:gd name="T0" fmla="*/ 159 w 159"/>
                <a:gd name="T1" fmla="*/ 0 h 187"/>
                <a:gd name="T2" fmla="*/ 27 w 159"/>
                <a:gd name="T3" fmla="*/ 6 h 187"/>
                <a:gd name="T4" fmla="*/ 0 w 159"/>
                <a:gd name="T5" fmla="*/ 187 h 187"/>
                <a:gd name="T6" fmla="*/ 111 w 159"/>
                <a:gd name="T7" fmla="*/ 79 h 187"/>
                <a:gd name="T8" fmla="*/ 159 w 159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187">
                  <a:moveTo>
                    <a:pt x="159" y="0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187"/>
                    <a:pt x="26" y="114"/>
                    <a:pt x="111" y="79"/>
                  </a:cubicBezTo>
                  <a:lnTo>
                    <a:pt x="159" y="0"/>
                  </a:lnTo>
                  <a:close/>
                </a:path>
              </a:pathLst>
            </a:custGeom>
            <a:solidFill>
              <a:srgbClr val="EA513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30"/>
            <p:cNvSpPr>
              <a:spLocks/>
            </p:cNvSpPr>
            <p:nvPr/>
          </p:nvSpPr>
          <p:spPr bwMode="auto">
            <a:xfrm>
              <a:off x="5587430" y="5001482"/>
              <a:ext cx="517525" cy="501650"/>
            </a:xfrm>
            <a:custGeom>
              <a:avLst/>
              <a:gdLst>
                <a:gd name="T0" fmla="*/ 122 w 137"/>
                <a:gd name="T1" fmla="*/ 133 h 133"/>
                <a:gd name="T2" fmla="*/ 130 w 137"/>
                <a:gd name="T3" fmla="*/ 2 h 133"/>
                <a:gd name="T4" fmla="*/ 0 w 137"/>
                <a:gd name="T5" fmla="*/ 21 h 133"/>
                <a:gd name="T6" fmla="*/ 51 w 137"/>
                <a:gd name="T7" fmla="*/ 88 h 133"/>
                <a:gd name="T8" fmla="*/ 122 w 137"/>
                <a:gd name="T9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33">
                  <a:moveTo>
                    <a:pt x="122" y="133"/>
                  </a:moveTo>
                  <a:cubicBezTo>
                    <a:pt x="137" y="63"/>
                    <a:pt x="130" y="2"/>
                    <a:pt x="130" y="2"/>
                  </a:cubicBezTo>
                  <a:cubicBezTo>
                    <a:pt x="130" y="2"/>
                    <a:pt x="69" y="0"/>
                    <a:pt x="0" y="21"/>
                  </a:cubicBezTo>
                  <a:cubicBezTo>
                    <a:pt x="12" y="45"/>
                    <a:pt x="29" y="68"/>
                    <a:pt x="51" y="88"/>
                  </a:cubicBezTo>
                  <a:cubicBezTo>
                    <a:pt x="73" y="108"/>
                    <a:pt x="98" y="123"/>
                    <a:pt x="122" y="133"/>
                  </a:cubicBezTo>
                </a:path>
              </a:pathLst>
            </a:custGeom>
            <a:solidFill>
              <a:srgbClr val="EA513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31"/>
            <p:cNvSpPr>
              <a:spLocks noEditPoints="1"/>
            </p:cNvSpPr>
            <p:nvPr/>
          </p:nvSpPr>
          <p:spPr bwMode="auto">
            <a:xfrm>
              <a:off x="5803330" y="5009419"/>
              <a:ext cx="282575" cy="1009650"/>
            </a:xfrm>
            <a:custGeom>
              <a:avLst/>
              <a:gdLst>
                <a:gd name="T0" fmla="*/ 0 w 75"/>
                <a:gd name="T1" fmla="*/ 268 h 268"/>
                <a:gd name="T2" fmla="*/ 0 w 75"/>
                <a:gd name="T3" fmla="*/ 268 h 268"/>
                <a:gd name="T4" fmla="*/ 0 w 75"/>
                <a:gd name="T5" fmla="*/ 268 h 268"/>
                <a:gd name="T6" fmla="*/ 1 w 75"/>
                <a:gd name="T7" fmla="*/ 267 h 268"/>
                <a:gd name="T8" fmla="*/ 1 w 75"/>
                <a:gd name="T9" fmla="*/ 268 h 268"/>
                <a:gd name="T10" fmla="*/ 1 w 75"/>
                <a:gd name="T11" fmla="*/ 267 h 268"/>
                <a:gd name="T12" fmla="*/ 73 w 75"/>
                <a:gd name="T13" fmla="*/ 0 h 268"/>
                <a:gd name="T14" fmla="*/ 73 w 75"/>
                <a:gd name="T15" fmla="*/ 0 h 268"/>
                <a:gd name="T16" fmla="*/ 73 w 75"/>
                <a:gd name="T17" fmla="*/ 0 h 268"/>
                <a:gd name="T18" fmla="*/ 73 w 75"/>
                <a:gd name="T19" fmla="*/ 0 h 268"/>
                <a:gd name="T20" fmla="*/ 75 w 75"/>
                <a:gd name="T21" fmla="*/ 39 h 268"/>
                <a:gd name="T22" fmla="*/ 73 w 75"/>
                <a:gd name="T23" fmla="*/ 0 h 268"/>
                <a:gd name="T24" fmla="*/ 73 w 75"/>
                <a:gd name="T25" fmla="*/ 0 h 268"/>
                <a:gd name="T26" fmla="*/ 73 w 75"/>
                <a:gd name="T27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5" h="268">
                  <a:moveTo>
                    <a:pt x="0" y="268"/>
                  </a:moveTo>
                  <a:cubicBezTo>
                    <a:pt x="0" y="268"/>
                    <a:pt x="0" y="268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moveTo>
                    <a:pt x="1" y="267"/>
                  </a:moveTo>
                  <a:cubicBezTo>
                    <a:pt x="1" y="267"/>
                    <a:pt x="1" y="267"/>
                    <a:pt x="1" y="268"/>
                  </a:cubicBezTo>
                  <a:cubicBezTo>
                    <a:pt x="1" y="267"/>
                    <a:pt x="1" y="267"/>
                    <a:pt x="1" y="267"/>
                  </a:cubicBezTo>
                  <a:moveTo>
                    <a:pt x="73" y="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75" y="15"/>
                    <a:pt x="75" y="39"/>
                  </a:cubicBezTo>
                  <a:cubicBezTo>
                    <a:pt x="75" y="15"/>
                    <a:pt x="7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</a:path>
              </a:pathLst>
            </a:custGeom>
            <a:solidFill>
              <a:srgbClr val="FAD5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33"/>
            <p:cNvSpPr>
              <a:spLocks/>
            </p:cNvSpPr>
            <p:nvPr/>
          </p:nvSpPr>
          <p:spPr bwMode="auto">
            <a:xfrm>
              <a:off x="5781105" y="5009419"/>
              <a:ext cx="320675" cy="493712"/>
            </a:xfrm>
            <a:custGeom>
              <a:avLst/>
              <a:gdLst>
                <a:gd name="T0" fmla="*/ 79 w 85"/>
                <a:gd name="T1" fmla="*/ 0 h 131"/>
                <a:gd name="T2" fmla="*/ 71 w 85"/>
                <a:gd name="T3" fmla="*/ 131 h 131"/>
                <a:gd name="T4" fmla="*/ 0 w 85"/>
                <a:gd name="T5" fmla="*/ 86 h 131"/>
                <a:gd name="T6" fmla="*/ 0 w 85"/>
                <a:gd name="T7" fmla="*/ 86 h 131"/>
                <a:gd name="T8" fmla="*/ 1 w 85"/>
                <a:gd name="T9" fmla="*/ 86 h 131"/>
                <a:gd name="T10" fmla="*/ 72 w 85"/>
                <a:gd name="T11" fmla="*/ 131 h 131"/>
                <a:gd name="T12" fmla="*/ 72 w 85"/>
                <a:gd name="T13" fmla="*/ 131 h 131"/>
                <a:gd name="T14" fmla="*/ 81 w 85"/>
                <a:gd name="T15" fmla="*/ 39 h 131"/>
                <a:gd name="T16" fmla="*/ 79 w 85"/>
                <a:gd name="T17" fmla="*/ 0 h 131"/>
                <a:gd name="T18" fmla="*/ 79 w 85"/>
                <a:gd name="T1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131">
                  <a:moveTo>
                    <a:pt x="79" y="0"/>
                  </a:moveTo>
                  <a:cubicBezTo>
                    <a:pt x="79" y="5"/>
                    <a:pt x="85" y="63"/>
                    <a:pt x="71" y="131"/>
                  </a:cubicBezTo>
                  <a:cubicBezTo>
                    <a:pt x="47" y="121"/>
                    <a:pt x="22" y="10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1" y="86"/>
                    <a:pt x="1" y="86"/>
                  </a:cubicBezTo>
                  <a:cubicBezTo>
                    <a:pt x="23" y="106"/>
                    <a:pt x="47" y="121"/>
                    <a:pt x="72" y="131"/>
                  </a:cubicBezTo>
                  <a:cubicBezTo>
                    <a:pt x="72" y="131"/>
                    <a:pt x="72" y="131"/>
                    <a:pt x="72" y="131"/>
                  </a:cubicBezTo>
                  <a:cubicBezTo>
                    <a:pt x="79" y="96"/>
                    <a:pt x="81" y="63"/>
                    <a:pt x="81" y="39"/>
                  </a:cubicBezTo>
                  <a:cubicBezTo>
                    <a:pt x="81" y="15"/>
                    <a:pt x="79" y="0"/>
                    <a:pt x="79" y="0"/>
                  </a:cubicBezTo>
                  <a:cubicBezTo>
                    <a:pt x="79" y="0"/>
                    <a:pt x="79" y="0"/>
                    <a:pt x="79" y="0"/>
                  </a:cubicBezTo>
                </a:path>
              </a:pathLst>
            </a:custGeom>
            <a:solidFill>
              <a:srgbClr val="F7C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41"/>
            <p:cNvSpPr>
              <a:spLocks noEditPoints="1"/>
            </p:cNvSpPr>
            <p:nvPr/>
          </p:nvSpPr>
          <p:spPr bwMode="auto">
            <a:xfrm>
              <a:off x="4712718" y="6242906"/>
              <a:ext cx="814388" cy="806450"/>
            </a:xfrm>
            <a:custGeom>
              <a:avLst/>
              <a:gdLst>
                <a:gd name="T0" fmla="*/ 12 w 216"/>
                <a:gd name="T1" fmla="*/ 204 h 214"/>
                <a:gd name="T2" fmla="*/ 17 w 216"/>
                <a:gd name="T3" fmla="*/ 176 h 214"/>
                <a:gd name="T4" fmla="*/ 16 w 216"/>
                <a:gd name="T5" fmla="*/ 170 h 214"/>
                <a:gd name="T6" fmla="*/ 16 w 216"/>
                <a:gd name="T7" fmla="*/ 170 h 214"/>
                <a:gd name="T8" fmla="*/ 26 w 216"/>
                <a:gd name="T9" fmla="*/ 168 h 214"/>
                <a:gd name="T10" fmla="*/ 13 w 216"/>
                <a:gd name="T11" fmla="*/ 162 h 214"/>
                <a:gd name="T12" fmla="*/ 13 w 216"/>
                <a:gd name="T13" fmla="*/ 162 h 214"/>
                <a:gd name="T14" fmla="*/ 13 w 216"/>
                <a:gd name="T15" fmla="*/ 161 h 214"/>
                <a:gd name="T16" fmla="*/ 13 w 216"/>
                <a:gd name="T17" fmla="*/ 161 h 214"/>
                <a:gd name="T18" fmla="*/ 17 w 216"/>
                <a:gd name="T19" fmla="*/ 185 h 214"/>
                <a:gd name="T20" fmla="*/ 1 w 216"/>
                <a:gd name="T21" fmla="*/ 145 h 214"/>
                <a:gd name="T22" fmla="*/ 41 w 216"/>
                <a:gd name="T23" fmla="*/ 99 h 214"/>
                <a:gd name="T24" fmla="*/ 35 w 216"/>
                <a:gd name="T25" fmla="*/ 97 h 214"/>
                <a:gd name="T26" fmla="*/ 41 w 216"/>
                <a:gd name="T27" fmla="*/ 99 h 214"/>
                <a:gd name="T28" fmla="*/ 35 w 216"/>
                <a:gd name="T29" fmla="*/ 97 h 214"/>
                <a:gd name="T30" fmla="*/ 50 w 216"/>
                <a:gd name="T31" fmla="*/ 93 h 214"/>
                <a:gd name="T32" fmla="*/ 50 w 216"/>
                <a:gd name="T33" fmla="*/ 93 h 214"/>
                <a:gd name="T34" fmla="*/ 51 w 216"/>
                <a:gd name="T35" fmla="*/ 93 h 214"/>
                <a:gd name="T36" fmla="*/ 51 w 216"/>
                <a:gd name="T37" fmla="*/ 92 h 214"/>
                <a:gd name="T38" fmla="*/ 51 w 216"/>
                <a:gd name="T39" fmla="*/ 92 h 214"/>
                <a:gd name="T40" fmla="*/ 52 w 216"/>
                <a:gd name="T41" fmla="*/ 92 h 214"/>
                <a:gd name="T42" fmla="*/ 53 w 216"/>
                <a:gd name="T43" fmla="*/ 92 h 214"/>
                <a:gd name="T44" fmla="*/ 54 w 216"/>
                <a:gd name="T45" fmla="*/ 91 h 214"/>
                <a:gd name="T46" fmla="*/ 54 w 216"/>
                <a:gd name="T47" fmla="*/ 91 h 214"/>
                <a:gd name="T48" fmla="*/ 56 w 216"/>
                <a:gd name="T49" fmla="*/ 91 h 214"/>
                <a:gd name="T50" fmla="*/ 0 w 216"/>
                <a:gd name="T51" fmla="*/ 144 h 214"/>
                <a:gd name="T52" fmla="*/ 57 w 216"/>
                <a:gd name="T53" fmla="*/ 90 h 214"/>
                <a:gd name="T54" fmla="*/ 57 w 216"/>
                <a:gd name="T55" fmla="*/ 90 h 214"/>
                <a:gd name="T56" fmla="*/ 58 w 216"/>
                <a:gd name="T57" fmla="*/ 90 h 214"/>
                <a:gd name="T58" fmla="*/ 58 w 216"/>
                <a:gd name="T59" fmla="*/ 90 h 214"/>
                <a:gd name="T60" fmla="*/ 59 w 216"/>
                <a:gd name="T61" fmla="*/ 90 h 214"/>
                <a:gd name="T62" fmla="*/ 60 w 216"/>
                <a:gd name="T63" fmla="*/ 89 h 214"/>
                <a:gd name="T64" fmla="*/ 60 w 216"/>
                <a:gd name="T65" fmla="*/ 89 h 214"/>
                <a:gd name="T66" fmla="*/ 60 w 216"/>
                <a:gd name="T67" fmla="*/ 89 h 214"/>
                <a:gd name="T68" fmla="*/ 61 w 216"/>
                <a:gd name="T69" fmla="*/ 89 h 214"/>
                <a:gd name="T70" fmla="*/ 61 w 216"/>
                <a:gd name="T71" fmla="*/ 89 h 214"/>
                <a:gd name="T72" fmla="*/ 62 w 216"/>
                <a:gd name="T73" fmla="*/ 88 h 214"/>
                <a:gd name="T74" fmla="*/ 63 w 216"/>
                <a:gd name="T75" fmla="*/ 88 h 214"/>
                <a:gd name="T76" fmla="*/ 63 w 216"/>
                <a:gd name="T77" fmla="*/ 88 h 214"/>
                <a:gd name="T78" fmla="*/ 64 w 216"/>
                <a:gd name="T79" fmla="*/ 88 h 214"/>
                <a:gd name="T80" fmla="*/ 64 w 216"/>
                <a:gd name="T81" fmla="*/ 87 h 214"/>
                <a:gd name="T82" fmla="*/ 64 w 216"/>
                <a:gd name="T83" fmla="*/ 87 h 214"/>
                <a:gd name="T84" fmla="*/ 65 w 216"/>
                <a:gd name="T85" fmla="*/ 87 h 214"/>
                <a:gd name="T86" fmla="*/ 66 w 216"/>
                <a:gd name="T87" fmla="*/ 87 h 214"/>
                <a:gd name="T88" fmla="*/ 66 w 216"/>
                <a:gd name="T89" fmla="*/ 87 h 214"/>
                <a:gd name="T90" fmla="*/ 67 w 216"/>
                <a:gd name="T91" fmla="*/ 86 h 214"/>
                <a:gd name="T92" fmla="*/ 67 w 216"/>
                <a:gd name="T93" fmla="*/ 86 h 214"/>
                <a:gd name="T94" fmla="*/ 89 w 216"/>
                <a:gd name="T95" fmla="*/ 76 h 214"/>
                <a:gd name="T96" fmla="*/ 166 w 216"/>
                <a:gd name="T97" fmla="*/ 33 h 214"/>
                <a:gd name="T98" fmla="*/ 216 w 216"/>
                <a:gd name="T99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6" h="214">
                  <a:moveTo>
                    <a:pt x="11" y="204"/>
                  </a:moveTo>
                  <a:cubicBezTo>
                    <a:pt x="9" y="208"/>
                    <a:pt x="7" y="211"/>
                    <a:pt x="4" y="214"/>
                  </a:cubicBezTo>
                  <a:cubicBezTo>
                    <a:pt x="7" y="211"/>
                    <a:pt x="9" y="208"/>
                    <a:pt x="11" y="204"/>
                  </a:cubicBezTo>
                  <a:moveTo>
                    <a:pt x="12" y="204"/>
                  </a:moveTo>
                  <a:cubicBezTo>
                    <a:pt x="11" y="204"/>
                    <a:pt x="11" y="204"/>
                    <a:pt x="11" y="204"/>
                  </a:cubicBezTo>
                  <a:cubicBezTo>
                    <a:pt x="11" y="204"/>
                    <a:pt x="11" y="204"/>
                    <a:pt x="12" y="204"/>
                  </a:cubicBezTo>
                  <a:moveTo>
                    <a:pt x="16" y="170"/>
                  </a:moveTo>
                  <a:cubicBezTo>
                    <a:pt x="16" y="172"/>
                    <a:pt x="16" y="174"/>
                    <a:pt x="17" y="176"/>
                  </a:cubicBezTo>
                  <a:cubicBezTo>
                    <a:pt x="17" y="176"/>
                    <a:pt x="17" y="176"/>
                    <a:pt x="17" y="176"/>
                  </a:cubicBezTo>
                  <a:cubicBezTo>
                    <a:pt x="16" y="174"/>
                    <a:pt x="16" y="172"/>
                    <a:pt x="16" y="170"/>
                  </a:cubicBezTo>
                  <a:moveTo>
                    <a:pt x="16" y="170"/>
                  </a:moveTo>
                  <a:cubicBezTo>
                    <a:pt x="16" y="170"/>
                    <a:pt x="16" y="170"/>
                    <a:pt x="16" y="170"/>
                  </a:cubicBezTo>
                  <a:cubicBezTo>
                    <a:pt x="16" y="170"/>
                    <a:pt x="16" y="170"/>
                    <a:pt x="16" y="170"/>
                  </a:cubicBezTo>
                  <a:moveTo>
                    <a:pt x="16" y="170"/>
                  </a:moveTo>
                  <a:cubicBezTo>
                    <a:pt x="16" y="170"/>
                    <a:pt x="16" y="170"/>
                    <a:pt x="16" y="170"/>
                  </a:cubicBezTo>
                  <a:cubicBezTo>
                    <a:pt x="16" y="170"/>
                    <a:pt x="16" y="170"/>
                    <a:pt x="16" y="170"/>
                  </a:cubicBezTo>
                  <a:moveTo>
                    <a:pt x="15" y="170"/>
                  </a:moveTo>
                  <a:cubicBezTo>
                    <a:pt x="15" y="170"/>
                    <a:pt x="15" y="170"/>
                    <a:pt x="15" y="170"/>
                  </a:cubicBezTo>
                  <a:cubicBezTo>
                    <a:pt x="15" y="170"/>
                    <a:pt x="15" y="170"/>
                    <a:pt x="15" y="170"/>
                  </a:cubicBezTo>
                  <a:moveTo>
                    <a:pt x="26" y="168"/>
                  </a:move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moveTo>
                    <a:pt x="13" y="162"/>
                  </a:moveTo>
                  <a:cubicBezTo>
                    <a:pt x="13" y="162"/>
                    <a:pt x="13" y="162"/>
                    <a:pt x="13" y="162"/>
                  </a:cubicBezTo>
                  <a:cubicBezTo>
                    <a:pt x="13" y="162"/>
                    <a:pt x="13" y="162"/>
                    <a:pt x="13" y="162"/>
                  </a:cubicBezTo>
                  <a:moveTo>
                    <a:pt x="13" y="162"/>
                  </a:moveTo>
                  <a:cubicBezTo>
                    <a:pt x="13" y="162"/>
                    <a:pt x="13" y="162"/>
                    <a:pt x="13" y="162"/>
                  </a:cubicBezTo>
                  <a:cubicBezTo>
                    <a:pt x="13" y="162"/>
                    <a:pt x="13" y="162"/>
                    <a:pt x="13" y="162"/>
                  </a:cubicBezTo>
                  <a:moveTo>
                    <a:pt x="13" y="162"/>
                  </a:moveTo>
                  <a:cubicBezTo>
                    <a:pt x="13" y="162"/>
                    <a:pt x="13" y="162"/>
                    <a:pt x="13" y="162"/>
                  </a:cubicBezTo>
                  <a:cubicBezTo>
                    <a:pt x="13" y="162"/>
                    <a:pt x="13" y="162"/>
                    <a:pt x="13" y="162"/>
                  </a:cubicBezTo>
                  <a:moveTo>
                    <a:pt x="13" y="161"/>
                  </a:moveTo>
                  <a:cubicBezTo>
                    <a:pt x="13" y="162"/>
                    <a:pt x="13" y="162"/>
                    <a:pt x="13" y="162"/>
                  </a:cubicBezTo>
                  <a:cubicBezTo>
                    <a:pt x="13" y="162"/>
                    <a:pt x="13" y="162"/>
                    <a:pt x="13" y="161"/>
                  </a:cubicBezTo>
                  <a:moveTo>
                    <a:pt x="13" y="161"/>
                  </a:moveTo>
                  <a:cubicBezTo>
                    <a:pt x="13" y="161"/>
                    <a:pt x="13" y="161"/>
                    <a:pt x="13" y="161"/>
                  </a:cubicBezTo>
                  <a:cubicBezTo>
                    <a:pt x="13" y="161"/>
                    <a:pt x="13" y="161"/>
                    <a:pt x="13" y="161"/>
                  </a:cubicBezTo>
                  <a:moveTo>
                    <a:pt x="172" y="147"/>
                  </a:moveTo>
                  <a:cubicBezTo>
                    <a:pt x="17" y="185"/>
                    <a:pt x="17" y="185"/>
                    <a:pt x="17" y="185"/>
                  </a:cubicBezTo>
                  <a:cubicBezTo>
                    <a:pt x="17" y="185"/>
                    <a:pt x="17" y="185"/>
                    <a:pt x="17" y="185"/>
                  </a:cubicBezTo>
                  <a:cubicBezTo>
                    <a:pt x="172" y="147"/>
                    <a:pt x="172" y="147"/>
                    <a:pt x="172" y="147"/>
                  </a:cubicBezTo>
                  <a:moveTo>
                    <a:pt x="0" y="144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1" y="145"/>
                    <a:pt x="1" y="145"/>
                    <a:pt x="1" y="145"/>
                  </a:cubicBezTo>
                  <a:cubicBezTo>
                    <a:pt x="6" y="150"/>
                    <a:pt x="10" y="155"/>
                    <a:pt x="13" y="161"/>
                  </a:cubicBezTo>
                  <a:cubicBezTo>
                    <a:pt x="10" y="155"/>
                    <a:pt x="6" y="150"/>
                    <a:pt x="1" y="145"/>
                  </a:cubicBezTo>
                  <a:cubicBezTo>
                    <a:pt x="0" y="144"/>
                    <a:pt x="0" y="144"/>
                    <a:pt x="0" y="144"/>
                  </a:cubicBezTo>
                  <a:moveTo>
                    <a:pt x="41" y="99"/>
                  </a:moveTo>
                  <a:cubicBezTo>
                    <a:pt x="41" y="99"/>
                    <a:pt x="41" y="99"/>
                    <a:pt x="41" y="99"/>
                  </a:cubicBezTo>
                  <a:cubicBezTo>
                    <a:pt x="41" y="99"/>
                    <a:pt x="41" y="99"/>
                    <a:pt x="41" y="99"/>
                  </a:cubicBezTo>
                  <a:cubicBezTo>
                    <a:pt x="41" y="99"/>
                    <a:pt x="41" y="99"/>
                    <a:pt x="41" y="99"/>
                  </a:cubicBezTo>
                  <a:moveTo>
                    <a:pt x="35" y="97"/>
                  </a:moveTo>
                  <a:cubicBezTo>
                    <a:pt x="35" y="97"/>
                    <a:pt x="35" y="97"/>
                    <a:pt x="35" y="97"/>
                  </a:cubicBezTo>
                  <a:cubicBezTo>
                    <a:pt x="35" y="97"/>
                    <a:pt x="35" y="97"/>
                    <a:pt x="35" y="97"/>
                  </a:cubicBezTo>
                  <a:moveTo>
                    <a:pt x="46" y="97"/>
                  </a:moveTo>
                  <a:cubicBezTo>
                    <a:pt x="45" y="98"/>
                    <a:pt x="43" y="99"/>
                    <a:pt x="41" y="99"/>
                  </a:cubicBezTo>
                  <a:cubicBezTo>
                    <a:pt x="43" y="99"/>
                    <a:pt x="45" y="98"/>
                    <a:pt x="46" y="97"/>
                  </a:cubicBezTo>
                  <a:moveTo>
                    <a:pt x="35" y="97"/>
                  </a:moveTo>
                  <a:cubicBezTo>
                    <a:pt x="35" y="97"/>
                    <a:pt x="35" y="97"/>
                    <a:pt x="35" y="97"/>
                  </a:cubicBezTo>
                  <a:cubicBezTo>
                    <a:pt x="35" y="97"/>
                    <a:pt x="35" y="97"/>
                    <a:pt x="35" y="97"/>
                  </a:cubicBezTo>
                  <a:moveTo>
                    <a:pt x="47" y="97"/>
                  </a:moveTo>
                  <a:cubicBezTo>
                    <a:pt x="46" y="97"/>
                    <a:pt x="46" y="97"/>
                    <a:pt x="46" y="97"/>
                  </a:cubicBezTo>
                  <a:cubicBezTo>
                    <a:pt x="46" y="97"/>
                    <a:pt x="46" y="97"/>
                    <a:pt x="47" y="97"/>
                  </a:cubicBezTo>
                  <a:moveTo>
                    <a:pt x="50" y="93"/>
                  </a:moveTo>
                  <a:cubicBezTo>
                    <a:pt x="47" y="97"/>
                    <a:pt x="47" y="97"/>
                    <a:pt x="47" y="97"/>
                  </a:cubicBezTo>
                  <a:cubicBezTo>
                    <a:pt x="50" y="93"/>
                    <a:pt x="50" y="93"/>
                    <a:pt x="50" y="93"/>
                  </a:cubicBezTo>
                  <a:moveTo>
                    <a:pt x="50" y="93"/>
                  </a:moveTo>
                  <a:cubicBezTo>
                    <a:pt x="50" y="93"/>
                    <a:pt x="50" y="93"/>
                    <a:pt x="50" y="93"/>
                  </a:cubicBezTo>
                  <a:cubicBezTo>
                    <a:pt x="50" y="93"/>
                    <a:pt x="50" y="93"/>
                    <a:pt x="50" y="93"/>
                  </a:cubicBezTo>
                  <a:moveTo>
                    <a:pt x="51" y="93"/>
                  </a:moveTo>
                  <a:cubicBezTo>
                    <a:pt x="51" y="93"/>
                    <a:pt x="51" y="93"/>
                    <a:pt x="50" y="93"/>
                  </a:cubicBezTo>
                  <a:cubicBezTo>
                    <a:pt x="51" y="93"/>
                    <a:pt x="51" y="93"/>
                    <a:pt x="51" y="93"/>
                  </a:cubicBezTo>
                  <a:moveTo>
                    <a:pt x="51" y="92"/>
                  </a:moveTo>
                  <a:cubicBezTo>
                    <a:pt x="51" y="93"/>
                    <a:pt x="51" y="93"/>
                    <a:pt x="51" y="93"/>
                  </a:cubicBezTo>
                  <a:cubicBezTo>
                    <a:pt x="51" y="93"/>
                    <a:pt x="51" y="93"/>
                    <a:pt x="51" y="92"/>
                  </a:cubicBezTo>
                  <a:moveTo>
                    <a:pt x="51" y="92"/>
                  </a:move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1" y="92"/>
                    <a:pt x="51" y="92"/>
                  </a:cubicBezTo>
                  <a:moveTo>
                    <a:pt x="51" y="92"/>
                  </a:move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1" y="92"/>
                    <a:pt x="51" y="92"/>
                  </a:cubicBezTo>
                  <a:moveTo>
                    <a:pt x="52" y="92"/>
                  </a:moveTo>
                  <a:cubicBezTo>
                    <a:pt x="52" y="92"/>
                    <a:pt x="52" y="92"/>
                    <a:pt x="52" y="92"/>
                  </a:cubicBezTo>
                  <a:cubicBezTo>
                    <a:pt x="52" y="92"/>
                    <a:pt x="52" y="92"/>
                    <a:pt x="52" y="92"/>
                  </a:cubicBezTo>
                  <a:moveTo>
                    <a:pt x="52" y="92"/>
                  </a:moveTo>
                  <a:cubicBezTo>
                    <a:pt x="52" y="92"/>
                    <a:pt x="52" y="92"/>
                    <a:pt x="52" y="92"/>
                  </a:cubicBezTo>
                  <a:cubicBezTo>
                    <a:pt x="52" y="92"/>
                    <a:pt x="52" y="92"/>
                    <a:pt x="52" y="92"/>
                  </a:cubicBezTo>
                  <a:moveTo>
                    <a:pt x="53" y="92"/>
                  </a:moveTo>
                  <a:cubicBezTo>
                    <a:pt x="53" y="92"/>
                    <a:pt x="53" y="92"/>
                    <a:pt x="53" y="92"/>
                  </a:cubicBezTo>
                  <a:cubicBezTo>
                    <a:pt x="53" y="92"/>
                    <a:pt x="53" y="92"/>
                    <a:pt x="53" y="92"/>
                  </a:cubicBezTo>
                  <a:moveTo>
                    <a:pt x="54" y="91"/>
                  </a:moveTo>
                  <a:cubicBezTo>
                    <a:pt x="54" y="91"/>
                    <a:pt x="54" y="91"/>
                    <a:pt x="54" y="91"/>
                  </a:cubicBezTo>
                  <a:cubicBezTo>
                    <a:pt x="54" y="91"/>
                    <a:pt x="54" y="91"/>
                    <a:pt x="54" y="91"/>
                  </a:cubicBezTo>
                  <a:moveTo>
                    <a:pt x="54" y="91"/>
                  </a:moveTo>
                  <a:cubicBezTo>
                    <a:pt x="54" y="91"/>
                    <a:pt x="54" y="91"/>
                    <a:pt x="54" y="91"/>
                  </a:cubicBezTo>
                  <a:cubicBezTo>
                    <a:pt x="54" y="91"/>
                    <a:pt x="54" y="91"/>
                    <a:pt x="54" y="91"/>
                  </a:cubicBezTo>
                  <a:moveTo>
                    <a:pt x="56" y="91"/>
                  </a:moveTo>
                  <a:cubicBezTo>
                    <a:pt x="56" y="91"/>
                    <a:pt x="56" y="91"/>
                    <a:pt x="56" y="91"/>
                  </a:cubicBezTo>
                  <a:cubicBezTo>
                    <a:pt x="56" y="91"/>
                    <a:pt x="56" y="91"/>
                    <a:pt x="56" y="91"/>
                  </a:cubicBezTo>
                  <a:moveTo>
                    <a:pt x="56" y="91"/>
                  </a:moveTo>
                  <a:cubicBezTo>
                    <a:pt x="56" y="91"/>
                    <a:pt x="56" y="91"/>
                    <a:pt x="56" y="91"/>
                  </a:cubicBezTo>
                  <a:cubicBezTo>
                    <a:pt x="56" y="91"/>
                    <a:pt x="56" y="91"/>
                    <a:pt x="56" y="91"/>
                  </a:cubicBezTo>
                  <a:moveTo>
                    <a:pt x="28" y="90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28" y="90"/>
                    <a:pt x="28" y="90"/>
                    <a:pt x="28" y="90"/>
                  </a:cubicBezTo>
                  <a:cubicBezTo>
                    <a:pt x="28" y="90"/>
                    <a:pt x="28" y="90"/>
                    <a:pt x="28" y="90"/>
                  </a:cubicBezTo>
                  <a:moveTo>
                    <a:pt x="57" y="90"/>
                  </a:moveTo>
                  <a:cubicBezTo>
                    <a:pt x="57" y="90"/>
                    <a:pt x="57" y="90"/>
                    <a:pt x="57" y="90"/>
                  </a:cubicBezTo>
                  <a:cubicBezTo>
                    <a:pt x="57" y="90"/>
                    <a:pt x="57" y="90"/>
                    <a:pt x="57" y="90"/>
                  </a:cubicBezTo>
                  <a:moveTo>
                    <a:pt x="57" y="90"/>
                  </a:moveTo>
                  <a:cubicBezTo>
                    <a:pt x="57" y="90"/>
                    <a:pt x="57" y="90"/>
                    <a:pt x="57" y="90"/>
                  </a:cubicBezTo>
                  <a:cubicBezTo>
                    <a:pt x="57" y="90"/>
                    <a:pt x="57" y="90"/>
                    <a:pt x="57" y="90"/>
                  </a:cubicBezTo>
                  <a:moveTo>
                    <a:pt x="57" y="90"/>
                  </a:moveTo>
                  <a:cubicBezTo>
                    <a:pt x="57" y="90"/>
                    <a:pt x="57" y="90"/>
                    <a:pt x="57" y="90"/>
                  </a:cubicBezTo>
                  <a:cubicBezTo>
                    <a:pt x="57" y="90"/>
                    <a:pt x="57" y="90"/>
                    <a:pt x="57" y="90"/>
                  </a:cubicBezTo>
                  <a:moveTo>
                    <a:pt x="58" y="90"/>
                  </a:moveTo>
                  <a:cubicBezTo>
                    <a:pt x="58" y="90"/>
                    <a:pt x="58" y="90"/>
                    <a:pt x="58" y="90"/>
                  </a:cubicBezTo>
                  <a:cubicBezTo>
                    <a:pt x="58" y="90"/>
                    <a:pt x="58" y="90"/>
                    <a:pt x="58" y="90"/>
                  </a:cubicBezTo>
                  <a:moveTo>
                    <a:pt x="58" y="90"/>
                  </a:moveTo>
                  <a:cubicBezTo>
                    <a:pt x="58" y="90"/>
                    <a:pt x="58" y="90"/>
                    <a:pt x="58" y="90"/>
                  </a:cubicBezTo>
                  <a:cubicBezTo>
                    <a:pt x="58" y="90"/>
                    <a:pt x="58" y="90"/>
                    <a:pt x="58" y="90"/>
                  </a:cubicBezTo>
                  <a:moveTo>
                    <a:pt x="59" y="90"/>
                  </a:moveTo>
                  <a:cubicBezTo>
                    <a:pt x="59" y="90"/>
                    <a:pt x="59" y="90"/>
                    <a:pt x="59" y="90"/>
                  </a:cubicBezTo>
                  <a:cubicBezTo>
                    <a:pt x="59" y="90"/>
                    <a:pt x="59" y="90"/>
                    <a:pt x="59" y="90"/>
                  </a:cubicBezTo>
                  <a:moveTo>
                    <a:pt x="59" y="89"/>
                  </a:moveTo>
                  <a:cubicBezTo>
                    <a:pt x="59" y="89"/>
                    <a:pt x="59" y="89"/>
                    <a:pt x="59" y="89"/>
                  </a:cubicBezTo>
                  <a:cubicBezTo>
                    <a:pt x="59" y="89"/>
                    <a:pt x="59" y="89"/>
                    <a:pt x="59" y="89"/>
                  </a:cubicBezTo>
                  <a:moveTo>
                    <a:pt x="60" y="89"/>
                  </a:moveTo>
                  <a:cubicBezTo>
                    <a:pt x="59" y="89"/>
                    <a:pt x="59" y="89"/>
                    <a:pt x="59" y="89"/>
                  </a:cubicBezTo>
                  <a:cubicBezTo>
                    <a:pt x="59" y="89"/>
                    <a:pt x="59" y="89"/>
                    <a:pt x="60" y="89"/>
                  </a:cubicBezTo>
                  <a:moveTo>
                    <a:pt x="60" y="89"/>
                  </a:moveTo>
                  <a:cubicBezTo>
                    <a:pt x="60" y="89"/>
                    <a:pt x="60" y="89"/>
                    <a:pt x="60" y="89"/>
                  </a:cubicBezTo>
                  <a:cubicBezTo>
                    <a:pt x="60" y="89"/>
                    <a:pt x="60" y="89"/>
                    <a:pt x="60" y="89"/>
                  </a:cubicBezTo>
                  <a:moveTo>
                    <a:pt x="60" y="89"/>
                  </a:moveTo>
                  <a:cubicBezTo>
                    <a:pt x="60" y="89"/>
                    <a:pt x="60" y="89"/>
                    <a:pt x="60" y="89"/>
                  </a:cubicBezTo>
                  <a:cubicBezTo>
                    <a:pt x="60" y="89"/>
                    <a:pt x="60" y="89"/>
                    <a:pt x="60" y="89"/>
                  </a:cubicBezTo>
                  <a:moveTo>
                    <a:pt x="61" y="89"/>
                  </a:moveTo>
                  <a:cubicBezTo>
                    <a:pt x="61" y="89"/>
                    <a:pt x="61" y="89"/>
                    <a:pt x="61" y="89"/>
                  </a:cubicBezTo>
                  <a:cubicBezTo>
                    <a:pt x="61" y="89"/>
                    <a:pt x="61" y="89"/>
                    <a:pt x="61" y="89"/>
                  </a:cubicBezTo>
                  <a:moveTo>
                    <a:pt x="61" y="89"/>
                  </a:moveTo>
                  <a:cubicBezTo>
                    <a:pt x="61" y="89"/>
                    <a:pt x="61" y="89"/>
                    <a:pt x="61" y="89"/>
                  </a:cubicBezTo>
                  <a:cubicBezTo>
                    <a:pt x="61" y="89"/>
                    <a:pt x="61" y="89"/>
                    <a:pt x="61" y="89"/>
                  </a:cubicBezTo>
                  <a:moveTo>
                    <a:pt x="62" y="88"/>
                  </a:moveTo>
                  <a:cubicBezTo>
                    <a:pt x="62" y="88"/>
                    <a:pt x="61" y="88"/>
                    <a:pt x="61" y="89"/>
                  </a:cubicBezTo>
                  <a:cubicBezTo>
                    <a:pt x="61" y="88"/>
                    <a:pt x="62" y="88"/>
                    <a:pt x="62" y="88"/>
                  </a:cubicBezTo>
                  <a:moveTo>
                    <a:pt x="62" y="88"/>
                  </a:move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moveTo>
                    <a:pt x="62" y="88"/>
                  </a:move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moveTo>
                    <a:pt x="63" y="88"/>
                  </a:moveTo>
                  <a:cubicBezTo>
                    <a:pt x="63" y="88"/>
                    <a:pt x="63" y="88"/>
                    <a:pt x="63" y="88"/>
                  </a:cubicBezTo>
                  <a:cubicBezTo>
                    <a:pt x="63" y="88"/>
                    <a:pt x="63" y="88"/>
                    <a:pt x="63" y="88"/>
                  </a:cubicBezTo>
                  <a:moveTo>
                    <a:pt x="63" y="88"/>
                  </a:moveTo>
                  <a:cubicBezTo>
                    <a:pt x="63" y="88"/>
                    <a:pt x="63" y="88"/>
                    <a:pt x="63" y="88"/>
                  </a:cubicBezTo>
                  <a:cubicBezTo>
                    <a:pt x="63" y="88"/>
                    <a:pt x="63" y="88"/>
                    <a:pt x="63" y="88"/>
                  </a:cubicBezTo>
                  <a:moveTo>
                    <a:pt x="64" y="88"/>
                  </a:moveTo>
                  <a:cubicBezTo>
                    <a:pt x="63" y="88"/>
                    <a:pt x="63" y="88"/>
                    <a:pt x="63" y="88"/>
                  </a:cubicBezTo>
                  <a:cubicBezTo>
                    <a:pt x="63" y="88"/>
                    <a:pt x="63" y="88"/>
                    <a:pt x="64" y="88"/>
                  </a:cubicBezTo>
                  <a:moveTo>
                    <a:pt x="64" y="88"/>
                  </a:moveTo>
                  <a:cubicBezTo>
                    <a:pt x="64" y="88"/>
                    <a:pt x="64" y="88"/>
                    <a:pt x="64" y="88"/>
                  </a:cubicBezTo>
                  <a:cubicBezTo>
                    <a:pt x="64" y="88"/>
                    <a:pt x="64" y="88"/>
                    <a:pt x="64" y="88"/>
                  </a:cubicBezTo>
                  <a:moveTo>
                    <a:pt x="64" y="87"/>
                  </a:moveTo>
                  <a:cubicBezTo>
                    <a:pt x="64" y="87"/>
                    <a:pt x="64" y="87"/>
                    <a:pt x="64" y="87"/>
                  </a:cubicBezTo>
                  <a:cubicBezTo>
                    <a:pt x="64" y="87"/>
                    <a:pt x="64" y="87"/>
                    <a:pt x="64" y="87"/>
                  </a:cubicBezTo>
                  <a:moveTo>
                    <a:pt x="65" y="87"/>
                  </a:moveTo>
                  <a:cubicBezTo>
                    <a:pt x="64" y="87"/>
                    <a:pt x="64" y="87"/>
                    <a:pt x="64" y="87"/>
                  </a:cubicBezTo>
                  <a:cubicBezTo>
                    <a:pt x="64" y="87"/>
                    <a:pt x="64" y="87"/>
                    <a:pt x="65" y="87"/>
                  </a:cubicBezTo>
                  <a:moveTo>
                    <a:pt x="65" y="87"/>
                  </a:moveTo>
                  <a:cubicBezTo>
                    <a:pt x="65" y="87"/>
                    <a:pt x="65" y="87"/>
                    <a:pt x="65" y="87"/>
                  </a:cubicBezTo>
                  <a:cubicBezTo>
                    <a:pt x="65" y="87"/>
                    <a:pt x="65" y="87"/>
                    <a:pt x="65" y="87"/>
                  </a:cubicBezTo>
                  <a:moveTo>
                    <a:pt x="65" y="87"/>
                  </a:moveTo>
                  <a:cubicBezTo>
                    <a:pt x="65" y="87"/>
                    <a:pt x="65" y="87"/>
                    <a:pt x="65" y="87"/>
                  </a:cubicBezTo>
                  <a:cubicBezTo>
                    <a:pt x="65" y="87"/>
                    <a:pt x="65" y="87"/>
                    <a:pt x="65" y="87"/>
                  </a:cubicBezTo>
                  <a:moveTo>
                    <a:pt x="66" y="87"/>
                  </a:moveTo>
                  <a:cubicBezTo>
                    <a:pt x="66" y="87"/>
                    <a:pt x="66" y="87"/>
                    <a:pt x="66" y="87"/>
                  </a:cubicBezTo>
                  <a:cubicBezTo>
                    <a:pt x="66" y="87"/>
                    <a:pt x="66" y="87"/>
                    <a:pt x="66" y="87"/>
                  </a:cubicBezTo>
                  <a:moveTo>
                    <a:pt x="66" y="87"/>
                  </a:moveTo>
                  <a:cubicBezTo>
                    <a:pt x="66" y="87"/>
                    <a:pt x="66" y="87"/>
                    <a:pt x="66" y="87"/>
                  </a:cubicBezTo>
                  <a:cubicBezTo>
                    <a:pt x="66" y="87"/>
                    <a:pt x="66" y="87"/>
                    <a:pt x="66" y="87"/>
                  </a:cubicBezTo>
                  <a:moveTo>
                    <a:pt x="67" y="86"/>
                  </a:moveTo>
                  <a:cubicBezTo>
                    <a:pt x="67" y="86"/>
                    <a:pt x="67" y="86"/>
                    <a:pt x="67" y="86"/>
                  </a:cubicBezTo>
                  <a:cubicBezTo>
                    <a:pt x="67" y="86"/>
                    <a:pt x="67" y="86"/>
                    <a:pt x="67" y="86"/>
                  </a:cubicBezTo>
                  <a:moveTo>
                    <a:pt x="67" y="86"/>
                  </a:moveTo>
                  <a:cubicBezTo>
                    <a:pt x="67" y="86"/>
                    <a:pt x="67" y="86"/>
                    <a:pt x="67" y="86"/>
                  </a:cubicBezTo>
                  <a:cubicBezTo>
                    <a:pt x="67" y="86"/>
                    <a:pt x="67" y="86"/>
                    <a:pt x="67" y="86"/>
                  </a:cubicBezTo>
                  <a:moveTo>
                    <a:pt x="67" y="86"/>
                  </a:moveTo>
                  <a:cubicBezTo>
                    <a:pt x="67" y="86"/>
                    <a:pt x="67" y="86"/>
                    <a:pt x="67" y="86"/>
                  </a:cubicBezTo>
                  <a:cubicBezTo>
                    <a:pt x="67" y="86"/>
                    <a:pt x="67" y="86"/>
                    <a:pt x="67" y="86"/>
                  </a:cubicBezTo>
                  <a:moveTo>
                    <a:pt x="89" y="76"/>
                  </a:moveTo>
                  <a:cubicBezTo>
                    <a:pt x="89" y="76"/>
                    <a:pt x="89" y="76"/>
                    <a:pt x="89" y="76"/>
                  </a:cubicBezTo>
                  <a:cubicBezTo>
                    <a:pt x="74" y="120"/>
                    <a:pt x="48" y="150"/>
                    <a:pt x="27" y="168"/>
                  </a:cubicBezTo>
                  <a:cubicBezTo>
                    <a:pt x="48" y="150"/>
                    <a:pt x="74" y="120"/>
                    <a:pt x="89" y="76"/>
                  </a:cubicBezTo>
                  <a:moveTo>
                    <a:pt x="216" y="1"/>
                  </a:moveTo>
                  <a:cubicBezTo>
                    <a:pt x="200" y="12"/>
                    <a:pt x="183" y="22"/>
                    <a:pt x="166" y="33"/>
                  </a:cubicBezTo>
                  <a:cubicBezTo>
                    <a:pt x="172" y="147"/>
                    <a:pt x="172" y="147"/>
                    <a:pt x="172" y="147"/>
                  </a:cubicBezTo>
                  <a:cubicBezTo>
                    <a:pt x="166" y="33"/>
                    <a:pt x="166" y="33"/>
                    <a:pt x="166" y="33"/>
                  </a:cubicBezTo>
                  <a:cubicBezTo>
                    <a:pt x="183" y="22"/>
                    <a:pt x="200" y="12"/>
                    <a:pt x="216" y="1"/>
                  </a:cubicBezTo>
                  <a:moveTo>
                    <a:pt x="216" y="0"/>
                  </a:moveTo>
                  <a:cubicBezTo>
                    <a:pt x="216" y="0"/>
                    <a:pt x="216" y="0"/>
                    <a:pt x="216" y="1"/>
                  </a:cubicBezTo>
                  <a:cubicBezTo>
                    <a:pt x="216" y="0"/>
                    <a:pt x="216" y="0"/>
                    <a:pt x="216" y="0"/>
                  </a:cubicBezTo>
                </a:path>
              </a:pathLst>
            </a:custGeom>
            <a:solidFill>
              <a:srgbClr val="FAD5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45"/>
            <p:cNvSpPr>
              <a:spLocks/>
            </p:cNvSpPr>
            <p:nvPr/>
          </p:nvSpPr>
          <p:spPr bwMode="auto">
            <a:xfrm>
              <a:off x="4690493" y="6295294"/>
              <a:ext cx="671513" cy="663575"/>
            </a:xfrm>
            <a:custGeom>
              <a:avLst/>
              <a:gdLst>
                <a:gd name="T0" fmla="*/ 171 w 178"/>
                <a:gd name="T1" fmla="*/ 0 h 176"/>
                <a:gd name="T2" fmla="*/ 97 w 178"/>
                <a:gd name="T3" fmla="*/ 56 h 176"/>
                <a:gd name="T4" fmla="*/ 95 w 178"/>
                <a:gd name="T5" fmla="*/ 62 h 176"/>
                <a:gd name="T6" fmla="*/ 33 w 178"/>
                <a:gd name="T7" fmla="*/ 154 h 176"/>
                <a:gd name="T8" fmla="*/ 32 w 178"/>
                <a:gd name="T9" fmla="*/ 154 h 176"/>
                <a:gd name="T10" fmla="*/ 32 w 178"/>
                <a:gd name="T11" fmla="*/ 154 h 176"/>
                <a:gd name="T12" fmla="*/ 23 w 178"/>
                <a:gd name="T13" fmla="*/ 162 h 176"/>
                <a:gd name="T14" fmla="*/ 23 w 178"/>
                <a:gd name="T15" fmla="*/ 162 h 176"/>
                <a:gd name="T16" fmla="*/ 23 w 178"/>
                <a:gd name="T17" fmla="*/ 162 h 176"/>
                <a:gd name="T18" fmla="*/ 0 w 178"/>
                <a:gd name="T19" fmla="*/ 176 h 176"/>
                <a:gd name="T20" fmla="*/ 23 w 178"/>
                <a:gd name="T21" fmla="*/ 171 h 176"/>
                <a:gd name="T22" fmla="*/ 178 w 178"/>
                <a:gd name="T23" fmla="*/ 133 h 176"/>
                <a:gd name="T24" fmla="*/ 172 w 178"/>
                <a:gd name="T25" fmla="*/ 19 h 176"/>
                <a:gd name="T26" fmla="*/ 171 w 178"/>
                <a:gd name="T2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8" h="176">
                  <a:moveTo>
                    <a:pt x="171" y="0"/>
                  </a:moveTo>
                  <a:cubicBezTo>
                    <a:pt x="97" y="56"/>
                    <a:pt x="97" y="56"/>
                    <a:pt x="97" y="56"/>
                  </a:cubicBezTo>
                  <a:cubicBezTo>
                    <a:pt x="97" y="58"/>
                    <a:pt x="96" y="60"/>
                    <a:pt x="95" y="62"/>
                  </a:cubicBezTo>
                  <a:cubicBezTo>
                    <a:pt x="80" y="106"/>
                    <a:pt x="54" y="136"/>
                    <a:pt x="33" y="154"/>
                  </a:cubicBezTo>
                  <a:cubicBezTo>
                    <a:pt x="32" y="154"/>
                    <a:pt x="32" y="154"/>
                    <a:pt x="32" y="154"/>
                  </a:cubicBezTo>
                  <a:cubicBezTo>
                    <a:pt x="32" y="154"/>
                    <a:pt x="32" y="154"/>
                    <a:pt x="32" y="154"/>
                  </a:cubicBezTo>
                  <a:cubicBezTo>
                    <a:pt x="29" y="157"/>
                    <a:pt x="26" y="160"/>
                    <a:pt x="23" y="162"/>
                  </a:cubicBezTo>
                  <a:cubicBezTo>
                    <a:pt x="23" y="162"/>
                    <a:pt x="23" y="162"/>
                    <a:pt x="23" y="162"/>
                  </a:cubicBezTo>
                  <a:cubicBezTo>
                    <a:pt x="23" y="162"/>
                    <a:pt x="23" y="162"/>
                    <a:pt x="23" y="162"/>
                  </a:cubicBezTo>
                  <a:cubicBezTo>
                    <a:pt x="10" y="172"/>
                    <a:pt x="0" y="176"/>
                    <a:pt x="0" y="176"/>
                  </a:cubicBezTo>
                  <a:cubicBezTo>
                    <a:pt x="23" y="171"/>
                    <a:pt x="23" y="171"/>
                    <a:pt x="23" y="171"/>
                  </a:cubicBezTo>
                  <a:cubicBezTo>
                    <a:pt x="178" y="133"/>
                    <a:pt x="178" y="133"/>
                    <a:pt x="178" y="133"/>
                  </a:cubicBezTo>
                  <a:cubicBezTo>
                    <a:pt x="172" y="19"/>
                    <a:pt x="172" y="19"/>
                    <a:pt x="172" y="19"/>
                  </a:cubicBezTo>
                  <a:cubicBezTo>
                    <a:pt x="171" y="0"/>
                    <a:pt x="171" y="0"/>
                    <a:pt x="171" y="0"/>
                  </a:cubicBezTo>
                </a:path>
              </a:pathLst>
            </a:custGeom>
            <a:solidFill>
              <a:srgbClr val="EA513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2" name="组合 281"/>
          <p:cNvGrpSpPr/>
          <p:nvPr/>
        </p:nvGrpSpPr>
        <p:grpSpPr>
          <a:xfrm>
            <a:off x="6559190" y="-987685"/>
            <a:ext cx="3378241" cy="3358212"/>
            <a:chOff x="6150452" y="-348399"/>
            <a:chExt cx="3378241" cy="3358212"/>
          </a:xfrm>
        </p:grpSpPr>
        <p:sp>
          <p:nvSpPr>
            <p:cNvPr id="283" name="椭圆 282"/>
            <p:cNvSpPr/>
            <p:nvPr/>
          </p:nvSpPr>
          <p:spPr>
            <a:xfrm>
              <a:off x="7288184" y="959824"/>
              <a:ext cx="1013962" cy="1013962"/>
            </a:xfrm>
            <a:prstGeom prst="ellips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椭圆 283"/>
            <p:cNvSpPr/>
            <p:nvPr/>
          </p:nvSpPr>
          <p:spPr>
            <a:xfrm>
              <a:off x="7808576" y="1013535"/>
              <a:ext cx="346438" cy="346438"/>
            </a:xfrm>
            <a:prstGeom prst="ellipse">
              <a:avLst/>
            </a:pr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椭圆 284"/>
            <p:cNvSpPr/>
            <p:nvPr/>
          </p:nvSpPr>
          <p:spPr>
            <a:xfrm>
              <a:off x="6150452" y="1026526"/>
              <a:ext cx="1983287" cy="1983287"/>
            </a:xfrm>
            <a:prstGeom prst="ellipse">
              <a:avLst/>
            </a:prstGeom>
            <a:solidFill>
              <a:schemeClr val="bg1">
                <a:alpha val="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椭圆 285"/>
            <p:cNvSpPr/>
            <p:nvPr/>
          </p:nvSpPr>
          <p:spPr>
            <a:xfrm>
              <a:off x="6834551" y="-348399"/>
              <a:ext cx="2694142" cy="2694142"/>
            </a:xfrm>
            <a:prstGeom prst="ellipse">
              <a:avLst/>
            </a:prstGeom>
            <a:noFill/>
            <a:ln w="38100">
              <a:solidFill>
                <a:schemeClr val="bg1">
                  <a:alpha val="21000"/>
                </a:schemeClr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1" name="组合 300"/>
          <p:cNvGrpSpPr/>
          <p:nvPr/>
        </p:nvGrpSpPr>
        <p:grpSpPr>
          <a:xfrm rot="21177167">
            <a:off x="5981702" y="-6970884"/>
            <a:ext cx="9297936" cy="9297936"/>
            <a:chOff x="-2153274" y="-962880"/>
            <a:chExt cx="8297196" cy="8297196"/>
          </a:xfrm>
        </p:grpSpPr>
        <p:sp>
          <p:nvSpPr>
            <p:cNvPr id="302" name="任意多边形 301"/>
            <p:cNvSpPr/>
            <p:nvPr/>
          </p:nvSpPr>
          <p:spPr>
            <a:xfrm rot="2700000">
              <a:off x="-1531666" y="3160815"/>
              <a:ext cx="7053981" cy="49804"/>
            </a:xfrm>
            <a:custGeom>
              <a:avLst/>
              <a:gdLst>
                <a:gd name="connsiteX0" fmla="*/ 0 w 4644571"/>
                <a:gd name="connsiteY0" fmla="*/ 0 h 14514"/>
                <a:gd name="connsiteX1" fmla="*/ 4644571 w 4644571"/>
                <a:gd name="connsiteY1" fmla="*/ 0 h 14514"/>
                <a:gd name="connsiteX2" fmla="*/ 4644571 w 4644571"/>
                <a:gd name="connsiteY2" fmla="*/ 14514 h 1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44571" h="14514">
                  <a:moveTo>
                    <a:pt x="0" y="0"/>
                  </a:moveTo>
                  <a:lnTo>
                    <a:pt x="4644571" y="0"/>
                  </a:lnTo>
                  <a:lnTo>
                    <a:pt x="4644571" y="14514"/>
                  </a:lnTo>
                </a:path>
              </a:pathLst>
            </a:custGeom>
            <a:noFill/>
            <a:ln w="3810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4000">
                    <a:schemeClr val="bg1">
                      <a:alpha val="2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03" name="任意多边形 302"/>
            <p:cNvSpPr/>
            <p:nvPr/>
          </p:nvSpPr>
          <p:spPr>
            <a:xfrm rot="18900000" flipH="1">
              <a:off x="-1531666" y="3160815"/>
              <a:ext cx="7053981" cy="49804"/>
            </a:xfrm>
            <a:custGeom>
              <a:avLst/>
              <a:gdLst>
                <a:gd name="connsiteX0" fmla="*/ 0 w 4644571"/>
                <a:gd name="connsiteY0" fmla="*/ 0 h 14514"/>
                <a:gd name="connsiteX1" fmla="*/ 4644571 w 4644571"/>
                <a:gd name="connsiteY1" fmla="*/ 0 h 14514"/>
                <a:gd name="connsiteX2" fmla="*/ 4644571 w 4644571"/>
                <a:gd name="connsiteY2" fmla="*/ 14514 h 1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44571" h="14514">
                  <a:moveTo>
                    <a:pt x="0" y="0"/>
                  </a:moveTo>
                  <a:lnTo>
                    <a:pt x="4644571" y="0"/>
                  </a:lnTo>
                  <a:lnTo>
                    <a:pt x="4644571" y="14514"/>
                  </a:lnTo>
                </a:path>
              </a:pathLst>
            </a:custGeom>
            <a:noFill/>
            <a:ln w="3810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4000">
                    <a:schemeClr val="bg1">
                      <a:alpha val="2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04" name="椭圆 303"/>
            <p:cNvSpPr/>
            <p:nvPr/>
          </p:nvSpPr>
          <p:spPr>
            <a:xfrm>
              <a:off x="-247350" y="943045"/>
              <a:ext cx="4485350" cy="448534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270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05" name="椭圆 304"/>
            <p:cNvSpPr/>
            <p:nvPr/>
          </p:nvSpPr>
          <p:spPr>
            <a:xfrm>
              <a:off x="-2153274" y="2996150"/>
              <a:ext cx="8297196" cy="37913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06" name="椭圆 305"/>
            <p:cNvSpPr/>
            <p:nvPr/>
          </p:nvSpPr>
          <p:spPr>
            <a:xfrm rot="16200000">
              <a:off x="-2153274" y="2996150"/>
              <a:ext cx="8297196" cy="37913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07" name="椭圆 306"/>
            <p:cNvSpPr/>
            <p:nvPr/>
          </p:nvSpPr>
          <p:spPr>
            <a:xfrm>
              <a:off x="1331947" y="2468724"/>
              <a:ext cx="1275619" cy="12756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330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445904" y="1807104"/>
            <a:ext cx="201613" cy="203200"/>
            <a:chOff x="7445904" y="1807104"/>
            <a:chExt cx="201613" cy="203200"/>
          </a:xfrm>
        </p:grpSpPr>
        <p:sp>
          <p:nvSpPr>
            <p:cNvPr id="19" name="Oval 56"/>
            <p:cNvSpPr>
              <a:spLocks noChangeArrowheads="1"/>
            </p:cNvSpPr>
            <p:nvPr/>
          </p:nvSpPr>
          <p:spPr bwMode="auto">
            <a:xfrm>
              <a:off x="7445904" y="1807104"/>
              <a:ext cx="201613" cy="203200"/>
            </a:xfrm>
            <a:prstGeom prst="ellipse">
              <a:avLst/>
            </a:prstGeom>
            <a:solidFill>
              <a:srgbClr val="F8B43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57"/>
            <p:cNvSpPr>
              <a:spLocks noChangeArrowheads="1"/>
            </p:cNvSpPr>
            <p:nvPr/>
          </p:nvSpPr>
          <p:spPr bwMode="auto">
            <a:xfrm>
              <a:off x="7496704" y="1857904"/>
              <a:ext cx="103188" cy="103188"/>
            </a:xfrm>
            <a:prstGeom prst="ellipse">
              <a:avLst/>
            </a:prstGeom>
            <a:solidFill>
              <a:srgbClr val="F8F7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" name="TextBox 107"/>
          <p:cNvSpPr txBox="1"/>
          <p:nvPr/>
        </p:nvSpPr>
        <p:spPr bwMode="auto">
          <a:xfrm>
            <a:off x="7753176" y="1749931"/>
            <a:ext cx="1319598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800" spc="10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7181390" y="1075247"/>
            <a:ext cx="1002702" cy="676647"/>
            <a:chOff x="7181390" y="1075247"/>
            <a:chExt cx="1002702" cy="676647"/>
          </a:xfrm>
        </p:grpSpPr>
        <p:sp>
          <p:nvSpPr>
            <p:cNvPr id="96" name="矩形 95"/>
            <p:cNvSpPr/>
            <p:nvPr/>
          </p:nvSpPr>
          <p:spPr>
            <a:xfrm rot="19641794">
              <a:off x="7517120" y="1315826"/>
              <a:ext cx="336584" cy="49498"/>
            </a:xfrm>
            <a:prstGeom prst="rect">
              <a:avLst/>
            </a:prstGeom>
            <a:solidFill>
              <a:srgbClr val="292D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3" name="组合 152"/>
            <p:cNvGrpSpPr/>
            <p:nvPr/>
          </p:nvGrpSpPr>
          <p:grpSpPr>
            <a:xfrm>
              <a:off x="7181390" y="1075247"/>
              <a:ext cx="1002702" cy="676647"/>
              <a:chOff x="7150699" y="736581"/>
              <a:chExt cx="1002702" cy="676647"/>
            </a:xfrm>
          </p:grpSpPr>
          <p:grpSp>
            <p:nvGrpSpPr>
              <p:cNvPr id="98" name="组合 97"/>
              <p:cNvGrpSpPr/>
              <p:nvPr/>
            </p:nvGrpSpPr>
            <p:grpSpPr>
              <a:xfrm rot="19641794">
                <a:off x="7150699" y="1129239"/>
                <a:ext cx="403523" cy="139603"/>
                <a:chOff x="9502236" y="-2964813"/>
                <a:chExt cx="905414" cy="250188"/>
              </a:xfrm>
            </p:grpSpPr>
            <p:sp>
              <p:nvSpPr>
                <p:cNvPr id="124" name="矩形 123"/>
                <p:cNvSpPr/>
                <p:nvPr/>
              </p:nvSpPr>
              <p:spPr>
                <a:xfrm>
                  <a:off x="9502236" y="-2964813"/>
                  <a:ext cx="904875" cy="250187"/>
                </a:xfrm>
                <a:prstGeom prst="rect">
                  <a:avLst/>
                </a:prstGeom>
                <a:solidFill>
                  <a:srgbClr val="0070C0"/>
                </a:solidFill>
                <a:ln w="6350">
                  <a:solidFill>
                    <a:srgbClr val="007FD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25" name="组合 124"/>
                <p:cNvGrpSpPr/>
                <p:nvPr/>
              </p:nvGrpSpPr>
              <p:grpSpPr>
                <a:xfrm>
                  <a:off x="9502775" y="-2883850"/>
                  <a:ext cx="904875" cy="85725"/>
                  <a:chOff x="9502775" y="-2895600"/>
                  <a:chExt cx="904875" cy="85725"/>
                </a:xfrm>
              </p:grpSpPr>
              <p:sp>
                <p:nvSpPr>
                  <p:cNvPr id="135" name="任意多边形 134"/>
                  <p:cNvSpPr/>
                  <p:nvPr/>
                </p:nvSpPr>
                <p:spPr>
                  <a:xfrm>
                    <a:off x="9502775" y="-2895600"/>
                    <a:ext cx="904875" cy="0"/>
                  </a:xfrm>
                  <a:custGeom>
                    <a:avLst/>
                    <a:gdLst>
                      <a:gd name="connsiteX0" fmla="*/ 0 w 904875"/>
                      <a:gd name="connsiteY0" fmla="*/ 0 h 0"/>
                      <a:gd name="connsiteX1" fmla="*/ 904875 w 9048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04875">
                        <a:moveTo>
                          <a:pt x="0" y="0"/>
                        </a:moveTo>
                        <a:lnTo>
                          <a:pt x="904875" y="0"/>
                        </a:lnTo>
                      </a:path>
                    </a:pathLst>
                  </a:custGeom>
                  <a:noFill/>
                  <a:ln w="6350">
                    <a:solidFill>
                      <a:srgbClr val="007FDE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6" name="任意多边形 135"/>
                  <p:cNvSpPr/>
                  <p:nvPr/>
                </p:nvSpPr>
                <p:spPr>
                  <a:xfrm>
                    <a:off x="9502775" y="-2809875"/>
                    <a:ext cx="904875" cy="0"/>
                  </a:xfrm>
                  <a:custGeom>
                    <a:avLst/>
                    <a:gdLst>
                      <a:gd name="connsiteX0" fmla="*/ 0 w 904875"/>
                      <a:gd name="connsiteY0" fmla="*/ 0 h 0"/>
                      <a:gd name="connsiteX1" fmla="*/ 904875 w 9048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04875">
                        <a:moveTo>
                          <a:pt x="0" y="0"/>
                        </a:moveTo>
                        <a:lnTo>
                          <a:pt x="904875" y="0"/>
                        </a:lnTo>
                      </a:path>
                    </a:pathLst>
                  </a:custGeom>
                  <a:noFill/>
                  <a:ln w="6350">
                    <a:solidFill>
                      <a:srgbClr val="007FDE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26" name="组合 125"/>
                <p:cNvGrpSpPr/>
                <p:nvPr/>
              </p:nvGrpSpPr>
              <p:grpSpPr>
                <a:xfrm>
                  <a:off x="9606628" y="-2962275"/>
                  <a:ext cx="716066" cy="247650"/>
                  <a:chOff x="9606628" y="-2962275"/>
                  <a:chExt cx="716066" cy="247650"/>
                </a:xfrm>
              </p:grpSpPr>
              <p:sp>
                <p:nvSpPr>
                  <p:cNvPr id="127" name="任意多边形 126"/>
                  <p:cNvSpPr/>
                  <p:nvPr/>
                </p:nvSpPr>
                <p:spPr>
                  <a:xfrm flipH="1">
                    <a:off x="9606628" y="-2962275"/>
                    <a:ext cx="0" cy="247650"/>
                  </a:xfrm>
                  <a:custGeom>
                    <a:avLst/>
                    <a:gdLst>
                      <a:gd name="connsiteX0" fmla="*/ 0 w 2381"/>
                      <a:gd name="connsiteY0" fmla="*/ 0 h 247650"/>
                      <a:gd name="connsiteX1" fmla="*/ 0 w 2381"/>
                      <a:gd name="connsiteY1" fmla="*/ 247650 h 247650"/>
                      <a:gd name="connsiteX2" fmla="*/ 2381 w 2381"/>
                      <a:gd name="connsiteY2" fmla="*/ 247650 h 247650"/>
                      <a:gd name="connsiteX0" fmla="*/ 0 w 0"/>
                      <a:gd name="connsiteY0" fmla="*/ 0 h 10000"/>
                      <a:gd name="connsiteX1" fmla="*/ 0 w 0"/>
                      <a:gd name="connsiteY1" fmla="*/ 10000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10000">
                        <a:moveTo>
                          <a:pt x="0" y="0"/>
                        </a:moveTo>
                        <a:lnTo>
                          <a:pt x="0" y="10000"/>
                        </a:lnTo>
                      </a:path>
                    </a:pathLst>
                  </a:custGeom>
                  <a:noFill/>
                  <a:ln w="6350">
                    <a:solidFill>
                      <a:srgbClr val="007FDE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8" name="任意多边形 127"/>
                  <p:cNvSpPr/>
                  <p:nvPr/>
                </p:nvSpPr>
                <p:spPr>
                  <a:xfrm flipH="1">
                    <a:off x="9708923" y="-2962275"/>
                    <a:ext cx="0" cy="247650"/>
                  </a:xfrm>
                  <a:custGeom>
                    <a:avLst/>
                    <a:gdLst>
                      <a:gd name="connsiteX0" fmla="*/ 0 w 2381"/>
                      <a:gd name="connsiteY0" fmla="*/ 0 h 247650"/>
                      <a:gd name="connsiteX1" fmla="*/ 0 w 2381"/>
                      <a:gd name="connsiteY1" fmla="*/ 247650 h 247650"/>
                      <a:gd name="connsiteX2" fmla="*/ 2381 w 2381"/>
                      <a:gd name="connsiteY2" fmla="*/ 247650 h 247650"/>
                      <a:gd name="connsiteX0" fmla="*/ 0 w 0"/>
                      <a:gd name="connsiteY0" fmla="*/ 0 h 10000"/>
                      <a:gd name="connsiteX1" fmla="*/ 0 w 0"/>
                      <a:gd name="connsiteY1" fmla="*/ 10000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10000">
                        <a:moveTo>
                          <a:pt x="0" y="0"/>
                        </a:moveTo>
                        <a:lnTo>
                          <a:pt x="0" y="10000"/>
                        </a:lnTo>
                      </a:path>
                    </a:pathLst>
                  </a:custGeom>
                  <a:noFill/>
                  <a:ln w="6350">
                    <a:solidFill>
                      <a:srgbClr val="007FDE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9" name="任意多边形 128"/>
                  <p:cNvSpPr/>
                  <p:nvPr/>
                </p:nvSpPr>
                <p:spPr>
                  <a:xfrm flipH="1">
                    <a:off x="9811218" y="-2962275"/>
                    <a:ext cx="0" cy="247650"/>
                  </a:xfrm>
                  <a:custGeom>
                    <a:avLst/>
                    <a:gdLst>
                      <a:gd name="connsiteX0" fmla="*/ 0 w 2381"/>
                      <a:gd name="connsiteY0" fmla="*/ 0 h 247650"/>
                      <a:gd name="connsiteX1" fmla="*/ 0 w 2381"/>
                      <a:gd name="connsiteY1" fmla="*/ 247650 h 247650"/>
                      <a:gd name="connsiteX2" fmla="*/ 2381 w 2381"/>
                      <a:gd name="connsiteY2" fmla="*/ 247650 h 247650"/>
                      <a:gd name="connsiteX0" fmla="*/ 0 w 0"/>
                      <a:gd name="connsiteY0" fmla="*/ 0 h 10000"/>
                      <a:gd name="connsiteX1" fmla="*/ 0 w 0"/>
                      <a:gd name="connsiteY1" fmla="*/ 10000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10000">
                        <a:moveTo>
                          <a:pt x="0" y="0"/>
                        </a:moveTo>
                        <a:lnTo>
                          <a:pt x="0" y="10000"/>
                        </a:lnTo>
                      </a:path>
                    </a:pathLst>
                  </a:custGeom>
                  <a:noFill/>
                  <a:ln w="6350">
                    <a:solidFill>
                      <a:srgbClr val="007FDE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0" name="任意多边形 129"/>
                  <p:cNvSpPr/>
                  <p:nvPr/>
                </p:nvSpPr>
                <p:spPr>
                  <a:xfrm flipH="1">
                    <a:off x="9913513" y="-2962275"/>
                    <a:ext cx="0" cy="247650"/>
                  </a:xfrm>
                  <a:custGeom>
                    <a:avLst/>
                    <a:gdLst>
                      <a:gd name="connsiteX0" fmla="*/ 0 w 2381"/>
                      <a:gd name="connsiteY0" fmla="*/ 0 h 247650"/>
                      <a:gd name="connsiteX1" fmla="*/ 0 w 2381"/>
                      <a:gd name="connsiteY1" fmla="*/ 247650 h 247650"/>
                      <a:gd name="connsiteX2" fmla="*/ 2381 w 2381"/>
                      <a:gd name="connsiteY2" fmla="*/ 247650 h 247650"/>
                      <a:gd name="connsiteX0" fmla="*/ 0 w 0"/>
                      <a:gd name="connsiteY0" fmla="*/ 0 h 10000"/>
                      <a:gd name="connsiteX1" fmla="*/ 0 w 0"/>
                      <a:gd name="connsiteY1" fmla="*/ 10000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10000">
                        <a:moveTo>
                          <a:pt x="0" y="0"/>
                        </a:moveTo>
                        <a:lnTo>
                          <a:pt x="0" y="10000"/>
                        </a:lnTo>
                      </a:path>
                    </a:pathLst>
                  </a:custGeom>
                  <a:noFill/>
                  <a:ln w="6350">
                    <a:solidFill>
                      <a:srgbClr val="007FDE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1" name="任意多边形 130"/>
                  <p:cNvSpPr/>
                  <p:nvPr/>
                </p:nvSpPr>
                <p:spPr>
                  <a:xfrm flipH="1">
                    <a:off x="10015808" y="-2962275"/>
                    <a:ext cx="0" cy="247650"/>
                  </a:xfrm>
                  <a:custGeom>
                    <a:avLst/>
                    <a:gdLst>
                      <a:gd name="connsiteX0" fmla="*/ 0 w 2381"/>
                      <a:gd name="connsiteY0" fmla="*/ 0 h 247650"/>
                      <a:gd name="connsiteX1" fmla="*/ 0 w 2381"/>
                      <a:gd name="connsiteY1" fmla="*/ 247650 h 247650"/>
                      <a:gd name="connsiteX2" fmla="*/ 2381 w 2381"/>
                      <a:gd name="connsiteY2" fmla="*/ 247650 h 247650"/>
                      <a:gd name="connsiteX0" fmla="*/ 0 w 0"/>
                      <a:gd name="connsiteY0" fmla="*/ 0 h 10000"/>
                      <a:gd name="connsiteX1" fmla="*/ 0 w 0"/>
                      <a:gd name="connsiteY1" fmla="*/ 10000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10000">
                        <a:moveTo>
                          <a:pt x="0" y="0"/>
                        </a:moveTo>
                        <a:lnTo>
                          <a:pt x="0" y="10000"/>
                        </a:lnTo>
                      </a:path>
                    </a:pathLst>
                  </a:custGeom>
                  <a:noFill/>
                  <a:ln w="6350">
                    <a:solidFill>
                      <a:srgbClr val="007FDE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2" name="任意多边形 131"/>
                  <p:cNvSpPr/>
                  <p:nvPr/>
                </p:nvSpPr>
                <p:spPr>
                  <a:xfrm flipH="1">
                    <a:off x="10118103" y="-2962275"/>
                    <a:ext cx="0" cy="247650"/>
                  </a:xfrm>
                  <a:custGeom>
                    <a:avLst/>
                    <a:gdLst>
                      <a:gd name="connsiteX0" fmla="*/ 0 w 2381"/>
                      <a:gd name="connsiteY0" fmla="*/ 0 h 247650"/>
                      <a:gd name="connsiteX1" fmla="*/ 0 w 2381"/>
                      <a:gd name="connsiteY1" fmla="*/ 247650 h 247650"/>
                      <a:gd name="connsiteX2" fmla="*/ 2381 w 2381"/>
                      <a:gd name="connsiteY2" fmla="*/ 247650 h 247650"/>
                      <a:gd name="connsiteX0" fmla="*/ 0 w 0"/>
                      <a:gd name="connsiteY0" fmla="*/ 0 h 10000"/>
                      <a:gd name="connsiteX1" fmla="*/ 0 w 0"/>
                      <a:gd name="connsiteY1" fmla="*/ 10000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10000">
                        <a:moveTo>
                          <a:pt x="0" y="0"/>
                        </a:moveTo>
                        <a:lnTo>
                          <a:pt x="0" y="10000"/>
                        </a:lnTo>
                      </a:path>
                    </a:pathLst>
                  </a:custGeom>
                  <a:noFill/>
                  <a:ln w="6350">
                    <a:solidFill>
                      <a:srgbClr val="007FDE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3" name="任意多边形 132"/>
                  <p:cNvSpPr/>
                  <p:nvPr/>
                </p:nvSpPr>
                <p:spPr>
                  <a:xfrm flipH="1">
                    <a:off x="10220398" y="-2962275"/>
                    <a:ext cx="0" cy="247650"/>
                  </a:xfrm>
                  <a:custGeom>
                    <a:avLst/>
                    <a:gdLst>
                      <a:gd name="connsiteX0" fmla="*/ 0 w 2381"/>
                      <a:gd name="connsiteY0" fmla="*/ 0 h 247650"/>
                      <a:gd name="connsiteX1" fmla="*/ 0 w 2381"/>
                      <a:gd name="connsiteY1" fmla="*/ 247650 h 247650"/>
                      <a:gd name="connsiteX2" fmla="*/ 2381 w 2381"/>
                      <a:gd name="connsiteY2" fmla="*/ 247650 h 247650"/>
                      <a:gd name="connsiteX0" fmla="*/ 0 w 0"/>
                      <a:gd name="connsiteY0" fmla="*/ 0 h 10000"/>
                      <a:gd name="connsiteX1" fmla="*/ 0 w 0"/>
                      <a:gd name="connsiteY1" fmla="*/ 10000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10000">
                        <a:moveTo>
                          <a:pt x="0" y="0"/>
                        </a:moveTo>
                        <a:lnTo>
                          <a:pt x="0" y="10000"/>
                        </a:lnTo>
                      </a:path>
                    </a:pathLst>
                  </a:custGeom>
                  <a:noFill/>
                  <a:ln w="6350">
                    <a:solidFill>
                      <a:srgbClr val="007FDE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4" name="任意多边形 133"/>
                  <p:cNvSpPr/>
                  <p:nvPr/>
                </p:nvSpPr>
                <p:spPr>
                  <a:xfrm flipH="1">
                    <a:off x="10322694" y="-2962275"/>
                    <a:ext cx="0" cy="247650"/>
                  </a:xfrm>
                  <a:custGeom>
                    <a:avLst/>
                    <a:gdLst>
                      <a:gd name="connsiteX0" fmla="*/ 0 w 2381"/>
                      <a:gd name="connsiteY0" fmla="*/ 0 h 247650"/>
                      <a:gd name="connsiteX1" fmla="*/ 0 w 2381"/>
                      <a:gd name="connsiteY1" fmla="*/ 247650 h 247650"/>
                      <a:gd name="connsiteX2" fmla="*/ 2381 w 2381"/>
                      <a:gd name="connsiteY2" fmla="*/ 247650 h 247650"/>
                      <a:gd name="connsiteX0" fmla="*/ 0 w 0"/>
                      <a:gd name="connsiteY0" fmla="*/ 0 h 10000"/>
                      <a:gd name="connsiteX1" fmla="*/ 0 w 0"/>
                      <a:gd name="connsiteY1" fmla="*/ 10000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10000">
                        <a:moveTo>
                          <a:pt x="0" y="0"/>
                        </a:moveTo>
                        <a:lnTo>
                          <a:pt x="0" y="10000"/>
                        </a:lnTo>
                      </a:path>
                    </a:pathLst>
                  </a:custGeom>
                  <a:noFill/>
                  <a:ln w="6350">
                    <a:solidFill>
                      <a:srgbClr val="007FDE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99" name="组合 98"/>
              <p:cNvGrpSpPr/>
              <p:nvPr/>
            </p:nvGrpSpPr>
            <p:grpSpPr>
              <a:xfrm rot="19641794">
                <a:off x="7749878" y="736581"/>
                <a:ext cx="403523" cy="139603"/>
                <a:chOff x="9502236" y="-2964813"/>
                <a:chExt cx="905414" cy="250188"/>
              </a:xfrm>
            </p:grpSpPr>
            <p:sp>
              <p:nvSpPr>
                <p:cNvPr id="111" name="矩形 110"/>
                <p:cNvSpPr/>
                <p:nvPr/>
              </p:nvSpPr>
              <p:spPr>
                <a:xfrm>
                  <a:off x="9502236" y="-2964813"/>
                  <a:ext cx="904875" cy="250187"/>
                </a:xfrm>
                <a:prstGeom prst="rect">
                  <a:avLst/>
                </a:prstGeom>
                <a:solidFill>
                  <a:srgbClr val="0070C0"/>
                </a:solidFill>
                <a:ln w="6350">
                  <a:solidFill>
                    <a:srgbClr val="007FD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12" name="组合 111"/>
                <p:cNvGrpSpPr/>
                <p:nvPr/>
              </p:nvGrpSpPr>
              <p:grpSpPr>
                <a:xfrm>
                  <a:off x="9502775" y="-2883850"/>
                  <a:ext cx="904875" cy="85725"/>
                  <a:chOff x="9502775" y="-2895600"/>
                  <a:chExt cx="904875" cy="85725"/>
                </a:xfrm>
              </p:grpSpPr>
              <p:sp>
                <p:nvSpPr>
                  <p:cNvPr id="122" name="任意多边形 121"/>
                  <p:cNvSpPr/>
                  <p:nvPr/>
                </p:nvSpPr>
                <p:spPr>
                  <a:xfrm>
                    <a:off x="9502775" y="-2895600"/>
                    <a:ext cx="904875" cy="0"/>
                  </a:xfrm>
                  <a:custGeom>
                    <a:avLst/>
                    <a:gdLst>
                      <a:gd name="connsiteX0" fmla="*/ 0 w 904875"/>
                      <a:gd name="connsiteY0" fmla="*/ 0 h 0"/>
                      <a:gd name="connsiteX1" fmla="*/ 904875 w 9048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04875">
                        <a:moveTo>
                          <a:pt x="0" y="0"/>
                        </a:moveTo>
                        <a:lnTo>
                          <a:pt x="904875" y="0"/>
                        </a:lnTo>
                      </a:path>
                    </a:pathLst>
                  </a:custGeom>
                  <a:noFill/>
                  <a:ln w="6350">
                    <a:solidFill>
                      <a:srgbClr val="007FDE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3" name="任意多边形 122"/>
                  <p:cNvSpPr/>
                  <p:nvPr/>
                </p:nvSpPr>
                <p:spPr>
                  <a:xfrm>
                    <a:off x="9502775" y="-2809875"/>
                    <a:ext cx="904875" cy="0"/>
                  </a:xfrm>
                  <a:custGeom>
                    <a:avLst/>
                    <a:gdLst>
                      <a:gd name="connsiteX0" fmla="*/ 0 w 904875"/>
                      <a:gd name="connsiteY0" fmla="*/ 0 h 0"/>
                      <a:gd name="connsiteX1" fmla="*/ 904875 w 9048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04875">
                        <a:moveTo>
                          <a:pt x="0" y="0"/>
                        </a:moveTo>
                        <a:lnTo>
                          <a:pt x="904875" y="0"/>
                        </a:lnTo>
                      </a:path>
                    </a:pathLst>
                  </a:custGeom>
                  <a:noFill/>
                  <a:ln w="6350">
                    <a:solidFill>
                      <a:srgbClr val="007FDE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13" name="组合 112"/>
                <p:cNvGrpSpPr/>
                <p:nvPr/>
              </p:nvGrpSpPr>
              <p:grpSpPr>
                <a:xfrm>
                  <a:off x="9606628" y="-2962275"/>
                  <a:ext cx="716066" cy="247650"/>
                  <a:chOff x="9606628" y="-2962275"/>
                  <a:chExt cx="716066" cy="247650"/>
                </a:xfrm>
              </p:grpSpPr>
              <p:sp>
                <p:nvSpPr>
                  <p:cNvPr id="114" name="任意多边形 113"/>
                  <p:cNvSpPr/>
                  <p:nvPr/>
                </p:nvSpPr>
                <p:spPr>
                  <a:xfrm flipH="1">
                    <a:off x="9606628" y="-2962275"/>
                    <a:ext cx="0" cy="247650"/>
                  </a:xfrm>
                  <a:custGeom>
                    <a:avLst/>
                    <a:gdLst>
                      <a:gd name="connsiteX0" fmla="*/ 0 w 2381"/>
                      <a:gd name="connsiteY0" fmla="*/ 0 h 247650"/>
                      <a:gd name="connsiteX1" fmla="*/ 0 w 2381"/>
                      <a:gd name="connsiteY1" fmla="*/ 247650 h 247650"/>
                      <a:gd name="connsiteX2" fmla="*/ 2381 w 2381"/>
                      <a:gd name="connsiteY2" fmla="*/ 247650 h 247650"/>
                      <a:gd name="connsiteX0" fmla="*/ 0 w 0"/>
                      <a:gd name="connsiteY0" fmla="*/ 0 h 10000"/>
                      <a:gd name="connsiteX1" fmla="*/ 0 w 0"/>
                      <a:gd name="connsiteY1" fmla="*/ 10000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10000">
                        <a:moveTo>
                          <a:pt x="0" y="0"/>
                        </a:moveTo>
                        <a:lnTo>
                          <a:pt x="0" y="10000"/>
                        </a:lnTo>
                      </a:path>
                    </a:pathLst>
                  </a:custGeom>
                  <a:noFill/>
                  <a:ln w="6350">
                    <a:solidFill>
                      <a:srgbClr val="007FDE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5" name="任意多边形 114"/>
                  <p:cNvSpPr/>
                  <p:nvPr/>
                </p:nvSpPr>
                <p:spPr>
                  <a:xfrm flipH="1">
                    <a:off x="9708923" y="-2962275"/>
                    <a:ext cx="0" cy="247650"/>
                  </a:xfrm>
                  <a:custGeom>
                    <a:avLst/>
                    <a:gdLst>
                      <a:gd name="connsiteX0" fmla="*/ 0 w 2381"/>
                      <a:gd name="connsiteY0" fmla="*/ 0 h 247650"/>
                      <a:gd name="connsiteX1" fmla="*/ 0 w 2381"/>
                      <a:gd name="connsiteY1" fmla="*/ 247650 h 247650"/>
                      <a:gd name="connsiteX2" fmla="*/ 2381 w 2381"/>
                      <a:gd name="connsiteY2" fmla="*/ 247650 h 247650"/>
                      <a:gd name="connsiteX0" fmla="*/ 0 w 0"/>
                      <a:gd name="connsiteY0" fmla="*/ 0 h 10000"/>
                      <a:gd name="connsiteX1" fmla="*/ 0 w 0"/>
                      <a:gd name="connsiteY1" fmla="*/ 10000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10000">
                        <a:moveTo>
                          <a:pt x="0" y="0"/>
                        </a:moveTo>
                        <a:lnTo>
                          <a:pt x="0" y="10000"/>
                        </a:lnTo>
                      </a:path>
                    </a:pathLst>
                  </a:custGeom>
                  <a:noFill/>
                  <a:ln w="6350">
                    <a:solidFill>
                      <a:srgbClr val="007FDE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6" name="任意多边形 115"/>
                  <p:cNvSpPr/>
                  <p:nvPr/>
                </p:nvSpPr>
                <p:spPr>
                  <a:xfrm flipH="1">
                    <a:off x="9811218" y="-2962275"/>
                    <a:ext cx="0" cy="247650"/>
                  </a:xfrm>
                  <a:custGeom>
                    <a:avLst/>
                    <a:gdLst>
                      <a:gd name="connsiteX0" fmla="*/ 0 w 2381"/>
                      <a:gd name="connsiteY0" fmla="*/ 0 h 247650"/>
                      <a:gd name="connsiteX1" fmla="*/ 0 w 2381"/>
                      <a:gd name="connsiteY1" fmla="*/ 247650 h 247650"/>
                      <a:gd name="connsiteX2" fmla="*/ 2381 w 2381"/>
                      <a:gd name="connsiteY2" fmla="*/ 247650 h 247650"/>
                      <a:gd name="connsiteX0" fmla="*/ 0 w 0"/>
                      <a:gd name="connsiteY0" fmla="*/ 0 h 10000"/>
                      <a:gd name="connsiteX1" fmla="*/ 0 w 0"/>
                      <a:gd name="connsiteY1" fmla="*/ 10000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10000">
                        <a:moveTo>
                          <a:pt x="0" y="0"/>
                        </a:moveTo>
                        <a:lnTo>
                          <a:pt x="0" y="10000"/>
                        </a:lnTo>
                      </a:path>
                    </a:pathLst>
                  </a:custGeom>
                  <a:noFill/>
                  <a:ln w="6350">
                    <a:solidFill>
                      <a:srgbClr val="007FDE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7" name="任意多边形 116"/>
                  <p:cNvSpPr/>
                  <p:nvPr/>
                </p:nvSpPr>
                <p:spPr>
                  <a:xfrm flipH="1">
                    <a:off x="9913513" y="-2962275"/>
                    <a:ext cx="0" cy="247650"/>
                  </a:xfrm>
                  <a:custGeom>
                    <a:avLst/>
                    <a:gdLst>
                      <a:gd name="connsiteX0" fmla="*/ 0 w 2381"/>
                      <a:gd name="connsiteY0" fmla="*/ 0 h 247650"/>
                      <a:gd name="connsiteX1" fmla="*/ 0 w 2381"/>
                      <a:gd name="connsiteY1" fmla="*/ 247650 h 247650"/>
                      <a:gd name="connsiteX2" fmla="*/ 2381 w 2381"/>
                      <a:gd name="connsiteY2" fmla="*/ 247650 h 247650"/>
                      <a:gd name="connsiteX0" fmla="*/ 0 w 0"/>
                      <a:gd name="connsiteY0" fmla="*/ 0 h 10000"/>
                      <a:gd name="connsiteX1" fmla="*/ 0 w 0"/>
                      <a:gd name="connsiteY1" fmla="*/ 10000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10000">
                        <a:moveTo>
                          <a:pt x="0" y="0"/>
                        </a:moveTo>
                        <a:lnTo>
                          <a:pt x="0" y="10000"/>
                        </a:lnTo>
                      </a:path>
                    </a:pathLst>
                  </a:custGeom>
                  <a:noFill/>
                  <a:ln w="6350">
                    <a:solidFill>
                      <a:srgbClr val="007FDE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8" name="任意多边形 117"/>
                  <p:cNvSpPr/>
                  <p:nvPr/>
                </p:nvSpPr>
                <p:spPr>
                  <a:xfrm flipH="1">
                    <a:off x="10015808" y="-2962275"/>
                    <a:ext cx="0" cy="247650"/>
                  </a:xfrm>
                  <a:custGeom>
                    <a:avLst/>
                    <a:gdLst>
                      <a:gd name="connsiteX0" fmla="*/ 0 w 2381"/>
                      <a:gd name="connsiteY0" fmla="*/ 0 h 247650"/>
                      <a:gd name="connsiteX1" fmla="*/ 0 w 2381"/>
                      <a:gd name="connsiteY1" fmla="*/ 247650 h 247650"/>
                      <a:gd name="connsiteX2" fmla="*/ 2381 w 2381"/>
                      <a:gd name="connsiteY2" fmla="*/ 247650 h 247650"/>
                      <a:gd name="connsiteX0" fmla="*/ 0 w 0"/>
                      <a:gd name="connsiteY0" fmla="*/ 0 h 10000"/>
                      <a:gd name="connsiteX1" fmla="*/ 0 w 0"/>
                      <a:gd name="connsiteY1" fmla="*/ 10000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10000">
                        <a:moveTo>
                          <a:pt x="0" y="0"/>
                        </a:moveTo>
                        <a:lnTo>
                          <a:pt x="0" y="10000"/>
                        </a:lnTo>
                      </a:path>
                    </a:pathLst>
                  </a:custGeom>
                  <a:noFill/>
                  <a:ln w="6350">
                    <a:solidFill>
                      <a:srgbClr val="007FDE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9" name="任意多边形 118"/>
                  <p:cNvSpPr/>
                  <p:nvPr/>
                </p:nvSpPr>
                <p:spPr>
                  <a:xfrm flipH="1">
                    <a:off x="10118103" y="-2962275"/>
                    <a:ext cx="0" cy="247650"/>
                  </a:xfrm>
                  <a:custGeom>
                    <a:avLst/>
                    <a:gdLst>
                      <a:gd name="connsiteX0" fmla="*/ 0 w 2381"/>
                      <a:gd name="connsiteY0" fmla="*/ 0 h 247650"/>
                      <a:gd name="connsiteX1" fmla="*/ 0 w 2381"/>
                      <a:gd name="connsiteY1" fmla="*/ 247650 h 247650"/>
                      <a:gd name="connsiteX2" fmla="*/ 2381 w 2381"/>
                      <a:gd name="connsiteY2" fmla="*/ 247650 h 247650"/>
                      <a:gd name="connsiteX0" fmla="*/ 0 w 0"/>
                      <a:gd name="connsiteY0" fmla="*/ 0 h 10000"/>
                      <a:gd name="connsiteX1" fmla="*/ 0 w 0"/>
                      <a:gd name="connsiteY1" fmla="*/ 10000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10000">
                        <a:moveTo>
                          <a:pt x="0" y="0"/>
                        </a:moveTo>
                        <a:lnTo>
                          <a:pt x="0" y="10000"/>
                        </a:lnTo>
                      </a:path>
                    </a:pathLst>
                  </a:custGeom>
                  <a:noFill/>
                  <a:ln w="6350">
                    <a:solidFill>
                      <a:srgbClr val="007FDE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0" name="任意多边形 119"/>
                  <p:cNvSpPr/>
                  <p:nvPr/>
                </p:nvSpPr>
                <p:spPr>
                  <a:xfrm flipH="1">
                    <a:off x="10220398" y="-2962275"/>
                    <a:ext cx="0" cy="247650"/>
                  </a:xfrm>
                  <a:custGeom>
                    <a:avLst/>
                    <a:gdLst>
                      <a:gd name="connsiteX0" fmla="*/ 0 w 2381"/>
                      <a:gd name="connsiteY0" fmla="*/ 0 h 247650"/>
                      <a:gd name="connsiteX1" fmla="*/ 0 w 2381"/>
                      <a:gd name="connsiteY1" fmla="*/ 247650 h 247650"/>
                      <a:gd name="connsiteX2" fmla="*/ 2381 w 2381"/>
                      <a:gd name="connsiteY2" fmla="*/ 247650 h 247650"/>
                      <a:gd name="connsiteX0" fmla="*/ 0 w 0"/>
                      <a:gd name="connsiteY0" fmla="*/ 0 h 10000"/>
                      <a:gd name="connsiteX1" fmla="*/ 0 w 0"/>
                      <a:gd name="connsiteY1" fmla="*/ 10000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10000">
                        <a:moveTo>
                          <a:pt x="0" y="0"/>
                        </a:moveTo>
                        <a:lnTo>
                          <a:pt x="0" y="10000"/>
                        </a:lnTo>
                      </a:path>
                    </a:pathLst>
                  </a:custGeom>
                  <a:noFill/>
                  <a:ln w="6350">
                    <a:solidFill>
                      <a:srgbClr val="007FDE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1" name="任意多边形 120"/>
                  <p:cNvSpPr/>
                  <p:nvPr/>
                </p:nvSpPr>
                <p:spPr>
                  <a:xfrm flipH="1">
                    <a:off x="10322694" y="-2962275"/>
                    <a:ext cx="0" cy="247650"/>
                  </a:xfrm>
                  <a:custGeom>
                    <a:avLst/>
                    <a:gdLst>
                      <a:gd name="connsiteX0" fmla="*/ 0 w 2381"/>
                      <a:gd name="connsiteY0" fmla="*/ 0 h 247650"/>
                      <a:gd name="connsiteX1" fmla="*/ 0 w 2381"/>
                      <a:gd name="connsiteY1" fmla="*/ 247650 h 247650"/>
                      <a:gd name="connsiteX2" fmla="*/ 2381 w 2381"/>
                      <a:gd name="connsiteY2" fmla="*/ 247650 h 247650"/>
                      <a:gd name="connsiteX0" fmla="*/ 0 w 0"/>
                      <a:gd name="connsiteY0" fmla="*/ 0 h 10000"/>
                      <a:gd name="connsiteX1" fmla="*/ 0 w 0"/>
                      <a:gd name="connsiteY1" fmla="*/ 10000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10000">
                        <a:moveTo>
                          <a:pt x="0" y="0"/>
                        </a:moveTo>
                        <a:lnTo>
                          <a:pt x="0" y="10000"/>
                        </a:lnTo>
                      </a:path>
                    </a:pathLst>
                  </a:custGeom>
                  <a:noFill/>
                  <a:ln w="6350">
                    <a:solidFill>
                      <a:srgbClr val="007FDE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00" name="组合 99"/>
              <p:cNvGrpSpPr/>
              <p:nvPr/>
            </p:nvGrpSpPr>
            <p:grpSpPr>
              <a:xfrm rot="19641794">
                <a:off x="7573311" y="791445"/>
                <a:ext cx="291159" cy="621783"/>
                <a:chOff x="9918209" y="-3193255"/>
                <a:chExt cx="521797" cy="1114323"/>
              </a:xfrm>
            </p:grpSpPr>
            <p:sp>
              <p:nvSpPr>
                <p:cNvPr id="101" name="矩形 258"/>
                <p:cNvSpPr/>
                <p:nvPr/>
              </p:nvSpPr>
              <p:spPr>
                <a:xfrm>
                  <a:off x="9985441" y="-3119439"/>
                  <a:ext cx="369302" cy="564201"/>
                </a:xfrm>
                <a:custGeom>
                  <a:avLst/>
                  <a:gdLst>
                    <a:gd name="connsiteX0" fmla="*/ 0 w 364540"/>
                    <a:gd name="connsiteY0" fmla="*/ 0 h 563282"/>
                    <a:gd name="connsiteX1" fmla="*/ 364540 w 364540"/>
                    <a:gd name="connsiteY1" fmla="*/ 0 h 563282"/>
                    <a:gd name="connsiteX2" fmla="*/ 364540 w 364540"/>
                    <a:gd name="connsiteY2" fmla="*/ 563282 h 563282"/>
                    <a:gd name="connsiteX3" fmla="*/ 0 w 364540"/>
                    <a:gd name="connsiteY3" fmla="*/ 563282 h 563282"/>
                    <a:gd name="connsiteX4" fmla="*/ 0 w 364540"/>
                    <a:gd name="connsiteY4" fmla="*/ 0 h 563282"/>
                    <a:gd name="connsiteX0" fmla="*/ 0 w 364540"/>
                    <a:gd name="connsiteY0" fmla="*/ 919 h 564201"/>
                    <a:gd name="connsiteX1" fmla="*/ 177734 w 364540"/>
                    <a:gd name="connsiteY1" fmla="*/ 0 h 564201"/>
                    <a:gd name="connsiteX2" fmla="*/ 364540 w 364540"/>
                    <a:gd name="connsiteY2" fmla="*/ 919 h 564201"/>
                    <a:gd name="connsiteX3" fmla="*/ 364540 w 364540"/>
                    <a:gd name="connsiteY3" fmla="*/ 564201 h 564201"/>
                    <a:gd name="connsiteX4" fmla="*/ 0 w 364540"/>
                    <a:gd name="connsiteY4" fmla="*/ 564201 h 564201"/>
                    <a:gd name="connsiteX5" fmla="*/ 0 w 364540"/>
                    <a:gd name="connsiteY5" fmla="*/ 919 h 564201"/>
                    <a:gd name="connsiteX0" fmla="*/ 0 w 366921"/>
                    <a:gd name="connsiteY0" fmla="*/ 39019 h 564201"/>
                    <a:gd name="connsiteX1" fmla="*/ 180115 w 366921"/>
                    <a:gd name="connsiteY1" fmla="*/ 0 h 564201"/>
                    <a:gd name="connsiteX2" fmla="*/ 366921 w 366921"/>
                    <a:gd name="connsiteY2" fmla="*/ 919 h 564201"/>
                    <a:gd name="connsiteX3" fmla="*/ 366921 w 366921"/>
                    <a:gd name="connsiteY3" fmla="*/ 564201 h 564201"/>
                    <a:gd name="connsiteX4" fmla="*/ 2381 w 366921"/>
                    <a:gd name="connsiteY4" fmla="*/ 564201 h 564201"/>
                    <a:gd name="connsiteX5" fmla="*/ 0 w 366921"/>
                    <a:gd name="connsiteY5" fmla="*/ 39019 h 564201"/>
                    <a:gd name="connsiteX0" fmla="*/ 0 w 369302"/>
                    <a:gd name="connsiteY0" fmla="*/ 39019 h 564201"/>
                    <a:gd name="connsiteX1" fmla="*/ 180115 w 369302"/>
                    <a:gd name="connsiteY1" fmla="*/ 0 h 564201"/>
                    <a:gd name="connsiteX2" fmla="*/ 369302 w 369302"/>
                    <a:gd name="connsiteY2" fmla="*/ 41400 h 564201"/>
                    <a:gd name="connsiteX3" fmla="*/ 366921 w 369302"/>
                    <a:gd name="connsiteY3" fmla="*/ 564201 h 564201"/>
                    <a:gd name="connsiteX4" fmla="*/ 2381 w 369302"/>
                    <a:gd name="connsiteY4" fmla="*/ 564201 h 564201"/>
                    <a:gd name="connsiteX5" fmla="*/ 0 w 369302"/>
                    <a:gd name="connsiteY5" fmla="*/ 39019 h 5642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69302" h="564201">
                      <a:moveTo>
                        <a:pt x="0" y="39019"/>
                      </a:moveTo>
                      <a:lnTo>
                        <a:pt x="180115" y="0"/>
                      </a:lnTo>
                      <a:lnTo>
                        <a:pt x="369302" y="41400"/>
                      </a:lnTo>
                      <a:cubicBezTo>
                        <a:pt x="368508" y="215667"/>
                        <a:pt x="367715" y="389934"/>
                        <a:pt x="366921" y="564201"/>
                      </a:cubicBezTo>
                      <a:lnTo>
                        <a:pt x="2381" y="564201"/>
                      </a:lnTo>
                      <a:cubicBezTo>
                        <a:pt x="1587" y="389140"/>
                        <a:pt x="794" y="214080"/>
                        <a:pt x="0" y="39019"/>
                      </a:cubicBezTo>
                      <a:close/>
                    </a:path>
                  </a:pathLst>
                </a:custGeom>
                <a:solidFill>
                  <a:srgbClr val="DAE9F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2" name="任意多边形 101"/>
                <p:cNvSpPr/>
                <p:nvPr/>
              </p:nvSpPr>
              <p:spPr>
                <a:xfrm>
                  <a:off x="9982200" y="-3193255"/>
                  <a:ext cx="373856" cy="134304"/>
                </a:xfrm>
                <a:custGeom>
                  <a:avLst/>
                  <a:gdLst>
                    <a:gd name="connsiteX0" fmla="*/ 180866 w 361732"/>
                    <a:gd name="connsiteY0" fmla="*/ 0 h 125736"/>
                    <a:gd name="connsiteX1" fmla="*/ 361732 w 361732"/>
                    <a:gd name="connsiteY1" fmla="*/ 117874 h 125736"/>
                    <a:gd name="connsiteX2" fmla="*/ 359297 w 361732"/>
                    <a:gd name="connsiteY2" fmla="*/ 125736 h 125736"/>
                    <a:gd name="connsiteX3" fmla="*/ 352989 w 361732"/>
                    <a:gd name="connsiteY3" fmla="*/ 122134 h 125736"/>
                    <a:gd name="connsiteX4" fmla="*/ 180866 w 361732"/>
                    <a:gd name="connsiteY4" fmla="*/ 94688 h 125736"/>
                    <a:gd name="connsiteX5" fmla="*/ 8743 w 361732"/>
                    <a:gd name="connsiteY5" fmla="*/ 122134 h 125736"/>
                    <a:gd name="connsiteX6" fmla="*/ 2435 w 361732"/>
                    <a:gd name="connsiteY6" fmla="*/ 125736 h 125736"/>
                    <a:gd name="connsiteX7" fmla="*/ 0 w 361732"/>
                    <a:gd name="connsiteY7" fmla="*/ 117874 h 125736"/>
                    <a:gd name="connsiteX8" fmla="*/ 180866 w 361732"/>
                    <a:gd name="connsiteY8" fmla="*/ 0 h 125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61732" h="125736">
                      <a:moveTo>
                        <a:pt x="180866" y="0"/>
                      </a:moveTo>
                      <a:cubicBezTo>
                        <a:pt x="280756" y="0"/>
                        <a:pt x="361732" y="52774"/>
                        <a:pt x="361732" y="117874"/>
                      </a:cubicBezTo>
                      <a:lnTo>
                        <a:pt x="359297" y="125736"/>
                      </a:lnTo>
                      <a:lnTo>
                        <a:pt x="352989" y="122134"/>
                      </a:lnTo>
                      <a:cubicBezTo>
                        <a:pt x="308939" y="105177"/>
                        <a:pt x="248084" y="94688"/>
                        <a:pt x="180866" y="94688"/>
                      </a:cubicBezTo>
                      <a:cubicBezTo>
                        <a:pt x="113648" y="94688"/>
                        <a:pt x="52793" y="105177"/>
                        <a:pt x="8743" y="122134"/>
                      </a:cubicBezTo>
                      <a:lnTo>
                        <a:pt x="2435" y="125736"/>
                      </a:lnTo>
                      <a:lnTo>
                        <a:pt x="0" y="117874"/>
                      </a:lnTo>
                      <a:cubicBezTo>
                        <a:pt x="0" y="52774"/>
                        <a:pt x="80976" y="0"/>
                        <a:pt x="180866" y="0"/>
                      </a:cubicBezTo>
                      <a:close/>
                    </a:path>
                  </a:pathLst>
                </a:custGeom>
                <a:solidFill>
                  <a:srgbClr val="F2662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" name="椭圆 102"/>
                <p:cNvSpPr/>
                <p:nvPr/>
              </p:nvSpPr>
              <p:spPr>
                <a:xfrm>
                  <a:off x="9982200" y="-2597788"/>
                  <a:ext cx="372543" cy="61811"/>
                </a:xfrm>
                <a:prstGeom prst="ellipse">
                  <a:avLst/>
                </a:prstGeom>
                <a:solidFill>
                  <a:srgbClr val="9DCA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" name="矩形 103"/>
                <p:cNvSpPr/>
                <p:nvPr/>
              </p:nvSpPr>
              <p:spPr>
                <a:xfrm>
                  <a:off x="10156886" y="-2557462"/>
                  <a:ext cx="45719" cy="136020"/>
                </a:xfrm>
                <a:prstGeom prst="rect">
                  <a:avLst/>
                </a:prstGeom>
                <a:solidFill>
                  <a:srgbClr val="292D3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05" name="组合 104"/>
                <p:cNvGrpSpPr/>
                <p:nvPr/>
              </p:nvGrpSpPr>
              <p:grpSpPr>
                <a:xfrm>
                  <a:off x="9918209" y="-2473060"/>
                  <a:ext cx="521797" cy="234438"/>
                  <a:chOff x="9920590" y="-2461154"/>
                  <a:chExt cx="521797" cy="234438"/>
                </a:xfrm>
              </p:grpSpPr>
              <p:sp>
                <p:nvSpPr>
                  <p:cNvPr id="109" name="任意多边形 108"/>
                  <p:cNvSpPr/>
                  <p:nvPr/>
                </p:nvSpPr>
                <p:spPr>
                  <a:xfrm>
                    <a:off x="9924140" y="-2461154"/>
                    <a:ext cx="514696" cy="183691"/>
                  </a:xfrm>
                  <a:custGeom>
                    <a:avLst/>
                    <a:gdLst>
                      <a:gd name="connsiteX0" fmla="*/ 257348 w 514696"/>
                      <a:gd name="connsiteY0" fmla="*/ 0 h 183691"/>
                      <a:gd name="connsiteX1" fmla="*/ 514125 w 514696"/>
                      <a:gd name="connsiteY1" fmla="*/ 178852 h 183691"/>
                      <a:gd name="connsiteX2" fmla="*/ 514696 w 514696"/>
                      <a:gd name="connsiteY2" fmla="*/ 183691 h 183691"/>
                      <a:gd name="connsiteX3" fmla="*/ 0 w 514696"/>
                      <a:gd name="connsiteY3" fmla="*/ 183691 h 183691"/>
                      <a:gd name="connsiteX4" fmla="*/ 571 w 514696"/>
                      <a:gd name="connsiteY4" fmla="*/ 178852 h 183691"/>
                      <a:gd name="connsiteX5" fmla="*/ 257348 w 514696"/>
                      <a:gd name="connsiteY5" fmla="*/ 0 h 1836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14696" h="183691">
                        <a:moveTo>
                          <a:pt x="257348" y="0"/>
                        </a:moveTo>
                        <a:cubicBezTo>
                          <a:pt x="384009" y="0"/>
                          <a:pt x="489685" y="76782"/>
                          <a:pt x="514125" y="178852"/>
                        </a:cubicBezTo>
                        <a:lnTo>
                          <a:pt x="514696" y="183691"/>
                        </a:lnTo>
                        <a:lnTo>
                          <a:pt x="0" y="183691"/>
                        </a:lnTo>
                        <a:lnTo>
                          <a:pt x="571" y="178852"/>
                        </a:lnTo>
                        <a:cubicBezTo>
                          <a:pt x="25011" y="76782"/>
                          <a:pt x="130687" y="0"/>
                          <a:pt x="257348" y="0"/>
                        </a:cubicBezTo>
                        <a:close/>
                      </a:path>
                    </a:pathLst>
                  </a:custGeom>
                  <a:solidFill>
                    <a:srgbClr val="DAE9F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0" name="椭圆 109"/>
                  <p:cNvSpPr/>
                  <p:nvPr/>
                </p:nvSpPr>
                <p:spPr>
                  <a:xfrm>
                    <a:off x="9920590" y="-2325089"/>
                    <a:ext cx="521797" cy="98373"/>
                  </a:xfrm>
                  <a:prstGeom prst="ellipse">
                    <a:avLst/>
                  </a:prstGeom>
                  <a:solidFill>
                    <a:srgbClr val="9DCAE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06" name="组合 105"/>
                <p:cNvGrpSpPr/>
                <p:nvPr/>
              </p:nvGrpSpPr>
              <p:grpSpPr>
                <a:xfrm>
                  <a:off x="10166224" y="-2319338"/>
                  <a:ext cx="45719" cy="240406"/>
                  <a:chOff x="10166224" y="-2319338"/>
                  <a:chExt cx="45719" cy="240406"/>
                </a:xfrm>
              </p:grpSpPr>
              <p:sp>
                <p:nvSpPr>
                  <p:cNvPr id="107" name="等腰三角形 106"/>
                  <p:cNvSpPr/>
                  <p:nvPr/>
                </p:nvSpPr>
                <p:spPr>
                  <a:xfrm flipV="1">
                    <a:off x="10166224" y="-2319338"/>
                    <a:ext cx="45719" cy="228025"/>
                  </a:xfrm>
                  <a:prstGeom prst="triangle">
                    <a:avLst/>
                  </a:prstGeom>
                  <a:solidFill>
                    <a:srgbClr val="C9CAD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8" name="椭圆 107"/>
                  <p:cNvSpPr/>
                  <p:nvPr/>
                </p:nvSpPr>
                <p:spPr>
                  <a:xfrm>
                    <a:off x="10166224" y="-2124651"/>
                    <a:ext cx="45719" cy="45719"/>
                  </a:xfrm>
                  <a:prstGeom prst="ellipse">
                    <a:avLst/>
                  </a:prstGeom>
                  <a:solidFill>
                    <a:srgbClr val="C9CAD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262507885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7284E-6 L 0.02656 -0.00093 " pathEditMode="relative" rAng="0" ptsTypes="AA">
                                      <p:cBhvr>
                                        <p:cTn id="6" dur="3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9" y="-6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33333E-6 -1.60494E-6 L 0.04098 -0.00278 " pathEditMode="relative" rAng="0" ptsTypes="AA">
                                      <p:cBhvr>
                                        <p:cTn id="8" dur="6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9" y="-15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2.34568E-6 L -0.03959 -2.34568E-6 " pathEditMode="relative" rAng="0" ptsTypes="AA">
                                      <p:cBhvr>
                                        <p:cTn id="10" dur="3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9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repeatCount="indefinite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11111E-6 -3.7037E-7 L -0.03681 -0.00062 " pathEditMode="relative" rAng="0" ptsTypes="AA">
                                      <p:cBhvr>
                                        <p:cTn id="12" dur="3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40" y="-3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6 -2.71605E-6 L -0.00191 -0.02098 " pathEditMode="fixed" rAng="0" ptsTypes="AA">
                                      <p:cBhvr>
                                        <p:cTn id="19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-1049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4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2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120000">
                                      <p:cBhvr>
                                        <p:cTn id="7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6" presetClass="emph" presetSubtype="0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29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0" presetID="1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" presetClass="entr" presetSubtype="8" decel="9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2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2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1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6" presetClass="emph" presetSubtype="0" repeatCount="indefinite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45" dur="3750" fill="hold"/>
                                        <p:tgtEl>
                                          <p:spTgt spid="301"/>
                                        </p:tgtEl>
                                      </p:cBhvr>
                                      <p:by x="350000" y="350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8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147" dur="70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7597"/>
            <a:ext cx="9144000" cy="5151097"/>
          </a:xfrm>
          <a:prstGeom prst="rect">
            <a:avLst/>
          </a:prstGeom>
          <a:gradFill>
            <a:gsLst>
              <a:gs pos="100000">
                <a:srgbClr val="5ECAF1"/>
              </a:gs>
              <a:gs pos="0">
                <a:srgbClr val="5ECAF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5279260" y="852242"/>
            <a:ext cx="127768" cy="127768"/>
          </a:xfrm>
          <a:prstGeom prst="ellipse">
            <a:avLst/>
          </a:prstGeom>
          <a:solidFill>
            <a:schemeClr val="bg1">
              <a:alpha val="27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18" name="组合 17"/>
          <p:cNvGrpSpPr/>
          <p:nvPr/>
        </p:nvGrpSpPr>
        <p:grpSpPr>
          <a:xfrm flipH="1">
            <a:off x="6928196" y="327663"/>
            <a:ext cx="1166612" cy="566614"/>
            <a:chOff x="2976168" y="457200"/>
            <a:chExt cx="3682942" cy="1788774"/>
          </a:xfrm>
        </p:grpSpPr>
        <p:sp>
          <p:nvSpPr>
            <p:cNvPr id="19" name="任意多边形 18"/>
            <p:cNvSpPr/>
            <p:nvPr/>
          </p:nvSpPr>
          <p:spPr>
            <a:xfrm>
              <a:off x="2976168" y="457200"/>
              <a:ext cx="3682942" cy="1788774"/>
            </a:xfrm>
            <a:custGeom>
              <a:avLst/>
              <a:gdLst>
                <a:gd name="connsiteX0" fmla="*/ 1779528 w 3682942"/>
                <a:gd name="connsiteY0" fmla="*/ 0 h 1788774"/>
                <a:gd name="connsiteX1" fmla="*/ 2513827 w 3682942"/>
                <a:gd name="connsiteY1" fmla="*/ 350016 h 1788774"/>
                <a:gd name="connsiteX2" fmla="*/ 2544287 w 3682942"/>
                <a:gd name="connsiteY2" fmla="*/ 420581 h 1788774"/>
                <a:gd name="connsiteX3" fmla="*/ 2612857 w 3682942"/>
                <a:gd name="connsiteY3" fmla="*/ 401635 h 1788774"/>
                <a:gd name="connsiteX4" fmla="*/ 2701278 w 3682942"/>
                <a:gd name="connsiteY4" fmla="*/ 393701 h 1788774"/>
                <a:gd name="connsiteX5" fmla="*/ 3131103 w 3682942"/>
                <a:gd name="connsiteY5" fmla="*/ 705522 h 1788774"/>
                <a:gd name="connsiteX6" fmla="*/ 3135207 w 3682942"/>
                <a:gd name="connsiteY6" fmla="*/ 741761 h 1788774"/>
                <a:gd name="connsiteX7" fmla="*/ 3241301 w 3682942"/>
                <a:gd name="connsiteY7" fmla="*/ 762006 h 1788774"/>
                <a:gd name="connsiteX8" fmla="*/ 3682942 w 3682942"/>
                <a:gd name="connsiteY8" fmla="*/ 1171575 h 1788774"/>
                <a:gd name="connsiteX9" fmla="*/ 2959835 w 3682942"/>
                <a:gd name="connsiteY9" fmla="*/ 1616075 h 1788774"/>
                <a:gd name="connsiteX10" fmla="*/ 2814104 w 3682942"/>
                <a:gd name="connsiteY10" fmla="*/ 1607044 h 1788774"/>
                <a:gd name="connsiteX11" fmla="*/ 2793126 w 3682942"/>
                <a:gd name="connsiteY11" fmla="*/ 1603041 h 1788774"/>
                <a:gd name="connsiteX12" fmla="*/ 2675211 w 3682942"/>
                <a:gd name="connsiteY12" fmla="*/ 1657716 h 1788774"/>
                <a:gd name="connsiteX13" fmla="*/ 1848181 w 3682942"/>
                <a:gd name="connsiteY13" fmla="*/ 1788774 h 1788774"/>
                <a:gd name="connsiteX14" fmla="*/ 878333 w 3682942"/>
                <a:gd name="connsiteY14" fmla="*/ 1591494 h 1788774"/>
                <a:gd name="connsiteX15" fmla="*/ 781491 w 3682942"/>
                <a:gd name="connsiteY15" fmla="*/ 1523235 h 1788774"/>
                <a:gd name="connsiteX16" fmla="*/ 700948 w 3682942"/>
                <a:gd name="connsiteY16" fmla="*/ 1539972 h 1788774"/>
                <a:gd name="connsiteX17" fmla="*/ 583377 w 3682942"/>
                <a:gd name="connsiteY17" fmla="*/ 1547906 h 1788774"/>
                <a:gd name="connsiteX18" fmla="*/ 0 w 3682942"/>
                <a:gd name="connsiteY18" fmla="*/ 1157381 h 1788774"/>
                <a:gd name="connsiteX19" fmla="*/ 356300 w 3682942"/>
                <a:gd name="connsiteY19" fmla="*/ 797545 h 1788774"/>
                <a:gd name="connsiteX20" fmla="*/ 415643 w 3682942"/>
                <a:gd name="connsiteY20" fmla="*/ 785214 h 1788774"/>
                <a:gd name="connsiteX21" fmla="*/ 421588 w 3682942"/>
                <a:gd name="connsiteY21" fmla="*/ 768168 h 1788774"/>
                <a:gd name="connsiteX22" fmla="*/ 954028 w 3682942"/>
                <a:gd name="connsiteY22" fmla="*/ 454026 h 1788774"/>
                <a:gd name="connsiteX23" fmla="*/ 998814 w 3682942"/>
                <a:gd name="connsiteY23" fmla="*/ 457543 h 1788774"/>
                <a:gd name="connsiteX24" fmla="*/ 1045229 w 3682942"/>
                <a:gd name="connsiteY24" fmla="*/ 350016 h 1788774"/>
                <a:gd name="connsiteX25" fmla="*/ 1779528 w 3682942"/>
                <a:gd name="connsiteY25" fmla="*/ 0 h 178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2942" h="1788774">
                  <a:moveTo>
                    <a:pt x="1779528" y="0"/>
                  </a:moveTo>
                  <a:cubicBezTo>
                    <a:pt x="2109626" y="0"/>
                    <a:pt x="2392847" y="144326"/>
                    <a:pt x="2513827" y="350016"/>
                  </a:cubicBezTo>
                  <a:lnTo>
                    <a:pt x="2544287" y="420581"/>
                  </a:lnTo>
                  <a:lnTo>
                    <a:pt x="2612857" y="401635"/>
                  </a:lnTo>
                  <a:cubicBezTo>
                    <a:pt x="2641418" y="396433"/>
                    <a:pt x="2670990" y="393701"/>
                    <a:pt x="2701278" y="393701"/>
                  </a:cubicBezTo>
                  <a:cubicBezTo>
                    <a:pt x="2913298" y="393701"/>
                    <a:pt x="3090192" y="527566"/>
                    <a:pt x="3131103" y="705522"/>
                  </a:cubicBezTo>
                  <a:lnTo>
                    <a:pt x="3135207" y="741761"/>
                  </a:lnTo>
                  <a:lnTo>
                    <a:pt x="3241301" y="762006"/>
                  </a:lnTo>
                  <a:cubicBezTo>
                    <a:pt x="3500835" y="829485"/>
                    <a:pt x="3682942" y="987457"/>
                    <a:pt x="3682942" y="1171575"/>
                  </a:cubicBezTo>
                  <a:cubicBezTo>
                    <a:pt x="3682942" y="1417066"/>
                    <a:pt x="3359196" y="1616075"/>
                    <a:pt x="2959835" y="1616075"/>
                  </a:cubicBezTo>
                  <a:cubicBezTo>
                    <a:pt x="2909915" y="1616075"/>
                    <a:pt x="2861176" y="1612966"/>
                    <a:pt x="2814104" y="1607044"/>
                  </a:cubicBezTo>
                  <a:lnTo>
                    <a:pt x="2793126" y="1603041"/>
                  </a:lnTo>
                  <a:lnTo>
                    <a:pt x="2675211" y="1657716"/>
                  </a:lnTo>
                  <a:cubicBezTo>
                    <a:pt x="2463556" y="1738691"/>
                    <a:pt x="2171157" y="1788774"/>
                    <a:pt x="1848181" y="1788774"/>
                  </a:cubicBezTo>
                  <a:cubicBezTo>
                    <a:pt x="1444462" y="1788774"/>
                    <a:pt x="1088518" y="1710519"/>
                    <a:pt x="878333" y="1591494"/>
                  </a:cubicBezTo>
                  <a:lnTo>
                    <a:pt x="781491" y="1523235"/>
                  </a:lnTo>
                  <a:lnTo>
                    <a:pt x="700948" y="1539972"/>
                  </a:lnTo>
                  <a:cubicBezTo>
                    <a:pt x="662971" y="1545174"/>
                    <a:pt x="623651" y="1547906"/>
                    <a:pt x="583377" y="1547906"/>
                  </a:cubicBezTo>
                  <a:cubicBezTo>
                    <a:pt x="261187" y="1547906"/>
                    <a:pt x="0" y="1373062"/>
                    <a:pt x="0" y="1157381"/>
                  </a:cubicBezTo>
                  <a:cubicBezTo>
                    <a:pt x="0" y="995620"/>
                    <a:pt x="146918" y="856830"/>
                    <a:pt x="356300" y="797545"/>
                  </a:cubicBezTo>
                  <a:lnTo>
                    <a:pt x="415643" y="785214"/>
                  </a:lnTo>
                  <a:lnTo>
                    <a:pt x="421588" y="768168"/>
                  </a:lnTo>
                  <a:cubicBezTo>
                    <a:pt x="509311" y="583560"/>
                    <a:pt x="714675" y="454026"/>
                    <a:pt x="954028" y="454026"/>
                  </a:cubicBezTo>
                  <a:lnTo>
                    <a:pt x="998814" y="457543"/>
                  </a:lnTo>
                  <a:lnTo>
                    <a:pt x="1045229" y="350016"/>
                  </a:lnTo>
                  <a:cubicBezTo>
                    <a:pt x="1166209" y="144326"/>
                    <a:pt x="1449431" y="0"/>
                    <a:pt x="1779528" y="0"/>
                  </a:cubicBezTo>
                  <a:close/>
                </a:path>
              </a:pathLst>
            </a:custGeom>
            <a:solidFill>
              <a:srgbClr val="FCF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2976168" y="1545699"/>
              <a:ext cx="3682942" cy="700275"/>
            </a:xfrm>
            <a:custGeom>
              <a:avLst/>
              <a:gdLst>
                <a:gd name="connsiteX0" fmla="*/ 15557 w 3682942"/>
                <a:gd name="connsiteY0" fmla="*/ 0 h 700275"/>
                <a:gd name="connsiteX1" fmla="*/ 45845 w 3682942"/>
                <a:gd name="connsiteY1" fmla="*/ 65317 h 700275"/>
                <a:gd name="connsiteX2" fmla="*/ 583377 w 3682942"/>
                <a:gd name="connsiteY2" fmla="*/ 303832 h 700275"/>
                <a:gd name="connsiteX3" fmla="*/ 700948 w 3682942"/>
                <a:gd name="connsiteY3" fmla="*/ 295898 h 700275"/>
                <a:gd name="connsiteX4" fmla="*/ 781491 w 3682942"/>
                <a:gd name="connsiteY4" fmla="*/ 279161 h 700275"/>
                <a:gd name="connsiteX5" fmla="*/ 878333 w 3682942"/>
                <a:gd name="connsiteY5" fmla="*/ 347420 h 700275"/>
                <a:gd name="connsiteX6" fmla="*/ 1848181 w 3682942"/>
                <a:gd name="connsiteY6" fmla="*/ 544700 h 700275"/>
                <a:gd name="connsiteX7" fmla="*/ 2675211 w 3682942"/>
                <a:gd name="connsiteY7" fmla="*/ 413642 h 700275"/>
                <a:gd name="connsiteX8" fmla="*/ 2793126 w 3682942"/>
                <a:gd name="connsiteY8" fmla="*/ 358967 h 700275"/>
                <a:gd name="connsiteX9" fmla="*/ 2814104 w 3682942"/>
                <a:gd name="connsiteY9" fmla="*/ 362970 h 700275"/>
                <a:gd name="connsiteX10" fmla="*/ 2959835 w 3682942"/>
                <a:gd name="connsiteY10" fmla="*/ 372001 h 700275"/>
                <a:gd name="connsiteX11" fmla="*/ 3668251 w 3682942"/>
                <a:gd name="connsiteY11" fmla="*/ 17083 h 700275"/>
                <a:gd name="connsiteX12" fmla="*/ 3670380 w 3682942"/>
                <a:gd name="connsiteY12" fmla="*/ 4101 h 700275"/>
                <a:gd name="connsiteX13" fmla="*/ 3674610 w 3682942"/>
                <a:gd name="connsiteY13" fmla="*/ 15383 h 700275"/>
                <a:gd name="connsiteX14" fmla="*/ 3682942 w 3682942"/>
                <a:gd name="connsiteY14" fmla="*/ 83076 h 700275"/>
                <a:gd name="connsiteX15" fmla="*/ 2959835 w 3682942"/>
                <a:gd name="connsiteY15" fmla="*/ 527576 h 700275"/>
                <a:gd name="connsiteX16" fmla="*/ 2814104 w 3682942"/>
                <a:gd name="connsiteY16" fmla="*/ 518545 h 700275"/>
                <a:gd name="connsiteX17" fmla="*/ 2793126 w 3682942"/>
                <a:gd name="connsiteY17" fmla="*/ 514542 h 700275"/>
                <a:gd name="connsiteX18" fmla="*/ 2675211 w 3682942"/>
                <a:gd name="connsiteY18" fmla="*/ 569217 h 700275"/>
                <a:gd name="connsiteX19" fmla="*/ 1848181 w 3682942"/>
                <a:gd name="connsiteY19" fmla="*/ 700275 h 700275"/>
                <a:gd name="connsiteX20" fmla="*/ 878333 w 3682942"/>
                <a:gd name="connsiteY20" fmla="*/ 502995 h 700275"/>
                <a:gd name="connsiteX21" fmla="*/ 781491 w 3682942"/>
                <a:gd name="connsiteY21" fmla="*/ 434736 h 700275"/>
                <a:gd name="connsiteX22" fmla="*/ 700948 w 3682942"/>
                <a:gd name="connsiteY22" fmla="*/ 451473 h 700275"/>
                <a:gd name="connsiteX23" fmla="*/ 583377 w 3682942"/>
                <a:gd name="connsiteY23" fmla="*/ 459407 h 700275"/>
                <a:gd name="connsiteX24" fmla="*/ 0 w 3682942"/>
                <a:gd name="connsiteY24" fmla="*/ 68882 h 7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682942" h="700275">
                  <a:moveTo>
                    <a:pt x="15557" y="0"/>
                  </a:moveTo>
                  <a:lnTo>
                    <a:pt x="45845" y="65317"/>
                  </a:lnTo>
                  <a:cubicBezTo>
                    <a:pt x="134406" y="205482"/>
                    <a:pt x="341735" y="303832"/>
                    <a:pt x="583377" y="303832"/>
                  </a:cubicBezTo>
                  <a:cubicBezTo>
                    <a:pt x="623651" y="303832"/>
                    <a:pt x="662971" y="301100"/>
                    <a:pt x="700948" y="295898"/>
                  </a:cubicBezTo>
                  <a:lnTo>
                    <a:pt x="781491" y="279161"/>
                  </a:lnTo>
                  <a:lnTo>
                    <a:pt x="878333" y="347420"/>
                  </a:lnTo>
                  <a:cubicBezTo>
                    <a:pt x="1088518" y="466445"/>
                    <a:pt x="1444462" y="544700"/>
                    <a:pt x="1848181" y="544700"/>
                  </a:cubicBezTo>
                  <a:cubicBezTo>
                    <a:pt x="2171157" y="544700"/>
                    <a:pt x="2463556" y="494617"/>
                    <a:pt x="2675211" y="413642"/>
                  </a:cubicBezTo>
                  <a:lnTo>
                    <a:pt x="2793126" y="358967"/>
                  </a:lnTo>
                  <a:lnTo>
                    <a:pt x="2814104" y="362970"/>
                  </a:lnTo>
                  <a:cubicBezTo>
                    <a:pt x="2861176" y="368892"/>
                    <a:pt x="2909915" y="372001"/>
                    <a:pt x="2959835" y="372001"/>
                  </a:cubicBezTo>
                  <a:cubicBezTo>
                    <a:pt x="3309276" y="372001"/>
                    <a:pt x="3600824" y="219635"/>
                    <a:pt x="3668251" y="17083"/>
                  </a:cubicBezTo>
                  <a:lnTo>
                    <a:pt x="3670380" y="4101"/>
                  </a:lnTo>
                  <a:lnTo>
                    <a:pt x="3674610" y="15383"/>
                  </a:lnTo>
                  <a:cubicBezTo>
                    <a:pt x="3680097" y="37455"/>
                    <a:pt x="3682942" y="60061"/>
                    <a:pt x="3682942" y="83076"/>
                  </a:cubicBezTo>
                  <a:cubicBezTo>
                    <a:pt x="3682942" y="328567"/>
                    <a:pt x="3359196" y="527576"/>
                    <a:pt x="2959835" y="527576"/>
                  </a:cubicBezTo>
                  <a:cubicBezTo>
                    <a:pt x="2909915" y="527576"/>
                    <a:pt x="2861176" y="524467"/>
                    <a:pt x="2814104" y="518545"/>
                  </a:cubicBezTo>
                  <a:lnTo>
                    <a:pt x="2793126" y="514542"/>
                  </a:lnTo>
                  <a:lnTo>
                    <a:pt x="2675211" y="569217"/>
                  </a:lnTo>
                  <a:cubicBezTo>
                    <a:pt x="2463556" y="650192"/>
                    <a:pt x="2171157" y="700275"/>
                    <a:pt x="1848181" y="700275"/>
                  </a:cubicBezTo>
                  <a:cubicBezTo>
                    <a:pt x="1444462" y="700275"/>
                    <a:pt x="1088518" y="622020"/>
                    <a:pt x="878333" y="502995"/>
                  </a:cubicBezTo>
                  <a:lnTo>
                    <a:pt x="781491" y="434736"/>
                  </a:lnTo>
                  <a:lnTo>
                    <a:pt x="700948" y="451473"/>
                  </a:lnTo>
                  <a:cubicBezTo>
                    <a:pt x="662971" y="456675"/>
                    <a:pt x="623651" y="459407"/>
                    <a:pt x="583377" y="459407"/>
                  </a:cubicBezTo>
                  <a:cubicBezTo>
                    <a:pt x="261187" y="459407"/>
                    <a:pt x="0" y="284563"/>
                    <a:pt x="0" y="68882"/>
                  </a:cubicBezTo>
                  <a:close/>
                </a:path>
              </a:pathLst>
            </a:custGeom>
            <a:solidFill>
              <a:srgbClr val="CAEA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3" name="矩形 112"/>
          <p:cNvSpPr/>
          <p:nvPr/>
        </p:nvSpPr>
        <p:spPr>
          <a:xfrm>
            <a:off x="1450593" y="1535555"/>
            <a:ext cx="16664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 spc="1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cs typeface="Arial" panose="020B0604020202020204" pitchFamily="34" charset="0"/>
              </a:rPr>
              <a:t>点击添加标题</a:t>
            </a:r>
          </a:p>
        </p:txBody>
      </p:sp>
      <p:sp>
        <p:nvSpPr>
          <p:cNvPr id="114" name="矩形 113"/>
          <p:cNvSpPr>
            <a:spLocks noChangeArrowheads="1"/>
          </p:cNvSpPr>
          <p:nvPr/>
        </p:nvSpPr>
        <p:spPr bwMode="auto">
          <a:xfrm>
            <a:off x="1450593" y="1819409"/>
            <a:ext cx="323335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顶级的</a:t>
            </a:r>
            <a:r>
              <a:rPr lang="en-US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设计团队，坚持精益求精、拒绝平庸的做事精神，帮助您实现美观、精致、严谨、动感的</a:t>
            </a:r>
            <a:r>
              <a:rPr lang="en-US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展示效果，让您的</a:t>
            </a:r>
            <a:r>
              <a:rPr lang="en-US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创造卓越价值</a:t>
            </a:r>
          </a:p>
        </p:txBody>
      </p:sp>
      <p:grpSp>
        <p:nvGrpSpPr>
          <p:cNvPr id="135" name="组合 134"/>
          <p:cNvGrpSpPr/>
          <p:nvPr/>
        </p:nvGrpSpPr>
        <p:grpSpPr>
          <a:xfrm rot="1608536">
            <a:off x="891252" y="2995410"/>
            <a:ext cx="418126" cy="567641"/>
            <a:chOff x="1154112" y="1900238"/>
            <a:chExt cx="1025524" cy="1392237"/>
          </a:xfrm>
        </p:grpSpPr>
        <p:sp>
          <p:nvSpPr>
            <p:cNvPr id="136" name="Freeform 34"/>
            <p:cNvSpPr>
              <a:spLocks/>
            </p:cNvSpPr>
            <p:nvPr/>
          </p:nvSpPr>
          <p:spPr bwMode="auto">
            <a:xfrm>
              <a:off x="1679574" y="2851150"/>
              <a:ext cx="223837" cy="341312"/>
            </a:xfrm>
            <a:custGeom>
              <a:avLst/>
              <a:gdLst>
                <a:gd name="T0" fmla="*/ 141 w 141"/>
                <a:gd name="T1" fmla="*/ 211 h 215"/>
                <a:gd name="T2" fmla="*/ 135 w 141"/>
                <a:gd name="T3" fmla="*/ 215 h 215"/>
                <a:gd name="T4" fmla="*/ 0 w 141"/>
                <a:gd name="T5" fmla="*/ 4 h 215"/>
                <a:gd name="T6" fmla="*/ 7 w 141"/>
                <a:gd name="T7" fmla="*/ 0 h 215"/>
                <a:gd name="T8" fmla="*/ 141 w 141"/>
                <a:gd name="T9" fmla="*/ 211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15">
                  <a:moveTo>
                    <a:pt x="141" y="211"/>
                  </a:moveTo>
                  <a:lnTo>
                    <a:pt x="135" y="215"/>
                  </a:lnTo>
                  <a:lnTo>
                    <a:pt x="0" y="4"/>
                  </a:lnTo>
                  <a:lnTo>
                    <a:pt x="7" y="0"/>
                  </a:lnTo>
                  <a:lnTo>
                    <a:pt x="141" y="211"/>
                  </a:lnTo>
                  <a:close/>
                </a:path>
              </a:pathLst>
            </a:custGeom>
            <a:solidFill>
              <a:srgbClr val="F8B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35"/>
            <p:cNvSpPr>
              <a:spLocks/>
            </p:cNvSpPr>
            <p:nvPr/>
          </p:nvSpPr>
          <p:spPr bwMode="auto">
            <a:xfrm>
              <a:off x="1995486" y="2698750"/>
              <a:ext cx="142875" cy="377825"/>
            </a:xfrm>
            <a:custGeom>
              <a:avLst/>
              <a:gdLst>
                <a:gd name="T0" fmla="*/ 83 w 90"/>
                <a:gd name="T1" fmla="*/ 238 h 238"/>
                <a:gd name="T2" fmla="*/ 90 w 90"/>
                <a:gd name="T3" fmla="*/ 235 h 238"/>
                <a:gd name="T4" fmla="*/ 6 w 90"/>
                <a:gd name="T5" fmla="*/ 0 h 238"/>
                <a:gd name="T6" fmla="*/ 0 w 90"/>
                <a:gd name="T7" fmla="*/ 2 h 238"/>
                <a:gd name="T8" fmla="*/ 83 w 90"/>
                <a:gd name="T9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38">
                  <a:moveTo>
                    <a:pt x="83" y="238"/>
                  </a:moveTo>
                  <a:lnTo>
                    <a:pt x="90" y="235"/>
                  </a:lnTo>
                  <a:lnTo>
                    <a:pt x="6" y="0"/>
                  </a:lnTo>
                  <a:lnTo>
                    <a:pt x="0" y="2"/>
                  </a:lnTo>
                  <a:lnTo>
                    <a:pt x="83" y="238"/>
                  </a:lnTo>
                  <a:close/>
                </a:path>
              </a:pathLst>
            </a:custGeom>
            <a:solidFill>
              <a:srgbClr val="F8B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36"/>
            <p:cNvSpPr>
              <a:spLocks/>
            </p:cNvSpPr>
            <p:nvPr/>
          </p:nvSpPr>
          <p:spPr bwMode="auto">
            <a:xfrm>
              <a:off x="1868486" y="1954213"/>
              <a:ext cx="241300" cy="757237"/>
            </a:xfrm>
            <a:custGeom>
              <a:avLst/>
              <a:gdLst>
                <a:gd name="T0" fmla="*/ 78 w 111"/>
                <a:gd name="T1" fmla="*/ 168 h 348"/>
                <a:gd name="T2" fmla="*/ 75 w 111"/>
                <a:gd name="T3" fmla="*/ 348 h 348"/>
                <a:gd name="T4" fmla="*/ 83 w 111"/>
                <a:gd name="T5" fmla="*/ 344 h 348"/>
                <a:gd name="T6" fmla="*/ 99 w 111"/>
                <a:gd name="T7" fmla="*/ 173 h 348"/>
                <a:gd name="T8" fmla="*/ 0 w 111"/>
                <a:gd name="T9" fmla="*/ 0 h 348"/>
                <a:gd name="T10" fmla="*/ 78 w 111"/>
                <a:gd name="T11" fmla="*/ 16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348">
                  <a:moveTo>
                    <a:pt x="78" y="168"/>
                  </a:moveTo>
                  <a:cubicBezTo>
                    <a:pt x="91" y="234"/>
                    <a:pt x="86" y="300"/>
                    <a:pt x="75" y="348"/>
                  </a:cubicBezTo>
                  <a:cubicBezTo>
                    <a:pt x="83" y="344"/>
                    <a:pt x="83" y="344"/>
                    <a:pt x="83" y="344"/>
                  </a:cubicBezTo>
                  <a:cubicBezTo>
                    <a:pt x="92" y="297"/>
                    <a:pt x="111" y="230"/>
                    <a:pt x="99" y="173"/>
                  </a:cubicBezTo>
                  <a:cubicBezTo>
                    <a:pt x="80" y="81"/>
                    <a:pt x="41" y="16"/>
                    <a:pt x="0" y="0"/>
                  </a:cubicBezTo>
                  <a:cubicBezTo>
                    <a:pt x="34" y="30"/>
                    <a:pt x="63" y="91"/>
                    <a:pt x="78" y="168"/>
                  </a:cubicBezTo>
                  <a:close/>
                </a:path>
              </a:pathLst>
            </a:custGeom>
            <a:solidFill>
              <a:srgbClr val="FCF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37"/>
            <p:cNvSpPr>
              <a:spLocks/>
            </p:cNvSpPr>
            <p:nvPr/>
          </p:nvSpPr>
          <p:spPr bwMode="auto">
            <a:xfrm>
              <a:off x="1708149" y="1900238"/>
              <a:ext cx="358775" cy="846137"/>
            </a:xfrm>
            <a:custGeom>
              <a:avLst/>
              <a:gdLst>
                <a:gd name="T0" fmla="*/ 116 w 165"/>
                <a:gd name="T1" fmla="*/ 186 h 389"/>
                <a:gd name="T2" fmla="*/ 117 w 165"/>
                <a:gd name="T3" fmla="*/ 389 h 389"/>
                <a:gd name="T4" fmla="*/ 149 w 165"/>
                <a:gd name="T5" fmla="*/ 373 h 389"/>
                <a:gd name="T6" fmla="*/ 152 w 165"/>
                <a:gd name="T7" fmla="*/ 193 h 389"/>
                <a:gd name="T8" fmla="*/ 74 w 165"/>
                <a:gd name="T9" fmla="*/ 25 h 389"/>
                <a:gd name="T10" fmla="*/ 4 w 165"/>
                <a:gd name="T11" fmla="*/ 9 h 389"/>
                <a:gd name="T12" fmla="*/ 0 w 165"/>
                <a:gd name="T13" fmla="*/ 11 h 389"/>
                <a:gd name="T14" fmla="*/ 116 w 165"/>
                <a:gd name="T15" fmla="*/ 186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389">
                  <a:moveTo>
                    <a:pt x="116" y="186"/>
                  </a:moveTo>
                  <a:cubicBezTo>
                    <a:pt x="136" y="263"/>
                    <a:pt x="132" y="339"/>
                    <a:pt x="117" y="389"/>
                  </a:cubicBezTo>
                  <a:cubicBezTo>
                    <a:pt x="149" y="373"/>
                    <a:pt x="149" y="373"/>
                    <a:pt x="149" y="373"/>
                  </a:cubicBezTo>
                  <a:cubicBezTo>
                    <a:pt x="160" y="325"/>
                    <a:pt x="165" y="259"/>
                    <a:pt x="152" y="193"/>
                  </a:cubicBezTo>
                  <a:cubicBezTo>
                    <a:pt x="137" y="116"/>
                    <a:pt x="108" y="55"/>
                    <a:pt x="74" y="25"/>
                  </a:cubicBezTo>
                  <a:cubicBezTo>
                    <a:pt x="51" y="6"/>
                    <a:pt x="27" y="0"/>
                    <a:pt x="4" y="9"/>
                  </a:cubicBezTo>
                  <a:cubicBezTo>
                    <a:pt x="2" y="10"/>
                    <a:pt x="1" y="10"/>
                    <a:pt x="0" y="11"/>
                  </a:cubicBezTo>
                  <a:cubicBezTo>
                    <a:pt x="47" y="27"/>
                    <a:pt x="93" y="94"/>
                    <a:pt x="116" y="186"/>
                  </a:cubicBezTo>
                  <a:close/>
                </a:path>
              </a:pathLst>
            </a:custGeom>
            <a:solidFill>
              <a:srgbClr val="09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38"/>
            <p:cNvSpPr>
              <a:spLocks/>
            </p:cNvSpPr>
            <p:nvPr/>
          </p:nvSpPr>
          <p:spPr bwMode="auto">
            <a:xfrm>
              <a:off x="1316036" y="1949448"/>
              <a:ext cx="641350" cy="893761"/>
            </a:xfrm>
            <a:custGeom>
              <a:avLst/>
              <a:gdLst>
                <a:gd name="T0" fmla="*/ 62 w 295"/>
                <a:gd name="T1" fmla="*/ 258 h 411"/>
                <a:gd name="T2" fmla="*/ 204 w 295"/>
                <a:gd name="T3" fmla="*/ 411 h 411"/>
                <a:gd name="T4" fmla="*/ 290 w 295"/>
                <a:gd name="T5" fmla="*/ 369 h 411"/>
                <a:gd name="T6" fmla="*/ 255 w 295"/>
                <a:gd name="T7" fmla="*/ 161 h 411"/>
                <a:gd name="T8" fmla="*/ 112 w 295"/>
                <a:gd name="T9" fmla="*/ 3 h 411"/>
                <a:gd name="T10" fmla="*/ 61 w 295"/>
                <a:gd name="T11" fmla="*/ 11 h 411"/>
                <a:gd name="T12" fmla="*/ 25 w 295"/>
                <a:gd name="T13" fmla="*/ 48 h 411"/>
                <a:gd name="T14" fmla="*/ 62 w 295"/>
                <a:gd name="T15" fmla="*/ 258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5" h="411">
                  <a:moveTo>
                    <a:pt x="62" y="258"/>
                  </a:moveTo>
                  <a:cubicBezTo>
                    <a:pt x="103" y="324"/>
                    <a:pt x="159" y="383"/>
                    <a:pt x="204" y="411"/>
                  </a:cubicBezTo>
                  <a:cubicBezTo>
                    <a:pt x="290" y="369"/>
                    <a:pt x="290" y="369"/>
                    <a:pt x="290" y="369"/>
                  </a:cubicBezTo>
                  <a:cubicBezTo>
                    <a:pt x="295" y="316"/>
                    <a:pt x="283" y="235"/>
                    <a:pt x="255" y="161"/>
                  </a:cubicBezTo>
                  <a:cubicBezTo>
                    <a:pt x="223" y="74"/>
                    <a:pt x="166" y="13"/>
                    <a:pt x="112" y="3"/>
                  </a:cubicBezTo>
                  <a:cubicBezTo>
                    <a:pt x="94" y="0"/>
                    <a:pt x="77" y="3"/>
                    <a:pt x="61" y="11"/>
                  </a:cubicBezTo>
                  <a:cubicBezTo>
                    <a:pt x="46" y="18"/>
                    <a:pt x="33" y="31"/>
                    <a:pt x="25" y="48"/>
                  </a:cubicBezTo>
                  <a:cubicBezTo>
                    <a:pt x="0" y="97"/>
                    <a:pt x="13" y="179"/>
                    <a:pt x="62" y="258"/>
                  </a:cubicBezTo>
                  <a:close/>
                </a:path>
              </a:pathLst>
            </a:custGeom>
            <a:solidFill>
              <a:srgbClr val="09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39"/>
            <p:cNvSpPr>
              <a:spLocks/>
            </p:cNvSpPr>
            <p:nvPr/>
          </p:nvSpPr>
          <p:spPr bwMode="auto">
            <a:xfrm>
              <a:off x="1177924" y="2152650"/>
              <a:ext cx="566737" cy="731837"/>
            </a:xfrm>
            <a:custGeom>
              <a:avLst/>
              <a:gdLst>
                <a:gd name="T0" fmla="*/ 85 w 260"/>
                <a:gd name="T1" fmla="*/ 231 h 337"/>
                <a:gd name="T2" fmla="*/ 228 w 260"/>
                <a:gd name="T3" fmla="*/ 337 h 337"/>
                <a:gd name="T4" fmla="*/ 260 w 260"/>
                <a:gd name="T5" fmla="*/ 322 h 337"/>
                <a:gd name="T6" fmla="*/ 102 w 260"/>
                <a:gd name="T7" fmla="*/ 198 h 337"/>
                <a:gd name="T8" fmla="*/ 35 w 260"/>
                <a:gd name="T9" fmla="*/ 0 h 337"/>
                <a:gd name="T10" fmla="*/ 31 w 260"/>
                <a:gd name="T11" fmla="*/ 2 h 337"/>
                <a:gd name="T12" fmla="*/ 1 w 260"/>
                <a:gd name="T13" fmla="*/ 68 h 337"/>
                <a:gd name="T14" fmla="*/ 85 w 260"/>
                <a:gd name="T15" fmla="*/ 231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0" h="337">
                  <a:moveTo>
                    <a:pt x="85" y="231"/>
                  </a:moveTo>
                  <a:cubicBezTo>
                    <a:pt x="128" y="281"/>
                    <a:pt x="183" y="317"/>
                    <a:pt x="228" y="337"/>
                  </a:cubicBezTo>
                  <a:cubicBezTo>
                    <a:pt x="260" y="322"/>
                    <a:pt x="260" y="322"/>
                    <a:pt x="260" y="322"/>
                  </a:cubicBezTo>
                  <a:cubicBezTo>
                    <a:pt x="212" y="303"/>
                    <a:pt x="149" y="260"/>
                    <a:pt x="102" y="198"/>
                  </a:cubicBezTo>
                  <a:cubicBezTo>
                    <a:pt x="44" y="125"/>
                    <a:pt x="19" y="48"/>
                    <a:pt x="35" y="0"/>
                  </a:cubicBezTo>
                  <a:cubicBezTo>
                    <a:pt x="34" y="1"/>
                    <a:pt x="32" y="1"/>
                    <a:pt x="31" y="2"/>
                  </a:cubicBezTo>
                  <a:cubicBezTo>
                    <a:pt x="10" y="15"/>
                    <a:pt x="0" y="39"/>
                    <a:pt x="1" y="68"/>
                  </a:cubicBezTo>
                  <a:cubicBezTo>
                    <a:pt x="4" y="114"/>
                    <a:pt x="34" y="174"/>
                    <a:pt x="85" y="231"/>
                  </a:cubicBezTo>
                  <a:close/>
                </a:path>
              </a:pathLst>
            </a:custGeom>
            <a:solidFill>
              <a:srgbClr val="09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40"/>
            <p:cNvSpPr>
              <a:spLocks/>
            </p:cNvSpPr>
            <p:nvPr/>
          </p:nvSpPr>
          <p:spPr bwMode="auto">
            <a:xfrm>
              <a:off x="1558924" y="1912938"/>
              <a:ext cx="444500" cy="839787"/>
            </a:xfrm>
            <a:custGeom>
              <a:avLst/>
              <a:gdLst>
                <a:gd name="T0" fmla="*/ 143 w 204"/>
                <a:gd name="T1" fmla="*/ 178 h 386"/>
                <a:gd name="T2" fmla="*/ 178 w 204"/>
                <a:gd name="T3" fmla="*/ 386 h 386"/>
                <a:gd name="T4" fmla="*/ 185 w 204"/>
                <a:gd name="T5" fmla="*/ 383 h 386"/>
                <a:gd name="T6" fmla="*/ 184 w 204"/>
                <a:gd name="T7" fmla="*/ 180 h 386"/>
                <a:gd name="T8" fmla="*/ 68 w 204"/>
                <a:gd name="T9" fmla="*/ 5 h 386"/>
                <a:gd name="T10" fmla="*/ 21 w 204"/>
                <a:gd name="T11" fmla="*/ 7 h 386"/>
                <a:gd name="T12" fmla="*/ 0 w 204"/>
                <a:gd name="T13" fmla="*/ 20 h 386"/>
                <a:gd name="T14" fmla="*/ 143 w 204"/>
                <a:gd name="T15" fmla="*/ 178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4" h="386">
                  <a:moveTo>
                    <a:pt x="143" y="178"/>
                  </a:moveTo>
                  <a:cubicBezTo>
                    <a:pt x="171" y="252"/>
                    <a:pt x="183" y="333"/>
                    <a:pt x="178" y="386"/>
                  </a:cubicBezTo>
                  <a:cubicBezTo>
                    <a:pt x="185" y="383"/>
                    <a:pt x="185" y="383"/>
                    <a:pt x="185" y="383"/>
                  </a:cubicBezTo>
                  <a:cubicBezTo>
                    <a:pt x="200" y="333"/>
                    <a:pt x="204" y="257"/>
                    <a:pt x="184" y="180"/>
                  </a:cubicBezTo>
                  <a:cubicBezTo>
                    <a:pt x="161" y="88"/>
                    <a:pt x="115" y="21"/>
                    <a:pt x="68" y="5"/>
                  </a:cubicBezTo>
                  <a:cubicBezTo>
                    <a:pt x="52" y="0"/>
                    <a:pt x="36" y="0"/>
                    <a:pt x="21" y="7"/>
                  </a:cubicBezTo>
                  <a:cubicBezTo>
                    <a:pt x="13" y="10"/>
                    <a:pt x="6" y="14"/>
                    <a:pt x="0" y="20"/>
                  </a:cubicBezTo>
                  <a:cubicBezTo>
                    <a:pt x="54" y="30"/>
                    <a:pt x="111" y="91"/>
                    <a:pt x="143" y="178"/>
                  </a:cubicBezTo>
                  <a:close/>
                </a:path>
              </a:pathLst>
            </a:custGeom>
            <a:solidFill>
              <a:srgbClr val="FCF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41"/>
            <p:cNvSpPr>
              <a:spLocks/>
            </p:cNvSpPr>
            <p:nvPr/>
          </p:nvSpPr>
          <p:spPr bwMode="auto">
            <a:xfrm>
              <a:off x="1154112" y="2300288"/>
              <a:ext cx="520699" cy="593725"/>
            </a:xfrm>
            <a:custGeom>
              <a:avLst/>
              <a:gdLst>
                <a:gd name="T0" fmla="*/ 96 w 239"/>
                <a:gd name="T1" fmla="*/ 163 h 273"/>
                <a:gd name="T2" fmla="*/ 12 w 239"/>
                <a:gd name="T3" fmla="*/ 0 h 273"/>
                <a:gd name="T4" fmla="*/ 88 w 239"/>
                <a:gd name="T5" fmla="*/ 183 h 273"/>
                <a:gd name="T6" fmla="*/ 231 w 239"/>
                <a:gd name="T7" fmla="*/ 273 h 273"/>
                <a:gd name="T8" fmla="*/ 239 w 239"/>
                <a:gd name="T9" fmla="*/ 269 h 273"/>
                <a:gd name="T10" fmla="*/ 96 w 239"/>
                <a:gd name="T11" fmla="*/ 16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9" h="273">
                  <a:moveTo>
                    <a:pt x="96" y="163"/>
                  </a:moveTo>
                  <a:cubicBezTo>
                    <a:pt x="45" y="106"/>
                    <a:pt x="15" y="46"/>
                    <a:pt x="12" y="0"/>
                  </a:cubicBezTo>
                  <a:cubicBezTo>
                    <a:pt x="0" y="43"/>
                    <a:pt x="27" y="112"/>
                    <a:pt x="88" y="183"/>
                  </a:cubicBezTo>
                  <a:cubicBezTo>
                    <a:pt x="125" y="226"/>
                    <a:pt x="188" y="251"/>
                    <a:pt x="231" y="273"/>
                  </a:cubicBezTo>
                  <a:cubicBezTo>
                    <a:pt x="239" y="269"/>
                    <a:pt x="239" y="269"/>
                    <a:pt x="239" y="269"/>
                  </a:cubicBezTo>
                  <a:cubicBezTo>
                    <a:pt x="194" y="249"/>
                    <a:pt x="139" y="213"/>
                    <a:pt x="96" y="163"/>
                  </a:cubicBezTo>
                  <a:close/>
                </a:path>
              </a:pathLst>
            </a:custGeom>
            <a:solidFill>
              <a:srgbClr val="FCF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42"/>
            <p:cNvSpPr>
              <a:spLocks/>
            </p:cNvSpPr>
            <p:nvPr/>
          </p:nvSpPr>
          <p:spPr bwMode="auto">
            <a:xfrm>
              <a:off x="1219199" y="2054225"/>
              <a:ext cx="539749" cy="798512"/>
            </a:xfrm>
            <a:custGeom>
              <a:avLst/>
              <a:gdLst>
                <a:gd name="T0" fmla="*/ 83 w 248"/>
                <a:gd name="T1" fmla="*/ 243 h 367"/>
                <a:gd name="T2" fmla="*/ 241 w 248"/>
                <a:gd name="T3" fmla="*/ 367 h 367"/>
                <a:gd name="T4" fmla="*/ 248 w 248"/>
                <a:gd name="T5" fmla="*/ 363 h 367"/>
                <a:gd name="T6" fmla="*/ 106 w 248"/>
                <a:gd name="T7" fmla="*/ 210 h 367"/>
                <a:gd name="T8" fmla="*/ 69 w 248"/>
                <a:gd name="T9" fmla="*/ 0 h 367"/>
                <a:gd name="T10" fmla="*/ 46 w 248"/>
                <a:gd name="T11" fmla="*/ 8 h 367"/>
                <a:gd name="T12" fmla="*/ 16 w 248"/>
                <a:gd name="T13" fmla="*/ 45 h 367"/>
                <a:gd name="T14" fmla="*/ 83 w 248"/>
                <a:gd name="T15" fmla="*/ 243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8" h="367">
                  <a:moveTo>
                    <a:pt x="83" y="243"/>
                  </a:moveTo>
                  <a:cubicBezTo>
                    <a:pt x="130" y="305"/>
                    <a:pt x="193" y="348"/>
                    <a:pt x="241" y="367"/>
                  </a:cubicBezTo>
                  <a:cubicBezTo>
                    <a:pt x="248" y="363"/>
                    <a:pt x="248" y="363"/>
                    <a:pt x="248" y="363"/>
                  </a:cubicBezTo>
                  <a:cubicBezTo>
                    <a:pt x="203" y="335"/>
                    <a:pt x="147" y="276"/>
                    <a:pt x="106" y="210"/>
                  </a:cubicBezTo>
                  <a:cubicBezTo>
                    <a:pt x="57" y="131"/>
                    <a:pt x="44" y="49"/>
                    <a:pt x="69" y="0"/>
                  </a:cubicBezTo>
                  <a:cubicBezTo>
                    <a:pt x="61" y="1"/>
                    <a:pt x="53" y="4"/>
                    <a:pt x="46" y="8"/>
                  </a:cubicBezTo>
                  <a:cubicBezTo>
                    <a:pt x="31" y="16"/>
                    <a:pt x="21" y="29"/>
                    <a:pt x="16" y="45"/>
                  </a:cubicBezTo>
                  <a:cubicBezTo>
                    <a:pt x="0" y="93"/>
                    <a:pt x="25" y="170"/>
                    <a:pt x="83" y="243"/>
                  </a:cubicBezTo>
                  <a:close/>
                </a:path>
              </a:pathLst>
            </a:custGeom>
            <a:solidFill>
              <a:srgbClr val="FCF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43"/>
            <p:cNvSpPr>
              <a:spLocks/>
            </p:cNvSpPr>
            <p:nvPr/>
          </p:nvSpPr>
          <p:spPr bwMode="auto">
            <a:xfrm>
              <a:off x="1657349" y="2701925"/>
              <a:ext cx="400050" cy="268287"/>
            </a:xfrm>
            <a:custGeom>
              <a:avLst/>
              <a:gdLst>
                <a:gd name="T0" fmla="*/ 252 w 252"/>
                <a:gd name="T1" fmla="*/ 72 h 169"/>
                <a:gd name="T2" fmla="*/ 54 w 252"/>
                <a:gd name="T3" fmla="*/ 169 h 169"/>
                <a:gd name="T4" fmla="*/ 0 w 252"/>
                <a:gd name="T5" fmla="*/ 121 h 169"/>
                <a:gd name="T6" fmla="*/ 247 w 252"/>
                <a:gd name="T7" fmla="*/ 0 h 169"/>
                <a:gd name="T8" fmla="*/ 252 w 252"/>
                <a:gd name="T9" fmla="*/ 72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69">
                  <a:moveTo>
                    <a:pt x="252" y="72"/>
                  </a:moveTo>
                  <a:lnTo>
                    <a:pt x="54" y="169"/>
                  </a:lnTo>
                  <a:lnTo>
                    <a:pt x="0" y="121"/>
                  </a:lnTo>
                  <a:lnTo>
                    <a:pt x="247" y="0"/>
                  </a:lnTo>
                  <a:lnTo>
                    <a:pt x="252" y="72"/>
                  </a:lnTo>
                  <a:close/>
                </a:path>
              </a:pathLst>
            </a:custGeom>
            <a:solidFill>
              <a:srgbClr val="FCF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44"/>
            <p:cNvSpPr>
              <a:spLocks/>
            </p:cNvSpPr>
            <p:nvPr/>
          </p:nvSpPr>
          <p:spPr bwMode="auto">
            <a:xfrm>
              <a:off x="1844674" y="2987675"/>
              <a:ext cx="334962" cy="304800"/>
            </a:xfrm>
            <a:custGeom>
              <a:avLst/>
              <a:gdLst>
                <a:gd name="T0" fmla="*/ 0 w 154"/>
                <a:gd name="T1" fmla="*/ 60 h 140"/>
                <a:gd name="T2" fmla="*/ 7 w 154"/>
                <a:gd name="T3" fmla="*/ 81 h 140"/>
                <a:gd name="T4" fmla="*/ 107 w 154"/>
                <a:gd name="T5" fmla="*/ 123 h 140"/>
                <a:gd name="T6" fmla="*/ 134 w 154"/>
                <a:gd name="T7" fmla="*/ 19 h 140"/>
                <a:gd name="T8" fmla="*/ 122 w 154"/>
                <a:gd name="T9" fmla="*/ 0 h 140"/>
                <a:gd name="T10" fmla="*/ 0 w 154"/>
                <a:gd name="T11" fmla="*/ 6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40">
                  <a:moveTo>
                    <a:pt x="0" y="60"/>
                  </a:moveTo>
                  <a:cubicBezTo>
                    <a:pt x="2" y="67"/>
                    <a:pt x="4" y="74"/>
                    <a:pt x="7" y="81"/>
                  </a:cubicBezTo>
                  <a:cubicBezTo>
                    <a:pt x="27" y="121"/>
                    <a:pt x="72" y="140"/>
                    <a:pt x="107" y="123"/>
                  </a:cubicBezTo>
                  <a:cubicBezTo>
                    <a:pt x="142" y="106"/>
                    <a:pt x="154" y="59"/>
                    <a:pt x="134" y="19"/>
                  </a:cubicBezTo>
                  <a:cubicBezTo>
                    <a:pt x="131" y="12"/>
                    <a:pt x="127" y="6"/>
                    <a:pt x="122" y="0"/>
                  </a:cubicBezTo>
                  <a:cubicBezTo>
                    <a:pt x="109" y="17"/>
                    <a:pt x="21" y="60"/>
                    <a:pt x="0" y="60"/>
                  </a:cubicBezTo>
                  <a:close/>
                </a:path>
              </a:pathLst>
            </a:custGeom>
            <a:solidFill>
              <a:srgbClr val="F9EA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277448" y="4190981"/>
            <a:ext cx="999477" cy="501585"/>
            <a:chOff x="4504377" y="1580627"/>
            <a:chExt cx="1976795" cy="992050"/>
          </a:xfrm>
        </p:grpSpPr>
        <p:sp>
          <p:nvSpPr>
            <p:cNvPr id="159" name="任意多边形 158"/>
            <p:cNvSpPr/>
            <p:nvPr/>
          </p:nvSpPr>
          <p:spPr>
            <a:xfrm>
              <a:off x="4504377" y="1655727"/>
              <a:ext cx="1937019" cy="916950"/>
            </a:xfrm>
            <a:custGeom>
              <a:avLst/>
              <a:gdLst>
                <a:gd name="connsiteX0" fmla="*/ 847504 w 1937019"/>
                <a:gd name="connsiteY0" fmla="*/ 0 h 916950"/>
                <a:gd name="connsiteX1" fmla="*/ 1232857 w 1937019"/>
                <a:gd name="connsiteY1" fmla="*/ 169177 h 916950"/>
                <a:gd name="connsiteX2" fmla="*/ 1262868 w 1937019"/>
                <a:gd name="connsiteY2" fmla="*/ 214831 h 916950"/>
                <a:gd name="connsiteX3" fmla="*/ 1288672 w 1937019"/>
                <a:gd name="connsiteY3" fmla="*/ 209801 h 916950"/>
                <a:gd name="connsiteX4" fmla="*/ 1349132 w 1937019"/>
                <a:gd name="connsiteY4" fmla="*/ 205952 h 916950"/>
                <a:gd name="connsiteX5" fmla="*/ 1683745 w 1937019"/>
                <a:gd name="connsiteY5" fmla="*/ 402735 h 916950"/>
                <a:gd name="connsiteX6" fmla="*/ 1687848 w 1937019"/>
                <a:gd name="connsiteY6" fmla="*/ 432101 h 916950"/>
                <a:gd name="connsiteX7" fmla="*/ 1729504 w 1937019"/>
                <a:gd name="connsiteY7" fmla="*/ 435332 h 916950"/>
                <a:gd name="connsiteX8" fmla="*/ 1937019 w 1937019"/>
                <a:gd name="connsiteY8" fmla="*/ 631232 h 916950"/>
                <a:gd name="connsiteX9" fmla="*/ 1677126 w 1937019"/>
                <a:gd name="connsiteY9" fmla="*/ 831195 h 916950"/>
                <a:gd name="connsiteX10" fmla="*/ 1575964 w 1937019"/>
                <a:gd name="connsiteY10" fmla="*/ 815481 h 916950"/>
                <a:gd name="connsiteX11" fmla="*/ 1519673 w 1937019"/>
                <a:gd name="connsiteY11" fmla="*/ 786280 h 916950"/>
                <a:gd name="connsiteX12" fmla="*/ 1473960 w 1937019"/>
                <a:gd name="connsiteY12" fmla="*/ 808596 h 916950"/>
                <a:gd name="connsiteX13" fmla="*/ 1254465 w 1937019"/>
                <a:gd name="connsiteY13" fmla="*/ 848265 h 916950"/>
                <a:gd name="connsiteX14" fmla="*/ 1034971 w 1937019"/>
                <a:gd name="connsiteY14" fmla="*/ 808596 h 916950"/>
                <a:gd name="connsiteX15" fmla="*/ 990973 w 1937019"/>
                <a:gd name="connsiteY15" fmla="*/ 787118 h 916950"/>
                <a:gd name="connsiteX16" fmla="*/ 920549 w 1937019"/>
                <a:gd name="connsiteY16" fmla="*/ 848918 h 916950"/>
                <a:gd name="connsiteX17" fmla="*/ 642954 w 1937019"/>
                <a:gd name="connsiteY17" fmla="*/ 916950 h 916950"/>
                <a:gd name="connsiteX18" fmla="*/ 281226 w 1937019"/>
                <a:gd name="connsiteY18" fmla="*/ 775087 h 916950"/>
                <a:gd name="connsiteX19" fmla="*/ 280184 w 1937019"/>
                <a:gd name="connsiteY19" fmla="*/ 773102 h 916950"/>
                <a:gd name="connsiteX20" fmla="*/ 259893 w 1937019"/>
                <a:gd name="connsiteY20" fmla="*/ 774676 h 916950"/>
                <a:gd name="connsiteX21" fmla="*/ 0 w 1937019"/>
                <a:gd name="connsiteY21" fmla="*/ 574713 h 916950"/>
                <a:gd name="connsiteX22" fmla="*/ 259893 w 1937019"/>
                <a:gd name="connsiteY22" fmla="*/ 374750 h 916950"/>
                <a:gd name="connsiteX23" fmla="*/ 361055 w 1937019"/>
                <a:gd name="connsiteY23" fmla="*/ 390464 h 916950"/>
                <a:gd name="connsiteX24" fmla="*/ 385132 w 1937019"/>
                <a:gd name="connsiteY24" fmla="*/ 402954 h 916950"/>
                <a:gd name="connsiteX25" fmla="*/ 382784 w 1937019"/>
                <a:gd name="connsiteY25" fmla="*/ 383717 h 916950"/>
                <a:gd name="connsiteX26" fmla="*/ 847504 w 1937019"/>
                <a:gd name="connsiteY26" fmla="*/ 0 h 91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37019" h="916950">
                  <a:moveTo>
                    <a:pt x="847504" y="0"/>
                  </a:moveTo>
                  <a:cubicBezTo>
                    <a:pt x="1007916" y="0"/>
                    <a:pt x="1149344" y="67108"/>
                    <a:pt x="1232857" y="169177"/>
                  </a:cubicBezTo>
                  <a:lnTo>
                    <a:pt x="1262868" y="214831"/>
                  </a:lnTo>
                  <a:lnTo>
                    <a:pt x="1288672" y="209801"/>
                  </a:lnTo>
                  <a:cubicBezTo>
                    <a:pt x="1308296" y="207272"/>
                    <a:pt x="1328500" y="205952"/>
                    <a:pt x="1349132" y="205952"/>
                  </a:cubicBezTo>
                  <a:cubicBezTo>
                    <a:pt x="1514187" y="205952"/>
                    <a:pt x="1651897" y="290431"/>
                    <a:pt x="1683745" y="402735"/>
                  </a:cubicBezTo>
                  <a:lnTo>
                    <a:pt x="1687848" y="432101"/>
                  </a:lnTo>
                  <a:lnTo>
                    <a:pt x="1729504" y="435332"/>
                  </a:lnTo>
                  <a:cubicBezTo>
                    <a:pt x="1847933" y="453977"/>
                    <a:pt x="1937019" y="534600"/>
                    <a:pt x="1937019" y="631232"/>
                  </a:cubicBezTo>
                  <a:cubicBezTo>
                    <a:pt x="1937019" y="741669"/>
                    <a:pt x="1820661" y="831195"/>
                    <a:pt x="1677126" y="831195"/>
                  </a:cubicBezTo>
                  <a:cubicBezTo>
                    <a:pt x="1641243" y="831195"/>
                    <a:pt x="1607057" y="825600"/>
                    <a:pt x="1575964" y="815481"/>
                  </a:cubicBezTo>
                  <a:lnTo>
                    <a:pt x="1519673" y="786280"/>
                  </a:lnTo>
                  <a:lnTo>
                    <a:pt x="1473960" y="808596"/>
                  </a:lnTo>
                  <a:cubicBezTo>
                    <a:pt x="1411304" y="833641"/>
                    <a:pt x="1335771" y="848265"/>
                    <a:pt x="1254465" y="848265"/>
                  </a:cubicBezTo>
                  <a:cubicBezTo>
                    <a:pt x="1173160" y="848265"/>
                    <a:pt x="1097627" y="833641"/>
                    <a:pt x="1034971" y="808596"/>
                  </a:cubicBezTo>
                  <a:lnTo>
                    <a:pt x="990973" y="787118"/>
                  </a:lnTo>
                  <a:lnTo>
                    <a:pt x="920549" y="848918"/>
                  </a:lnTo>
                  <a:cubicBezTo>
                    <a:pt x="849506" y="890952"/>
                    <a:pt x="751361" y="916950"/>
                    <a:pt x="642954" y="916950"/>
                  </a:cubicBezTo>
                  <a:cubicBezTo>
                    <a:pt x="480343" y="916950"/>
                    <a:pt x="340822" y="858454"/>
                    <a:pt x="281226" y="775087"/>
                  </a:cubicBezTo>
                  <a:lnTo>
                    <a:pt x="280184" y="773102"/>
                  </a:lnTo>
                  <a:lnTo>
                    <a:pt x="259893" y="774676"/>
                  </a:lnTo>
                  <a:cubicBezTo>
                    <a:pt x="116358" y="774676"/>
                    <a:pt x="0" y="685150"/>
                    <a:pt x="0" y="574713"/>
                  </a:cubicBezTo>
                  <a:cubicBezTo>
                    <a:pt x="0" y="464276"/>
                    <a:pt x="116358" y="374750"/>
                    <a:pt x="259893" y="374750"/>
                  </a:cubicBezTo>
                  <a:cubicBezTo>
                    <a:pt x="295777" y="374750"/>
                    <a:pt x="329962" y="380345"/>
                    <a:pt x="361055" y="390464"/>
                  </a:cubicBezTo>
                  <a:lnTo>
                    <a:pt x="385132" y="402954"/>
                  </a:lnTo>
                  <a:lnTo>
                    <a:pt x="382784" y="383717"/>
                  </a:lnTo>
                  <a:cubicBezTo>
                    <a:pt x="382784" y="171796"/>
                    <a:pt x="590846" y="0"/>
                    <a:pt x="847504" y="0"/>
                  </a:cubicBezTo>
                  <a:close/>
                </a:path>
              </a:pathLst>
            </a:custGeom>
            <a:solidFill>
              <a:srgbClr val="CAEA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任意多边形 159"/>
            <p:cNvSpPr/>
            <p:nvPr/>
          </p:nvSpPr>
          <p:spPr>
            <a:xfrm>
              <a:off x="4544153" y="1580627"/>
              <a:ext cx="1937019" cy="916950"/>
            </a:xfrm>
            <a:custGeom>
              <a:avLst/>
              <a:gdLst>
                <a:gd name="connsiteX0" fmla="*/ 847504 w 1937019"/>
                <a:gd name="connsiteY0" fmla="*/ 0 h 916950"/>
                <a:gd name="connsiteX1" fmla="*/ 1232857 w 1937019"/>
                <a:gd name="connsiteY1" fmla="*/ 169177 h 916950"/>
                <a:gd name="connsiteX2" fmla="*/ 1262868 w 1937019"/>
                <a:gd name="connsiteY2" fmla="*/ 214831 h 916950"/>
                <a:gd name="connsiteX3" fmla="*/ 1288672 w 1937019"/>
                <a:gd name="connsiteY3" fmla="*/ 209801 h 916950"/>
                <a:gd name="connsiteX4" fmla="*/ 1349132 w 1937019"/>
                <a:gd name="connsiteY4" fmla="*/ 205952 h 916950"/>
                <a:gd name="connsiteX5" fmla="*/ 1683745 w 1937019"/>
                <a:gd name="connsiteY5" fmla="*/ 402735 h 916950"/>
                <a:gd name="connsiteX6" fmla="*/ 1687848 w 1937019"/>
                <a:gd name="connsiteY6" fmla="*/ 432101 h 916950"/>
                <a:gd name="connsiteX7" fmla="*/ 1729504 w 1937019"/>
                <a:gd name="connsiteY7" fmla="*/ 435332 h 916950"/>
                <a:gd name="connsiteX8" fmla="*/ 1937019 w 1937019"/>
                <a:gd name="connsiteY8" fmla="*/ 631232 h 916950"/>
                <a:gd name="connsiteX9" fmla="*/ 1677126 w 1937019"/>
                <a:gd name="connsiteY9" fmla="*/ 831195 h 916950"/>
                <a:gd name="connsiteX10" fmla="*/ 1575964 w 1937019"/>
                <a:gd name="connsiteY10" fmla="*/ 815481 h 916950"/>
                <a:gd name="connsiteX11" fmla="*/ 1519673 w 1937019"/>
                <a:gd name="connsiteY11" fmla="*/ 786280 h 916950"/>
                <a:gd name="connsiteX12" fmla="*/ 1473960 w 1937019"/>
                <a:gd name="connsiteY12" fmla="*/ 808596 h 916950"/>
                <a:gd name="connsiteX13" fmla="*/ 1254465 w 1937019"/>
                <a:gd name="connsiteY13" fmla="*/ 848265 h 916950"/>
                <a:gd name="connsiteX14" fmla="*/ 1034971 w 1937019"/>
                <a:gd name="connsiteY14" fmla="*/ 808596 h 916950"/>
                <a:gd name="connsiteX15" fmla="*/ 990973 w 1937019"/>
                <a:gd name="connsiteY15" fmla="*/ 787118 h 916950"/>
                <a:gd name="connsiteX16" fmla="*/ 920549 w 1937019"/>
                <a:gd name="connsiteY16" fmla="*/ 848918 h 916950"/>
                <a:gd name="connsiteX17" fmla="*/ 642954 w 1937019"/>
                <a:gd name="connsiteY17" fmla="*/ 916950 h 916950"/>
                <a:gd name="connsiteX18" fmla="*/ 281226 w 1937019"/>
                <a:gd name="connsiteY18" fmla="*/ 775087 h 916950"/>
                <a:gd name="connsiteX19" fmla="*/ 280184 w 1937019"/>
                <a:gd name="connsiteY19" fmla="*/ 773102 h 916950"/>
                <a:gd name="connsiteX20" fmla="*/ 259893 w 1937019"/>
                <a:gd name="connsiteY20" fmla="*/ 774676 h 916950"/>
                <a:gd name="connsiteX21" fmla="*/ 0 w 1937019"/>
                <a:gd name="connsiteY21" fmla="*/ 574713 h 916950"/>
                <a:gd name="connsiteX22" fmla="*/ 259893 w 1937019"/>
                <a:gd name="connsiteY22" fmla="*/ 374750 h 916950"/>
                <a:gd name="connsiteX23" fmla="*/ 361055 w 1937019"/>
                <a:gd name="connsiteY23" fmla="*/ 390464 h 916950"/>
                <a:gd name="connsiteX24" fmla="*/ 385132 w 1937019"/>
                <a:gd name="connsiteY24" fmla="*/ 402954 h 916950"/>
                <a:gd name="connsiteX25" fmla="*/ 382784 w 1937019"/>
                <a:gd name="connsiteY25" fmla="*/ 383717 h 916950"/>
                <a:gd name="connsiteX26" fmla="*/ 847504 w 1937019"/>
                <a:gd name="connsiteY26" fmla="*/ 0 h 91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37019" h="916950">
                  <a:moveTo>
                    <a:pt x="847504" y="0"/>
                  </a:moveTo>
                  <a:cubicBezTo>
                    <a:pt x="1007916" y="0"/>
                    <a:pt x="1149344" y="67108"/>
                    <a:pt x="1232857" y="169177"/>
                  </a:cubicBezTo>
                  <a:lnTo>
                    <a:pt x="1262868" y="214831"/>
                  </a:lnTo>
                  <a:lnTo>
                    <a:pt x="1288672" y="209801"/>
                  </a:lnTo>
                  <a:cubicBezTo>
                    <a:pt x="1308296" y="207272"/>
                    <a:pt x="1328500" y="205952"/>
                    <a:pt x="1349132" y="205952"/>
                  </a:cubicBezTo>
                  <a:cubicBezTo>
                    <a:pt x="1514187" y="205952"/>
                    <a:pt x="1651897" y="290431"/>
                    <a:pt x="1683745" y="402735"/>
                  </a:cubicBezTo>
                  <a:lnTo>
                    <a:pt x="1687848" y="432101"/>
                  </a:lnTo>
                  <a:lnTo>
                    <a:pt x="1729504" y="435332"/>
                  </a:lnTo>
                  <a:cubicBezTo>
                    <a:pt x="1847933" y="453977"/>
                    <a:pt x="1937019" y="534600"/>
                    <a:pt x="1937019" y="631232"/>
                  </a:cubicBezTo>
                  <a:cubicBezTo>
                    <a:pt x="1937019" y="741669"/>
                    <a:pt x="1820661" y="831195"/>
                    <a:pt x="1677126" y="831195"/>
                  </a:cubicBezTo>
                  <a:cubicBezTo>
                    <a:pt x="1641243" y="831195"/>
                    <a:pt x="1607057" y="825600"/>
                    <a:pt x="1575964" y="815481"/>
                  </a:cubicBezTo>
                  <a:lnTo>
                    <a:pt x="1519673" y="786280"/>
                  </a:lnTo>
                  <a:lnTo>
                    <a:pt x="1473960" y="808596"/>
                  </a:lnTo>
                  <a:cubicBezTo>
                    <a:pt x="1411304" y="833641"/>
                    <a:pt x="1335771" y="848265"/>
                    <a:pt x="1254465" y="848265"/>
                  </a:cubicBezTo>
                  <a:cubicBezTo>
                    <a:pt x="1173160" y="848265"/>
                    <a:pt x="1097627" y="833641"/>
                    <a:pt x="1034971" y="808596"/>
                  </a:cubicBezTo>
                  <a:lnTo>
                    <a:pt x="990973" y="787118"/>
                  </a:lnTo>
                  <a:lnTo>
                    <a:pt x="920549" y="848918"/>
                  </a:lnTo>
                  <a:cubicBezTo>
                    <a:pt x="849506" y="890952"/>
                    <a:pt x="751361" y="916950"/>
                    <a:pt x="642954" y="916950"/>
                  </a:cubicBezTo>
                  <a:cubicBezTo>
                    <a:pt x="480343" y="916950"/>
                    <a:pt x="340822" y="858454"/>
                    <a:pt x="281226" y="775087"/>
                  </a:cubicBezTo>
                  <a:lnTo>
                    <a:pt x="280184" y="773102"/>
                  </a:lnTo>
                  <a:lnTo>
                    <a:pt x="259893" y="774676"/>
                  </a:lnTo>
                  <a:cubicBezTo>
                    <a:pt x="116358" y="774676"/>
                    <a:pt x="0" y="685150"/>
                    <a:pt x="0" y="574713"/>
                  </a:cubicBezTo>
                  <a:cubicBezTo>
                    <a:pt x="0" y="464276"/>
                    <a:pt x="116358" y="374750"/>
                    <a:pt x="259893" y="374750"/>
                  </a:cubicBezTo>
                  <a:cubicBezTo>
                    <a:pt x="295777" y="374750"/>
                    <a:pt x="329962" y="380345"/>
                    <a:pt x="361055" y="390464"/>
                  </a:cubicBezTo>
                  <a:lnTo>
                    <a:pt x="385132" y="402954"/>
                  </a:lnTo>
                  <a:lnTo>
                    <a:pt x="382784" y="383717"/>
                  </a:lnTo>
                  <a:cubicBezTo>
                    <a:pt x="382784" y="171796"/>
                    <a:pt x="590846" y="0"/>
                    <a:pt x="847504" y="0"/>
                  </a:cubicBezTo>
                  <a:close/>
                </a:path>
              </a:pathLst>
            </a:custGeom>
            <a:solidFill>
              <a:srgbClr val="FCF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1" name="组合 160"/>
          <p:cNvGrpSpPr/>
          <p:nvPr/>
        </p:nvGrpSpPr>
        <p:grpSpPr>
          <a:xfrm flipH="1">
            <a:off x="8105404" y="900951"/>
            <a:ext cx="358664" cy="174200"/>
            <a:chOff x="2976168" y="457200"/>
            <a:chExt cx="3682942" cy="1788774"/>
          </a:xfrm>
        </p:grpSpPr>
        <p:sp>
          <p:nvSpPr>
            <p:cNvPr id="162" name="任意多边形 161"/>
            <p:cNvSpPr/>
            <p:nvPr/>
          </p:nvSpPr>
          <p:spPr>
            <a:xfrm>
              <a:off x="2976168" y="457200"/>
              <a:ext cx="3682942" cy="1788774"/>
            </a:xfrm>
            <a:custGeom>
              <a:avLst/>
              <a:gdLst>
                <a:gd name="connsiteX0" fmla="*/ 1779528 w 3682942"/>
                <a:gd name="connsiteY0" fmla="*/ 0 h 1788774"/>
                <a:gd name="connsiteX1" fmla="*/ 2513827 w 3682942"/>
                <a:gd name="connsiteY1" fmla="*/ 350016 h 1788774"/>
                <a:gd name="connsiteX2" fmla="*/ 2544287 w 3682942"/>
                <a:gd name="connsiteY2" fmla="*/ 420581 h 1788774"/>
                <a:gd name="connsiteX3" fmla="*/ 2612857 w 3682942"/>
                <a:gd name="connsiteY3" fmla="*/ 401635 h 1788774"/>
                <a:gd name="connsiteX4" fmla="*/ 2701278 w 3682942"/>
                <a:gd name="connsiteY4" fmla="*/ 393701 h 1788774"/>
                <a:gd name="connsiteX5" fmla="*/ 3131103 w 3682942"/>
                <a:gd name="connsiteY5" fmla="*/ 705522 h 1788774"/>
                <a:gd name="connsiteX6" fmla="*/ 3135207 w 3682942"/>
                <a:gd name="connsiteY6" fmla="*/ 741761 h 1788774"/>
                <a:gd name="connsiteX7" fmla="*/ 3241301 w 3682942"/>
                <a:gd name="connsiteY7" fmla="*/ 762006 h 1788774"/>
                <a:gd name="connsiteX8" fmla="*/ 3682942 w 3682942"/>
                <a:gd name="connsiteY8" fmla="*/ 1171575 h 1788774"/>
                <a:gd name="connsiteX9" fmla="*/ 2959835 w 3682942"/>
                <a:gd name="connsiteY9" fmla="*/ 1616075 h 1788774"/>
                <a:gd name="connsiteX10" fmla="*/ 2814104 w 3682942"/>
                <a:gd name="connsiteY10" fmla="*/ 1607044 h 1788774"/>
                <a:gd name="connsiteX11" fmla="*/ 2793126 w 3682942"/>
                <a:gd name="connsiteY11" fmla="*/ 1603041 h 1788774"/>
                <a:gd name="connsiteX12" fmla="*/ 2675211 w 3682942"/>
                <a:gd name="connsiteY12" fmla="*/ 1657716 h 1788774"/>
                <a:gd name="connsiteX13" fmla="*/ 1848181 w 3682942"/>
                <a:gd name="connsiteY13" fmla="*/ 1788774 h 1788774"/>
                <a:gd name="connsiteX14" fmla="*/ 878333 w 3682942"/>
                <a:gd name="connsiteY14" fmla="*/ 1591494 h 1788774"/>
                <a:gd name="connsiteX15" fmla="*/ 781491 w 3682942"/>
                <a:gd name="connsiteY15" fmla="*/ 1523235 h 1788774"/>
                <a:gd name="connsiteX16" fmla="*/ 700948 w 3682942"/>
                <a:gd name="connsiteY16" fmla="*/ 1539972 h 1788774"/>
                <a:gd name="connsiteX17" fmla="*/ 583377 w 3682942"/>
                <a:gd name="connsiteY17" fmla="*/ 1547906 h 1788774"/>
                <a:gd name="connsiteX18" fmla="*/ 0 w 3682942"/>
                <a:gd name="connsiteY18" fmla="*/ 1157381 h 1788774"/>
                <a:gd name="connsiteX19" fmla="*/ 356300 w 3682942"/>
                <a:gd name="connsiteY19" fmla="*/ 797545 h 1788774"/>
                <a:gd name="connsiteX20" fmla="*/ 415643 w 3682942"/>
                <a:gd name="connsiteY20" fmla="*/ 785214 h 1788774"/>
                <a:gd name="connsiteX21" fmla="*/ 421588 w 3682942"/>
                <a:gd name="connsiteY21" fmla="*/ 768168 h 1788774"/>
                <a:gd name="connsiteX22" fmla="*/ 954028 w 3682942"/>
                <a:gd name="connsiteY22" fmla="*/ 454026 h 1788774"/>
                <a:gd name="connsiteX23" fmla="*/ 998814 w 3682942"/>
                <a:gd name="connsiteY23" fmla="*/ 457543 h 1788774"/>
                <a:gd name="connsiteX24" fmla="*/ 1045229 w 3682942"/>
                <a:gd name="connsiteY24" fmla="*/ 350016 h 1788774"/>
                <a:gd name="connsiteX25" fmla="*/ 1779528 w 3682942"/>
                <a:gd name="connsiteY25" fmla="*/ 0 h 178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2942" h="1788774">
                  <a:moveTo>
                    <a:pt x="1779528" y="0"/>
                  </a:moveTo>
                  <a:cubicBezTo>
                    <a:pt x="2109626" y="0"/>
                    <a:pt x="2392847" y="144326"/>
                    <a:pt x="2513827" y="350016"/>
                  </a:cubicBezTo>
                  <a:lnTo>
                    <a:pt x="2544287" y="420581"/>
                  </a:lnTo>
                  <a:lnTo>
                    <a:pt x="2612857" y="401635"/>
                  </a:lnTo>
                  <a:cubicBezTo>
                    <a:pt x="2641418" y="396433"/>
                    <a:pt x="2670990" y="393701"/>
                    <a:pt x="2701278" y="393701"/>
                  </a:cubicBezTo>
                  <a:cubicBezTo>
                    <a:pt x="2913298" y="393701"/>
                    <a:pt x="3090192" y="527566"/>
                    <a:pt x="3131103" y="705522"/>
                  </a:cubicBezTo>
                  <a:lnTo>
                    <a:pt x="3135207" y="741761"/>
                  </a:lnTo>
                  <a:lnTo>
                    <a:pt x="3241301" y="762006"/>
                  </a:lnTo>
                  <a:cubicBezTo>
                    <a:pt x="3500835" y="829485"/>
                    <a:pt x="3682942" y="987457"/>
                    <a:pt x="3682942" y="1171575"/>
                  </a:cubicBezTo>
                  <a:cubicBezTo>
                    <a:pt x="3682942" y="1417066"/>
                    <a:pt x="3359196" y="1616075"/>
                    <a:pt x="2959835" y="1616075"/>
                  </a:cubicBezTo>
                  <a:cubicBezTo>
                    <a:pt x="2909915" y="1616075"/>
                    <a:pt x="2861176" y="1612966"/>
                    <a:pt x="2814104" y="1607044"/>
                  </a:cubicBezTo>
                  <a:lnTo>
                    <a:pt x="2793126" y="1603041"/>
                  </a:lnTo>
                  <a:lnTo>
                    <a:pt x="2675211" y="1657716"/>
                  </a:lnTo>
                  <a:cubicBezTo>
                    <a:pt x="2463556" y="1738691"/>
                    <a:pt x="2171157" y="1788774"/>
                    <a:pt x="1848181" y="1788774"/>
                  </a:cubicBezTo>
                  <a:cubicBezTo>
                    <a:pt x="1444462" y="1788774"/>
                    <a:pt x="1088518" y="1710519"/>
                    <a:pt x="878333" y="1591494"/>
                  </a:cubicBezTo>
                  <a:lnTo>
                    <a:pt x="781491" y="1523235"/>
                  </a:lnTo>
                  <a:lnTo>
                    <a:pt x="700948" y="1539972"/>
                  </a:lnTo>
                  <a:cubicBezTo>
                    <a:pt x="662971" y="1545174"/>
                    <a:pt x="623651" y="1547906"/>
                    <a:pt x="583377" y="1547906"/>
                  </a:cubicBezTo>
                  <a:cubicBezTo>
                    <a:pt x="261187" y="1547906"/>
                    <a:pt x="0" y="1373062"/>
                    <a:pt x="0" y="1157381"/>
                  </a:cubicBezTo>
                  <a:cubicBezTo>
                    <a:pt x="0" y="995620"/>
                    <a:pt x="146918" y="856830"/>
                    <a:pt x="356300" y="797545"/>
                  </a:cubicBezTo>
                  <a:lnTo>
                    <a:pt x="415643" y="785214"/>
                  </a:lnTo>
                  <a:lnTo>
                    <a:pt x="421588" y="768168"/>
                  </a:lnTo>
                  <a:cubicBezTo>
                    <a:pt x="509311" y="583560"/>
                    <a:pt x="714675" y="454026"/>
                    <a:pt x="954028" y="454026"/>
                  </a:cubicBezTo>
                  <a:lnTo>
                    <a:pt x="998814" y="457543"/>
                  </a:lnTo>
                  <a:lnTo>
                    <a:pt x="1045229" y="350016"/>
                  </a:lnTo>
                  <a:cubicBezTo>
                    <a:pt x="1166209" y="144326"/>
                    <a:pt x="1449431" y="0"/>
                    <a:pt x="1779528" y="0"/>
                  </a:cubicBezTo>
                  <a:close/>
                </a:path>
              </a:pathLst>
            </a:custGeom>
            <a:solidFill>
              <a:srgbClr val="FCF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任意多边形 162"/>
            <p:cNvSpPr/>
            <p:nvPr/>
          </p:nvSpPr>
          <p:spPr>
            <a:xfrm>
              <a:off x="2976168" y="1545699"/>
              <a:ext cx="3682942" cy="700275"/>
            </a:xfrm>
            <a:custGeom>
              <a:avLst/>
              <a:gdLst>
                <a:gd name="connsiteX0" fmla="*/ 15557 w 3682942"/>
                <a:gd name="connsiteY0" fmla="*/ 0 h 700275"/>
                <a:gd name="connsiteX1" fmla="*/ 45845 w 3682942"/>
                <a:gd name="connsiteY1" fmla="*/ 65317 h 700275"/>
                <a:gd name="connsiteX2" fmla="*/ 583377 w 3682942"/>
                <a:gd name="connsiteY2" fmla="*/ 303832 h 700275"/>
                <a:gd name="connsiteX3" fmla="*/ 700948 w 3682942"/>
                <a:gd name="connsiteY3" fmla="*/ 295898 h 700275"/>
                <a:gd name="connsiteX4" fmla="*/ 781491 w 3682942"/>
                <a:gd name="connsiteY4" fmla="*/ 279161 h 700275"/>
                <a:gd name="connsiteX5" fmla="*/ 878333 w 3682942"/>
                <a:gd name="connsiteY5" fmla="*/ 347420 h 700275"/>
                <a:gd name="connsiteX6" fmla="*/ 1848181 w 3682942"/>
                <a:gd name="connsiteY6" fmla="*/ 544700 h 700275"/>
                <a:gd name="connsiteX7" fmla="*/ 2675211 w 3682942"/>
                <a:gd name="connsiteY7" fmla="*/ 413642 h 700275"/>
                <a:gd name="connsiteX8" fmla="*/ 2793126 w 3682942"/>
                <a:gd name="connsiteY8" fmla="*/ 358967 h 700275"/>
                <a:gd name="connsiteX9" fmla="*/ 2814104 w 3682942"/>
                <a:gd name="connsiteY9" fmla="*/ 362970 h 700275"/>
                <a:gd name="connsiteX10" fmla="*/ 2959835 w 3682942"/>
                <a:gd name="connsiteY10" fmla="*/ 372001 h 700275"/>
                <a:gd name="connsiteX11" fmla="*/ 3668251 w 3682942"/>
                <a:gd name="connsiteY11" fmla="*/ 17083 h 700275"/>
                <a:gd name="connsiteX12" fmla="*/ 3670380 w 3682942"/>
                <a:gd name="connsiteY12" fmla="*/ 4101 h 700275"/>
                <a:gd name="connsiteX13" fmla="*/ 3674610 w 3682942"/>
                <a:gd name="connsiteY13" fmla="*/ 15383 h 700275"/>
                <a:gd name="connsiteX14" fmla="*/ 3682942 w 3682942"/>
                <a:gd name="connsiteY14" fmla="*/ 83076 h 700275"/>
                <a:gd name="connsiteX15" fmla="*/ 2959835 w 3682942"/>
                <a:gd name="connsiteY15" fmla="*/ 527576 h 700275"/>
                <a:gd name="connsiteX16" fmla="*/ 2814104 w 3682942"/>
                <a:gd name="connsiteY16" fmla="*/ 518545 h 700275"/>
                <a:gd name="connsiteX17" fmla="*/ 2793126 w 3682942"/>
                <a:gd name="connsiteY17" fmla="*/ 514542 h 700275"/>
                <a:gd name="connsiteX18" fmla="*/ 2675211 w 3682942"/>
                <a:gd name="connsiteY18" fmla="*/ 569217 h 700275"/>
                <a:gd name="connsiteX19" fmla="*/ 1848181 w 3682942"/>
                <a:gd name="connsiteY19" fmla="*/ 700275 h 700275"/>
                <a:gd name="connsiteX20" fmla="*/ 878333 w 3682942"/>
                <a:gd name="connsiteY20" fmla="*/ 502995 h 700275"/>
                <a:gd name="connsiteX21" fmla="*/ 781491 w 3682942"/>
                <a:gd name="connsiteY21" fmla="*/ 434736 h 700275"/>
                <a:gd name="connsiteX22" fmla="*/ 700948 w 3682942"/>
                <a:gd name="connsiteY22" fmla="*/ 451473 h 700275"/>
                <a:gd name="connsiteX23" fmla="*/ 583377 w 3682942"/>
                <a:gd name="connsiteY23" fmla="*/ 459407 h 700275"/>
                <a:gd name="connsiteX24" fmla="*/ 0 w 3682942"/>
                <a:gd name="connsiteY24" fmla="*/ 68882 h 7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682942" h="700275">
                  <a:moveTo>
                    <a:pt x="15557" y="0"/>
                  </a:moveTo>
                  <a:lnTo>
                    <a:pt x="45845" y="65317"/>
                  </a:lnTo>
                  <a:cubicBezTo>
                    <a:pt x="134406" y="205482"/>
                    <a:pt x="341735" y="303832"/>
                    <a:pt x="583377" y="303832"/>
                  </a:cubicBezTo>
                  <a:cubicBezTo>
                    <a:pt x="623651" y="303832"/>
                    <a:pt x="662971" y="301100"/>
                    <a:pt x="700948" y="295898"/>
                  </a:cubicBezTo>
                  <a:lnTo>
                    <a:pt x="781491" y="279161"/>
                  </a:lnTo>
                  <a:lnTo>
                    <a:pt x="878333" y="347420"/>
                  </a:lnTo>
                  <a:cubicBezTo>
                    <a:pt x="1088518" y="466445"/>
                    <a:pt x="1444462" y="544700"/>
                    <a:pt x="1848181" y="544700"/>
                  </a:cubicBezTo>
                  <a:cubicBezTo>
                    <a:pt x="2171157" y="544700"/>
                    <a:pt x="2463556" y="494617"/>
                    <a:pt x="2675211" y="413642"/>
                  </a:cubicBezTo>
                  <a:lnTo>
                    <a:pt x="2793126" y="358967"/>
                  </a:lnTo>
                  <a:lnTo>
                    <a:pt x="2814104" y="362970"/>
                  </a:lnTo>
                  <a:cubicBezTo>
                    <a:pt x="2861176" y="368892"/>
                    <a:pt x="2909915" y="372001"/>
                    <a:pt x="2959835" y="372001"/>
                  </a:cubicBezTo>
                  <a:cubicBezTo>
                    <a:pt x="3309276" y="372001"/>
                    <a:pt x="3600824" y="219635"/>
                    <a:pt x="3668251" y="17083"/>
                  </a:cubicBezTo>
                  <a:lnTo>
                    <a:pt x="3670380" y="4101"/>
                  </a:lnTo>
                  <a:lnTo>
                    <a:pt x="3674610" y="15383"/>
                  </a:lnTo>
                  <a:cubicBezTo>
                    <a:pt x="3680097" y="37455"/>
                    <a:pt x="3682942" y="60061"/>
                    <a:pt x="3682942" y="83076"/>
                  </a:cubicBezTo>
                  <a:cubicBezTo>
                    <a:pt x="3682942" y="328567"/>
                    <a:pt x="3359196" y="527576"/>
                    <a:pt x="2959835" y="527576"/>
                  </a:cubicBezTo>
                  <a:cubicBezTo>
                    <a:pt x="2909915" y="527576"/>
                    <a:pt x="2861176" y="524467"/>
                    <a:pt x="2814104" y="518545"/>
                  </a:cubicBezTo>
                  <a:lnTo>
                    <a:pt x="2793126" y="514542"/>
                  </a:lnTo>
                  <a:lnTo>
                    <a:pt x="2675211" y="569217"/>
                  </a:lnTo>
                  <a:cubicBezTo>
                    <a:pt x="2463556" y="650192"/>
                    <a:pt x="2171157" y="700275"/>
                    <a:pt x="1848181" y="700275"/>
                  </a:cubicBezTo>
                  <a:cubicBezTo>
                    <a:pt x="1444462" y="700275"/>
                    <a:pt x="1088518" y="622020"/>
                    <a:pt x="878333" y="502995"/>
                  </a:cubicBezTo>
                  <a:lnTo>
                    <a:pt x="781491" y="434736"/>
                  </a:lnTo>
                  <a:lnTo>
                    <a:pt x="700948" y="451473"/>
                  </a:lnTo>
                  <a:cubicBezTo>
                    <a:pt x="662971" y="456675"/>
                    <a:pt x="623651" y="459407"/>
                    <a:pt x="583377" y="459407"/>
                  </a:cubicBezTo>
                  <a:cubicBezTo>
                    <a:pt x="261187" y="459407"/>
                    <a:pt x="0" y="284563"/>
                    <a:pt x="0" y="68882"/>
                  </a:cubicBezTo>
                  <a:close/>
                </a:path>
              </a:pathLst>
            </a:custGeom>
            <a:solidFill>
              <a:srgbClr val="CAEA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7" name="椭圆 153"/>
          <p:cNvSpPr/>
          <p:nvPr/>
        </p:nvSpPr>
        <p:spPr>
          <a:xfrm rot="20216895">
            <a:off x="6528570" y="2711701"/>
            <a:ext cx="2511503" cy="100940"/>
          </a:xfrm>
          <a:custGeom>
            <a:avLst/>
            <a:gdLst>
              <a:gd name="connsiteX0" fmla="*/ 0 w 2017875"/>
              <a:gd name="connsiteY0" fmla="*/ 572687 h 1145373"/>
              <a:gd name="connsiteX1" fmla="*/ 1008938 w 2017875"/>
              <a:gd name="connsiteY1" fmla="*/ 0 h 1145373"/>
              <a:gd name="connsiteX2" fmla="*/ 2017876 w 2017875"/>
              <a:gd name="connsiteY2" fmla="*/ 572687 h 1145373"/>
              <a:gd name="connsiteX3" fmla="*/ 1008938 w 2017875"/>
              <a:gd name="connsiteY3" fmla="*/ 1145374 h 1145373"/>
              <a:gd name="connsiteX4" fmla="*/ 0 w 2017875"/>
              <a:gd name="connsiteY4" fmla="*/ 572687 h 1145373"/>
              <a:gd name="connsiteX0" fmla="*/ 0 w 3324884"/>
              <a:gd name="connsiteY0" fmla="*/ 572954 h 1145856"/>
              <a:gd name="connsiteX1" fmla="*/ 1008938 w 3324884"/>
              <a:gd name="connsiteY1" fmla="*/ 267 h 1145856"/>
              <a:gd name="connsiteX2" fmla="*/ 3324884 w 3324884"/>
              <a:gd name="connsiteY2" fmla="*/ 519766 h 1145856"/>
              <a:gd name="connsiteX3" fmla="*/ 1008938 w 3324884"/>
              <a:gd name="connsiteY3" fmla="*/ 1145641 h 1145856"/>
              <a:gd name="connsiteX4" fmla="*/ 0 w 3324884"/>
              <a:gd name="connsiteY4" fmla="*/ 572954 h 1145856"/>
              <a:gd name="connsiteX0" fmla="*/ 0 w 5722559"/>
              <a:gd name="connsiteY0" fmla="*/ 576096 h 1150485"/>
              <a:gd name="connsiteX1" fmla="*/ 1008938 w 5722559"/>
              <a:gd name="connsiteY1" fmla="*/ 3409 h 1150485"/>
              <a:gd name="connsiteX2" fmla="*/ 5722559 w 5722559"/>
              <a:gd name="connsiteY2" fmla="*/ 418219 h 1150485"/>
              <a:gd name="connsiteX3" fmla="*/ 1008938 w 5722559"/>
              <a:gd name="connsiteY3" fmla="*/ 1148783 h 1150485"/>
              <a:gd name="connsiteX4" fmla="*/ 0 w 5722559"/>
              <a:gd name="connsiteY4" fmla="*/ 576096 h 1150485"/>
              <a:gd name="connsiteX0" fmla="*/ 0 w 5933329"/>
              <a:gd name="connsiteY0" fmla="*/ 574549 h 1148330"/>
              <a:gd name="connsiteX1" fmla="*/ 1008938 w 5933329"/>
              <a:gd name="connsiteY1" fmla="*/ 1862 h 1148330"/>
              <a:gd name="connsiteX2" fmla="*/ 5933329 w 5933329"/>
              <a:gd name="connsiteY2" fmla="*/ 450113 h 1148330"/>
              <a:gd name="connsiteX3" fmla="*/ 1008938 w 5933329"/>
              <a:gd name="connsiteY3" fmla="*/ 1147236 h 1148330"/>
              <a:gd name="connsiteX4" fmla="*/ 0 w 5933329"/>
              <a:gd name="connsiteY4" fmla="*/ 574549 h 1148330"/>
              <a:gd name="connsiteX0" fmla="*/ 2782 w 6699476"/>
              <a:gd name="connsiteY0" fmla="*/ 575982 h 1150331"/>
              <a:gd name="connsiteX1" fmla="*/ 1011720 w 6699476"/>
              <a:gd name="connsiteY1" fmla="*/ 3295 h 1150331"/>
              <a:gd name="connsiteX2" fmla="*/ 6699476 w 6699476"/>
              <a:gd name="connsiteY2" fmla="*/ 420140 h 1150331"/>
              <a:gd name="connsiteX3" fmla="*/ 1011720 w 6699476"/>
              <a:gd name="connsiteY3" fmla="*/ 1148669 h 1150331"/>
              <a:gd name="connsiteX4" fmla="*/ 2782 w 6699476"/>
              <a:gd name="connsiteY4" fmla="*/ 575982 h 1150331"/>
              <a:gd name="connsiteX0" fmla="*/ 9055 w 6705749"/>
              <a:gd name="connsiteY0" fmla="*/ 575982 h 1149635"/>
              <a:gd name="connsiteX1" fmla="*/ 1017993 w 6705749"/>
              <a:gd name="connsiteY1" fmla="*/ 3295 h 1149635"/>
              <a:gd name="connsiteX2" fmla="*/ 6705749 w 6705749"/>
              <a:gd name="connsiteY2" fmla="*/ 420140 h 1149635"/>
              <a:gd name="connsiteX3" fmla="*/ 1017993 w 6705749"/>
              <a:gd name="connsiteY3" fmla="*/ 1148669 h 1149635"/>
              <a:gd name="connsiteX4" fmla="*/ 9055 w 6705749"/>
              <a:gd name="connsiteY4" fmla="*/ 575982 h 1149635"/>
              <a:gd name="connsiteX0" fmla="*/ 29879 w 6726573"/>
              <a:gd name="connsiteY0" fmla="*/ 575982 h 1149640"/>
              <a:gd name="connsiteX1" fmla="*/ 1038817 w 6726573"/>
              <a:gd name="connsiteY1" fmla="*/ 3295 h 1149640"/>
              <a:gd name="connsiteX2" fmla="*/ 6726573 w 6726573"/>
              <a:gd name="connsiteY2" fmla="*/ 420140 h 1149640"/>
              <a:gd name="connsiteX3" fmla="*/ 1038817 w 6726573"/>
              <a:gd name="connsiteY3" fmla="*/ 1148669 h 1149640"/>
              <a:gd name="connsiteX4" fmla="*/ 29879 w 6726573"/>
              <a:gd name="connsiteY4" fmla="*/ 575982 h 1149640"/>
              <a:gd name="connsiteX0" fmla="*/ 29879 w 6730938"/>
              <a:gd name="connsiteY0" fmla="*/ 188864 h 762522"/>
              <a:gd name="connsiteX1" fmla="*/ 6726573 w 6730938"/>
              <a:gd name="connsiteY1" fmla="*/ 33022 h 762522"/>
              <a:gd name="connsiteX2" fmla="*/ 1038817 w 6730938"/>
              <a:gd name="connsiteY2" fmla="*/ 761551 h 762522"/>
              <a:gd name="connsiteX3" fmla="*/ 29879 w 6730938"/>
              <a:gd name="connsiteY3" fmla="*/ 188864 h 762522"/>
              <a:gd name="connsiteX0" fmla="*/ -1 w 6696693"/>
              <a:gd name="connsiteY0" fmla="*/ 188864 h 188863"/>
              <a:gd name="connsiteX1" fmla="*/ 6696693 w 6696693"/>
              <a:gd name="connsiteY1" fmla="*/ 33022 h 188863"/>
              <a:gd name="connsiteX2" fmla="*/ -1 w 6696693"/>
              <a:gd name="connsiteY2" fmla="*/ 188864 h 188863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3970 w 6756248"/>
              <a:gd name="connsiteY0" fmla="*/ 501224 h 847269"/>
              <a:gd name="connsiteX1" fmla="*/ 6700664 w 6756248"/>
              <a:gd name="connsiteY1" fmla="*/ 345382 h 847269"/>
              <a:gd name="connsiteX2" fmla="*/ 3970 w 6756248"/>
              <a:gd name="connsiteY2" fmla="*/ 501224 h 847269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4246 w 6708142"/>
              <a:gd name="connsiteY0" fmla="*/ 689949 h 1369838"/>
              <a:gd name="connsiteX1" fmla="*/ 6700940 w 6708142"/>
              <a:gd name="connsiteY1" fmla="*/ 534107 h 1369838"/>
              <a:gd name="connsiteX2" fmla="*/ 4246 w 6708142"/>
              <a:gd name="connsiteY2" fmla="*/ 689949 h 1369838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5547 w 6702241"/>
              <a:gd name="connsiteY0" fmla="*/ 620653 h 1300542"/>
              <a:gd name="connsiteX1" fmla="*/ 6702241 w 6702241"/>
              <a:gd name="connsiteY1" fmla="*/ 464811 h 1300542"/>
              <a:gd name="connsiteX2" fmla="*/ 5547 w 6702241"/>
              <a:gd name="connsiteY2" fmla="*/ 620653 h 1300542"/>
              <a:gd name="connsiteX0" fmla="*/ 5547 w 6702241"/>
              <a:gd name="connsiteY0" fmla="*/ 620653 h 1146123"/>
              <a:gd name="connsiteX1" fmla="*/ 6702241 w 6702241"/>
              <a:gd name="connsiteY1" fmla="*/ 464811 h 1146123"/>
              <a:gd name="connsiteX2" fmla="*/ 5547 w 6702241"/>
              <a:gd name="connsiteY2" fmla="*/ 620653 h 1146123"/>
              <a:gd name="connsiteX0" fmla="*/ 6940 w 6703634"/>
              <a:gd name="connsiteY0" fmla="*/ 478252 h 1003722"/>
              <a:gd name="connsiteX1" fmla="*/ 6703634 w 6703634"/>
              <a:gd name="connsiteY1" fmla="*/ 322410 h 1003722"/>
              <a:gd name="connsiteX2" fmla="*/ 6940 w 6703634"/>
              <a:gd name="connsiteY2" fmla="*/ 478252 h 1003722"/>
              <a:gd name="connsiteX0" fmla="*/ 6940 w 6703634"/>
              <a:gd name="connsiteY0" fmla="*/ 478252 h 927312"/>
              <a:gd name="connsiteX1" fmla="*/ 6703634 w 6703634"/>
              <a:gd name="connsiteY1" fmla="*/ 322410 h 927312"/>
              <a:gd name="connsiteX2" fmla="*/ 6940 w 6703634"/>
              <a:gd name="connsiteY2" fmla="*/ 478252 h 927312"/>
              <a:gd name="connsiteX0" fmla="*/ 908 w 6697602"/>
              <a:gd name="connsiteY0" fmla="*/ 492896 h 957162"/>
              <a:gd name="connsiteX1" fmla="*/ 6697602 w 6697602"/>
              <a:gd name="connsiteY1" fmla="*/ 337054 h 957162"/>
              <a:gd name="connsiteX2" fmla="*/ 908 w 6697602"/>
              <a:gd name="connsiteY2" fmla="*/ 492896 h 957162"/>
              <a:gd name="connsiteX0" fmla="*/ 107 w 6696801"/>
              <a:gd name="connsiteY0" fmla="*/ 459499 h 888995"/>
              <a:gd name="connsiteX1" fmla="*/ 6696801 w 6696801"/>
              <a:gd name="connsiteY1" fmla="*/ 303657 h 888995"/>
              <a:gd name="connsiteX2" fmla="*/ 107 w 6696801"/>
              <a:gd name="connsiteY2" fmla="*/ 459499 h 888995"/>
              <a:gd name="connsiteX0" fmla="*/ 107 w 6696801"/>
              <a:gd name="connsiteY0" fmla="*/ 479688 h 909184"/>
              <a:gd name="connsiteX1" fmla="*/ 6696801 w 6696801"/>
              <a:gd name="connsiteY1" fmla="*/ 323846 h 909184"/>
              <a:gd name="connsiteX2" fmla="*/ 107 w 6696801"/>
              <a:gd name="connsiteY2" fmla="*/ 479688 h 909184"/>
              <a:gd name="connsiteX0" fmla="*/ 107 w 6696801"/>
              <a:gd name="connsiteY0" fmla="*/ 479688 h 940678"/>
              <a:gd name="connsiteX1" fmla="*/ 6696801 w 6696801"/>
              <a:gd name="connsiteY1" fmla="*/ 323846 h 940678"/>
              <a:gd name="connsiteX2" fmla="*/ 107 w 6696801"/>
              <a:gd name="connsiteY2" fmla="*/ 479688 h 940678"/>
              <a:gd name="connsiteX0" fmla="*/ 157 w 6696851"/>
              <a:gd name="connsiteY0" fmla="*/ 592191 h 1169389"/>
              <a:gd name="connsiteX1" fmla="*/ 6696851 w 6696851"/>
              <a:gd name="connsiteY1" fmla="*/ 436349 h 1169389"/>
              <a:gd name="connsiteX2" fmla="*/ 157 w 6696851"/>
              <a:gd name="connsiteY2" fmla="*/ 592191 h 1169389"/>
              <a:gd name="connsiteX0" fmla="*/ 493 w 6697187"/>
              <a:gd name="connsiteY0" fmla="*/ 497740 h 977584"/>
              <a:gd name="connsiteX1" fmla="*/ 6697187 w 6697187"/>
              <a:gd name="connsiteY1" fmla="*/ 341898 h 977584"/>
              <a:gd name="connsiteX2" fmla="*/ 493 w 6697187"/>
              <a:gd name="connsiteY2" fmla="*/ 497740 h 977584"/>
              <a:gd name="connsiteX0" fmla="*/ 500 w 6642198"/>
              <a:gd name="connsiteY0" fmla="*/ 513253 h 980121"/>
              <a:gd name="connsiteX1" fmla="*/ 6642198 w 6642198"/>
              <a:gd name="connsiteY1" fmla="*/ 321242 h 980121"/>
              <a:gd name="connsiteX2" fmla="*/ 500 w 6642198"/>
              <a:gd name="connsiteY2" fmla="*/ 513253 h 980121"/>
              <a:gd name="connsiteX0" fmla="*/ 491 w 6709825"/>
              <a:gd name="connsiteY0" fmla="*/ 478133 h 976265"/>
              <a:gd name="connsiteX1" fmla="*/ 6709825 w 6709825"/>
              <a:gd name="connsiteY1" fmla="*/ 370770 h 976265"/>
              <a:gd name="connsiteX2" fmla="*/ 491 w 6709825"/>
              <a:gd name="connsiteY2" fmla="*/ 478133 h 976265"/>
              <a:gd name="connsiteX0" fmla="*/ 491 w 6709825"/>
              <a:gd name="connsiteY0" fmla="*/ 478133 h 962255"/>
              <a:gd name="connsiteX1" fmla="*/ 6709825 w 6709825"/>
              <a:gd name="connsiteY1" fmla="*/ 370770 h 962255"/>
              <a:gd name="connsiteX2" fmla="*/ 491 w 6709825"/>
              <a:gd name="connsiteY2" fmla="*/ 478133 h 962255"/>
              <a:gd name="connsiteX0" fmla="*/ 905 w 6710239"/>
              <a:gd name="connsiteY0" fmla="*/ 471953 h 956075"/>
              <a:gd name="connsiteX1" fmla="*/ 6710239 w 6710239"/>
              <a:gd name="connsiteY1" fmla="*/ 364590 h 956075"/>
              <a:gd name="connsiteX2" fmla="*/ 905 w 6710239"/>
              <a:gd name="connsiteY2" fmla="*/ 471953 h 956075"/>
              <a:gd name="connsiteX0" fmla="*/ 933 w 6710267"/>
              <a:gd name="connsiteY0" fmla="*/ 454975 h 939097"/>
              <a:gd name="connsiteX1" fmla="*/ 6710267 w 6710267"/>
              <a:gd name="connsiteY1" fmla="*/ 347612 h 939097"/>
              <a:gd name="connsiteX2" fmla="*/ 933 w 6710267"/>
              <a:gd name="connsiteY2" fmla="*/ 454975 h 939097"/>
              <a:gd name="connsiteX0" fmla="*/ 933 w 6710267"/>
              <a:gd name="connsiteY0" fmla="*/ 454975 h 903078"/>
              <a:gd name="connsiteX1" fmla="*/ 6710267 w 6710267"/>
              <a:gd name="connsiteY1" fmla="*/ 347612 h 903078"/>
              <a:gd name="connsiteX2" fmla="*/ 933 w 6710267"/>
              <a:gd name="connsiteY2" fmla="*/ 454975 h 903078"/>
              <a:gd name="connsiteX0" fmla="*/ 1137 w 6303942"/>
              <a:gd name="connsiteY0" fmla="*/ 450007 h 902803"/>
              <a:gd name="connsiteX1" fmla="*/ 6303942 w 6303942"/>
              <a:gd name="connsiteY1" fmla="*/ 356384 h 902803"/>
              <a:gd name="connsiteX2" fmla="*/ 1137 w 6303942"/>
              <a:gd name="connsiteY2" fmla="*/ 450007 h 902803"/>
              <a:gd name="connsiteX0" fmla="*/ 763 w 6303568"/>
              <a:gd name="connsiteY0" fmla="*/ 345042 h 691510"/>
              <a:gd name="connsiteX1" fmla="*/ 6303568 w 6303568"/>
              <a:gd name="connsiteY1" fmla="*/ 251419 h 691510"/>
              <a:gd name="connsiteX2" fmla="*/ 763 w 6303568"/>
              <a:gd name="connsiteY2" fmla="*/ 345042 h 691510"/>
              <a:gd name="connsiteX0" fmla="*/ 464 w 6303269"/>
              <a:gd name="connsiteY0" fmla="*/ 301419 h 603002"/>
              <a:gd name="connsiteX1" fmla="*/ 6303269 w 6303269"/>
              <a:gd name="connsiteY1" fmla="*/ 207796 h 603002"/>
              <a:gd name="connsiteX2" fmla="*/ 464 w 6303269"/>
              <a:gd name="connsiteY2" fmla="*/ 301419 h 603002"/>
              <a:gd name="connsiteX0" fmla="*/ 2 w 6302807"/>
              <a:gd name="connsiteY0" fmla="*/ 232453 h 459965"/>
              <a:gd name="connsiteX1" fmla="*/ 6302807 w 6302807"/>
              <a:gd name="connsiteY1" fmla="*/ 138830 h 459965"/>
              <a:gd name="connsiteX2" fmla="*/ 2 w 6302807"/>
              <a:gd name="connsiteY2" fmla="*/ 232453 h 459965"/>
              <a:gd name="connsiteX0" fmla="*/ 2 w 6302807"/>
              <a:gd name="connsiteY0" fmla="*/ 218785 h 430437"/>
              <a:gd name="connsiteX1" fmla="*/ 6302807 w 6302807"/>
              <a:gd name="connsiteY1" fmla="*/ 125162 h 430437"/>
              <a:gd name="connsiteX2" fmla="*/ 2 w 6302807"/>
              <a:gd name="connsiteY2" fmla="*/ 218785 h 430437"/>
              <a:gd name="connsiteX0" fmla="*/ 2 w 6302807"/>
              <a:gd name="connsiteY0" fmla="*/ 150184 h 361836"/>
              <a:gd name="connsiteX1" fmla="*/ 6302807 w 6302807"/>
              <a:gd name="connsiteY1" fmla="*/ 56561 h 361836"/>
              <a:gd name="connsiteX2" fmla="*/ 2 w 6302807"/>
              <a:gd name="connsiteY2" fmla="*/ 150184 h 361836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133 w 6302938"/>
              <a:gd name="connsiteY0" fmla="*/ 213846 h 451605"/>
              <a:gd name="connsiteX1" fmla="*/ 6302938 w 6302938"/>
              <a:gd name="connsiteY1" fmla="*/ 120223 h 451605"/>
              <a:gd name="connsiteX2" fmla="*/ 133 w 6302938"/>
              <a:gd name="connsiteY2" fmla="*/ 213846 h 451605"/>
              <a:gd name="connsiteX0" fmla="*/ 2289 w 6305094"/>
              <a:gd name="connsiteY0" fmla="*/ 237792 h 499248"/>
              <a:gd name="connsiteX1" fmla="*/ 6305094 w 6305094"/>
              <a:gd name="connsiteY1" fmla="*/ 144169 h 499248"/>
              <a:gd name="connsiteX2" fmla="*/ 2289 w 6305094"/>
              <a:gd name="connsiteY2" fmla="*/ 237792 h 499248"/>
              <a:gd name="connsiteX0" fmla="*/ 1330 w 6304135"/>
              <a:gd name="connsiteY0" fmla="*/ 208330 h 440630"/>
              <a:gd name="connsiteX1" fmla="*/ 6304135 w 6304135"/>
              <a:gd name="connsiteY1" fmla="*/ 114707 h 440630"/>
              <a:gd name="connsiteX2" fmla="*/ 1330 w 6304135"/>
              <a:gd name="connsiteY2" fmla="*/ 208330 h 440630"/>
              <a:gd name="connsiteX0" fmla="*/ 1330 w 6304135"/>
              <a:gd name="connsiteY0" fmla="*/ 190557 h 422857"/>
              <a:gd name="connsiteX1" fmla="*/ 6304135 w 6304135"/>
              <a:gd name="connsiteY1" fmla="*/ 96934 h 422857"/>
              <a:gd name="connsiteX2" fmla="*/ 1330 w 6304135"/>
              <a:gd name="connsiteY2" fmla="*/ 190557 h 422857"/>
              <a:gd name="connsiteX0" fmla="*/ 1322 w 6304127"/>
              <a:gd name="connsiteY0" fmla="*/ 190557 h 391618"/>
              <a:gd name="connsiteX1" fmla="*/ 6304127 w 6304127"/>
              <a:gd name="connsiteY1" fmla="*/ 96934 h 391618"/>
              <a:gd name="connsiteX2" fmla="*/ 1322 w 6304127"/>
              <a:gd name="connsiteY2" fmla="*/ 190557 h 391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04127" h="391618">
                <a:moveTo>
                  <a:pt x="1322" y="190557"/>
                </a:moveTo>
                <a:cubicBezTo>
                  <a:pt x="58819" y="-206459"/>
                  <a:pt x="1676272" y="148415"/>
                  <a:pt x="6304127" y="96934"/>
                </a:cubicBezTo>
                <a:cubicBezTo>
                  <a:pt x="1758417" y="309945"/>
                  <a:pt x="-56175" y="587573"/>
                  <a:pt x="1322" y="190557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8" name="椭圆 153"/>
          <p:cNvSpPr/>
          <p:nvPr/>
        </p:nvSpPr>
        <p:spPr>
          <a:xfrm rot="20216895">
            <a:off x="1707460" y="912936"/>
            <a:ext cx="1983464" cy="79718"/>
          </a:xfrm>
          <a:custGeom>
            <a:avLst/>
            <a:gdLst>
              <a:gd name="connsiteX0" fmla="*/ 0 w 2017875"/>
              <a:gd name="connsiteY0" fmla="*/ 572687 h 1145373"/>
              <a:gd name="connsiteX1" fmla="*/ 1008938 w 2017875"/>
              <a:gd name="connsiteY1" fmla="*/ 0 h 1145373"/>
              <a:gd name="connsiteX2" fmla="*/ 2017876 w 2017875"/>
              <a:gd name="connsiteY2" fmla="*/ 572687 h 1145373"/>
              <a:gd name="connsiteX3" fmla="*/ 1008938 w 2017875"/>
              <a:gd name="connsiteY3" fmla="*/ 1145374 h 1145373"/>
              <a:gd name="connsiteX4" fmla="*/ 0 w 2017875"/>
              <a:gd name="connsiteY4" fmla="*/ 572687 h 1145373"/>
              <a:gd name="connsiteX0" fmla="*/ 0 w 3324884"/>
              <a:gd name="connsiteY0" fmla="*/ 572954 h 1145856"/>
              <a:gd name="connsiteX1" fmla="*/ 1008938 w 3324884"/>
              <a:gd name="connsiteY1" fmla="*/ 267 h 1145856"/>
              <a:gd name="connsiteX2" fmla="*/ 3324884 w 3324884"/>
              <a:gd name="connsiteY2" fmla="*/ 519766 h 1145856"/>
              <a:gd name="connsiteX3" fmla="*/ 1008938 w 3324884"/>
              <a:gd name="connsiteY3" fmla="*/ 1145641 h 1145856"/>
              <a:gd name="connsiteX4" fmla="*/ 0 w 3324884"/>
              <a:gd name="connsiteY4" fmla="*/ 572954 h 1145856"/>
              <a:gd name="connsiteX0" fmla="*/ 0 w 5722559"/>
              <a:gd name="connsiteY0" fmla="*/ 576096 h 1150485"/>
              <a:gd name="connsiteX1" fmla="*/ 1008938 w 5722559"/>
              <a:gd name="connsiteY1" fmla="*/ 3409 h 1150485"/>
              <a:gd name="connsiteX2" fmla="*/ 5722559 w 5722559"/>
              <a:gd name="connsiteY2" fmla="*/ 418219 h 1150485"/>
              <a:gd name="connsiteX3" fmla="*/ 1008938 w 5722559"/>
              <a:gd name="connsiteY3" fmla="*/ 1148783 h 1150485"/>
              <a:gd name="connsiteX4" fmla="*/ 0 w 5722559"/>
              <a:gd name="connsiteY4" fmla="*/ 576096 h 1150485"/>
              <a:gd name="connsiteX0" fmla="*/ 0 w 5933329"/>
              <a:gd name="connsiteY0" fmla="*/ 574549 h 1148330"/>
              <a:gd name="connsiteX1" fmla="*/ 1008938 w 5933329"/>
              <a:gd name="connsiteY1" fmla="*/ 1862 h 1148330"/>
              <a:gd name="connsiteX2" fmla="*/ 5933329 w 5933329"/>
              <a:gd name="connsiteY2" fmla="*/ 450113 h 1148330"/>
              <a:gd name="connsiteX3" fmla="*/ 1008938 w 5933329"/>
              <a:gd name="connsiteY3" fmla="*/ 1147236 h 1148330"/>
              <a:gd name="connsiteX4" fmla="*/ 0 w 5933329"/>
              <a:gd name="connsiteY4" fmla="*/ 574549 h 1148330"/>
              <a:gd name="connsiteX0" fmla="*/ 2782 w 6699476"/>
              <a:gd name="connsiteY0" fmla="*/ 575982 h 1150331"/>
              <a:gd name="connsiteX1" fmla="*/ 1011720 w 6699476"/>
              <a:gd name="connsiteY1" fmla="*/ 3295 h 1150331"/>
              <a:gd name="connsiteX2" fmla="*/ 6699476 w 6699476"/>
              <a:gd name="connsiteY2" fmla="*/ 420140 h 1150331"/>
              <a:gd name="connsiteX3" fmla="*/ 1011720 w 6699476"/>
              <a:gd name="connsiteY3" fmla="*/ 1148669 h 1150331"/>
              <a:gd name="connsiteX4" fmla="*/ 2782 w 6699476"/>
              <a:gd name="connsiteY4" fmla="*/ 575982 h 1150331"/>
              <a:gd name="connsiteX0" fmla="*/ 9055 w 6705749"/>
              <a:gd name="connsiteY0" fmla="*/ 575982 h 1149635"/>
              <a:gd name="connsiteX1" fmla="*/ 1017993 w 6705749"/>
              <a:gd name="connsiteY1" fmla="*/ 3295 h 1149635"/>
              <a:gd name="connsiteX2" fmla="*/ 6705749 w 6705749"/>
              <a:gd name="connsiteY2" fmla="*/ 420140 h 1149635"/>
              <a:gd name="connsiteX3" fmla="*/ 1017993 w 6705749"/>
              <a:gd name="connsiteY3" fmla="*/ 1148669 h 1149635"/>
              <a:gd name="connsiteX4" fmla="*/ 9055 w 6705749"/>
              <a:gd name="connsiteY4" fmla="*/ 575982 h 1149635"/>
              <a:gd name="connsiteX0" fmla="*/ 29879 w 6726573"/>
              <a:gd name="connsiteY0" fmla="*/ 575982 h 1149640"/>
              <a:gd name="connsiteX1" fmla="*/ 1038817 w 6726573"/>
              <a:gd name="connsiteY1" fmla="*/ 3295 h 1149640"/>
              <a:gd name="connsiteX2" fmla="*/ 6726573 w 6726573"/>
              <a:gd name="connsiteY2" fmla="*/ 420140 h 1149640"/>
              <a:gd name="connsiteX3" fmla="*/ 1038817 w 6726573"/>
              <a:gd name="connsiteY3" fmla="*/ 1148669 h 1149640"/>
              <a:gd name="connsiteX4" fmla="*/ 29879 w 6726573"/>
              <a:gd name="connsiteY4" fmla="*/ 575982 h 1149640"/>
              <a:gd name="connsiteX0" fmla="*/ 29879 w 6730938"/>
              <a:gd name="connsiteY0" fmla="*/ 188864 h 762522"/>
              <a:gd name="connsiteX1" fmla="*/ 6726573 w 6730938"/>
              <a:gd name="connsiteY1" fmla="*/ 33022 h 762522"/>
              <a:gd name="connsiteX2" fmla="*/ 1038817 w 6730938"/>
              <a:gd name="connsiteY2" fmla="*/ 761551 h 762522"/>
              <a:gd name="connsiteX3" fmla="*/ 29879 w 6730938"/>
              <a:gd name="connsiteY3" fmla="*/ 188864 h 762522"/>
              <a:gd name="connsiteX0" fmla="*/ -1 w 6696693"/>
              <a:gd name="connsiteY0" fmla="*/ 188864 h 188863"/>
              <a:gd name="connsiteX1" fmla="*/ 6696693 w 6696693"/>
              <a:gd name="connsiteY1" fmla="*/ 33022 h 188863"/>
              <a:gd name="connsiteX2" fmla="*/ -1 w 6696693"/>
              <a:gd name="connsiteY2" fmla="*/ 188864 h 188863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3970 w 6756248"/>
              <a:gd name="connsiteY0" fmla="*/ 501224 h 847269"/>
              <a:gd name="connsiteX1" fmla="*/ 6700664 w 6756248"/>
              <a:gd name="connsiteY1" fmla="*/ 345382 h 847269"/>
              <a:gd name="connsiteX2" fmla="*/ 3970 w 6756248"/>
              <a:gd name="connsiteY2" fmla="*/ 501224 h 847269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4246 w 6708142"/>
              <a:gd name="connsiteY0" fmla="*/ 689949 h 1369838"/>
              <a:gd name="connsiteX1" fmla="*/ 6700940 w 6708142"/>
              <a:gd name="connsiteY1" fmla="*/ 534107 h 1369838"/>
              <a:gd name="connsiteX2" fmla="*/ 4246 w 6708142"/>
              <a:gd name="connsiteY2" fmla="*/ 689949 h 1369838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5547 w 6702241"/>
              <a:gd name="connsiteY0" fmla="*/ 620653 h 1300542"/>
              <a:gd name="connsiteX1" fmla="*/ 6702241 w 6702241"/>
              <a:gd name="connsiteY1" fmla="*/ 464811 h 1300542"/>
              <a:gd name="connsiteX2" fmla="*/ 5547 w 6702241"/>
              <a:gd name="connsiteY2" fmla="*/ 620653 h 1300542"/>
              <a:gd name="connsiteX0" fmla="*/ 5547 w 6702241"/>
              <a:gd name="connsiteY0" fmla="*/ 620653 h 1146123"/>
              <a:gd name="connsiteX1" fmla="*/ 6702241 w 6702241"/>
              <a:gd name="connsiteY1" fmla="*/ 464811 h 1146123"/>
              <a:gd name="connsiteX2" fmla="*/ 5547 w 6702241"/>
              <a:gd name="connsiteY2" fmla="*/ 620653 h 1146123"/>
              <a:gd name="connsiteX0" fmla="*/ 6940 w 6703634"/>
              <a:gd name="connsiteY0" fmla="*/ 478252 h 1003722"/>
              <a:gd name="connsiteX1" fmla="*/ 6703634 w 6703634"/>
              <a:gd name="connsiteY1" fmla="*/ 322410 h 1003722"/>
              <a:gd name="connsiteX2" fmla="*/ 6940 w 6703634"/>
              <a:gd name="connsiteY2" fmla="*/ 478252 h 1003722"/>
              <a:gd name="connsiteX0" fmla="*/ 6940 w 6703634"/>
              <a:gd name="connsiteY0" fmla="*/ 478252 h 927312"/>
              <a:gd name="connsiteX1" fmla="*/ 6703634 w 6703634"/>
              <a:gd name="connsiteY1" fmla="*/ 322410 h 927312"/>
              <a:gd name="connsiteX2" fmla="*/ 6940 w 6703634"/>
              <a:gd name="connsiteY2" fmla="*/ 478252 h 927312"/>
              <a:gd name="connsiteX0" fmla="*/ 908 w 6697602"/>
              <a:gd name="connsiteY0" fmla="*/ 492896 h 957162"/>
              <a:gd name="connsiteX1" fmla="*/ 6697602 w 6697602"/>
              <a:gd name="connsiteY1" fmla="*/ 337054 h 957162"/>
              <a:gd name="connsiteX2" fmla="*/ 908 w 6697602"/>
              <a:gd name="connsiteY2" fmla="*/ 492896 h 957162"/>
              <a:gd name="connsiteX0" fmla="*/ 107 w 6696801"/>
              <a:gd name="connsiteY0" fmla="*/ 459499 h 888995"/>
              <a:gd name="connsiteX1" fmla="*/ 6696801 w 6696801"/>
              <a:gd name="connsiteY1" fmla="*/ 303657 h 888995"/>
              <a:gd name="connsiteX2" fmla="*/ 107 w 6696801"/>
              <a:gd name="connsiteY2" fmla="*/ 459499 h 888995"/>
              <a:gd name="connsiteX0" fmla="*/ 107 w 6696801"/>
              <a:gd name="connsiteY0" fmla="*/ 479688 h 909184"/>
              <a:gd name="connsiteX1" fmla="*/ 6696801 w 6696801"/>
              <a:gd name="connsiteY1" fmla="*/ 323846 h 909184"/>
              <a:gd name="connsiteX2" fmla="*/ 107 w 6696801"/>
              <a:gd name="connsiteY2" fmla="*/ 479688 h 909184"/>
              <a:gd name="connsiteX0" fmla="*/ 107 w 6696801"/>
              <a:gd name="connsiteY0" fmla="*/ 479688 h 940678"/>
              <a:gd name="connsiteX1" fmla="*/ 6696801 w 6696801"/>
              <a:gd name="connsiteY1" fmla="*/ 323846 h 940678"/>
              <a:gd name="connsiteX2" fmla="*/ 107 w 6696801"/>
              <a:gd name="connsiteY2" fmla="*/ 479688 h 940678"/>
              <a:gd name="connsiteX0" fmla="*/ 157 w 6696851"/>
              <a:gd name="connsiteY0" fmla="*/ 592191 h 1169389"/>
              <a:gd name="connsiteX1" fmla="*/ 6696851 w 6696851"/>
              <a:gd name="connsiteY1" fmla="*/ 436349 h 1169389"/>
              <a:gd name="connsiteX2" fmla="*/ 157 w 6696851"/>
              <a:gd name="connsiteY2" fmla="*/ 592191 h 1169389"/>
              <a:gd name="connsiteX0" fmla="*/ 493 w 6697187"/>
              <a:gd name="connsiteY0" fmla="*/ 497740 h 977584"/>
              <a:gd name="connsiteX1" fmla="*/ 6697187 w 6697187"/>
              <a:gd name="connsiteY1" fmla="*/ 341898 h 977584"/>
              <a:gd name="connsiteX2" fmla="*/ 493 w 6697187"/>
              <a:gd name="connsiteY2" fmla="*/ 497740 h 977584"/>
              <a:gd name="connsiteX0" fmla="*/ 500 w 6642198"/>
              <a:gd name="connsiteY0" fmla="*/ 513253 h 980121"/>
              <a:gd name="connsiteX1" fmla="*/ 6642198 w 6642198"/>
              <a:gd name="connsiteY1" fmla="*/ 321242 h 980121"/>
              <a:gd name="connsiteX2" fmla="*/ 500 w 6642198"/>
              <a:gd name="connsiteY2" fmla="*/ 513253 h 980121"/>
              <a:gd name="connsiteX0" fmla="*/ 491 w 6709825"/>
              <a:gd name="connsiteY0" fmla="*/ 478133 h 976265"/>
              <a:gd name="connsiteX1" fmla="*/ 6709825 w 6709825"/>
              <a:gd name="connsiteY1" fmla="*/ 370770 h 976265"/>
              <a:gd name="connsiteX2" fmla="*/ 491 w 6709825"/>
              <a:gd name="connsiteY2" fmla="*/ 478133 h 976265"/>
              <a:gd name="connsiteX0" fmla="*/ 491 w 6709825"/>
              <a:gd name="connsiteY0" fmla="*/ 478133 h 962255"/>
              <a:gd name="connsiteX1" fmla="*/ 6709825 w 6709825"/>
              <a:gd name="connsiteY1" fmla="*/ 370770 h 962255"/>
              <a:gd name="connsiteX2" fmla="*/ 491 w 6709825"/>
              <a:gd name="connsiteY2" fmla="*/ 478133 h 962255"/>
              <a:gd name="connsiteX0" fmla="*/ 905 w 6710239"/>
              <a:gd name="connsiteY0" fmla="*/ 471953 h 956075"/>
              <a:gd name="connsiteX1" fmla="*/ 6710239 w 6710239"/>
              <a:gd name="connsiteY1" fmla="*/ 364590 h 956075"/>
              <a:gd name="connsiteX2" fmla="*/ 905 w 6710239"/>
              <a:gd name="connsiteY2" fmla="*/ 471953 h 956075"/>
              <a:gd name="connsiteX0" fmla="*/ 933 w 6710267"/>
              <a:gd name="connsiteY0" fmla="*/ 454975 h 939097"/>
              <a:gd name="connsiteX1" fmla="*/ 6710267 w 6710267"/>
              <a:gd name="connsiteY1" fmla="*/ 347612 h 939097"/>
              <a:gd name="connsiteX2" fmla="*/ 933 w 6710267"/>
              <a:gd name="connsiteY2" fmla="*/ 454975 h 939097"/>
              <a:gd name="connsiteX0" fmla="*/ 933 w 6710267"/>
              <a:gd name="connsiteY0" fmla="*/ 454975 h 903078"/>
              <a:gd name="connsiteX1" fmla="*/ 6710267 w 6710267"/>
              <a:gd name="connsiteY1" fmla="*/ 347612 h 903078"/>
              <a:gd name="connsiteX2" fmla="*/ 933 w 6710267"/>
              <a:gd name="connsiteY2" fmla="*/ 454975 h 903078"/>
              <a:gd name="connsiteX0" fmla="*/ 1137 w 6303942"/>
              <a:gd name="connsiteY0" fmla="*/ 450007 h 902803"/>
              <a:gd name="connsiteX1" fmla="*/ 6303942 w 6303942"/>
              <a:gd name="connsiteY1" fmla="*/ 356384 h 902803"/>
              <a:gd name="connsiteX2" fmla="*/ 1137 w 6303942"/>
              <a:gd name="connsiteY2" fmla="*/ 450007 h 902803"/>
              <a:gd name="connsiteX0" fmla="*/ 763 w 6303568"/>
              <a:gd name="connsiteY0" fmla="*/ 345042 h 691510"/>
              <a:gd name="connsiteX1" fmla="*/ 6303568 w 6303568"/>
              <a:gd name="connsiteY1" fmla="*/ 251419 h 691510"/>
              <a:gd name="connsiteX2" fmla="*/ 763 w 6303568"/>
              <a:gd name="connsiteY2" fmla="*/ 345042 h 691510"/>
              <a:gd name="connsiteX0" fmla="*/ 464 w 6303269"/>
              <a:gd name="connsiteY0" fmla="*/ 301419 h 603002"/>
              <a:gd name="connsiteX1" fmla="*/ 6303269 w 6303269"/>
              <a:gd name="connsiteY1" fmla="*/ 207796 h 603002"/>
              <a:gd name="connsiteX2" fmla="*/ 464 w 6303269"/>
              <a:gd name="connsiteY2" fmla="*/ 301419 h 603002"/>
              <a:gd name="connsiteX0" fmla="*/ 2 w 6302807"/>
              <a:gd name="connsiteY0" fmla="*/ 232453 h 459965"/>
              <a:gd name="connsiteX1" fmla="*/ 6302807 w 6302807"/>
              <a:gd name="connsiteY1" fmla="*/ 138830 h 459965"/>
              <a:gd name="connsiteX2" fmla="*/ 2 w 6302807"/>
              <a:gd name="connsiteY2" fmla="*/ 232453 h 459965"/>
              <a:gd name="connsiteX0" fmla="*/ 2 w 6302807"/>
              <a:gd name="connsiteY0" fmla="*/ 218785 h 430437"/>
              <a:gd name="connsiteX1" fmla="*/ 6302807 w 6302807"/>
              <a:gd name="connsiteY1" fmla="*/ 125162 h 430437"/>
              <a:gd name="connsiteX2" fmla="*/ 2 w 6302807"/>
              <a:gd name="connsiteY2" fmla="*/ 218785 h 430437"/>
              <a:gd name="connsiteX0" fmla="*/ 2 w 6302807"/>
              <a:gd name="connsiteY0" fmla="*/ 150184 h 361836"/>
              <a:gd name="connsiteX1" fmla="*/ 6302807 w 6302807"/>
              <a:gd name="connsiteY1" fmla="*/ 56561 h 361836"/>
              <a:gd name="connsiteX2" fmla="*/ 2 w 6302807"/>
              <a:gd name="connsiteY2" fmla="*/ 150184 h 361836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133 w 6302938"/>
              <a:gd name="connsiteY0" fmla="*/ 213846 h 451605"/>
              <a:gd name="connsiteX1" fmla="*/ 6302938 w 6302938"/>
              <a:gd name="connsiteY1" fmla="*/ 120223 h 451605"/>
              <a:gd name="connsiteX2" fmla="*/ 133 w 6302938"/>
              <a:gd name="connsiteY2" fmla="*/ 213846 h 451605"/>
              <a:gd name="connsiteX0" fmla="*/ 2289 w 6305094"/>
              <a:gd name="connsiteY0" fmla="*/ 237792 h 499248"/>
              <a:gd name="connsiteX1" fmla="*/ 6305094 w 6305094"/>
              <a:gd name="connsiteY1" fmla="*/ 144169 h 499248"/>
              <a:gd name="connsiteX2" fmla="*/ 2289 w 6305094"/>
              <a:gd name="connsiteY2" fmla="*/ 237792 h 499248"/>
              <a:gd name="connsiteX0" fmla="*/ 1330 w 6304135"/>
              <a:gd name="connsiteY0" fmla="*/ 208330 h 440630"/>
              <a:gd name="connsiteX1" fmla="*/ 6304135 w 6304135"/>
              <a:gd name="connsiteY1" fmla="*/ 114707 h 440630"/>
              <a:gd name="connsiteX2" fmla="*/ 1330 w 6304135"/>
              <a:gd name="connsiteY2" fmla="*/ 208330 h 440630"/>
              <a:gd name="connsiteX0" fmla="*/ 1330 w 6304135"/>
              <a:gd name="connsiteY0" fmla="*/ 190557 h 422857"/>
              <a:gd name="connsiteX1" fmla="*/ 6304135 w 6304135"/>
              <a:gd name="connsiteY1" fmla="*/ 96934 h 422857"/>
              <a:gd name="connsiteX2" fmla="*/ 1330 w 6304135"/>
              <a:gd name="connsiteY2" fmla="*/ 190557 h 422857"/>
              <a:gd name="connsiteX0" fmla="*/ 1322 w 6304127"/>
              <a:gd name="connsiteY0" fmla="*/ 190557 h 391618"/>
              <a:gd name="connsiteX1" fmla="*/ 6304127 w 6304127"/>
              <a:gd name="connsiteY1" fmla="*/ 96934 h 391618"/>
              <a:gd name="connsiteX2" fmla="*/ 1322 w 6304127"/>
              <a:gd name="connsiteY2" fmla="*/ 190557 h 391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04127" h="391618">
                <a:moveTo>
                  <a:pt x="1322" y="190557"/>
                </a:moveTo>
                <a:cubicBezTo>
                  <a:pt x="58819" y="-206459"/>
                  <a:pt x="1676272" y="148415"/>
                  <a:pt x="6304127" y="96934"/>
                </a:cubicBezTo>
                <a:cubicBezTo>
                  <a:pt x="1758417" y="309945"/>
                  <a:pt x="-56175" y="587573"/>
                  <a:pt x="1322" y="190557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9" name="椭圆 153"/>
          <p:cNvSpPr/>
          <p:nvPr/>
        </p:nvSpPr>
        <p:spPr>
          <a:xfrm rot="20216895">
            <a:off x="695390" y="2986010"/>
            <a:ext cx="2511503" cy="100940"/>
          </a:xfrm>
          <a:custGeom>
            <a:avLst/>
            <a:gdLst>
              <a:gd name="connsiteX0" fmla="*/ 0 w 2017875"/>
              <a:gd name="connsiteY0" fmla="*/ 572687 h 1145373"/>
              <a:gd name="connsiteX1" fmla="*/ 1008938 w 2017875"/>
              <a:gd name="connsiteY1" fmla="*/ 0 h 1145373"/>
              <a:gd name="connsiteX2" fmla="*/ 2017876 w 2017875"/>
              <a:gd name="connsiteY2" fmla="*/ 572687 h 1145373"/>
              <a:gd name="connsiteX3" fmla="*/ 1008938 w 2017875"/>
              <a:gd name="connsiteY3" fmla="*/ 1145374 h 1145373"/>
              <a:gd name="connsiteX4" fmla="*/ 0 w 2017875"/>
              <a:gd name="connsiteY4" fmla="*/ 572687 h 1145373"/>
              <a:gd name="connsiteX0" fmla="*/ 0 w 3324884"/>
              <a:gd name="connsiteY0" fmla="*/ 572954 h 1145856"/>
              <a:gd name="connsiteX1" fmla="*/ 1008938 w 3324884"/>
              <a:gd name="connsiteY1" fmla="*/ 267 h 1145856"/>
              <a:gd name="connsiteX2" fmla="*/ 3324884 w 3324884"/>
              <a:gd name="connsiteY2" fmla="*/ 519766 h 1145856"/>
              <a:gd name="connsiteX3" fmla="*/ 1008938 w 3324884"/>
              <a:gd name="connsiteY3" fmla="*/ 1145641 h 1145856"/>
              <a:gd name="connsiteX4" fmla="*/ 0 w 3324884"/>
              <a:gd name="connsiteY4" fmla="*/ 572954 h 1145856"/>
              <a:gd name="connsiteX0" fmla="*/ 0 w 5722559"/>
              <a:gd name="connsiteY0" fmla="*/ 576096 h 1150485"/>
              <a:gd name="connsiteX1" fmla="*/ 1008938 w 5722559"/>
              <a:gd name="connsiteY1" fmla="*/ 3409 h 1150485"/>
              <a:gd name="connsiteX2" fmla="*/ 5722559 w 5722559"/>
              <a:gd name="connsiteY2" fmla="*/ 418219 h 1150485"/>
              <a:gd name="connsiteX3" fmla="*/ 1008938 w 5722559"/>
              <a:gd name="connsiteY3" fmla="*/ 1148783 h 1150485"/>
              <a:gd name="connsiteX4" fmla="*/ 0 w 5722559"/>
              <a:gd name="connsiteY4" fmla="*/ 576096 h 1150485"/>
              <a:gd name="connsiteX0" fmla="*/ 0 w 5933329"/>
              <a:gd name="connsiteY0" fmla="*/ 574549 h 1148330"/>
              <a:gd name="connsiteX1" fmla="*/ 1008938 w 5933329"/>
              <a:gd name="connsiteY1" fmla="*/ 1862 h 1148330"/>
              <a:gd name="connsiteX2" fmla="*/ 5933329 w 5933329"/>
              <a:gd name="connsiteY2" fmla="*/ 450113 h 1148330"/>
              <a:gd name="connsiteX3" fmla="*/ 1008938 w 5933329"/>
              <a:gd name="connsiteY3" fmla="*/ 1147236 h 1148330"/>
              <a:gd name="connsiteX4" fmla="*/ 0 w 5933329"/>
              <a:gd name="connsiteY4" fmla="*/ 574549 h 1148330"/>
              <a:gd name="connsiteX0" fmla="*/ 2782 w 6699476"/>
              <a:gd name="connsiteY0" fmla="*/ 575982 h 1150331"/>
              <a:gd name="connsiteX1" fmla="*/ 1011720 w 6699476"/>
              <a:gd name="connsiteY1" fmla="*/ 3295 h 1150331"/>
              <a:gd name="connsiteX2" fmla="*/ 6699476 w 6699476"/>
              <a:gd name="connsiteY2" fmla="*/ 420140 h 1150331"/>
              <a:gd name="connsiteX3" fmla="*/ 1011720 w 6699476"/>
              <a:gd name="connsiteY3" fmla="*/ 1148669 h 1150331"/>
              <a:gd name="connsiteX4" fmla="*/ 2782 w 6699476"/>
              <a:gd name="connsiteY4" fmla="*/ 575982 h 1150331"/>
              <a:gd name="connsiteX0" fmla="*/ 9055 w 6705749"/>
              <a:gd name="connsiteY0" fmla="*/ 575982 h 1149635"/>
              <a:gd name="connsiteX1" fmla="*/ 1017993 w 6705749"/>
              <a:gd name="connsiteY1" fmla="*/ 3295 h 1149635"/>
              <a:gd name="connsiteX2" fmla="*/ 6705749 w 6705749"/>
              <a:gd name="connsiteY2" fmla="*/ 420140 h 1149635"/>
              <a:gd name="connsiteX3" fmla="*/ 1017993 w 6705749"/>
              <a:gd name="connsiteY3" fmla="*/ 1148669 h 1149635"/>
              <a:gd name="connsiteX4" fmla="*/ 9055 w 6705749"/>
              <a:gd name="connsiteY4" fmla="*/ 575982 h 1149635"/>
              <a:gd name="connsiteX0" fmla="*/ 29879 w 6726573"/>
              <a:gd name="connsiteY0" fmla="*/ 575982 h 1149640"/>
              <a:gd name="connsiteX1" fmla="*/ 1038817 w 6726573"/>
              <a:gd name="connsiteY1" fmla="*/ 3295 h 1149640"/>
              <a:gd name="connsiteX2" fmla="*/ 6726573 w 6726573"/>
              <a:gd name="connsiteY2" fmla="*/ 420140 h 1149640"/>
              <a:gd name="connsiteX3" fmla="*/ 1038817 w 6726573"/>
              <a:gd name="connsiteY3" fmla="*/ 1148669 h 1149640"/>
              <a:gd name="connsiteX4" fmla="*/ 29879 w 6726573"/>
              <a:gd name="connsiteY4" fmla="*/ 575982 h 1149640"/>
              <a:gd name="connsiteX0" fmla="*/ 29879 w 6730938"/>
              <a:gd name="connsiteY0" fmla="*/ 188864 h 762522"/>
              <a:gd name="connsiteX1" fmla="*/ 6726573 w 6730938"/>
              <a:gd name="connsiteY1" fmla="*/ 33022 h 762522"/>
              <a:gd name="connsiteX2" fmla="*/ 1038817 w 6730938"/>
              <a:gd name="connsiteY2" fmla="*/ 761551 h 762522"/>
              <a:gd name="connsiteX3" fmla="*/ 29879 w 6730938"/>
              <a:gd name="connsiteY3" fmla="*/ 188864 h 762522"/>
              <a:gd name="connsiteX0" fmla="*/ -1 w 6696693"/>
              <a:gd name="connsiteY0" fmla="*/ 188864 h 188863"/>
              <a:gd name="connsiteX1" fmla="*/ 6696693 w 6696693"/>
              <a:gd name="connsiteY1" fmla="*/ 33022 h 188863"/>
              <a:gd name="connsiteX2" fmla="*/ -1 w 6696693"/>
              <a:gd name="connsiteY2" fmla="*/ 188864 h 188863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3970 w 6756248"/>
              <a:gd name="connsiteY0" fmla="*/ 501224 h 847269"/>
              <a:gd name="connsiteX1" fmla="*/ 6700664 w 6756248"/>
              <a:gd name="connsiteY1" fmla="*/ 345382 h 847269"/>
              <a:gd name="connsiteX2" fmla="*/ 3970 w 6756248"/>
              <a:gd name="connsiteY2" fmla="*/ 501224 h 847269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4246 w 6708142"/>
              <a:gd name="connsiteY0" fmla="*/ 689949 h 1369838"/>
              <a:gd name="connsiteX1" fmla="*/ 6700940 w 6708142"/>
              <a:gd name="connsiteY1" fmla="*/ 534107 h 1369838"/>
              <a:gd name="connsiteX2" fmla="*/ 4246 w 6708142"/>
              <a:gd name="connsiteY2" fmla="*/ 689949 h 1369838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5547 w 6702241"/>
              <a:gd name="connsiteY0" fmla="*/ 620653 h 1300542"/>
              <a:gd name="connsiteX1" fmla="*/ 6702241 w 6702241"/>
              <a:gd name="connsiteY1" fmla="*/ 464811 h 1300542"/>
              <a:gd name="connsiteX2" fmla="*/ 5547 w 6702241"/>
              <a:gd name="connsiteY2" fmla="*/ 620653 h 1300542"/>
              <a:gd name="connsiteX0" fmla="*/ 5547 w 6702241"/>
              <a:gd name="connsiteY0" fmla="*/ 620653 h 1146123"/>
              <a:gd name="connsiteX1" fmla="*/ 6702241 w 6702241"/>
              <a:gd name="connsiteY1" fmla="*/ 464811 h 1146123"/>
              <a:gd name="connsiteX2" fmla="*/ 5547 w 6702241"/>
              <a:gd name="connsiteY2" fmla="*/ 620653 h 1146123"/>
              <a:gd name="connsiteX0" fmla="*/ 6940 w 6703634"/>
              <a:gd name="connsiteY0" fmla="*/ 478252 h 1003722"/>
              <a:gd name="connsiteX1" fmla="*/ 6703634 w 6703634"/>
              <a:gd name="connsiteY1" fmla="*/ 322410 h 1003722"/>
              <a:gd name="connsiteX2" fmla="*/ 6940 w 6703634"/>
              <a:gd name="connsiteY2" fmla="*/ 478252 h 1003722"/>
              <a:gd name="connsiteX0" fmla="*/ 6940 w 6703634"/>
              <a:gd name="connsiteY0" fmla="*/ 478252 h 927312"/>
              <a:gd name="connsiteX1" fmla="*/ 6703634 w 6703634"/>
              <a:gd name="connsiteY1" fmla="*/ 322410 h 927312"/>
              <a:gd name="connsiteX2" fmla="*/ 6940 w 6703634"/>
              <a:gd name="connsiteY2" fmla="*/ 478252 h 927312"/>
              <a:gd name="connsiteX0" fmla="*/ 908 w 6697602"/>
              <a:gd name="connsiteY0" fmla="*/ 492896 h 957162"/>
              <a:gd name="connsiteX1" fmla="*/ 6697602 w 6697602"/>
              <a:gd name="connsiteY1" fmla="*/ 337054 h 957162"/>
              <a:gd name="connsiteX2" fmla="*/ 908 w 6697602"/>
              <a:gd name="connsiteY2" fmla="*/ 492896 h 957162"/>
              <a:gd name="connsiteX0" fmla="*/ 107 w 6696801"/>
              <a:gd name="connsiteY0" fmla="*/ 459499 h 888995"/>
              <a:gd name="connsiteX1" fmla="*/ 6696801 w 6696801"/>
              <a:gd name="connsiteY1" fmla="*/ 303657 h 888995"/>
              <a:gd name="connsiteX2" fmla="*/ 107 w 6696801"/>
              <a:gd name="connsiteY2" fmla="*/ 459499 h 888995"/>
              <a:gd name="connsiteX0" fmla="*/ 107 w 6696801"/>
              <a:gd name="connsiteY0" fmla="*/ 479688 h 909184"/>
              <a:gd name="connsiteX1" fmla="*/ 6696801 w 6696801"/>
              <a:gd name="connsiteY1" fmla="*/ 323846 h 909184"/>
              <a:gd name="connsiteX2" fmla="*/ 107 w 6696801"/>
              <a:gd name="connsiteY2" fmla="*/ 479688 h 909184"/>
              <a:gd name="connsiteX0" fmla="*/ 107 w 6696801"/>
              <a:gd name="connsiteY0" fmla="*/ 479688 h 940678"/>
              <a:gd name="connsiteX1" fmla="*/ 6696801 w 6696801"/>
              <a:gd name="connsiteY1" fmla="*/ 323846 h 940678"/>
              <a:gd name="connsiteX2" fmla="*/ 107 w 6696801"/>
              <a:gd name="connsiteY2" fmla="*/ 479688 h 940678"/>
              <a:gd name="connsiteX0" fmla="*/ 157 w 6696851"/>
              <a:gd name="connsiteY0" fmla="*/ 592191 h 1169389"/>
              <a:gd name="connsiteX1" fmla="*/ 6696851 w 6696851"/>
              <a:gd name="connsiteY1" fmla="*/ 436349 h 1169389"/>
              <a:gd name="connsiteX2" fmla="*/ 157 w 6696851"/>
              <a:gd name="connsiteY2" fmla="*/ 592191 h 1169389"/>
              <a:gd name="connsiteX0" fmla="*/ 493 w 6697187"/>
              <a:gd name="connsiteY0" fmla="*/ 497740 h 977584"/>
              <a:gd name="connsiteX1" fmla="*/ 6697187 w 6697187"/>
              <a:gd name="connsiteY1" fmla="*/ 341898 h 977584"/>
              <a:gd name="connsiteX2" fmla="*/ 493 w 6697187"/>
              <a:gd name="connsiteY2" fmla="*/ 497740 h 977584"/>
              <a:gd name="connsiteX0" fmla="*/ 500 w 6642198"/>
              <a:gd name="connsiteY0" fmla="*/ 513253 h 980121"/>
              <a:gd name="connsiteX1" fmla="*/ 6642198 w 6642198"/>
              <a:gd name="connsiteY1" fmla="*/ 321242 h 980121"/>
              <a:gd name="connsiteX2" fmla="*/ 500 w 6642198"/>
              <a:gd name="connsiteY2" fmla="*/ 513253 h 980121"/>
              <a:gd name="connsiteX0" fmla="*/ 491 w 6709825"/>
              <a:gd name="connsiteY0" fmla="*/ 478133 h 976265"/>
              <a:gd name="connsiteX1" fmla="*/ 6709825 w 6709825"/>
              <a:gd name="connsiteY1" fmla="*/ 370770 h 976265"/>
              <a:gd name="connsiteX2" fmla="*/ 491 w 6709825"/>
              <a:gd name="connsiteY2" fmla="*/ 478133 h 976265"/>
              <a:gd name="connsiteX0" fmla="*/ 491 w 6709825"/>
              <a:gd name="connsiteY0" fmla="*/ 478133 h 962255"/>
              <a:gd name="connsiteX1" fmla="*/ 6709825 w 6709825"/>
              <a:gd name="connsiteY1" fmla="*/ 370770 h 962255"/>
              <a:gd name="connsiteX2" fmla="*/ 491 w 6709825"/>
              <a:gd name="connsiteY2" fmla="*/ 478133 h 962255"/>
              <a:gd name="connsiteX0" fmla="*/ 905 w 6710239"/>
              <a:gd name="connsiteY0" fmla="*/ 471953 h 956075"/>
              <a:gd name="connsiteX1" fmla="*/ 6710239 w 6710239"/>
              <a:gd name="connsiteY1" fmla="*/ 364590 h 956075"/>
              <a:gd name="connsiteX2" fmla="*/ 905 w 6710239"/>
              <a:gd name="connsiteY2" fmla="*/ 471953 h 956075"/>
              <a:gd name="connsiteX0" fmla="*/ 933 w 6710267"/>
              <a:gd name="connsiteY0" fmla="*/ 454975 h 939097"/>
              <a:gd name="connsiteX1" fmla="*/ 6710267 w 6710267"/>
              <a:gd name="connsiteY1" fmla="*/ 347612 h 939097"/>
              <a:gd name="connsiteX2" fmla="*/ 933 w 6710267"/>
              <a:gd name="connsiteY2" fmla="*/ 454975 h 939097"/>
              <a:gd name="connsiteX0" fmla="*/ 933 w 6710267"/>
              <a:gd name="connsiteY0" fmla="*/ 454975 h 903078"/>
              <a:gd name="connsiteX1" fmla="*/ 6710267 w 6710267"/>
              <a:gd name="connsiteY1" fmla="*/ 347612 h 903078"/>
              <a:gd name="connsiteX2" fmla="*/ 933 w 6710267"/>
              <a:gd name="connsiteY2" fmla="*/ 454975 h 903078"/>
              <a:gd name="connsiteX0" fmla="*/ 1137 w 6303942"/>
              <a:gd name="connsiteY0" fmla="*/ 450007 h 902803"/>
              <a:gd name="connsiteX1" fmla="*/ 6303942 w 6303942"/>
              <a:gd name="connsiteY1" fmla="*/ 356384 h 902803"/>
              <a:gd name="connsiteX2" fmla="*/ 1137 w 6303942"/>
              <a:gd name="connsiteY2" fmla="*/ 450007 h 902803"/>
              <a:gd name="connsiteX0" fmla="*/ 763 w 6303568"/>
              <a:gd name="connsiteY0" fmla="*/ 345042 h 691510"/>
              <a:gd name="connsiteX1" fmla="*/ 6303568 w 6303568"/>
              <a:gd name="connsiteY1" fmla="*/ 251419 h 691510"/>
              <a:gd name="connsiteX2" fmla="*/ 763 w 6303568"/>
              <a:gd name="connsiteY2" fmla="*/ 345042 h 691510"/>
              <a:gd name="connsiteX0" fmla="*/ 464 w 6303269"/>
              <a:gd name="connsiteY0" fmla="*/ 301419 h 603002"/>
              <a:gd name="connsiteX1" fmla="*/ 6303269 w 6303269"/>
              <a:gd name="connsiteY1" fmla="*/ 207796 h 603002"/>
              <a:gd name="connsiteX2" fmla="*/ 464 w 6303269"/>
              <a:gd name="connsiteY2" fmla="*/ 301419 h 603002"/>
              <a:gd name="connsiteX0" fmla="*/ 2 w 6302807"/>
              <a:gd name="connsiteY0" fmla="*/ 232453 h 459965"/>
              <a:gd name="connsiteX1" fmla="*/ 6302807 w 6302807"/>
              <a:gd name="connsiteY1" fmla="*/ 138830 h 459965"/>
              <a:gd name="connsiteX2" fmla="*/ 2 w 6302807"/>
              <a:gd name="connsiteY2" fmla="*/ 232453 h 459965"/>
              <a:gd name="connsiteX0" fmla="*/ 2 w 6302807"/>
              <a:gd name="connsiteY0" fmla="*/ 218785 h 430437"/>
              <a:gd name="connsiteX1" fmla="*/ 6302807 w 6302807"/>
              <a:gd name="connsiteY1" fmla="*/ 125162 h 430437"/>
              <a:gd name="connsiteX2" fmla="*/ 2 w 6302807"/>
              <a:gd name="connsiteY2" fmla="*/ 218785 h 430437"/>
              <a:gd name="connsiteX0" fmla="*/ 2 w 6302807"/>
              <a:gd name="connsiteY0" fmla="*/ 150184 h 361836"/>
              <a:gd name="connsiteX1" fmla="*/ 6302807 w 6302807"/>
              <a:gd name="connsiteY1" fmla="*/ 56561 h 361836"/>
              <a:gd name="connsiteX2" fmla="*/ 2 w 6302807"/>
              <a:gd name="connsiteY2" fmla="*/ 150184 h 361836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133 w 6302938"/>
              <a:gd name="connsiteY0" fmla="*/ 213846 h 451605"/>
              <a:gd name="connsiteX1" fmla="*/ 6302938 w 6302938"/>
              <a:gd name="connsiteY1" fmla="*/ 120223 h 451605"/>
              <a:gd name="connsiteX2" fmla="*/ 133 w 6302938"/>
              <a:gd name="connsiteY2" fmla="*/ 213846 h 451605"/>
              <a:gd name="connsiteX0" fmla="*/ 2289 w 6305094"/>
              <a:gd name="connsiteY0" fmla="*/ 237792 h 499248"/>
              <a:gd name="connsiteX1" fmla="*/ 6305094 w 6305094"/>
              <a:gd name="connsiteY1" fmla="*/ 144169 h 499248"/>
              <a:gd name="connsiteX2" fmla="*/ 2289 w 6305094"/>
              <a:gd name="connsiteY2" fmla="*/ 237792 h 499248"/>
              <a:gd name="connsiteX0" fmla="*/ 1330 w 6304135"/>
              <a:gd name="connsiteY0" fmla="*/ 208330 h 440630"/>
              <a:gd name="connsiteX1" fmla="*/ 6304135 w 6304135"/>
              <a:gd name="connsiteY1" fmla="*/ 114707 h 440630"/>
              <a:gd name="connsiteX2" fmla="*/ 1330 w 6304135"/>
              <a:gd name="connsiteY2" fmla="*/ 208330 h 440630"/>
              <a:gd name="connsiteX0" fmla="*/ 1330 w 6304135"/>
              <a:gd name="connsiteY0" fmla="*/ 190557 h 422857"/>
              <a:gd name="connsiteX1" fmla="*/ 6304135 w 6304135"/>
              <a:gd name="connsiteY1" fmla="*/ 96934 h 422857"/>
              <a:gd name="connsiteX2" fmla="*/ 1330 w 6304135"/>
              <a:gd name="connsiteY2" fmla="*/ 190557 h 422857"/>
              <a:gd name="connsiteX0" fmla="*/ 1322 w 6304127"/>
              <a:gd name="connsiteY0" fmla="*/ 190557 h 391618"/>
              <a:gd name="connsiteX1" fmla="*/ 6304127 w 6304127"/>
              <a:gd name="connsiteY1" fmla="*/ 96934 h 391618"/>
              <a:gd name="connsiteX2" fmla="*/ 1322 w 6304127"/>
              <a:gd name="connsiteY2" fmla="*/ 190557 h 391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04127" h="391618">
                <a:moveTo>
                  <a:pt x="1322" y="190557"/>
                </a:moveTo>
                <a:cubicBezTo>
                  <a:pt x="58819" y="-206459"/>
                  <a:pt x="1676272" y="148415"/>
                  <a:pt x="6304127" y="96934"/>
                </a:cubicBezTo>
                <a:cubicBezTo>
                  <a:pt x="1758417" y="309945"/>
                  <a:pt x="-56175" y="587573"/>
                  <a:pt x="1322" y="190557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90" name="组合 189"/>
          <p:cNvGrpSpPr/>
          <p:nvPr/>
        </p:nvGrpSpPr>
        <p:grpSpPr>
          <a:xfrm rot="1638029">
            <a:off x="806020" y="1512526"/>
            <a:ext cx="654098" cy="417127"/>
            <a:chOff x="2718205" y="3468480"/>
            <a:chExt cx="622797" cy="397166"/>
          </a:xfrm>
        </p:grpSpPr>
        <p:sp>
          <p:nvSpPr>
            <p:cNvPr id="191" name="任意多边形 190"/>
            <p:cNvSpPr/>
            <p:nvPr/>
          </p:nvSpPr>
          <p:spPr>
            <a:xfrm flipV="1">
              <a:off x="2833496" y="3618306"/>
              <a:ext cx="392351" cy="247340"/>
            </a:xfrm>
            <a:custGeom>
              <a:avLst/>
              <a:gdLst>
                <a:gd name="connsiteX0" fmla="*/ 340624 w 682357"/>
                <a:gd name="connsiteY0" fmla="*/ 0 h 429849"/>
                <a:gd name="connsiteX1" fmla="*/ 682357 w 682357"/>
                <a:gd name="connsiteY1" fmla="*/ 341733 h 429849"/>
                <a:gd name="connsiteX2" fmla="*/ 680792 w 682357"/>
                <a:gd name="connsiteY2" fmla="*/ 357256 h 429849"/>
                <a:gd name="connsiteX3" fmla="*/ 611731 w 682357"/>
                <a:gd name="connsiteY3" fmla="*/ 388335 h 429849"/>
                <a:gd name="connsiteX4" fmla="*/ 363715 w 682357"/>
                <a:gd name="connsiteY4" fmla="*/ 429849 h 429849"/>
                <a:gd name="connsiteX5" fmla="*/ 60003 w 682357"/>
                <a:gd name="connsiteY5" fmla="*/ 366090 h 429849"/>
                <a:gd name="connsiteX6" fmla="*/ 0 w 682357"/>
                <a:gd name="connsiteY6" fmla="*/ 330737 h 429849"/>
                <a:gd name="connsiteX7" fmla="*/ 5834 w 682357"/>
                <a:gd name="connsiteY7" fmla="*/ 272862 h 429849"/>
                <a:gd name="connsiteX8" fmla="*/ 340624 w 682357"/>
                <a:gd name="connsiteY8" fmla="*/ 0 h 429849"/>
                <a:gd name="connsiteX0" fmla="*/ 340624 w 682357"/>
                <a:gd name="connsiteY0" fmla="*/ 0 h 431982"/>
                <a:gd name="connsiteX1" fmla="*/ 682357 w 682357"/>
                <a:gd name="connsiteY1" fmla="*/ 341733 h 431982"/>
                <a:gd name="connsiteX2" fmla="*/ 680792 w 682357"/>
                <a:gd name="connsiteY2" fmla="*/ 357256 h 431982"/>
                <a:gd name="connsiteX3" fmla="*/ 611731 w 682357"/>
                <a:gd name="connsiteY3" fmla="*/ 388335 h 431982"/>
                <a:gd name="connsiteX4" fmla="*/ 363715 w 682357"/>
                <a:gd name="connsiteY4" fmla="*/ 429849 h 431982"/>
                <a:gd name="connsiteX5" fmla="*/ 0 w 682357"/>
                <a:gd name="connsiteY5" fmla="*/ 330737 h 431982"/>
                <a:gd name="connsiteX6" fmla="*/ 5834 w 682357"/>
                <a:gd name="connsiteY6" fmla="*/ 272862 h 431982"/>
                <a:gd name="connsiteX7" fmla="*/ 340624 w 682357"/>
                <a:gd name="connsiteY7" fmla="*/ 0 h 431982"/>
                <a:gd name="connsiteX0" fmla="*/ 340624 w 682357"/>
                <a:gd name="connsiteY0" fmla="*/ 0 h 429849"/>
                <a:gd name="connsiteX1" fmla="*/ 682357 w 682357"/>
                <a:gd name="connsiteY1" fmla="*/ 341733 h 429849"/>
                <a:gd name="connsiteX2" fmla="*/ 680792 w 682357"/>
                <a:gd name="connsiteY2" fmla="*/ 357256 h 429849"/>
                <a:gd name="connsiteX3" fmla="*/ 363715 w 682357"/>
                <a:gd name="connsiteY3" fmla="*/ 429849 h 429849"/>
                <a:gd name="connsiteX4" fmla="*/ 0 w 682357"/>
                <a:gd name="connsiteY4" fmla="*/ 330737 h 429849"/>
                <a:gd name="connsiteX5" fmla="*/ 5834 w 682357"/>
                <a:gd name="connsiteY5" fmla="*/ 272862 h 429849"/>
                <a:gd name="connsiteX6" fmla="*/ 340624 w 682357"/>
                <a:gd name="connsiteY6" fmla="*/ 0 h 429849"/>
                <a:gd name="connsiteX0" fmla="*/ 340624 w 682357"/>
                <a:gd name="connsiteY0" fmla="*/ 0 h 429849"/>
                <a:gd name="connsiteX1" fmla="*/ 682357 w 682357"/>
                <a:gd name="connsiteY1" fmla="*/ 341733 h 429849"/>
                <a:gd name="connsiteX2" fmla="*/ 363715 w 682357"/>
                <a:gd name="connsiteY2" fmla="*/ 429849 h 429849"/>
                <a:gd name="connsiteX3" fmla="*/ 0 w 682357"/>
                <a:gd name="connsiteY3" fmla="*/ 330737 h 429849"/>
                <a:gd name="connsiteX4" fmla="*/ 5834 w 682357"/>
                <a:gd name="connsiteY4" fmla="*/ 272862 h 429849"/>
                <a:gd name="connsiteX5" fmla="*/ 340624 w 682357"/>
                <a:gd name="connsiteY5" fmla="*/ 0 h 429849"/>
                <a:gd name="connsiteX0" fmla="*/ 340624 w 682357"/>
                <a:gd name="connsiteY0" fmla="*/ 0 h 435097"/>
                <a:gd name="connsiteX1" fmla="*/ 682357 w 682357"/>
                <a:gd name="connsiteY1" fmla="*/ 341733 h 435097"/>
                <a:gd name="connsiteX2" fmla="*/ 363715 w 682357"/>
                <a:gd name="connsiteY2" fmla="*/ 429849 h 435097"/>
                <a:gd name="connsiteX3" fmla="*/ 0 w 682357"/>
                <a:gd name="connsiteY3" fmla="*/ 330737 h 435097"/>
                <a:gd name="connsiteX4" fmla="*/ 5834 w 682357"/>
                <a:gd name="connsiteY4" fmla="*/ 272862 h 435097"/>
                <a:gd name="connsiteX5" fmla="*/ 340624 w 682357"/>
                <a:gd name="connsiteY5" fmla="*/ 0 h 435097"/>
                <a:gd name="connsiteX0" fmla="*/ 340624 w 682357"/>
                <a:gd name="connsiteY0" fmla="*/ 0 h 430394"/>
                <a:gd name="connsiteX1" fmla="*/ 682357 w 682357"/>
                <a:gd name="connsiteY1" fmla="*/ 341733 h 430394"/>
                <a:gd name="connsiteX2" fmla="*/ 363715 w 682357"/>
                <a:gd name="connsiteY2" fmla="*/ 429849 h 430394"/>
                <a:gd name="connsiteX3" fmla="*/ 0 w 682357"/>
                <a:gd name="connsiteY3" fmla="*/ 330737 h 430394"/>
                <a:gd name="connsiteX4" fmla="*/ 5834 w 682357"/>
                <a:gd name="connsiteY4" fmla="*/ 272862 h 430394"/>
                <a:gd name="connsiteX5" fmla="*/ 340624 w 682357"/>
                <a:gd name="connsiteY5" fmla="*/ 0 h 430394"/>
                <a:gd name="connsiteX0" fmla="*/ 340624 w 682357"/>
                <a:gd name="connsiteY0" fmla="*/ 0 h 430394"/>
                <a:gd name="connsiteX1" fmla="*/ 682357 w 682357"/>
                <a:gd name="connsiteY1" fmla="*/ 341733 h 430394"/>
                <a:gd name="connsiteX2" fmla="*/ 363715 w 682357"/>
                <a:gd name="connsiteY2" fmla="*/ 429849 h 430394"/>
                <a:gd name="connsiteX3" fmla="*/ 0 w 682357"/>
                <a:gd name="connsiteY3" fmla="*/ 330737 h 430394"/>
                <a:gd name="connsiteX4" fmla="*/ 5834 w 682357"/>
                <a:gd name="connsiteY4" fmla="*/ 272862 h 430394"/>
                <a:gd name="connsiteX5" fmla="*/ 340624 w 682357"/>
                <a:gd name="connsiteY5" fmla="*/ 0 h 430394"/>
                <a:gd name="connsiteX0" fmla="*/ 340624 w 682357"/>
                <a:gd name="connsiteY0" fmla="*/ 0 h 430160"/>
                <a:gd name="connsiteX1" fmla="*/ 682357 w 682357"/>
                <a:gd name="connsiteY1" fmla="*/ 341733 h 430160"/>
                <a:gd name="connsiteX2" fmla="*/ 363715 w 682357"/>
                <a:gd name="connsiteY2" fmla="*/ 429849 h 430160"/>
                <a:gd name="connsiteX3" fmla="*/ 0 w 682357"/>
                <a:gd name="connsiteY3" fmla="*/ 330737 h 430160"/>
                <a:gd name="connsiteX4" fmla="*/ 5834 w 682357"/>
                <a:gd name="connsiteY4" fmla="*/ 272862 h 430160"/>
                <a:gd name="connsiteX5" fmla="*/ 340624 w 682357"/>
                <a:gd name="connsiteY5" fmla="*/ 0 h 430160"/>
                <a:gd name="connsiteX0" fmla="*/ 340624 w 682357"/>
                <a:gd name="connsiteY0" fmla="*/ 0 h 430160"/>
                <a:gd name="connsiteX1" fmla="*/ 682357 w 682357"/>
                <a:gd name="connsiteY1" fmla="*/ 341733 h 430160"/>
                <a:gd name="connsiteX2" fmla="*/ 363715 w 682357"/>
                <a:gd name="connsiteY2" fmla="*/ 429849 h 430160"/>
                <a:gd name="connsiteX3" fmla="*/ 0 w 682357"/>
                <a:gd name="connsiteY3" fmla="*/ 330737 h 430160"/>
                <a:gd name="connsiteX4" fmla="*/ 5834 w 682357"/>
                <a:gd name="connsiteY4" fmla="*/ 272862 h 430160"/>
                <a:gd name="connsiteX5" fmla="*/ 340624 w 682357"/>
                <a:gd name="connsiteY5" fmla="*/ 0 h 430160"/>
                <a:gd name="connsiteX0" fmla="*/ 340624 w 682357"/>
                <a:gd name="connsiteY0" fmla="*/ 0 h 430160"/>
                <a:gd name="connsiteX1" fmla="*/ 682357 w 682357"/>
                <a:gd name="connsiteY1" fmla="*/ 341733 h 430160"/>
                <a:gd name="connsiteX2" fmla="*/ 363715 w 682357"/>
                <a:gd name="connsiteY2" fmla="*/ 429849 h 430160"/>
                <a:gd name="connsiteX3" fmla="*/ 0 w 682357"/>
                <a:gd name="connsiteY3" fmla="*/ 330737 h 430160"/>
                <a:gd name="connsiteX4" fmla="*/ 5834 w 682357"/>
                <a:gd name="connsiteY4" fmla="*/ 272862 h 430160"/>
                <a:gd name="connsiteX5" fmla="*/ 340624 w 682357"/>
                <a:gd name="connsiteY5" fmla="*/ 0 h 430160"/>
                <a:gd name="connsiteX0" fmla="*/ 340624 w 682357"/>
                <a:gd name="connsiteY0" fmla="*/ 0 h 430160"/>
                <a:gd name="connsiteX1" fmla="*/ 682357 w 682357"/>
                <a:gd name="connsiteY1" fmla="*/ 341733 h 430160"/>
                <a:gd name="connsiteX2" fmla="*/ 347046 w 682357"/>
                <a:gd name="connsiteY2" fmla="*/ 429849 h 430160"/>
                <a:gd name="connsiteX3" fmla="*/ 0 w 682357"/>
                <a:gd name="connsiteY3" fmla="*/ 330737 h 430160"/>
                <a:gd name="connsiteX4" fmla="*/ 5834 w 682357"/>
                <a:gd name="connsiteY4" fmla="*/ 272862 h 430160"/>
                <a:gd name="connsiteX5" fmla="*/ 340624 w 682357"/>
                <a:gd name="connsiteY5" fmla="*/ 0 h 430160"/>
                <a:gd name="connsiteX0" fmla="*/ 340624 w 682357"/>
                <a:gd name="connsiteY0" fmla="*/ 0 h 430176"/>
                <a:gd name="connsiteX1" fmla="*/ 682357 w 682357"/>
                <a:gd name="connsiteY1" fmla="*/ 341733 h 430176"/>
                <a:gd name="connsiteX2" fmla="*/ 347046 w 682357"/>
                <a:gd name="connsiteY2" fmla="*/ 429849 h 430176"/>
                <a:gd name="connsiteX3" fmla="*/ 0 w 682357"/>
                <a:gd name="connsiteY3" fmla="*/ 330737 h 430176"/>
                <a:gd name="connsiteX4" fmla="*/ 5834 w 682357"/>
                <a:gd name="connsiteY4" fmla="*/ 272862 h 430176"/>
                <a:gd name="connsiteX5" fmla="*/ 340624 w 682357"/>
                <a:gd name="connsiteY5" fmla="*/ 0 h 430176"/>
                <a:gd name="connsiteX0" fmla="*/ 340624 w 682357"/>
                <a:gd name="connsiteY0" fmla="*/ 0 h 430160"/>
                <a:gd name="connsiteX1" fmla="*/ 682357 w 682357"/>
                <a:gd name="connsiteY1" fmla="*/ 341733 h 430160"/>
                <a:gd name="connsiteX2" fmla="*/ 347046 w 682357"/>
                <a:gd name="connsiteY2" fmla="*/ 429849 h 430160"/>
                <a:gd name="connsiteX3" fmla="*/ 0 w 682357"/>
                <a:gd name="connsiteY3" fmla="*/ 330737 h 430160"/>
                <a:gd name="connsiteX4" fmla="*/ 5834 w 682357"/>
                <a:gd name="connsiteY4" fmla="*/ 272862 h 430160"/>
                <a:gd name="connsiteX5" fmla="*/ 340624 w 682357"/>
                <a:gd name="connsiteY5" fmla="*/ 0 h 430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2357" h="430160">
                  <a:moveTo>
                    <a:pt x="340624" y="0"/>
                  </a:moveTo>
                  <a:cubicBezTo>
                    <a:pt x="529358" y="0"/>
                    <a:pt x="682357" y="152999"/>
                    <a:pt x="682357" y="341733"/>
                  </a:cubicBezTo>
                  <a:cubicBezTo>
                    <a:pt x="599955" y="399680"/>
                    <a:pt x="460404" y="433816"/>
                    <a:pt x="347046" y="429849"/>
                  </a:cubicBezTo>
                  <a:cubicBezTo>
                    <a:pt x="233688" y="425882"/>
                    <a:pt x="59647" y="414052"/>
                    <a:pt x="0" y="330737"/>
                  </a:cubicBezTo>
                  <a:lnTo>
                    <a:pt x="5834" y="272862"/>
                  </a:lnTo>
                  <a:cubicBezTo>
                    <a:pt x="37699" y="117140"/>
                    <a:pt x="175482" y="0"/>
                    <a:pt x="340624" y="0"/>
                  </a:cubicBezTo>
                  <a:close/>
                </a:path>
              </a:pathLst>
            </a:custGeom>
            <a:solidFill>
              <a:srgbClr val="F9EA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椭圆 191"/>
            <p:cNvSpPr/>
            <p:nvPr/>
          </p:nvSpPr>
          <p:spPr>
            <a:xfrm>
              <a:off x="2718205" y="3526921"/>
              <a:ext cx="622797" cy="312990"/>
            </a:xfrm>
            <a:prstGeom prst="ellipse">
              <a:avLst/>
            </a:prstGeom>
            <a:solidFill>
              <a:srgbClr val="EA51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任意多边形 192"/>
            <p:cNvSpPr/>
            <p:nvPr/>
          </p:nvSpPr>
          <p:spPr>
            <a:xfrm>
              <a:off x="2830500" y="3468480"/>
              <a:ext cx="392351" cy="247340"/>
            </a:xfrm>
            <a:custGeom>
              <a:avLst/>
              <a:gdLst>
                <a:gd name="connsiteX0" fmla="*/ 340624 w 682357"/>
                <a:gd name="connsiteY0" fmla="*/ 0 h 429849"/>
                <a:gd name="connsiteX1" fmla="*/ 682357 w 682357"/>
                <a:gd name="connsiteY1" fmla="*/ 341733 h 429849"/>
                <a:gd name="connsiteX2" fmla="*/ 680792 w 682357"/>
                <a:gd name="connsiteY2" fmla="*/ 357256 h 429849"/>
                <a:gd name="connsiteX3" fmla="*/ 611731 w 682357"/>
                <a:gd name="connsiteY3" fmla="*/ 388335 h 429849"/>
                <a:gd name="connsiteX4" fmla="*/ 363715 w 682357"/>
                <a:gd name="connsiteY4" fmla="*/ 429849 h 429849"/>
                <a:gd name="connsiteX5" fmla="*/ 60003 w 682357"/>
                <a:gd name="connsiteY5" fmla="*/ 366090 h 429849"/>
                <a:gd name="connsiteX6" fmla="*/ 0 w 682357"/>
                <a:gd name="connsiteY6" fmla="*/ 330737 h 429849"/>
                <a:gd name="connsiteX7" fmla="*/ 5834 w 682357"/>
                <a:gd name="connsiteY7" fmla="*/ 272862 h 429849"/>
                <a:gd name="connsiteX8" fmla="*/ 340624 w 682357"/>
                <a:gd name="connsiteY8" fmla="*/ 0 h 429849"/>
                <a:gd name="connsiteX0" fmla="*/ 340624 w 682357"/>
                <a:gd name="connsiteY0" fmla="*/ 0 h 431982"/>
                <a:gd name="connsiteX1" fmla="*/ 682357 w 682357"/>
                <a:gd name="connsiteY1" fmla="*/ 341733 h 431982"/>
                <a:gd name="connsiteX2" fmla="*/ 680792 w 682357"/>
                <a:gd name="connsiteY2" fmla="*/ 357256 h 431982"/>
                <a:gd name="connsiteX3" fmla="*/ 611731 w 682357"/>
                <a:gd name="connsiteY3" fmla="*/ 388335 h 431982"/>
                <a:gd name="connsiteX4" fmla="*/ 363715 w 682357"/>
                <a:gd name="connsiteY4" fmla="*/ 429849 h 431982"/>
                <a:gd name="connsiteX5" fmla="*/ 0 w 682357"/>
                <a:gd name="connsiteY5" fmla="*/ 330737 h 431982"/>
                <a:gd name="connsiteX6" fmla="*/ 5834 w 682357"/>
                <a:gd name="connsiteY6" fmla="*/ 272862 h 431982"/>
                <a:gd name="connsiteX7" fmla="*/ 340624 w 682357"/>
                <a:gd name="connsiteY7" fmla="*/ 0 h 431982"/>
                <a:gd name="connsiteX0" fmla="*/ 340624 w 682357"/>
                <a:gd name="connsiteY0" fmla="*/ 0 h 429849"/>
                <a:gd name="connsiteX1" fmla="*/ 682357 w 682357"/>
                <a:gd name="connsiteY1" fmla="*/ 341733 h 429849"/>
                <a:gd name="connsiteX2" fmla="*/ 680792 w 682357"/>
                <a:gd name="connsiteY2" fmla="*/ 357256 h 429849"/>
                <a:gd name="connsiteX3" fmla="*/ 363715 w 682357"/>
                <a:gd name="connsiteY3" fmla="*/ 429849 h 429849"/>
                <a:gd name="connsiteX4" fmla="*/ 0 w 682357"/>
                <a:gd name="connsiteY4" fmla="*/ 330737 h 429849"/>
                <a:gd name="connsiteX5" fmla="*/ 5834 w 682357"/>
                <a:gd name="connsiteY5" fmla="*/ 272862 h 429849"/>
                <a:gd name="connsiteX6" fmla="*/ 340624 w 682357"/>
                <a:gd name="connsiteY6" fmla="*/ 0 h 429849"/>
                <a:gd name="connsiteX0" fmla="*/ 340624 w 682357"/>
                <a:gd name="connsiteY0" fmla="*/ 0 h 429849"/>
                <a:gd name="connsiteX1" fmla="*/ 682357 w 682357"/>
                <a:gd name="connsiteY1" fmla="*/ 341733 h 429849"/>
                <a:gd name="connsiteX2" fmla="*/ 363715 w 682357"/>
                <a:gd name="connsiteY2" fmla="*/ 429849 h 429849"/>
                <a:gd name="connsiteX3" fmla="*/ 0 w 682357"/>
                <a:gd name="connsiteY3" fmla="*/ 330737 h 429849"/>
                <a:gd name="connsiteX4" fmla="*/ 5834 w 682357"/>
                <a:gd name="connsiteY4" fmla="*/ 272862 h 429849"/>
                <a:gd name="connsiteX5" fmla="*/ 340624 w 682357"/>
                <a:gd name="connsiteY5" fmla="*/ 0 h 429849"/>
                <a:gd name="connsiteX0" fmla="*/ 340624 w 682357"/>
                <a:gd name="connsiteY0" fmla="*/ 0 h 435097"/>
                <a:gd name="connsiteX1" fmla="*/ 682357 w 682357"/>
                <a:gd name="connsiteY1" fmla="*/ 341733 h 435097"/>
                <a:gd name="connsiteX2" fmla="*/ 363715 w 682357"/>
                <a:gd name="connsiteY2" fmla="*/ 429849 h 435097"/>
                <a:gd name="connsiteX3" fmla="*/ 0 w 682357"/>
                <a:gd name="connsiteY3" fmla="*/ 330737 h 435097"/>
                <a:gd name="connsiteX4" fmla="*/ 5834 w 682357"/>
                <a:gd name="connsiteY4" fmla="*/ 272862 h 435097"/>
                <a:gd name="connsiteX5" fmla="*/ 340624 w 682357"/>
                <a:gd name="connsiteY5" fmla="*/ 0 h 435097"/>
                <a:gd name="connsiteX0" fmla="*/ 340624 w 682357"/>
                <a:gd name="connsiteY0" fmla="*/ 0 h 430394"/>
                <a:gd name="connsiteX1" fmla="*/ 682357 w 682357"/>
                <a:gd name="connsiteY1" fmla="*/ 341733 h 430394"/>
                <a:gd name="connsiteX2" fmla="*/ 363715 w 682357"/>
                <a:gd name="connsiteY2" fmla="*/ 429849 h 430394"/>
                <a:gd name="connsiteX3" fmla="*/ 0 w 682357"/>
                <a:gd name="connsiteY3" fmla="*/ 330737 h 430394"/>
                <a:gd name="connsiteX4" fmla="*/ 5834 w 682357"/>
                <a:gd name="connsiteY4" fmla="*/ 272862 h 430394"/>
                <a:gd name="connsiteX5" fmla="*/ 340624 w 682357"/>
                <a:gd name="connsiteY5" fmla="*/ 0 h 430394"/>
                <a:gd name="connsiteX0" fmla="*/ 340624 w 682357"/>
                <a:gd name="connsiteY0" fmla="*/ 0 h 430394"/>
                <a:gd name="connsiteX1" fmla="*/ 682357 w 682357"/>
                <a:gd name="connsiteY1" fmla="*/ 341733 h 430394"/>
                <a:gd name="connsiteX2" fmla="*/ 363715 w 682357"/>
                <a:gd name="connsiteY2" fmla="*/ 429849 h 430394"/>
                <a:gd name="connsiteX3" fmla="*/ 0 w 682357"/>
                <a:gd name="connsiteY3" fmla="*/ 330737 h 430394"/>
                <a:gd name="connsiteX4" fmla="*/ 5834 w 682357"/>
                <a:gd name="connsiteY4" fmla="*/ 272862 h 430394"/>
                <a:gd name="connsiteX5" fmla="*/ 340624 w 682357"/>
                <a:gd name="connsiteY5" fmla="*/ 0 h 430394"/>
                <a:gd name="connsiteX0" fmla="*/ 340624 w 682357"/>
                <a:gd name="connsiteY0" fmla="*/ 0 h 430160"/>
                <a:gd name="connsiteX1" fmla="*/ 682357 w 682357"/>
                <a:gd name="connsiteY1" fmla="*/ 341733 h 430160"/>
                <a:gd name="connsiteX2" fmla="*/ 363715 w 682357"/>
                <a:gd name="connsiteY2" fmla="*/ 429849 h 430160"/>
                <a:gd name="connsiteX3" fmla="*/ 0 w 682357"/>
                <a:gd name="connsiteY3" fmla="*/ 330737 h 430160"/>
                <a:gd name="connsiteX4" fmla="*/ 5834 w 682357"/>
                <a:gd name="connsiteY4" fmla="*/ 272862 h 430160"/>
                <a:gd name="connsiteX5" fmla="*/ 340624 w 682357"/>
                <a:gd name="connsiteY5" fmla="*/ 0 h 430160"/>
                <a:gd name="connsiteX0" fmla="*/ 340624 w 682357"/>
                <a:gd name="connsiteY0" fmla="*/ 0 h 430160"/>
                <a:gd name="connsiteX1" fmla="*/ 682357 w 682357"/>
                <a:gd name="connsiteY1" fmla="*/ 341733 h 430160"/>
                <a:gd name="connsiteX2" fmla="*/ 363715 w 682357"/>
                <a:gd name="connsiteY2" fmla="*/ 429849 h 430160"/>
                <a:gd name="connsiteX3" fmla="*/ 0 w 682357"/>
                <a:gd name="connsiteY3" fmla="*/ 330737 h 430160"/>
                <a:gd name="connsiteX4" fmla="*/ 5834 w 682357"/>
                <a:gd name="connsiteY4" fmla="*/ 272862 h 430160"/>
                <a:gd name="connsiteX5" fmla="*/ 340624 w 682357"/>
                <a:gd name="connsiteY5" fmla="*/ 0 h 430160"/>
                <a:gd name="connsiteX0" fmla="*/ 340624 w 682357"/>
                <a:gd name="connsiteY0" fmla="*/ 0 h 430160"/>
                <a:gd name="connsiteX1" fmla="*/ 682357 w 682357"/>
                <a:gd name="connsiteY1" fmla="*/ 341733 h 430160"/>
                <a:gd name="connsiteX2" fmla="*/ 363715 w 682357"/>
                <a:gd name="connsiteY2" fmla="*/ 429849 h 430160"/>
                <a:gd name="connsiteX3" fmla="*/ 0 w 682357"/>
                <a:gd name="connsiteY3" fmla="*/ 330737 h 430160"/>
                <a:gd name="connsiteX4" fmla="*/ 5834 w 682357"/>
                <a:gd name="connsiteY4" fmla="*/ 272862 h 430160"/>
                <a:gd name="connsiteX5" fmla="*/ 340624 w 682357"/>
                <a:gd name="connsiteY5" fmla="*/ 0 h 430160"/>
                <a:gd name="connsiteX0" fmla="*/ 340624 w 682357"/>
                <a:gd name="connsiteY0" fmla="*/ 0 h 430160"/>
                <a:gd name="connsiteX1" fmla="*/ 682357 w 682357"/>
                <a:gd name="connsiteY1" fmla="*/ 341733 h 430160"/>
                <a:gd name="connsiteX2" fmla="*/ 347046 w 682357"/>
                <a:gd name="connsiteY2" fmla="*/ 429849 h 430160"/>
                <a:gd name="connsiteX3" fmla="*/ 0 w 682357"/>
                <a:gd name="connsiteY3" fmla="*/ 330737 h 430160"/>
                <a:gd name="connsiteX4" fmla="*/ 5834 w 682357"/>
                <a:gd name="connsiteY4" fmla="*/ 272862 h 430160"/>
                <a:gd name="connsiteX5" fmla="*/ 340624 w 682357"/>
                <a:gd name="connsiteY5" fmla="*/ 0 h 430160"/>
                <a:gd name="connsiteX0" fmla="*/ 340624 w 682357"/>
                <a:gd name="connsiteY0" fmla="*/ 0 h 430176"/>
                <a:gd name="connsiteX1" fmla="*/ 682357 w 682357"/>
                <a:gd name="connsiteY1" fmla="*/ 341733 h 430176"/>
                <a:gd name="connsiteX2" fmla="*/ 347046 w 682357"/>
                <a:gd name="connsiteY2" fmla="*/ 429849 h 430176"/>
                <a:gd name="connsiteX3" fmla="*/ 0 w 682357"/>
                <a:gd name="connsiteY3" fmla="*/ 330737 h 430176"/>
                <a:gd name="connsiteX4" fmla="*/ 5834 w 682357"/>
                <a:gd name="connsiteY4" fmla="*/ 272862 h 430176"/>
                <a:gd name="connsiteX5" fmla="*/ 340624 w 682357"/>
                <a:gd name="connsiteY5" fmla="*/ 0 h 430176"/>
                <a:gd name="connsiteX0" fmla="*/ 340624 w 682357"/>
                <a:gd name="connsiteY0" fmla="*/ 0 h 430160"/>
                <a:gd name="connsiteX1" fmla="*/ 682357 w 682357"/>
                <a:gd name="connsiteY1" fmla="*/ 341733 h 430160"/>
                <a:gd name="connsiteX2" fmla="*/ 347046 w 682357"/>
                <a:gd name="connsiteY2" fmla="*/ 429849 h 430160"/>
                <a:gd name="connsiteX3" fmla="*/ 0 w 682357"/>
                <a:gd name="connsiteY3" fmla="*/ 330737 h 430160"/>
                <a:gd name="connsiteX4" fmla="*/ 5834 w 682357"/>
                <a:gd name="connsiteY4" fmla="*/ 272862 h 430160"/>
                <a:gd name="connsiteX5" fmla="*/ 340624 w 682357"/>
                <a:gd name="connsiteY5" fmla="*/ 0 h 430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2357" h="430160">
                  <a:moveTo>
                    <a:pt x="340624" y="0"/>
                  </a:moveTo>
                  <a:cubicBezTo>
                    <a:pt x="529358" y="0"/>
                    <a:pt x="682357" y="152999"/>
                    <a:pt x="682357" y="341733"/>
                  </a:cubicBezTo>
                  <a:cubicBezTo>
                    <a:pt x="599955" y="399680"/>
                    <a:pt x="460404" y="433816"/>
                    <a:pt x="347046" y="429849"/>
                  </a:cubicBezTo>
                  <a:cubicBezTo>
                    <a:pt x="233688" y="425882"/>
                    <a:pt x="59647" y="414052"/>
                    <a:pt x="0" y="330737"/>
                  </a:cubicBezTo>
                  <a:lnTo>
                    <a:pt x="5834" y="272862"/>
                  </a:lnTo>
                  <a:cubicBezTo>
                    <a:pt x="37699" y="117140"/>
                    <a:pt x="175482" y="0"/>
                    <a:pt x="340624" y="0"/>
                  </a:cubicBezTo>
                  <a:close/>
                </a:path>
              </a:pathLst>
            </a:custGeom>
            <a:solidFill>
              <a:srgbClr val="F9EA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4" name="组合 193"/>
          <p:cNvGrpSpPr/>
          <p:nvPr/>
        </p:nvGrpSpPr>
        <p:grpSpPr>
          <a:xfrm>
            <a:off x="4918770" y="1481322"/>
            <a:ext cx="498532" cy="496549"/>
            <a:chOff x="4104411" y="2572657"/>
            <a:chExt cx="2665420" cy="2654817"/>
          </a:xfrm>
        </p:grpSpPr>
        <p:sp>
          <p:nvSpPr>
            <p:cNvPr id="195" name="椭圆 194"/>
            <p:cNvSpPr/>
            <p:nvPr/>
          </p:nvSpPr>
          <p:spPr>
            <a:xfrm>
              <a:off x="4104411" y="2572657"/>
              <a:ext cx="2622931" cy="2622931"/>
            </a:xfrm>
            <a:prstGeom prst="ellipse">
              <a:avLst/>
            </a:prstGeom>
            <a:solidFill>
              <a:srgbClr val="F3E2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任意多边形 195"/>
            <p:cNvSpPr/>
            <p:nvPr/>
          </p:nvSpPr>
          <p:spPr>
            <a:xfrm>
              <a:off x="4515606" y="2745740"/>
              <a:ext cx="2254225" cy="2481734"/>
            </a:xfrm>
            <a:custGeom>
              <a:avLst/>
              <a:gdLst>
                <a:gd name="connsiteX0" fmla="*/ 1532408 w 2254225"/>
                <a:gd name="connsiteY0" fmla="*/ 0 h 2481734"/>
                <a:gd name="connsiteX1" fmla="*/ 1567882 w 2254225"/>
                <a:gd name="connsiteY1" fmla="*/ 17089 h 2481734"/>
                <a:gd name="connsiteX2" fmla="*/ 2254225 w 2254225"/>
                <a:gd name="connsiteY2" fmla="*/ 1170268 h 2481734"/>
                <a:gd name="connsiteX3" fmla="*/ 942759 w 2254225"/>
                <a:gd name="connsiteY3" fmla="*/ 2481734 h 2481734"/>
                <a:gd name="connsiteX4" fmla="*/ 15413 w 2254225"/>
                <a:gd name="connsiteY4" fmla="*/ 2097615 h 2481734"/>
                <a:gd name="connsiteX5" fmla="*/ 0 w 2254225"/>
                <a:gd name="connsiteY5" fmla="*/ 2080656 h 2481734"/>
                <a:gd name="connsiteX6" fmla="*/ 79166 w 2254225"/>
                <a:gd name="connsiteY6" fmla="*/ 2118793 h 2481734"/>
                <a:gd name="connsiteX7" fmla="*/ 589648 w 2254225"/>
                <a:gd name="connsiteY7" fmla="*/ 2221854 h 2481734"/>
                <a:gd name="connsiteX8" fmla="*/ 1901114 w 2254225"/>
                <a:gd name="connsiteY8" fmla="*/ 910388 h 2481734"/>
                <a:gd name="connsiteX9" fmla="*/ 1601639 w 2254225"/>
                <a:gd name="connsiteY9" fmla="*/ 76174 h 2481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54225" h="2481734">
                  <a:moveTo>
                    <a:pt x="1532408" y="0"/>
                  </a:moveTo>
                  <a:lnTo>
                    <a:pt x="1567882" y="17089"/>
                  </a:lnTo>
                  <a:cubicBezTo>
                    <a:pt x="1976699" y="239172"/>
                    <a:pt x="2254225" y="672310"/>
                    <a:pt x="2254225" y="1170268"/>
                  </a:cubicBezTo>
                  <a:cubicBezTo>
                    <a:pt x="2254225" y="1894571"/>
                    <a:pt x="1667062" y="2481734"/>
                    <a:pt x="942759" y="2481734"/>
                  </a:cubicBezTo>
                  <a:cubicBezTo>
                    <a:pt x="580608" y="2481734"/>
                    <a:pt x="252741" y="2334943"/>
                    <a:pt x="15413" y="2097615"/>
                  </a:cubicBezTo>
                  <a:lnTo>
                    <a:pt x="0" y="2080656"/>
                  </a:lnTo>
                  <a:lnTo>
                    <a:pt x="79166" y="2118793"/>
                  </a:lnTo>
                  <a:cubicBezTo>
                    <a:pt x="236068" y="2185157"/>
                    <a:pt x="408573" y="2221854"/>
                    <a:pt x="589648" y="2221854"/>
                  </a:cubicBezTo>
                  <a:cubicBezTo>
                    <a:pt x="1313951" y="2221854"/>
                    <a:pt x="1901114" y="1634691"/>
                    <a:pt x="1901114" y="910388"/>
                  </a:cubicBezTo>
                  <a:cubicBezTo>
                    <a:pt x="1901114" y="593506"/>
                    <a:pt x="1788727" y="302873"/>
                    <a:pt x="1601639" y="76174"/>
                  </a:cubicBezTo>
                  <a:close/>
                </a:path>
              </a:pathLst>
            </a:custGeom>
            <a:solidFill>
              <a:srgbClr val="D4B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椭圆 196"/>
            <p:cNvSpPr/>
            <p:nvPr/>
          </p:nvSpPr>
          <p:spPr>
            <a:xfrm>
              <a:off x="4748242" y="2883418"/>
              <a:ext cx="678025" cy="678025"/>
            </a:xfrm>
            <a:prstGeom prst="ellipse">
              <a:avLst/>
            </a:prstGeom>
            <a:solidFill>
              <a:srgbClr val="CEAD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椭圆 197"/>
            <p:cNvSpPr/>
            <p:nvPr/>
          </p:nvSpPr>
          <p:spPr>
            <a:xfrm>
              <a:off x="4976260" y="4446012"/>
              <a:ext cx="401403" cy="401403"/>
            </a:xfrm>
            <a:prstGeom prst="ellipse">
              <a:avLst/>
            </a:prstGeom>
            <a:solidFill>
              <a:srgbClr val="CEAD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椭圆 198"/>
            <p:cNvSpPr/>
            <p:nvPr/>
          </p:nvSpPr>
          <p:spPr>
            <a:xfrm>
              <a:off x="6148581" y="3561443"/>
              <a:ext cx="200701" cy="200701"/>
            </a:xfrm>
            <a:prstGeom prst="ellipse">
              <a:avLst/>
            </a:prstGeom>
            <a:solidFill>
              <a:srgbClr val="D4B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0" name="组合 239"/>
          <p:cNvGrpSpPr/>
          <p:nvPr/>
        </p:nvGrpSpPr>
        <p:grpSpPr>
          <a:xfrm>
            <a:off x="4842428" y="3067177"/>
            <a:ext cx="508975" cy="542529"/>
            <a:chOff x="4106293" y="5001482"/>
            <a:chExt cx="1998663" cy="2130424"/>
          </a:xfrm>
        </p:grpSpPr>
        <p:sp>
          <p:nvSpPr>
            <p:cNvPr id="15" name="Freeform 5"/>
            <p:cNvSpPr>
              <a:spLocks/>
            </p:cNvSpPr>
            <p:nvPr/>
          </p:nvSpPr>
          <p:spPr bwMode="auto">
            <a:xfrm>
              <a:off x="4106293" y="6404831"/>
              <a:ext cx="715963" cy="727075"/>
            </a:xfrm>
            <a:custGeom>
              <a:avLst/>
              <a:gdLst>
                <a:gd name="T0" fmla="*/ 165 w 190"/>
                <a:gd name="T1" fmla="*/ 171 h 193"/>
                <a:gd name="T2" fmla="*/ 162 w 190"/>
                <a:gd name="T3" fmla="*/ 102 h 193"/>
                <a:gd name="T4" fmla="*/ 161 w 190"/>
                <a:gd name="T5" fmla="*/ 101 h 193"/>
                <a:gd name="T6" fmla="*/ 190 w 190"/>
                <a:gd name="T7" fmla="*/ 46 h 193"/>
                <a:gd name="T8" fmla="*/ 139 w 190"/>
                <a:gd name="T9" fmla="*/ 0 h 193"/>
                <a:gd name="T10" fmla="*/ 87 w 190"/>
                <a:gd name="T11" fmla="*/ 34 h 193"/>
                <a:gd name="T12" fmla="*/ 87 w 190"/>
                <a:gd name="T13" fmla="*/ 33 h 193"/>
                <a:gd name="T14" fmla="*/ 17 w 190"/>
                <a:gd name="T15" fmla="*/ 37 h 193"/>
                <a:gd name="T16" fmla="*/ 17 w 190"/>
                <a:gd name="T17" fmla="*/ 103 h 193"/>
                <a:gd name="T18" fmla="*/ 33 w 190"/>
                <a:gd name="T19" fmla="*/ 168 h 193"/>
                <a:gd name="T20" fmla="*/ 99 w 190"/>
                <a:gd name="T21" fmla="*/ 178 h 193"/>
                <a:gd name="T22" fmla="*/ 165 w 190"/>
                <a:gd name="T23" fmla="*/ 171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0" h="193">
                  <a:moveTo>
                    <a:pt x="165" y="171"/>
                  </a:moveTo>
                  <a:cubicBezTo>
                    <a:pt x="183" y="151"/>
                    <a:pt x="182" y="120"/>
                    <a:pt x="162" y="102"/>
                  </a:cubicBezTo>
                  <a:cubicBezTo>
                    <a:pt x="161" y="101"/>
                    <a:pt x="161" y="101"/>
                    <a:pt x="161" y="101"/>
                  </a:cubicBezTo>
                  <a:cubicBezTo>
                    <a:pt x="190" y="46"/>
                    <a:pt x="190" y="46"/>
                    <a:pt x="190" y="46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87" y="34"/>
                    <a:pt x="87" y="34"/>
                    <a:pt x="87" y="34"/>
                  </a:cubicBezTo>
                  <a:cubicBezTo>
                    <a:pt x="87" y="33"/>
                    <a:pt x="87" y="33"/>
                    <a:pt x="87" y="33"/>
                  </a:cubicBezTo>
                  <a:cubicBezTo>
                    <a:pt x="66" y="15"/>
                    <a:pt x="35" y="17"/>
                    <a:pt x="17" y="37"/>
                  </a:cubicBezTo>
                  <a:cubicBezTo>
                    <a:pt x="0" y="56"/>
                    <a:pt x="0" y="84"/>
                    <a:pt x="17" y="103"/>
                  </a:cubicBezTo>
                  <a:cubicBezTo>
                    <a:pt x="9" y="125"/>
                    <a:pt x="14" y="151"/>
                    <a:pt x="33" y="168"/>
                  </a:cubicBezTo>
                  <a:cubicBezTo>
                    <a:pt x="51" y="185"/>
                    <a:pt x="78" y="188"/>
                    <a:pt x="99" y="178"/>
                  </a:cubicBezTo>
                  <a:cubicBezTo>
                    <a:pt x="119" y="193"/>
                    <a:pt x="148" y="190"/>
                    <a:pt x="165" y="17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"/>
            <p:cNvSpPr>
              <a:spLocks/>
            </p:cNvSpPr>
            <p:nvPr/>
          </p:nvSpPr>
          <p:spPr bwMode="auto">
            <a:xfrm>
              <a:off x="4585718" y="6298469"/>
              <a:ext cx="338138" cy="320675"/>
            </a:xfrm>
            <a:custGeom>
              <a:avLst/>
              <a:gdLst>
                <a:gd name="T0" fmla="*/ 81 w 90"/>
                <a:gd name="T1" fmla="*/ 82 h 85"/>
                <a:gd name="T2" fmla="*/ 69 w 90"/>
                <a:gd name="T3" fmla="*/ 82 h 85"/>
                <a:gd name="T4" fmla="*/ 4 w 90"/>
                <a:gd name="T5" fmla="*/ 23 h 85"/>
                <a:gd name="T6" fmla="*/ 3 w 90"/>
                <a:gd name="T7" fmla="*/ 11 h 85"/>
                <a:gd name="T8" fmla="*/ 10 w 90"/>
                <a:gd name="T9" fmla="*/ 4 h 85"/>
                <a:gd name="T10" fmla="*/ 22 w 90"/>
                <a:gd name="T11" fmla="*/ 3 h 85"/>
                <a:gd name="T12" fmla="*/ 87 w 90"/>
                <a:gd name="T13" fmla="*/ 62 h 85"/>
                <a:gd name="T14" fmla="*/ 88 w 90"/>
                <a:gd name="T15" fmla="*/ 74 h 85"/>
                <a:gd name="T16" fmla="*/ 81 w 90"/>
                <a:gd name="T17" fmla="*/ 8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85">
                  <a:moveTo>
                    <a:pt x="81" y="82"/>
                  </a:moveTo>
                  <a:cubicBezTo>
                    <a:pt x="78" y="85"/>
                    <a:pt x="72" y="85"/>
                    <a:pt x="69" y="8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1" y="20"/>
                    <a:pt x="0" y="14"/>
                    <a:pt x="3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3" y="0"/>
                    <a:pt x="18" y="0"/>
                    <a:pt x="22" y="3"/>
                  </a:cubicBezTo>
                  <a:cubicBezTo>
                    <a:pt x="87" y="62"/>
                    <a:pt x="87" y="62"/>
                    <a:pt x="87" y="62"/>
                  </a:cubicBezTo>
                  <a:cubicBezTo>
                    <a:pt x="90" y="66"/>
                    <a:pt x="90" y="71"/>
                    <a:pt x="88" y="74"/>
                  </a:cubicBezTo>
                  <a:cubicBezTo>
                    <a:pt x="81" y="82"/>
                    <a:pt x="81" y="82"/>
                    <a:pt x="81" y="82"/>
                  </a:cubicBezTo>
                </a:path>
              </a:pathLst>
            </a:custGeom>
            <a:solidFill>
              <a:srgbClr val="EA513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7"/>
            <p:cNvSpPr>
              <a:spLocks/>
            </p:cNvSpPr>
            <p:nvPr/>
          </p:nvSpPr>
          <p:spPr bwMode="auto">
            <a:xfrm>
              <a:off x="4611118" y="5080856"/>
              <a:ext cx="1441450" cy="1511300"/>
            </a:xfrm>
            <a:custGeom>
              <a:avLst/>
              <a:gdLst>
                <a:gd name="T0" fmla="*/ 382 w 382"/>
                <a:gd name="T1" fmla="*/ 112 h 401"/>
                <a:gd name="T2" fmla="*/ 311 w 382"/>
                <a:gd name="T3" fmla="*/ 67 h 401"/>
                <a:gd name="T4" fmla="*/ 260 w 382"/>
                <a:gd name="T5" fmla="*/ 0 h 401"/>
                <a:gd name="T6" fmla="*/ 129 w 382"/>
                <a:gd name="T7" fmla="*/ 77 h 401"/>
                <a:gd name="T8" fmla="*/ 0 w 382"/>
                <a:gd name="T9" fmla="*/ 330 h 401"/>
                <a:gd name="T10" fmla="*/ 39 w 382"/>
                <a:gd name="T11" fmla="*/ 367 h 401"/>
                <a:gd name="T12" fmla="*/ 77 w 382"/>
                <a:gd name="T13" fmla="*/ 401 h 401"/>
                <a:gd name="T14" fmla="*/ 317 w 382"/>
                <a:gd name="T15" fmla="*/ 248 h 401"/>
                <a:gd name="T16" fmla="*/ 382 w 382"/>
                <a:gd name="T17" fmla="*/ 112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2" h="401">
                  <a:moveTo>
                    <a:pt x="382" y="112"/>
                  </a:moveTo>
                  <a:cubicBezTo>
                    <a:pt x="357" y="102"/>
                    <a:pt x="333" y="87"/>
                    <a:pt x="311" y="67"/>
                  </a:cubicBezTo>
                  <a:cubicBezTo>
                    <a:pt x="289" y="47"/>
                    <a:pt x="272" y="24"/>
                    <a:pt x="260" y="0"/>
                  </a:cubicBezTo>
                  <a:cubicBezTo>
                    <a:pt x="214" y="14"/>
                    <a:pt x="166" y="37"/>
                    <a:pt x="129" y="77"/>
                  </a:cubicBezTo>
                  <a:cubicBezTo>
                    <a:pt x="81" y="129"/>
                    <a:pt x="11" y="280"/>
                    <a:pt x="0" y="330"/>
                  </a:cubicBezTo>
                  <a:cubicBezTo>
                    <a:pt x="39" y="367"/>
                    <a:pt x="39" y="367"/>
                    <a:pt x="39" y="367"/>
                  </a:cubicBezTo>
                  <a:cubicBezTo>
                    <a:pt x="77" y="401"/>
                    <a:pt x="77" y="401"/>
                    <a:pt x="77" y="401"/>
                  </a:cubicBezTo>
                  <a:cubicBezTo>
                    <a:pt x="126" y="385"/>
                    <a:pt x="269" y="301"/>
                    <a:pt x="317" y="248"/>
                  </a:cubicBezTo>
                  <a:cubicBezTo>
                    <a:pt x="353" y="209"/>
                    <a:pt x="372" y="158"/>
                    <a:pt x="382" y="112"/>
                  </a:cubicBezTo>
                </a:path>
              </a:pathLst>
            </a:custGeom>
            <a:solidFill>
              <a:srgbClr val="FCF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8"/>
            <p:cNvSpPr>
              <a:spLocks/>
            </p:cNvSpPr>
            <p:nvPr/>
          </p:nvSpPr>
          <p:spPr bwMode="auto">
            <a:xfrm>
              <a:off x="5592193" y="5006244"/>
              <a:ext cx="512763" cy="496887"/>
            </a:xfrm>
            <a:custGeom>
              <a:avLst/>
              <a:gdLst>
                <a:gd name="T0" fmla="*/ 129 w 136"/>
                <a:gd name="T1" fmla="*/ 1 h 132"/>
                <a:gd name="T2" fmla="*/ 0 w 136"/>
                <a:gd name="T3" fmla="*/ 20 h 132"/>
                <a:gd name="T4" fmla="*/ 51 w 136"/>
                <a:gd name="T5" fmla="*/ 87 h 132"/>
                <a:gd name="T6" fmla="*/ 122 w 136"/>
                <a:gd name="T7" fmla="*/ 132 h 132"/>
                <a:gd name="T8" fmla="*/ 129 w 136"/>
                <a:gd name="T9" fmla="*/ 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32">
                  <a:moveTo>
                    <a:pt x="129" y="1"/>
                  </a:moveTo>
                  <a:cubicBezTo>
                    <a:pt x="129" y="1"/>
                    <a:pt x="68" y="0"/>
                    <a:pt x="0" y="20"/>
                  </a:cubicBezTo>
                  <a:cubicBezTo>
                    <a:pt x="12" y="44"/>
                    <a:pt x="29" y="67"/>
                    <a:pt x="51" y="87"/>
                  </a:cubicBezTo>
                  <a:cubicBezTo>
                    <a:pt x="73" y="107"/>
                    <a:pt x="97" y="122"/>
                    <a:pt x="122" y="132"/>
                  </a:cubicBezTo>
                  <a:cubicBezTo>
                    <a:pt x="136" y="62"/>
                    <a:pt x="129" y="1"/>
                    <a:pt x="129" y="1"/>
                  </a:cubicBezTo>
                </a:path>
              </a:pathLst>
            </a:custGeom>
            <a:solidFill>
              <a:srgbClr val="FCF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9"/>
            <p:cNvSpPr>
              <a:spLocks/>
            </p:cNvSpPr>
            <p:nvPr/>
          </p:nvSpPr>
          <p:spPr bwMode="auto">
            <a:xfrm>
              <a:off x="5339780" y="5355494"/>
              <a:ext cx="436563" cy="441325"/>
            </a:xfrm>
            <a:custGeom>
              <a:avLst/>
              <a:gdLst>
                <a:gd name="T0" fmla="*/ 97 w 116"/>
                <a:gd name="T1" fmla="*/ 94 h 117"/>
                <a:gd name="T2" fmla="*/ 23 w 116"/>
                <a:gd name="T3" fmla="*/ 97 h 117"/>
                <a:gd name="T4" fmla="*/ 20 w 116"/>
                <a:gd name="T5" fmla="*/ 23 h 117"/>
                <a:gd name="T6" fmla="*/ 93 w 116"/>
                <a:gd name="T7" fmla="*/ 20 h 117"/>
                <a:gd name="T8" fmla="*/ 97 w 116"/>
                <a:gd name="T9" fmla="*/ 9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97" y="94"/>
                  </a:moveTo>
                  <a:cubicBezTo>
                    <a:pt x="78" y="115"/>
                    <a:pt x="44" y="117"/>
                    <a:pt x="23" y="97"/>
                  </a:cubicBezTo>
                  <a:cubicBezTo>
                    <a:pt x="2" y="78"/>
                    <a:pt x="0" y="45"/>
                    <a:pt x="20" y="23"/>
                  </a:cubicBezTo>
                  <a:cubicBezTo>
                    <a:pt x="39" y="2"/>
                    <a:pt x="72" y="0"/>
                    <a:pt x="93" y="20"/>
                  </a:cubicBezTo>
                  <a:cubicBezTo>
                    <a:pt x="115" y="39"/>
                    <a:pt x="116" y="72"/>
                    <a:pt x="97" y="94"/>
                  </a:cubicBezTo>
                </a:path>
              </a:pathLst>
            </a:custGeom>
            <a:solidFill>
              <a:srgbClr val="09B5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1"/>
            <p:cNvSpPr>
              <a:spLocks/>
            </p:cNvSpPr>
            <p:nvPr/>
          </p:nvSpPr>
          <p:spPr bwMode="auto">
            <a:xfrm>
              <a:off x="4690493" y="6295294"/>
              <a:ext cx="671513" cy="663575"/>
            </a:xfrm>
            <a:custGeom>
              <a:avLst/>
              <a:gdLst>
                <a:gd name="T0" fmla="*/ 171 w 178"/>
                <a:gd name="T1" fmla="*/ 0 h 176"/>
                <a:gd name="T2" fmla="*/ 178 w 178"/>
                <a:gd name="T3" fmla="*/ 133 h 176"/>
                <a:gd name="T4" fmla="*/ 0 w 178"/>
                <a:gd name="T5" fmla="*/ 176 h 176"/>
                <a:gd name="T6" fmla="*/ 97 w 178"/>
                <a:gd name="T7" fmla="*/ 56 h 176"/>
                <a:gd name="T8" fmla="*/ 171 w 178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76">
                  <a:moveTo>
                    <a:pt x="171" y="0"/>
                  </a:moveTo>
                  <a:cubicBezTo>
                    <a:pt x="178" y="133"/>
                    <a:pt x="178" y="133"/>
                    <a:pt x="178" y="133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70" y="143"/>
                    <a:pt x="97" y="56"/>
                  </a:cubicBezTo>
                  <a:cubicBezTo>
                    <a:pt x="171" y="0"/>
                    <a:pt x="171" y="0"/>
                    <a:pt x="171" y="0"/>
                  </a:cubicBezTo>
                </a:path>
              </a:pathLst>
            </a:custGeom>
            <a:solidFill>
              <a:srgbClr val="C607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2"/>
            <p:cNvSpPr>
              <a:spLocks/>
            </p:cNvSpPr>
            <p:nvPr/>
          </p:nvSpPr>
          <p:spPr bwMode="auto">
            <a:xfrm>
              <a:off x="4265043" y="5865081"/>
              <a:ext cx="598488" cy="704850"/>
            </a:xfrm>
            <a:custGeom>
              <a:avLst/>
              <a:gdLst>
                <a:gd name="T0" fmla="*/ 159 w 159"/>
                <a:gd name="T1" fmla="*/ 0 h 187"/>
                <a:gd name="T2" fmla="*/ 27 w 159"/>
                <a:gd name="T3" fmla="*/ 6 h 187"/>
                <a:gd name="T4" fmla="*/ 0 w 159"/>
                <a:gd name="T5" fmla="*/ 187 h 187"/>
                <a:gd name="T6" fmla="*/ 111 w 159"/>
                <a:gd name="T7" fmla="*/ 79 h 187"/>
                <a:gd name="T8" fmla="*/ 159 w 159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187">
                  <a:moveTo>
                    <a:pt x="159" y="0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187"/>
                    <a:pt x="26" y="114"/>
                    <a:pt x="111" y="79"/>
                  </a:cubicBezTo>
                  <a:lnTo>
                    <a:pt x="159" y="0"/>
                  </a:lnTo>
                  <a:close/>
                </a:path>
              </a:pathLst>
            </a:custGeom>
            <a:solidFill>
              <a:srgbClr val="F1684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30"/>
            <p:cNvSpPr>
              <a:spLocks/>
            </p:cNvSpPr>
            <p:nvPr/>
          </p:nvSpPr>
          <p:spPr bwMode="auto">
            <a:xfrm>
              <a:off x="5587430" y="5001482"/>
              <a:ext cx="517525" cy="501650"/>
            </a:xfrm>
            <a:custGeom>
              <a:avLst/>
              <a:gdLst>
                <a:gd name="T0" fmla="*/ 122 w 137"/>
                <a:gd name="T1" fmla="*/ 133 h 133"/>
                <a:gd name="T2" fmla="*/ 130 w 137"/>
                <a:gd name="T3" fmla="*/ 2 h 133"/>
                <a:gd name="T4" fmla="*/ 0 w 137"/>
                <a:gd name="T5" fmla="*/ 21 h 133"/>
                <a:gd name="T6" fmla="*/ 51 w 137"/>
                <a:gd name="T7" fmla="*/ 88 h 133"/>
                <a:gd name="T8" fmla="*/ 122 w 137"/>
                <a:gd name="T9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33">
                  <a:moveTo>
                    <a:pt x="122" y="133"/>
                  </a:moveTo>
                  <a:cubicBezTo>
                    <a:pt x="137" y="63"/>
                    <a:pt x="130" y="2"/>
                    <a:pt x="130" y="2"/>
                  </a:cubicBezTo>
                  <a:cubicBezTo>
                    <a:pt x="130" y="2"/>
                    <a:pt x="69" y="0"/>
                    <a:pt x="0" y="21"/>
                  </a:cubicBezTo>
                  <a:cubicBezTo>
                    <a:pt x="12" y="45"/>
                    <a:pt x="29" y="68"/>
                    <a:pt x="51" y="88"/>
                  </a:cubicBezTo>
                  <a:cubicBezTo>
                    <a:pt x="73" y="108"/>
                    <a:pt x="98" y="123"/>
                    <a:pt x="122" y="133"/>
                  </a:cubicBezTo>
                </a:path>
              </a:pathLst>
            </a:custGeom>
            <a:solidFill>
              <a:srgbClr val="F1684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31"/>
            <p:cNvSpPr>
              <a:spLocks noEditPoints="1"/>
            </p:cNvSpPr>
            <p:nvPr/>
          </p:nvSpPr>
          <p:spPr bwMode="auto">
            <a:xfrm>
              <a:off x="5803330" y="5009419"/>
              <a:ext cx="282575" cy="1009650"/>
            </a:xfrm>
            <a:custGeom>
              <a:avLst/>
              <a:gdLst>
                <a:gd name="T0" fmla="*/ 0 w 75"/>
                <a:gd name="T1" fmla="*/ 268 h 268"/>
                <a:gd name="T2" fmla="*/ 0 w 75"/>
                <a:gd name="T3" fmla="*/ 268 h 268"/>
                <a:gd name="T4" fmla="*/ 0 w 75"/>
                <a:gd name="T5" fmla="*/ 268 h 268"/>
                <a:gd name="T6" fmla="*/ 1 w 75"/>
                <a:gd name="T7" fmla="*/ 267 h 268"/>
                <a:gd name="T8" fmla="*/ 1 w 75"/>
                <a:gd name="T9" fmla="*/ 268 h 268"/>
                <a:gd name="T10" fmla="*/ 1 w 75"/>
                <a:gd name="T11" fmla="*/ 267 h 268"/>
                <a:gd name="T12" fmla="*/ 73 w 75"/>
                <a:gd name="T13" fmla="*/ 0 h 268"/>
                <a:gd name="T14" fmla="*/ 73 w 75"/>
                <a:gd name="T15" fmla="*/ 0 h 268"/>
                <a:gd name="T16" fmla="*/ 73 w 75"/>
                <a:gd name="T17" fmla="*/ 0 h 268"/>
                <a:gd name="T18" fmla="*/ 73 w 75"/>
                <a:gd name="T19" fmla="*/ 0 h 268"/>
                <a:gd name="T20" fmla="*/ 75 w 75"/>
                <a:gd name="T21" fmla="*/ 39 h 268"/>
                <a:gd name="T22" fmla="*/ 73 w 75"/>
                <a:gd name="T23" fmla="*/ 0 h 268"/>
                <a:gd name="T24" fmla="*/ 73 w 75"/>
                <a:gd name="T25" fmla="*/ 0 h 268"/>
                <a:gd name="T26" fmla="*/ 73 w 75"/>
                <a:gd name="T27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5" h="268">
                  <a:moveTo>
                    <a:pt x="0" y="268"/>
                  </a:moveTo>
                  <a:cubicBezTo>
                    <a:pt x="0" y="268"/>
                    <a:pt x="0" y="268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moveTo>
                    <a:pt x="1" y="267"/>
                  </a:moveTo>
                  <a:cubicBezTo>
                    <a:pt x="1" y="267"/>
                    <a:pt x="1" y="267"/>
                    <a:pt x="1" y="268"/>
                  </a:cubicBezTo>
                  <a:cubicBezTo>
                    <a:pt x="1" y="267"/>
                    <a:pt x="1" y="267"/>
                    <a:pt x="1" y="267"/>
                  </a:cubicBezTo>
                  <a:moveTo>
                    <a:pt x="73" y="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75" y="15"/>
                    <a:pt x="75" y="39"/>
                  </a:cubicBezTo>
                  <a:cubicBezTo>
                    <a:pt x="75" y="15"/>
                    <a:pt x="7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</a:path>
              </a:pathLst>
            </a:custGeom>
            <a:solidFill>
              <a:srgbClr val="FAD5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33"/>
            <p:cNvSpPr>
              <a:spLocks/>
            </p:cNvSpPr>
            <p:nvPr/>
          </p:nvSpPr>
          <p:spPr bwMode="auto">
            <a:xfrm>
              <a:off x="5781105" y="5009419"/>
              <a:ext cx="320675" cy="493712"/>
            </a:xfrm>
            <a:custGeom>
              <a:avLst/>
              <a:gdLst>
                <a:gd name="T0" fmla="*/ 79 w 85"/>
                <a:gd name="T1" fmla="*/ 0 h 131"/>
                <a:gd name="T2" fmla="*/ 71 w 85"/>
                <a:gd name="T3" fmla="*/ 131 h 131"/>
                <a:gd name="T4" fmla="*/ 0 w 85"/>
                <a:gd name="T5" fmla="*/ 86 h 131"/>
                <a:gd name="T6" fmla="*/ 0 w 85"/>
                <a:gd name="T7" fmla="*/ 86 h 131"/>
                <a:gd name="T8" fmla="*/ 1 w 85"/>
                <a:gd name="T9" fmla="*/ 86 h 131"/>
                <a:gd name="T10" fmla="*/ 72 w 85"/>
                <a:gd name="T11" fmla="*/ 131 h 131"/>
                <a:gd name="T12" fmla="*/ 72 w 85"/>
                <a:gd name="T13" fmla="*/ 131 h 131"/>
                <a:gd name="T14" fmla="*/ 81 w 85"/>
                <a:gd name="T15" fmla="*/ 39 h 131"/>
                <a:gd name="T16" fmla="*/ 79 w 85"/>
                <a:gd name="T17" fmla="*/ 0 h 131"/>
                <a:gd name="T18" fmla="*/ 79 w 85"/>
                <a:gd name="T1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131">
                  <a:moveTo>
                    <a:pt x="79" y="0"/>
                  </a:moveTo>
                  <a:cubicBezTo>
                    <a:pt x="79" y="5"/>
                    <a:pt x="85" y="63"/>
                    <a:pt x="71" y="131"/>
                  </a:cubicBezTo>
                  <a:cubicBezTo>
                    <a:pt x="47" y="121"/>
                    <a:pt x="22" y="10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1" y="86"/>
                    <a:pt x="1" y="86"/>
                  </a:cubicBezTo>
                  <a:cubicBezTo>
                    <a:pt x="23" y="106"/>
                    <a:pt x="47" y="121"/>
                    <a:pt x="72" y="131"/>
                  </a:cubicBezTo>
                  <a:cubicBezTo>
                    <a:pt x="72" y="131"/>
                    <a:pt x="72" y="131"/>
                    <a:pt x="72" y="131"/>
                  </a:cubicBezTo>
                  <a:cubicBezTo>
                    <a:pt x="79" y="96"/>
                    <a:pt x="81" y="63"/>
                    <a:pt x="81" y="39"/>
                  </a:cubicBezTo>
                  <a:cubicBezTo>
                    <a:pt x="81" y="15"/>
                    <a:pt x="79" y="0"/>
                    <a:pt x="79" y="0"/>
                  </a:cubicBezTo>
                  <a:cubicBezTo>
                    <a:pt x="79" y="0"/>
                    <a:pt x="79" y="0"/>
                    <a:pt x="79" y="0"/>
                  </a:cubicBezTo>
                </a:path>
              </a:pathLst>
            </a:custGeom>
            <a:solidFill>
              <a:srgbClr val="F7C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41"/>
            <p:cNvSpPr>
              <a:spLocks noEditPoints="1"/>
            </p:cNvSpPr>
            <p:nvPr/>
          </p:nvSpPr>
          <p:spPr bwMode="auto">
            <a:xfrm>
              <a:off x="4712718" y="6242906"/>
              <a:ext cx="814388" cy="806450"/>
            </a:xfrm>
            <a:custGeom>
              <a:avLst/>
              <a:gdLst>
                <a:gd name="T0" fmla="*/ 12 w 216"/>
                <a:gd name="T1" fmla="*/ 204 h 214"/>
                <a:gd name="T2" fmla="*/ 17 w 216"/>
                <a:gd name="T3" fmla="*/ 176 h 214"/>
                <a:gd name="T4" fmla="*/ 16 w 216"/>
                <a:gd name="T5" fmla="*/ 170 h 214"/>
                <a:gd name="T6" fmla="*/ 16 w 216"/>
                <a:gd name="T7" fmla="*/ 170 h 214"/>
                <a:gd name="T8" fmla="*/ 26 w 216"/>
                <a:gd name="T9" fmla="*/ 168 h 214"/>
                <a:gd name="T10" fmla="*/ 13 w 216"/>
                <a:gd name="T11" fmla="*/ 162 h 214"/>
                <a:gd name="T12" fmla="*/ 13 w 216"/>
                <a:gd name="T13" fmla="*/ 162 h 214"/>
                <a:gd name="T14" fmla="*/ 13 w 216"/>
                <a:gd name="T15" fmla="*/ 161 h 214"/>
                <a:gd name="T16" fmla="*/ 13 w 216"/>
                <a:gd name="T17" fmla="*/ 161 h 214"/>
                <a:gd name="T18" fmla="*/ 17 w 216"/>
                <a:gd name="T19" fmla="*/ 185 h 214"/>
                <a:gd name="T20" fmla="*/ 1 w 216"/>
                <a:gd name="T21" fmla="*/ 145 h 214"/>
                <a:gd name="T22" fmla="*/ 41 w 216"/>
                <a:gd name="T23" fmla="*/ 99 h 214"/>
                <a:gd name="T24" fmla="*/ 35 w 216"/>
                <a:gd name="T25" fmla="*/ 97 h 214"/>
                <a:gd name="T26" fmla="*/ 41 w 216"/>
                <a:gd name="T27" fmla="*/ 99 h 214"/>
                <a:gd name="T28" fmla="*/ 35 w 216"/>
                <a:gd name="T29" fmla="*/ 97 h 214"/>
                <a:gd name="T30" fmla="*/ 50 w 216"/>
                <a:gd name="T31" fmla="*/ 93 h 214"/>
                <a:gd name="T32" fmla="*/ 50 w 216"/>
                <a:gd name="T33" fmla="*/ 93 h 214"/>
                <a:gd name="T34" fmla="*/ 51 w 216"/>
                <a:gd name="T35" fmla="*/ 93 h 214"/>
                <a:gd name="T36" fmla="*/ 51 w 216"/>
                <a:gd name="T37" fmla="*/ 92 h 214"/>
                <a:gd name="T38" fmla="*/ 51 w 216"/>
                <a:gd name="T39" fmla="*/ 92 h 214"/>
                <a:gd name="T40" fmla="*/ 52 w 216"/>
                <a:gd name="T41" fmla="*/ 92 h 214"/>
                <a:gd name="T42" fmla="*/ 53 w 216"/>
                <a:gd name="T43" fmla="*/ 92 h 214"/>
                <a:gd name="T44" fmla="*/ 54 w 216"/>
                <a:gd name="T45" fmla="*/ 91 h 214"/>
                <a:gd name="T46" fmla="*/ 54 w 216"/>
                <a:gd name="T47" fmla="*/ 91 h 214"/>
                <a:gd name="T48" fmla="*/ 56 w 216"/>
                <a:gd name="T49" fmla="*/ 91 h 214"/>
                <a:gd name="T50" fmla="*/ 0 w 216"/>
                <a:gd name="T51" fmla="*/ 144 h 214"/>
                <a:gd name="T52" fmla="*/ 57 w 216"/>
                <a:gd name="T53" fmla="*/ 90 h 214"/>
                <a:gd name="T54" fmla="*/ 57 w 216"/>
                <a:gd name="T55" fmla="*/ 90 h 214"/>
                <a:gd name="T56" fmla="*/ 58 w 216"/>
                <a:gd name="T57" fmla="*/ 90 h 214"/>
                <a:gd name="T58" fmla="*/ 58 w 216"/>
                <a:gd name="T59" fmla="*/ 90 h 214"/>
                <a:gd name="T60" fmla="*/ 59 w 216"/>
                <a:gd name="T61" fmla="*/ 90 h 214"/>
                <a:gd name="T62" fmla="*/ 60 w 216"/>
                <a:gd name="T63" fmla="*/ 89 h 214"/>
                <a:gd name="T64" fmla="*/ 60 w 216"/>
                <a:gd name="T65" fmla="*/ 89 h 214"/>
                <a:gd name="T66" fmla="*/ 60 w 216"/>
                <a:gd name="T67" fmla="*/ 89 h 214"/>
                <a:gd name="T68" fmla="*/ 61 w 216"/>
                <a:gd name="T69" fmla="*/ 89 h 214"/>
                <a:gd name="T70" fmla="*/ 61 w 216"/>
                <a:gd name="T71" fmla="*/ 89 h 214"/>
                <a:gd name="T72" fmla="*/ 62 w 216"/>
                <a:gd name="T73" fmla="*/ 88 h 214"/>
                <a:gd name="T74" fmla="*/ 63 w 216"/>
                <a:gd name="T75" fmla="*/ 88 h 214"/>
                <a:gd name="T76" fmla="*/ 63 w 216"/>
                <a:gd name="T77" fmla="*/ 88 h 214"/>
                <a:gd name="T78" fmla="*/ 64 w 216"/>
                <a:gd name="T79" fmla="*/ 88 h 214"/>
                <a:gd name="T80" fmla="*/ 64 w 216"/>
                <a:gd name="T81" fmla="*/ 87 h 214"/>
                <a:gd name="T82" fmla="*/ 64 w 216"/>
                <a:gd name="T83" fmla="*/ 87 h 214"/>
                <a:gd name="T84" fmla="*/ 65 w 216"/>
                <a:gd name="T85" fmla="*/ 87 h 214"/>
                <a:gd name="T86" fmla="*/ 66 w 216"/>
                <a:gd name="T87" fmla="*/ 87 h 214"/>
                <a:gd name="T88" fmla="*/ 66 w 216"/>
                <a:gd name="T89" fmla="*/ 87 h 214"/>
                <a:gd name="T90" fmla="*/ 67 w 216"/>
                <a:gd name="T91" fmla="*/ 86 h 214"/>
                <a:gd name="T92" fmla="*/ 67 w 216"/>
                <a:gd name="T93" fmla="*/ 86 h 214"/>
                <a:gd name="T94" fmla="*/ 89 w 216"/>
                <a:gd name="T95" fmla="*/ 76 h 214"/>
                <a:gd name="T96" fmla="*/ 166 w 216"/>
                <a:gd name="T97" fmla="*/ 33 h 214"/>
                <a:gd name="T98" fmla="*/ 216 w 216"/>
                <a:gd name="T99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6" h="214">
                  <a:moveTo>
                    <a:pt x="11" y="204"/>
                  </a:moveTo>
                  <a:cubicBezTo>
                    <a:pt x="9" y="208"/>
                    <a:pt x="7" y="211"/>
                    <a:pt x="4" y="214"/>
                  </a:cubicBezTo>
                  <a:cubicBezTo>
                    <a:pt x="7" y="211"/>
                    <a:pt x="9" y="208"/>
                    <a:pt x="11" y="204"/>
                  </a:cubicBezTo>
                  <a:moveTo>
                    <a:pt x="12" y="204"/>
                  </a:moveTo>
                  <a:cubicBezTo>
                    <a:pt x="11" y="204"/>
                    <a:pt x="11" y="204"/>
                    <a:pt x="11" y="204"/>
                  </a:cubicBezTo>
                  <a:cubicBezTo>
                    <a:pt x="11" y="204"/>
                    <a:pt x="11" y="204"/>
                    <a:pt x="12" y="204"/>
                  </a:cubicBezTo>
                  <a:moveTo>
                    <a:pt x="16" y="170"/>
                  </a:moveTo>
                  <a:cubicBezTo>
                    <a:pt x="16" y="172"/>
                    <a:pt x="16" y="174"/>
                    <a:pt x="17" y="176"/>
                  </a:cubicBezTo>
                  <a:cubicBezTo>
                    <a:pt x="17" y="176"/>
                    <a:pt x="17" y="176"/>
                    <a:pt x="17" y="176"/>
                  </a:cubicBezTo>
                  <a:cubicBezTo>
                    <a:pt x="16" y="174"/>
                    <a:pt x="16" y="172"/>
                    <a:pt x="16" y="170"/>
                  </a:cubicBezTo>
                  <a:moveTo>
                    <a:pt x="16" y="170"/>
                  </a:moveTo>
                  <a:cubicBezTo>
                    <a:pt x="16" y="170"/>
                    <a:pt x="16" y="170"/>
                    <a:pt x="16" y="170"/>
                  </a:cubicBezTo>
                  <a:cubicBezTo>
                    <a:pt x="16" y="170"/>
                    <a:pt x="16" y="170"/>
                    <a:pt x="16" y="170"/>
                  </a:cubicBezTo>
                  <a:moveTo>
                    <a:pt x="16" y="170"/>
                  </a:moveTo>
                  <a:cubicBezTo>
                    <a:pt x="16" y="170"/>
                    <a:pt x="16" y="170"/>
                    <a:pt x="16" y="170"/>
                  </a:cubicBezTo>
                  <a:cubicBezTo>
                    <a:pt x="16" y="170"/>
                    <a:pt x="16" y="170"/>
                    <a:pt x="16" y="170"/>
                  </a:cubicBezTo>
                  <a:moveTo>
                    <a:pt x="15" y="170"/>
                  </a:moveTo>
                  <a:cubicBezTo>
                    <a:pt x="15" y="170"/>
                    <a:pt x="15" y="170"/>
                    <a:pt x="15" y="170"/>
                  </a:cubicBezTo>
                  <a:cubicBezTo>
                    <a:pt x="15" y="170"/>
                    <a:pt x="15" y="170"/>
                    <a:pt x="15" y="170"/>
                  </a:cubicBezTo>
                  <a:moveTo>
                    <a:pt x="26" y="168"/>
                  </a:move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moveTo>
                    <a:pt x="13" y="162"/>
                  </a:moveTo>
                  <a:cubicBezTo>
                    <a:pt x="13" y="162"/>
                    <a:pt x="13" y="162"/>
                    <a:pt x="13" y="162"/>
                  </a:cubicBezTo>
                  <a:cubicBezTo>
                    <a:pt x="13" y="162"/>
                    <a:pt x="13" y="162"/>
                    <a:pt x="13" y="162"/>
                  </a:cubicBezTo>
                  <a:moveTo>
                    <a:pt x="13" y="162"/>
                  </a:moveTo>
                  <a:cubicBezTo>
                    <a:pt x="13" y="162"/>
                    <a:pt x="13" y="162"/>
                    <a:pt x="13" y="162"/>
                  </a:cubicBezTo>
                  <a:cubicBezTo>
                    <a:pt x="13" y="162"/>
                    <a:pt x="13" y="162"/>
                    <a:pt x="13" y="162"/>
                  </a:cubicBezTo>
                  <a:moveTo>
                    <a:pt x="13" y="162"/>
                  </a:moveTo>
                  <a:cubicBezTo>
                    <a:pt x="13" y="162"/>
                    <a:pt x="13" y="162"/>
                    <a:pt x="13" y="162"/>
                  </a:cubicBezTo>
                  <a:cubicBezTo>
                    <a:pt x="13" y="162"/>
                    <a:pt x="13" y="162"/>
                    <a:pt x="13" y="162"/>
                  </a:cubicBezTo>
                  <a:moveTo>
                    <a:pt x="13" y="161"/>
                  </a:moveTo>
                  <a:cubicBezTo>
                    <a:pt x="13" y="162"/>
                    <a:pt x="13" y="162"/>
                    <a:pt x="13" y="162"/>
                  </a:cubicBezTo>
                  <a:cubicBezTo>
                    <a:pt x="13" y="162"/>
                    <a:pt x="13" y="162"/>
                    <a:pt x="13" y="161"/>
                  </a:cubicBezTo>
                  <a:moveTo>
                    <a:pt x="13" y="161"/>
                  </a:moveTo>
                  <a:cubicBezTo>
                    <a:pt x="13" y="161"/>
                    <a:pt x="13" y="161"/>
                    <a:pt x="13" y="161"/>
                  </a:cubicBezTo>
                  <a:cubicBezTo>
                    <a:pt x="13" y="161"/>
                    <a:pt x="13" y="161"/>
                    <a:pt x="13" y="161"/>
                  </a:cubicBezTo>
                  <a:moveTo>
                    <a:pt x="172" y="147"/>
                  </a:moveTo>
                  <a:cubicBezTo>
                    <a:pt x="17" y="185"/>
                    <a:pt x="17" y="185"/>
                    <a:pt x="17" y="185"/>
                  </a:cubicBezTo>
                  <a:cubicBezTo>
                    <a:pt x="17" y="185"/>
                    <a:pt x="17" y="185"/>
                    <a:pt x="17" y="185"/>
                  </a:cubicBezTo>
                  <a:cubicBezTo>
                    <a:pt x="172" y="147"/>
                    <a:pt x="172" y="147"/>
                    <a:pt x="172" y="147"/>
                  </a:cubicBezTo>
                  <a:moveTo>
                    <a:pt x="0" y="144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1" y="145"/>
                    <a:pt x="1" y="145"/>
                    <a:pt x="1" y="145"/>
                  </a:cubicBezTo>
                  <a:cubicBezTo>
                    <a:pt x="6" y="150"/>
                    <a:pt x="10" y="155"/>
                    <a:pt x="13" y="161"/>
                  </a:cubicBezTo>
                  <a:cubicBezTo>
                    <a:pt x="10" y="155"/>
                    <a:pt x="6" y="150"/>
                    <a:pt x="1" y="145"/>
                  </a:cubicBezTo>
                  <a:cubicBezTo>
                    <a:pt x="0" y="144"/>
                    <a:pt x="0" y="144"/>
                    <a:pt x="0" y="144"/>
                  </a:cubicBezTo>
                  <a:moveTo>
                    <a:pt x="41" y="99"/>
                  </a:moveTo>
                  <a:cubicBezTo>
                    <a:pt x="41" y="99"/>
                    <a:pt x="41" y="99"/>
                    <a:pt x="41" y="99"/>
                  </a:cubicBezTo>
                  <a:cubicBezTo>
                    <a:pt x="41" y="99"/>
                    <a:pt x="41" y="99"/>
                    <a:pt x="41" y="99"/>
                  </a:cubicBezTo>
                  <a:cubicBezTo>
                    <a:pt x="41" y="99"/>
                    <a:pt x="41" y="99"/>
                    <a:pt x="41" y="99"/>
                  </a:cubicBezTo>
                  <a:moveTo>
                    <a:pt x="35" y="97"/>
                  </a:moveTo>
                  <a:cubicBezTo>
                    <a:pt x="35" y="97"/>
                    <a:pt x="35" y="97"/>
                    <a:pt x="35" y="97"/>
                  </a:cubicBezTo>
                  <a:cubicBezTo>
                    <a:pt x="35" y="97"/>
                    <a:pt x="35" y="97"/>
                    <a:pt x="35" y="97"/>
                  </a:cubicBezTo>
                  <a:moveTo>
                    <a:pt x="46" y="97"/>
                  </a:moveTo>
                  <a:cubicBezTo>
                    <a:pt x="45" y="98"/>
                    <a:pt x="43" y="99"/>
                    <a:pt x="41" y="99"/>
                  </a:cubicBezTo>
                  <a:cubicBezTo>
                    <a:pt x="43" y="99"/>
                    <a:pt x="45" y="98"/>
                    <a:pt x="46" y="97"/>
                  </a:cubicBezTo>
                  <a:moveTo>
                    <a:pt x="35" y="97"/>
                  </a:moveTo>
                  <a:cubicBezTo>
                    <a:pt x="35" y="97"/>
                    <a:pt x="35" y="97"/>
                    <a:pt x="35" y="97"/>
                  </a:cubicBezTo>
                  <a:cubicBezTo>
                    <a:pt x="35" y="97"/>
                    <a:pt x="35" y="97"/>
                    <a:pt x="35" y="97"/>
                  </a:cubicBezTo>
                  <a:moveTo>
                    <a:pt x="47" y="97"/>
                  </a:moveTo>
                  <a:cubicBezTo>
                    <a:pt x="46" y="97"/>
                    <a:pt x="46" y="97"/>
                    <a:pt x="46" y="97"/>
                  </a:cubicBezTo>
                  <a:cubicBezTo>
                    <a:pt x="46" y="97"/>
                    <a:pt x="46" y="97"/>
                    <a:pt x="47" y="97"/>
                  </a:cubicBezTo>
                  <a:moveTo>
                    <a:pt x="50" y="93"/>
                  </a:moveTo>
                  <a:cubicBezTo>
                    <a:pt x="47" y="97"/>
                    <a:pt x="47" y="97"/>
                    <a:pt x="47" y="97"/>
                  </a:cubicBezTo>
                  <a:cubicBezTo>
                    <a:pt x="50" y="93"/>
                    <a:pt x="50" y="93"/>
                    <a:pt x="50" y="93"/>
                  </a:cubicBezTo>
                  <a:moveTo>
                    <a:pt x="50" y="93"/>
                  </a:moveTo>
                  <a:cubicBezTo>
                    <a:pt x="50" y="93"/>
                    <a:pt x="50" y="93"/>
                    <a:pt x="50" y="93"/>
                  </a:cubicBezTo>
                  <a:cubicBezTo>
                    <a:pt x="50" y="93"/>
                    <a:pt x="50" y="93"/>
                    <a:pt x="50" y="93"/>
                  </a:cubicBezTo>
                  <a:moveTo>
                    <a:pt x="51" y="93"/>
                  </a:moveTo>
                  <a:cubicBezTo>
                    <a:pt x="51" y="93"/>
                    <a:pt x="51" y="93"/>
                    <a:pt x="50" y="93"/>
                  </a:cubicBezTo>
                  <a:cubicBezTo>
                    <a:pt x="51" y="93"/>
                    <a:pt x="51" y="93"/>
                    <a:pt x="51" y="93"/>
                  </a:cubicBezTo>
                  <a:moveTo>
                    <a:pt x="51" y="92"/>
                  </a:moveTo>
                  <a:cubicBezTo>
                    <a:pt x="51" y="93"/>
                    <a:pt x="51" y="93"/>
                    <a:pt x="51" y="93"/>
                  </a:cubicBezTo>
                  <a:cubicBezTo>
                    <a:pt x="51" y="93"/>
                    <a:pt x="51" y="93"/>
                    <a:pt x="51" y="92"/>
                  </a:cubicBezTo>
                  <a:moveTo>
                    <a:pt x="51" y="92"/>
                  </a:move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1" y="92"/>
                    <a:pt x="51" y="92"/>
                  </a:cubicBezTo>
                  <a:moveTo>
                    <a:pt x="51" y="92"/>
                  </a:move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1" y="92"/>
                    <a:pt x="51" y="92"/>
                  </a:cubicBezTo>
                  <a:moveTo>
                    <a:pt x="52" y="92"/>
                  </a:moveTo>
                  <a:cubicBezTo>
                    <a:pt x="52" y="92"/>
                    <a:pt x="52" y="92"/>
                    <a:pt x="52" y="92"/>
                  </a:cubicBezTo>
                  <a:cubicBezTo>
                    <a:pt x="52" y="92"/>
                    <a:pt x="52" y="92"/>
                    <a:pt x="52" y="92"/>
                  </a:cubicBezTo>
                  <a:moveTo>
                    <a:pt x="52" y="92"/>
                  </a:moveTo>
                  <a:cubicBezTo>
                    <a:pt x="52" y="92"/>
                    <a:pt x="52" y="92"/>
                    <a:pt x="52" y="92"/>
                  </a:cubicBezTo>
                  <a:cubicBezTo>
                    <a:pt x="52" y="92"/>
                    <a:pt x="52" y="92"/>
                    <a:pt x="52" y="92"/>
                  </a:cubicBezTo>
                  <a:moveTo>
                    <a:pt x="53" y="92"/>
                  </a:moveTo>
                  <a:cubicBezTo>
                    <a:pt x="53" y="92"/>
                    <a:pt x="53" y="92"/>
                    <a:pt x="53" y="92"/>
                  </a:cubicBezTo>
                  <a:cubicBezTo>
                    <a:pt x="53" y="92"/>
                    <a:pt x="53" y="92"/>
                    <a:pt x="53" y="92"/>
                  </a:cubicBezTo>
                  <a:moveTo>
                    <a:pt x="54" y="91"/>
                  </a:moveTo>
                  <a:cubicBezTo>
                    <a:pt x="54" y="91"/>
                    <a:pt x="54" y="91"/>
                    <a:pt x="54" y="91"/>
                  </a:cubicBezTo>
                  <a:cubicBezTo>
                    <a:pt x="54" y="91"/>
                    <a:pt x="54" y="91"/>
                    <a:pt x="54" y="91"/>
                  </a:cubicBezTo>
                  <a:moveTo>
                    <a:pt x="54" y="91"/>
                  </a:moveTo>
                  <a:cubicBezTo>
                    <a:pt x="54" y="91"/>
                    <a:pt x="54" y="91"/>
                    <a:pt x="54" y="91"/>
                  </a:cubicBezTo>
                  <a:cubicBezTo>
                    <a:pt x="54" y="91"/>
                    <a:pt x="54" y="91"/>
                    <a:pt x="54" y="91"/>
                  </a:cubicBezTo>
                  <a:moveTo>
                    <a:pt x="56" y="91"/>
                  </a:moveTo>
                  <a:cubicBezTo>
                    <a:pt x="56" y="91"/>
                    <a:pt x="56" y="91"/>
                    <a:pt x="56" y="91"/>
                  </a:cubicBezTo>
                  <a:cubicBezTo>
                    <a:pt x="56" y="91"/>
                    <a:pt x="56" y="91"/>
                    <a:pt x="56" y="91"/>
                  </a:cubicBezTo>
                  <a:moveTo>
                    <a:pt x="56" y="91"/>
                  </a:moveTo>
                  <a:cubicBezTo>
                    <a:pt x="56" y="91"/>
                    <a:pt x="56" y="91"/>
                    <a:pt x="56" y="91"/>
                  </a:cubicBezTo>
                  <a:cubicBezTo>
                    <a:pt x="56" y="91"/>
                    <a:pt x="56" y="91"/>
                    <a:pt x="56" y="91"/>
                  </a:cubicBezTo>
                  <a:moveTo>
                    <a:pt x="28" y="90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28" y="90"/>
                    <a:pt x="28" y="90"/>
                    <a:pt x="28" y="90"/>
                  </a:cubicBezTo>
                  <a:cubicBezTo>
                    <a:pt x="28" y="90"/>
                    <a:pt x="28" y="90"/>
                    <a:pt x="28" y="90"/>
                  </a:cubicBezTo>
                  <a:moveTo>
                    <a:pt x="57" y="90"/>
                  </a:moveTo>
                  <a:cubicBezTo>
                    <a:pt x="57" y="90"/>
                    <a:pt x="57" y="90"/>
                    <a:pt x="57" y="90"/>
                  </a:cubicBezTo>
                  <a:cubicBezTo>
                    <a:pt x="57" y="90"/>
                    <a:pt x="57" y="90"/>
                    <a:pt x="57" y="90"/>
                  </a:cubicBezTo>
                  <a:moveTo>
                    <a:pt x="57" y="90"/>
                  </a:moveTo>
                  <a:cubicBezTo>
                    <a:pt x="57" y="90"/>
                    <a:pt x="57" y="90"/>
                    <a:pt x="57" y="90"/>
                  </a:cubicBezTo>
                  <a:cubicBezTo>
                    <a:pt x="57" y="90"/>
                    <a:pt x="57" y="90"/>
                    <a:pt x="57" y="90"/>
                  </a:cubicBezTo>
                  <a:moveTo>
                    <a:pt x="57" y="90"/>
                  </a:moveTo>
                  <a:cubicBezTo>
                    <a:pt x="57" y="90"/>
                    <a:pt x="57" y="90"/>
                    <a:pt x="57" y="90"/>
                  </a:cubicBezTo>
                  <a:cubicBezTo>
                    <a:pt x="57" y="90"/>
                    <a:pt x="57" y="90"/>
                    <a:pt x="57" y="90"/>
                  </a:cubicBezTo>
                  <a:moveTo>
                    <a:pt x="58" y="90"/>
                  </a:moveTo>
                  <a:cubicBezTo>
                    <a:pt x="58" y="90"/>
                    <a:pt x="58" y="90"/>
                    <a:pt x="58" y="90"/>
                  </a:cubicBezTo>
                  <a:cubicBezTo>
                    <a:pt x="58" y="90"/>
                    <a:pt x="58" y="90"/>
                    <a:pt x="58" y="90"/>
                  </a:cubicBezTo>
                  <a:moveTo>
                    <a:pt x="58" y="90"/>
                  </a:moveTo>
                  <a:cubicBezTo>
                    <a:pt x="58" y="90"/>
                    <a:pt x="58" y="90"/>
                    <a:pt x="58" y="90"/>
                  </a:cubicBezTo>
                  <a:cubicBezTo>
                    <a:pt x="58" y="90"/>
                    <a:pt x="58" y="90"/>
                    <a:pt x="58" y="90"/>
                  </a:cubicBezTo>
                  <a:moveTo>
                    <a:pt x="59" y="90"/>
                  </a:moveTo>
                  <a:cubicBezTo>
                    <a:pt x="59" y="90"/>
                    <a:pt x="59" y="90"/>
                    <a:pt x="59" y="90"/>
                  </a:cubicBezTo>
                  <a:cubicBezTo>
                    <a:pt x="59" y="90"/>
                    <a:pt x="59" y="90"/>
                    <a:pt x="59" y="90"/>
                  </a:cubicBezTo>
                  <a:moveTo>
                    <a:pt x="59" y="89"/>
                  </a:moveTo>
                  <a:cubicBezTo>
                    <a:pt x="59" y="89"/>
                    <a:pt x="59" y="89"/>
                    <a:pt x="59" y="89"/>
                  </a:cubicBezTo>
                  <a:cubicBezTo>
                    <a:pt x="59" y="89"/>
                    <a:pt x="59" y="89"/>
                    <a:pt x="59" y="89"/>
                  </a:cubicBezTo>
                  <a:moveTo>
                    <a:pt x="60" y="89"/>
                  </a:moveTo>
                  <a:cubicBezTo>
                    <a:pt x="59" y="89"/>
                    <a:pt x="59" y="89"/>
                    <a:pt x="59" y="89"/>
                  </a:cubicBezTo>
                  <a:cubicBezTo>
                    <a:pt x="59" y="89"/>
                    <a:pt x="59" y="89"/>
                    <a:pt x="60" y="89"/>
                  </a:cubicBezTo>
                  <a:moveTo>
                    <a:pt x="60" y="89"/>
                  </a:moveTo>
                  <a:cubicBezTo>
                    <a:pt x="60" y="89"/>
                    <a:pt x="60" y="89"/>
                    <a:pt x="60" y="89"/>
                  </a:cubicBezTo>
                  <a:cubicBezTo>
                    <a:pt x="60" y="89"/>
                    <a:pt x="60" y="89"/>
                    <a:pt x="60" y="89"/>
                  </a:cubicBezTo>
                  <a:moveTo>
                    <a:pt x="60" y="89"/>
                  </a:moveTo>
                  <a:cubicBezTo>
                    <a:pt x="60" y="89"/>
                    <a:pt x="60" y="89"/>
                    <a:pt x="60" y="89"/>
                  </a:cubicBezTo>
                  <a:cubicBezTo>
                    <a:pt x="60" y="89"/>
                    <a:pt x="60" y="89"/>
                    <a:pt x="60" y="89"/>
                  </a:cubicBezTo>
                  <a:moveTo>
                    <a:pt x="61" y="89"/>
                  </a:moveTo>
                  <a:cubicBezTo>
                    <a:pt x="61" y="89"/>
                    <a:pt x="61" y="89"/>
                    <a:pt x="61" y="89"/>
                  </a:cubicBezTo>
                  <a:cubicBezTo>
                    <a:pt x="61" y="89"/>
                    <a:pt x="61" y="89"/>
                    <a:pt x="61" y="89"/>
                  </a:cubicBezTo>
                  <a:moveTo>
                    <a:pt x="61" y="89"/>
                  </a:moveTo>
                  <a:cubicBezTo>
                    <a:pt x="61" y="89"/>
                    <a:pt x="61" y="89"/>
                    <a:pt x="61" y="89"/>
                  </a:cubicBezTo>
                  <a:cubicBezTo>
                    <a:pt x="61" y="89"/>
                    <a:pt x="61" y="89"/>
                    <a:pt x="61" y="89"/>
                  </a:cubicBezTo>
                  <a:moveTo>
                    <a:pt x="62" y="88"/>
                  </a:moveTo>
                  <a:cubicBezTo>
                    <a:pt x="62" y="88"/>
                    <a:pt x="61" y="88"/>
                    <a:pt x="61" y="89"/>
                  </a:cubicBezTo>
                  <a:cubicBezTo>
                    <a:pt x="61" y="88"/>
                    <a:pt x="62" y="88"/>
                    <a:pt x="62" y="88"/>
                  </a:cubicBezTo>
                  <a:moveTo>
                    <a:pt x="62" y="88"/>
                  </a:move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moveTo>
                    <a:pt x="62" y="88"/>
                  </a:move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moveTo>
                    <a:pt x="63" y="88"/>
                  </a:moveTo>
                  <a:cubicBezTo>
                    <a:pt x="63" y="88"/>
                    <a:pt x="63" y="88"/>
                    <a:pt x="63" y="88"/>
                  </a:cubicBezTo>
                  <a:cubicBezTo>
                    <a:pt x="63" y="88"/>
                    <a:pt x="63" y="88"/>
                    <a:pt x="63" y="88"/>
                  </a:cubicBezTo>
                  <a:moveTo>
                    <a:pt x="63" y="88"/>
                  </a:moveTo>
                  <a:cubicBezTo>
                    <a:pt x="63" y="88"/>
                    <a:pt x="63" y="88"/>
                    <a:pt x="63" y="88"/>
                  </a:cubicBezTo>
                  <a:cubicBezTo>
                    <a:pt x="63" y="88"/>
                    <a:pt x="63" y="88"/>
                    <a:pt x="63" y="88"/>
                  </a:cubicBezTo>
                  <a:moveTo>
                    <a:pt x="64" y="88"/>
                  </a:moveTo>
                  <a:cubicBezTo>
                    <a:pt x="63" y="88"/>
                    <a:pt x="63" y="88"/>
                    <a:pt x="63" y="88"/>
                  </a:cubicBezTo>
                  <a:cubicBezTo>
                    <a:pt x="63" y="88"/>
                    <a:pt x="63" y="88"/>
                    <a:pt x="64" y="88"/>
                  </a:cubicBezTo>
                  <a:moveTo>
                    <a:pt x="64" y="88"/>
                  </a:moveTo>
                  <a:cubicBezTo>
                    <a:pt x="64" y="88"/>
                    <a:pt x="64" y="88"/>
                    <a:pt x="64" y="88"/>
                  </a:cubicBezTo>
                  <a:cubicBezTo>
                    <a:pt x="64" y="88"/>
                    <a:pt x="64" y="88"/>
                    <a:pt x="64" y="88"/>
                  </a:cubicBezTo>
                  <a:moveTo>
                    <a:pt x="64" y="87"/>
                  </a:moveTo>
                  <a:cubicBezTo>
                    <a:pt x="64" y="87"/>
                    <a:pt x="64" y="87"/>
                    <a:pt x="64" y="87"/>
                  </a:cubicBezTo>
                  <a:cubicBezTo>
                    <a:pt x="64" y="87"/>
                    <a:pt x="64" y="87"/>
                    <a:pt x="64" y="87"/>
                  </a:cubicBezTo>
                  <a:moveTo>
                    <a:pt x="65" y="87"/>
                  </a:moveTo>
                  <a:cubicBezTo>
                    <a:pt x="64" y="87"/>
                    <a:pt x="64" y="87"/>
                    <a:pt x="64" y="87"/>
                  </a:cubicBezTo>
                  <a:cubicBezTo>
                    <a:pt x="64" y="87"/>
                    <a:pt x="64" y="87"/>
                    <a:pt x="65" y="87"/>
                  </a:cubicBezTo>
                  <a:moveTo>
                    <a:pt x="65" y="87"/>
                  </a:moveTo>
                  <a:cubicBezTo>
                    <a:pt x="65" y="87"/>
                    <a:pt x="65" y="87"/>
                    <a:pt x="65" y="87"/>
                  </a:cubicBezTo>
                  <a:cubicBezTo>
                    <a:pt x="65" y="87"/>
                    <a:pt x="65" y="87"/>
                    <a:pt x="65" y="87"/>
                  </a:cubicBezTo>
                  <a:moveTo>
                    <a:pt x="65" y="87"/>
                  </a:moveTo>
                  <a:cubicBezTo>
                    <a:pt x="65" y="87"/>
                    <a:pt x="65" y="87"/>
                    <a:pt x="65" y="87"/>
                  </a:cubicBezTo>
                  <a:cubicBezTo>
                    <a:pt x="65" y="87"/>
                    <a:pt x="65" y="87"/>
                    <a:pt x="65" y="87"/>
                  </a:cubicBezTo>
                  <a:moveTo>
                    <a:pt x="66" y="87"/>
                  </a:moveTo>
                  <a:cubicBezTo>
                    <a:pt x="66" y="87"/>
                    <a:pt x="66" y="87"/>
                    <a:pt x="66" y="87"/>
                  </a:cubicBezTo>
                  <a:cubicBezTo>
                    <a:pt x="66" y="87"/>
                    <a:pt x="66" y="87"/>
                    <a:pt x="66" y="87"/>
                  </a:cubicBezTo>
                  <a:moveTo>
                    <a:pt x="66" y="87"/>
                  </a:moveTo>
                  <a:cubicBezTo>
                    <a:pt x="66" y="87"/>
                    <a:pt x="66" y="87"/>
                    <a:pt x="66" y="87"/>
                  </a:cubicBezTo>
                  <a:cubicBezTo>
                    <a:pt x="66" y="87"/>
                    <a:pt x="66" y="87"/>
                    <a:pt x="66" y="87"/>
                  </a:cubicBezTo>
                  <a:moveTo>
                    <a:pt x="67" y="86"/>
                  </a:moveTo>
                  <a:cubicBezTo>
                    <a:pt x="67" y="86"/>
                    <a:pt x="67" y="86"/>
                    <a:pt x="67" y="86"/>
                  </a:cubicBezTo>
                  <a:cubicBezTo>
                    <a:pt x="67" y="86"/>
                    <a:pt x="67" y="86"/>
                    <a:pt x="67" y="86"/>
                  </a:cubicBezTo>
                  <a:moveTo>
                    <a:pt x="67" y="86"/>
                  </a:moveTo>
                  <a:cubicBezTo>
                    <a:pt x="67" y="86"/>
                    <a:pt x="67" y="86"/>
                    <a:pt x="67" y="86"/>
                  </a:cubicBezTo>
                  <a:cubicBezTo>
                    <a:pt x="67" y="86"/>
                    <a:pt x="67" y="86"/>
                    <a:pt x="67" y="86"/>
                  </a:cubicBezTo>
                  <a:moveTo>
                    <a:pt x="67" y="86"/>
                  </a:moveTo>
                  <a:cubicBezTo>
                    <a:pt x="67" y="86"/>
                    <a:pt x="67" y="86"/>
                    <a:pt x="67" y="86"/>
                  </a:cubicBezTo>
                  <a:cubicBezTo>
                    <a:pt x="67" y="86"/>
                    <a:pt x="67" y="86"/>
                    <a:pt x="67" y="86"/>
                  </a:cubicBezTo>
                  <a:moveTo>
                    <a:pt x="89" y="76"/>
                  </a:moveTo>
                  <a:cubicBezTo>
                    <a:pt x="89" y="76"/>
                    <a:pt x="89" y="76"/>
                    <a:pt x="89" y="76"/>
                  </a:cubicBezTo>
                  <a:cubicBezTo>
                    <a:pt x="74" y="120"/>
                    <a:pt x="48" y="150"/>
                    <a:pt x="27" y="168"/>
                  </a:cubicBezTo>
                  <a:cubicBezTo>
                    <a:pt x="48" y="150"/>
                    <a:pt x="74" y="120"/>
                    <a:pt x="89" y="76"/>
                  </a:cubicBezTo>
                  <a:moveTo>
                    <a:pt x="216" y="1"/>
                  </a:moveTo>
                  <a:cubicBezTo>
                    <a:pt x="200" y="12"/>
                    <a:pt x="183" y="22"/>
                    <a:pt x="166" y="33"/>
                  </a:cubicBezTo>
                  <a:cubicBezTo>
                    <a:pt x="172" y="147"/>
                    <a:pt x="172" y="147"/>
                    <a:pt x="172" y="147"/>
                  </a:cubicBezTo>
                  <a:cubicBezTo>
                    <a:pt x="166" y="33"/>
                    <a:pt x="166" y="33"/>
                    <a:pt x="166" y="33"/>
                  </a:cubicBezTo>
                  <a:cubicBezTo>
                    <a:pt x="183" y="22"/>
                    <a:pt x="200" y="12"/>
                    <a:pt x="216" y="1"/>
                  </a:cubicBezTo>
                  <a:moveTo>
                    <a:pt x="216" y="0"/>
                  </a:moveTo>
                  <a:cubicBezTo>
                    <a:pt x="216" y="0"/>
                    <a:pt x="216" y="0"/>
                    <a:pt x="216" y="1"/>
                  </a:cubicBezTo>
                  <a:cubicBezTo>
                    <a:pt x="216" y="0"/>
                    <a:pt x="216" y="0"/>
                    <a:pt x="216" y="0"/>
                  </a:cubicBezTo>
                </a:path>
              </a:pathLst>
            </a:custGeom>
            <a:solidFill>
              <a:srgbClr val="FAD5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45"/>
            <p:cNvSpPr>
              <a:spLocks/>
            </p:cNvSpPr>
            <p:nvPr/>
          </p:nvSpPr>
          <p:spPr bwMode="auto">
            <a:xfrm>
              <a:off x="4690493" y="6295294"/>
              <a:ext cx="671513" cy="663575"/>
            </a:xfrm>
            <a:custGeom>
              <a:avLst/>
              <a:gdLst>
                <a:gd name="T0" fmla="*/ 171 w 178"/>
                <a:gd name="T1" fmla="*/ 0 h 176"/>
                <a:gd name="T2" fmla="*/ 97 w 178"/>
                <a:gd name="T3" fmla="*/ 56 h 176"/>
                <a:gd name="T4" fmla="*/ 95 w 178"/>
                <a:gd name="T5" fmla="*/ 62 h 176"/>
                <a:gd name="T6" fmla="*/ 33 w 178"/>
                <a:gd name="T7" fmla="*/ 154 h 176"/>
                <a:gd name="T8" fmla="*/ 32 w 178"/>
                <a:gd name="T9" fmla="*/ 154 h 176"/>
                <a:gd name="T10" fmla="*/ 32 w 178"/>
                <a:gd name="T11" fmla="*/ 154 h 176"/>
                <a:gd name="T12" fmla="*/ 23 w 178"/>
                <a:gd name="T13" fmla="*/ 162 h 176"/>
                <a:gd name="T14" fmla="*/ 23 w 178"/>
                <a:gd name="T15" fmla="*/ 162 h 176"/>
                <a:gd name="T16" fmla="*/ 23 w 178"/>
                <a:gd name="T17" fmla="*/ 162 h 176"/>
                <a:gd name="T18" fmla="*/ 0 w 178"/>
                <a:gd name="T19" fmla="*/ 176 h 176"/>
                <a:gd name="T20" fmla="*/ 23 w 178"/>
                <a:gd name="T21" fmla="*/ 171 h 176"/>
                <a:gd name="T22" fmla="*/ 178 w 178"/>
                <a:gd name="T23" fmla="*/ 133 h 176"/>
                <a:gd name="T24" fmla="*/ 172 w 178"/>
                <a:gd name="T25" fmla="*/ 19 h 176"/>
                <a:gd name="T26" fmla="*/ 171 w 178"/>
                <a:gd name="T2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8" h="176">
                  <a:moveTo>
                    <a:pt x="171" y="0"/>
                  </a:moveTo>
                  <a:cubicBezTo>
                    <a:pt x="97" y="56"/>
                    <a:pt x="97" y="56"/>
                    <a:pt x="97" y="56"/>
                  </a:cubicBezTo>
                  <a:cubicBezTo>
                    <a:pt x="97" y="58"/>
                    <a:pt x="96" y="60"/>
                    <a:pt x="95" y="62"/>
                  </a:cubicBezTo>
                  <a:cubicBezTo>
                    <a:pt x="80" y="106"/>
                    <a:pt x="54" y="136"/>
                    <a:pt x="33" y="154"/>
                  </a:cubicBezTo>
                  <a:cubicBezTo>
                    <a:pt x="32" y="154"/>
                    <a:pt x="32" y="154"/>
                    <a:pt x="32" y="154"/>
                  </a:cubicBezTo>
                  <a:cubicBezTo>
                    <a:pt x="32" y="154"/>
                    <a:pt x="32" y="154"/>
                    <a:pt x="32" y="154"/>
                  </a:cubicBezTo>
                  <a:cubicBezTo>
                    <a:pt x="29" y="157"/>
                    <a:pt x="26" y="160"/>
                    <a:pt x="23" y="162"/>
                  </a:cubicBezTo>
                  <a:cubicBezTo>
                    <a:pt x="23" y="162"/>
                    <a:pt x="23" y="162"/>
                    <a:pt x="23" y="162"/>
                  </a:cubicBezTo>
                  <a:cubicBezTo>
                    <a:pt x="23" y="162"/>
                    <a:pt x="23" y="162"/>
                    <a:pt x="23" y="162"/>
                  </a:cubicBezTo>
                  <a:cubicBezTo>
                    <a:pt x="10" y="172"/>
                    <a:pt x="0" y="176"/>
                    <a:pt x="0" y="176"/>
                  </a:cubicBezTo>
                  <a:cubicBezTo>
                    <a:pt x="23" y="171"/>
                    <a:pt x="23" y="171"/>
                    <a:pt x="23" y="171"/>
                  </a:cubicBezTo>
                  <a:cubicBezTo>
                    <a:pt x="178" y="133"/>
                    <a:pt x="178" y="133"/>
                    <a:pt x="178" y="133"/>
                  </a:cubicBezTo>
                  <a:cubicBezTo>
                    <a:pt x="172" y="19"/>
                    <a:pt x="172" y="19"/>
                    <a:pt x="172" y="19"/>
                  </a:cubicBezTo>
                  <a:cubicBezTo>
                    <a:pt x="171" y="0"/>
                    <a:pt x="171" y="0"/>
                    <a:pt x="171" y="0"/>
                  </a:cubicBezTo>
                </a:path>
              </a:pathLst>
            </a:custGeom>
            <a:solidFill>
              <a:srgbClr val="F1684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1" name="矩形 240"/>
          <p:cNvSpPr/>
          <p:nvPr/>
        </p:nvSpPr>
        <p:spPr>
          <a:xfrm>
            <a:off x="1450593" y="3187139"/>
            <a:ext cx="16664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 spc="1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cs typeface="Arial" panose="020B0604020202020204" pitchFamily="34" charset="0"/>
              </a:rPr>
              <a:t>点击添加标题</a:t>
            </a:r>
          </a:p>
        </p:txBody>
      </p:sp>
      <p:sp>
        <p:nvSpPr>
          <p:cNvPr id="242" name="矩形 241"/>
          <p:cNvSpPr>
            <a:spLocks noChangeArrowheads="1"/>
          </p:cNvSpPr>
          <p:nvPr/>
        </p:nvSpPr>
        <p:spPr bwMode="auto">
          <a:xfrm>
            <a:off x="1450593" y="3470993"/>
            <a:ext cx="323335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顶级的</a:t>
            </a:r>
            <a:r>
              <a:rPr lang="en-US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设计团队，坚持精益求精、拒绝平庸的做事精神，帮助您实现美观、精致、严谨、动感的</a:t>
            </a:r>
            <a:r>
              <a:rPr lang="en-US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展示效果，让您的</a:t>
            </a:r>
            <a:r>
              <a:rPr lang="en-US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创造卓越价值</a:t>
            </a:r>
          </a:p>
        </p:txBody>
      </p:sp>
      <p:sp>
        <p:nvSpPr>
          <p:cNvPr id="243" name="矩形 242"/>
          <p:cNvSpPr/>
          <p:nvPr/>
        </p:nvSpPr>
        <p:spPr>
          <a:xfrm>
            <a:off x="5409355" y="1535555"/>
            <a:ext cx="16664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 spc="1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cs typeface="Arial" panose="020B0604020202020204" pitchFamily="34" charset="0"/>
              </a:rPr>
              <a:t>点击添加标题</a:t>
            </a:r>
          </a:p>
        </p:txBody>
      </p:sp>
      <p:sp>
        <p:nvSpPr>
          <p:cNvPr id="244" name="矩形 243"/>
          <p:cNvSpPr>
            <a:spLocks noChangeArrowheads="1"/>
          </p:cNvSpPr>
          <p:nvPr/>
        </p:nvSpPr>
        <p:spPr bwMode="auto">
          <a:xfrm>
            <a:off x="5409355" y="1819409"/>
            <a:ext cx="323335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顶级的</a:t>
            </a:r>
            <a:r>
              <a:rPr lang="en-US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设计团队，坚持精益求精、拒绝平庸的做事精神，帮助您实现美观、精致、严谨、动感的</a:t>
            </a:r>
            <a:r>
              <a:rPr lang="en-US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展示效果，让您的</a:t>
            </a:r>
            <a:r>
              <a:rPr lang="en-US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创造卓越价值</a:t>
            </a:r>
          </a:p>
        </p:txBody>
      </p:sp>
      <p:sp>
        <p:nvSpPr>
          <p:cNvPr id="245" name="矩形 244"/>
          <p:cNvSpPr/>
          <p:nvPr/>
        </p:nvSpPr>
        <p:spPr>
          <a:xfrm>
            <a:off x="5409355" y="3187139"/>
            <a:ext cx="16664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 spc="1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cs typeface="Arial" panose="020B0604020202020204" pitchFamily="34" charset="0"/>
              </a:rPr>
              <a:t>点击添加标题</a:t>
            </a:r>
          </a:p>
        </p:txBody>
      </p:sp>
      <p:sp>
        <p:nvSpPr>
          <p:cNvPr id="246" name="矩形 245"/>
          <p:cNvSpPr>
            <a:spLocks noChangeArrowheads="1"/>
          </p:cNvSpPr>
          <p:nvPr/>
        </p:nvSpPr>
        <p:spPr bwMode="auto">
          <a:xfrm>
            <a:off x="5409355" y="3470993"/>
            <a:ext cx="323335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顶级的</a:t>
            </a:r>
            <a:r>
              <a:rPr lang="en-US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设计团队，坚持精益求精、拒绝平庸的做事精神，帮助您实现美观、精致、严谨、动感的</a:t>
            </a:r>
            <a:r>
              <a:rPr lang="en-US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展示效果，让您的</a:t>
            </a:r>
            <a:r>
              <a:rPr lang="en-US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创造卓越价值</a:t>
            </a:r>
          </a:p>
        </p:txBody>
      </p:sp>
      <p:grpSp>
        <p:nvGrpSpPr>
          <p:cNvPr id="104" name="组合 103"/>
          <p:cNvGrpSpPr/>
          <p:nvPr/>
        </p:nvGrpSpPr>
        <p:grpSpPr>
          <a:xfrm rot="21177167">
            <a:off x="5981702" y="-6970884"/>
            <a:ext cx="9297936" cy="9297936"/>
            <a:chOff x="-2153274" y="-962880"/>
            <a:chExt cx="8297196" cy="8297196"/>
          </a:xfrm>
        </p:grpSpPr>
        <p:sp>
          <p:nvSpPr>
            <p:cNvPr id="105" name="任意多边形 104"/>
            <p:cNvSpPr/>
            <p:nvPr/>
          </p:nvSpPr>
          <p:spPr>
            <a:xfrm rot="2700000">
              <a:off x="-1531666" y="3160815"/>
              <a:ext cx="7053981" cy="49804"/>
            </a:xfrm>
            <a:custGeom>
              <a:avLst/>
              <a:gdLst>
                <a:gd name="connsiteX0" fmla="*/ 0 w 4644571"/>
                <a:gd name="connsiteY0" fmla="*/ 0 h 14514"/>
                <a:gd name="connsiteX1" fmla="*/ 4644571 w 4644571"/>
                <a:gd name="connsiteY1" fmla="*/ 0 h 14514"/>
                <a:gd name="connsiteX2" fmla="*/ 4644571 w 4644571"/>
                <a:gd name="connsiteY2" fmla="*/ 14514 h 1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44571" h="14514">
                  <a:moveTo>
                    <a:pt x="0" y="0"/>
                  </a:moveTo>
                  <a:lnTo>
                    <a:pt x="4644571" y="0"/>
                  </a:lnTo>
                  <a:lnTo>
                    <a:pt x="4644571" y="14514"/>
                  </a:lnTo>
                </a:path>
              </a:pathLst>
            </a:custGeom>
            <a:noFill/>
            <a:ln w="3810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4000">
                    <a:schemeClr val="bg1">
                      <a:alpha val="2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06" name="任意多边形 105"/>
            <p:cNvSpPr/>
            <p:nvPr/>
          </p:nvSpPr>
          <p:spPr>
            <a:xfrm rot="18900000" flipH="1">
              <a:off x="-1531666" y="3160815"/>
              <a:ext cx="7053981" cy="49804"/>
            </a:xfrm>
            <a:custGeom>
              <a:avLst/>
              <a:gdLst>
                <a:gd name="connsiteX0" fmla="*/ 0 w 4644571"/>
                <a:gd name="connsiteY0" fmla="*/ 0 h 14514"/>
                <a:gd name="connsiteX1" fmla="*/ 4644571 w 4644571"/>
                <a:gd name="connsiteY1" fmla="*/ 0 h 14514"/>
                <a:gd name="connsiteX2" fmla="*/ 4644571 w 4644571"/>
                <a:gd name="connsiteY2" fmla="*/ 14514 h 1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44571" h="14514">
                  <a:moveTo>
                    <a:pt x="0" y="0"/>
                  </a:moveTo>
                  <a:lnTo>
                    <a:pt x="4644571" y="0"/>
                  </a:lnTo>
                  <a:lnTo>
                    <a:pt x="4644571" y="14514"/>
                  </a:lnTo>
                </a:path>
              </a:pathLst>
            </a:custGeom>
            <a:noFill/>
            <a:ln w="3810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4000">
                    <a:schemeClr val="bg1">
                      <a:alpha val="2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-247350" y="943045"/>
              <a:ext cx="4485350" cy="448534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270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-2153274" y="2996150"/>
              <a:ext cx="8297196" cy="37913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09" name="椭圆 108"/>
            <p:cNvSpPr/>
            <p:nvPr/>
          </p:nvSpPr>
          <p:spPr>
            <a:xfrm rot="16200000">
              <a:off x="-2153274" y="2996150"/>
              <a:ext cx="8297196" cy="37913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1331947" y="2468724"/>
              <a:ext cx="1275619" cy="12756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330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218144" y="365642"/>
            <a:ext cx="4565488" cy="881923"/>
            <a:chOff x="218144" y="365642"/>
            <a:chExt cx="4565488" cy="881923"/>
          </a:xfrm>
        </p:grpSpPr>
        <p:grpSp>
          <p:nvGrpSpPr>
            <p:cNvPr id="99" name="组合 98"/>
            <p:cNvGrpSpPr/>
            <p:nvPr/>
          </p:nvGrpSpPr>
          <p:grpSpPr>
            <a:xfrm rot="21333085">
              <a:off x="218144" y="496797"/>
              <a:ext cx="3563167" cy="750768"/>
              <a:chOff x="3256489" y="3502442"/>
              <a:chExt cx="2105831" cy="608063"/>
            </a:xfrm>
          </p:grpSpPr>
          <p:sp>
            <p:nvSpPr>
              <p:cNvPr id="124" name="任意多边形 123"/>
              <p:cNvSpPr/>
              <p:nvPr/>
            </p:nvSpPr>
            <p:spPr>
              <a:xfrm>
                <a:off x="5121814" y="3747154"/>
                <a:ext cx="240506" cy="126206"/>
              </a:xfrm>
              <a:custGeom>
                <a:avLst/>
                <a:gdLst>
                  <a:gd name="connsiteX0" fmla="*/ 0 w 240506"/>
                  <a:gd name="connsiteY0" fmla="*/ 0 h 126206"/>
                  <a:gd name="connsiteX1" fmla="*/ 240506 w 240506"/>
                  <a:gd name="connsiteY1" fmla="*/ 28575 h 126206"/>
                  <a:gd name="connsiteX2" fmla="*/ 0 w 240506"/>
                  <a:gd name="connsiteY2" fmla="*/ 126206 h 126206"/>
                  <a:gd name="connsiteX3" fmla="*/ 0 w 240506"/>
                  <a:gd name="connsiteY3" fmla="*/ 126206 h 126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0506" h="126206">
                    <a:moveTo>
                      <a:pt x="0" y="0"/>
                    </a:moveTo>
                    <a:lnTo>
                      <a:pt x="240506" y="28575"/>
                    </a:lnTo>
                    <a:lnTo>
                      <a:pt x="0" y="126206"/>
                    </a:lnTo>
                    <a:lnTo>
                      <a:pt x="0" y="126206"/>
                    </a:lnTo>
                  </a:path>
                </a:pathLst>
              </a:custGeom>
              <a:noFill/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5" name="组合 124"/>
              <p:cNvGrpSpPr/>
              <p:nvPr/>
            </p:nvGrpSpPr>
            <p:grpSpPr>
              <a:xfrm>
                <a:off x="3256489" y="3502442"/>
                <a:ext cx="1870024" cy="608063"/>
                <a:chOff x="-1283892" y="9484005"/>
                <a:chExt cx="1259682" cy="409602"/>
              </a:xfrm>
            </p:grpSpPr>
            <p:sp>
              <p:nvSpPr>
                <p:cNvPr id="126" name="任意多边形 125"/>
                <p:cNvSpPr/>
                <p:nvPr/>
              </p:nvSpPr>
              <p:spPr>
                <a:xfrm>
                  <a:off x="-1283892" y="9600495"/>
                  <a:ext cx="276226" cy="293112"/>
                </a:xfrm>
                <a:custGeom>
                  <a:avLst/>
                  <a:gdLst>
                    <a:gd name="connsiteX0" fmla="*/ 0 w 250031"/>
                    <a:gd name="connsiteY0" fmla="*/ 71437 h 292893"/>
                    <a:gd name="connsiteX1" fmla="*/ 242887 w 250031"/>
                    <a:gd name="connsiteY1" fmla="*/ 0 h 292893"/>
                    <a:gd name="connsiteX2" fmla="*/ 250031 w 250031"/>
                    <a:gd name="connsiteY2" fmla="*/ 252412 h 292893"/>
                    <a:gd name="connsiteX3" fmla="*/ 11906 w 250031"/>
                    <a:gd name="connsiteY3" fmla="*/ 292893 h 292893"/>
                    <a:gd name="connsiteX4" fmla="*/ 71437 w 250031"/>
                    <a:gd name="connsiteY4" fmla="*/ 169068 h 292893"/>
                    <a:gd name="connsiteX5" fmla="*/ 0 w 250031"/>
                    <a:gd name="connsiteY5" fmla="*/ 71437 h 292893"/>
                    <a:gd name="connsiteX0" fmla="*/ 0 w 261938"/>
                    <a:gd name="connsiteY0" fmla="*/ 64293 h 292893"/>
                    <a:gd name="connsiteX1" fmla="*/ 254794 w 261938"/>
                    <a:gd name="connsiteY1" fmla="*/ 0 h 292893"/>
                    <a:gd name="connsiteX2" fmla="*/ 261938 w 261938"/>
                    <a:gd name="connsiteY2" fmla="*/ 252412 h 292893"/>
                    <a:gd name="connsiteX3" fmla="*/ 23813 w 261938"/>
                    <a:gd name="connsiteY3" fmla="*/ 292893 h 292893"/>
                    <a:gd name="connsiteX4" fmla="*/ 83344 w 261938"/>
                    <a:gd name="connsiteY4" fmla="*/ 169068 h 292893"/>
                    <a:gd name="connsiteX5" fmla="*/ 0 w 261938"/>
                    <a:gd name="connsiteY5" fmla="*/ 64293 h 292893"/>
                    <a:gd name="connsiteX0" fmla="*/ 0 w 261938"/>
                    <a:gd name="connsiteY0" fmla="*/ 64293 h 292893"/>
                    <a:gd name="connsiteX1" fmla="*/ 254794 w 261938"/>
                    <a:gd name="connsiteY1" fmla="*/ 0 h 292893"/>
                    <a:gd name="connsiteX2" fmla="*/ 261938 w 261938"/>
                    <a:gd name="connsiteY2" fmla="*/ 252412 h 292893"/>
                    <a:gd name="connsiteX3" fmla="*/ 23813 w 261938"/>
                    <a:gd name="connsiteY3" fmla="*/ 292893 h 292893"/>
                    <a:gd name="connsiteX4" fmla="*/ 83344 w 261938"/>
                    <a:gd name="connsiteY4" fmla="*/ 169068 h 292893"/>
                    <a:gd name="connsiteX5" fmla="*/ 0 w 261938"/>
                    <a:gd name="connsiteY5" fmla="*/ 64293 h 292893"/>
                    <a:gd name="connsiteX0" fmla="*/ 0 w 261938"/>
                    <a:gd name="connsiteY0" fmla="*/ 64512 h 293112"/>
                    <a:gd name="connsiteX1" fmla="*/ 254794 w 261938"/>
                    <a:gd name="connsiteY1" fmla="*/ 219 h 293112"/>
                    <a:gd name="connsiteX2" fmla="*/ 261938 w 261938"/>
                    <a:gd name="connsiteY2" fmla="*/ 252631 h 293112"/>
                    <a:gd name="connsiteX3" fmla="*/ 23813 w 261938"/>
                    <a:gd name="connsiteY3" fmla="*/ 293112 h 293112"/>
                    <a:gd name="connsiteX4" fmla="*/ 83344 w 261938"/>
                    <a:gd name="connsiteY4" fmla="*/ 169287 h 293112"/>
                    <a:gd name="connsiteX5" fmla="*/ 0 w 261938"/>
                    <a:gd name="connsiteY5" fmla="*/ 64512 h 293112"/>
                    <a:gd name="connsiteX0" fmla="*/ 0 w 261938"/>
                    <a:gd name="connsiteY0" fmla="*/ 64512 h 293112"/>
                    <a:gd name="connsiteX1" fmla="*/ 254794 w 261938"/>
                    <a:gd name="connsiteY1" fmla="*/ 219 h 293112"/>
                    <a:gd name="connsiteX2" fmla="*/ 261938 w 261938"/>
                    <a:gd name="connsiteY2" fmla="*/ 252631 h 293112"/>
                    <a:gd name="connsiteX3" fmla="*/ 23813 w 261938"/>
                    <a:gd name="connsiteY3" fmla="*/ 293112 h 293112"/>
                    <a:gd name="connsiteX4" fmla="*/ 83344 w 261938"/>
                    <a:gd name="connsiteY4" fmla="*/ 169287 h 293112"/>
                    <a:gd name="connsiteX5" fmla="*/ 0 w 261938"/>
                    <a:gd name="connsiteY5" fmla="*/ 64512 h 293112"/>
                    <a:gd name="connsiteX0" fmla="*/ 0 w 261938"/>
                    <a:gd name="connsiteY0" fmla="*/ 64512 h 293112"/>
                    <a:gd name="connsiteX1" fmla="*/ 254794 w 261938"/>
                    <a:gd name="connsiteY1" fmla="*/ 219 h 293112"/>
                    <a:gd name="connsiteX2" fmla="*/ 261938 w 261938"/>
                    <a:gd name="connsiteY2" fmla="*/ 252631 h 293112"/>
                    <a:gd name="connsiteX3" fmla="*/ 23813 w 261938"/>
                    <a:gd name="connsiteY3" fmla="*/ 293112 h 293112"/>
                    <a:gd name="connsiteX4" fmla="*/ 83344 w 261938"/>
                    <a:gd name="connsiteY4" fmla="*/ 169287 h 293112"/>
                    <a:gd name="connsiteX5" fmla="*/ 0 w 261938"/>
                    <a:gd name="connsiteY5" fmla="*/ 64512 h 293112"/>
                    <a:gd name="connsiteX0" fmla="*/ 0 w 261938"/>
                    <a:gd name="connsiteY0" fmla="*/ 64512 h 293112"/>
                    <a:gd name="connsiteX1" fmla="*/ 254794 w 261938"/>
                    <a:gd name="connsiteY1" fmla="*/ 219 h 293112"/>
                    <a:gd name="connsiteX2" fmla="*/ 261938 w 261938"/>
                    <a:gd name="connsiteY2" fmla="*/ 252631 h 293112"/>
                    <a:gd name="connsiteX3" fmla="*/ 23813 w 261938"/>
                    <a:gd name="connsiteY3" fmla="*/ 293112 h 293112"/>
                    <a:gd name="connsiteX4" fmla="*/ 83344 w 261938"/>
                    <a:gd name="connsiteY4" fmla="*/ 169287 h 293112"/>
                    <a:gd name="connsiteX5" fmla="*/ 0 w 261938"/>
                    <a:gd name="connsiteY5" fmla="*/ 64512 h 293112"/>
                    <a:gd name="connsiteX0" fmla="*/ 0 w 276226"/>
                    <a:gd name="connsiteY0" fmla="*/ 64512 h 293112"/>
                    <a:gd name="connsiteX1" fmla="*/ 269082 w 276226"/>
                    <a:gd name="connsiteY1" fmla="*/ 219 h 293112"/>
                    <a:gd name="connsiteX2" fmla="*/ 276226 w 276226"/>
                    <a:gd name="connsiteY2" fmla="*/ 252631 h 293112"/>
                    <a:gd name="connsiteX3" fmla="*/ 38101 w 276226"/>
                    <a:gd name="connsiteY3" fmla="*/ 293112 h 293112"/>
                    <a:gd name="connsiteX4" fmla="*/ 97632 w 276226"/>
                    <a:gd name="connsiteY4" fmla="*/ 169287 h 293112"/>
                    <a:gd name="connsiteX5" fmla="*/ 0 w 276226"/>
                    <a:gd name="connsiteY5" fmla="*/ 64512 h 293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6226" h="293112">
                      <a:moveTo>
                        <a:pt x="0" y="64512"/>
                      </a:moveTo>
                      <a:cubicBezTo>
                        <a:pt x="65881" y="14506"/>
                        <a:pt x="184151" y="-2163"/>
                        <a:pt x="269082" y="219"/>
                      </a:cubicBezTo>
                      <a:lnTo>
                        <a:pt x="276226" y="252631"/>
                      </a:lnTo>
                      <a:cubicBezTo>
                        <a:pt x="208758" y="247075"/>
                        <a:pt x="112714" y="251043"/>
                        <a:pt x="38101" y="293112"/>
                      </a:cubicBezTo>
                      <a:lnTo>
                        <a:pt x="97632" y="169287"/>
                      </a:lnTo>
                      <a:lnTo>
                        <a:pt x="0" y="64512"/>
                      </a:lnTo>
                      <a:close/>
                    </a:path>
                  </a:pathLst>
                </a:custGeom>
                <a:solidFill>
                  <a:srgbClr val="EDEAD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7" name="任意多边形 126"/>
                <p:cNvSpPr/>
                <p:nvPr/>
              </p:nvSpPr>
              <p:spPr>
                <a:xfrm>
                  <a:off x="-1114823" y="9553089"/>
                  <a:ext cx="107156" cy="295275"/>
                </a:xfrm>
                <a:custGeom>
                  <a:avLst/>
                  <a:gdLst>
                    <a:gd name="connsiteX0" fmla="*/ 0 w 107156"/>
                    <a:gd name="connsiteY0" fmla="*/ 228600 h 295275"/>
                    <a:gd name="connsiteX1" fmla="*/ 107156 w 107156"/>
                    <a:gd name="connsiteY1" fmla="*/ 295275 h 295275"/>
                    <a:gd name="connsiteX2" fmla="*/ 104775 w 107156"/>
                    <a:gd name="connsiteY2" fmla="*/ 47625 h 295275"/>
                    <a:gd name="connsiteX3" fmla="*/ 4763 w 107156"/>
                    <a:gd name="connsiteY3" fmla="*/ 0 h 295275"/>
                    <a:gd name="connsiteX4" fmla="*/ 0 w 107156"/>
                    <a:gd name="connsiteY4" fmla="*/ 228600 h 2952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7156" h="295275">
                      <a:moveTo>
                        <a:pt x="0" y="228600"/>
                      </a:moveTo>
                      <a:lnTo>
                        <a:pt x="107156" y="295275"/>
                      </a:lnTo>
                      <a:cubicBezTo>
                        <a:pt x="106362" y="212725"/>
                        <a:pt x="105569" y="130175"/>
                        <a:pt x="104775" y="47625"/>
                      </a:cubicBezTo>
                      <a:lnTo>
                        <a:pt x="4763" y="0"/>
                      </a:lnTo>
                      <a:cubicBezTo>
                        <a:pt x="3175" y="76200"/>
                        <a:pt x="1588" y="152400"/>
                        <a:pt x="0" y="228600"/>
                      </a:cubicBezTo>
                      <a:close/>
                    </a:path>
                  </a:pathLst>
                </a:custGeom>
                <a:solidFill>
                  <a:srgbClr val="C5BB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8" name="任意多边形 127"/>
                <p:cNvSpPr/>
                <p:nvPr/>
              </p:nvSpPr>
              <p:spPr>
                <a:xfrm>
                  <a:off x="-1117204" y="9484005"/>
                  <a:ext cx="1092994" cy="323873"/>
                </a:xfrm>
                <a:custGeom>
                  <a:avLst/>
                  <a:gdLst>
                    <a:gd name="connsiteX0" fmla="*/ 2382 w 1092994"/>
                    <a:gd name="connsiteY0" fmla="*/ 0 h 252412"/>
                    <a:gd name="connsiteX1" fmla="*/ 1092994 w 1092994"/>
                    <a:gd name="connsiteY1" fmla="*/ 23812 h 252412"/>
                    <a:gd name="connsiteX2" fmla="*/ 1092994 w 1092994"/>
                    <a:gd name="connsiteY2" fmla="*/ 252412 h 252412"/>
                    <a:gd name="connsiteX3" fmla="*/ 0 w 1092994"/>
                    <a:gd name="connsiteY3" fmla="*/ 228600 h 252412"/>
                    <a:gd name="connsiteX4" fmla="*/ 2382 w 1092994"/>
                    <a:gd name="connsiteY4" fmla="*/ 0 h 252412"/>
                    <a:gd name="connsiteX0" fmla="*/ 2382 w 1092994"/>
                    <a:gd name="connsiteY0" fmla="*/ 46913 h 299325"/>
                    <a:gd name="connsiteX1" fmla="*/ 1092994 w 1092994"/>
                    <a:gd name="connsiteY1" fmla="*/ 70725 h 299325"/>
                    <a:gd name="connsiteX2" fmla="*/ 1092994 w 1092994"/>
                    <a:gd name="connsiteY2" fmla="*/ 299325 h 299325"/>
                    <a:gd name="connsiteX3" fmla="*/ 0 w 1092994"/>
                    <a:gd name="connsiteY3" fmla="*/ 275513 h 299325"/>
                    <a:gd name="connsiteX4" fmla="*/ 2382 w 1092994"/>
                    <a:gd name="connsiteY4" fmla="*/ 46913 h 299325"/>
                    <a:gd name="connsiteX0" fmla="*/ 2382 w 1092994"/>
                    <a:gd name="connsiteY0" fmla="*/ 68167 h 320579"/>
                    <a:gd name="connsiteX1" fmla="*/ 1092994 w 1092994"/>
                    <a:gd name="connsiteY1" fmla="*/ 91979 h 320579"/>
                    <a:gd name="connsiteX2" fmla="*/ 1092994 w 1092994"/>
                    <a:gd name="connsiteY2" fmla="*/ 320579 h 320579"/>
                    <a:gd name="connsiteX3" fmla="*/ 0 w 1092994"/>
                    <a:gd name="connsiteY3" fmla="*/ 296767 h 320579"/>
                    <a:gd name="connsiteX4" fmla="*/ 2382 w 1092994"/>
                    <a:gd name="connsiteY4" fmla="*/ 68167 h 320579"/>
                    <a:gd name="connsiteX0" fmla="*/ 2382 w 1092994"/>
                    <a:gd name="connsiteY0" fmla="*/ 68167 h 320579"/>
                    <a:gd name="connsiteX1" fmla="*/ 1092994 w 1092994"/>
                    <a:gd name="connsiteY1" fmla="*/ 91979 h 320579"/>
                    <a:gd name="connsiteX2" fmla="*/ 1092994 w 1092994"/>
                    <a:gd name="connsiteY2" fmla="*/ 320579 h 320579"/>
                    <a:gd name="connsiteX3" fmla="*/ 0 w 1092994"/>
                    <a:gd name="connsiteY3" fmla="*/ 296767 h 320579"/>
                    <a:gd name="connsiteX4" fmla="*/ 2382 w 1092994"/>
                    <a:gd name="connsiteY4" fmla="*/ 68167 h 320579"/>
                    <a:gd name="connsiteX0" fmla="*/ 2382 w 1092994"/>
                    <a:gd name="connsiteY0" fmla="*/ 68167 h 320579"/>
                    <a:gd name="connsiteX1" fmla="*/ 1092994 w 1092994"/>
                    <a:gd name="connsiteY1" fmla="*/ 91979 h 320579"/>
                    <a:gd name="connsiteX2" fmla="*/ 1092994 w 1092994"/>
                    <a:gd name="connsiteY2" fmla="*/ 320579 h 320579"/>
                    <a:gd name="connsiteX3" fmla="*/ 0 w 1092994"/>
                    <a:gd name="connsiteY3" fmla="*/ 296767 h 320579"/>
                    <a:gd name="connsiteX4" fmla="*/ 2382 w 1092994"/>
                    <a:gd name="connsiteY4" fmla="*/ 68167 h 320579"/>
                    <a:gd name="connsiteX0" fmla="*/ 2382 w 1092994"/>
                    <a:gd name="connsiteY0" fmla="*/ 68167 h 320579"/>
                    <a:gd name="connsiteX1" fmla="*/ 1092994 w 1092994"/>
                    <a:gd name="connsiteY1" fmla="*/ 91979 h 320579"/>
                    <a:gd name="connsiteX2" fmla="*/ 1092994 w 1092994"/>
                    <a:gd name="connsiteY2" fmla="*/ 320579 h 320579"/>
                    <a:gd name="connsiteX3" fmla="*/ 0 w 1092994"/>
                    <a:gd name="connsiteY3" fmla="*/ 296767 h 320579"/>
                    <a:gd name="connsiteX4" fmla="*/ 2382 w 1092994"/>
                    <a:gd name="connsiteY4" fmla="*/ 68167 h 320579"/>
                    <a:gd name="connsiteX0" fmla="*/ 2382 w 1092994"/>
                    <a:gd name="connsiteY0" fmla="*/ 71461 h 323873"/>
                    <a:gd name="connsiteX1" fmla="*/ 1092994 w 1092994"/>
                    <a:gd name="connsiteY1" fmla="*/ 95273 h 323873"/>
                    <a:gd name="connsiteX2" fmla="*/ 1092994 w 1092994"/>
                    <a:gd name="connsiteY2" fmla="*/ 323873 h 323873"/>
                    <a:gd name="connsiteX3" fmla="*/ 0 w 1092994"/>
                    <a:gd name="connsiteY3" fmla="*/ 300061 h 323873"/>
                    <a:gd name="connsiteX4" fmla="*/ 2382 w 1092994"/>
                    <a:gd name="connsiteY4" fmla="*/ 71461 h 323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92994" h="323873">
                      <a:moveTo>
                        <a:pt x="2382" y="71461"/>
                      </a:moveTo>
                      <a:cubicBezTo>
                        <a:pt x="201612" y="-1565"/>
                        <a:pt x="703264" y="-53158"/>
                        <a:pt x="1092994" y="95273"/>
                      </a:cubicBezTo>
                      <a:lnTo>
                        <a:pt x="1092994" y="323873"/>
                      </a:lnTo>
                      <a:cubicBezTo>
                        <a:pt x="850107" y="237354"/>
                        <a:pt x="397668" y="184173"/>
                        <a:pt x="0" y="300061"/>
                      </a:cubicBezTo>
                      <a:lnTo>
                        <a:pt x="2382" y="71461"/>
                      </a:lnTo>
                      <a:close/>
                    </a:path>
                  </a:pathLst>
                </a:custGeom>
                <a:solidFill>
                  <a:srgbClr val="F6F4D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00" name="组合 99"/>
            <p:cNvGrpSpPr/>
            <p:nvPr/>
          </p:nvGrpSpPr>
          <p:grpSpPr>
            <a:xfrm>
              <a:off x="3660392" y="365642"/>
              <a:ext cx="1123240" cy="451210"/>
              <a:chOff x="-116241" y="9612161"/>
              <a:chExt cx="1068973" cy="429411"/>
            </a:xfrm>
          </p:grpSpPr>
          <p:sp>
            <p:nvSpPr>
              <p:cNvPr id="112" name="椭圆 111"/>
              <p:cNvSpPr/>
              <p:nvPr/>
            </p:nvSpPr>
            <p:spPr>
              <a:xfrm>
                <a:off x="720443" y="9709029"/>
                <a:ext cx="232289" cy="217174"/>
              </a:xfrm>
              <a:prstGeom prst="ellipse">
                <a:avLst/>
              </a:prstGeom>
              <a:solidFill>
                <a:srgbClr val="F6F4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任意多边形 114"/>
              <p:cNvSpPr/>
              <p:nvPr/>
            </p:nvSpPr>
            <p:spPr>
              <a:xfrm>
                <a:off x="-2149" y="9716654"/>
                <a:ext cx="900906" cy="324918"/>
              </a:xfrm>
              <a:custGeom>
                <a:avLst/>
                <a:gdLst>
                  <a:gd name="connsiteX0" fmla="*/ 800100 w 889000"/>
                  <a:gd name="connsiteY0" fmla="*/ 0 h 298450"/>
                  <a:gd name="connsiteX1" fmla="*/ 889000 w 889000"/>
                  <a:gd name="connsiteY1" fmla="*/ 200025 h 298450"/>
                  <a:gd name="connsiteX2" fmla="*/ 0 w 889000"/>
                  <a:gd name="connsiteY2" fmla="*/ 298450 h 298450"/>
                  <a:gd name="connsiteX3" fmla="*/ 800100 w 889000"/>
                  <a:gd name="connsiteY3" fmla="*/ 0 h 298450"/>
                  <a:gd name="connsiteX0" fmla="*/ 821531 w 889000"/>
                  <a:gd name="connsiteY0" fmla="*/ 0 h 298450"/>
                  <a:gd name="connsiteX1" fmla="*/ 889000 w 889000"/>
                  <a:gd name="connsiteY1" fmla="*/ 200025 h 298450"/>
                  <a:gd name="connsiteX2" fmla="*/ 0 w 889000"/>
                  <a:gd name="connsiteY2" fmla="*/ 298450 h 298450"/>
                  <a:gd name="connsiteX3" fmla="*/ 821531 w 889000"/>
                  <a:gd name="connsiteY3" fmla="*/ 0 h 298450"/>
                  <a:gd name="connsiteX0" fmla="*/ 821531 w 889000"/>
                  <a:gd name="connsiteY0" fmla="*/ 0 h 298450"/>
                  <a:gd name="connsiteX1" fmla="*/ 889000 w 889000"/>
                  <a:gd name="connsiteY1" fmla="*/ 200025 h 298450"/>
                  <a:gd name="connsiteX2" fmla="*/ 0 w 889000"/>
                  <a:gd name="connsiteY2" fmla="*/ 298450 h 298450"/>
                  <a:gd name="connsiteX3" fmla="*/ 821531 w 889000"/>
                  <a:gd name="connsiteY3" fmla="*/ 0 h 298450"/>
                  <a:gd name="connsiteX0" fmla="*/ 821531 w 889000"/>
                  <a:gd name="connsiteY0" fmla="*/ 0 h 298450"/>
                  <a:gd name="connsiteX1" fmla="*/ 889000 w 889000"/>
                  <a:gd name="connsiteY1" fmla="*/ 200025 h 298450"/>
                  <a:gd name="connsiteX2" fmla="*/ 0 w 889000"/>
                  <a:gd name="connsiteY2" fmla="*/ 298450 h 298450"/>
                  <a:gd name="connsiteX3" fmla="*/ 821531 w 889000"/>
                  <a:gd name="connsiteY3" fmla="*/ 0 h 298450"/>
                  <a:gd name="connsiteX0" fmla="*/ 821531 w 889000"/>
                  <a:gd name="connsiteY0" fmla="*/ 0 h 305702"/>
                  <a:gd name="connsiteX1" fmla="*/ 889000 w 889000"/>
                  <a:gd name="connsiteY1" fmla="*/ 200025 h 305702"/>
                  <a:gd name="connsiteX2" fmla="*/ 0 w 889000"/>
                  <a:gd name="connsiteY2" fmla="*/ 298450 h 305702"/>
                  <a:gd name="connsiteX3" fmla="*/ 821531 w 889000"/>
                  <a:gd name="connsiteY3" fmla="*/ 0 h 305702"/>
                  <a:gd name="connsiteX0" fmla="*/ 833437 w 900906"/>
                  <a:gd name="connsiteY0" fmla="*/ 0 h 299577"/>
                  <a:gd name="connsiteX1" fmla="*/ 900906 w 900906"/>
                  <a:gd name="connsiteY1" fmla="*/ 200025 h 299577"/>
                  <a:gd name="connsiteX2" fmla="*/ 0 w 900906"/>
                  <a:gd name="connsiteY2" fmla="*/ 284163 h 299577"/>
                  <a:gd name="connsiteX3" fmla="*/ 833437 w 900906"/>
                  <a:gd name="connsiteY3" fmla="*/ 0 h 299577"/>
                  <a:gd name="connsiteX0" fmla="*/ 833437 w 900906"/>
                  <a:gd name="connsiteY0" fmla="*/ 0 h 332062"/>
                  <a:gd name="connsiteX1" fmla="*/ 900906 w 900906"/>
                  <a:gd name="connsiteY1" fmla="*/ 200025 h 332062"/>
                  <a:gd name="connsiteX2" fmla="*/ 0 w 900906"/>
                  <a:gd name="connsiteY2" fmla="*/ 284163 h 332062"/>
                  <a:gd name="connsiteX3" fmla="*/ 833437 w 900906"/>
                  <a:gd name="connsiteY3" fmla="*/ 0 h 332062"/>
                  <a:gd name="connsiteX0" fmla="*/ 833437 w 900906"/>
                  <a:gd name="connsiteY0" fmla="*/ 0 h 332062"/>
                  <a:gd name="connsiteX1" fmla="*/ 900906 w 900906"/>
                  <a:gd name="connsiteY1" fmla="*/ 200025 h 332062"/>
                  <a:gd name="connsiteX2" fmla="*/ 0 w 900906"/>
                  <a:gd name="connsiteY2" fmla="*/ 284163 h 332062"/>
                  <a:gd name="connsiteX3" fmla="*/ 833437 w 900906"/>
                  <a:gd name="connsiteY3" fmla="*/ 0 h 332062"/>
                  <a:gd name="connsiteX0" fmla="*/ 833437 w 900906"/>
                  <a:gd name="connsiteY0" fmla="*/ 0 h 332062"/>
                  <a:gd name="connsiteX1" fmla="*/ 900906 w 900906"/>
                  <a:gd name="connsiteY1" fmla="*/ 200025 h 332062"/>
                  <a:gd name="connsiteX2" fmla="*/ 0 w 900906"/>
                  <a:gd name="connsiteY2" fmla="*/ 284163 h 332062"/>
                  <a:gd name="connsiteX3" fmla="*/ 833437 w 900906"/>
                  <a:gd name="connsiteY3" fmla="*/ 0 h 332062"/>
                  <a:gd name="connsiteX0" fmla="*/ 833437 w 900906"/>
                  <a:gd name="connsiteY0" fmla="*/ 0 h 332062"/>
                  <a:gd name="connsiteX1" fmla="*/ 900906 w 900906"/>
                  <a:gd name="connsiteY1" fmla="*/ 200025 h 332062"/>
                  <a:gd name="connsiteX2" fmla="*/ 0 w 900906"/>
                  <a:gd name="connsiteY2" fmla="*/ 284163 h 332062"/>
                  <a:gd name="connsiteX3" fmla="*/ 833437 w 900906"/>
                  <a:gd name="connsiteY3" fmla="*/ 0 h 332062"/>
                  <a:gd name="connsiteX0" fmla="*/ 833437 w 900906"/>
                  <a:gd name="connsiteY0" fmla="*/ 0 h 332062"/>
                  <a:gd name="connsiteX1" fmla="*/ 900906 w 900906"/>
                  <a:gd name="connsiteY1" fmla="*/ 200025 h 332062"/>
                  <a:gd name="connsiteX2" fmla="*/ 0 w 900906"/>
                  <a:gd name="connsiteY2" fmla="*/ 284163 h 332062"/>
                  <a:gd name="connsiteX3" fmla="*/ 833437 w 900906"/>
                  <a:gd name="connsiteY3" fmla="*/ 0 h 332062"/>
                  <a:gd name="connsiteX0" fmla="*/ 828674 w 900906"/>
                  <a:gd name="connsiteY0" fmla="*/ 0 h 334443"/>
                  <a:gd name="connsiteX1" fmla="*/ 900906 w 900906"/>
                  <a:gd name="connsiteY1" fmla="*/ 202406 h 334443"/>
                  <a:gd name="connsiteX2" fmla="*/ 0 w 900906"/>
                  <a:gd name="connsiteY2" fmla="*/ 286544 h 334443"/>
                  <a:gd name="connsiteX3" fmla="*/ 828674 w 900906"/>
                  <a:gd name="connsiteY3" fmla="*/ 0 h 334443"/>
                  <a:gd name="connsiteX0" fmla="*/ 800099 w 900906"/>
                  <a:gd name="connsiteY0" fmla="*/ 0 h 341587"/>
                  <a:gd name="connsiteX1" fmla="*/ 900906 w 900906"/>
                  <a:gd name="connsiteY1" fmla="*/ 209550 h 341587"/>
                  <a:gd name="connsiteX2" fmla="*/ 0 w 900906"/>
                  <a:gd name="connsiteY2" fmla="*/ 293688 h 341587"/>
                  <a:gd name="connsiteX3" fmla="*/ 800099 w 900906"/>
                  <a:gd name="connsiteY3" fmla="*/ 0 h 341587"/>
                  <a:gd name="connsiteX0" fmla="*/ 826293 w 900906"/>
                  <a:gd name="connsiteY0" fmla="*/ 0 h 336824"/>
                  <a:gd name="connsiteX1" fmla="*/ 900906 w 900906"/>
                  <a:gd name="connsiteY1" fmla="*/ 204787 h 336824"/>
                  <a:gd name="connsiteX2" fmla="*/ 0 w 900906"/>
                  <a:gd name="connsiteY2" fmla="*/ 288925 h 336824"/>
                  <a:gd name="connsiteX3" fmla="*/ 826293 w 900906"/>
                  <a:gd name="connsiteY3" fmla="*/ 0 h 336824"/>
                  <a:gd name="connsiteX0" fmla="*/ 826293 w 900906"/>
                  <a:gd name="connsiteY0" fmla="*/ 0 h 336824"/>
                  <a:gd name="connsiteX1" fmla="*/ 900906 w 900906"/>
                  <a:gd name="connsiteY1" fmla="*/ 204787 h 336824"/>
                  <a:gd name="connsiteX2" fmla="*/ 0 w 900906"/>
                  <a:gd name="connsiteY2" fmla="*/ 288925 h 336824"/>
                  <a:gd name="connsiteX3" fmla="*/ 826293 w 900906"/>
                  <a:gd name="connsiteY3" fmla="*/ 0 h 336824"/>
                  <a:gd name="connsiteX0" fmla="*/ 797718 w 900906"/>
                  <a:gd name="connsiteY0" fmla="*/ 0 h 324918"/>
                  <a:gd name="connsiteX1" fmla="*/ 900906 w 900906"/>
                  <a:gd name="connsiteY1" fmla="*/ 192881 h 324918"/>
                  <a:gd name="connsiteX2" fmla="*/ 0 w 900906"/>
                  <a:gd name="connsiteY2" fmla="*/ 277019 h 324918"/>
                  <a:gd name="connsiteX3" fmla="*/ 797718 w 900906"/>
                  <a:gd name="connsiteY3" fmla="*/ 0 h 324918"/>
                  <a:gd name="connsiteX0" fmla="*/ 797718 w 900906"/>
                  <a:gd name="connsiteY0" fmla="*/ 0 h 324918"/>
                  <a:gd name="connsiteX1" fmla="*/ 900906 w 900906"/>
                  <a:gd name="connsiteY1" fmla="*/ 192881 h 324918"/>
                  <a:gd name="connsiteX2" fmla="*/ 0 w 900906"/>
                  <a:gd name="connsiteY2" fmla="*/ 277019 h 324918"/>
                  <a:gd name="connsiteX3" fmla="*/ 797718 w 900906"/>
                  <a:gd name="connsiteY3" fmla="*/ 0 h 324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0906" h="324918">
                    <a:moveTo>
                      <a:pt x="797718" y="0"/>
                    </a:moveTo>
                    <a:cubicBezTo>
                      <a:pt x="822590" y="111918"/>
                      <a:pt x="849841" y="159543"/>
                      <a:pt x="900906" y="192881"/>
                    </a:cubicBezTo>
                    <a:cubicBezTo>
                      <a:pt x="649816" y="375707"/>
                      <a:pt x="217752" y="332317"/>
                      <a:pt x="0" y="277019"/>
                    </a:cubicBezTo>
                    <a:cubicBezTo>
                      <a:pt x="275430" y="241829"/>
                      <a:pt x="586580" y="142345"/>
                      <a:pt x="797718" y="0"/>
                    </a:cubicBezTo>
                    <a:close/>
                  </a:path>
                </a:pathLst>
              </a:custGeom>
              <a:solidFill>
                <a:srgbClr val="09B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任意多边形 115"/>
              <p:cNvSpPr/>
              <p:nvPr/>
            </p:nvSpPr>
            <p:spPr>
              <a:xfrm>
                <a:off x="-41065" y="9612161"/>
                <a:ext cx="844061" cy="417230"/>
              </a:xfrm>
              <a:custGeom>
                <a:avLst/>
                <a:gdLst>
                  <a:gd name="connsiteX0" fmla="*/ 0 w 812006"/>
                  <a:gd name="connsiteY0" fmla="*/ 378619 h 409575"/>
                  <a:gd name="connsiteX1" fmla="*/ 176213 w 812006"/>
                  <a:gd name="connsiteY1" fmla="*/ 159544 h 409575"/>
                  <a:gd name="connsiteX2" fmla="*/ 673894 w 812006"/>
                  <a:gd name="connsiteY2" fmla="*/ 0 h 409575"/>
                  <a:gd name="connsiteX3" fmla="*/ 790575 w 812006"/>
                  <a:gd name="connsiteY3" fmla="*/ 71438 h 409575"/>
                  <a:gd name="connsiteX4" fmla="*/ 812006 w 812006"/>
                  <a:gd name="connsiteY4" fmla="*/ 278606 h 409575"/>
                  <a:gd name="connsiteX5" fmla="*/ 421481 w 812006"/>
                  <a:gd name="connsiteY5" fmla="*/ 409575 h 409575"/>
                  <a:gd name="connsiteX6" fmla="*/ 0 w 812006"/>
                  <a:gd name="connsiteY6" fmla="*/ 378619 h 409575"/>
                  <a:gd name="connsiteX0" fmla="*/ 0 w 812006"/>
                  <a:gd name="connsiteY0" fmla="*/ 378619 h 409575"/>
                  <a:gd name="connsiteX1" fmla="*/ 176213 w 812006"/>
                  <a:gd name="connsiteY1" fmla="*/ 159544 h 409575"/>
                  <a:gd name="connsiteX2" fmla="*/ 673894 w 812006"/>
                  <a:gd name="connsiteY2" fmla="*/ 0 h 409575"/>
                  <a:gd name="connsiteX3" fmla="*/ 809625 w 812006"/>
                  <a:gd name="connsiteY3" fmla="*/ 100013 h 409575"/>
                  <a:gd name="connsiteX4" fmla="*/ 812006 w 812006"/>
                  <a:gd name="connsiteY4" fmla="*/ 278606 h 409575"/>
                  <a:gd name="connsiteX5" fmla="*/ 421481 w 812006"/>
                  <a:gd name="connsiteY5" fmla="*/ 409575 h 409575"/>
                  <a:gd name="connsiteX6" fmla="*/ 0 w 812006"/>
                  <a:gd name="connsiteY6" fmla="*/ 378619 h 409575"/>
                  <a:gd name="connsiteX0" fmla="*/ 0 w 812006"/>
                  <a:gd name="connsiteY0" fmla="*/ 378619 h 409575"/>
                  <a:gd name="connsiteX1" fmla="*/ 176213 w 812006"/>
                  <a:gd name="connsiteY1" fmla="*/ 159544 h 409575"/>
                  <a:gd name="connsiteX2" fmla="*/ 673894 w 812006"/>
                  <a:gd name="connsiteY2" fmla="*/ 0 h 409575"/>
                  <a:gd name="connsiteX3" fmla="*/ 809625 w 812006"/>
                  <a:gd name="connsiteY3" fmla="*/ 100013 h 409575"/>
                  <a:gd name="connsiteX4" fmla="*/ 812006 w 812006"/>
                  <a:gd name="connsiteY4" fmla="*/ 278606 h 409575"/>
                  <a:gd name="connsiteX5" fmla="*/ 421481 w 812006"/>
                  <a:gd name="connsiteY5" fmla="*/ 409575 h 409575"/>
                  <a:gd name="connsiteX6" fmla="*/ 0 w 812006"/>
                  <a:gd name="connsiteY6" fmla="*/ 378619 h 409575"/>
                  <a:gd name="connsiteX0" fmla="*/ 0 w 812006"/>
                  <a:gd name="connsiteY0" fmla="*/ 379654 h 410610"/>
                  <a:gd name="connsiteX1" fmla="*/ 176213 w 812006"/>
                  <a:gd name="connsiteY1" fmla="*/ 160579 h 410610"/>
                  <a:gd name="connsiteX2" fmla="*/ 673894 w 812006"/>
                  <a:gd name="connsiteY2" fmla="*/ 1035 h 410610"/>
                  <a:gd name="connsiteX3" fmla="*/ 809625 w 812006"/>
                  <a:gd name="connsiteY3" fmla="*/ 101048 h 410610"/>
                  <a:gd name="connsiteX4" fmla="*/ 812006 w 812006"/>
                  <a:gd name="connsiteY4" fmla="*/ 279641 h 410610"/>
                  <a:gd name="connsiteX5" fmla="*/ 421481 w 812006"/>
                  <a:gd name="connsiteY5" fmla="*/ 410610 h 410610"/>
                  <a:gd name="connsiteX6" fmla="*/ 0 w 812006"/>
                  <a:gd name="connsiteY6" fmla="*/ 379654 h 410610"/>
                  <a:gd name="connsiteX0" fmla="*/ 0 w 812006"/>
                  <a:gd name="connsiteY0" fmla="*/ 383901 h 414857"/>
                  <a:gd name="connsiteX1" fmla="*/ 176213 w 812006"/>
                  <a:gd name="connsiteY1" fmla="*/ 164826 h 414857"/>
                  <a:gd name="connsiteX2" fmla="*/ 673894 w 812006"/>
                  <a:gd name="connsiteY2" fmla="*/ 5282 h 414857"/>
                  <a:gd name="connsiteX3" fmla="*/ 809625 w 812006"/>
                  <a:gd name="connsiteY3" fmla="*/ 105295 h 414857"/>
                  <a:gd name="connsiteX4" fmla="*/ 812006 w 812006"/>
                  <a:gd name="connsiteY4" fmla="*/ 283888 h 414857"/>
                  <a:gd name="connsiteX5" fmla="*/ 421481 w 812006"/>
                  <a:gd name="connsiteY5" fmla="*/ 414857 h 414857"/>
                  <a:gd name="connsiteX6" fmla="*/ 0 w 812006"/>
                  <a:gd name="connsiteY6" fmla="*/ 383901 h 414857"/>
                  <a:gd name="connsiteX0" fmla="*/ 0 w 812006"/>
                  <a:gd name="connsiteY0" fmla="*/ 383901 h 414857"/>
                  <a:gd name="connsiteX1" fmla="*/ 176213 w 812006"/>
                  <a:gd name="connsiteY1" fmla="*/ 164826 h 414857"/>
                  <a:gd name="connsiteX2" fmla="*/ 673894 w 812006"/>
                  <a:gd name="connsiteY2" fmla="*/ 5282 h 414857"/>
                  <a:gd name="connsiteX3" fmla="*/ 809625 w 812006"/>
                  <a:gd name="connsiteY3" fmla="*/ 105295 h 414857"/>
                  <a:gd name="connsiteX4" fmla="*/ 812006 w 812006"/>
                  <a:gd name="connsiteY4" fmla="*/ 283888 h 414857"/>
                  <a:gd name="connsiteX5" fmla="*/ 421481 w 812006"/>
                  <a:gd name="connsiteY5" fmla="*/ 414857 h 414857"/>
                  <a:gd name="connsiteX6" fmla="*/ 0 w 812006"/>
                  <a:gd name="connsiteY6" fmla="*/ 383901 h 414857"/>
                  <a:gd name="connsiteX0" fmla="*/ 0 w 812006"/>
                  <a:gd name="connsiteY0" fmla="*/ 383901 h 414857"/>
                  <a:gd name="connsiteX1" fmla="*/ 176213 w 812006"/>
                  <a:gd name="connsiteY1" fmla="*/ 164826 h 414857"/>
                  <a:gd name="connsiteX2" fmla="*/ 673894 w 812006"/>
                  <a:gd name="connsiteY2" fmla="*/ 5282 h 414857"/>
                  <a:gd name="connsiteX3" fmla="*/ 809625 w 812006"/>
                  <a:gd name="connsiteY3" fmla="*/ 105295 h 414857"/>
                  <a:gd name="connsiteX4" fmla="*/ 812006 w 812006"/>
                  <a:gd name="connsiteY4" fmla="*/ 283888 h 414857"/>
                  <a:gd name="connsiteX5" fmla="*/ 421481 w 812006"/>
                  <a:gd name="connsiteY5" fmla="*/ 414857 h 414857"/>
                  <a:gd name="connsiteX6" fmla="*/ 0 w 812006"/>
                  <a:gd name="connsiteY6" fmla="*/ 383901 h 414857"/>
                  <a:gd name="connsiteX0" fmla="*/ 0 w 823135"/>
                  <a:gd name="connsiteY0" fmla="*/ 383901 h 414857"/>
                  <a:gd name="connsiteX1" fmla="*/ 176213 w 823135"/>
                  <a:gd name="connsiteY1" fmla="*/ 164826 h 414857"/>
                  <a:gd name="connsiteX2" fmla="*/ 673894 w 823135"/>
                  <a:gd name="connsiteY2" fmla="*/ 5282 h 414857"/>
                  <a:gd name="connsiteX3" fmla="*/ 809625 w 823135"/>
                  <a:gd name="connsiteY3" fmla="*/ 105295 h 414857"/>
                  <a:gd name="connsiteX4" fmla="*/ 812006 w 823135"/>
                  <a:gd name="connsiteY4" fmla="*/ 283888 h 414857"/>
                  <a:gd name="connsiteX5" fmla="*/ 421481 w 823135"/>
                  <a:gd name="connsiteY5" fmla="*/ 414857 h 414857"/>
                  <a:gd name="connsiteX6" fmla="*/ 0 w 823135"/>
                  <a:gd name="connsiteY6" fmla="*/ 383901 h 414857"/>
                  <a:gd name="connsiteX0" fmla="*/ 0 w 819966"/>
                  <a:gd name="connsiteY0" fmla="*/ 383901 h 414857"/>
                  <a:gd name="connsiteX1" fmla="*/ 176213 w 819966"/>
                  <a:gd name="connsiteY1" fmla="*/ 164826 h 414857"/>
                  <a:gd name="connsiteX2" fmla="*/ 673894 w 819966"/>
                  <a:gd name="connsiteY2" fmla="*/ 5282 h 414857"/>
                  <a:gd name="connsiteX3" fmla="*/ 809625 w 819966"/>
                  <a:gd name="connsiteY3" fmla="*/ 105295 h 414857"/>
                  <a:gd name="connsiteX4" fmla="*/ 812006 w 819966"/>
                  <a:gd name="connsiteY4" fmla="*/ 283888 h 414857"/>
                  <a:gd name="connsiteX5" fmla="*/ 421481 w 819966"/>
                  <a:gd name="connsiteY5" fmla="*/ 414857 h 414857"/>
                  <a:gd name="connsiteX6" fmla="*/ 0 w 819966"/>
                  <a:gd name="connsiteY6" fmla="*/ 383901 h 414857"/>
                  <a:gd name="connsiteX0" fmla="*/ 0 w 819966"/>
                  <a:gd name="connsiteY0" fmla="*/ 383901 h 414857"/>
                  <a:gd name="connsiteX1" fmla="*/ 176213 w 819966"/>
                  <a:gd name="connsiteY1" fmla="*/ 164826 h 414857"/>
                  <a:gd name="connsiteX2" fmla="*/ 673894 w 819966"/>
                  <a:gd name="connsiteY2" fmla="*/ 5282 h 414857"/>
                  <a:gd name="connsiteX3" fmla="*/ 809625 w 819966"/>
                  <a:gd name="connsiteY3" fmla="*/ 105295 h 414857"/>
                  <a:gd name="connsiteX4" fmla="*/ 812006 w 819966"/>
                  <a:gd name="connsiteY4" fmla="*/ 283888 h 414857"/>
                  <a:gd name="connsiteX5" fmla="*/ 421481 w 819966"/>
                  <a:gd name="connsiteY5" fmla="*/ 414857 h 414857"/>
                  <a:gd name="connsiteX6" fmla="*/ 0 w 819966"/>
                  <a:gd name="connsiteY6" fmla="*/ 383901 h 414857"/>
                  <a:gd name="connsiteX0" fmla="*/ 0 w 819966"/>
                  <a:gd name="connsiteY0" fmla="*/ 383901 h 414857"/>
                  <a:gd name="connsiteX1" fmla="*/ 176213 w 819966"/>
                  <a:gd name="connsiteY1" fmla="*/ 164826 h 414857"/>
                  <a:gd name="connsiteX2" fmla="*/ 673894 w 819966"/>
                  <a:gd name="connsiteY2" fmla="*/ 5282 h 414857"/>
                  <a:gd name="connsiteX3" fmla="*/ 809625 w 819966"/>
                  <a:gd name="connsiteY3" fmla="*/ 105295 h 414857"/>
                  <a:gd name="connsiteX4" fmla="*/ 812006 w 819966"/>
                  <a:gd name="connsiteY4" fmla="*/ 283888 h 414857"/>
                  <a:gd name="connsiteX5" fmla="*/ 421481 w 819966"/>
                  <a:gd name="connsiteY5" fmla="*/ 414857 h 414857"/>
                  <a:gd name="connsiteX6" fmla="*/ 0 w 819966"/>
                  <a:gd name="connsiteY6" fmla="*/ 383901 h 414857"/>
                  <a:gd name="connsiteX0" fmla="*/ 0 w 819966"/>
                  <a:gd name="connsiteY0" fmla="*/ 382142 h 413098"/>
                  <a:gd name="connsiteX1" fmla="*/ 176213 w 819966"/>
                  <a:gd name="connsiteY1" fmla="*/ 163067 h 413098"/>
                  <a:gd name="connsiteX2" fmla="*/ 673894 w 819966"/>
                  <a:gd name="connsiteY2" fmla="*/ 3523 h 413098"/>
                  <a:gd name="connsiteX3" fmla="*/ 809625 w 819966"/>
                  <a:gd name="connsiteY3" fmla="*/ 103536 h 413098"/>
                  <a:gd name="connsiteX4" fmla="*/ 812006 w 819966"/>
                  <a:gd name="connsiteY4" fmla="*/ 282129 h 413098"/>
                  <a:gd name="connsiteX5" fmla="*/ 421481 w 819966"/>
                  <a:gd name="connsiteY5" fmla="*/ 413098 h 413098"/>
                  <a:gd name="connsiteX6" fmla="*/ 0 w 819966"/>
                  <a:gd name="connsiteY6" fmla="*/ 382142 h 413098"/>
                  <a:gd name="connsiteX0" fmla="*/ 0 w 819966"/>
                  <a:gd name="connsiteY0" fmla="*/ 383290 h 414246"/>
                  <a:gd name="connsiteX1" fmla="*/ 176213 w 819966"/>
                  <a:gd name="connsiteY1" fmla="*/ 164215 h 414246"/>
                  <a:gd name="connsiteX2" fmla="*/ 673894 w 819966"/>
                  <a:gd name="connsiteY2" fmla="*/ 4671 h 414246"/>
                  <a:gd name="connsiteX3" fmla="*/ 809625 w 819966"/>
                  <a:gd name="connsiteY3" fmla="*/ 104684 h 414246"/>
                  <a:gd name="connsiteX4" fmla="*/ 812006 w 819966"/>
                  <a:gd name="connsiteY4" fmla="*/ 283277 h 414246"/>
                  <a:gd name="connsiteX5" fmla="*/ 421481 w 819966"/>
                  <a:gd name="connsiteY5" fmla="*/ 414246 h 414246"/>
                  <a:gd name="connsiteX6" fmla="*/ 0 w 819966"/>
                  <a:gd name="connsiteY6" fmla="*/ 383290 h 414246"/>
                  <a:gd name="connsiteX0" fmla="*/ 0 w 819966"/>
                  <a:gd name="connsiteY0" fmla="*/ 387256 h 418212"/>
                  <a:gd name="connsiteX1" fmla="*/ 176213 w 819966"/>
                  <a:gd name="connsiteY1" fmla="*/ 168181 h 418212"/>
                  <a:gd name="connsiteX2" fmla="*/ 673894 w 819966"/>
                  <a:gd name="connsiteY2" fmla="*/ 8637 h 418212"/>
                  <a:gd name="connsiteX3" fmla="*/ 809625 w 819966"/>
                  <a:gd name="connsiteY3" fmla="*/ 108650 h 418212"/>
                  <a:gd name="connsiteX4" fmla="*/ 812006 w 819966"/>
                  <a:gd name="connsiteY4" fmla="*/ 287243 h 418212"/>
                  <a:gd name="connsiteX5" fmla="*/ 421481 w 819966"/>
                  <a:gd name="connsiteY5" fmla="*/ 418212 h 418212"/>
                  <a:gd name="connsiteX6" fmla="*/ 0 w 819966"/>
                  <a:gd name="connsiteY6" fmla="*/ 387256 h 418212"/>
                  <a:gd name="connsiteX0" fmla="*/ 0 w 819966"/>
                  <a:gd name="connsiteY0" fmla="*/ 385189 h 416145"/>
                  <a:gd name="connsiteX1" fmla="*/ 176213 w 819966"/>
                  <a:gd name="connsiteY1" fmla="*/ 166114 h 416145"/>
                  <a:gd name="connsiteX2" fmla="*/ 673894 w 819966"/>
                  <a:gd name="connsiteY2" fmla="*/ 6570 h 416145"/>
                  <a:gd name="connsiteX3" fmla="*/ 809625 w 819966"/>
                  <a:gd name="connsiteY3" fmla="*/ 106583 h 416145"/>
                  <a:gd name="connsiteX4" fmla="*/ 812006 w 819966"/>
                  <a:gd name="connsiteY4" fmla="*/ 285176 h 416145"/>
                  <a:gd name="connsiteX5" fmla="*/ 421481 w 819966"/>
                  <a:gd name="connsiteY5" fmla="*/ 416145 h 416145"/>
                  <a:gd name="connsiteX6" fmla="*/ 0 w 819966"/>
                  <a:gd name="connsiteY6" fmla="*/ 385189 h 416145"/>
                  <a:gd name="connsiteX0" fmla="*/ 0 w 819966"/>
                  <a:gd name="connsiteY0" fmla="*/ 382704 h 413660"/>
                  <a:gd name="connsiteX1" fmla="*/ 176213 w 819966"/>
                  <a:gd name="connsiteY1" fmla="*/ 163629 h 413660"/>
                  <a:gd name="connsiteX2" fmla="*/ 673894 w 819966"/>
                  <a:gd name="connsiteY2" fmla="*/ 4085 h 413660"/>
                  <a:gd name="connsiteX3" fmla="*/ 809625 w 819966"/>
                  <a:gd name="connsiteY3" fmla="*/ 104098 h 413660"/>
                  <a:gd name="connsiteX4" fmla="*/ 812006 w 819966"/>
                  <a:gd name="connsiteY4" fmla="*/ 282691 h 413660"/>
                  <a:gd name="connsiteX5" fmla="*/ 421481 w 819966"/>
                  <a:gd name="connsiteY5" fmla="*/ 413660 h 413660"/>
                  <a:gd name="connsiteX6" fmla="*/ 0 w 819966"/>
                  <a:gd name="connsiteY6" fmla="*/ 382704 h 413660"/>
                  <a:gd name="connsiteX0" fmla="*/ 14600 w 834566"/>
                  <a:gd name="connsiteY0" fmla="*/ 382704 h 413660"/>
                  <a:gd name="connsiteX1" fmla="*/ 190813 w 834566"/>
                  <a:gd name="connsiteY1" fmla="*/ 163629 h 413660"/>
                  <a:gd name="connsiteX2" fmla="*/ 688494 w 834566"/>
                  <a:gd name="connsiteY2" fmla="*/ 4085 h 413660"/>
                  <a:gd name="connsiteX3" fmla="*/ 824225 w 834566"/>
                  <a:gd name="connsiteY3" fmla="*/ 104098 h 413660"/>
                  <a:gd name="connsiteX4" fmla="*/ 826606 w 834566"/>
                  <a:gd name="connsiteY4" fmla="*/ 282691 h 413660"/>
                  <a:gd name="connsiteX5" fmla="*/ 436081 w 834566"/>
                  <a:gd name="connsiteY5" fmla="*/ 413660 h 413660"/>
                  <a:gd name="connsiteX6" fmla="*/ 14600 w 834566"/>
                  <a:gd name="connsiteY6" fmla="*/ 382704 h 413660"/>
                  <a:gd name="connsiteX0" fmla="*/ 22169 w 842135"/>
                  <a:gd name="connsiteY0" fmla="*/ 382704 h 413660"/>
                  <a:gd name="connsiteX1" fmla="*/ 198382 w 842135"/>
                  <a:gd name="connsiteY1" fmla="*/ 163629 h 413660"/>
                  <a:gd name="connsiteX2" fmla="*/ 696063 w 842135"/>
                  <a:gd name="connsiteY2" fmla="*/ 4085 h 413660"/>
                  <a:gd name="connsiteX3" fmla="*/ 831794 w 842135"/>
                  <a:gd name="connsiteY3" fmla="*/ 104098 h 413660"/>
                  <a:gd name="connsiteX4" fmla="*/ 834175 w 842135"/>
                  <a:gd name="connsiteY4" fmla="*/ 282691 h 413660"/>
                  <a:gd name="connsiteX5" fmla="*/ 443650 w 842135"/>
                  <a:gd name="connsiteY5" fmla="*/ 413660 h 413660"/>
                  <a:gd name="connsiteX6" fmla="*/ 22169 w 842135"/>
                  <a:gd name="connsiteY6" fmla="*/ 382704 h 413660"/>
                  <a:gd name="connsiteX0" fmla="*/ 30000 w 849966"/>
                  <a:gd name="connsiteY0" fmla="*/ 382704 h 413660"/>
                  <a:gd name="connsiteX1" fmla="*/ 206213 w 849966"/>
                  <a:gd name="connsiteY1" fmla="*/ 163629 h 413660"/>
                  <a:gd name="connsiteX2" fmla="*/ 703894 w 849966"/>
                  <a:gd name="connsiteY2" fmla="*/ 4085 h 413660"/>
                  <a:gd name="connsiteX3" fmla="*/ 839625 w 849966"/>
                  <a:gd name="connsiteY3" fmla="*/ 104098 h 413660"/>
                  <a:gd name="connsiteX4" fmla="*/ 842006 w 849966"/>
                  <a:gd name="connsiteY4" fmla="*/ 282691 h 413660"/>
                  <a:gd name="connsiteX5" fmla="*/ 451481 w 849966"/>
                  <a:gd name="connsiteY5" fmla="*/ 413660 h 413660"/>
                  <a:gd name="connsiteX6" fmla="*/ 30000 w 849966"/>
                  <a:gd name="connsiteY6" fmla="*/ 382704 h 413660"/>
                  <a:gd name="connsiteX0" fmla="*/ 30000 w 849966"/>
                  <a:gd name="connsiteY0" fmla="*/ 383528 h 414484"/>
                  <a:gd name="connsiteX1" fmla="*/ 206213 w 849966"/>
                  <a:gd name="connsiteY1" fmla="*/ 164453 h 414484"/>
                  <a:gd name="connsiteX2" fmla="*/ 703894 w 849966"/>
                  <a:gd name="connsiteY2" fmla="*/ 4909 h 414484"/>
                  <a:gd name="connsiteX3" fmla="*/ 839625 w 849966"/>
                  <a:gd name="connsiteY3" fmla="*/ 104922 h 414484"/>
                  <a:gd name="connsiteX4" fmla="*/ 842006 w 849966"/>
                  <a:gd name="connsiteY4" fmla="*/ 283515 h 414484"/>
                  <a:gd name="connsiteX5" fmla="*/ 451481 w 849966"/>
                  <a:gd name="connsiteY5" fmla="*/ 414484 h 414484"/>
                  <a:gd name="connsiteX6" fmla="*/ 30000 w 849966"/>
                  <a:gd name="connsiteY6" fmla="*/ 383528 h 414484"/>
                  <a:gd name="connsiteX0" fmla="*/ 9464 w 829430"/>
                  <a:gd name="connsiteY0" fmla="*/ 383528 h 414484"/>
                  <a:gd name="connsiteX1" fmla="*/ 185677 w 829430"/>
                  <a:gd name="connsiteY1" fmla="*/ 164453 h 414484"/>
                  <a:gd name="connsiteX2" fmla="*/ 683358 w 829430"/>
                  <a:gd name="connsiteY2" fmla="*/ 4909 h 414484"/>
                  <a:gd name="connsiteX3" fmla="*/ 819089 w 829430"/>
                  <a:gd name="connsiteY3" fmla="*/ 104922 h 414484"/>
                  <a:gd name="connsiteX4" fmla="*/ 821470 w 829430"/>
                  <a:gd name="connsiteY4" fmla="*/ 283515 h 414484"/>
                  <a:gd name="connsiteX5" fmla="*/ 430945 w 829430"/>
                  <a:gd name="connsiteY5" fmla="*/ 414484 h 414484"/>
                  <a:gd name="connsiteX6" fmla="*/ 9464 w 829430"/>
                  <a:gd name="connsiteY6" fmla="*/ 383528 h 414484"/>
                  <a:gd name="connsiteX0" fmla="*/ 11197 w 831163"/>
                  <a:gd name="connsiteY0" fmla="*/ 383712 h 414668"/>
                  <a:gd name="connsiteX1" fmla="*/ 187410 w 831163"/>
                  <a:gd name="connsiteY1" fmla="*/ 164637 h 414668"/>
                  <a:gd name="connsiteX2" fmla="*/ 685091 w 831163"/>
                  <a:gd name="connsiteY2" fmla="*/ 5093 h 414668"/>
                  <a:gd name="connsiteX3" fmla="*/ 820822 w 831163"/>
                  <a:gd name="connsiteY3" fmla="*/ 105106 h 414668"/>
                  <a:gd name="connsiteX4" fmla="*/ 823203 w 831163"/>
                  <a:gd name="connsiteY4" fmla="*/ 283699 h 414668"/>
                  <a:gd name="connsiteX5" fmla="*/ 432678 w 831163"/>
                  <a:gd name="connsiteY5" fmla="*/ 414668 h 414668"/>
                  <a:gd name="connsiteX6" fmla="*/ 11197 w 831163"/>
                  <a:gd name="connsiteY6" fmla="*/ 383712 h 414668"/>
                  <a:gd name="connsiteX0" fmla="*/ 27114 w 847080"/>
                  <a:gd name="connsiteY0" fmla="*/ 383712 h 414668"/>
                  <a:gd name="connsiteX1" fmla="*/ 203327 w 847080"/>
                  <a:gd name="connsiteY1" fmla="*/ 164637 h 414668"/>
                  <a:gd name="connsiteX2" fmla="*/ 701008 w 847080"/>
                  <a:gd name="connsiteY2" fmla="*/ 5093 h 414668"/>
                  <a:gd name="connsiteX3" fmla="*/ 836739 w 847080"/>
                  <a:gd name="connsiteY3" fmla="*/ 105106 h 414668"/>
                  <a:gd name="connsiteX4" fmla="*/ 839120 w 847080"/>
                  <a:gd name="connsiteY4" fmla="*/ 283699 h 414668"/>
                  <a:gd name="connsiteX5" fmla="*/ 448595 w 847080"/>
                  <a:gd name="connsiteY5" fmla="*/ 414668 h 414668"/>
                  <a:gd name="connsiteX6" fmla="*/ 27114 w 847080"/>
                  <a:gd name="connsiteY6" fmla="*/ 383712 h 414668"/>
                  <a:gd name="connsiteX0" fmla="*/ 26142 w 846108"/>
                  <a:gd name="connsiteY0" fmla="*/ 383712 h 414668"/>
                  <a:gd name="connsiteX1" fmla="*/ 202355 w 846108"/>
                  <a:gd name="connsiteY1" fmla="*/ 164637 h 414668"/>
                  <a:gd name="connsiteX2" fmla="*/ 700036 w 846108"/>
                  <a:gd name="connsiteY2" fmla="*/ 5093 h 414668"/>
                  <a:gd name="connsiteX3" fmla="*/ 835767 w 846108"/>
                  <a:gd name="connsiteY3" fmla="*/ 105106 h 414668"/>
                  <a:gd name="connsiteX4" fmla="*/ 838148 w 846108"/>
                  <a:gd name="connsiteY4" fmla="*/ 283699 h 414668"/>
                  <a:gd name="connsiteX5" fmla="*/ 447623 w 846108"/>
                  <a:gd name="connsiteY5" fmla="*/ 414668 h 414668"/>
                  <a:gd name="connsiteX6" fmla="*/ 26142 w 846108"/>
                  <a:gd name="connsiteY6" fmla="*/ 383712 h 414668"/>
                  <a:gd name="connsiteX0" fmla="*/ 26142 w 843997"/>
                  <a:gd name="connsiteY0" fmla="*/ 383712 h 414668"/>
                  <a:gd name="connsiteX1" fmla="*/ 202355 w 843997"/>
                  <a:gd name="connsiteY1" fmla="*/ 164637 h 414668"/>
                  <a:gd name="connsiteX2" fmla="*/ 700036 w 843997"/>
                  <a:gd name="connsiteY2" fmla="*/ 5093 h 414668"/>
                  <a:gd name="connsiteX3" fmla="*/ 835767 w 843997"/>
                  <a:gd name="connsiteY3" fmla="*/ 105106 h 414668"/>
                  <a:gd name="connsiteX4" fmla="*/ 838148 w 843997"/>
                  <a:gd name="connsiteY4" fmla="*/ 283699 h 414668"/>
                  <a:gd name="connsiteX5" fmla="*/ 447623 w 843997"/>
                  <a:gd name="connsiteY5" fmla="*/ 414668 h 414668"/>
                  <a:gd name="connsiteX6" fmla="*/ 26142 w 843997"/>
                  <a:gd name="connsiteY6" fmla="*/ 383712 h 414668"/>
                  <a:gd name="connsiteX0" fmla="*/ 26142 w 843997"/>
                  <a:gd name="connsiteY0" fmla="*/ 379762 h 410718"/>
                  <a:gd name="connsiteX1" fmla="*/ 202355 w 843997"/>
                  <a:gd name="connsiteY1" fmla="*/ 160687 h 410718"/>
                  <a:gd name="connsiteX2" fmla="*/ 700036 w 843997"/>
                  <a:gd name="connsiteY2" fmla="*/ 1143 h 410718"/>
                  <a:gd name="connsiteX3" fmla="*/ 835767 w 843997"/>
                  <a:gd name="connsiteY3" fmla="*/ 101156 h 410718"/>
                  <a:gd name="connsiteX4" fmla="*/ 838148 w 843997"/>
                  <a:gd name="connsiteY4" fmla="*/ 279749 h 410718"/>
                  <a:gd name="connsiteX5" fmla="*/ 447623 w 843997"/>
                  <a:gd name="connsiteY5" fmla="*/ 410718 h 410718"/>
                  <a:gd name="connsiteX6" fmla="*/ 26142 w 843997"/>
                  <a:gd name="connsiteY6" fmla="*/ 379762 h 410718"/>
                  <a:gd name="connsiteX0" fmla="*/ 22632 w 843654"/>
                  <a:gd name="connsiteY0" fmla="*/ 384205 h 415161"/>
                  <a:gd name="connsiteX1" fmla="*/ 198845 w 843654"/>
                  <a:gd name="connsiteY1" fmla="*/ 165130 h 415161"/>
                  <a:gd name="connsiteX2" fmla="*/ 687001 w 843654"/>
                  <a:gd name="connsiteY2" fmla="*/ 823 h 415161"/>
                  <a:gd name="connsiteX3" fmla="*/ 832257 w 843654"/>
                  <a:gd name="connsiteY3" fmla="*/ 105599 h 415161"/>
                  <a:gd name="connsiteX4" fmla="*/ 834638 w 843654"/>
                  <a:gd name="connsiteY4" fmla="*/ 284192 h 415161"/>
                  <a:gd name="connsiteX5" fmla="*/ 444113 w 843654"/>
                  <a:gd name="connsiteY5" fmla="*/ 415161 h 415161"/>
                  <a:gd name="connsiteX6" fmla="*/ 22632 w 843654"/>
                  <a:gd name="connsiteY6" fmla="*/ 384205 h 415161"/>
                  <a:gd name="connsiteX0" fmla="*/ 22632 w 843654"/>
                  <a:gd name="connsiteY0" fmla="*/ 386809 h 417765"/>
                  <a:gd name="connsiteX1" fmla="*/ 198845 w 843654"/>
                  <a:gd name="connsiteY1" fmla="*/ 167734 h 417765"/>
                  <a:gd name="connsiteX2" fmla="*/ 687001 w 843654"/>
                  <a:gd name="connsiteY2" fmla="*/ 3427 h 417765"/>
                  <a:gd name="connsiteX3" fmla="*/ 832257 w 843654"/>
                  <a:gd name="connsiteY3" fmla="*/ 108203 h 417765"/>
                  <a:gd name="connsiteX4" fmla="*/ 834638 w 843654"/>
                  <a:gd name="connsiteY4" fmla="*/ 286796 h 417765"/>
                  <a:gd name="connsiteX5" fmla="*/ 444113 w 843654"/>
                  <a:gd name="connsiteY5" fmla="*/ 417765 h 417765"/>
                  <a:gd name="connsiteX6" fmla="*/ 22632 w 843654"/>
                  <a:gd name="connsiteY6" fmla="*/ 386809 h 417765"/>
                  <a:gd name="connsiteX0" fmla="*/ 22632 w 843654"/>
                  <a:gd name="connsiteY0" fmla="*/ 386289 h 417245"/>
                  <a:gd name="connsiteX1" fmla="*/ 198845 w 843654"/>
                  <a:gd name="connsiteY1" fmla="*/ 167214 h 417245"/>
                  <a:gd name="connsiteX2" fmla="*/ 687001 w 843654"/>
                  <a:gd name="connsiteY2" fmla="*/ 2907 h 417245"/>
                  <a:gd name="connsiteX3" fmla="*/ 832257 w 843654"/>
                  <a:gd name="connsiteY3" fmla="*/ 107683 h 417245"/>
                  <a:gd name="connsiteX4" fmla="*/ 834638 w 843654"/>
                  <a:gd name="connsiteY4" fmla="*/ 286276 h 417245"/>
                  <a:gd name="connsiteX5" fmla="*/ 444113 w 843654"/>
                  <a:gd name="connsiteY5" fmla="*/ 417245 h 417245"/>
                  <a:gd name="connsiteX6" fmla="*/ 22632 w 843654"/>
                  <a:gd name="connsiteY6" fmla="*/ 386289 h 417245"/>
                  <a:gd name="connsiteX0" fmla="*/ 24190 w 828543"/>
                  <a:gd name="connsiteY0" fmla="*/ 381512 h 417230"/>
                  <a:gd name="connsiteX1" fmla="*/ 183734 w 828543"/>
                  <a:gd name="connsiteY1" fmla="*/ 167199 h 417230"/>
                  <a:gd name="connsiteX2" fmla="*/ 671890 w 828543"/>
                  <a:gd name="connsiteY2" fmla="*/ 2892 h 417230"/>
                  <a:gd name="connsiteX3" fmla="*/ 817146 w 828543"/>
                  <a:gd name="connsiteY3" fmla="*/ 107668 h 417230"/>
                  <a:gd name="connsiteX4" fmla="*/ 819527 w 828543"/>
                  <a:gd name="connsiteY4" fmla="*/ 286261 h 417230"/>
                  <a:gd name="connsiteX5" fmla="*/ 429002 w 828543"/>
                  <a:gd name="connsiteY5" fmla="*/ 417230 h 417230"/>
                  <a:gd name="connsiteX6" fmla="*/ 24190 w 828543"/>
                  <a:gd name="connsiteY6" fmla="*/ 381512 h 417230"/>
                  <a:gd name="connsiteX0" fmla="*/ 39708 w 844061"/>
                  <a:gd name="connsiteY0" fmla="*/ 381512 h 417230"/>
                  <a:gd name="connsiteX1" fmla="*/ 199252 w 844061"/>
                  <a:gd name="connsiteY1" fmla="*/ 167199 h 417230"/>
                  <a:gd name="connsiteX2" fmla="*/ 687408 w 844061"/>
                  <a:gd name="connsiteY2" fmla="*/ 2892 h 417230"/>
                  <a:gd name="connsiteX3" fmla="*/ 832664 w 844061"/>
                  <a:gd name="connsiteY3" fmla="*/ 107668 h 417230"/>
                  <a:gd name="connsiteX4" fmla="*/ 835045 w 844061"/>
                  <a:gd name="connsiteY4" fmla="*/ 286261 h 417230"/>
                  <a:gd name="connsiteX5" fmla="*/ 444520 w 844061"/>
                  <a:gd name="connsiteY5" fmla="*/ 417230 h 417230"/>
                  <a:gd name="connsiteX6" fmla="*/ 39708 w 844061"/>
                  <a:gd name="connsiteY6" fmla="*/ 381512 h 417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4061" h="417230">
                    <a:moveTo>
                      <a:pt x="39708" y="381512"/>
                    </a:moveTo>
                    <a:cubicBezTo>
                      <a:pt x="-77370" y="354128"/>
                      <a:pt x="91302" y="230302"/>
                      <a:pt x="199252" y="167199"/>
                    </a:cubicBezTo>
                    <a:cubicBezTo>
                      <a:pt x="307202" y="104096"/>
                      <a:pt x="588982" y="-20524"/>
                      <a:pt x="687408" y="2892"/>
                    </a:cubicBezTo>
                    <a:cubicBezTo>
                      <a:pt x="785834" y="26308"/>
                      <a:pt x="808058" y="60440"/>
                      <a:pt x="832664" y="107668"/>
                    </a:cubicBezTo>
                    <a:cubicBezTo>
                      <a:pt x="857270" y="154896"/>
                      <a:pt x="834251" y="226730"/>
                      <a:pt x="835045" y="286261"/>
                    </a:cubicBezTo>
                    <a:lnTo>
                      <a:pt x="444520" y="417230"/>
                    </a:lnTo>
                    <a:lnTo>
                      <a:pt x="39708" y="381512"/>
                    </a:lnTo>
                    <a:close/>
                  </a:path>
                </a:pathLst>
              </a:custGeom>
              <a:solidFill>
                <a:srgbClr val="09B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任意多边形 116"/>
              <p:cNvSpPr/>
              <p:nvPr/>
            </p:nvSpPr>
            <p:spPr>
              <a:xfrm>
                <a:off x="-116241" y="9672486"/>
                <a:ext cx="307767" cy="264036"/>
              </a:xfrm>
              <a:custGeom>
                <a:avLst/>
                <a:gdLst>
                  <a:gd name="connsiteX0" fmla="*/ 0 w 295275"/>
                  <a:gd name="connsiteY0" fmla="*/ 0 h 250031"/>
                  <a:gd name="connsiteX1" fmla="*/ 295275 w 295275"/>
                  <a:gd name="connsiteY1" fmla="*/ 80962 h 250031"/>
                  <a:gd name="connsiteX2" fmla="*/ 128587 w 295275"/>
                  <a:gd name="connsiteY2" fmla="*/ 250031 h 250031"/>
                  <a:gd name="connsiteX3" fmla="*/ 0 w 295275"/>
                  <a:gd name="connsiteY3" fmla="*/ 0 h 250031"/>
                  <a:gd name="connsiteX0" fmla="*/ 0 w 295275"/>
                  <a:gd name="connsiteY0" fmla="*/ 14005 h 264036"/>
                  <a:gd name="connsiteX1" fmla="*/ 295275 w 295275"/>
                  <a:gd name="connsiteY1" fmla="*/ 94967 h 264036"/>
                  <a:gd name="connsiteX2" fmla="*/ 128587 w 295275"/>
                  <a:gd name="connsiteY2" fmla="*/ 264036 h 264036"/>
                  <a:gd name="connsiteX3" fmla="*/ 0 w 295275"/>
                  <a:gd name="connsiteY3" fmla="*/ 14005 h 264036"/>
                  <a:gd name="connsiteX0" fmla="*/ 12492 w 307767"/>
                  <a:gd name="connsiteY0" fmla="*/ 14005 h 264036"/>
                  <a:gd name="connsiteX1" fmla="*/ 307767 w 307767"/>
                  <a:gd name="connsiteY1" fmla="*/ 94967 h 264036"/>
                  <a:gd name="connsiteX2" fmla="*/ 141079 w 307767"/>
                  <a:gd name="connsiteY2" fmla="*/ 264036 h 264036"/>
                  <a:gd name="connsiteX3" fmla="*/ 12492 w 307767"/>
                  <a:gd name="connsiteY3" fmla="*/ 14005 h 264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7767" h="264036">
                    <a:moveTo>
                      <a:pt x="12492" y="14005"/>
                    </a:moveTo>
                    <a:cubicBezTo>
                      <a:pt x="96629" y="-37589"/>
                      <a:pt x="209342" y="67980"/>
                      <a:pt x="307767" y="94967"/>
                    </a:cubicBezTo>
                    <a:lnTo>
                      <a:pt x="141079" y="264036"/>
                    </a:lnTo>
                    <a:cubicBezTo>
                      <a:pt x="98217" y="180692"/>
                      <a:pt x="-42277" y="92586"/>
                      <a:pt x="12492" y="14005"/>
                    </a:cubicBezTo>
                    <a:close/>
                  </a:path>
                </a:pathLst>
              </a:custGeom>
              <a:solidFill>
                <a:srgbClr val="09B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任意多边形 117"/>
              <p:cNvSpPr/>
              <p:nvPr/>
            </p:nvSpPr>
            <p:spPr>
              <a:xfrm>
                <a:off x="-56125" y="9628766"/>
                <a:ext cx="850626" cy="350841"/>
              </a:xfrm>
              <a:custGeom>
                <a:avLst/>
                <a:gdLst>
                  <a:gd name="connsiteX0" fmla="*/ 711994 w 828675"/>
                  <a:gd name="connsiteY0" fmla="*/ 0 h 338138"/>
                  <a:gd name="connsiteX1" fmla="*/ 0 w 828675"/>
                  <a:gd name="connsiteY1" fmla="*/ 338138 h 338138"/>
                  <a:gd name="connsiteX2" fmla="*/ 828675 w 828675"/>
                  <a:gd name="connsiteY2" fmla="*/ 90488 h 338138"/>
                  <a:gd name="connsiteX3" fmla="*/ 711994 w 828675"/>
                  <a:gd name="connsiteY3" fmla="*/ 0 h 338138"/>
                  <a:gd name="connsiteX0" fmla="*/ 712001 w 828682"/>
                  <a:gd name="connsiteY0" fmla="*/ 0 h 369677"/>
                  <a:gd name="connsiteX1" fmla="*/ 7 w 828682"/>
                  <a:gd name="connsiteY1" fmla="*/ 338138 h 369677"/>
                  <a:gd name="connsiteX2" fmla="*/ 828682 w 828682"/>
                  <a:gd name="connsiteY2" fmla="*/ 90488 h 369677"/>
                  <a:gd name="connsiteX3" fmla="*/ 712001 w 828682"/>
                  <a:gd name="connsiteY3" fmla="*/ 0 h 369677"/>
                  <a:gd name="connsiteX0" fmla="*/ 717397 w 834078"/>
                  <a:gd name="connsiteY0" fmla="*/ 0 h 369677"/>
                  <a:gd name="connsiteX1" fmla="*/ 5403 w 834078"/>
                  <a:gd name="connsiteY1" fmla="*/ 338138 h 369677"/>
                  <a:gd name="connsiteX2" fmla="*/ 834078 w 834078"/>
                  <a:gd name="connsiteY2" fmla="*/ 90488 h 369677"/>
                  <a:gd name="connsiteX3" fmla="*/ 717397 w 834078"/>
                  <a:gd name="connsiteY3" fmla="*/ 0 h 369677"/>
                  <a:gd name="connsiteX0" fmla="*/ 717484 w 834165"/>
                  <a:gd name="connsiteY0" fmla="*/ 0 h 369677"/>
                  <a:gd name="connsiteX1" fmla="*/ 5490 w 834165"/>
                  <a:gd name="connsiteY1" fmla="*/ 338138 h 369677"/>
                  <a:gd name="connsiteX2" fmla="*/ 834165 w 834165"/>
                  <a:gd name="connsiteY2" fmla="*/ 90488 h 369677"/>
                  <a:gd name="connsiteX3" fmla="*/ 717484 w 834165"/>
                  <a:gd name="connsiteY3" fmla="*/ 0 h 369677"/>
                  <a:gd name="connsiteX0" fmla="*/ 717484 w 834165"/>
                  <a:gd name="connsiteY0" fmla="*/ 0 h 369677"/>
                  <a:gd name="connsiteX1" fmla="*/ 5490 w 834165"/>
                  <a:gd name="connsiteY1" fmla="*/ 338138 h 369677"/>
                  <a:gd name="connsiteX2" fmla="*/ 834165 w 834165"/>
                  <a:gd name="connsiteY2" fmla="*/ 90488 h 369677"/>
                  <a:gd name="connsiteX3" fmla="*/ 717484 w 834165"/>
                  <a:gd name="connsiteY3" fmla="*/ 0 h 369677"/>
                  <a:gd name="connsiteX0" fmla="*/ 717484 w 834165"/>
                  <a:gd name="connsiteY0" fmla="*/ 12 h 369689"/>
                  <a:gd name="connsiteX1" fmla="*/ 5490 w 834165"/>
                  <a:gd name="connsiteY1" fmla="*/ 338150 h 369689"/>
                  <a:gd name="connsiteX2" fmla="*/ 834165 w 834165"/>
                  <a:gd name="connsiteY2" fmla="*/ 90500 h 369689"/>
                  <a:gd name="connsiteX3" fmla="*/ 717484 w 834165"/>
                  <a:gd name="connsiteY3" fmla="*/ 12 h 369689"/>
                  <a:gd name="connsiteX0" fmla="*/ 717484 w 834165"/>
                  <a:gd name="connsiteY0" fmla="*/ 12 h 377528"/>
                  <a:gd name="connsiteX1" fmla="*/ 5490 w 834165"/>
                  <a:gd name="connsiteY1" fmla="*/ 338150 h 377528"/>
                  <a:gd name="connsiteX2" fmla="*/ 834165 w 834165"/>
                  <a:gd name="connsiteY2" fmla="*/ 90500 h 377528"/>
                  <a:gd name="connsiteX3" fmla="*/ 717484 w 834165"/>
                  <a:gd name="connsiteY3" fmla="*/ 12 h 377528"/>
                  <a:gd name="connsiteX0" fmla="*/ 717484 w 834165"/>
                  <a:gd name="connsiteY0" fmla="*/ 12 h 368175"/>
                  <a:gd name="connsiteX1" fmla="*/ 5490 w 834165"/>
                  <a:gd name="connsiteY1" fmla="*/ 338150 h 368175"/>
                  <a:gd name="connsiteX2" fmla="*/ 834165 w 834165"/>
                  <a:gd name="connsiteY2" fmla="*/ 90500 h 368175"/>
                  <a:gd name="connsiteX3" fmla="*/ 717484 w 834165"/>
                  <a:gd name="connsiteY3" fmla="*/ 12 h 368175"/>
                  <a:gd name="connsiteX0" fmla="*/ 714123 w 830804"/>
                  <a:gd name="connsiteY0" fmla="*/ 12 h 368175"/>
                  <a:gd name="connsiteX1" fmla="*/ 2129 w 830804"/>
                  <a:gd name="connsiteY1" fmla="*/ 338150 h 368175"/>
                  <a:gd name="connsiteX2" fmla="*/ 830804 w 830804"/>
                  <a:gd name="connsiteY2" fmla="*/ 90500 h 368175"/>
                  <a:gd name="connsiteX3" fmla="*/ 714123 w 830804"/>
                  <a:gd name="connsiteY3" fmla="*/ 12 h 368175"/>
                  <a:gd name="connsiteX0" fmla="*/ 714123 w 830804"/>
                  <a:gd name="connsiteY0" fmla="*/ 12 h 368175"/>
                  <a:gd name="connsiteX1" fmla="*/ 2129 w 830804"/>
                  <a:gd name="connsiteY1" fmla="*/ 338150 h 368175"/>
                  <a:gd name="connsiteX2" fmla="*/ 830804 w 830804"/>
                  <a:gd name="connsiteY2" fmla="*/ 90500 h 368175"/>
                  <a:gd name="connsiteX3" fmla="*/ 714123 w 830804"/>
                  <a:gd name="connsiteY3" fmla="*/ 12 h 368175"/>
                  <a:gd name="connsiteX0" fmla="*/ 718613 w 835294"/>
                  <a:gd name="connsiteY0" fmla="*/ 12 h 368175"/>
                  <a:gd name="connsiteX1" fmla="*/ 6619 w 835294"/>
                  <a:gd name="connsiteY1" fmla="*/ 338150 h 368175"/>
                  <a:gd name="connsiteX2" fmla="*/ 835294 w 835294"/>
                  <a:gd name="connsiteY2" fmla="*/ 90500 h 368175"/>
                  <a:gd name="connsiteX3" fmla="*/ 718613 w 835294"/>
                  <a:gd name="connsiteY3" fmla="*/ 12 h 368175"/>
                  <a:gd name="connsiteX0" fmla="*/ 718613 w 835294"/>
                  <a:gd name="connsiteY0" fmla="*/ 12 h 350841"/>
                  <a:gd name="connsiteX1" fmla="*/ 6619 w 835294"/>
                  <a:gd name="connsiteY1" fmla="*/ 338150 h 350841"/>
                  <a:gd name="connsiteX2" fmla="*/ 835294 w 835294"/>
                  <a:gd name="connsiteY2" fmla="*/ 90500 h 350841"/>
                  <a:gd name="connsiteX3" fmla="*/ 718613 w 835294"/>
                  <a:gd name="connsiteY3" fmla="*/ 12 h 350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5294" h="350841">
                    <a:moveTo>
                      <a:pt x="718613" y="12"/>
                    </a:moveTo>
                    <a:cubicBezTo>
                      <a:pt x="471757" y="265125"/>
                      <a:pt x="-65612" y="239725"/>
                      <a:pt x="6619" y="338150"/>
                    </a:cubicBezTo>
                    <a:cubicBezTo>
                      <a:pt x="-2907" y="393712"/>
                      <a:pt x="720994" y="258775"/>
                      <a:pt x="835294" y="90500"/>
                    </a:cubicBezTo>
                    <a:cubicBezTo>
                      <a:pt x="813069" y="36525"/>
                      <a:pt x="767032" y="-781"/>
                      <a:pt x="718613" y="12"/>
                    </a:cubicBezTo>
                    <a:close/>
                  </a:path>
                </a:pathLst>
              </a:custGeom>
              <a:solidFill>
                <a:srgbClr val="F6F4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/>
                  <a:t>                                                                </a:t>
                </a:r>
                <a:endParaRPr lang="zh-CN" altLang="en-US" dirty="0"/>
              </a:p>
            </p:txBody>
          </p:sp>
          <p:sp>
            <p:nvSpPr>
              <p:cNvPr id="119" name="椭圆 369"/>
              <p:cNvSpPr/>
              <p:nvPr/>
            </p:nvSpPr>
            <p:spPr>
              <a:xfrm rot="21151079">
                <a:off x="167974" y="9851770"/>
                <a:ext cx="427168" cy="109187"/>
              </a:xfrm>
              <a:custGeom>
                <a:avLst/>
                <a:gdLst>
                  <a:gd name="connsiteX0" fmla="*/ 0 w 434211"/>
                  <a:gd name="connsiteY0" fmla="*/ 39063 h 78125"/>
                  <a:gd name="connsiteX1" fmla="*/ 217106 w 434211"/>
                  <a:gd name="connsiteY1" fmla="*/ 0 h 78125"/>
                  <a:gd name="connsiteX2" fmla="*/ 434212 w 434211"/>
                  <a:gd name="connsiteY2" fmla="*/ 39063 h 78125"/>
                  <a:gd name="connsiteX3" fmla="*/ 217106 w 434211"/>
                  <a:gd name="connsiteY3" fmla="*/ 78126 h 78125"/>
                  <a:gd name="connsiteX4" fmla="*/ 0 w 434211"/>
                  <a:gd name="connsiteY4" fmla="*/ 39063 h 78125"/>
                  <a:gd name="connsiteX0" fmla="*/ 0 w 434212"/>
                  <a:gd name="connsiteY0" fmla="*/ 40692 h 79755"/>
                  <a:gd name="connsiteX1" fmla="*/ 217106 w 434212"/>
                  <a:gd name="connsiteY1" fmla="*/ 1629 h 79755"/>
                  <a:gd name="connsiteX2" fmla="*/ 434212 w 434212"/>
                  <a:gd name="connsiteY2" fmla="*/ 40692 h 79755"/>
                  <a:gd name="connsiteX3" fmla="*/ 217106 w 434212"/>
                  <a:gd name="connsiteY3" fmla="*/ 79755 h 79755"/>
                  <a:gd name="connsiteX4" fmla="*/ 0 w 434212"/>
                  <a:gd name="connsiteY4" fmla="*/ 40692 h 79755"/>
                  <a:gd name="connsiteX0" fmla="*/ 0 w 434224"/>
                  <a:gd name="connsiteY0" fmla="*/ 40692 h 80439"/>
                  <a:gd name="connsiteX1" fmla="*/ 217106 w 434224"/>
                  <a:gd name="connsiteY1" fmla="*/ 1629 h 80439"/>
                  <a:gd name="connsiteX2" fmla="*/ 434212 w 434224"/>
                  <a:gd name="connsiteY2" fmla="*/ 40692 h 80439"/>
                  <a:gd name="connsiteX3" fmla="*/ 217106 w 434224"/>
                  <a:gd name="connsiteY3" fmla="*/ 79755 h 80439"/>
                  <a:gd name="connsiteX4" fmla="*/ 0 w 434224"/>
                  <a:gd name="connsiteY4" fmla="*/ 40692 h 80439"/>
                  <a:gd name="connsiteX0" fmla="*/ 0 w 434224"/>
                  <a:gd name="connsiteY0" fmla="*/ 39748 h 79495"/>
                  <a:gd name="connsiteX1" fmla="*/ 217106 w 434224"/>
                  <a:gd name="connsiteY1" fmla="*/ 685 h 79495"/>
                  <a:gd name="connsiteX2" fmla="*/ 434212 w 434224"/>
                  <a:gd name="connsiteY2" fmla="*/ 39748 h 79495"/>
                  <a:gd name="connsiteX3" fmla="*/ 217106 w 434224"/>
                  <a:gd name="connsiteY3" fmla="*/ 78811 h 79495"/>
                  <a:gd name="connsiteX4" fmla="*/ 0 w 434224"/>
                  <a:gd name="connsiteY4" fmla="*/ 39748 h 79495"/>
                  <a:gd name="connsiteX0" fmla="*/ 0 w 475599"/>
                  <a:gd name="connsiteY0" fmla="*/ 44221 h 79496"/>
                  <a:gd name="connsiteX1" fmla="*/ 258484 w 475599"/>
                  <a:gd name="connsiteY1" fmla="*/ 986 h 79496"/>
                  <a:gd name="connsiteX2" fmla="*/ 475590 w 475599"/>
                  <a:gd name="connsiteY2" fmla="*/ 40049 h 79496"/>
                  <a:gd name="connsiteX3" fmla="*/ 258484 w 475599"/>
                  <a:gd name="connsiteY3" fmla="*/ 79112 h 79496"/>
                  <a:gd name="connsiteX4" fmla="*/ 0 w 475599"/>
                  <a:gd name="connsiteY4" fmla="*/ 44221 h 79496"/>
                  <a:gd name="connsiteX0" fmla="*/ 0 w 511944"/>
                  <a:gd name="connsiteY0" fmla="*/ 46830 h 79498"/>
                  <a:gd name="connsiteX1" fmla="*/ 294829 w 511944"/>
                  <a:gd name="connsiteY1" fmla="*/ 1163 h 79498"/>
                  <a:gd name="connsiteX2" fmla="*/ 511935 w 511944"/>
                  <a:gd name="connsiteY2" fmla="*/ 40226 h 79498"/>
                  <a:gd name="connsiteX3" fmla="*/ 294829 w 511944"/>
                  <a:gd name="connsiteY3" fmla="*/ 79289 h 79498"/>
                  <a:gd name="connsiteX4" fmla="*/ 0 w 511944"/>
                  <a:gd name="connsiteY4" fmla="*/ 46830 h 79498"/>
                  <a:gd name="connsiteX0" fmla="*/ 0 w 511942"/>
                  <a:gd name="connsiteY0" fmla="*/ 52013 h 89928"/>
                  <a:gd name="connsiteX1" fmla="*/ 294829 w 511942"/>
                  <a:gd name="connsiteY1" fmla="*/ 6346 h 89928"/>
                  <a:gd name="connsiteX2" fmla="*/ 511935 w 511942"/>
                  <a:gd name="connsiteY2" fmla="*/ 45409 h 89928"/>
                  <a:gd name="connsiteX3" fmla="*/ 294829 w 511942"/>
                  <a:gd name="connsiteY3" fmla="*/ 84472 h 89928"/>
                  <a:gd name="connsiteX4" fmla="*/ 0 w 511942"/>
                  <a:gd name="connsiteY4" fmla="*/ 52013 h 89928"/>
                  <a:gd name="connsiteX0" fmla="*/ 0 w 511935"/>
                  <a:gd name="connsiteY0" fmla="*/ 45704 h 97075"/>
                  <a:gd name="connsiteX1" fmla="*/ 294829 w 511935"/>
                  <a:gd name="connsiteY1" fmla="*/ 37 h 97075"/>
                  <a:gd name="connsiteX2" fmla="*/ 511935 w 511935"/>
                  <a:gd name="connsiteY2" fmla="*/ 39100 h 97075"/>
                  <a:gd name="connsiteX3" fmla="*/ 292349 w 511935"/>
                  <a:gd name="connsiteY3" fmla="*/ 97051 h 97075"/>
                  <a:gd name="connsiteX4" fmla="*/ 0 w 511935"/>
                  <a:gd name="connsiteY4" fmla="*/ 45704 h 97075"/>
                  <a:gd name="connsiteX0" fmla="*/ 0 w 511935"/>
                  <a:gd name="connsiteY0" fmla="*/ 48371 h 99742"/>
                  <a:gd name="connsiteX1" fmla="*/ 292779 w 511935"/>
                  <a:gd name="connsiteY1" fmla="*/ 33 h 99742"/>
                  <a:gd name="connsiteX2" fmla="*/ 511935 w 511935"/>
                  <a:gd name="connsiteY2" fmla="*/ 41767 h 99742"/>
                  <a:gd name="connsiteX3" fmla="*/ 292349 w 511935"/>
                  <a:gd name="connsiteY3" fmla="*/ 99718 h 99742"/>
                  <a:gd name="connsiteX4" fmla="*/ 0 w 511935"/>
                  <a:gd name="connsiteY4" fmla="*/ 48371 h 99742"/>
                  <a:gd name="connsiteX0" fmla="*/ 0 w 511935"/>
                  <a:gd name="connsiteY0" fmla="*/ 57808 h 109180"/>
                  <a:gd name="connsiteX1" fmla="*/ 294019 w 511935"/>
                  <a:gd name="connsiteY1" fmla="*/ 26 h 109180"/>
                  <a:gd name="connsiteX2" fmla="*/ 511935 w 511935"/>
                  <a:gd name="connsiteY2" fmla="*/ 51204 h 109180"/>
                  <a:gd name="connsiteX3" fmla="*/ 292349 w 511935"/>
                  <a:gd name="connsiteY3" fmla="*/ 109155 h 109180"/>
                  <a:gd name="connsiteX4" fmla="*/ 0 w 511935"/>
                  <a:gd name="connsiteY4" fmla="*/ 57808 h 109180"/>
                  <a:gd name="connsiteX0" fmla="*/ 0 w 511943"/>
                  <a:gd name="connsiteY0" fmla="*/ 58919 h 110291"/>
                  <a:gd name="connsiteX1" fmla="*/ 294019 w 511943"/>
                  <a:gd name="connsiteY1" fmla="*/ 1137 h 110291"/>
                  <a:gd name="connsiteX2" fmla="*/ 511935 w 511943"/>
                  <a:gd name="connsiteY2" fmla="*/ 52315 h 110291"/>
                  <a:gd name="connsiteX3" fmla="*/ 292349 w 511943"/>
                  <a:gd name="connsiteY3" fmla="*/ 110266 h 110291"/>
                  <a:gd name="connsiteX4" fmla="*/ 0 w 511943"/>
                  <a:gd name="connsiteY4" fmla="*/ 58919 h 110291"/>
                  <a:gd name="connsiteX0" fmla="*/ 0 w 511953"/>
                  <a:gd name="connsiteY0" fmla="*/ 58345 h 109717"/>
                  <a:gd name="connsiteX1" fmla="*/ 294019 w 511953"/>
                  <a:gd name="connsiteY1" fmla="*/ 563 h 109717"/>
                  <a:gd name="connsiteX2" fmla="*/ 511935 w 511953"/>
                  <a:gd name="connsiteY2" fmla="*/ 51741 h 109717"/>
                  <a:gd name="connsiteX3" fmla="*/ 292349 w 511953"/>
                  <a:gd name="connsiteY3" fmla="*/ 109692 h 109717"/>
                  <a:gd name="connsiteX4" fmla="*/ 0 w 511953"/>
                  <a:gd name="connsiteY4" fmla="*/ 58345 h 109717"/>
                  <a:gd name="connsiteX0" fmla="*/ 0 w 430767"/>
                  <a:gd name="connsiteY0" fmla="*/ 59036 h 110441"/>
                  <a:gd name="connsiteX1" fmla="*/ 294019 w 430767"/>
                  <a:gd name="connsiteY1" fmla="*/ 1254 h 110441"/>
                  <a:gd name="connsiteX2" fmla="*/ 430731 w 430767"/>
                  <a:gd name="connsiteY2" fmla="*/ 48973 h 110441"/>
                  <a:gd name="connsiteX3" fmla="*/ 292349 w 430767"/>
                  <a:gd name="connsiteY3" fmla="*/ 110383 h 110441"/>
                  <a:gd name="connsiteX4" fmla="*/ 0 w 430767"/>
                  <a:gd name="connsiteY4" fmla="*/ 59036 h 110441"/>
                  <a:gd name="connsiteX0" fmla="*/ 0 w 427168"/>
                  <a:gd name="connsiteY0" fmla="*/ 57797 h 109187"/>
                  <a:gd name="connsiteX1" fmla="*/ 294019 w 427168"/>
                  <a:gd name="connsiteY1" fmla="*/ 15 h 109187"/>
                  <a:gd name="connsiteX2" fmla="*/ 427130 w 427168"/>
                  <a:gd name="connsiteY2" fmla="*/ 56868 h 109187"/>
                  <a:gd name="connsiteX3" fmla="*/ 292349 w 427168"/>
                  <a:gd name="connsiteY3" fmla="*/ 109144 h 109187"/>
                  <a:gd name="connsiteX4" fmla="*/ 0 w 427168"/>
                  <a:gd name="connsiteY4" fmla="*/ 57797 h 109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7168" h="109187">
                    <a:moveTo>
                      <a:pt x="0" y="57797"/>
                    </a:moveTo>
                    <a:cubicBezTo>
                      <a:pt x="278" y="39609"/>
                      <a:pt x="222831" y="170"/>
                      <a:pt x="294019" y="15"/>
                    </a:cubicBezTo>
                    <a:cubicBezTo>
                      <a:pt x="365207" y="-140"/>
                      <a:pt x="425285" y="-27"/>
                      <a:pt x="427130" y="56868"/>
                    </a:cubicBezTo>
                    <a:cubicBezTo>
                      <a:pt x="428975" y="113763"/>
                      <a:pt x="363537" y="108989"/>
                      <a:pt x="292349" y="109144"/>
                    </a:cubicBezTo>
                    <a:cubicBezTo>
                      <a:pt x="221161" y="109299"/>
                      <a:pt x="-278" y="75985"/>
                      <a:pt x="0" y="57797"/>
                    </a:cubicBezTo>
                    <a:close/>
                  </a:path>
                </a:pathLst>
              </a:custGeom>
              <a:solidFill>
                <a:srgbClr val="F168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椭圆 369"/>
              <p:cNvSpPr/>
              <p:nvPr/>
            </p:nvSpPr>
            <p:spPr>
              <a:xfrm rot="21151079">
                <a:off x="-53909" y="9884611"/>
                <a:ext cx="178865" cy="45719"/>
              </a:xfrm>
              <a:custGeom>
                <a:avLst/>
                <a:gdLst>
                  <a:gd name="connsiteX0" fmla="*/ 0 w 434211"/>
                  <a:gd name="connsiteY0" fmla="*/ 39063 h 78125"/>
                  <a:gd name="connsiteX1" fmla="*/ 217106 w 434211"/>
                  <a:gd name="connsiteY1" fmla="*/ 0 h 78125"/>
                  <a:gd name="connsiteX2" fmla="*/ 434212 w 434211"/>
                  <a:gd name="connsiteY2" fmla="*/ 39063 h 78125"/>
                  <a:gd name="connsiteX3" fmla="*/ 217106 w 434211"/>
                  <a:gd name="connsiteY3" fmla="*/ 78126 h 78125"/>
                  <a:gd name="connsiteX4" fmla="*/ 0 w 434211"/>
                  <a:gd name="connsiteY4" fmla="*/ 39063 h 78125"/>
                  <a:gd name="connsiteX0" fmla="*/ 0 w 434212"/>
                  <a:gd name="connsiteY0" fmla="*/ 40692 h 79755"/>
                  <a:gd name="connsiteX1" fmla="*/ 217106 w 434212"/>
                  <a:gd name="connsiteY1" fmla="*/ 1629 h 79755"/>
                  <a:gd name="connsiteX2" fmla="*/ 434212 w 434212"/>
                  <a:gd name="connsiteY2" fmla="*/ 40692 h 79755"/>
                  <a:gd name="connsiteX3" fmla="*/ 217106 w 434212"/>
                  <a:gd name="connsiteY3" fmla="*/ 79755 h 79755"/>
                  <a:gd name="connsiteX4" fmla="*/ 0 w 434212"/>
                  <a:gd name="connsiteY4" fmla="*/ 40692 h 79755"/>
                  <a:gd name="connsiteX0" fmla="*/ 0 w 434224"/>
                  <a:gd name="connsiteY0" fmla="*/ 40692 h 80439"/>
                  <a:gd name="connsiteX1" fmla="*/ 217106 w 434224"/>
                  <a:gd name="connsiteY1" fmla="*/ 1629 h 80439"/>
                  <a:gd name="connsiteX2" fmla="*/ 434212 w 434224"/>
                  <a:gd name="connsiteY2" fmla="*/ 40692 h 80439"/>
                  <a:gd name="connsiteX3" fmla="*/ 217106 w 434224"/>
                  <a:gd name="connsiteY3" fmla="*/ 79755 h 80439"/>
                  <a:gd name="connsiteX4" fmla="*/ 0 w 434224"/>
                  <a:gd name="connsiteY4" fmla="*/ 40692 h 80439"/>
                  <a:gd name="connsiteX0" fmla="*/ 0 w 434224"/>
                  <a:gd name="connsiteY0" fmla="*/ 39748 h 79495"/>
                  <a:gd name="connsiteX1" fmla="*/ 217106 w 434224"/>
                  <a:gd name="connsiteY1" fmla="*/ 685 h 79495"/>
                  <a:gd name="connsiteX2" fmla="*/ 434212 w 434224"/>
                  <a:gd name="connsiteY2" fmla="*/ 39748 h 79495"/>
                  <a:gd name="connsiteX3" fmla="*/ 217106 w 434224"/>
                  <a:gd name="connsiteY3" fmla="*/ 78811 h 79495"/>
                  <a:gd name="connsiteX4" fmla="*/ 0 w 434224"/>
                  <a:gd name="connsiteY4" fmla="*/ 39748 h 79495"/>
                  <a:gd name="connsiteX0" fmla="*/ 0 w 475599"/>
                  <a:gd name="connsiteY0" fmla="*/ 44221 h 79496"/>
                  <a:gd name="connsiteX1" fmla="*/ 258484 w 475599"/>
                  <a:gd name="connsiteY1" fmla="*/ 986 h 79496"/>
                  <a:gd name="connsiteX2" fmla="*/ 475590 w 475599"/>
                  <a:gd name="connsiteY2" fmla="*/ 40049 h 79496"/>
                  <a:gd name="connsiteX3" fmla="*/ 258484 w 475599"/>
                  <a:gd name="connsiteY3" fmla="*/ 79112 h 79496"/>
                  <a:gd name="connsiteX4" fmla="*/ 0 w 475599"/>
                  <a:gd name="connsiteY4" fmla="*/ 44221 h 79496"/>
                  <a:gd name="connsiteX0" fmla="*/ 0 w 511944"/>
                  <a:gd name="connsiteY0" fmla="*/ 46830 h 79498"/>
                  <a:gd name="connsiteX1" fmla="*/ 294829 w 511944"/>
                  <a:gd name="connsiteY1" fmla="*/ 1163 h 79498"/>
                  <a:gd name="connsiteX2" fmla="*/ 511935 w 511944"/>
                  <a:gd name="connsiteY2" fmla="*/ 40226 h 79498"/>
                  <a:gd name="connsiteX3" fmla="*/ 294829 w 511944"/>
                  <a:gd name="connsiteY3" fmla="*/ 79289 h 79498"/>
                  <a:gd name="connsiteX4" fmla="*/ 0 w 511944"/>
                  <a:gd name="connsiteY4" fmla="*/ 46830 h 79498"/>
                  <a:gd name="connsiteX0" fmla="*/ 0 w 511942"/>
                  <a:gd name="connsiteY0" fmla="*/ 52013 h 89928"/>
                  <a:gd name="connsiteX1" fmla="*/ 294829 w 511942"/>
                  <a:gd name="connsiteY1" fmla="*/ 6346 h 89928"/>
                  <a:gd name="connsiteX2" fmla="*/ 511935 w 511942"/>
                  <a:gd name="connsiteY2" fmla="*/ 45409 h 89928"/>
                  <a:gd name="connsiteX3" fmla="*/ 294829 w 511942"/>
                  <a:gd name="connsiteY3" fmla="*/ 84472 h 89928"/>
                  <a:gd name="connsiteX4" fmla="*/ 0 w 511942"/>
                  <a:gd name="connsiteY4" fmla="*/ 52013 h 89928"/>
                  <a:gd name="connsiteX0" fmla="*/ 0 w 511935"/>
                  <a:gd name="connsiteY0" fmla="*/ 45704 h 97075"/>
                  <a:gd name="connsiteX1" fmla="*/ 294829 w 511935"/>
                  <a:gd name="connsiteY1" fmla="*/ 37 h 97075"/>
                  <a:gd name="connsiteX2" fmla="*/ 511935 w 511935"/>
                  <a:gd name="connsiteY2" fmla="*/ 39100 h 97075"/>
                  <a:gd name="connsiteX3" fmla="*/ 292349 w 511935"/>
                  <a:gd name="connsiteY3" fmla="*/ 97051 h 97075"/>
                  <a:gd name="connsiteX4" fmla="*/ 0 w 511935"/>
                  <a:gd name="connsiteY4" fmla="*/ 45704 h 97075"/>
                  <a:gd name="connsiteX0" fmla="*/ 0 w 511935"/>
                  <a:gd name="connsiteY0" fmla="*/ 48371 h 99742"/>
                  <a:gd name="connsiteX1" fmla="*/ 292779 w 511935"/>
                  <a:gd name="connsiteY1" fmla="*/ 33 h 99742"/>
                  <a:gd name="connsiteX2" fmla="*/ 511935 w 511935"/>
                  <a:gd name="connsiteY2" fmla="*/ 41767 h 99742"/>
                  <a:gd name="connsiteX3" fmla="*/ 292349 w 511935"/>
                  <a:gd name="connsiteY3" fmla="*/ 99718 h 99742"/>
                  <a:gd name="connsiteX4" fmla="*/ 0 w 511935"/>
                  <a:gd name="connsiteY4" fmla="*/ 48371 h 99742"/>
                  <a:gd name="connsiteX0" fmla="*/ 0 w 511935"/>
                  <a:gd name="connsiteY0" fmla="*/ 57808 h 109180"/>
                  <a:gd name="connsiteX1" fmla="*/ 294019 w 511935"/>
                  <a:gd name="connsiteY1" fmla="*/ 26 h 109180"/>
                  <a:gd name="connsiteX2" fmla="*/ 511935 w 511935"/>
                  <a:gd name="connsiteY2" fmla="*/ 51204 h 109180"/>
                  <a:gd name="connsiteX3" fmla="*/ 292349 w 511935"/>
                  <a:gd name="connsiteY3" fmla="*/ 109155 h 109180"/>
                  <a:gd name="connsiteX4" fmla="*/ 0 w 511935"/>
                  <a:gd name="connsiteY4" fmla="*/ 57808 h 109180"/>
                  <a:gd name="connsiteX0" fmla="*/ 0 w 511943"/>
                  <a:gd name="connsiteY0" fmla="*/ 58919 h 110291"/>
                  <a:gd name="connsiteX1" fmla="*/ 294019 w 511943"/>
                  <a:gd name="connsiteY1" fmla="*/ 1137 h 110291"/>
                  <a:gd name="connsiteX2" fmla="*/ 511935 w 511943"/>
                  <a:gd name="connsiteY2" fmla="*/ 52315 h 110291"/>
                  <a:gd name="connsiteX3" fmla="*/ 292349 w 511943"/>
                  <a:gd name="connsiteY3" fmla="*/ 110266 h 110291"/>
                  <a:gd name="connsiteX4" fmla="*/ 0 w 511943"/>
                  <a:gd name="connsiteY4" fmla="*/ 58919 h 110291"/>
                  <a:gd name="connsiteX0" fmla="*/ 0 w 511953"/>
                  <a:gd name="connsiteY0" fmla="*/ 58345 h 109717"/>
                  <a:gd name="connsiteX1" fmla="*/ 294019 w 511953"/>
                  <a:gd name="connsiteY1" fmla="*/ 563 h 109717"/>
                  <a:gd name="connsiteX2" fmla="*/ 511935 w 511953"/>
                  <a:gd name="connsiteY2" fmla="*/ 51741 h 109717"/>
                  <a:gd name="connsiteX3" fmla="*/ 292349 w 511953"/>
                  <a:gd name="connsiteY3" fmla="*/ 109692 h 109717"/>
                  <a:gd name="connsiteX4" fmla="*/ 0 w 511953"/>
                  <a:gd name="connsiteY4" fmla="*/ 58345 h 109717"/>
                  <a:gd name="connsiteX0" fmla="*/ 0 w 430767"/>
                  <a:gd name="connsiteY0" fmla="*/ 59036 h 110441"/>
                  <a:gd name="connsiteX1" fmla="*/ 294019 w 430767"/>
                  <a:gd name="connsiteY1" fmla="*/ 1254 h 110441"/>
                  <a:gd name="connsiteX2" fmla="*/ 430731 w 430767"/>
                  <a:gd name="connsiteY2" fmla="*/ 48973 h 110441"/>
                  <a:gd name="connsiteX3" fmla="*/ 292349 w 430767"/>
                  <a:gd name="connsiteY3" fmla="*/ 110383 h 110441"/>
                  <a:gd name="connsiteX4" fmla="*/ 0 w 430767"/>
                  <a:gd name="connsiteY4" fmla="*/ 59036 h 110441"/>
                  <a:gd name="connsiteX0" fmla="*/ 0 w 427168"/>
                  <a:gd name="connsiteY0" fmla="*/ 57797 h 109187"/>
                  <a:gd name="connsiteX1" fmla="*/ 294019 w 427168"/>
                  <a:gd name="connsiteY1" fmla="*/ 15 h 109187"/>
                  <a:gd name="connsiteX2" fmla="*/ 427130 w 427168"/>
                  <a:gd name="connsiteY2" fmla="*/ 56868 h 109187"/>
                  <a:gd name="connsiteX3" fmla="*/ 292349 w 427168"/>
                  <a:gd name="connsiteY3" fmla="*/ 109144 h 109187"/>
                  <a:gd name="connsiteX4" fmla="*/ 0 w 427168"/>
                  <a:gd name="connsiteY4" fmla="*/ 57797 h 109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7168" h="109187">
                    <a:moveTo>
                      <a:pt x="0" y="57797"/>
                    </a:moveTo>
                    <a:cubicBezTo>
                      <a:pt x="278" y="39609"/>
                      <a:pt x="222831" y="170"/>
                      <a:pt x="294019" y="15"/>
                    </a:cubicBezTo>
                    <a:cubicBezTo>
                      <a:pt x="365207" y="-140"/>
                      <a:pt x="425285" y="-27"/>
                      <a:pt x="427130" y="56868"/>
                    </a:cubicBezTo>
                    <a:cubicBezTo>
                      <a:pt x="428975" y="113763"/>
                      <a:pt x="363537" y="108989"/>
                      <a:pt x="292349" y="109144"/>
                    </a:cubicBezTo>
                    <a:cubicBezTo>
                      <a:pt x="221161" y="109299"/>
                      <a:pt x="-278" y="75985"/>
                      <a:pt x="0" y="57797"/>
                    </a:cubicBezTo>
                    <a:close/>
                  </a:path>
                </a:pathLst>
              </a:custGeom>
              <a:solidFill>
                <a:srgbClr val="F168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1" name="组合 120"/>
              <p:cNvGrpSpPr/>
              <p:nvPr/>
            </p:nvGrpSpPr>
            <p:grpSpPr>
              <a:xfrm>
                <a:off x="620531" y="9636924"/>
                <a:ext cx="118084" cy="158131"/>
                <a:chOff x="620531" y="9636924"/>
                <a:chExt cx="118084" cy="158131"/>
              </a:xfrm>
            </p:grpSpPr>
            <p:sp>
              <p:nvSpPr>
                <p:cNvPr id="122" name="任意多边形 121"/>
                <p:cNvSpPr/>
                <p:nvPr/>
              </p:nvSpPr>
              <p:spPr>
                <a:xfrm rot="19056237">
                  <a:off x="620531" y="9676992"/>
                  <a:ext cx="83834" cy="118063"/>
                </a:xfrm>
                <a:custGeom>
                  <a:avLst/>
                  <a:gdLst>
                    <a:gd name="connsiteX0" fmla="*/ 67854 w 83834"/>
                    <a:gd name="connsiteY0" fmla="*/ 5476 h 118063"/>
                    <a:gd name="connsiteX1" fmla="*/ 77024 w 83834"/>
                    <a:gd name="connsiteY1" fmla="*/ 23017 h 118063"/>
                    <a:gd name="connsiteX2" fmla="*/ 83834 w 83834"/>
                    <a:gd name="connsiteY2" fmla="*/ 67962 h 118063"/>
                    <a:gd name="connsiteX3" fmla="*/ 70008 w 83834"/>
                    <a:gd name="connsiteY3" fmla="*/ 118063 h 118063"/>
                    <a:gd name="connsiteX4" fmla="*/ 5891 w 83834"/>
                    <a:gd name="connsiteY4" fmla="*/ 115888 h 118063"/>
                    <a:gd name="connsiteX5" fmla="*/ 3485 w 83834"/>
                    <a:gd name="connsiteY5" fmla="*/ 115349 h 118063"/>
                    <a:gd name="connsiteX6" fmla="*/ 17044 w 83834"/>
                    <a:gd name="connsiteY6" fmla="*/ 66216 h 118063"/>
                    <a:gd name="connsiteX7" fmla="*/ 11617 w 83834"/>
                    <a:gd name="connsiteY7" fmla="*/ 25863 h 118063"/>
                    <a:gd name="connsiteX8" fmla="*/ 0 w 83834"/>
                    <a:gd name="connsiteY8" fmla="*/ 0 h 1180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3834" h="118063">
                      <a:moveTo>
                        <a:pt x="67854" y="5476"/>
                      </a:moveTo>
                      <a:lnTo>
                        <a:pt x="77024" y="23017"/>
                      </a:lnTo>
                      <a:cubicBezTo>
                        <a:pt x="81388" y="36614"/>
                        <a:pt x="83834" y="51859"/>
                        <a:pt x="83834" y="67962"/>
                      </a:cubicBezTo>
                      <a:lnTo>
                        <a:pt x="70008" y="118063"/>
                      </a:lnTo>
                      <a:lnTo>
                        <a:pt x="5891" y="115888"/>
                      </a:lnTo>
                      <a:lnTo>
                        <a:pt x="3485" y="115349"/>
                      </a:lnTo>
                      <a:lnTo>
                        <a:pt x="17044" y="66216"/>
                      </a:lnTo>
                      <a:cubicBezTo>
                        <a:pt x="17044" y="51903"/>
                        <a:pt x="15112" y="38266"/>
                        <a:pt x="11617" y="25863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6CFD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3" name="任意多边形 122"/>
                <p:cNvSpPr/>
                <p:nvPr/>
              </p:nvSpPr>
              <p:spPr>
                <a:xfrm rot="19056237">
                  <a:off x="692896" y="9636924"/>
                  <a:ext cx="45719" cy="118063"/>
                </a:xfrm>
                <a:custGeom>
                  <a:avLst/>
                  <a:gdLst>
                    <a:gd name="connsiteX0" fmla="*/ 67854 w 83834"/>
                    <a:gd name="connsiteY0" fmla="*/ 5476 h 118063"/>
                    <a:gd name="connsiteX1" fmla="*/ 77024 w 83834"/>
                    <a:gd name="connsiteY1" fmla="*/ 23017 h 118063"/>
                    <a:gd name="connsiteX2" fmla="*/ 83834 w 83834"/>
                    <a:gd name="connsiteY2" fmla="*/ 67962 h 118063"/>
                    <a:gd name="connsiteX3" fmla="*/ 70008 w 83834"/>
                    <a:gd name="connsiteY3" fmla="*/ 118063 h 118063"/>
                    <a:gd name="connsiteX4" fmla="*/ 5891 w 83834"/>
                    <a:gd name="connsiteY4" fmla="*/ 115888 h 118063"/>
                    <a:gd name="connsiteX5" fmla="*/ 3485 w 83834"/>
                    <a:gd name="connsiteY5" fmla="*/ 115349 h 118063"/>
                    <a:gd name="connsiteX6" fmla="*/ 17044 w 83834"/>
                    <a:gd name="connsiteY6" fmla="*/ 66216 h 118063"/>
                    <a:gd name="connsiteX7" fmla="*/ 11617 w 83834"/>
                    <a:gd name="connsiteY7" fmla="*/ 25863 h 118063"/>
                    <a:gd name="connsiteX8" fmla="*/ 0 w 83834"/>
                    <a:gd name="connsiteY8" fmla="*/ 0 h 1180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3834" h="118063">
                      <a:moveTo>
                        <a:pt x="67854" y="5476"/>
                      </a:moveTo>
                      <a:lnTo>
                        <a:pt x="77024" y="23017"/>
                      </a:lnTo>
                      <a:cubicBezTo>
                        <a:pt x="81388" y="36614"/>
                        <a:pt x="83834" y="51859"/>
                        <a:pt x="83834" y="67962"/>
                      </a:cubicBezTo>
                      <a:lnTo>
                        <a:pt x="70008" y="118063"/>
                      </a:lnTo>
                      <a:lnTo>
                        <a:pt x="5891" y="115888"/>
                      </a:lnTo>
                      <a:lnTo>
                        <a:pt x="3485" y="115349"/>
                      </a:lnTo>
                      <a:lnTo>
                        <a:pt x="17044" y="66216"/>
                      </a:lnTo>
                      <a:cubicBezTo>
                        <a:pt x="17044" y="51903"/>
                        <a:pt x="15112" y="38266"/>
                        <a:pt x="11617" y="25863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6CFD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726588" y="468643"/>
              <a:ext cx="2986880" cy="679468"/>
              <a:chOff x="2002361" y="291563"/>
              <a:chExt cx="2986880" cy="679468"/>
            </a:xfrm>
          </p:grpSpPr>
          <p:sp>
            <p:nvSpPr>
              <p:cNvPr id="102" name="TextBox 26"/>
              <p:cNvSpPr txBox="1">
                <a:spLocks noChangeArrowheads="1"/>
              </p:cNvSpPr>
              <p:nvPr/>
            </p:nvSpPr>
            <p:spPr bwMode="auto">
              <a:xfrm rot="21447044">
                <a:off x="2382540" y="291563"/>
                <a:ext cx="2606701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丫丫体简" panose="02010604000101010101" pitchFamily="2" charset="-122"/>
                    <a:ea typeface="汉仪丫丫体简" panose="02010604000101010101" pitchFamily="2" charset="-122"/>
                    <a:cs typeface="Arial" panose="020B0604020202020204" pitchFamily="34" charset="0"/>
                  </a:rPr>
                  <a:t>职业生涯规划</a:t>
                </a:r>
                <a:endPara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03" name="TextBox 26"/>
              <p:cNvSpPr txBox="1">
                <a:spLocks noChangeArrowheads="1"/>
              </p:cNvSpPr>
              <p:nvPr/>
            </p:nvSpPr>
            <p:spPr bwMode="auto">
              <a:xfrm>
                <a:off x="2002361" y="386256"/>
                <a:ext cx="306715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latin typeface="汉仪丫丫体简" panose="02010604000101010101" pitchFamily="2" charset="-122"/>
                    <a:ea typeface="汉仪丫丫体简" panose="02010604000101010101" pitchFamily="2" charset="-122"/>
                    <a:cs typeface="Arial" panose="020B0604020202020204" pitchFamily="34" charset="0"/>
                  </a:defRPr>
                </a:lvl1pPr>
                <a:lvl2pPr marL="742950" indent="-285750"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3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1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78341715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5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2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7284E-6 L 0.02656 -0.00093 " pathEditMode="relative" rAng="0" ptsTypes="AA">
                                      <p:cBhvr>
                                        <p:cTn id="66" dur="3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9" y="-62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2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2.34568E-6 L -0.03959 -2.34568E-6 " pathEditMode="relative" rAng="0" ptsTypes="AA">
                                      <p:cBhvr>
                                        <p:cTn id="68" dur="3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9" y="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61111E-6 4.69136E-6 L -0.06441 0.0037 " pathEditMode="relative" rAng="0" ptsTypes="AA">
                                      <p:cBhvr>
                                        <p:cTn id="70" dur="8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29" y="185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6" presetClass="emph" presetSubtype="0" repeatCount="indefinite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72" dur="3750" fill="hold"/>
                                        <p:tgtEl>
                                          <p:spTgt spid="104"/>
                                        </p:tgtEl>
                                      </p:cBhvr>
                                      <p:by x="350000" y="35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8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74" dur="7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2" presetClass="entr" presetSubtype="8" decel="9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6" grpId="1" animBg="1"/>
      <p:bldP spid="113" grpId="0"/>
      <p:bldP spid="114" grpId="0"/>
      <p:bldP spid="241" grpId="0"/>
      <p:bldP spid="242" grpId="0"/>
      <p:bldP spid="243" grpId="0"/>
      <p:bldP spid="244" grpId="0"/>
      <p:bldP spid="245" grpId="0"/>
      <p:bldP spid="2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7597"/>
            <a:ext cx="9144000" cy="5151097"/>
          </a:xfrm>
          <a:prstGeom prst="rect">
            <a:avLst/>
          </a:prstGeom>
          <a:gradFill>
            <a:gsLst>
              <a:gs pos="0">
                <a:srgbClr val="5ECAF1"/>
              </a:gs>
              <a:gs pos="100000">
                <a:srgbClr val="5ECAF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 flipH="1">
            <a:off x="566536" y="4450081"/>
            <a:ext cx="736483" cy="376412"/>
            <a:chOff x="2976168" y="457200"/>
            <a:chExt cx="3682942" cy="1788774"/>
          </a:xfrm>
        </p:grpSpPr>
        <p:sp>
          <p:nvSpPr>
            <p:cNvPr id="10" name="任意多边形 9"/>
            <p:cNvSpPr/>
            <p:nvPr/>
          </p:nvSpPr>
          <p:spPr>
            <a:xfrm>
              <a:off x="2976168" y="457200"/>
              <a:ext cx="3682942" cy="1788774"/>
            </a:xfrm>
            <a:custGeom>
              <a:avLst/>
              <a:gdLst>
                <a:gd name="connsiteX0" fmla="*/ 1779528 w 3682942"/>
                <a:gd name="connsiteY0" fmla="*/ 0 h 1788774"/>
                <a:gd name="connsiteX1" fmla="*/ 2513827 w 3682942"/>
                <a:gd name="connsiteY1" fmla="*/ 350016 h 1788774"/>
                <a:gd name="connsiteX2" fmla="*/ 2544287 w 3682942"/>
                <a:gd name="connsiteY2" fmla="*/ 420581 h 1788774"/>
                <a:gd name="connsiteX3" fmla="*/ 2612857 w 3682942"/>
                <a:gd name="connsiteY3" fmla="*/ 401635 h 1788774"/>
                <a:gd name="connsiteX4" fmla="*/ 2701278 w 3682942"/>
                <a:gd name="connsiteY4" fmla="*/ 393701 h 1788774"/>
                <a:gd name="connsiteX5" fmla="*/ 3131103 w 3682942"/>
                <a:gd name="connsiteY5" fmla="*/ 705522 h 1788774"/>
                <a:gd name="connsiteX6" fmla="*/ 3135207 w 3682942"/>
                <a:gd name="connsiteY6" fmla="*/ 741761 h 1788774"/>
                <a:gd name="connsiteX7" fmla="*/ 3241301 w 3682942"/>
                <a:gd name="connsiteY7" fmla="*/ 762006 h 1788774"/>
                <a:gd name="connsiteX8" fmla="*/ 3682942 w 3682942"/>
                <a:gd name="connsiteY8" fmla="*/ 1171575 h 1788774"/>
                <a:gd name="connsiteX9" fmla="*/ 2959835 w 3682942"/>
                <a:gd name="connsiteY9" fmla="*/ 1616075 h 1788774"/>
                <a:gd name="connsiteX10" fmla="*/ 2814104 w 3682942"/>
                <a:gd name="connsiteY10" fmla="*/ 1607044 h 1788774"/>
                <a:gd name="connsiteX11" fmla="*/ 2793126 w 3682942"/>
                <a:gd name="connsiteY11" fmla="*/ 1603041 h 1788774"/>
                <a:gd name="connsiteX12" fmla="*/ 2675211 w 3682942"/>
                <a:gd name="connsiteY12" fmla="*/ 1657716 h 1788774"/>
                <a:gd name="connsiteX13" fmla="*/ 1848181 w 3682942"/>
                <a:gd name="connsiteY13" fmla="*/ 1788774 h 1788774"/>
                <a:gd name="connsiteX14" fmla="*/ 878333 w 3682942"/>
                <a:gd name="connsiteY14" fmla="*/ 1591494 h 1788774"/>
                <a:gd name="connsiteX15" fmla="*/ 781491 w 3682942"/>
                <a:gd name="connsiteY15" fmla="*/ 1523235 h 1788774"/>
                <a:gd name="connsiteX16" fmla="*/ 700948 w 3682942"/>
                <a:gd name="connsiteY16" fmla="*/ 1539972 h 1788774"/>
                <a:gd name="connsiteX17" fmla="*/ 583377 w 3682942"/>
                <a:gd name="connsiteY17" fmla="*/ 1547906 h 1788774"/>
                <a:gd name="connsiteX18" fmla="*/ 0 w 3682942"/>
                <a:gd name="connsiteY18" fmla="*/ 1157381 h 1788774"/>
                <a:gd name="connsiteX19" fmla="*/ 356300 w 3682942"/>
                <a:gd name="connsiteY19" fmla="*/ 797545 h 1788774"/>
                <a:gd name="connsiteX20" fmla="*/ 415643 w 3682942"/>
                <a:gd name="connsiteY20" fmla="*/ 785214 h 1788774"/>
                <a:gd name="connsiteX21" fmla="*/ 421588 w 3682942"/>
                <a:gd name="connsiteY21" fmla="*/ 768168 h 1788774"/>
                <a:gd name="connsiteX22" fmla="*/ 954028 w 3682942"/>
                <a:gd name="connsiteY22" fmla="*/ 454026 h 1788774"/>
                <a:gd name="connsiteX23" fmla="*/ 998814 w 3682942"/>
                <a:gd name="connsiteY23" fmla="*/ 457543 h 1788774"/>
                <a:gd name="connsiteX24" fmla="*/ 1045229 w 3682942"/>
                <a:gd name="connsiteY24" fmla="*/ 350016 h 1788774"/>
                <a:gd name="connsiteX25" fmla="*/ 1779528 w 3682942"/>
                <a:gd name="connsiteY25" fmla="*/ 0 h 178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2942" h="1788774">
                  <a:moveTo>
                    <a:pt x="1779528" y="0"/>
                  </a:moveTo>
                  <a:cubicBezTo>
                    <a:pt x="2109626" y="0"/>
                    <a:pt x="2392847" y="144326"/>
                    <a:pt x="2513827" y="350016"/>
                  </a:cubicBezTo>
                  <a:lnTo>
                    <a:pt x="2544287" y="420581"/>
                  </a:lnTo>
                  <a:lnTo>
                    <a:pt x="2612857" y="401635"/>
                  </a:lnTo>
                  <a:cubicBezTo>
                    <a:pt x="2641418" y="396433"/>
                    <a:pt x="2670990" y="393701"/>
                    <a:pt x="2701278" y="393701"/>
                  </a:cubicBezTo>
                  <a:cubicBezTo>
                    <a:pt x="2913298" y="393701"/>
                    <a:pt x="3090192" y="527566"/>
                    <a:pt x="3131103" y="705522"/>
                  </a:cubicBezTo>
                  <a:lnTo>
                    <a:pt x="3135207" y="741761"/>
                  </a:lnTo>
                  <a:lnTo>
                    <a:pt x="3241301" y="762006"/>
                  </a:lnTo>
                  <a:cubicBezTo>
                    <a:pt x="3500835" y="829485"/>
                    <a:pt x="3682942" y="987457"/>
                    <a:pt x="3682942" y="1171575"/>
                  </a:cubicBezTo>
                  <a:cubicBezTo>
                    <a:pt x="3682942" y="1417066"/>
                    <a:pt x="3359196" y="1616075"/>
                    <a:pt x="2959835" y="1616075"/>
                  </a:cubicBezTo>
                  <a:cubicBezTo>
                    <a:pt x="2909915" y="1616075"/>
                    <a:pt x="2861176" y="1612966"/>
                    <a:pt x="2814104" y="1607044"/>
                  </a:cubicBezTo>
                  <a:lnTo>
                    <a:pt x="2793126" y="1603041"/>
                  </a:lnTo>
                  <a:lnTo>
                    <a:pt x="2675211" y="1657716"/>
                  </a:lnTo>
                  <a:cubicBezTo>
                    <a:pt x="2463556" y="1738691"/>
                    <a:pt x="2171157" y="1788774"/>
                    <a:pt x="1848181" y="1788774"/>
                  </a:cubicBezTo>
                  <a:cubicBezTo>
                    <a:pt x="1444462" y="1788774"/>
                    <a:pt x="1088518" y="1710519"/>
                    <a:pt x="878333" y="1591494"/>
                  </a:cubicBezTo>
                  <a:lnTo>
                    <a:pt x="781491" y="1523235"/>
                  </a:lnTo>
                  <a:lnTo>
                    <a:pt x="700948" y="1539972"/>
                  </a:lnTo>
                  <a:cubicBezTo>
                    <a:pt x="662971" y="1545174"/>
                    <a:pt x="623651" y="1547906"/>
                    <a:pt x="583377" y="1547906"/>
                  </a:cubicBezTo>
                  <a:cubicBezTo>
                    <a:pt x="261187" y="1547906"/>
                    <a:pt x="0" y="1373062"/>
                    <a:pt x="0" y="1157381"/>
                  </a:cubicBezTo>
                  <a:cubicBezTo>
                    <a:pt x="0" y="995620"/>
                    <a:pt x="146918" y="856830"/>
                    <a:pt x="356300" y="797545"/>
                  </a:cubicBezTo>
                  <a:lnTo>
                    <a:pt x="415643" y="785214"/>
                  </a:lnTo>
                  <a:lnTo>
                    <a:pt x="421588" y="768168"/>
                  </a:lnTo>
                  <a:cubicBezTo>
                    <a:pt x="509311" y="583560"/>
                    <a:pt x="714675" y="454026"/>
                    <a:pt x="954028" y="454026"/>
                  </a:cubicBezTo>
                  <a:lnTo>
                    <a:pt x="998814" y="457543"/>
                  </a:lnTo>
                  <a:lnTo>
                    <a:pt x="1045229" y="350016"/>
                  </a:lnTo>
                  <a:cubicBezTo>
                    <a:pt x="1166209" y="144326"/>
                    <a:pt x="1449431" y="0"/>
                    <a:pt x="1779528" y="0"/>
                  </a:cubicBezTo>
                  <a:close/>
                </a:path>
              </a:pathLst>
            </a:custGeom>
            <a:solidFill>
              <a:srgbClr val="FCF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2976168" y="1545699"/>
              <a:ext cx="3682942" cy="700275"/>
            </a:xfrm>
            <a:custGeom>
              <a:avLst/>
              <a:gdLst>
                <a:gd name="connsiteX0" fmla="*/ 15557 w 3682942"/>
                <a:gd name="connsiteY0" fmla="*/ 0 h 700275"/>
                <a:gd name="connsiteX1" fmla="*/ 45845 w 3682942"/>
                <a:gd name="connsiteY1" fmla="*/ 65317 h 700275"/>
                <a:gd name="connsiteX2" fmla="*/ 583377 w 3682942"/>
                <a:gd name="connsiteY2" fmla="*/ 303832 h 700275"/>
                <a:gd name="connsiteX3" fmla="*/ 700948 w 3682942"/>
                <a:gd name="connsiteY3" fmla="*/ 295898 h 700275"/>
                <a:gd name="connsiteX4" fmla="*/ 781491 w 3682942"/>
                <a:gd name="connsiteY4" fmla="*/ 279161 h 700275"/>
                <a:gd name="connsiteX5" fmla="*/ 878333 w 3682942"/>
                <a:gd name="connsiteY5" fmla="*/ 347420 h 700275"/>
                <a:gd name="connsiteX6" fmla="*/ 1848181 w 3682942"/>
                <a:gd name="connsiteY6" fmla="*/ 544700 h 700275"/>
                <a:gd name="connsiteX7" fmla="*/ 2675211 w 3682942"/>
                <a:gd name="connsiteY7" fmla="*/ 413642 h 700275"/>
                <a:gd name="connsiteX8" fmla="*/ 2793126 w 3682942"/>
                <a:gd name="connsiteY8" fmla="*/ 358967 h 700275"/>
                <a:gd name="connsiteX9" fmla="*/ 2814104 w 3682942"/>
                <a:gd name="connsiteY9" fmla="*/ 362970 h 700275"/>
                <a:gd name="connsiteX10" fmla="*/ 2959835 w 3682942"/>
                <a:gd name="connsiteY10" fmla="*/ 372001 h 700275"/>
                <a:gd name="connsiteX11" fmla="*/ 3668251 w 3682942"/>
                <a:gd name="connsiteY11" fmla="*/ 17083 h 700275"/>
                <a:gd name="connsiteX12" fmla="*/ 3670380 w 3682942"/>
                <a:gd name="connsiteY12" fmla="*/ 4101 h 700275"/>
                <a:gd name="connsiteX13" fmla="*/ 3674610 w 3682942"/>
                <a:gd name="connsiteY13" fmla="*/ 15383 h 700275"/>
                <a:gd name="connsiteX14" fmla="*/ 3682942 w 3682942"/>
                <a:gd name="connsiteY14" fmla="*/ 83076 h 700275"/>
                <a:gd name="connsiteX15" fmla="*/ 2959835 w 3682942"/>
                <a:gd name="connsiteY15" fmla="*/ 527576 h 700275"/>
                <a:gd name="connsiteX16" fmla="*/ 2814104 w 3682942"/>
                <a:gd name="connsiteY16" fmla="*/ 518545 h 700275"/>
                <a:gd name="connsiteX17" fmla="*/ 2793126 w 3682942"/>
                <a:gd name="connsiteY17" fmla="*/ 514542 h 700275"/>
                <a:gd name="connsiteX18" fmla="*/ 2675211 w 3682942"/>
                <a:gd name="connsiteY18" fmla="*/ 569217 h 700275"/>
                <a:gd name="connsiteX19" fmla="*/ 1848181 w 3682942"/>
                <a:gd name="connsiteY19" fmla="*/ 700275 h 700275"/>
                <a:gd name="connsiteX20" fmla="*/ 878333 w 3682942"/>
                <a:gd name="connsiteY20" fmla="*/ 502995 h 700275"/>
                <a:gd name="connsiteX21" fmla="*/ 781491 w 3682942"/>
                <a:gd name="connsiteY21" fmla="*/ 434736 h 700275"/>
                <a:gd name="connsiteX22" fmla="*/ 700948 w 3682942"/>
                <a:gd name="connsiteY22" fmla="*/ 451473 h 700275"/>
                <a:gd name="connsiteX23" fmla="*/ 583377 w 3682942"/>
                <a:gd name="connsiteY23" fmla="*/ 459407 h 700275"/>
                <a:gd name="connsiteX24" fmla="*/ 0 w 3682942"/>
                <a:gd name="connsiteY24" fmla="*/ 68882 h 7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682942" h="700275">
                  <a:moveTo>
                    <a:pt x="15557" y="0"/>
                  </a:moveTo>
                  <a:lnTo>
                    <a:pt x="45845" y="65317"/>
                  </a:lnTo>
                  <a:cubicBezTo>
                    <a:pt x="134406" y="205482"/>
                    <a:pt x="341735" y="303832"/>
                    <a:pt x="583377" y="303832"/>
                  </a:cubicBezTo>
                  <a:cubicBezTo>
                    <a:pt x="623651" y="303832"/>
                    <a:pt x="662971" y="301100"/>
                    <a:pt x="700948" y="295898"/>
                  </a:cubicBezTo>
                  <a:lnTo>
                    <a:pt x="781491" y="279161"/>
                  </a:lnTo>
                  <a:lnTo>
                    <a:pt x="878333" y="347420"/>
                  </a:lnTo>
                  <a:cubicBezTo>
                    <a:pt x="1088518" y="466445"/>
                    <a:pt x="1444462" y="544700"/>
                    <a:pt x="1848181" y="544700"/>
                  </a:cubicBezTo>
                  <a:cubicBezTo>
                    <a:pt x="2171157" y="544700"/>
                    <a:pt x="2463556" y="494617"/>
                    <a:pt x="2675211" y="413642"/>
                  </a:cubicBezTo>
                  <a:lnTo>
                    <a:pt x="2793126" y="358967"/>
                  </a:lnTo>
                  <a:lnTo>
                    <a:pt x="2814104" y="362970"/>
                  </a:lnTo>
                  <a:cubicBezTo>
                    <a:pt x="2861176" y="368892"/>
                    <a:pt x="2909915" y="372001"/>
                    <a:pt x="2959835" y="372001"/>
                  </a:cubicBezTo>
                  <a:cubicBezTo>
                    <a:pt x="3309276" y="372001"/>
                    <a:pt x="3600824" y="219635"/>
                    <a:pt x="3668251" y="17083"/>
                  </a:cubicBezTo>
                  <a:lnTo>
                    <a:pt x="3670380" y="4101"/>
                  </a:lnTo>
                  <a:lnTo>
                    <a:pt x="3674610" y="15383"/>
                  </a:lnTo>
                  <a:cubicBezTo>
                    <a:pt x="3680097" y="37455"/>
                    <a:pt x="3682942" y="60061"/>
                    <a:pt x="3682942" y="83076"/>
                  </a:cubicBezTo>
                  <a:cubicBezTo>
                    <a:pt x="3682942" y="328567"/>
                    <a:pt x="3359196" y="527576"/>
                    <a:pt x="2959835" y="527576"/>
                  </a:cubicBezTo>
                  <a:cubicBezTo>
                    <a:pt x="2909915" y="527576"/>
                    <a:pt x="2861176" y="524467"/>
                    <a:pt x="2814104" y="518545"/>
                  </a:cubicBezTo>
                  <a:lnTo>
                    <a:pt x="2793126" y="514542"/>
                  </a:lnTo>
                  <a:lnTo>
                    <a:pt x="2675211" y="569217"/>
                  </a:lnTo>
                  <a:cubicBezTo>
                    <a:pt x="2463556" y="650192"/>
                    <a:pt x="2171157" y="700275"/>
                    <a:pt x="1848181" y="700275"/>
                  </a:cubicBezTo>
                  <a:cubicBezTo>
                    <a:pt x="1444462" y="700275"/>
                    <a:pt x="1088518" y="622020"/>
                    <a:pt x="878333" y="502995"/>
                  </a:cubicBezTo>
                  <a:lnTo>
                    <a:pt x="781491" y="434736"/>
                  </a:lnTo>
                  <a:lnTo>
                    <a:pt x="700948" y="451473"/>
                  </a:lnTo>
                  <a:cubicBezTo>
                    <a:pt x="662971" y="456675"/>
                    <a:pt x="623651" y="459407"/>
                    <a:pt x="583377" y="459407"/>
                  </a:cubicBezTo>
                  <a:cubicBezTo>
                    <a:pt x="261187" y="459407"/>
                    <a:pt x="0" y="284563"/>
                    <a:pt x="0" y="68882"/>
                  </a:cubicBezTo>
                  <a:close/>
                </a:path>
              </a:pathLst>
            </a:custGeom>
            <a:solidFill>
              <a:srgbClr val="CAEA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787011" y="420286"/>
            <a:ext cx="999477" cy="501585"/>
            <a:chOff x="4504377" y="1580627"/>
            <a:chExt cx="1976795" cy="992050"/>
          </a:xfrm>
        </p:grpSpPr>
        <p:sp>
          <p:nvSpPr>
            <p:cNvPr id="13" name="任意多边形 12"/>
            <p:cNvSpPr/>
            <p:nvPr/>
          </p:nvSpPr>
          <p:spPr>
            <a:xfrm>
              <a:off x="4504377" y="1655727"/>
              <a:ext cx="1937019" cy="916950"/>
            </a:xfrm>
            <a:custGeom>
              <a:avLst/>
              <a:gdLst>
                <a:gd name="connsiteX0" fmla="*/ 847504 w 1937019"/>
                <a:gd name="connsiteY0" fmla="*/ 0 h 916950"/>
                <a:gd name="connsiteX1" fmla="*/ 1232857 w 1937019"/>
                <a:gd name="connsiteY1" fmla="*/ 169177 h 916950"/>
                <a:gd name="connsiteX2" fmla="*/ 1262868 w 1937019"/>
                <a:gd name="connsiteY2" fmla="*/ 214831 h 916950"/>
                <a:gd name="connsiteX3" fmla="*/ 1288672 w 1937019"/>
                <a:gd name="connsiteY3" fmla="*/ 209801 h 916950"/>
                <a:gd name="connsiteX4" fmla="*/ 1349132 w 1937019"/>
                <a:gd name="connsiteY4" fmla="*/ 205952 h 916950"/>
                <a:gd name="connsiteX5" fmla="*/ 1683745 w 1937019"/>
                <a:gd name="connsiteY5" fmla="*/ 402735 h 916950"/>
                <a:gd name="connsiteX6" fmla="*/ 1687848 w 1937019"/>
                <a:gd name="connsiteY6" fmla="*/ 432101 h 916950"/>
                <a:gd name="connsiteX7" fmla="*/ 1729504 w 1937019"/>
                <a:gd name="connsiteY7" fmla="*/ 435332 h 916950"/>
                <a:gd name="connsiteX8" fmla="*/ 1937019 w 1937019"/>
                <a:gd name="connsiteY8" fmla="*/ 631232 h 916950"/>
                <a:gd name="connsiteX9" fmla="*/ 1677126 w 1937019"/>
                <a:gd name="connsiteY9" fmla="*/ 831195 h 916950"/>
                <a:gd name="connsiteX10" fmla="*/ 1575964 w 1937019"/>
                <a:gd name="connsiteY10" fmla="*/ 815481 h 916950"/>
                <a:gd name="connsiteX11" fmla="*/ 1519673 w 1937019"/>
                <a:gd name="connsiteY11" fmla="*/ 786280 h 916950"/>
                <a:gd name="connsiteX12" fmla="*/ 1473960 w 1937019"/>
                <a:gd name="connsiteY12" fmla="*/ 808596 h 916950"/>
                <a:gd name="connsiteX13" fmla="*/ 1254465 w 1937019"/>
                <a:gd name="connsiteY13" fmla="*/ 848265 h 916950"/>
                <a:gd name="connsiteX14" fmla="*/ 1034971 w 1937019"/>
                <a:gd name="connsiteY14" fmla="*/ 808596 h 916950"/>
                <a:gd name="connsiteX15" fmla="*/ 990973 w 1937019"/>
                <a:gd name="connsiteY15" fmla="*/ 787118 h 916950"/>
                <a:gd name="connsiteX16" fmla="*/ 920549 w 1937019"/>
                <a:gd name="connsiteY16" fmla="*/ 848918 h 916950"/>
                <a:gd name="connsiteX17" fmla="*/ 642954 w 1937019"/>
                <a:gd name="connsiteY17" fmla="*/ 916950 h 916950"/>
                <a:gd name="connsiteX18" fmla="*/ 281226 w 1937019"/>
                <a:gd name="connsiteY18" fmla="*/ 775087 h 916950"/>
                <a:gd name="connsiteX19" fmla="*/ 280184 w 1937019"/>
                <a:gd name="connsiteY19" fmla="*/ 773102 h 916950"/>
                <a:gd name="connsiteX20" fmla="*/ 259893 w 1937019"/>
                <a:gd name="connsiteY20" fmla="*/ 774676 h 916950"/>
                <a:gd name="connsiteX21" fmla="*/ 0 w 1937019"/>
                <a:gd name="connsiteY21" fmla="*/ 574713 h 916950"/>
                <a:gd name="connsiteX22" fmla="*/ 259893 w 1937019"/>
                <a:gd name="connsiteY22" fmla="*/ 374750 h 916950"/>
                <a:gd name="connsiteX23" fmla="*/ 361055 w 1937019"/>
                <a:gd name="connsiteY23" fmla="*/ 390464 h 916950"/>
                <a:gd name="connsiteX24" fmla="*/ 385132 w 1937019"/>
                <a:gd name="connsiteY24" fmla="*/ 402954 h 916950"/>
                <a:gd name="connsiteX25" fmla="*/ 382784 w 1937019"/>
                <a:gd name="connsiteY25" fmla="*/ 383717 h 916950"/>
                <a:gd name="connsiteX26" fmla="*/ 847504 w 1937019"/>
                <a:gd name="connsiteY26" fmla="*/ 0 h 91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37019" h="916950">
                  <a:moveTo>
                    <a:pt x="847504" y="0"/>
                  </a:moveTo>
                  <a:cubicBezTo>
                    <a:pt x="1007916" y="0"/>
                    <a:pt x="1149344" y="67108"/>
                    <a:pt x="1232857" y="169177"/>
                  </a:cubicBezTo>
                  <a:lnTo>
                    <a:pt x="1262868" y="214831"/>
                  </a:lnTo>
                  <a:lnTo>
                    <a:pt x="1288672" y="209801"/>
                  </a:lnTo>
                  <a:cubicBezTo>
                    <a:pt x="1308296" y="207272"/>
                    <a:pt x="1328500" y="205952"/>
                    <a:pt x="1349132" y="205952"/>
                  </a:cubicBezTo>
                  <a:cubicBezTo>
                    <a:pt x="1514187" y="205952"/>
                    <a:pt x="1651897" y="290431"/>
                    <a:pt x="1683745" y="402735"/>
                  </a:cubicBezTo>
                  <a:lnTo>
                    <a:pt x="1687848" y="432101"/>
                  </a:lnTo>
                  <a:lnTo>
                    <a:pt x="1729504" y="435332"/>
                  </a:lnTo>
                  <a:cubicBezTo>
                    <a:pt x="1847933" y="453977"/>
                    <a:pt x="1937019" y="534600"/>
                    <a:pt x="1937019" y="631232"/>
                  </a:cubicBezTo>
                  <a:cubicBezTo>
                    <a:pt x="1937019" y="741669"/>
                    <a:pt x="1820661" y="831195"/>
                    <a:pt x="1677126" y="831195"/>
                  </a:cubicBezTo>
                  <a:cubicBezTo>
                    <a:pt x="1641243" y="831195"/>
                    <a:pt x="1607057" y="825600"/>
                    <a:pt x="1575964" y="815481"/>
                  </a:cubicBezTo>
                  <a:lnTo>
                    <a:pt x="1519673" y="786280"/>
                  </a:lnTo>
                  <a:lnTo>
                    <a:pt x="1473960" y="808596"/>
                  </a:lnTo>
                  <a:cubicBezTo>
                    <a:pt x="1411304" y="833641"/>
                    <a:pt x="1335771" y="848265"/>
                    <a:pt x="1254465" y="848265"/>
                  </a:cubicBezTo>
                  <a:cubicBezTo>
                    <a:pt x="1173160" y="848265"/>
                    <a:pt x="1097627" y="833641"/>
                    <a:pt x="1034971" y="808596"/>
                  </a:cubicBezTo>
                  <a:lnTo>
                    <a:pt x="990973" y="787118"/>
                  </a:lnTo>
                  <a:lnTo>
                    <a:pt x="920549" y="848918"/>
                  </a:lnTo>
                  <a:cubicBezTo>
                    <a:pt x="849506" y="890952"/>
                    <a:pt x="751361" y="916950"/>
                    <a:pt x="642954" y="916950"/>
                  </a:cubicBezTo>
                  <a:cubicBezTo>
                    <a:pt x="480343" y="916950"/>
                    <a:pt x="340822" y="858454"/>
                    <a:pt x="281226" y="775087"/>
                  </a:cubicBezTo>
                  <a:lnTo>
                    <a:pt x="280184" y="773102"/>
                  </a:lnTo>
                  <a:lnTo>
                    <a:pt x="259893" y="774676"/>
                  </a:lnTo>
                  <a:cubicBezTo>
                    <a:pt x="116358" y="774676"/>
                    <a:pt x="0" y="685150"/>
                    <a:pt x="0" y="574713"/>
                  </a:cubicBezTo>
                  <a:cubicBezTo>
                    <a:pt x="0" y="464276"/>
                    <a:pt x="116358" y="374750"/>
                    <a:pt x="259893" y="374750"/>
                  </a:cubicBezTo>
                  <a:cubicBezTo>
                    <a:pt x="295777" y="374750"/>
                    <a:pt x="329962" y="380345"/>
                    <a:pt x="361055" y="390464"/>
                  </a:cubicBezTo>
                  <a:lnTo>
                    <a:pt x="385132" y="402954"/>
                  </a:lnTo>
                  <a:lnTo>
                    <a:pt x="382784" y="383717"/>
                  </a:lnTo>
                  <a:cubicBezTo>
                    <a:pt x="382784" y="171796"/>
                    <a:pt x="590846" y="0"/>
                    <a:pt x="847504" y="0"/>
                  </a:cubicBezTo>
                  <a:close/>
                </a:path>
              </a:pathLst>
            </a:custGeom>
            <a:solidFill>
              <a:srgbClr val="CAEA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4544153" y="1580627"/>
              <a:ext cx="1937019" cy="916950"/>
            </a:xfrm>
            <a:custGeom>
              <a:avLst/>
              <a:gdLst>
                <a:gd name="connsiteX0" fmla="*/ 847504 w 1937019"/>
                <a:gd name="connsiteY0" fmla="*/ 0 h 916950"/>
                <a:gd name="connsiteX1" fmla="*/ 1232857 w 1937019"/>
                <a:gd name="connsiteY1" fmla="*/ 169177 h 916950"/>
                <a:gd name="connsiteX2" fmla="*/ 1262868 w 1937019"/>
                <a:gd name="connsiteY2" fmla="*/ 214831 h 916950"/>
                <a:gd name="connsiteX3" fmla="*/ 1288672 w 1937019"/>
                <a:gd name="connsiteY3" fmla="*/ 209801 h 916950"/>
                <a:gd name="connsiteX4" fmla="*/ 1349132 w 1937019"/>
                <a:gd name="connsiteY4" fmla="*/ 205952 h 916950"/>
                <a:gd name="connsiteX5" fmla="*/ 1683745 w 1937019"/>
                <a:gd name="connsiteY5" fmla="*/ 402735 h 916950"/>
                <a:gd name="connsiteX6" fmla="*/ 1687848 w 1937019"/>
                <a:gd name="connsiteY6" fmla="*/ 432101 h 916950"/>
                <a:gd name="connsiteX7" fmla="*/ 1729504 w 1937019"/>
                <a:gd name="connsiteY7" fmla="*/ 435332 h 916950"/>
                <a:gd name="connsiteX8" fmla="*/ 1937019 w 1937019"/>
                <a:gd name="connsiteY8" fmla="*/ 631232 h 916950"/>
                <a:gd name="connsiteX9" fmla="*/ 1677126 w 1937019"/>
                <a:gd name="connsiteY9" fmla="*/ 831195 h 916950"/>
                <a:gd name="connsiteX10" fmla="*/ 1575964 w 1937019"/>
                <a:gd name="connsiteY10" fmla="*/ 815481 h 916950"/>
                <a:gd name="connsiteX11" fmla="*/ 1519673 w 1937019"/>
                <a:gd name="connsiteY11" fmla="*/ 786280 h 916950"/>
                <a:gd name="connsiteX12" fmla="*/ 1473960 w 1937019"/>
                <a:gd name="connsiteY12" fmla="*/ 808596 h 916950"/>
                <a:gd name="connsiteX13" fmla="*/ 1254465 w 1937019"/>
                <a:gd name="connsiteY13" fmla="*/ 848265 h 916950"/>
                <a:gd name="connsiteX14" fmla="*/ 1034971 w 1937019"/>
                <a:gd name="connsiteY14" fmla="*/ 808596 h 916950"/>
                <a:gd name="connsiteX15" fmla="*/ 990973 w 1937019"/>
                <a:gd name="connsiteY15" fmla="*/ 787118 h 916950"/>
                <a:gd name="connsiteX16" fmla="*/ 920549 w 1937019"/>
                <a:gd name="connsiteY16" fmla="*/ 848918 h 916950"/>
                <a:gd name="connsiteX17" fmla="*/ 642954 w 1937019"/>
                <a:gd name="connsiteY17" fmla="*/ 916950 h 916950"/>
                <a:gd name="connsiteX18" fmla="*/ 281226 w 1937019"/>
                <a:gd name="connsiteY18" fmla="*/ 775087 h 916950"/>
                <a:gd name="connsiteX19" fmla="*/ 280184 w 1937019"/>
                <a:gd name="connsiteY19" fmla="*/ 773102 h 916950"/>
                <a:gd name="connsiteX20" fmla="*/ 259893 w 1937019"/>
                <a:gd name="connsiteY20" fmla="*/ 774676 h 916950"/>
                <a:gd name="connsiteX21" fmla="*/ 0 w 1937019"/>
                <a:gd name="connsiteY21" fmla="*/ 574713 h 916950"/>
                <a:gd name="connsiteX22" fmla="*/ 259893 w 1937019"/>
                <a:gd name="connsiteY22" fmla="*/ 374750 h 916950"/>
                <a:gd name="connsiteX23" fmla="*/ 361055 w 1937019"/>
                <a:gd name="connsiteY23" fmla="*/ 390464 h 916950"/>
                <a:gd name="connsiteX24" fmla="*/ 385132 w 1937019"/>
                <a:gd name="connsiteY24" fmla="*/ 402954 h 916950"/>
                <a:gd name="connsiteX25" fmla="*/ 382784 w 1937019"/>
                <a:gd name="connsiteY25" fmla="*/ 383717 h 916950"/>
                <a:gd name="connsiteX26" fmla="*/ 847504 w 1937019"/>
                <a:gd name="connsiteY26" fmla="*/ 0 h 91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37019" h="916950">
                  <a:moveTo>
                    <a:pt x="847504" y="0"/>
                  </a:moveTo>
                  <a:cubicBezTo>
                    <a:pt x="1007916" y="0"/>
                    <a:pt x="1149344" y="67108"/>
                    <a:pt x="1232857" y="169177"/>
                  </a:cubicBezTo>
                  <a:lnTo>
                    <a:pt x="1262868" y="214831"/>
                  </a:lnTo>
                  <a:lnTo>
                    <a:pt x="1288672" y="209801"/>
                  </a:lnTo>
                  <a:cubicBezTo>
                    <a:pt x="1308296" y="207272"/>
                    <a:pt x="1328500" y="205952"/>
                    <a:pt x="1349132" y="205952"/>
                  </a:cubicBezTo>
                  <a:cubicBezTo>
                    <a:pt x="1514187" y="205952"/>
                    <a:pt x="1651897" y="290431"/>
                    <a:pt x="1683745" y="402735"/>
                  </a:cubicBezTo>
                  <a:lnTo>
                    <a:pt x="1687848" y="432101"/>
                  </a:lnTo>
                  <a:lnTo>
                    <a:pt x="1729504" y="435332"/>
                  </a:lnTo>
                  <a:cubicBezTo>
                    <a:pt x="1847933" y="453977"/>
                    <a:pt x="1937019" y="534600"/>
                    <a:pt x="1937019" y="631232"/>
                  </a:cubicBezTo>
                  <a:cubicBezTo>
                    <a:pt x="1937019" y="741669"/>
                    <a:pt x="1820661" y="831195"/>
                    <a:pt x="1677126" y="831195"/>
                  </a:cubicBezTo>
                  <a:cubicBezTo>
                    <a:pt x="1641243" y="831195"/>
                    <a:pt x="1607057" y="825600"/>
                    <a:pt x="1575964" y="815481"/>
                  </a:cubicBezTo>
                  <a:lnTo>
                    <a:pt x="1519673" y="786280"/>
                  </a:lnTo>
                  <a:lnTo>
                    <a:pt x="1473960" y="808596"/>
                  </a:lnTo>
                  <a:cubicBezTo>
                    <a:pt x="1411304" y="833641"/>
                    <a:pt x="1335771" y="848265"/>
                    <a:pt x="1254465" y="848265"/>
                  </a:cubicBezTo>
                  <a:cubicBezTo>
                    <a:pt x="1173160" y="848265"/>
                    <a:pt x="1097627" y="833641"/>
                    <a:pt x="1034971" y="808596"/>
                  </a:cubicBezTo>
                  <a:lnTo>
                    <a:pt x="990973" y="787118"/>
                  </a:lnTo>
                  <a:lnTo>
                    <a:pt x="920549" y="848918"/>
                  </a:lnTo>
                  <a:cubicBezTo>
                    <a:pt x="849506" y="890952"/>
                    <a:pt x="751361" y="916950"/>
                    <a:pt x="642954" y="916950"/>
                  </a:cubicBezTo>
                  <a:cubicBezTo>
                    <a:pt x="480343" y="916950"/>
                    <a:pt x="340822" y="858454"/>
                    <a:pt x="281226" y="775087"/>
                  </a:cubicBezTo>
                  <a:lnTo>
                    <a:pt x="280184" y="773102"/>
                  </a:lnTo>
                  <a:lnTo>
                    <a:pt x="259893" y="774676"/>
                  </a:lnTo>
                  <a:cubicBezTo>
                    <a:pt x="116358" y="774676"/>
                    <a:pt x="0" y="685150"/>
                    <a:pt x="0" y="574713"/>
                  </a:cubicBezTo>
                  <a:cubicBezTo>
                    <a:pt x="0" y="464276"/>
                    <a:pt x="116358" y="374750"/>
                    <a:pt x="259893" y="374750"/>
                  </a:cubicBezTo>
                  <a:cubicBezTo>
                    <a:pt x="295777" y="374750"/>
                    <a:pt x="329962" y="380345"/>
                    <a:pt x="361055" y="390464"/>
                  </a:cubicBezTo>
                  <a:lnTo>
                    <a:pt x="385132" y="402954"/>
                  </a:lnTo>
                  <a:lnTo>
                    <a:pt x="382784" y="383717"/>
                  </a:lnTo>
                  <a:cubicBezTo>
                    <a:pt x="382784" y="171796"/>
                    <a:pt x="590846" y="0"/>
                    <a:pt x="847504" y="0"/>
                  </a:cubicBezTo>
                  <a:close/>
                </a:path>
              </a:pathLst>
            </a:custGeom>
            <a:solidFill>
              <a:srgbClr val="FCF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椭圆 153"/>
          <p:cNvSpPr/>
          <p:nvPr/>
        </p:nvSpPr>
        <p:spPr>
          <a:xfrm rot="20216895">
            <a:off x="6528570" y="2711701"/>
            <a:ext cx="2511503" cy="100940"/>
          </a:xfrm>
          <a:custGeom>
            <a:avLst/>
            <a:gdLst>
              <a:gd name="connsiteX0" fmla="*/ 0 w 2017875"/>
              <a:gd name="connsiteY0" fmla="*/ 572687 h 1145373"/>
              <a:gd name="connsiteX1" fmla="*/ 1008938 w 2017875"/>
              <a:gd name="connsiteY1" fmla="*/ 0 h 1145373"/>
              <a:gd name="connsiteX2" fmla="*/ 2017876 w 2017875"/>
              <a:gd name="connsiteY2" fmla="*/ 572687 h 1145373"/>
              <a:gd name="connsiteX3" fmla="*/ 1008938 w 2017875"/>
              <a:gd name="connsiteY3" fmla="*/ 1145374 h 1145373"/>
              <a:gd name="connsiteX4" fmla="*/ 0 w 2017875"/>
              <a:gd name="connsiteY4" fmla="*/ 572687 h 1145373"/>
              <a:gd name="connsiteX0" fmla="*/ 0 w 3324884"/>
              <a:gd name="connsiteY0" fmla="*/ 572954 h 1145856"/>
              <a:gd name="connsiteX1" fmla="*/ 1008938 w 3324884"/>
              <a:gd name="connsiteY1" fmla="*/ 267 h 1145856"/>
              <a:gd name="connsiteX2" fmla="*/ 3324884 w 3324884"/>
              <a:gd name="connsiteY2" fmla="*/ 519766 h 1145856"/>
              <a:gd name="connsiteX3" fmla="*/ 1008938 w 3324884"/>
              <a:gd name="connsiteY3" fmla="*/ 1145641 h 1145856"/>
              <a:gd name="connsiteX4" fmla="*/ 0 w 3324884"/>
              <a:gd name="connsiteY4" fmla="*/ 572954 h 1145856"/>
              <a:gd name="connsiteX0" fmla="*/ 0 w 5722559"/>
              <a:gd name="connsiteY0" fmla="*/ 576096 h 1150485"/>
              <a:gd name="connsiteX1" fmla="*/ 1008938 w 5722559"/>
              <a:gd name="connsiteY1" fmla="*/ 3409 h 1150485"/>
              <a:gd name="connsiteX2" fmla="*/ 5722559 w 5722559"/>
              <a:gd name="connsiteY2" fmla="*/ 418219 h 1150485"/>
              <a:gd name="connsiteX3" fmla="*/ 1008938 w 5722559"/>
              <a:gd name="connsiteY3" fmla="*/ 1148783 h 1150485"/>
              <a:gd name="connsiteX4" fmla="*/ 0 w 5722559"/>
              <a:gd name="connsiteY4" fmla="*/ 576096 h 1150485"/>
              <a:gd name="connsiteX0" fmla="*/ 0 w 5933329"/>
              <a:gd name="connsiteY0" fmla="*/ 574549 h 1148330"/>
              <a:gd name="connsiteX1" fmla="*/ 1008938 w 5933329"/>
              <a:gd name="connsiteY1" fmla="*/ 1862 h 1148330"/>
              <a:gd name="connsiteX2" fmla="*/ 5933329 w 5933329"/>
              <a:gd name="connsiteY2" fmla="*/ 450113 h 1148330"/>
              <a:gd name="connsiteX3" fmla="*/ 1008938 w 5933329"/>
              <a:gd name="connsiteY3" fmla="*/ 1147236 h 1148330"/>
              <a:gd name="connsiteX4" fmla="*/ 0 w 5933329"/>
              <a:gd name="connsiteY4" fmla="*/ 574549 h 1148330"/>
              <a:gd name="connsiteX0" fmla="*/ 2782 w 6699476"/>
              <a:gd name="connsiteY0" fmla="*/ 575982 h 1150331"/>
              <a:gd name="connsiteX1" fmla="*/ 1011720 w 6699476"/>
              <a:gd name="connsiteY1" fmla="*/ 3295 h 1150331"/>
              <a:gd name="connsiteX2" fmla="*/ 6699476 w 6699476"/>
              <a:gd name="connsiteY2" fmla="*/ 420140 h 1150331"/>
              <a:gd name="connsiteX3" fmla="*/ 1011720 w 6699476"/>
              <a:gd name="connsiteY3" fmla="*/ 1148669 h 1150331"/>
              <a:gd name="connsiteX4" fmla="*/ 2782 w 6699476"/>
              <a:gd name="connsiteY4" fmla="*/ 575982 h 1150331"/>
              <a:gd name="connsiteX0" fmla="*/ 9055 w 6705749"/>
              <a:gd name="connsiteY0" fmla="*/ 575982 h 1149635"/>
              <a:gd name="connsiteX1" fmla="*/ 1017993 w 6705749"/>
              <a:gd name="connsiteY1" fmla="*/ 3295 h 1149635"/>
              <a:gd name="connsiteX2" fmla="*/ 6705749 w 6705749"/>
              <a:gd name="connsiteY2" fmla="*/ 420140 h 1149635"/>
              <a:gd name="connsiteX3" fmla="*/ 1017993 w 6705749"/>
              <a:gd name="connsiteY3" fmla="*/ 1148669 h 1149635"/>
              <a:gd name="connsiteX4" fmla="*/ 9055 w 6705749"/>
              <a:gd name="connsiteY4" fmla="*/ 575982 h 1149635"/>
              <a:gd name="connsiteX0" fmla="*/ 29879 w 6726573"/>
              <a:gd name="connsiteY0" fmla="*/ 575982 h 1149640"/>
              <a:gd name="connsiteX1" fmla="*/ 1038817 w 6726573"/>
              <a:gd name="connsiteY1" fmla="*/ 3295 h 1149640"/>
              <a:gd name="connsiteX2" fmla="*/ 6726573 w 6726573"/>
              <a:gd name="connsiteY2" fmla="*/ 420140 h 1149640"/>
              <a:gd name="connsiteX3" fmla="*/ 1038817 w 6726573"/>
              <a:gd name="connsiteY3" fmla="*/ 1148669 h 1149640"/>
              <a:gd name="connsiteX4" fmla="*/ 29879 w 6726573"/>
              <a:gd name="connsiteY4" fmla="*/ 575982 h 1149640"/>
              <a:gd name="connsiteX0" fmla="*/ 29879 w 6730938"/>
              <a:gd name="connsiteY0" fmla="*/ 188864 h 762522"/>
              <a:gd name="connsiteX1" fmla="*/ 6726573 w 6730938"/>
              <a:gd name="connsiteY1" fmla="*/ 33022 h 762522"/>
              <a:gd name="connsiteX2" fmla="*/ 1038817 w 6730938"/>
              <a:gd name="connsiteY2" fmla="*/ 761551 h 762522"/>
              <a:gd name="connsiteX3" fmla="*/ 29879 w 6730938"/>
              <a:gd name="connsiteY3" fmla="*/ 188864 h 762522"/>
              <a:gd name="connsiteX0" fmla="*/ -1 w 6696693"/>
              <a:gd name="connsiteY0" fmla="*/ 188864 h 188863"/>
              <a:gd name="connsiteX1" fmla="*/ 6696693 w 6696693"/>
              <a:gd name="connsiteY1" fmla="*/ 33022 h 188863"/>
              <a:gd name="connsiteX2" fmla="*/ -1 w 6696693"/>
              <a:gd name="connsiteY2" fmla="*/ 188864 h 188863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3970 w 6756248"/>
              <a:gd name="connsiteY0" fmla="*/ 501224 h 847269"/>
              <a:gd name="connsiteX1" fmla="*/ 6700664 w 6756248"/>
              <a:gd name="connsiteY1" fmla="*/ 345382 h 847269"/>
              <a:gd name="connsiteX2" fmla="*/ 3970 w 6756248"/>
              <a:gd name="connsiteY2" fmla="*/ 501224 h 847269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4246 w 6708142"/>
              <a:gd name="connsiteY0" fmla="*/ 689949 h 1369838"/>
              <a:gd name="connsiteX1" fmla="*/ 6700940 w 6708142"/>
              <a:gd name="connsiteY1" fmla="*/ 534107 h 1369838"/>
              <a:gd name="connsiteX2" fmla="*/ 4246 w 6708142"/>
              <a:gd name="connsiteY2" fmla="*/ 689949 h 1369838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5547 w 6702241"/>
              <a:gd name="connsiteY0" fmla="*/ 620653 h 1300542"/>
              <a:gd name="connsiteX1" fmla="*/ 6702241 w 6702241"/>
              <a:gd name="connsiteY1" fmla="*/ 464811 h 1300542"/>
              <a:gd name="connsiteX2" fmla="*/ 5547 w 6702241"/>
              <a:gd name="connsiteY2" fmla="*/ 620653 h 1300542"/>
              <a:gd name="connsiteX0" fmla="*/ 5547 w 6702241"/>
              <a:gd name="connsiteY0" fmla="*/ 620653 h 1146123"/>
              <a:gd name="connsiteX1" fmla="*/ 6702241 w 6702241"/>
              <a:gd name="connsiteY1" fmla="*/ 464811 h 1146123"/>
              <a:gd name="connsiteX2" fmla="*/ 5547 w 6702241"/>
              <a:gd name="connsiteY2" fmla="*/ 620653 h 1146123"/>
              <a:gd name="connsiteX0" fmla="*/ 6940 w 6703634"/>
              <a:gd name="connsiteY0" fmla="*/ 478252 h 1003722"/>
              <a:gd name="connsiteX1" fmla="*/ 6703634 w 6703634"/>
              <a:gd name="connsiteY1" fmla="*/ 322410 h 1003722"/>
              <a:gd name="connsiteX2" fmla="*/ 6940 w 6703634"/>
              <a:gd name="connsiteY2" fmla="*/ 478252 h 1003722"/>
              <a:gd name="connsiteX0" fmla="*/ 6940 w 6703634"/>
              <a:gd name="connsiteY0" fmla="*/ 478252 h 927312"/>
              <a:gd name="connsiteX1" fmla="*/ 6703634 w 6703634"/>
              <a:gd name="connsiteY1" fmla="*/ 322410 h 927312"/>
              <a:gd name="connsiteX2" fmla="*/ 6940 w 6703634"/>
              <a:gd name="connsiteY2" fmla="*/ 478252 h 927312"/>
              <a:gd name="connsiteX0" fmla="*/ 908 w 6697602"/>
              <a:gd name="connsiteY0" fmla="*/ 492896 h 957162"/>
              <a:gd name="connsiteX1" fmla="*/ 6697602 w 6697602"/>
              <a:gd name="connsiteY1" fmla="*/ 337054 h 957162"/>
              <a:gd name="connsiteX2" fmla="*/ 908 w 6697602"/>
              <a:gd name="connsiteY2" fmla="*/ 492896 h 957162"/>
              <a:gd name="connsiteX0" fmla="*/ 107 w 6696801"/>
              <a:gd name="connsiteY0" fmla="*/ 459499 h 888995"/>
              <a:gd name="connsiteX1" fmla="*/ 6696801 w 6696801"/>
              <a:gd name="connsiteY1" fmla="*/ 303657 h 888995"/>
              <a:gd name="connsiteX2" fmla="*/ 107 w 6696801"/>
              <a:gd name="connsiteY2" fmla="*/ 459499 h 888995"/>
              <a:gd name="connsiteX0" fmla="*/ 107 w 6696801"/>
              <a:gd name="connsiteY0" fmla="*/ 479688 h 909184"/>
              <a:gd name="connsiteX1" fmla="*/ 6696801 w 6696801"/>
              <a:gd name="connsiteY1" fmla="*/ 323846 h 909184"/>
              <a:gd name="connsiteX2" fmla="*/ 107 w 6696801"/>
              <a:gd name="connsiteY2" fmla="*/ 479688 h 909184"/>
              <a:gd name="connsiteX0" fmla="*/ 107 w 6696801"/>
              <a:gd name="connsiteY0" fmla="*/ 479688 h 940678"/>
              <a:gd name="connsiteX1" fmla="*/ 6696801 w 6696801"/>
              <a:gd name="connsiteY1" fmla="*/ 323846 h 940678"/>
              <a:gd name="connsiteX2" fmla="*/ 107 w 6696801"/>
              <a:gd name="connsiteY2" fmla="*/ 479688 h 940678"/>
              <a:gd name="connsiteX0" fmla="*/ 157 w 6696851"/>
              <a:gd name="connsiteY0" fmla="*/ 592191 h 1169389"/>
              <a:gd name="connsiteX1" fmla="*/ 6696851 w 6696851"/>
              <a:gd name="connsiteY1" fmla="*/ 436349 h 1169389"/>
              <a:gd name="connsiteX2" fmla="*/ 157 w 6696851"/>
              <a:gd name="connsiteY2" fmla="*/ 592191 h 1169389"/>
              <a:gd name="connsiteX0" fmla="*/ 493 w 6697187"/>
              <a:gd name="connsiteY0" fmla="*/ 497740 h 977584"/>
              <a:gd name="connsiteX1" fmla="*/ 6697187 w 6697187"/>
              <a:gd name="connsiteY1" fmla="*/ 341898 h 977584"/>
              <a:gd name="connsiteX2" fmla="*/ 493 w 6697187"/>
              <a:gd name="connsiteY2" fmla="*/ 497740 h 977584"/>
              <a:gd name="connsiteX0" fmla="*/ 500 w 6642198"/>
              <a:gd name="connsiteY0" fmla="*/ 513253 h 980121"/>
              <a:gd name="connsiteX1" fmla="*/ 6642198 w 6642198"/>
              <a:gd name="connsiteY1" fmla="*/ 321242 h 980121"/>
              <a:gd name="connsiteX2" fmla="*/ 500 w 6642198"/>
              <a:gd name="connsiteY2" fmla="*/ 513253 h 980121"/>
              <a:gd name="connsiteX0" fmla="*/ 491 w 6709825"/>
              <a:gd name="connsiteY0" fmla="*/ 478133 h 976265"/>
              <a:gd name="connsiteX1" fmla="*/ 6709825 w 6709825"/>
              <a:gd name="connsiteY1" fmla="*/ 370770 h 976265"/>
              <a:gd name="connsiteX2" fmla="*/ 491 w 6709825"/>
              <a:gd name="connsiteY2" fmla="*/ 478133 h 976265"/>
              <a:gd name="connsiteX0" fmla="*/ 491 w 6709825"/>
              <a:gd name="connsiteY0" fmla="*/ 478133 h 962255"/>
              <a:gd name="connsiteX1" fmla="*/ 6709825 w 6709825"/>
              <a:gd name="connsiteY1" fmla="*/ 370770 h 962255"/>
              <a:gd name="connsiteX2" fmla="*/ 491 w 6709825"/>
              <a:gd name="connsiteY2" fmla="*/ 478133 h 962255"/>
              <a:gd name="connsiteX0" fmla="*/ 905 w 6710239"/>
              <a:gd name="connsiteY0" fmla="*/ 471953 h 956075"/>
              <a:gd name="connsiteX1" fmla="*/ 6710239 w 6710239"/>
              <a:gd name="connsiteY1" fmla="*/ 364590 h 956075"/>
              <a:gd name="connsiteX2" fmla="*/ 905 w 6710239"/>
              <a:gd name="connsiteY2" fmla="*/ 471953 h 956075"/>
              <a:gd name="connsiteX0" fmla="*/ 933 w 6710267"/>
              <a:gd name="connsiteY0" fmla="*/ 454975 h 939097"/>
              <a:gd name="connsiteX1" fmla="*/ 6710267 w 6710267"/>
              <a:gd name="connsiteY1" fmla="*/ 347612 h 939097"/>
              <a:gd name="connsiteX2" fmla="*/ 933 w 6710267"/>
              <a:gd name="connsiteY2" fmla="*/ 454975 h 939097"/>
              <a:gd name="connsiteX0" fmla="*/ 933 w 6710267"/>
              <a:gd name="connsiteY0" fmla="*/ 454975 h 903078"/>
              <a:gd name="connsiteX1" fmla="*/ 6710267 w 6710267"/>
              <a:gd name="connsiteY1" fmla="*/ 347612 h 903078"/>
              <a:gd name="connsiteX2" fmla="*/ 933 w 6710267"/>
              <a:gd name="connsiteY2" fmla="*/ 454975 h 903078"/>
              <a:gd name="connsiteX0" fmla="*/ 1137 w 6303942"/>
              <a:gd name="connsiteY0" fmla="*/ 450007 h 902803"/>
              <a:gd name="connsiteX1" fmla="*/ 6303942 w 6303942"/>
              <a:gd name="connsiteY1" fmla="*/ 356384 h 902803"/>
              <a:gd name="connsiteX2" fmla="*/ 1137 w 6303942"/>
              <a:gd name="connsiteY2" fmla="*/ 450007 h 902803"/>
              <a:gd name="connsiteX0" fmla="*/ 763 w 6303568"/>
              <a:gd name="connsiteY0" fmla="*/ 345042 h 691510"/>
              <a:gd name="connsiteX1" fmla="*/ 6303568 w 6303568"/>
              <a:gd name="connsiteY1" fmla="*/ 251419 h 691510"/>
              <a:gd name="connsiteX2" fmla="*/ 763 w 6303568"/>
              <a:gd name="connsiteY2" fmla="*/ 345042 h 691510"/>
              <a:gd name="connsiteX0" fmla="*/ 464 w 6303269"/>
              <a:gd name="connsiteY0" fmla="*/ 301419 h 603002"/>
              <a:gd name="connsiteX1" fmla="*/ 6303269 w 6303269"/>
              <a:gd name="connsiteY1" fmla="*/ 207796 h 603002"/>
              <a:gd name="connsiteX2" fmla="*/ 464 w 6303269"/>
              <a:gd name="connsiteY2" fmla="*/ 301419 h 603002"/>
              <a:gd name="connsiteX0" fmla="*/ 2 w 6302807"/>
              <a:gd name="connsiteY0" fmla="*/ 232453 h 459965"/>
              <a:gd name="connsiteX1" fmla="*/ 6302807 w 6302807"/>
              <a:gd name="connsiteY1" fmla="*/ 138830 h 459965"/>
              <a:gd name="connsiteX2" fmla="*/ 2 w 6302807"/>
              <a:gd name="connsiteY2" fmla="*/ 232453 h 459965"/>
              <a:gd name="connsiteX0" fmla="*/ 2 w 6302807"/>
              <a:gd name="connsiteY0" fmla="*/ 218785 h 430437"/>
              <a:gd name="connsiteX1" fmla="*/ 6302807 w 6302807"/>
              <a:gd name="connsiteY1" fmla="*/ 125162 h 430437"/>
              <a:gd name="connsiteX2" fmla="*/ 2 w 6302807"/>
              <a:gd name="connsiteY2" fmla="*/ 218785 h 430437"/>
              <a:gd name="connsiteX0" fmla="*/ 2 w 6302807"/>
              <a:gd name="connsiteY0" fmla="*/ 150184 h 361836"/>
              <a:gd name="connsiteX1" fmla="*/ 6302807 w 6302807"/>
              <a:gd name="connsiteY1" fmla="*/ 56561 h 361836"/>
              <a:gd name="connsiteX2" fmla="*/ 2 w 6302807"/>
              <a:gd name="connsiteY2" fmla="*/ 150184 h 361836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133 w 6302938"/>
              <a:gd name="connsiteY0" fmla="*/ 213846 h 451605"/>
              <a:gd name="connsiteX1" fmla="*/ 6302938 w 6302938"/>
              <a:gd name="connsiteY1" fmla="*/ 120223 h 451605"/>
              <a:gd name="connsiteX2" fmla="*/ 133 w 6302938"/>
              <a:gd name="connsiteY2" fmla="*/ 213846 h 451605"/>
              <a:gd name="connsiteX0" fmla="*/ 2289 w 6305094"/>
              <a:gd name="connsiteY0" fmla="*/ 237792 h 499248"/>
              <a:gd name="connsiteX1" fmla="*/ 6305094 w 6305094"/>
              <a:gd name="connsiteY1" fmla="*/ 144169 h 499248"/>
              <a:gd name="connsiteX2" fmla="*/ 2289 w 6305094"/>
              <a:gd name="connsiteY2" fmla="*/ 237792 h 499248"/>
              <a:gd name="connsiteX0" fmla="*/ 1330 w 6304135"/>
              <a:gd name="connsiteY0" fmla="*/ 208330 h 440630"/>
              <a:gd name="connsiteX1" fmla="*/ 6304135 w 6304135"/>
              <a:gd name="connsiteY1" fmla="*/ 114707 h 440630"/>
              <a:gd name="connsiteX2" fmla="*/ 1330 w 6304135"/>
              <a:gd name="connsiteY2" fmla="*/ 208330 h 440630"/>
              <a:gd name="connsiteX0" fmla="*/ 1330 w 6304135"/>
              <a:gd name="connsiteY0" fmla="*/ 190557 h 422857"/>
              <a:gd name="connsiteX1" fmla="*/ 6304135 w 6304135"/>
              <a:gd name="connsiteY1" fmla="*/ 96934 h 422857"/>
              <a:gd name="connsiteX2" fmla="*/ 1330 w 6304135"/>
              <a:gd name="connsiteY2" fmla="*/ 190557 h 422857"/>
              <a:gd name="connsiteX0" fmla="*/ 1322 w 6304127"/>
              <a:gd name="connsiteY0" fmla="*/ 190557 h 391618"/>
              <a:gd name="connsiteX1" fmla="*/ 6304127 w 6304127"/>
              <a:gd name="connsiteY1" fmla="*/ 96934 h 391618"/>
              <a:gd name="connsiteX2" fmla="*/ 1322 w 6304127"/>
              <a:gd name="connsiteY2" fmla="*/ 190557 h 391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04127" h="391618">
                <a:moveTo>
                  <a:pt x="1322" y="190557"/>
                </a:moveTo>
                <a:cubicBezTo>
                  <a:pt x="58819" y="-206459"/>
                  <a:pt x="1676272" y="148415"/>
                  <a:pt x="6304127" y="96934"/>
                </a:cubicBezTo>
                <a:cubicBezTo>
                  <a:pt x="1758417" y="309945"/>
                  <a:pt x="-56175" y="587573"/>
                  <a:pt x="1322" y="190557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" name="椭圆 153"/>
          <p:cNvSpPr/>
          <p:nvPr/>
        </p:nvSpPr>
        <p:spPr>
          <a:xfrm rot="20216895">
            <a:off x="1707460" y="912936"/>
            <a:ext cx="1983464" cy="79718"/>
          </a:xfrm>
          <a:custGeom>
            <a:avLst/>
            <a:gdLst>
              <a:gd name="connsiteX0" fmla="*/ 0 w 2017875"/>
              <a:gd name="connsiteY0" fmla="*/ 572687 h 1145373"/>
              <a:gd name="connsiteX1" fmla="*/ 1008938 w 2017875"/>
              <a:gd name="connsiteY1" fmla="*/ 0 h 1145373"/>
              <a:gd name="connsiteX2" fmla="*/ 2017876 w 2017875"/>
              <a:gd name="connsiteY2" fmla="*/ 572687 h 1145373"/>
              <a:gd name="connsiteX3" fmla="*/ 1008938 w 2017875"/>
              <a:gd name="connsiteY3" fmla="*/ 1145374 h 1145373"/>
              <a:gd name="connsiteX4" fmla="*/ 0 w 2017875"/>
              <a:gd name="connsiteY4" fmla="*/ 572687 h 1145373"/>
              <a:gd name="connsiteX0" fmla="*/ 0 w 3324884"/>
              <a:gd name="connsiteY0" fmla="*/ 572954 h 1145856"/>
              <a:gd name="connsiteX1" fmla="*/ 1008938 w 3324884"/>
              <a:gd name="connsiteY1" fmla="*/ 267 h 1145856"/>
              <a:gd name="connsiteX2" fmla="*/ 3324884 w 3324884"/>
              <a:gd name="connsiteY2" fmla="*/ 519766 h 1145856"/>
              <a:gd name="connsiteX3" fmla="*/ 1008938 w 3324884"/>
              <a:gd name="connsiteY3" fmla="*/ 1145641 h 1145856"/>
              <a:gd name="connsiteX4" fmla="*/ 0 w 3324884"/>
              <a:gd name="connsiteY4" fmla="*/ 572954 h 1145856"/>
              <a:gd name="connsiteX0" fmla="*/ 0 w 5722559"/>
              <a:gd name="connsiteY0" fmla="*/ 576096 h 1150485"/>
              <a:gd name="connsiteX1" fmla="*/ 1008938 w 5722559"/>
              <a:gd name="connsiteY1" fmla="*/ 3409 h 1150485"/>
              <a:gd name="connsiteX2" fmla="*/ 5722559 w 5722559"/>
              <a:gd name="connsiteY2" fmla="*/ 418219 h 1150485"/>
              <a:gd name="connsiteX3" fmla="*/ 1008938 w 5722559"/>
              <a:gd name="connsiteY3" fmla="*/ 1148783 h 1150485"/>
              <a:gd name="connsiteX4" fmla="*/ 0 w 5722559"/>
              <a:gd name="connsiteY4" fmla="*/ 576096 h 1150485"/>
              <a:gd name="connsiteX0" fmla="*/ 0 w 5933329"/>
              <a:gd name="connsiteY0" fmla="*/ 574549 h 1148330"/>
              <a:gd name="connsiteX1" fmla="*/ 1008938 w 5933329"/>
              <a:gd name="connsiteY1" fmla="*/ 1862 h 1148330"/>
              <a:gd name="connsiteX2" fmla="*/ 5933329 w 5933329"/>
              <a:gd name="connsiteY2" fmla="*/ 450113 h 1148330"/>
              <a:gd name="connsiteX3" fmla="*/ 1008938 w 5933329"/>
              <a:gd name="connsiteY3" fmla="*/ 1147236 h 1148330"/>
              <a:gd name="connsiteX4" fmla="*/ 0 w 5933329"/>
              <a:gd name="connsiteY4" fmla="*/ 574549 h 1148330"/>
              <a:gd name="connsiteX0" fmla="*/ 2782 w 6699476"/>
              <a:gd name="connsiteY0" fmla="*/ 575982 h 1150331"/>
              <a:gd name="connsiteX1" fmla="*/ 1011720 w 6699476"/>
              <a:gd name="connsiteY1" fmla="*/ 3295 h 1150331"/>
              <a:gd name="connsiteX2" fmla="*/ 6699476 w 6699476"/>
              <a:gd name="connsiteY2" fmla="*/ 420140 h 1150331"/>
              <a:gd name="connsiteX3" fmla="*/ 1011720 w 6699476"/>
              <a:gd name="connsiteY3" fmla="*/ 1148669 h 1150331"/>
              <a:gd name="connsiteX4" fmla="*/ 2782 w 6699476"/>
              <a:gd name="connsiteY4" fmla="*/ 575982 h 1150331"/>
              <a:gd name="connsiteX0" fmla="*/ 9055 w 6705749"/>
              <a:gd name="connsiteY0" fmla="*/ 575982 h 1149635"/>
              <a:gd name="connsiteX1" fmla="*/ 1017993 w 6705749"/>
              <a:gd name="connsiteY1" fmla="*/ 3295 h 1149635"/>
              <a:gd name="connsiteX2" fmla="*/ 6705749 w 6705749"/>
              <a:gd name="connsiteY2" fmla="*/ 420140 h 1149635"/>
              <a:gd name="connsiteX3" fmla="*/ 1017993 w 6705749"/>
              <a:gd name="connsiteY3" fmla="*/ 1148669 h 1149635"/>
              <a:gd name="connsiteX4" fmla="*/ 9055 w 6705749"/>
              <a:gd name="connsiteY4" fmla="*/ 575982 h 1149635"/>
              <a:gd name="connsiteX0" fmla="*/ 29879 w 6726573"/>
              <a:gd name="connsiteY0" fmla="*/ 575982 h 1149640"/>
              <a:gd name="connsiteX1" fmla="*/ 1038817 w 6726573"/>
              <a:gd name="connsiteY1" fmla="*/ 3295 h 1149640"/>
              <a:gd name="connsiteX2" fmla="*/ 6726573 w 6726573"/>
              <a:gd name="connsiteY2" fmla="*/ 420140 h 1149640"/>
              <a:gd name="connsiteX3" fmla="*/ 1038817 w 6726573"/>
              <a:gd name="connsiteY3" fmla="*/ 1148669 h 1149640"/>
              <a:gd name="connsiteX4" fmla="*/ 29879 w 6726573"/>
              <a:gd name="connsiteY4" fmla="*/ 575982 h 1149640"/>
              <a:gd name="connsiteX0" fmla="*/ 29879 w 6730938"/>
              <a:gd name="connsiteY0" fmla="*/ 188864 h 762522"/>
              <a:gd name="connsiteX1" fmla="*/ 6726573 w 6730938"/>
              <a:gd name="connsiteY1" fmla="*/ 33022 h 762522"/>
              <a:gd name="connsiteX2" fmla="*/ 1038817 w 6730938"/>
              <a:gd name="connsiteY2" fmla="*/ 761551 h 762522"/>
              <a:gd name="connsiteX3" fmla="*/ 29879 w 6730938"/>
              <a:gd name="connsiteY3" fmla="*/ 188864 h 762522"/>
              <a:gd name="connsiteX0" fmla="*/ -1 w 6696693"/>
              <a:gd name="connsiteY0" fmla="*/ 188864 h 188863"/>
              <a:gd name="connsiteX1" fmla="*/ 6696693 w 6696693"/>
              <a:gd name="connsiteY1" fmla="*/ 33022 h 188863"/>
              <a:gd name="connsiteX2" fmla="*/ -1 w 6696693"/>
              <a:gd name="connsiteY2" fmla="*/ 188864 h 188863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3970 w 6756248"/>
              <a:gd name="connsiteY0" fmla="*/ 501224 h 847269"/>
              <a:gd name="connsiteX1" fmla="*/ 6700664 w 6756248"/>
              <a:gd name="connsiteY1" fmla="*/ 345382 h 847269"/>
              <a:gd name="connsiteX2" fmla="*/ 3970 w 6756248"/>
              <a:gd name="connsiteY2" fmla="*/ 501224 h 847269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4246 w 6708142"/>
              <a:gd name="connsiteY0" fmla="*/ 689949 h 1369838"/>
              <a:gd name="connsiteX1" fmla="*/ 6700940 w 6708142"/>
              <a:gd name="connsiteY1" fmla="*/ 534107 h 1369838"/>
              <a:gd name="connsiteX2" fmla="*/ 4246 w 6708142"/>
              <a:gd name="connsiteY2" fmla="*/ 689949 h 1369838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5547 w 6702241"/>
              <a:gd name="connsiteY0" fmla="*/ 620653 h 1300542"/>
              <a:gd name="connsiteX1" fmla="*/ 6702241 w 6702241"/>
              <a:gd name="connsiteY1" fmla="*/ 464811 h 1300542"/>
              <a:gd name="connsiteX2" fmla="*/ 5547 w 6702241"/>
              <a:gd name="connsiteY2" fmla="*/ 620653 h 1300542"/>
              <a:gd name="connsiteX0" fmla="*/ 5547 w 6702241"/>
              <a:gd name="connsiteY0" fmla="*/ 620653 h 1146123"/>
              <a:gd name="connsiteX1" fmla="*/ 6702241 w 6702241"/>
              <a:gd name="connsiteY1" fmla="*/ 464811 h 1146123"/>
              <a:gd name="connsiteX2" fmla="*/ 5547 w 6702241"/>
              <a:gd name="connsiteY2" fmla="*/ 620653 h 1146123"/>
              <a:gd name="connsiteX0" fmla="*/ 6940 w 6703634"/>
              <a:gd name="connsiteY0" fmla="*/ 478252 h 1003722"/>
              <a:gd name="connsiteX1" fmla="*/ 6703634 w 6703634"/>
              <a:gd name="connsiteY1" fmla="*/ 322410 h 1003722"/>
              <a:gd name="connsiteX2" fmla="*/ 6940 w 6703634"/>
              <a:gd name="connsiteY2" fmla="*/ 478252 h 1003722"/>
              <a:gd name="connsiteX0" fmla="*/ 6940 w 6703634"/>
              <a:gd name="connsiteY0" fmla="*/ 478252 h 927312"/>
              <a:gd name="connsiteX1" fmla="*/ 6703634 w 6703634"/>
              <a:gd name="connsiteY1" fmla="*/ 322410 h 927312"/>
              <a:gd name="connsiteX2" fmla="*/ 6940 w 6703634"/>
              <a:gd name="connsiteY2" fmla="*/ 478252 h 927312"/>
              <a:gd name="connsiteX0" fmla="*/ 908 w 6697602"/>
              <a:gd name="connsiteY0" fmla="*/ 492896 h 957162"/>
              <a:gd name="connsiteX1" fmla="*/ 6697602 w 6697602"/>
              <a:gd name="connsiteY1" fmla="*/ 337054 h 957162"/>
              <a:gd name="connsiteX2" fmla="*/ 908 w 6697602"/>
              <a:gd name="connsiteY2" fmla="*/ 492896 h 957162"/>
              <a:gd name="connsiteX0" fmla="*/ 107 w 6696801"/>
              <a:gd name="connsiteY0" fmla="*/ 459499 h 888995"/>
              <a:gd name="connsiteX1" fmla="*/ 6696801 w 6696801"/>
              <a:gd name="connsiteY1" fmla="*/ 303657 h 888995"/>
              <a:gd name="connsiteX2" fmla="*/ 107 w 6696801"/>
              <a:gd name="connsiteY2" fmla="*/ 459499 h 888995"/>
              <a:gd name="connsiteX0" fmla="*/ 107 w 6696801"/>
              <a:gd name="connsiteY0" fmla="*/ 479688 h 909184"/>
              <a:gd name="connsiteX1" fmla="*/ 6696801 w 6696801"/>
              <a:gd name="connsiteY1" fmla="*/ 323846 h 909184"/>
              <a:gd name="connsiteX2" fmla="*/ 107 w 6696801"/>
              <a:gd name="connsiteY2" fmla="*/ 479688 h 909184"/>
              <a:gd name="connsiteX0" fmla="*/ 107 w 6696801"/>
              <a:gd name="connsiteY0" fmla="*/ 479688 h 940678"/>
              <a:gd name="connsiteX1" fmla="*/ 6696801 w 6696801"/>
              <a:gd name="connsiteY1" fmla="*/ 323846 h 940678"/>
              <a:gd name="connsiteX2" fmla="*/ 107 w 6696801"/>
              <a:gd name="connsiteY2" fmla="*/ 479688 h 940678"/>
              <a:gd name="connsiteX0" fmla="*/ 157 w 6696851"/>
              <a:gd name="connsiteY0" fmla="*/ 592191 h 1169389"/>
              <a:gd name="connsiteX1" fmla="*/ 6696851 w 6696851"/>
              <a:gd name="connsiteY1" fmla="*/ 436349 h 1169389"/>
              <a:gd name="connsiteX2" fmla="*/ 157 w 6696851"/>
              <a:gd name="connsiteY2" fmla="*/ 592191 h 1169389"/>
              <a:gd name="connsiteX0" fmla="*/ 493 w 6697187"/>
              <a:gd name="connsiteY0" fmla="*/ 497740 h 977584"/>
              <a:gd name="connsiteX1" fmla="*/ 6697187 w 6697187"/>
              <a:gd name="connsiteY1" fmla="*/ 341898 h 977584"/>
              <a:gd name="connsiteX2" fmla="*/ 493 w 6697187"/>
              <a:gd name="connsiteY2" fmla="*/ 497740 h 977584"/>
              <a:gd name="connsiteX0" fmla="*/ 500 w 6642198"/>
              <a:gd name="connsiteY0" fmla="*/ 513253 h 980121"/>
              <a:gd name="connsiteX1" fmla="*/ 6642198 w 6642198"/>
              <a:gd name="connsiteY1" fmla="*/ 321242 h 980121"/>
              <a:gd name="connsiteX2" fmla="*/ 500 w 6642198"/>
              <a:gd name="connsiteY2" fmla="*/ 513253 h 980121"/>
              <a:gd name="connsiteX0" fmla="*/ 491 w 6709825"/>
              <a:gd name="connsiteY0" fmla="*/ 478133 h 976265"/>
              <a:gd name="connsiteX1" fmla="*/ 6709825 w 6709825"/>
              <a:gd name="connsiteY1" fmla="*/ 370770 h 976265"/>
              <a:gd name="connsiteX2" fmla="*/ 491 w 6709825"/>
              <a:gd name="connsiteY2" fmla="*/ 478133 h 976265"/>
              <a:gd name="connsiteX0" fmla="*/ 491 w 6709825"/>
              <a:gd name="connsiteY0" fmla="*/ 478133 h 962255"/>
              <a:gd name="connsiteX1" fmla="*/ 6709825 w 6709825"/>
              <a:gd name="connsiteY1" fmla="*/ 370770 h 962255"/>
              <a:gd name="connsiteX2" fmla="*/ 491 w 6709825"/>
              <a:gd name="connsiteY2" fmla="*/ 478133 h 962255"/>
              <a:gd name="connsiteX0" fmla="*/ 905 w 6710239"/>
              <a:gd name="connsiteY0" fmla="*/ 471953 h 956075"/>
              <a:gd name="connsiteX1" fmla="*/ 6710239 w 6710239"/>
              <a:gd name="connsiteY1" fmla="*/ 364590 h 956075"/>
              <a:gd name="connsiteX2" fmla="*/ 905 w 6710239"/>
              <a:gd name="connsiteY2" fmla="*/ 471953 h 956075"/>
              <a:gd name="connsiteX0" fmla="*/ 933 w 6710267"/>
              <a:gd name="connsiteY0" fmla="*/ 454975 h 939097"/>
              <a:gd name="connsiteX1" fmla="*/ 6710267 w 6710267"/>
              <a:gd name="connsiteY1" fmla="*/ 347612 h 939097"/>
              <a:gd name="connsiteX2" fmla="*/ 933 w 6710267"/>
              <a:gd name="connsiteY2" fmla="*/ 454975 h 939097"/>
              <a:gd name="connsiteX0" fmla="*/ 933 w 6710267"/>
              <a:gd name="connsiteY0" fmla="*/ 454975 h 903078"/>
              <a:gd name="connsiteX1" fmla="*/ 6710267 w 6710267"/>
              <a:gd name="connsiteY1" fmla="*/ 347612 h 903078"/>
              <a:gd name="connsiteX2" fmla="*/ 933 w 6710267"/>
              <a:gd name="connsiteY2" fmla="*/ 454975 h 903078"/>
              <a:gd name="connsiteX0" fmla="*/ 1137 w 6303942"/>
              <a:gd name="connsiteY0" fmla="*/ 450007 h 902803"/>
              <a:gd name="connsiteX1" fmla="*/ 6303942 w 6303942"/>
              <a:gd name="connsiteY1" fmla="*/ 356384 h 902803"/>
              <a:gd name="connsiteX2" fmla="*/ 1137 w 6303942"/>
              <a:gd name="connsiteY2" fmla="*/ 450007 h 902803"/>
              <a:gd name="connsiteX0" fmla="*/ 763 w 6303568"/>
              <a:gd name="connsiteY0" fmla="*/ 345042 h 691510"/>
              <a:gd name="connsiteX1" fmla="*/ 6303568 w 6303568"/>
              <a:gd name="connsiteY1" fmla="*/ 251419 h 691510"/>
              <a:gd name="connsiteX2" fmla="*/ 763 w 6303568"/>
              <a:gd name="connsiteY2" fmla="*/ 345042 h 691510"/>
              <a:gd name="connsiteX0" fmla="*/ 464 w 6303269"/>
              <a:gd name="connsiteY0" fmla="*/ 301419 h 603002"/>
              <a:gd name="connsiteX1" fmla="*/ 6303269 w 6303269"/>
              <a:gd name="connsiteY1" fmla="*/ 207796 h 603002"/>
              <a:gd name="connsiteX2" fmla="*/ 464 w 6303269"/>
              <a:gd name="connsiteY2" fmla="*/ 301419 h 603002"/>
              <a:gd name="connsiteX0" fmla="*/ 2 w 6302807"/>
              <a:gd name="connsiteY0" fmla="*/ 232453 h 459965"/>
              <a:gd name="connsiteX1" fmla="*/ 6302807 w 6302807"/>
              <a:gd name="connsiteY1" fmla="*/ 138830 h 459965"/>
              <a:gd name="connsiteX2" fmla="*/ 2 w 6302807"/>
              <a:gd name="connsiteY2" fmla="*/ 232453 h 459965"/>
              <a:gd name="connsiteX0" fmla="*/ 2 w 6302807"/>
              <a:gd name="connsiteY0" fmla="*/ 218785 h 430437"/>
              <a:gd name="connsiteX1" fmla="*/ 6302807 w 6302807"/>
              <a:gd name="connsiteY1" fmla="*/ 125162 h 430437"/>
              <a:gd name="connsiteX2" fmla="*/ 2 w 6302807"/>
              <a:gd name="connsiteY2" fmla="*/ 218785 h 430437"/>
              <a:gd name="connsiteX0" fmla="*/ 2 w 6302807"/>
              <a:gd name="connsiteY0" fmla="*/ 150184 h 361836"/>
              <a:gd name="connsiteX1" fmla="*/ 6302807 w 6302807"/>
              <a:gd name="connsiteY1" fmla="*/ 56561 h 361836"/>
              <a:gd name="connsiteX2" fmla="*/ 2 w 6302807"/>
              <a:gd name="connsiteY2" fmla="*/ 150184 h 361836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133 w 6302938"/>
              <a:gd name="connsiteY0" fmla="*/ 213846 h 451605"/>
              <a:gd name="connsiteX1" fmla="*/ 6302938 w 6302938"/>
              <a:gd name="connsiteY1" fmla="*/ 120223 h 451605"/>
              <a:gd name="connsiteX2" fmla="*/ 133 w 6302938"/>
              <a:gd name="connsiteY2" fmla="*/ 213846 h 451605"/>
              <a:gd name="connsiteX0" fmla="*/ 2289 w 6305094"/>
              <a:gd name="connsiteY0" fmla="*/ 237792 h 499248"/>
              <a:gd name="connsiteX1" fmla="*/ 6305094 w 6305094"/>
              <a:gd name="connsiteY1" fmla="*/ 144169 h 499248"/>
              <a:gd name="connsiteX2" fmla="*/ 2289 w 6305094"/>
              <a:gd name="connsiteY2" fmla="*/ 237792 h 499248"/>
              <a:gd name="connsiteX0" fmla="*/ 1330 w 6304135"/>
              <a:gd name="connsiteY0" fmla="*/ 208330 h 440630"/>
              <a:gd name="connsiteX1" fmla="*/ 6304135 w 6304135"/>
              <a:gd name="connsiteY1" fmla="*/ 114707 h 440630"/>
              <a:gd name="connsiteX2" fmla="*/ 1330 w 6304135"/>
              <a:gd name="connsiteY2" fmla="*/ 208330 h 440630"/>
              <a:gd name="connsiteX0" fmla="*/ 1330 w 6304135"/>
              <a:gd name="connsiteY0" fmla="*/ 190557 h 422857"/>
              <a:gd name="connsiteX1" fmla="*/ 6304135 w 6304135"/>
              <a:gd name="connsiteY1" fmla="*/ 96934 h 422857"/>
              <a:gd name="connsiteX2" fmla="*/ 1330 w 6304135"/>
              <a:gd name="connsiteY2" fmla="*/ 190557 h 422857"/>
              <a:gd name="connsiteX0" fmla="*/ 1322 w 6304127"/>
              <a:gd name="connsiteY0" fmla="*/ 190557 h 391618"/>
              <a:gd name="connsiteX1" fmla="*/ 6304127 w 6304127"/>
              <a:gd name="connsiteY1" fmla="*/ 96934 h 391618"/>
              <a:gd name="connsiteX2" fmla="*/ 1322 w 6304127"/>
              <a:gd name="connsiteY2" fmla="*/ 190557 h 391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04127" h="391618">
                <a:moveTo>
                  <a:pt x="1322" y="190557"/>
                </a:moveTo>
                <a:cubicBezTo>
                  <a:pt x="58819" y="-206459"/>
                  <a:pt x="1676272" y="148415"/>
                  <a:pt x="6304127" y="96934"/>
                </a:cubicBezTo>
                <a:cubicBezTo>
                  <a:pt x="1758417" y="309945"/>
                  <a:pt x="-56175" y="587573"/>
                  <a:pt x="1322" y="190557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" name="椭圆 153"/>
          <p:cNvSpPr/>
          <p:nvPr/>
        </p:nvSpPr>
        <p:spPr>
          <a:xfrm rot="20216895">
            <a:off x="695390" y="2986010"/>
            <a:ext cx="2511503" cy="100940"/>
          </a:xfrm>
          <a:custGeom>
            <a:avLst/>
            <a:gdLst>
              <a:gd name="connsiteX0" fmla="*/ 0 w 2017875"/>
              <a:gd name="connsiteY0" fmla="*/ 572687 h 1145373"/>
              <a:gd name="connsiteX1" fmla="*/ 1008938 w 2017875"/>
              <a:gd name="connsiteY1" fmla="*/ 0 h 1145373"/>
              <a:gd name="connsiteX2" fmla="*/ 2017876 w 2017875"/>
              <a:gd name="connsiteY2" fmla="*/ 572687 h 1145373"/>
              <a:gd name="connsiteX3" fmla="*/ 1008938 w 2017875"/>
              <a:gd name="connsiteY3" fmla="*/ 1145374 h 1145373"/>
              <a:gd name="connsiteX4" fmla="*/ 0 w 2017875"/>
              <a:gd name="connsiteY4" fmla="*/ 572687 h 1145373"/>
              <a:gd name="connsiteX0" fmla="*/ 0 w 3324884"/>
              <a:gd name="connsiteY0" fmla="*/ 572954 h 1145856"/>
              <a:gd name="connsiteX1" fmla="*/ 1008938 w 3324884"/>
              <a:gd name="connsiteY1" fmla="*/ 267 h 1145856"/>
              <a:gd name="connsiteX2" fmla="*/ 3324884 w 3324884"/>
              <a:gd name="connsiteY2" fmla="*/ 519766 h 1145856"/>
              <a:gd name="connsiteX3" fmla="*/ 1008938 w 3324884"/>
              <a:gd name="connsiteY3" fmla="*/ 1145641 h 1145856"/>
              <a:gd name="connsiteX4" fmla="*/ 0 w 3324884"/>
              <a:gd name="connsiteY4" fmla="*/ 572954 h 1145856"/>
              <a:gd name="connsiteX0" fmla="*/ 0 w 5722559"/>
              <a:gd name="connsiteY0" fmla="*/ 576096 h 1150485"/>
              <a:gd name="connsiteX1" fmla="*/ 1008938 w 5722559"/>
              <a:gd name="connsiteY1" fmla="*/ 3409 h 1150485"/>
              <a:gd name="connsiteX2" fmla="*/ 5722559 w 5722559"/>
              <a:gd name="connsiteY2" fmla="*/ 418219 h 1150485"/>
              <a:gd name="connsiteX3" fmla="*/ 1008938 w 5722559"/>
              <a:gd name="connsiteY3" fmla="*/ 1148783 h 1150485"/>
              <a:gd name="connsiteX4" fmla="*/ 0 w 5722559"/>
              <a:gd name="connsiteY4" fmla="*/ 576096 h 1150485"/>
              <a:gd name="connsiteX0" fmla="*/ 0 w 5933329"/>
              <a:gd name="connsiteY0" fmla="*/ 574549 h 1148330"/>
              <a:gd name="connsiteX1" fmla="*/ 1008938 w 5933329"/>
              <a:gd name="connsiteY1" fmla="*/ 1862 h 1148330"/>
              <a:gd name="connsiteX2" fmla="*/ 5933329 w 5933329"/>
              <a:gd name="connsiteY2" fmla="*/ 450113 h 1148330"/>
              <a:gd name="connsiteX3" fmla="*/ 1008938 w 5933329"/>
              <a:gd name="connsiteY3" fmla="*/ 1147236 h 1148330"/>
              <a:gd name="connsiteX4" fmla="*/ 0 w 5933329"/>
              <a:gd name="connsiteY4" fmla="*/ 574549 h 1148330"/>
              <a:gd name="connsiteX0" fmla="*/ 2782 w 6699476"/>
              <a:gd name="connsiteY0" fmla="*/ 575982 h 1150331"/>
              <a:gd name="connsiteX1" fmla="*/ 1011720 w 6699476"/>
              <a:gd name="connsiteY1" fmla="*/ 3295 h 1150331"/>
              <a:gd name="connsiteX2" fmla="*/ 6699476 w 6699476"/>
              <a:gd name="connsiteY2" fmla="*/ 420140 h 1150331"/>
              <a:gd name="connsiteX3" fmla="*/ 1011720 w 6699476"/>
              <a:gd name="connsiteY3" fmla="*/ 1148669 h 1150331"/>
              <a:gd name="connsiteX4" fmla="*/ 2782 w 6699476"/>
              <a:gd name="connsiteY4" fmla="*/ 575982 h 1150331"/>
              <a:gd name="connsiteX0" fmla="*/ 9055 w 6705749"/>
              <a:gd name="connsiteY0" fmla="*/ 575982 h 1149635"/>
              <a:gd name="connsiteX1" fmla="*/ 1017993 w 6705749"/>
              <a:gd name="connsiteY1" fmla="*/ 3295 h 1149635"/>
              <a:gd name="connsiteX2" fmla="*/ 6705749 w 6705749"/>
              <a:gd name="connsiteY2" fmla="*/ 420140 h 1149635"/>
              <a:gd name="connsiteX3" fmla="*/ 1017993 w 6705749"/>
              <a:gd name="connsiteY3" fmla="*/ 1148669 h 1149635"/>
              <a:gd name="connsiteX4" fmla="*/ 9055 w 6705749"/>
              <a:gd name="connsiteY4" fmla="*/ 575982 h 1149635"/>
              <a:gd name="connsiteX0" fmla="*/ 29879 w 6726573"/>
              <a:gd name="connsiteY0" fmla="*/ 575982 h 1149640"/>
              <a:gd name="connsiteX1" fmla="*/ 1038817 w 6726573"/>
              <a:gd name="connsiteY1" fmla="*/ 3295 h 1149640"/>
              <a:gd name="connsiteX2" fmla="*/ 6726573 w 6726573"/>
              <a:gd name="connsiteY2" fmla="*/ 420140 h 1149640"/>
              <a:gd name="connsiteX3" fmla="*/ 1038817 w 6726573"/>
              <a:gd name="connsiteY3" fmla="*/ 1148669 h 1149640"/>
              <a:gd name="connsiteX4" fmla="*/ 29879 w 6726573"/>
              <a:gd name="connsiteY4" fmla="*/ 575982 h 1149640"/>
              <a:gd name="connsiteX0" fmla="*/ 29879 w 6730938"/>
              <a:gd name="connsiteY0" fmla="*/ 188864 h 762522"/>
              <a:gd name="connsiteX1" fmla="*/ 6726573 w 6730938"/>
              <a:gd name="connsiteY1" fmla="*/ 33022 h 762522"/>
              <a:gd name="connsiteX2" fmla="*/ 1038817 w 6730938"/>
              <a:gd name="connsiteY2" fmla="*/ 761551 h 762522"/>
              <a:gd name="connsiteX3" fmla="*/ 29879 w 6730938"/>
              <a:gd name="connsiteY3" fmla="*/ 188864 h 762522"/>
              <a:gd name="connsiteX0" fmla="*/ -1 w 6696693"/>
              <a:gd name="connsiteY0" fmla="*/ 188864 h 188863"/>
              <a:gd name="connsiteX1" fmla="*/ 6696693 w 6696693"/>
              <a:gd name="connsiteY1" fmla="*/ 33022 h 188863"/>
              <a:gd name="connsiteX2" fmla="*/ -1 w 6696693"/>
              <a:gd name="connsiteY2" fmla="*/ 188864 h 188863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3970 w 6756248"/>
              <a:gd name="connsiteY0" fmla="*/ 501224 h 847269"/>
              <a:gd name="connsiteX1" fmla="*/ 6700664 w 6756248"/>
              <a:gd name="connsiteY1" fmla="*/ 345382 h 847269"/>
              <a:gd name="connsiteX2" fmla="*/ 3970 w 6756248"/>
              <a:gd name="connsiteY2" fmla="*/ 501224 h 847269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4246 w 6708142"/>
              <a:gd name="connsiteY0" fmla="*/ 689949 h 1369838"/>
              <a:gd name="connsiteX1" fmla="*/ 6700940 w 6708142"/>
              <a:gd name="connsiteY1" fmla="*/ 534107 h 1369838"/>
              <a:gd name="connsiteX2" fmla="*/ 4246 w 6708142"/>
              <a:gd name="connsiteY2" fmla="*/ 689949 h 1369838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5547 w 6702241"/>
              <a:gd name="connsiteY0" fmla="*/ 620653 h 1300542"/>
              <a:gd name="connsiteX1" fmla="*/ 6702241 w 6702241"/>
              <a:gd name="connsiteY1" fmla="*/ 464811 h 1300542"/>
              <a:gd name="connsiteX2" fmla="*/ 5547 w 6702241"/>
              <a:gd name="connsiteY2" fmla="*/ 620653 h 1300542"/>
              <a:gd name="connsiteX0" fmla="*/ 5547 w 6702241"/>
              <a:gd name="connsiteY0" fmla="*/ 620653 h 1146123"/>
              <a:gd name="connsiteX1" fmla="*/ 6702241 w 6702241"/>
              <a:gd name="connsiteY1" fmla="*/ 464811 h 1146123"/>
              <a:gd name="connsiteX2" fmla="*/ 5547 w 6702241"/>
              <a:gd name="connsiteY2" fmla="*/ 620653 h 1146123"/>
              <a:gd name="connsiteX0" fmla="*/ 6940 w 6703634"/>
              <a:gd name="connsiteY0" fmla="*/ 478252 h 1003722"/>
              <a:gd name="connsiteX1" fmla="*/ 6703634 w 6703634"/>
              <a:gd name="connsiteY1" fmla="*/ 322410 h 1003722"/>
              <a:gd name="connsiteX2" fmla="*/ 6940 w 6703634"/>
              <a:gd name="connsiteY2" fmla="*/ 478252 h 1003722"/>
              <a:gd name="connsiteX0" fmla="*/ 6940 w 6703634"/>
              <a:gd name="connsiteY0" fmla="*/ 478252 h 927312"/>
              <a:gd name="connsiteX1" fmla="*/ 6703634 w 6703634"/>
              <a:gd name="connsiteY1" fmla="*/ 322410 h 927312"/>
              <a:gd name="connsiteX2" fmla="*/ 6940 w 6703634"/>
              <a:gd name="connsiteY2" fmla="*/ 478252 h 927312"/>
              <a:gd name="connsiteX0" fmla="*/ 908 w 6697602"/>
              <a:gd name="connsiteY0" fmla="*/ 492896 h 957162"/>
              <a:gd name="connsiteX1" fmla="*/ 6697602 w 6697602"/>
              <a:gd name="connsiteY1" fmla="*/ 337054 h 957162"/>
              <a:gd name="connsiteX2" fmla="*/ 908 w 6697602"/>
              <a:gd name="connsiteY2" fmla="*/ 492896 h 957162"/>
              <a:gd name="connsiteX0" fmla="*/ 107 w 6696801"/>
              <a:gd name="connsiteY0" fmla="*/ 459499 h 888995"/>
              <a:gd name="connsiteX1" fmla="*/ 6696801 w 6696801"/>
              <a:gd name="connsiteY1" fmla="*/ 303657 h 888995"/>
              <a:gd name="connsiteX2" fmla="*/ 107 w 6696801"/>
              <a:gd name="connsiteY2" fmla="*/ 459499 h 888995"/>
              <a:gd name="connsiteX0" fmla="*/ 107 w 6696801"/>
              <a:gd name="connsiteY0" fmla="*/ 479688 h 909184"/>
              <a:gd name="connsiteX1" fmla="*/ 6696801 w 6696801"/>
              <a:gd name="connsiteY1" fmla="*/ 323846 h 909184"/>
              <a:gd name="connsiteX2" fmla="*/ 107 w 6696801"/>
              <a:gd name="connsiteY2" fmla="*/ 479688 h 909184"/>
              <a:gd name="connsiteX0" fmla="*/ 107 w 6696801"/>
              <a:gd name="connsiteY0" fmla="*/ 479688 h 940678"/>
              <a:gd name="connsiteX1" fmla="*/ 6696801 w 6696801"/>
              <a:gd name="connsiteY1" fmla="*/ 323846 h 940678"/>
              <a:gd name="connsiteX2" fmla="*/ 107 w 6696801"/>
              <a:gd name="connsiteY2" fmla="*/ 479688 h 940678"/>
              <a:gd name="connsiteX0" fmla="*/ 157 w 6696851"/>
              <a:gd name="connsiteY0" fmla="*/ 592191 h 1169389"/>
              <a:gd name="connsiteX1" fmla="*/ 6696851 w 6696851"/>
              <a:gd name="connsiteY1" fmla="*/ 436349 h 1169389"/>
              <a:gd name="connsiteX2" fmla="*/ 157 w 6696851"/>
              <a:gd name="connsiteY2" fmla="*/ 592191 h 1169389"/>
              <a:gd name="connsiteX0" fmla="*/ 493 w 6697187"/>
              <a:gd name="connsiteY0" fmla="*/ 497740 h 977584"/>
              <a:gd name="connsiteX1" fmla="*/ 6697187 w 6697187"/>
              <a:gd name="connsiteY1" fmla="*/ 341898 h 977584"/>
              <a:gd name="connsiteX2" fmla="*/ 493 w 6697187"/>
              <a:gd name="connsiteY2" fmla="*/ 497740 h 977584"/>
              <a:gd name="connsiteX0" fmla="*/ 500 w 6642198"/>
              <a:gd name="connsiteY0" fmla="*/ 513253 h 980121"/>
              <a:gd name="connsiteX1" fmla="*/ 6642198 w 6642198"/>
              <a:gd name="connsiteY1" fmla="*/ 321242 h 980121"/>
              <a:gd name="connsiteX2" fmla="*/ 500 w 6642198"/>
              <a:gd name="connsiteY2" fmla="*/ 513253 h 980121"/>
              <a:gd name="connsiteX0" fmla="*/ 491 w 6709825"/>
              <a:gd name="connsiteY0" fmla="*/ 478133 h 976265"/>
              <a:gd name="connsiteX1" fmla="*/ 6709825 w 6709825"/>
              <a:gd name="connsiteY1" fmla="*/ 370770 h 976265"/>
              <a:gd name="connsiteX2" fmla="*/ 491 w 6709825"/>
              <a:gd name="connsiteY2" fmla="*/ 478133 h 976265"/>
              <a:gd name="connsiteX0" fmla="*/ 491 w 6709825"/>
              <a:gd name="connsiteY0" fmla="*/ 478133 h 962255"/>
              <a:gd name="connsiteX1" fmla="*/ 6709825 w 6709825"/>
              <a:gd name="connsiteY1" fmla="*/ 370770 h 962255"/>
              <a:gd name="connsiteX2" fmla="*/ 491 w 6709825"/>
              <a:gd name="connsiteY2" fmla="*/ 478133 h 962255"/>
              <a:gd name="connsiteX0" fmla="*/ 905 w 6710239"/>
              <a:gd name="connsiteY0" fmla="*/ 471953 h 956075"/>
              <a:gd name="connsiteX1" fmla="*/ 6710239 w 6710239"/>
              <a:gd name="connsiteY1" fmla="*/ 364590 h 956075"/>
              <a:gd name="connsiteX2" fmla="*/ 905 w 6710239"/>
              <a:gd name="connsiteY2" fmla="*/ 471953 h 956075"/>
              <a:gd name="connsiteX0" fmla="*/ 933 w 6710267"/>
              <a:gd name="connsiteY0" fmla="*/ 454975 h 939097"/>
              <a:gd name="connsiteX1" fmla="*/ 6710267 w 6710267"/>
              <a:gd name="connsiteY1" fmla="*/ 347612 h 939097"/>
              <a:gd name="connsiteX2" fmla="*/ 933 w 6710267"/>
              <a:gd name="connsiteY2" fmla="*/ 454975 h 939097"/>
              <a:gd name="connsiteX0" fmla="*/ 933 w 6710267"/>
              <a:gd name="connsiteY0" fmla="*/ 454975 h 903078"/>
              <a:gd name="connsiteX1" fmla="*/ 6710267 w 6710267"/>
              <a:gd name="connsiteY1" fmla="*/ 347612 h 903078"/>
              <a:gd name="connsiteX2" fmla="*/ 933 w 6710267"/>
              <a:gd name="connsiteY2" fmla="*/ 454975 h 903078"/>
              <a:gd name="connsiteX0" fmla="*/ 1137 w 6303942"/>
              <a:gd name="connsiteY0" fmla="*/ 450007 h 902803"/>
              <a:gd name="connsiteX1" fmla="*/ 6303942 w 6303942"/>
              <a:gd name="connsiteY1" fmla="*/ 356384 h 902803"/>
              <a:gd name="connsiteX2" fmla="*/ 1137 w 6303942"/>
              <a:gd name="connsiteY2" fmla="*/ 450007 h 902803"/>
              <a:gd name="connsiteX0" fmla="*/ 763 w 6303568"/>
              <a:gd name="connsiteY0" fmla="*/ 345042 h 691510"/>
              <a:gd name="connsiteX1" fmla="*/ 6303568 w 6303568"/>
              <a:gd name="connsiteY1" fmla="*/ 251419 h 691510"/>
              <a:gd name="connsiteX2" fmla="*/ 763 w 6303568"/>
              <a:gd name="connsiteY2" fmla="*/ 345042 h 691510"/>
              <a:gd name="connsiteX0" fmla="*/ 464 w 6303269"/>
              <a:gd name="connsiteY0" fmla="*/ 301419 h 603002"/>
              <a:gd name="connsiteX1" fmla="*/ 6303269 w 6303269"/>
              <a:gd name="connsiteY1" fmla="*/ 207796 h 603002"/>
              <a:gd name="connsiteX2" fmla="*/ 464 w 6303269"/>
              <a:gd name="connsiteY2" fmla="*/ 301419 h 603002"/>
              <a:gd name="connsiteX0" fmla="*/ 2 w 6302807"/>
              <a:gd name="connsiteY0" fmla="*/ 232453 h 459965"/>
              <a:gd name="connsiteX1" fmla="*/ 6302807 w 6302807"/>
              <a:gd name="connsiteY1" fmla="*/ 138830 h 459965"/>
              <a:gd name="connsiteX2" fmla="*/ 2 w 6302807"/>
              <a:gd name="connsiteY2" fmla="*/ 232453 h 459965"/>
              <a:gd name="connsiteX0" fmla="*/ 2 w 6302807"/>
              <a:gd name="connsiteY0" fmla="*/ 218785 h 430437"/>
              <a:gd name="connsiteX1" fmla="*/ 6302807 w 6302807"/>
              <a:gd name="connsiteY1" fmla="*/ 125162 h 430437"/>
              <a:gd name="connsiteX2" fmla="*/ 2 w 6302807"/>
              <a:gd name="connsiteY2" fmla="*/ 218785 h 430437"/>
              <a:gd name="connsiteX0" fmla="*/ 2 w 6302807"/>
              <a:gd name="connsiteY0" fmla="*/ 150184 h 361836"/>
              <a:gd name="connsiteX1" fmla="*/ 6302807 w 6302807"/>
              <a:gd name="connsiteY1" fmla="*/ 56561 h 361836"/>
              <a:gd name="connsiteX2" fmla="*/ 2 w 6302807"/>
              <a:gd name="connsiteY2" fmla="*/ 150184 h 361836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133 w 6302938"/>
              <a:gd name="connsiteY0" fmla="*/ 213846 h 451605"/>
              <a:gd name="connsiteX1" fmla="*/ 6302938 w 6302938"/>
              <a:gd name="connsiteY1" fmla="*/ 120223 h 451605"/>
              <a:gd name="connsiteX2" fmla="*/ 133 w 6302938"/>
              <a:gd name="connsiteY2" fmla="*/ 213846 h 451605"/>
              <a:gd name="connsiteX0" fmla="*/ 2289 w 6305094"/>
              <a:gd name="connsiteY0" fmla="*/ 237792 h 499248"/>
              <a:gd name="connsiteX1" fmla="*/ 6305094 w 6305094"/>
              <a:gd name="connsiteY1" fmla="*/ 144169 h 499248"/>
              <a:gd name="connsiteX2" fmla="*/ 2289 w 6305094"/>
              <a:gd name="connsiteY2" fmla="*/ 237792 h 499248"/>
              <a:gd name="connsiteX0" fmla="*/ 1330 w 6304135"/>
              <a:gd name="connsiteY0" fmla="*/ 208330 h 440630"/>
              <a:gd name="connsiteX1" fmla="*/ 6304135 w 6304135"/>
              <a:gd name="connsiteY1" fmla="*/ 114707 h 440630"/>
              <a:gd name="connsiteX2" fmla="*/ 1330 w 6304135"/>
              <a:gd name="connsiteY2" fmla="*/ 208330 h 440630"/>
              <a:gd name="connsiteX0" fmla="*/ 1330 w 6304135"/>
              <a:gd name="connsiteY0" fmla="*/ 190557 h 422857"/>
              <a:gd name="connsiteX1" fmla="*/ 6304135 w 6304135"/>
              <a:gd name="connsiteY1" fmla="*/ 96934 h 422857"/>
              <a:gd name="connsiteX2" fmla="*/ 1330 w 6304135"/>
              <a:gd name="connsiteY2" fmla="*/ 190557 h 422857"/>
              <a:gd name="connsiteX0" fmla="*/ 1322 w 6304127"/>
              <a:gd name="connsiteY0" fmla="*/ 190557 h 391618"/>
              <a:gd name="connsiteX1" fmla="*/ 6304127 w 6304127"/>
              <a:gd name="connsiteY1" fmla="*/ 96934 h 391618"/>
              <a:gd name="connsiteX2" fmla="*/ 1322 w 6304127"/>
              <a:gd name="connsiteY2" fmla="*/ 190557 h 391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04127" h="391618">
                <a:moveTo>
                  <a:pt x="1322" y="190557"/>
                </a:moveTo>
                <a:cubicBezTo>
                  <a:pt x="58819" y="-206459"/>
                  <a:pt x="1676272" y="148415"/>
                  <a:pt x="6304127" y="96934"/>
                </a:cubicBezTo>
                <a:cubicBezTo>
                  <a:pt x="1758417" y="309945"/>
                  <a:pt x="-56175" y="587573"/>
                  <a:pt x="1322" y="190557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8" name="矩形 1"/>
          <p:cNvSpPr>
            <a:spLocks noChangeArrowheads="1"/>
          </p:cNvSpPr>
          <p:nvPr/>
        </p:nvSpPr>
        <p:spPr bwMode="auto">
          <a:xfrm>
            <a:off x="3982502" y="2298624"/>
            <a:ext cx="3826074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上海锐普广告有限公司是中国第一家精品</a:t>
            </a:r>
            <a:r>
              <a:rPr lang="en-US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PPT</a:t>
            </a:r>
            <a:r>
              <a:rPr lang="zh-CN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设计机构。拥有国内顶尖的</a:t>
            </a:r>
            <a:r>
              <a:rPr lang="en-US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PPT</a:t>
            </a:r>
            <a:r>
              <a:rPr lang="zh-CN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制作技术、顶级的</a:t>
            </a:r>
            <a:r>
              <a:rPr lang="en-US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PPT</a:t>
            </a:r>
            <a:r>
              <a:rPr lang="zh-CN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设计团队， 坚持精益求精、拒绝平庸的做事精神，帮助您实现美观、精致、严谨、动感的</a:t>
            </a:r>
            <a:r>
              <a:rPr lang="en-US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PPT</a:t>
            </a:r>
            <a:r>
              <a:rPr lang="zh-CN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展示效果，让您的</a:t>
            </a:r>
            <a:r>
              <a:rPr lang="en-US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PPT</a:t>
            </a:r>
            <a:r>
              <a:rPr lang="zh-CN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创造卓越价值。</a:t>
            </a:r>
          </a:p>
        </p:txBody>
      </p:sp>
      <p:sp>
        <p:nvSpPr>
          <p:cNvPr id="60" name="矩形 59"/>
          <p:cNvSpPr/>
          <p:nvPr/>
        </p:nvSpPr>
        <p:spPr>
          <a:xfrm>
            <a:off x="3975222" y="1958380"/>
            <a:ext cx="28414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800" spc="1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cs typeface="Arial" panose="020B0604020202020204" pitchFamily="34" charset="0"/>
              </a:rPr>
              <a:t>上海锐普广告有限公司</a:t>
            </a:r>
            <a:endParaRPr lang="zh-CN" altLang="en-US" sz="1800" spc="100" dirty="0">
              <a:solidFill>
                <a:schemeClr val="bg1"/>
              </a:solidFill>
              <a:latin typeface="汉仪丫丫体简" panose="02010604000101010101" pitchFamily="2" charset="-122"/>
              <a:ea typeface="汉仪丫丫体简" panose="02010604000101010101" pitchFamily="2" charset="-122"/>
              <a:cs typeface="Arial" panose="020B0604020202020204" pitchFamily="34" charset="0"/>
            </a:endParaRPr>
          </a:p>
        </p:txBody>
      </p:sp>
      <p:pic>
        <p:nvPicPr>
          <p:cNvPr id="62" name="图片 6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491" y="1481536"/>
            <a:ext cx="3097021" cy="3097021"/>
          </a:xfrm>
          <a:prstGeom prst="rect">
            <a:avLst/>
          </a:prstGeom>
          <a:effectLst/>
        </p:spPr>
      </p:pic>
      <p:grpSp>
        <p:nvGrpSpPr>
          <p:cNvPr id="59" name="组合 58"/>
          <p:cNvGrpSpPr/>
          <p:nvPr/>
        </p:nvGrpSpPr>
        <p:grpSpPr>
          <a:xfrm rot="832689">
            <a:off x="7482840" y="3378408"/>
            <a:ext cx="433051" cy="587903"/>
            <a:chOff x="1154112" y="1900238"/>
            <a:chExt cx="1025524" cy="1392237"/>
          </a:xfrm>
        </p:grpSpPr>
        <p:sp>
          <p:nvSpPr>
            <p:cNvPr id="61" name="Freeform 34"/>
            <p:cNvSpPr>
              <a:spLocks/>
            </p:cNvSpPr>
            <p:nvPr/>
          </p:nvSpPr>
          <p:spPr bwMode="auto">
            <a:xfrm>
              <a:off x="1679574" y="2851150"/>
              <a:ext cx="223837" cy="341312"/>
            </a:xfrm>
            <a:custGeom>
              <a:avLst/>
              <a:gdLst>
                <a:gd name="T0" fmla="*/ 141 w 141"/>
                <a:gd name="T1" fmla="*/ 211 h 215"/>
                <a:gd name="T2" fmla="*/ 135 w 141"/>
                <a:gd name="T3" fmla="*/ 215 h 215"/>
                <a:gd name="T4" fmla="*/ 0 w 141"/>
                <a:gd name="T5" fmla="*/ 4 h 215"/>
                <a:gd name="T6" fmla="*/ 7 w 141"/>
                <a:gd name="T7" fmla="*/ 0 h 215"/>
                <a:gd name="T8" fmla="*/ 141 w 141"/>
                <a:gd name="T9" fmla="*/ 211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15">
                  <a:moveTo>
                    <a:pt x="141" y="211"/>
                  </a:moveTo>
                  <a:lnTo>
                    <a:pt x="135" y="215"/>
                  </a:lnTo>
                  <a:lnTo>
                    <a:pt x="0" y="4"/>
                  </a:lnTo>
                  <a:lnTo>
                    <a:pt x="7" y="0"/>
                  </a:lnTo>
                  <a:lnTo>
                    <a:pt x="141" y="211"/>
                  </a:lnTo>
                  <a:close/>
                </a:path>
              </a:pathLst>
            </a:custGeom>
            <a:solidFill>
              <a:srgbClr val="F8B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5"/>
            <p:cNvSpPr>
              <a:spLocks/>
            </p:cNvSpPr>
            <p:nvPr/>
          </p:nvSpPr>
          <p:spPr bwMode="auto">
            <a:xfrm>
              <a:off x="1995486" y="2698750"/>
              <a:ext cx="142875" cy="377825"/>
            </a:xfrm>
            <a:custGeom>
              <a:avLst/>
              <a:gdLst>
                <a:gd name="T0" fmla="*/ 83 w 90"/>
                <a:gd name="T1" fmla="*/ 238 h 238"/>
                <a:gd name="T2" fmla="*/ 90 w 90"/>
                <a:gd name="T3" fmla="*/ 235 h 238"/>
                <a:gd name="T4" fmla="*/ 6 w 90"/>
                <a:gd name="T5" fmla="*/ 0 h 238"/>
                <a:gd name="T6" fmla="*/ 0 w 90"/>
                <a:gd name="T7" fmla="*/ 2 h 238"/>
                <a:gd name="T8" fmla="*/ 83 w 90"/>
                <a:gd name="T9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38">
                  <a:moveTo>
                    <a:pt x="83" y="238"/>
                  </a:moveTo>
                  <a:lnTo>
                    <a:pt x="90" y="235"/>
                  </a:lnTo>
                  <a:lnTo>
                    <a:pt x="6" y="0"/>
                  </a:lnTo>
                  <a:lnTo>
                    <a:pt x="0" y="2"/>
                  </a:lnTo>
                  <a:lnTo>
                    <a:pt x="83" y="238"/>
                  </a:lnTo>
                  <a:close/>
                </a:path>
              </a:pathLst>
            </a:custGeom>
            <a:solidFill>
              <a:srgbClr val="F8B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6"/>
            <p:cNvSpPr>
              <a:spLocks/>
            </p:cNvSpPr>
            <p:nvPr/>
          </p:nvSpPr>
          <p:spPr bwMode="auto">
            <a:xfrm>
              <a:off x="1868486" y="1954213"/>
              <a:ext cx="241300" cy="757237"/>
            </a:xfrm>
            <a:custGeom>
              <a:avLst/>
              <a:gdLst>
                <a:gd name="T0" fmla="*/ 78 w 111"/>
                <a:gd name="T1" fmla="*/ 168 h 348"/>
                <a:gd name="T2" fmla="*/ 75 w 111"/>
                <a:gd name="T3" fmla="*/ 348 h 348"/>
                <a:gd name="T4" fmla="*/ 83 w 111"/>
                <a:gd name="T5" fmla="*/ 344 h 348"/>
                <a:gd name="T6" fmla="*/ 99 w 111"/>
                <a:gd name="T7" fmla="*/ 173 h 348"/>
                <a:gd name="T8" fmla="*/ 0 w 111"/>
                <a:gd name="T9" fmla="*/ 0 h 348"/>
                <a:gd name="T10" fmla="*/ 78 w 111"/>
                <a:gd name="T11" fmla="*/ 16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348">
                  <a:moveTo>
                    <a:pt x="78" y="168"/>
                  </a:moveTo>
                  <a:cubicBezTo>
                    <a:pt x="91" y="234"/>
                    <a:pt x="86" y="300"/>
                    <a:pt x="75" y="348"/>
                  </a:cubicBezTo>
                  <a:cubicBezTo>
                    <a:pt x="83" y="344"/>
                    <a:pt x="83" y="344"/>
                    <a:pt x="83" y="344"/>
                  </a:cubicBezTo>
                  <a:cubicBezTo>
                    <a:pt x="92" y="297"/>
                    <a:pt x="111" y="230"/>
                    <a:pt x="99" y="173"/>
                  </a:cubicBezTo>
                  <a:cubicBezTo>
                    <a:pt x="80" y="81"/>
                    <a:pt x="41" y="16"/>
                    <a:pt x="0" y="0"/>
                  </a:cubicBezTo>
                  <a:cubicBezTo>
                    <a:pt x="34" y="30"/>
                    <a:pt x="63" y="91"/>
                    <a:pt x="78" y="168"/>
                  </a:cubicBezTo>
                  <a:close/>
                </a:path>
              </a:pathLst>
            </a:custGeom>
            <a:solidFill>
              <a:srgbClr val="FCF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7"/>
            <p:cNvSpPr>
              <a:spLocks/>
            </p:cNvSpPr>
            <p:nvPr/>
          </p:nvSpPr>
          <p:spPr bwMode="auto">
            <a:xfrm>
              <a:off x="1708149" y="1900238"/>
              <a:ext cx="358775" cy="846137"/>
            </a:xfrm>
            <a:custGeom>
              <a:avLst/>
              <a:gdLst>
                <a:gd name="T0" fmla="*/ 116 w 165"/>
                <a:gd name="T1" fmla="*/ 186 h 389"/>
                <a:gd name="T2" fmla="*/ 117 w 165"/>
                <a:gd name="T3" fmla="*/ 389 h 389"/>
                <a:gd name="T4" fmla="*/ 149 w 165"/>
                <a:gd name="T5" fmla="*/ 373 h 389"/>
                <a:gd name="T6" fmla="*/ 152 w 165"/>
                <a:gd name="T7" fmla="*/ 193 h 389"/>
                <a:gd name="T8" fmla="*/ 74 w 165"/>
                <a:gd name="T9" fmla="*/ 25 h 389"/>
                <a:gd name="T10" fmla="*/ 4 w 165"/>
                <a:gd name="T11" fmla="*/ 9 h 389"/>
                <a:gd name="T12" fmla="*/ 0 w 165"/>
                <a:gd name="T13" fmla="*/ 11 h 389"/>
                <a:gd name="T14" fmla="*/ 116 w 165"/>
                <a:gd name="T15" fmla="*/ 186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389">
                  <a:moveTo>
                    <a:pt x="116" y="186"/>
                  </a:moveTo>
                  <a:cubicBezTo>
                    <a:pt x="136" y="263"/>
                    <a:pt x="132" y="339"/>
                    <a:pt x="117" y="389"/>
                  </a:cubicBezTo>
                  <a:cubicBezTo>
                    <a:pt x="149" y="373"/>
                    <a:pt x="149" y="373"/>
                    <a:pt x="149" y="373"/>
                  </a:cubicBezTo>
                  <a:cubicBezTo>
                    <a:pt x="160" y="325"/>
                    <a:pt x="165" y="259"/>
                    <a:pt x="152" y="193"/>
                  </a:cubicBezTo>
                  <a:cubicBezTo>
                    <a:pt x="137" y="116"/>
                    <a:pt x="108" y="55"/>
                    <a:pt x="74" y="25"/>
                  </a:cubicBezTo>
                  <a:cubicBezTo>
                    <a:pt x="51" y="6"/>
                    <a:pt x="27" y="0"/>
                    <a:pt x="4" y="9"/>
                  </a:cubicBezTo>
                  <a:cubicBezTo>
                    <a:pt x="2" y="10"/>
                    <a:pt x="1" y="10"/>
                    <a:pt x="0" y="11"/>
                  </a:cubicBezTo>
                  <a:cubicBezTo>
                    <a:pt x="47" y="27"/>
                    <a:pt x="93" y="94"/>
                    <a:pt x="116" y="186"/>
                  </a:cubicBezTo>
                  <a:close/>
                </a:path>
              </a:pathLst>
            </a:custGeom>
            <a:solidFill>
              <a:srgbClr val="FDA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8"/>
            <p:cNvSpPr>
              <a:spLocks/>
            </p:cNvSpPr>
            <p:nvPr/>
          </p:nvSpPr>
          <p:spPr bwMode="auto">
            <a:xfrm>
              <a:off x="1316037" y="1949450"/>
              <a:ext cx="641349" cy="893762"/>
            </a:xfrm>
            <a:custGeom>
              <a:avLst/>
              <a:gdLst>
                <a:gd name="T0" fmla="*/ 62 w 295"/>
                <a:gd name="T1" fmla="*/ 258 h 411"/>
                <a:gd name="T2" fmla="*/ 204 w 295"/>
                <a:gd name="T3" fmla="*/ 411 h 411"/>
                <a:gd name="T4" fmla="*/ 290 w 295"/>
                <a:gd name="T5" fmla="*/ 369 h 411"/>
                <a:gd name="T6" fmla="*/ 255 w 295"/>
                <a:gd name="T7" fmla="*/ 161 h 411"/>
                <a:gd name="T8" fmla="*/ 112 w 295"/>
                <a:gd name="T9" fmla="*/ 3 h 411"/>
                <a:gd name="T10" fmla="*/ 61 w 295"/>
                <a:gd name="T11" fmla="*/ 11 h 411"/>
                <a:gd name="T12" fmla="*/ 25 w 295"/>
                <a:gd name="T13" fmla="*/ 48 h 411"/>
                <a:gd name="T14" fmla="*/ 62 w 295"/>
                <a:gd name="T15" fmla="*/ 258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5" h="411">
                  <a:moveTo>
                    <a:pt x="62" y="258"/>
                  </a:moveTo>
                  <a:cubicBezTo>
                    <a:pt x="103" y="324"/>
                    <a:pt x="159" y="383"/>
                    <a:pt x="204" y="411"/>
                  </a:cubicBezTo>
                  <a:cubicBezTo>
                    <a:pt x="290" y="369"/>
                    <a:pt x="290" y="369"/>
                    <a:pt x="290" y="369"/>
                  </a:cubicBezTo>
                  <a:cubicBezTo>
                    <a:pt x="295" y="316"/>
                    <a:pt x="283" y="235"/>
                    <a:pt x="255" y="161"/>
                  </a:cubicBezTo>
                  <a:cubicBezTo>
                    <a:pt x="223" y="74"/>
                    <a:pt x="166" y="13"/>
                    <a:pt x="112" y="3"/>
                  </a:cubicBezTo>
                  <a:cubicBezTo>
                    <a:pt x="94" y="0"/>
                    <a:pt x="77" y="3"/>
                    <a:pt x="61" y="11"/>
                  </a:cubicBezTo>
                  <a:cubicBezTo>
                    <a:pt x="46" y="18"/>
                    <a:pt x="33" y="31"/>
                    <a:pt x="25" y="48"/>
                  </a:cubicBezTo>
                  <a:cubicBezTo>
                    <a:pt x="0" y="97"/>
                    <a:pt x="13" y="179"/>
                    <a:pt x="62" y="258"/>
                  </a:cubicBezTo>
                  <a:close/>
                </a:path>
              </a:pathLst>
            </a:custGeom>
            <a:solidFill>
              <a:srgbClr val="FDA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9"/>
            <p:cNvSpPr>
              <a:spLocks/>
            </p:cNvSpPr>
            <p:nvPr/>
          </p:nvSpPr>
          <p:spPr bwMode="auto">
            <a:xfrm>
              <a:off x="1177924" y="2152650"/>
              <a:ext cx="566737" cy="731837"/>
            </a:xfrm>
            <a:custGeom>
              <a:avLst/>
              <a:gdLst>
                <a:gd name="T0" fmla="*/ 85 w 260"/>
                <a:gd name="T1" fmla="*/ 231 h 337"/>
                <a:gd name="T2" fmla="*/ 228 w 260"/>
                <a:gd name="T3" fmla="*/ 337 h 337"/>
                <a:gd name="T4" fmla="*/ 260 w 260"/>
                <a:gd name="T5" fmla="*/ 322 h 337"/>
                <a:gd name="T6" fmla="*/ 102 w 260"/>
                <a:gd name="T7" fmla="*/ 198 h 337"/>
                <a:gd name="T8" fmla="*/ 35 w 260"/>
                <a:gd name="T9" fmla="*/ 0 h 337"/>
                <a:gd name="T10" fmla="*/ 31 w 260"/>
                <a:gd name="T11" fmla="*/ 2 h 337"/>
                <a:gd name="T12" fmla="*/ 1 w 260"/>
                <a:gd name="T13" fmla="*/ 68 h 337"/>
                <a:gd name="T14" fmla="*/ 85 w 260"/>
                <a:gd name="T15" fmla="*/ 231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0" h="337">
                  <a:moveTo>
                    <a:pt x="85" y="231"/>
                  </a:moveTo>
                  <a:cubicBezTo>
                    <a:pt x="128" y="281"/>
                    <a:pt x="183" y="317"/>
                    <a:pt x="228" y="337"/>
                  </a:cubicBezTo>
                  <a:cubicBezTo>
                    <a:pt x="260" y="322"/>
                    <a:pt x="260" y="322"/>
                    <a:pt x="260" y="322"/>
                  </a:cubicBezTo>
                  <a:cubicBezTo>
                    <a:pt x="212" y="303"/>
                    <a:pt x="149" y="260"/>
                    <a:pt x="102" y="198"/>
                  </a:cubicBezTo>
                  <a:cubicBezTo>
                    <a:pt x="44" y="125"/>
                    <a:pt x="19" y="48"/>
                    <a:pt x="35" y="0"/>
                  </a:cubicBezTo>
                  <a:cubicBezTo>
                    <a:pt x="34" y="1"/>
                    <a:pt x="32" y="1"/>
                    <a:pt x="31" y="2"/>
                  </a:cubicBezTo>
                  <a:cubicBezTo>
                    <a:pt x="10" y="15"/>
                    <a:pt x="0" y="39"/>
                    <a:pt x="1" y="68"/>
                  </a:cubicBezTo>
                  <a:cubicBezTo>
                    <a:pt x="4" y="114"/>
                    <a:pt x="34" y="174"/>
                    <a:pt x="85" y="231"/>
                  </a:cubicBezTo>
                  <a:close/>
                </a:path>
              </a:pathLst>
            </a:custGeom>
            <a:solidFill>
              <a:srgbClr val="FDA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40"/>
            <p:cNvSpPr>
              <a:spLocks/>
            </p:cNvSpPr>
            <p:nvPr/>
          </p:nvSpPr>
          <p:spPr bwMode="auto">
            <a:xfrm>
              <a:off x="1558924" y="1912938"/>
              <a:ext cx="444500" cy="839787"/>
            </a:xfrm>
            <a:custGeom>
              <a:avLst/>
              <a:gdLst>
                <a:gd name="T0" fmla="*/ 143 w 204"/>
                <a:gd name="T1" fmla="*/ 178 h 386"/>
                <a:gd name="T2" fmla="*/ 178 w 204"/>
                <a:gd name="T3" fmla="*/ 386 h 386"/>
                <a:gd name="T4" fmla="*/ 185 w 204"/>
                <a:gd name="T5" fmla="*/ 383 h 386"/>
                <a:gd name="T6" fmla="*/ 184 w 204"/>
                <a:gd name="T7" fmla="*/ 180 h 386"/>
                <a:gd name="T8" fmla="*/ 68 w 204"/>
                <a:gd name="T9" fmla="*/ 5 h 386"/>
                <a:gd name="T10" fmla="*/ 21 w 204"/>
                <a:gd name="T11" fmla="*/ 7 h 386"/>
                <a:gd name="T12" fmla="*/ 0 w 204"/>
                <a:gd name="T13" fmla="*/ 20 h 386"/>
                <a:gd name="T14" fmla="*/ 143 w 204"/>
                <a:gd name="T15" fmla="*/ 178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4" h="386">
                  <a:moveTo>
                    <a:pt x="143" y="178"/>
                  </a:moveTo>
                  <a:cubicBezTo>
                    <a:pt x="171" y="252"/>
                    <a:pt x="183" y="333"/>
                    <a:pt x="178" y="386"/>
                  </a:cubicBezTo>
                  <a:cubicBezTo>
                    <a:pt x="185" y="383"/>
                    <a:pt x="185" y="383"/>
                    <a:pt x="185" y="383"/>
                  </a:cubicBezTo>
                  <a:cubicBezTo>
                    <a:pt x="200" y="333"/>
                    <a:pt x="204" y="257"/>
                    <a:pt x="184" y="180"/>
                  </a:cubicBezTo>
                  <a:cubicBezTo>
                    <a:pt x="161" y="88"/>
                    <a:pt x="115" y="21"/>
                    <a:pt x="68" y="5"/>
                  </a:cubicBezTo>
                  <a:cubicBezTo>
                    <a:pt x="52" y="0"/>
                    <a:pt x="36" y="0"/>
                    <a:pt x="21" y="7"/>
                  </a:cubicBezTo>
                  <a:cubicBezTo>
                    <a:pt x="13" y="10"/>
                    <a:pt x="6" y="14"/>
                    <a:pt x="0" y="20"/>
                  </a:cubicBezTo>
                  <a:cubicBezTo>
                    <a:pt x="54" y="30"/>
                    <a:pt x="111" y="91"/>
                    <a:pt x="143" y="178"/>
                  </a:cubicBezTo>
                  <a:close/>
                </a:path>
              </a:pathLst>
            </a:custGeom>
            <a:solidFill>
              <a:srgbClr val="FCF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1"/>
            <p:cNvSpPr>
              <a:spLocks/>
            </p:cNvSpPr>
            <p:nvPr/>
          </p:nvSpPr>
          <p:spPr bwMode="auto">
            <a:xfrm>
              <a:off x="1154112" y="2300288"/>
              <a:ext cx="520699" cy="593725"/>
            </a:xfrm>
            <a:custGeom>
              <a:avLst/>
              <a:gdLst>
                <a:gd name="T0" fmla="*/ 96 w 239"/>
                <a:gd name="T1" fmla="*/ 163 h 273"/>
                <a:gd name="T2" fmla="*/ 12 w 239"/>
                <a:gd name="T3" fmla="*/ 0 h 273"/>
                <a:gd name="T4" fmla="*/ 88 w 239"/>
                <a:gd name="T5" fmla="*/ 183 h 273"/>
                <a:gd name="T6" fmla="*/ 231 w 239"/>
                <a:gd name="T7" fmla="*/ 273 h 273"/>
                <a:gd name="T8" fmla="*/ 239 w 239"/>
                <a:gd name="T9" fmla="*/ 269 h 273"/>
                <a:gd name="T10" fmla="*/ 96 w 239"/>
                <a:gd name="T11" fmla="*/ 16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9" h="273">
                  <a:moveTo>
                    <a:pt x="96" y="163"/>
                  </a:moveTo>
                  <a:cubicBezTo>
                    <a:pt x="45" y="106"/>
                    <a:pt x="15" y="46"/>
                    <a:pt x="12" y="0"/>
                  </a:cubicBezTo>
                  <a:cubicBezTo>
                    <a:pt x="0" y="43"/>
                    <a:pt x="27" y="112"/>
                    <a:pt x="88" y="183"/>
                  </a:cubicBezTo>
                  <a:cubicBezTo>
                    <a:pt x="125" y="226"/>
                    <a:pt x="188" y="251"/>
                    <a:pt x="231" y="273"/>
                  </a:cubicBezTo>
                  <a:cubicBezTo>
                    <a:pt x="239" y="269"/>
                    <a:pt x="239" y="269"/>
                    <a:pt x="239" y="269"/>
                  </a:cubicBezTo>
                  <a:cubicBezTo>
                    <a:pt x="194" y="249"/>
                    <a:pt x="139" y="213"/>
                    <a:pt x="96" y="163"/>
                  </a:cubicBezTo>
                  <a:close/>
                </a:path>
              </a:pathLst>
            </a:custGeom>
            <a:solidFill>
              <a:srgbClr val="FCF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2"/>
            <p:cNvSpPr>
              <a:spLocks/>
            </p:cNvSpPr>
            <p:nvPr/>
          </p:nvSpPr>
          <p:spPr bwMode="auto">
            <a:xfrm>
              <a:off x="1219199" y="2054225"/>
              <a:ext cx="539749" cy="798512"/>
            </a:xfrm>
            <a:custGeom>
              <a:avLst/>
              <a:gdLst>
                <a:gd name="T0" fmla="*/ 83 w 248"/>
                <a:gd name="T1" fmla="*/ 243 h 367"/>
                <a:gd name="T2" fmla="*/ 241 w 248"/>
                <a:gd name="T3" fmla="*/ 367 h 367"/>
                <a:gd name="T4" fmla="*/ 248 w 248"/>
                <a:gd name="T5" fmla="*/ 363 h 367"/>
                <a:gd name="T6" fmla="*/ 106 w 248"/>
                <a:gd name="T7" fmla="*/ 210 h 367"/>
                <a:gd name="T8" fmla="*/ 69 w 248"/>
                <a:gd name="T9" fmla="*/ 0 h 367"/>
                <a:gd name="T10" fmla="*/ 46 w 248"/>
                <a:gd name="T11" fmla="*/ 8 h 367"/>
                <a:gd name="T12" fmla="*/ 16 w 248"/>
                <a:gd name="T13" fmla="*/ 45 h 367"/>
                <a:gd name="T14" fmla="*/ 83 w 248"/>
                <a:gd name="T15" fmla="*/ 243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8" h="367">
                  <a:moveTo>
                    <a:pt x="83" y="243"/>
                  </a:moveTo>
                  <a:cubicBezTo>
                    <a:pt x="130" y="305"/>
                    <a:pt x="193" y="348"/>
                    <a:pt x="241" y="367"/>
                  </a:cubicBezTo>
                  <a:cubicBezTo>
                    <a:pt x="248" y="363"/>
                    <a:pt x="248" y="363"/>
                    <a:pt x="248" y="363"/>
                  </a:cubicBezTo>
                  <a:cubicBezTo>
                    <a:pt x="203" y="335"/>
                    <a:pt x="147" y="276"/>
                    <a:pt x="106" y="210"/>
                  </a:cubicBezTo>
                  <a:cubicBezTo>
                    <a:pt x="57" y="131"/>
                    <a:pt x="44" y="49"/>
                    <a:pt x="69" y="0"/>
                  </a:cubicBezTo>
                  <a:cubicBezTo>
                    <a:pt x="61" y="1"/>
                    <a:pt x="53" y="4"/>
                    <a:pt x="46" y="8"/>
                  </a:cubicBezTo>
                  <a:cubicBezTo>
                    <a:pt x="31" y="16"/>
                    <a:pt x="21" y="29"/>
                    <a:pt x="16" y="45"/>
                  </a:cubicBezTo>
                  <a:cubicBezTo>
                    <a:pt x="0" y="93"/>
                    <a:pt x="25" y="170"/>
                    <a:pt x="83" y="243"/>
                  </a:cubicBezTo>
                  <a:close/>
                </a:path>
              </a:pathLst>
            </a:custGeom>
            <a:solidFill>
              <a:srgbClr val="FCF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3"/>
            <p:cNvSpPr>
              <a:spLocks/>
            </p:cNvSpPr>
            <p:nvPr/>
          </p:nvSpPr>
          <p:spPr bwMode="auto">
            <a:xfrm>
              <a:off x="1657349" y="2701925"/>
              <a:ext cx="400050" cy="268287"/>
            </a:xfrm>
            <a:custGeom>
              <a:avLst/>
              <a:gdLst>
                <a:gd name="T0" fmla="*/ 252 w 252"/>
                <a:gd name="T1" fmla="*/ 72 h 169"/>
                <a:gd name="T2" fmla="*/ 54 w 252"/>
                <a:gd name="T3" fmla="*/ 169 h 169"/>
                <a:gd name="T4" fmla="*/ 0 w 252"/>
                <a:gd name="T5" fmla="*/ 121 h 169"/>
                <a:gd name="T6" fmla="*/ 247 w 252"/>
                <a:gd name="T7" fmla="*/ 0 h 169"/>
                <a:gd name="T8" fmla="*/ 252 w 252"/>
                <a:gd name="T9" fmla="*/ 72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69">
                  <a:moveTo>
                    <a:pt x="252" y="72"/>
                  </a:moveTo>
                  <a:lnTo>
                    <a:pt x="54" y="169"/>
                  </a:lnTo>
                  <a:lnTo>
                    <a:pt x="0" y="121"/>
                  </a:lnTo>
                  <a:lnTo>
                    <a:pt x="247" y="0"/>
                  </a:lnTo>
                  <a:lnTo>
                    <a:pt x="252" y="72"/>
                  </a:lnTo>
                  <a:close/>
                </a:path>
              </a:pathLst>
            </a:custGeom>
            <a:solidFill>
              <a:srgbClr val="FCF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4"/>
            <p:cNvSpPr>
              <a:spLocks/>
            </p:cNvSpPr>
            <p:nvPr/>
          </p:nvSpPr>
          <p:spPr bwMode="auto">
            <a:xfrm>
              <a:off x="1844674" y="2987675"/>
              <a:ext cx="334962" cy="304800"/>
            </a:xfrm>
            <a:custGeom>
              <a:avLst/>
              <a:gdLst>
                <a:gd name="T0" fmla="*/ 0 w 154"/>
                <a:gd name="T1" fmla="*/ 60 h 140"/>
                <a:gd name="T2" fmla="*/ 7 w 154"/>
                <a:gd name="T3" fmla="*/ 81 h 140"/>
                <a:gd name="T4" fmla="*/ 107 w 154"/>
                <a:gd name="T5" fmla="*/ 123 h 140"/>
                <a:gd name="T6" fmla="*/ 134 w 154"/>
                <a:gd name="T7" fmla="*/ 19 h 140"/>
                <a:gd name="T8" fmla="*/ 122 w 154"/>
                <a:gd name="T9" fmla="*/ 0 h 140"/>
                <a:gd name="T10" fmla="*/ 0 w 154"/>
                <a:gd name="T11" fmla="*/ 6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40">
                  <a:moveTo>
                    <a:pt x="0" y="60"/>
                  </a:moveTo>
                  <a:cubicBezTo>
                    <a:pt x="2" y="67"/>
                    <a:pt x="4" y="74"/>
                    <a:pt x="7" y="81"/>
                  </a:cubicBezTo>
                  <a:cubicBezTo>
                    <a:pt x="27" y="121"/>
                    <a:pt x="72" y="140"/>
                    <a:pt x="107" y="123"/>
                  </a:cubicBezTo>
                  <a:cubicBezTo>
                    <a:pt x="142" y="106"/>
                    <a:pt x="154" y="59"/>
                    <a:pt x="134" y="19"/>
                  </a:cubicBezTo>
                  <a:cubicBezTo>
                    <a:pt x="131" y="12"/>
                    <a:pt x="127" y="6"/>
                    <a:pt x="122" y="0"/>
                  </a:cubicBezTo>
                  <a:cubicBezTo>
                    <a:pt x="109" y="17"/>
                    <a:pt x="21" y="60"/>
                    <a:pt x="0" y="60"/>
                  </a:cubicBezTo>
                  <a:close/>
                </a:path>
              </a:pathLst>
            </a:custGeom>
            <a:solidFill>
              <a:srgbClr val="F9EA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51817" y="4133074"/>
            <a:ext cx="351925" cy="176613"/>
            <a:chOff x="4504377" y="1580627"/>
            <a:chExt cx="1976795" cy="992050"/>
          </a:xfrm>
        </p:grpSpPr>
        <p:sp>
          <p:nvSpPr>
            <p:cNvPr id="74" name="任意多边形 73"/>
            <p:cNvSpPr/>
            <p:nvPr/>
          </p:nvSpPr>
          <p:spPr>
            <a:xfrm>
              <a:off x="4504377" y="1655727"/>
              <a:ext cx="1937019" cy="916950"/>
            </a:xfrm>
            <a:custGeom>
              <a:avLst/>
              <a:gdLst>
                <a:gd name="connsiteX0" fmla="*/ 847504 w 1937019"/>
                <a:gd name="connsiteY0" fmla="*/ 0 h 916950"/>
                <a:gd name="connsiteX1" fmla="*/ 1232857 w 1937019"/>
                <a:gd name="connsiteY1" fmla="*/ 169177 h 916950"/>
                <a:gd name="connsiteX2" fmla="*/ 1262868 w 1937019"/>
                <a:gd name="connsiteY2" fmla="*/ 214831 h 916950"/>
                <a:gd name="connsiteX3" fmla="*/ 1288672 w 1937019"/>
                <a:gd name="connsiteY3" fmla="*/ 209801 h 916950"/>
                <a:gd name="connsiteX4" fmla="*/ 1349132 w 1937019"/>
                <a:gd name="connsiteY4" fmla="*/ 205952 h 916950"/>
                <a:gd name="connsiteX5" fmla="*/ 1683745 w 1937019"/>
                <a:gd name="connsiteY5" fmla="*/ 402735 h 916950"/>
                <a:gd name="connsiteX6" fmla="*/ 1687848 w 1937019"/>
                <a:gd name="connsiteY6" fmla="*/ 432101 h 916950"/>
                <a:gd name="connsiteX7" fmla="*/ 1729504 w 1937019"/>
                <a:gd name="connsiteY7" fmla="*/ 435332 h 916950"/>
                <a:gd name="connsiteX8" fmla="*/ 1937019 w 1937019"/>
                <a:gd name="connsiteY8" fmla="*/ 631232 h 916950"/>
                <a:gd name="connsiteX9" fmla="*/ 1677126 w 1937019"/>
                <a:gd name="connsiteY9" fmla="*/ 831195 h 916950"/>
                <a:gd name="connsiteX10" fmla="*/ 1575964 w 1937019"/>
                <a:gd name="connsiteY10" fmla="*/ 815481 h 916950"/>
                <a:gd name="connsiteX11" fmla="*/ 1519673 w 1937019"/>
                <a:gd name="connsiteY11" fmla="*/ 786280 h 916950"/>
                <a:gd name="connsiteX12" fmla="*/ 1473960 w 1937019"/>
                <a:gd name="connsiteY12" fmla="*/ 808596 h 916950"/>
                <a:gd name="connsiteX13" fmla="*/ 1254465 w 1937019"/>
                <a:gd name="connsiteY13" fmla="*/ 848265 h 916950"/>
                <a:gd name="connsiteX14" fmla="*/ 1034971 w 1937019"/>
                <a:gd name="connsiteY14" fmla="*/ 808596 h 916950"/>
                <a:gd name="connsiteX15" fmla="*/ 990973 w 1937019"/>
                <a:gd name="connsiteY15" fmla="*/ 787118 h 916950"/>
                <a:gd name="connsiteX16" fmla="*/ 920549 w 1937019"/>
                <a:gd name="connsiteY16" fmla="*/ 848918 h 916950"/>
                <a:gd name="connsiteX17" fmla="*/ 642954 w 1937019"/>
                <a:gd name="connsiteY17" fmla="*/ 916950 h 916950"/>
                <a:gd name="connsiteX18" fmla="*/ 281226 w 1937019"/>
                <a:gd name="connsiteY18" fmla="*/ 775087 h 916950"/>
                <a:gd name="connsiteX19" fmla="*/ 280184 w 1937019"/>
                <a:gd name="connsiteY19" fmla="*/ 773102 h 916950"/>
                <a:gd name="connsiteX20" fmla="*/ 259893 w 1937019"/>
                <a:gd name="connsiteY20" fmla="*/ 774676 h 916950"/>
                <a:gd name="connsiteX21" fmla="*/ 0 w 1937019"/>
                <a:gd name="connsiteY21" fmla="*/ 574713 h 916950"/>
                <a:gd name="connsiteX22" fmla="*/ 259893 w 1937019"/>
                <a:gd name="connsiteY22" fmla="*/ 374750 h 916950"/>
                <a:gd name="connsiteX23" fmla="*/ 361055 w 1937019"/>
                <a:gd name="connsiteY23" fmla="*/ 390464 h 916950"/>
                <a:gd name="connsiteX24" fmla="*/ 385132 w 1937019"/>
                <a:gd name="connsiteY24" fmla="*/ 402954 h 916950"/>
                <a:gd name="connsiteX25" fmla="*/ 382784 w 1937019"/>
                <a:gd name="connsiteY25" fmla="*/ 383717 h 916950"/>
                <a:gd name="connsiteX26" fmla="*/ 847504 w 1937019"/>
                <a:gd name="connsiteY26" fmla="*/ 0 h 91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37019" h="916950">
                  <a:moveTo>
                    <a:pt x="847504" y="0"/>
                  </a:moveTo>
                  <a:cubicBezTo>
                    <a:pt x="1007916" y="0"/>
                    <a:pt x="1149344" y="67108"/>
                    <a:pt x="1232857" y="169177"/>
                  </a:cubicBezTo>
                  <a:lnTo>
                    <a:pt x="1262868" y="214831"/>
                  </a:lnTo>
                  <a:lnTo>
                    <a:pt x="1288672" y="209801"/>
                  </a:lnTo>
                  <a:cubicBezTo>
                    <a:pt x="1308296" y="207272"/>
                    <a:pt x="1328500" y="205952"/>
                    <a:pt x="1349132" y="205952"/>
                  </a:cubicBezTo>
                  <a:cubicBezTo>
                    <a:pt x="1514187" y="205952"/>
                    <a:pt x="1651897" y="290431"/>
                    <a:pt x="1683745" y="402735"/>
                  </a:cubicBezTo>
                  <a:lnTo>
                    <a:pt x="1687848" y="432101"/>
                  </a:lnTo>
                  <a:lnTo>
                    <a:pt x="1729504" y="435332"/>
                  </a:lnTo>
                  <a:cubicBezTo>
                    <a:pt x="1847933" y="453977"/>
                    <a:pt x="1937019" y="534600"/>
                    <a:pt x="1937019" y="631232"/>
                  </a:cubicBezTo>
                  <a:cubicBezTo>
                    <a:pt x="1937019" y="741669"/>
                    <a:pt x="1820661" y="831195"/>
                    <a:pt x="1677126" y="831195"/>
                  </a:cubicBezTo>
                  <a:cubicBezTo>
                    <a:pt x="1641243" y="831195"/>
                    <a:pt x="1607057" y="825600"/>
                    <a:pt x="1575964" y="815481"/>
                  </a:cubicBezTo>
                  <a:lnTo>
                    <a:pt x="1519673" y="786280"/>
                  </a:lnTo>
                  <a:lnTo>
                    <a:pt x="1473960" y="808596"/>
                  </a:lnTo>
                  <a:cubicBezTo>
                    <a:pt x="1411304" y="833641"/>
                    <a:pt x="1335771" y="848265"/>
                    <a:pt x="1254465" y="848265"/>
                  </a:cubicBezTo>
                  <a:cubicBezTo>
                    <a:pt x="1173160" y="848265"/>
                    <a:pt x="1097627" y="833641"/>
                    <a:pt x="1034971" y="808596"/>
                  </a:cubicBezTo>
                  <a:lnTo>
                    <a:pt x="990973" y="787118"/>
                  </a:lnTo>
                  <a:lnTo>
                    <a:pt x="920549" y="848918"/>
                  </a:lnTo>
                  <a:cubicBezTo>
                    <a:pt x="849506" y="890952"/>
                    <a:pt x="751361" y="916950"/>
                    <a:pt x="642954" y="916950"/>
                  </a:cubicBezTo>
                  <a:cubicBezTo>
                    <a:pt x="480343" y="916950"/>
                    <a:pt x="340822" y="858454"/>
                    <a:pt x="281226" y="775087"/>
                  </a:cubicBezTo>
                  <a:lnTo>
                    <a:pt x="280184" y="773102"/>
                  </a:lnTo>
                  <a:lnTo>
                    <a:pt x="259893" y="774676"/>
                  </a:lnTo>
                  <a:cubicBezTo>
                    <a:pt x="116358" y="774676"/>
                    <a:pt x="0" y="685150"/>
                    <a:pt x="0" y="574713"/>
                  </a:cubicBezTo>
                  <a:cubicBezTo>
                    <a:pt x="0" y="464276"/>
                    <a:pt x="116358" y="374750"/>
                    <a:pt x="259893" y="374750"/>
                  </a:cubicBezTo>
                  <a:cubicBezTo>
                    <a:pt x="295777" y="374750"/>
                    <a:pt x="329962" y="380345"/>
                    <a:pt x="361055" y="390464"/>
                  </a:cubicBezTo>
                  <a:lnTo>
                    <a:pt x="385132" y="402954"/>
                  </a:lnTo>
                  <a:lnTo>
                    <a:pt x="382784" y="383717"/>
                  </a:lnTo>
                  <a:cubicBezTo>
                    <a:pt x="382784" y="171796"/>
                    <a:pt x="590846" y="0"/>
                    <a:pt x="847504" y="0"/>
                  </a:cubicBezTo>
                  <a:close/>
                </a:path>
              </a:pathLst>
            </a:custGeom>
            <a:solidFill>
              <a:srgbClr val="CAEA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>
              <a:off x="4544153" y="1580627"/>
              <a:ext cx="1937019" cy="916950"/>
            </a:xfrm>
            <a:custGeom>
              <a:avLst/>
              <a:gdLst>
                <a:gd name="connsiteX0" fmla="*/ 847504 w 1937019"/>
                <a:gd name="connsiteY0" fmla="*/ 0 h 916950"/>
                <a:gd name="connsiteX1" fmla="*/ 1232857 w 1937019"/>
                <a:gd name="connsiteY1" fmla="*/ 169177 h 916950"/>
                <a:gd name="connsiteX2" fmla="*/ 1262868 w 1937019"/>
                <a:gd name="connsiteY2" fmla="*/ 214831 h 916950"/>
                <a:gd name="connsiteX3" fmla="*/ 1288672 w 1937019"/>
                <a:gd name="connsiteY3" fmla="*/ 209801 h 916950"/>
                <a:gd name="connsiteX4" fmla="*/ 1349132 w 1937019"/>
                <a:gd name="connsiteY4" fmla="*/ 205952 h 916950"/>
                <a:gd name="connsiteX5" fmla="*/ 1683745 w 1937019"/>
                <a:gd name="connsiteY5" fmla="*/ 402735 h 916950"/>
                <a:gd name="connsiteX6" fmla="*/ 1687848 w 1937019"/>
                <a:gd name="connsiteY6" fmla="*/ 432101 h 916950"/>
                <a:gd name="connsiteX7" fmla="*/ 1729504 w 1937019"/>
                <a:gd name="connsiteY7" fmla="*/ 435332 h 916950"/>
                <a:gd name="connsiteX8" fmla="*/ 1937019 w 1937019"/>
                <a:gd name="connsiteY8" fmla="*/ 631232 h 916950"/>
                <a:gd name="connsiteX9" fmla="*/ 1677126 w 1937019"/>
                <a:gd name="connsiteY9" fmla="*/ 831195 h 916950"/>
                <a:gd name="connsiteX10" fmla="*/ 1575964 w 1937019"/>
                <a:gd name="connsiteY10" fmla="*/ 815481 h 916950"/>
                <a:gd name="connsiteX11" fmla="*/ 1519673 w 1937019"/>
                <a:gd name="connsiteY11" fmla="*/ 786280 h 916950"/>
                <a:gd name="connsiteX12" fmla="*/ 1473960 w 1937019"/>
                <a:gd name="connsiteY12" fmla="*/ 808596 h 916950"/>
                <a:gd name="connsiteX13" fmla="*/ 1254465 w 1937019"/>
                <a:gd name="connsiteY13" fmla="*/ 848265 h 916950"/>
                <a:gd name="connsiteX14" fmla="*/ 1034971 w 1937019"/>
                <a:gd name="connsiteY14" fmla="*/ 808596 h 916950"/>
                <a:gd name="connsiteX15" fmla="*/ 990973 w 1937019"/>
                <a:gd name="connsiteY15" fmla="*/ 787118 h 916950"/>
                <a:gd name="connsiteX16" fmla="*/ 920549 w 1937019"/>
                <a:gd name="connsiteY16" fmla="*/ 848918 h 916950"/>
                <a:gd name="connsiteX17" fmla="*/ 642954 w 1937019"/>
                <a:gd name="connsiteY17" fmla="*/ 916950 h 916950"/>
                <a:gd name="connsiteX18" fmla="*/ 281226 w 1937019"/>
                <a:gd name="connsiteY18" fmla="*/ 775087 h 916950"/>
                <a:gd name="connsiteX19" fmla="*/ 280184 w 1937019"/>
                <a:gd name="connsiteY19" fmla="*/ 773102 h 916950"/>
                <a:gd name="connsiteX20" fmla="*/ 259893 w 1937019"/>
                <a:gd name="connsiteY20" fmla="*/ 774676 h 916950"/>
                <a:gd name="connsiteX21" fmla="*/ 0 w 1937019"/>
                <a:gd name="connsiteY21" fmla="*/ 574713 h 916950"/>
                <a:gd name="connsiteX22" fmla="*/ 259893 w 1937019"/>
                <a:gd name="connsiteY22" fmla="*/ 374750 h 916950"/>
                <a:gd name="connsiteX23" fmla="*/ 361055 w 1937019"/>
                <a:gd name="connsiteY23" fmla="*/ 390464 h 916950"/>
                <a:gd name="connsiteX24" fmla="*/ 385132 w 1937019"/>
                <a:gd name="connsiteY24" fmla="*/ 402954 h 916950"/>
                <a:gd name="connsiteX25" fmla="*/ 382784 w 1937019"/>
                <a:gd name="connsiteY25" fmla="*/ 383717 h 916950"/>
                <a:gd name="connsiteX26" fmla="*/ 847504 w 1937019"/>
                <a:gd name="connsiteY26" fmla="*/ 0 h 91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37019" h="916950">
                  <a:moveTo>
                    <a:pt x="847504" y="0"/>
                  </a:moveTo>
                  <a:cubicBezTo>
                    <a:pt x="1007916" y="0"/>
                    <a:pt x="1149344" y="67108"/>
                    <a:pt x="1232857" y="169177"/>
                  </a:cubicBezTo>
                  <a:lnTo>
                    <a:pt x="1262868" y="214831"/>
                  </a:lnTo>
                  <a:lnTo>
                    <a:pt x="1288672" y="209801"/>
                  </a:lnTo>
                  <a:cubicBezTo>
                    <a:pt x="1308296" y="207272"/>
                    <a:pt x="1328500" y="205952"/>
                    <a:pt x="1349132" y="205952"/>
                  </a:cubicBezTo>
                  <a:cubicBezTo>
                    <a:pt x="1514187" y="205952"/>
                    <a:pt x="1651897" y="290431"/>
                    <a:pt x="1683745" y="402735"/>
                  </a:cubicBezTo>
                  <a:lnTo>
                    <a:pt x="1687848" y="432101"/>
                  </a:lnTo>
                  <a:lnTo>
                    <a:pt x="1729504" y="435332"/>
                  </a:lnTo>
                  <a:cubicBezTo>
                    <a:pt x="1847933" y="453977"/>
                    <a:pt x="1937019" y="534600"/>
                    <a:pt x="1937019" y="631232"/>
                  </a:cubicBezTo>
                  <a:cubicBezTo>
                    <a:pt x="1937019" y="741669"/>
                    <a:pt x="1820661" y="831195"/>
                    <a:pt x="1677126" y="831195"/>
                  </a:cubicBezTo>
                  <a:cubicBezTo>
                    <a:pt x="1641243" y="831195"/>
                    <a:pt x="1607057" y="825600"/>
                    <a:pt x="1575964" y="815481"/>
                  </a:cubicBezTo>
                  <a:lnTo>
                    <a:pt x="1519673" y="786280"/>
                  </a:lnTo>
                  <a:lnTo>
                    <a:pt x="1473960" y="808596"/>
                  </a:lnTo>
                  <a:cubicBezTo>
                    <a:pt x="1411304" y="833641"/>
                    <a:pt x="1335771" y="848265"/>
                    <a:pt x="1254465" y="848265"/>
                  </a:cubicBezTo>
                  <a:cubicBezTo>
                    <a:pt x="1173160" y="848265"/>
                    <a:pt x="1097627" y="833641"/>
                    <a:pt x="1034971" y="808596"/>
                  </a:cubicBezTo>
                  <a:lnTo>
                    <a:pt x="990973" y="787118"/>
                  </a:lnTo>
                  <a:lnTo>
                    <a:pt x="920549" y="848918"/>
                  </a:lnTo>
                  <a:cubicBezTo>
                    <a:pt x="849506" y="890952"/>
                    <a:pt x="751361" y="916950"/>
                    <a:pt x="642954" y="916950"/>
                  </a:cubicBezTo>
                  <a:cubicBezTo>
                    <a:pt x="480343" y="916950"/>
                    <a:pt x="340822" y="858454"/>
                    <a:pt x="281226" y="775087"/>
                  </a:cubicBezTo>
                  <a:lnTo>
                    <a:pt x="280184" y="773102"/>
                  </a:lnTo>
                  <a:lnTo>
                    <a:pt x="259893" y="774676"/>
                  </a:lnTo>
                  <a:cubicBezTo>
                    <a:pt x="116358" y="774676"/>
                    <a:pt x="0" y="685150"/>
                    <a:pt x="0" y="574713"/>
                  </a:cubicBezTo>
                  <a:cubicBezTo>
                    <a:pt x="0" y="464276"/>
                    <a:pt x="116358" y="374750"/>
                    <a:pt x="259893" y="374750"/>
                  </a:cubicBezTo>
                  <a:cubicBezTo>
                    <a:pt x="295777" y="374750"/>
                    <a:pt x="329962" y="380345"/>
                    <a:pt x="361055" y="390464"/>
                  </a:cubicBezTo>
                  <a:lnTo>
                    <a:pt x="385132" y="402954"/>
                  </a:lnTo>
                  <a:lnTo>
                    <a:pt x="382784" y="383717"/>
                  </a:lnTo>
                  <a:cubicBezTo>
                    <a:pt x="382784" y="171796"/>
                    <a:pt x="590846" y="0"/>
                    <a:pt x="847504" y="0"/>
                  </a:cubicBezTo>
                  <a:close/>
                </a:path>
              </a:pathLst>
            </a:custGeom>
            <a:solidFill>
              <a:srgbClr val="FCF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 rot="21177167">
            <a:off x="5981702" y="-6970884"/>
            <a:ext cx="9297936" cy="9297936"/>
            <a:chOff x="-2153274" y="-962880"/>
            <a:chExt cx="8297196" cy="8297196"/>
          </a:xfrm>
        </p:grpSpPr>
        <p:sp>
          <p:nvSpPr>
            <p:cNvPr id="91" name="任意多边形 90"/>
            <p:cNvSpPr/>
            <p:nvPr/>
          </p:nvSpPr>
          <p:spPr>
            <a:xfrm rot="2700000">
              <a:off x="-1531666" y="3160815"/>
              <a:ext cx="7053981" cy="49804"/>
            </a:xfrm>
            <a:custGeom>
              <a:avLst/>
              <a:gdLst>
                <a:gd name="connsiteX0" fmla="*/ 0 w 4644571"/>
                <a:gd name="connsiteY0" fmla="*/ 0 h 14514"/>
                <a:gd name="connsiteX1" fmla="*/ 4644571 w 4644571"/>
                <a:gd name="connsiteY1" fmla="*/ 0 h 14514"/>
                <a:gd name="connsiteX2" fmla="*/ 4644571 w 4644571"/>
                <a:gd name="connsiteY2" fmla="*/ 14514 h 1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44571" h="14514">
                  <a:moveTo>
                    <a:pt x="0" y="0"/>
                  </a:moveTo>
                  <a:lnTo>
                    <a:pt x="4644571" y="0"/>
                  </a:lnTo>
                  <a:lnTo>
                    <a:pt x="4644571" y="14514"/>
                  </a:lnTo>
                </a:path>
              </a:pathLst>
            </a:custGeom>
            <a:noFill/>
            <a:ln w="3810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4000">
                    <a:schemeClr val="bg1">
                      <a:alpha val="2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92" name="任意多边形 91"/>
            <p:cNvSpPr/>
            <p:nvPr/>
          </p:nvSpPr>
          <p:spPr>
            <a:xfrm rot="18900000" flipH="1">
              <a:off x="-1531666" y="3160815"/>
              <a:ext cx="7053981" cy="49804"/>
            </a:xfrm>
            <a:custGeom>
              <a:avLst/>
              <a:gdLst>
                <a:gd name="connsiteX0" fmla="*/ 0 w 4644571"/>
                <a:gd name="connsiteY0" fmla="*/ 0 h 14514"/>
                <a:gd name="connsiteX1" fmla="*/ 4644571 w 4644571"/>
                <a:gd name="connsiteY1" fmla="*/ 0 h 14514"/>
                <a:gd name="connsiteX2" fmla="*/ 4644571 w 4644571"/>
                <a:gd name="connsiteY2" fmla="*/ 14514 h 1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44571" h="14514">
                  <a:moveTo>
                    <a:pt x="0" y="0"/>
                  </a:moveTo>
                  <a:lnTo>
                    <a:pt x="4644571" y="0"/>
                  </a:lnTo>
                  <a:lnTo>
                    <a:pt x="4644571" y="14514"/>
                  </a:lnTo>
                </a:path>
              </a:pathLst>
            </a:custGeom>
            <a:noFill/>
            <a:ln w="3810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4000">
                    <a:schemeClr val="bg1">
                      <a:alpha val="2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93" name="椭圆 92"/>
            <p:cNvSpPr/>
            <p:nvPr/>
          </p:nvSpPr>
          <p:spPr>
            <a:xfrm>
              <a:off x="-247350" y="943045"/>
              <a:ext cx="4485350" cy="448534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270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94" name="椭圆 93"/>
            <p:cNvSpPr/>
            <p:nvPr/>
          </p:nvSpPr>
          <p:spPr>
            <a:xfrm>
              <a:off x="-2153274" y="2996150"/>
              <a:ext cx="8297196" cy="37913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95" name="椭圆 94"/>
            <p:cNvSpPr/>
            <p:nvPr/>
          </p:nvSpPr>
          <p:spPr>
            <a:xfrm rot="16200000">
              <a:off x="-2153274" y="2996150"/>
              <a:ext cx="8297196" cy="37913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96" name="椭圆 95"/>
            <p:cNvSpPr/>
            <p:nvPr/>
          </p:nvSpPr>
          <p:spPr>
            <a:xfrm>
              <a:off x="1331947" y="2468724"/>
              <a:ext cx="1275619" cy="12756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330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218144" y="365642"/>
            <a:ext cx="4565488" cy="881923"/>
            <a:chOff x="218144" y="365642"/>
            <a:chExt cx="4565488" cy="881923"/>
          </a:xfrm>
        </p:grpSpPr>
        <p:grpSp>
          <p:nvGrpSpPr>
            <p:cNvPr id="77" name="组合 76"/>
            <p:cNvGrpSpPr/>
            <p:nvPr/>
          </p:nvGrpSpPr>
          <p:grpSpPr>
            <a:xfrm rot="21333085">
              <a:off x="218144" y="496797"/>
              <a:ext cx="3563167" cy="750768"/>
              <a:chOff x="3256489" y="3502442"/>
              <a:chExt cx="2105831" cy="608063"/>
            </a:xfrm>
          </p:grpSpPr>
          <p:sp>
            <p:nvSpPr>
              <p:cNvPr id="99" name="任意多边形 98"/>
              <p:cNvSpPr/>
              <p:nvPr/>
            </p:nvSpPr>
            <p:spPr>
              <a:xfrm>
                <a:off x="5121814" y="3747154"/>
                <a:ext cx="240506" cy="126206"/>
              </a:xfrm>
              <a:custGeom>
                <a:avLst/>
                <a:gdLst>
                  <a:gd name="connsiteX0" fmla="*/ 0 w 240506"/>
                  <a:gd name="connsiteY0" fmla="*/ 0 h 126206"/>
                  <a:gd name="connsiteX1" fmla="*/ 240506 w 240506"/>
                  <a:gd name="connsiteY1" fmla="*/ 28575 h 126206"/>
                  <a:gd name="connsiteX2" fmla="*/ 0 w 240506"/>
                  <a:gd name="connsiteY2" fmla="*/ 126206 h 126206"/>
                  <a:gd name="connsiteX3" fmla="*/ 0 w 240506"/>
                  <a:gd name="connsiteY3" fmla="*/ 126206 h 126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0506" h="126206">
                    <a:moveTo>
                      <a:pt x="0" y="0"/>
                    </a:moveTo>
                    <a:lnTo>
                      <a:pt x="240506" y="28575"/>
                    </a:lnTo>
                    <a:lnTo>
                      <a:pt x="0" y="126206"/>
                    </a:lnTo>
                    <a:lnTo>
                      <a:pt x="0" y="126206"/>
                    </a:lnTo>
                  </a:path>
                </a:pathLst>
              </a:custGeom>
              <a:noFill/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0" name="组合 99"/>
              <p:cNvGrpSpPr/>
              <p:nvPr/>
            </p:nvGrpSpPr>
            <p:grpSpPr>
              <a:xfrm>
                <a:off x="3256489" y="3502442"/>
                <a:ext cx="1870024" cy="608063"/>
                <a:chOff x="-1283892" y="9484005"/>
                <a:chExt cx="1259682" cy="409602"/>
              </a:xfrm>
            </p:grpSpPr>
            <p:sp>
              <p:nvSpPr>
                <p:cNvPr id="101" name="任意多边形 100"/>
                <p:cNvSpPr/>
                <p:nvPr/>
              </p:nvSpPr>
              <p:spPr>
                <a:xfrm>
                  <a:off x="-1283892" y="9600495"/>
                  <a:ext cx="276226" cy="293112"/>
                </a:xfrm>
                <a:custGeom>
                  <a:avLst/>
                  <a:gdLst>
                    <a:gd name="connsiteX0" fmla="*/ 0 w 250031"/>
                    <a:gd name="connsiteY0" fmla="*/ 71437 h 292893"/>
                    <a:gd name="connsiteX1" fmla="*/ 242887 w 250031"/>
                    <a:gd name="connsiteY1" fmla="*/ 0 h 292893"/>
                    <a:gd name="connsiteX2" fmla="*/ 250031 w 250031"/>
                    <a:gd name="connsiteY2" fmla="*/ 252412 h 292893"/>
                    <a:gd name="connsiteX3" fmla="*/ 11906 w 250031"/>
                    <a:gd name="connsiteY3" fmla="*/ 292893 h 292893"/>
                    <a:gd name="connsiteX4" fmla="*/ 71437 w 250031"/>
                    <a:gd name="connsiteY4" fmla="*/ 169068 h 292893"/>
                    <a:gd name="connsiteX5" fmla="*/ 0 w 250031"/>
                    <a:gd name="connsiteY5" fmla="*/ 71437 h 292893"/>
                    <a:gd name="connsiteX0" fmla="*/ 0 w 261938"/>
                    <a:gd name="connsiteY0" fmla="*/ 64293 h 292893"/>
                    <a:gd name="connsiteX1" fmla="*/ 254794 w 261938"/>
                    <a:gd name="connsiteY1" fmla="*/ 0 h 292893"/>
                    <a:gd name="connsiteX2" fmla="*/ 261938 w 261938"/>
                    <a:gd name="connsiteY2" fmla="*/ 252412 h 292893"/>
                    <a:gd name="connsiteX3" fmla="*/ 23813 w 261938"/>
                    <a:gd name="connsiteY3" fmla="*/ 292893 h 292893"/>
                    <a:gd name="connsiteX4" fmla="*/ 83344 w 261938"/>
                    <a:gd name="connsiteY4" fmla="*/ 169068 h 292893"/>
                    <a:gd name="connsiteX5" fmla="*/ 0 w 261938"/>
                    <a:gd name="connsiteY5" fmla="*/ 64293 h 292893"/>
                    <a:gd name="connsiteX0" fmla="*/ 0 w 261938"/>
                    <a:gd name="connsiteY0" fmla="*/ 64293 h 292893"/>
                    <a:gd name="connsiteX1" fmla="*/ 254794 w 261938"/>
                    <a:gd name="connsiteY1" fmla="*/ 0 h 292893"/>
                    <a:gd name="connsiteX2" fmla="*/ 261938 w 261938"/>
                    <a:gd name="connsiteY2" fmla="*/ 252412 h 292893"/>
                    <a:gd name="connsiteX3" fmla="*/ 23813 w 261938"/>
                    <a:gd name="connsiteY3" fmla="*/ 292893 h 292893"/>
                    <a:gd name="connsiteX4" fmla="*/ 83344 w 261938"/>
                    <a:gd name="connsiteY4" fmla="*/ 169068 h 292893"/>
                    <a:gd name="connsiteX5" fmla="*/ 0 w 261938"/>
                    <a:gd name="connsiteY5" fmla="*/ 64293 h 292893"/>
                    <a:gd name="connsiteX0" fmla="*/ 0 w 261938"/>
                    <a:gd name="connsiteY0" fmla="*/ 64512 h 293112"/>
                    <a:gd name="connsiteX1" fmla="*/ 254794 w 261938"/>
                    <a:gd name="connsiteY1" fmla="*/ 219 h 293112"/>
                    <a:gd name="connsiteX2" fmla="*/ 261938 w 261938"/>
                    <a:gd name="connsiteY2" fmla="*/ 252631 h 293112"/>
                    <a:gd name="connsiteX3" fmla="*/ 23813 w 261938"/>
                    <a:gd name="connsiteY3" fmla="*/ 293112 h 293112"/>
                    <a:gd name="connsiteX4" fmla="*/ 83344 w 261938"/>
                    <a:gd name="connsiteY4" fmla="*/ 169287 h 293112"/>
                    <a:gd name="connsiteX5" fmla="*/ 0 w 261938"/>
                    <a:gd name="connsiteY5" fmla="*/ 64512 h 293112"/>
                    <a:gd name="connsiteX0" fmla="*/ 0 w 261938"/>
                    <a:gd name="connsiteY0" fmla="*/ 64512 h 293112"/>
                    <a:gd name="connsiteX1" fmla="*/ 254794 w 261938"/>
                    <a:gd name="connsiteY1" fmla="*/ 219 h 293112"/>
                    <a:gd name="connsiteX2" fmla="*/ 261938 w 261938"/>
                    <a:gd name="connsiteY2" fmla="*/ 252631 h 293112"/>
                    <a:gd name="connsiteX3" fmla="*/ 23813 w 261938"/>
                    <a:gd name="connsiteY3" fmla="*/ 293112 h 293112"/>
                    <a:gd name="connsiteX4" fmla="*/ 83344 w 261938"/>
                    <a:gd name="connsiteY4" fmla="*/ 169287 h 293112"/>
                    <a:gd name="connsiteX5" fmla="*/ 0 w 261938"/>
                    <a:gd name="connsiteY5" fmla="*/ 64512 h 293112"/>
                    <a:gd name="connsiteX0" fmla="*/ 0 w 261938"/>
                    <a:gd name="connsiteY0" fmla="*/ 64512 h 293112"/>
                    <a:gd name="connsiteX1" fmla="*/ 254794 w 261938"/>
                    <a:gd name="connsiteY1" fmla="*/ 219 h 293112"/>
                    <a:gd name="connsiteX2" fmla="*/ 261938 w 261938"/>
                    <a:gd name="connsiteY2" fmla="*/ 252631 h 293112"/>
                    <a:gd name="connsiteX3" fmla="*/ 23813 w 261938"/>
                    <a:gd name="connsiteY3" fmla="*/ 293112 h 293112"/>
                    <a:gd name="connsiteX4" fmla="*/ 83344 w 261938"/>
                    <a:gd name="connsiteY4" fmla="*/ 169287 h 293112"/>
                    <a:gd name="connsiteX5" fmla="*/ 0 w 261938"/>
                    <a:gd name="connsiteY5" fmla="*/ 64512 h 293112"/>
                    <a:gd name="connsiteX0" fmla="*/ 0 w 261938"/>
                    <a:gd name="connsiteY0" fmla="*/ 64512 h 293112"/>
                    <a:gd name="connsiteX1" fmla="*/ 254794 w 261938"/>
                    <a:gd name="connsiteY1" fmla="*/ 219 h 293112"/>
                    <a:gd name="connsiteX2" fmla="*/ 261938 w 261938"/>
                    <a:gd name="connsiteY2" fmla="*/ 252631 h 293112"/>
                    <a:gd name="connsiteX3" fmla="*/ 23813 w 261938"/>
                    <a:gd name="connsiteY3" fmla="*/ 293112 h 293112"/>
                    <a:gd name="connsiteX4" fmla="*/ 83344 w 261938"/>
                    <a:gd name="connsiteY4" fmla="*/ 169287 h 293112"/>
                    <a:gd name="connsiteX5" fmla="*/ 0 w 261938"/>
                    <a:gd name="connsiteY5" fmla="*/ 64512 h 293112"/>
                    <a:gd name="connsiteX0" fmla="*/ 0 w 276226"/>
                    <a:gd name="connsiteY0" fmla="*/ 64512 h 293112"/>
                    <a:gd name="connsiteX1" fmla="*/ 269082 w 276226"/>
                    <a:gd name="connsiteY1" fmla="*/ 219 h 293112"/>
                    <a:gd name="connsiteX2" fmla="*/ 276226 w 276226"/>
                    <a:gd name="connsiteY2" fmla="*/ 252631 h 293112"/>
                    <a:gd name="connsiteX3" fmla="*/ 38101 w 276226"/>
                    <a:gd name="connsiteY3" fmla="*/ 293112 h 293112"/>
                    <a:gd name="connsiteX4" fmla="*/ 97632 w 276226"/>
                    <a:gd name="connsiteY4" fmla="*/ 169287 h 293112"/>
                    <a:gd name="connsiteX5" fmla="*/ 0 w 276226"/>
                    <a:gd name="connsiteY5" fmla="*/ 64512 h 293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6226" h="293112">
                      <a:moveTo>
                        <a:pt x="0" y="64512"/>
                      </a:moveTo>
                      <a:cubicBezTo>
                        <a:pt x="65881" y="14506"/>
                        <a:pt x="184151" y="-2163"/>
                        <a:pt x="269082" y="219"/>
                      </a:cubicBezTo>
                      <a:lnTo>
                        <a:pt x="276226" y="252631"/>
                      </a:lnTo>
                      <a:cubicBezTo>
                        <a:pt x="208758" y="247075"/>
                        <a:pt x="112714" y="251043"/>
                        <a:pt x="38101" y="293112"/>
                      </a:cubicBezTo>
                      <a:lnTo>
                        <a:pt x="97632" y="169287"/>
                      </a:lnTo>
                      <a:lnTo>
                        <a:pt x="0" y="64512"/>
                      </a:lnTo>
                      <a:close/>
                    </a:path>
                  </a:pathLst>
                </a:custGeom>
                <a:solidFill>
                  <a:srgbClr val="EDEAD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2" name="任意多边形 101"/>
                <p:cNvSpPr/>
                <p:nvPr/>
              </p:nvSpPr>
              <p:spPr>
                <a:xfrm>
                  <a:off x="-1114823" y="9553089"/>
                  <a:ext cx="107156" cy="295275"/>
                </a:xfrm>
                <a:custGeom>
                  <a:avLst/>
                  <a:gdLst>
                    <a:gd name="connsiteX0" fmla="*/ 0 w 107156"/>
                    <a:gd name="connsiteY0" fmla="*/ 228600 h 295275"/>
                    <a:gd name="connsiteX1" fmla="*/ 107156 w 107156"/>
                    <a:gd name="connsiteY1" fmla="*/ 295275 h 295275"/>
                    <a:gd name="connsiteX2" fmla="*/ 104775 w 107156"/>
                    <a:gd name="connsiteY2" fmla="*/ 47625 h 295275"/>
                    <a:gd name="connsiteX3" fmla="*/ 4763 w 107156"/>
                    <a:gd name="connsiteY3" fmla="*/ 0 h 295275"/>
                    <a:gd name="connsiteX4" fmla="*/ 0 w 107156"/>
                    <a:gd name="connsiteY4" fmla="*/ 228600 h 2952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7156" h="295275">
                      <a:moveTo>
                        <a:pt x="0" y="228600"/>
                      </a:moveTo>
                      <a:lnTo>
                        <a:pt x="107156" y="295275"/>
                      </a:lnTo>
                      <a:cubicBezTo>
                        <a:pt x="106362" y="212725"/>
                        <a:pt x="105569" y="130175"/>
                        <a:pt x="104775" y="47625"/>
                      </a:cubicBezTo>
                      <a:lnTo>
                        <a:pt x="4763" y="0"/>
                      </a:lnTo>
                      <a:cubicBezTo>
                        <a:pt x="3175" y="76200"/>
                        <a:pt x="1588" y="152400"/>
                        <a:pt x="0" y="228600"/>
                      </a:cubicBezTo>
                      <a:close/>
                    </a:path>
                  </a:pathLst>
                </a:custGeom>
                <a:solidFill>
                  <a:srgbClr val="C5BB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" name="任意多边形 102"/>
                <p:cNvSpPr/>
                <p:nvPr/>
              </p:nvSpPr>
              <p:spPr>
                <a:xfrm>
                  <a:off x="-1117204" y="9484005"/>
                  <a:ext cx="1092994" cy="323873"/>
                </a:xfrm>
                <a:custGeom>
                  <a:avLst/>
                  <a:gdLst>
                    <a:gd name="connsiteX0" fmla="*/ 2382 w 1092994"/>
                    <a:gd name="connsiteY0" fmla="*/ 0 h 252412"/>
                    <a:gd name="connsiteX1" fmla="*/ 1092994 w 1092994"/>
                    <a:gd name="connsiteY1" fmla="*/ 23812 h 252412"/>
                    <a:gd name="connsiteX2" fmla="*/ 1092994 w 1092994"/>
                    <a:gd name="connsiteY2" fmla="*/ 252412 h 252412"/>
                    <a:gd name="connsiteX3" fmla="*/ 0 w 1092994"/>
                    <a:gd name="connsiteY3" fmla="*/ 228600 h 252412"/>
                    <a:gd name="connsiteX4" fmla="*/ 2382 w 1092994"/>
                    <a:gd name="connsiteY4" fmla="*/ 0 h 252412"/>
                    <a:gd name="connsiteX0" fmla="*/ 2382 w 1092994"/>
                    <a:gd name="connsiteY0" fmla="*/ 46913 h 299325"/>
                    <a:gd name="connsiteX1" fmla="*/ 1092994 w 1092994"/>
                    <a:gd name="connsiteY1" fmla="*/ 70725 h 299325"/>
                    <a:gd name="connsiteX2" fmla="*/ 1092994 w 1092994"/>
                    <a:gd name="connsiteY2" fmla="*/ 299325 h 299325"/>
                    <a:gd name="connsiteX3" fmla="*/ 0 w 1092994"/>
                    <a:gd name="connsiteY3" fmla="*/ 275513 h 299325"/>
                    <a:gd name="connsiteX4" fmla="*/ 2382 w 1092994"/>
                    <a:gd name="connsiteY4" fmla="*/ 46913 h 299325"/>
                    <a:gd name="connsiteX0" fmla="*/ 2382 w 1092994"/>
                    <a:gd name="connsiteY0" fmla="*/ 68167 h 320579"/>
                    <a:gd name="connsiteX1" fmla="*/ 1092994 w 1092994"/>
                    <a:gd name="connsiteY1" fmla="*/ 91979 h 320579"/>
                    <a:gd name="connsiteX2" fmla="*/ 1092994 w 1092994"/>
                    <a:gd name="connsiteY2" fmla="*/ 320579 h 320579"/>
                    <a:gd name="connsiteX3" fmla="*/ 0 w 1092994"/>
                    <a:gd name="connsiteY3" fmla="*/ 296767 h 320579"/>
                    <a:gd name="connsiteX4" fmla="*/ 2382 w 1092994"/>
                    <a:gd name="connsiteY4" fmla="*/ 68167 h 320579"/>
                    <a:gd name="connsiteX0" fmla="*/ 2382 w 1092994"/>
                    <a:gd name="connsiteY0" fmla="*/ 68167 h 320579"/>
                    <a:gd name="connsiteX1" fmla="*/ 1092994 w 1092994"/>
                    <a:gd name="connsiteY1" fmla="*/ 91979 h 320579"/>
                    <a:gd name="connsiteX2" fmla="*/ 1092994 w 1092994"/>
                    <a:gd name="connsiteY2" fmla="*/ 320579 h 320579"/>
                    <a:gd name="connsiteX3" fmla="*/ 0 w 1092994"/>
                    <a:gd name="connsiteY3" fmla="*/ 296767 h 320579"/>
                    <a:gd name="connsiteX4" fmla="*/ 2382 w 1092994"/>
                    <a:gd name="connsiteY4" fmla="*/ 68167 h 320579"/>
                    <a:gd name="connsiteX0" fmla="*/ 2382 w 1092994"/>
                    <a:gd name="connsiteY0" fmla="*/ 68167 h 320579"/>
                    <a:gd name="connsiteX1" fmla="*/ 1092994 w 1092994"/>
                    <a:gd name="connsiteY1" fmla="*/ 91979 h 320579"/>
                    <a:gd name="connsiteX2" fmla="*/ 1092994 w 1092994"/>
                    <a:gd name="connsiteY2" fmla="*/ 320579 h 320579"/>
                    <a:gd name="connsiteX3" fmla="*/ 0 w 1092994"/>
                    <a:gd name="connsiteY3" fmla="*/ 296767 h 320579"/>
                    <a:gd name="connsiteX4" fmla="*/ 2382 w 1092994"/>
                    <a:gd name="connsiteY4" fmla="*/ 68167 h 320579"/>
                    <a:gd name="connsiteX0" fmla="*/ 2382 w 1092994"/>
                    <a:gd name="connsiteY0" fmla="*/ 68167 h 320579"/>
                    <a:gd name="connsiteX1" fmla="*/ 1092994 w 1092994"/>
                    <a:gd name="connsiteY1" fmla="*/ 91979 h 320579"/>
                    <a:gd name="connsiteX2" fmla="*/ 1092994 w 1092994"/>
                    <a:gd name="connsiteY2" fmla="*/ 320579 h 320579"/>
                    <a:gd name="connsiteX3" fmla="*/ 0 w 1092994"/>
                    <a:gd name="connsiteY3" fmla="*/ 296767 h 320579"/>
                    <a:gd name="connsiteX4" fmla="*/ 2382 w 1092994"/>
                    <a:gd name="connsiteY4" fmla="*/ 68167 h 320579"/>
                    <a:gd name="connsiteX0" fmla="*/ 2382 w 1092994"/>
                    <a:gd name="connsiteY0" fmla="*/ 71461 h 323873"/>
                    <a:gd name="connsiteX1" fmla="*/ 1092994 w 1092994"/>
                    <a:gd name="connsiteY1" fmla="*/ 95273 h 323873"/>
                    <a:gd name="connsiteX2" fmla="*/ 1092994 w 1092994"/>
                    <a:gd name="connsiteY2" fmla="*/ 323873 h 323873"/>
                    <a:gd name="connsiteX3" fmla="*/ 0 w 1092994"/>
                    <a:gd name="connsiteY3" fmla="*/ 300061 h 323873"/>
                    <a:gd name="connsiteX4" fmla="*/ 2382 w 1092994"/>
                    <a:gd name="connsiteY4" fmla="*/ 71461 h 323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92994" h="323873">
                      <a:moveTo>
                        <a:pt x="2382" y="71461"/>
                      </a:moveTo>
                      <a:cubicBezTo>
                        <a:pt x="201612" y="-1565"/>
                        <a:pt x="703264" y="-53158"/>
                        <a:pt x="1092994" y="95273"/>
                      </a:cubicBezTo>
                      <a:lnTo>
                        <a:pt x="1092994" y="323873"/>
                      </a:lnTo>
                      <a:cubicBezTo>
                        <a:pt x="850107" y="237354"/>
                        <a:pt x="397668" y="184173"/>
                        <a:pt x="0" y="300061"/>
                      </a:cubicBezTo>
                      <a:lnTo>
                        <a:pt x="2382" y="71461"/>
                      </a:lnTo>
                      <a:close/>
                    </a:path>
                  </a:pathLst>
                </a:custGeom>
                <a:solidFill>
                  <a:srgbClr val="F6F4D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78" name="组合 77"/>
            <p:cNvGrpSpPr/>
            <p:nvPr/>
          </p:nvGrpSpPr>
          <p:grpSpPr>
            <a:xfrm>
              <a:off x="3660392" y="365642"/>
              <a:ext cx="1123240" cy="451210"/>
              <a:chOff x="-116241" y="9612161"/>
              <a:chExt cx="1068973" cy="429411"/>
            </a:xfrm>
          </p:grpSpPr>
          <p:sp>
            <p:nvSpPr>
              <p:cNvPr id="82" name="椭圆 81"/>
              <p:cNvSpPr/>
              <p:nvPr/>
            </p:nvSpPr>
            <p:spPr>
              <a:xfrm>
                <a:off x="720443" y="9709029"/>
                <a:ext cx="232289" cy="217174"/>
              </a:xfrm>
              <a:prstGeom prst="ellipse">
                <a:avLst/>
              </a:prstGeom>
              <a:solidFill>
                <a:srgbClr val="F6F4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任意多边形 82"/>
              <p:cNvSpPr/>
              <p:nvPr/>
            </p:nvSpPr>
            <p:spPr>
              <a:xfrm>
                <a:off x="-2149" y="9716654"/>
                <a:ext cx="900906" cy="324918"/>
              </a:xfrm>
              <a:custGeom>
                <a:avLst/>
                <a:gdLst>
                  <a:gd name="connsiteX0" fmla="*/ 800100 w 889000"/>
                  <a:gd name="connsiteY0" fmla="*/ 0 h 298450"/>
                  <a:gd name="connsiteX1" fmla="*/ 889000 w 889000"/>
                  <a:gd name="connsiteY1" fmla="*/ 200025 h 298450"/>
                  <a:gd name="connsiteX2" fmla="*/ 0 w 889000"/>
                  <a:gd name="connsiteY2" fmla="*/ 298450 h 298450"/>
                  <a:gd name="connsiteX3" fmla="*/ 800100 w 889000"/>
                  <a:gd name="connsiteY3" fmla="*/ 0 h 298450"/>
                  <a:gd name="connsiteX0" fmla="*/ 821531 w 889000"/>
                  <a:gd name="connsiteY0" fmla="*/ 0 h 298450"/>
                  <a:gd name="connsiteX1" fmla="*/ 889000 w 889000"/>
                  <a:gd name="connsiteY1" fmla="*/ 200025 h 298450"/>
                  <a:gd name="connsiteX2" fmla="*/ 0 w 889000"/>
                  <a:gd name="connsiteY2" fmla="*/ 298450 h 298450"/>
                  <a:gd name="connsiteX3" fmla="*/ 821531 w 889000"/>
                  <a:gd name="connsiteY3" fmla="*/ 0 h 298450"/>
                  <a:gd name="connsiteX0" fmla="*/ 821531 w 889000"/>
                  <a:gd name="connsiteY0" fmla="*/ 0 h 298450"/>
                  <a:gd name="connsiteX1" fmla="*/ 889000 w 889000"/>
                  <a:gd name="connsiteY1" fmla="*/ 200025 h 298450"/>
                  <a:gd name="connsiteX2" fmla="*/ 0 w 889000"/>
                  <a:gd name="connsiteY2" fmla="*/ 298450 h 298450"/>
                  <a:gd name="connsiteX3" fmla="*/ 821531 w 889000"/>
                  <a:gd name="connsiteY3" fmla="*/ 0 h 298450"/>
                  <a:gd name="connsiteX0" fmla="*/ 821531 w 889000"/>
                  <a:gd name="connsiteY0" fmla="*/ 0 h 298450"/>
                  <a:gd name="connsiteX1" fmla="*/ 889000 w 889000"/>
                  <a:gd name="connsiteY1" fmla="*/ 200025 h 298450"/>
                  <a:gd name="connsiteX2" fmla="*/ 0 w 889000"/>
                  <a:gd name="connsiteY2" fmla="*/ 298450 h 298450"/>
                  <a:gd name="connsiteX3" fmla="*/ 821531 w 889000"/>
                  <a:gd name="connsiteY3" fmla="*/ 0 h 298450"/>
                  <a:gd name="connsiteX0" fmla="*/ 821531 w 889000"/>
                  <a:gd name="connsiteY0" fmla="*/ 0 h 305702"/>
                  <a:gd name="connsiteX1" fmla="*/ 889000 w 889000"/>
                  <a:gd name="connsiteY1" fmla="*/ 200025 h 305702"/>
                  <a:gd name="connsiteX2" fmla="*/ 0 w 889000"/>
                  <a:gd name="connsiteY2" fmla="*/ 298450 h 305702"/>
                  <a:gd name="connsiteX3" fmla="*/ 821531 w 889000"/>
                  <a:gd name="connsiteY3" fmla="*/ 0 h 305702"/>
                  <a:gd name="connsiteX0" fmla="*/ 833437 w 900906"/>
                  <a:gd name="connsiteY0" fmla="*/ 0 h 299577"/>
                  <a:gd name="connsiteX1" fmla="*/ 900906 w 900906"/>
                  <a:gd name="connsiteY1" fmla="*/ 200025 h 299577"/>
                  <a:gd name="connsiteX2" fmla="*/ 0 w 900906"/>
                  <a:gd name="connsiteY2" fmla="*/ 284163 h 299577"/>
                  <a:gd name="connsiteX3" fmla="*/ 833437 w 900906"/>
                  <a:gd name="connsiteY3" fmla="*/ 0 h 299577"/>
                  <a:gd name="connsiteX0" fmla="*/ 833437 w 900906"/>
                  <a:gd name="connsiteY0" fmla="*/ 0 h 332062"/>
                  <a:gd name="connsiteX1" fmla="*/ 900906 w 900906"/>
                  <a:gd name="connsiteY1" fmla="*/ 200025 h 332062"/>
                  <a:gd name="connsiteX2" fmla="*/ 0 w 900906"/>
                  <a:gd name="connsiteY2" fmla="*/ 284163 h 332062"/>
                  <a:gd name="connsiteX3" fmla="*/ 833437 w 900906"/>
                  <a:gd name="connsiteY3" fmla="*/ 0 h 332062"/>
                  <a:gd name="connsiteX0" fmla="*/ 833437 w 900906"/>
                  <a:gd name="connsiteY0" fmla="*/ 0 h 332062"/>
                  <a:gd name="connsiteX1" fmla="*/ 900906 w 900906"/>
                  <a:gd name="connsiteY1" fmla="*/ 200025 h 332062"/>
                  <a:gd name="connsiteX2" fmla="*/ 0 w 900906"/>
                  <a:gd name="connsiteY2" fmla="*/ 284163 h 332062"/>
                  <a:gd name="connsiteX3" fmla="*/ 833437 w 900906"/>
                  <a:gd name="connsiteY3" fmla="*/ 0 h 332062"/>
                  <a:gd name="connsiteX0" fmla="*/ 833437 w 900906"/>
                  <a:gd name="connsiteY0" fmla="*/ 0 h 332062"/>
                  <a:gd name="connsiteX1" fmla="*/ 900906 w 900906"/>
                  <a:gd name="connsiteY1" fmla="*/ 200025 h 332062"/>
                  <a:gd name="connsiteX2" fmla="*/ 0 w 900906"/>
                  <a:gd name="connsiteY2" fmla="*/ 284163 h 332062"/>
                  <a:gd name="connsiteX3" fmla="*/ 833437 w 900906"/>
                  <a:gd name="connsiteY3" fmla="*/ 0 h 332062"/>
                  <a:gd name="connsiteX0" fmla="*/ 833437 w 900906"/>
                  <a:gd name="connsiteY0" fmla="*/ 0 h 332062"/>
                  <a:gd name="connsiteX1" fmla="*/ 900906 w 900906"/>
                  <a:gd name="connsiteY1" fmla="*/ 200025 h 332062"/>
                  <a:gd name="connsiteX2" fmla="*/ 0 w 900906"/>
                  <a:gd name="connsiteY2" fmla="*/ 284163 h 332062"/>
                  <a:gd name="connsiteX3" fmla="*/ 833437 w 900906"/>
                  <a:gd name="connsiteY3" fmla="*/ 0 h 332062"/>
                  <a:gd name="connsiteX0" fmla="*/ 833437 w 900906"/>
                  <a:gd name="connsiteY0" fmla="*/ 0 h 332062"/>
                  <a:gd name="connsiteX1" fmla="*/ 900906 w 900906"/>
                  <a:gd name="connsiteY1" fmla="*/ 200025 h 332062"/>
                  <a:gd name="connsiteX2" fmla="*/ 0 w 900906"/>
                  <a:gd name="connsiteY2" fmla="*/ 284163 h 332062"/>
                  <a:gd name="connsiteX3" fmla="*/ 833437 w 900906"/>
                  <a:gd name="connsiteY3" fmla="*/ 0 h 332062"/>
                  <a:gd name="connsiteX0" fmla="*/ 828674 w 900906"/>
                  <a:gd name="connsiteY0" fmla="*/ 0 h 334443"/>
                  <a:gd name="connsiteX1" fmla="*/ 900906 w 900906"/>
                  <a:gd name="connsiteY1" fmla="*/ 202406 h 334443"/>
                  <a:gd name="connsiteX2" fmla="*/ 0 w 900906"/>
                  <a:gd name="connsiteY2" fmla="*/ 286544 h 334443"/>
                  <a:gd name="connsiteX3" fmla="*/ 828674 w 900906"/>
                  <a:gd name="connsiteY3" fmla="*/ 0 h 334443"/>
                  <a:gd name="connsiteX0" fmla="*/ 800099 w 900906"/>
                  <a:gd name="connsiteY0" fmla="*/ 0 h 341587"/>
                  <a:gd name="connsiteX1" fmla="*/ 900906 w 900906"/>
                  <a:gd name="connsiteY1" fmla="*/ 209550 h 341587"/>
                  <a:gd name="connsiteX2" fmla="*/ 0 w 900906"/>
                  <a:gd name="connsiteY2" fmla="*/ 293688 h 341587"/>
                  <a:gd name="connsiteX3" fmla="*/ 800099 w 900906"/>
                  <a:gd name="connsiteY3" fmla="*/ 0 h 341587"/>
                  <a:gd name="connsiteX0" fmla="*/ 826293 w 900906"/>
                  <a:gd name="connsiteY0" fmla="*/ 0 h 336824"/>
                  <a:gd name="connsiteX1" fmla="*/ 900906 w 900906"/>
                  <a:gd name="connsiteY1" fmla="*/ 204787 h 336824"/>
                  <a:gd name="connsiteX2" fmla="*/ 0 w 900906"/>
                  <a:gd name="connsiteY2" fmla="*/ 288925 h 336824"/>
                  <a:gd name="connsiteX3" fmla="*/ 826293 w 900906"/>
                  <a:gd name="connsiteY3" fmla="*/ 0 h 336824"/>
                  <a:gd name="connsiteX0" fmla="*/ 826293 w 900906"/>
                  <a:gd name="connsiteY0" fmla="*/ 0 h 336824"/>
                  <a:gd name="connsiteX1" fmla="*/ 900906 w 900906"/>
                  <a:gd name="connsiteY1" fmla="*/ 204787 h 336824"/>
                  <a:gd name="connsiteX2" fmla="*/ 0 w 900906"/>
                  <a:gd name="connsiteY2" fmla="*/ 288925 h 336824"/>
                  <a:gd name="connsiteX3" fmla="*/ 826293 w 900906"/>
                  <a:gd name="connsiteY3" fmla="*/ 0 h 336824"/>
                  <a:gd name="connsiteX0" fmla="*/ 797718 w 900906"/>
                  <a:gd name="connsiteY0" fmla="*/ 0 h 324918"/>
                  <a:gd name="connsiteX1" fmla="*/ 900906 w 900906"/>
                  <a:gd name="connsiteY1" fmla="*/ 192881 h 324918"/>
                  <a:gd name="connsiteX2" fmla="*/ 0 w 900906"/>
                  <a:gd name="connsiteY2" fmla="*/ 277019 h 324918"/>
                  <a:gd name="connsiteX3" fmla="*/ 797718 w 900906"/>
                  <a:gd name="connsiteY3" fmla="*/ 0 h 324918"/>
                  <a:gd name="connsiteX0" fmla="*/ 797718 w 900906"/>
                  <a:gd name="connsiteY0" fmla="*/ 0 h 324918"/>
                  <a:gd name="connsiteX1" fmla="*/ 900906 w 900906"/>
                  <a:gd name="connsiteY1" fmla="*/ 192881 h 324918"/>
                  <a:gd name="connsiteX2" fmla="*/ 0 w 900906"/>
                  <a:gd name="connsiteY2" fmla="*/ 277019 h 324918"/>
                  <a:gd name="connsiteX3" fmla="*/ 797718 w 900906"/>
                  <a:gd name="connsiteY3" fmla="*/ 0 h 324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0906" h="324918">
                    <a:moveTo>
                      <a:pt x="797718" y="0"/>
                    </a:moveTo>
                    <a:cubicBezTo>
                      <a:pt x="822590" y="111918"/>
                      <a:pt x="849841" y="159543"/>
                      <a:pt x="900906" y="192881"/>
                    </a:cubicBezTo>
                    <a:cubicBezTo>
                      <a:pt x="649816" y="375707"/>
                      <a:pt x="217752" y="332317"/>
                      <a:pt x="0" y="277019"/>
                    </a:cubicBezTo>
                    <a:cubicBezTo>
                      <a:pt x="275430" y="241829"/>
                      <a:pt x="586580" y="142345"/>
                      <a:pt x="797718" y="0"/>
                    </a:cubicBezTo>
                    <a:close/>
                  </a:path>
                </a:pathLst>
              </a:custGeom>
              <a:solidFill>
                <a:srgbClr val="09B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任意多边形 83"/>
              <p:cNvSpPr/>
              <p:nvPr/>
            </p:nvSpPr>
            <p:spPr>
              <a:xfrm>
                <a:off x="-41065" y="9612161"/>
                <a:ext cx="844061" cy="417230"/>
              </a:xfrm>
              <a:custGeom>
                <a:avLst/>
                <a:gdLst>
                  <a:gd name="connsiteX0" fmla="*/ 0 w 812006"/>
                  <a:gd name="connsiteY0" fmla="*/ 378619 h 409575"/>
                  <a:gd name="connsiteX1" fmla="*/ 176213 w 812006"/>
                  <a:gd name="connsiteY1" fmla="*/ 159544 h 409575"/>
                  <a:gd name="connsiteX2" fmla="*/ 673894 w 812006"/>
                  <a:gd name="connsiteY2" fmla="*/ 0 h 409575"/>
                  <a:gd name="connsiteX3" fmla="*/ 790575 w 812006"/>
                  <a:gd name="connsiteY3" fmla="*/ 71438 h 409575"/>
                  <a:gd name="connsiteX4" fmla="*/ 812006 w 812006"/>
                  <a:gd name="connsiteY4" fmla="*/ 278606 h 409575"/>
                  <a:gd name="connsiteX5" fmla="*/ 421481 w 812006"/>
                  <a:gd name="connsiteY5" fmla="*/ 409575 h 409575"/>
                  <a:gd name="connsiteX6" fmla="*/ 0 w 812006"/>
                  <a:gd name="connsiteY6" fmla="*/ 378619 h 409575"/>
                  <a:gd name="connsiteX0" fmla="*/ 0 w 812006"/>
                  <a:gd name="connsiteY0" fmla="*/ 378619 h 409575"/>
                  <a:gd name="connsiteX1" fmla="*/ 176213 w 812006"/>
                  <a:gd name="connsiteY1" fmla="*/ 159544 h 409575"/>
                  <a:gd name="connsiteX2" fmla="*/ 673894 w 812006"/>
                  <a:gd name="connsiteY2" fmla="*/ 0 h 409575"/>
                  <a:gd name="connsiteX3" fmla="*/ 809625 w 812006"/>
                  <a:gd name="connsiteY3" fmla="*/ 100013 h 409575"/>
                  <a:gd name="connsiteX4" fmla="*/ 812006 w 812006"/>
                  <a:gd name="connsiteY4" fmla="*/ 278606 h 409575"/>
                  <a:gd name="connsiteX5" fmla="*/ 421481 w 812006"/>
                  <a:gd name="connsiteY5" fmla="*/ 409575 h 409575"/>
                  <a:gd name="connsiteX6" fmla="*/ 0 w 812006"/>
                  <a:gd name="connsiteY6" fmla="*/ 378619 h 409575"/>
                  <a:gd name="connsiteX0" fmla="*/ 0 w 812006"/>
                  <a:gd name="connsiteY0" fmla="*/ 378619 h 409575"/>
                  <a:gd name="connsiteX1" fmla="*/ 176213 w 812006"/>
                  <a:gd name="connsiteY1" fmla="*/ 159544 h 409575"/>
                  <a:gd name="connsiteX2" fmla="*/ 673894 w 812006"/>
                  <a:gd name="connsiteY2" fmla="*/ 0 h 409575"/>
                  <a:gd name="connsiteX3" fmla="*/ 809625 w 812006"/>
                  <a:gd name="connsiteY3" fmla="*/ 100013 h 409575"/>
                  <a:gd name="connsiteX4" fmla="*/ 812006 w 812006"/>
                  <a:gd name="connsiteY4" fmla="*/ 278606 h 409575"/>
                  <a:gd name="connsiteX5" fmla="*/ 421481 w 812006"/>
                  <a:gd name="connsiteY5" fmla="*/ 409575 h 409575"/>
                  <a:gd name="connsiteX6" fmla="*/ 0 w 812006"/>
                  <a:gd name="connsiteY6" fmla="*/ 378619 h 409575"/>
                  <a:gd name="connsiteX0" fmla="*/ 0 w 812006"/>
                  <a:gd name="connsiteY0" fmla="*/ 379654 h 410610"/>
                  <a:gd name="connsiteX1" fmla="*/ 176213 w 812006"/>
                  <a:gd name="connsiteY1" fmla="*/ 160579 h 410610"/>
                  <a:gd name="connsiteX2" fmla="*/ 673894 w 812006"/>
                  <a:gd name="connsiteY2" fmla="*/ 1035 h 410610"/>
                  <a:gd name="connsiteX3" fmla="*/ 809625 w 812006"/>
                  <a:gd name="connsiteY3" fmla="*/ 101048 h 410610"/>
                  <a:gd name="connsiteX4" fmla="*/ 812006 w 812006"/>
                  <a:gd name="connsiteY4" fmla="*/ 279641 h 410610"/>
                  <a:gd name="connsiteX5" fmla="*/ 421481 w 812006"/>
                  <a:gd name="connsiteY5" fmla="*/ 410610 h 410610"/>
                  <a:gd name="connsiteX6" fmla="*/ 0 w 812006"/>
                  <a:gd name="connsiteY6" fmla="*/ 379654 h 410610"/>
                  <a:gd name="connsiteX0" fmla="*/ 0 w 812006"/>
                  <a:gd name="connsiteY0" fmla="*/ 383901 h 414857"/>
                  <a:gd name="connsiteX1" fmla="*/ 176213 w 812006"/>
                  <a:gd name="connsiteY1" fmla="*/ 164826 h 414857"/>
                  <a:gd name="connsiteX2" fmla="*/ 673894 w 812006"/>
                  <a:gd name="connsiteY2" fmla="*/ 5282 h 414857"/>
                  <a:gd name="connsiteX3" fmla="*/ 809625 w 812006"/>
                  <a:gd name="connsiteY3" fmla="*/ 105295 h 414857"/>
                  <a:gd name="connsiteX4" fmla="*/ 812006 w 812006"/>
                  <a:gd name="connsiteY4" fmla="*/ 283888 h 414857"/>
                  <a:gd name="connsiteX5" fmla="*/ 421481 w 812006"/>
                  <a:gd name="connsiteY5" fmla="*/ 414857 h 414857"/>
                  <a:gd name="connsiteX6" fmla="*/ 0 w 812006"/>
                  <a:gd name="connsiteY6" fmla="*/ 383901 h 414857"/>
                  <a:gd name="connsiteX0" fmla="*/ 0 w 812006"/>
                  <a:gd name="connsiteY0" fmla="*/ 383901 h 414857"/>
                  <a:gd name="connsiteX1" fmla="*/ 176213 w 812006"/>
                  <a:gd name="connsiteY1" fmla="*/ 164826 h 414857"/>
                  <a:gd name="connsiteX2" fmla="*/ 673894 w 812006"/>
                  <a:gd name="connsiteY2" fmla="*/ 5282 h 414857"/>
                  <a:gd name="connsiteX3" fmla="*/ 809625 w 812006"/>
                  <a:gd name="connsiteY3" fmla="*/ 105295 h 414857"/>
                  <a:gd name="connsiteX4" fmla="*/ 812006 w 812006"/>
                  <a:gd name="connsiteY4" fmla="*/ 283888 h 414857"/>
                  <a:gd name="connsiteX5" fmla="*/ 421481 w 812006"/>
                  <a:gd name="connsiteY5" fmla="*/ 414857 h 414857"/>
                  <a:gd name="connsiteX6" fmla="*/ 0 w 812006"/>
                  <a:gd name="connsiteY6" fmla="*/ 383901 h 414857"/>
                  <a:gd name="connsiteX0" fmla="*/ 0 w 812006"/>
                  <a:gd name="connsiteY0" fmla="*/ 383901 h 414857"/>
                  <a:gd name="connsiteX1" fmla="*/ 176213 w 812006"/>
                  <a:gd name="connsiteY1" fmla="*/ 164826 h 414857"/>
                  <a:gd name="connsiteX2" fmla="*/ 673894 w 812006"/>
                  <a:gd name="connsiteY2" fmla="*/ 5282 h 414857"/>
                  <a:gd name="connsiteX3" fmla="*/ 809625 w 812006"/>
                  <a:gd name="connsiteY3" fmla="*/ 105295 h 414857"/>
                  <a:gd name="connsiteX4" fmla="*/ 812006 w 812006"/>
                  <a:gd name="connsiteY4" fmla="*/ 283888 h 414857"/>
                  <a:gd name="connsiteX5" fmla="*/ 421481 w 812006"/>
                  <a:gd name="connsiteY5" fmla="*/ 414857 h 414857"/>
                  <a:gd name="connsiteX6" fmla="*/ 0 w 812006"/>
                  <a:gd name="connsiteY6" fmla="*/ 383901 h 414857"/>
                  <a:gd name="connsiteX0" fmla="*/ 0 w 823135"/>
                  <a:gd name="connsiteY0" fmla="*/ 383901 h 414857"/>
                  <a:gd name="connsiteX1" fmla="*/ 176213 w 823135"/>
                  <a:gd name="connsiteY1" fmla="*/ 164826 h 414857"/>
                  <a:gd name="connsiteX2" fmla="*/ 673894 w 823135"/>
                  <a:gd name="connsiteY2" fmla="*/ 5282 h 414857"/>
                  <a:gd name="connsiteX3" fmla="*/ 809625 w 823135"/>
                  <a:gd name="connsiteY3" fmla="*/ 105295 h 414857"/>
                  <a:gd name="connsiteX4" fmla="*/ 812006 w 823135"/>
                  <a:gd name="connsiteY4" fmla="*/ 283888 h 414857"/>
                  <a:gd name="connsiteX5" fmla="*/ 421481 w 823135"/>
                  <a:gd name="connsiteY5" fmla="*/ 414857 h 414857"/>
                  <a:gd name="connsiteX6" fmla="*/ 0 w 823135"/>
                  <a:gd name="connsiteY6" fmla="*/ 383901 h 414857"/>
                  <a:gd name="connsiteX0" fmla="*/ 0 w 819966"/>
                  <a:gd name="connsiteY0" fmla="*/ 383901 h 414857"/>
                  <a:gd name="connsiteX1" fmla="*/ 176213 w 819966"/>
                  <a:gd name="connsiteY1" fmla="*/ 164826 h 414857"/>
                  <a:gd name="connsiteX2" fmla="*/ 673894 w 819966"/>
                  <a:gd name="connsiteY2" fmla="*/ 5282 h 414857"/>
                  <a:gd name="connsiteX3" fmla="*/ 809625 w 819966"/>
                  <a:gd name="connsiteY3" fmla="*/ 105295 h 414857"/>
                  <a:gd name="connsiteX4" fmla="*/ 812006 w 819966"/>
                  <a:gd name="connsiteY4" fmla="*/ 283888 h 414857"/>
                  <a:gd name="connsiteX5" fmla="*/ 421481 w 819966"/>
                  <a:gd name="connsiteY5" fmla="*/ 414857 h 414857"/>
                  <a:gd name="connsiteX6" fmla="*/ 0 w 819966"/>
                  <a:gd name="connsiteY6" fmla="*/ 383901 h 414857"/>
                  <a:gd name="connsiteX0" fmla="*/ 0 w 819966"/>
                  <a:gd name="connsiteY0" fmla="*/ 383901 h 414857"/>
                  <a:gd name="connsiteX1" fmla="*/ 176213 w 819966"/>
                  <a:gd name="connsiteY1" fmla="*/ 164826 h 414857"/>
                  <a:gd name="connsiteX2" fmla="*/ 673894 w 819966"/>
                  <a:gd name="connsiteY2" fmla="*/ 5282 h 414857"/>
                  <a:gd name="connsiteX3" fmla="*/ 809625 w 819966"/>
                  <a:gd name="connsiteY3" fmla="*/ 105295 h 414857"/>
                  <a:gd name="connsiteX4" fmla="*/ 812006 w 819966"/>
                  <a:gd name="connsiteY4" fmla="*/ 283888 h 414857"/>
                  <a:gd name="connsiteX5" fmla="*/ 421481 w 819966"/>
                  <a:gd name="connsiteY5" fmla="*/ 414857 h 414857"/>
                  <a:gd name="connsiteX6" fmla="*/ 0 w 819966"/>
                  <a:gd name="connsiteY6" fmla="*/ 383901 h 414857"/>
                  <a:gd name="connsiteX0" fmla="*/ 0 w 819966"/>
                  <a:gd name="connsiteY0" fmla="*/ 383901 h 414857"/>
                  <a:gd name="connsiteX1" fmla="*/ 176213 w 819966"/>
                  <a:gd name="connsiteY1" fmla="*/ 164826 h 414857"/>
                  <a:gd name="connsiteX2" fmla="*/ 673894 w 819966"/>
                  <a:gd name="connsiteY2" fmla="*/ 5282 h 414857"/>
                  <a:gd name="connsiteX3" fmla="*/ 809625 w 819966"/>
                  <a:gd name="connsiteY3" fmla="*/ 105295 h 414857"/>
                  <a:gd name="connsiteX4" fmla="*/ 812006 w 819966"/>
                  <a:gd name="connsiteY4" fmla="*/ 283888 h 414857"/>
                  <a:gd name="connsiteX5" fmla="*/ 421481 w 819966"/>
                  <a:gd name="connsiteY5" fmla="*/ 414857 h 414857"/>
                  <a:gd name="connsiteX6" fmla="*/ 0 w 819966"/>
                  <a:gd name="connsiteY6" fmla="*/ 383901 h 414857"/>
                  <a:gd name="connsiteX0" fmla="*/ 0 w 819966"/>
                  <a:gd name="connsiteY0" fmla="*/ 382142 h 413098"/>
                  <a:gd name="connsiteX1" fmla="*/ 176213 w 819966"/>
                  <a:gd name="connsiteY1" fmla="*/ 163067 h 413098"/>
                  <a:gd name="connsiteX2" fmla="*/ 673894 w 819966"/>
                  <a:gd name="connsiteY2" fmla="*/ 3523 h 413098"/>
                  <a:gd name="connsiteX3" fmla="*/ 809625 w 819966"/>
                  <a:gd name="connsiteY3" fmla="*/ 103536 h 413098"/>
                  <a:gd name="connsiteX4" fmla="*/ 812006 w 819966"/>
                  <a:gd name="connsiteY4" fmla="*/ 282129 h 413098"/>
                  <a:gd name="connsiteX5" fmla="*/ 421481 w 819966"/>
                  <a:gd name="connsiteY5" fmla="*/ 413098 h 413098"/>
                  <a:gd name="connsiteX6" fmla="*/ 0 w 819966"/>
                  <a:gd name="connsiteY6" fmla="*/ 382142 h 413098"/>
                  <a:gd name="connsiteX0" fmla="*/ 0 w 819966"/>
                  <a:gd name="connsiteY0" fmla="*/ 383290 h 414246"/>
                  <a:gd name="connsiteX1" fmla="*/ 176213 w 819966"/>
                  <a:gd name="connsiteY1" fmla="*/ 164215 h 414246"/>
                  <a:gd name="connsiteX2" fmla="*/ 673894 w 819966"/>
                  <a:gd name="connsiteY2" fmla="*/ 4671 h 414246"/>
                  <a:gd name="connsiteX3" fmla="*/ 809625 w 819966"/>
                  <a:gd name="connsiteY3" fmla="*/ 104684 h 414246"/>
                  <a:gd name="connsiteX4" fmla="*/ 812006 w 819966"/>
                  <a:gd name="connsiteY4" fmla="*/ 283277 h 414246"/>
                  <a:gd name="connsiteX5" fmla="*/ 421481 w 819966"/>
                  <a:gd name="connsiteY5" fmla="*/ 414246 h 414246"/>
                  <a:gd name="connsiteX6" fmla="*/ 0 w 819966"/>
                  <a:gd name="connsiteY6" fmla="*/ 383290 h 414246"/>
                  <a:gd name="connsiteX0" fmla="*/ 0 w 819966"/>
                  <a:gd name="connsiteY0" fmla="*/ 387256 h 418212"/>
                  <a:gd name="connsiteX1" fmla="*/ 176213 w 819966"/>
                  <a:gd name="connsiteY1" fmla="*/ 168181 h 418212"/>
                  <a:gd name="connsiteX2" fmla="*/ 673894 w 819966"/>
                  <a:gd name="connsiteY2" fmla="*/ 8637 h 418212"/>
                  <a:gd name="connsiteX3" fmla="*/ 809625 w 819966"/>
                  <a:gd name="connsiteY3" fmla="*/ 108650 h 418212"/>
                  <a:gd name="connsiteX4" fmla="*/ 812006 w 819966"/>
                  <a:gd name="connsiteY4" fmla="*/ 287243 h 418212"/>
                  <a:gd name="connsiteX5" fmla="*/ 421481 w 819966"/>
                  <a:gd name="connsiteY5" fmla="*/ 418212 h 418212"/>
                  <a:gd name="connsiteX6" fmla="*/ 0 w 819966"/>
                  <a:gd name="connsiteY6" fmla="*/ 387256 h 418212"/>
                  <a:gd name="connsiteX0" fmla="*/ 0 w 819966"/>
                  <a:gd name="connsiteY0" fmla="*/ 385189 h 416145"/>
                  <a:gd name="connsiteX1" fmla="*/ 176213 w 819966"/>
                  <a:gd name="connsiteY1" fmla="*/ 166114 h 416145"/>
                  <a:gd name="connsiteX2" fmla="*/ 673894 w 819966"/>
                  <a:gd name="connsiteY2" fmla="*/ 6570 h 416145"/>
                  <a:gd name="connsiteX3" fmla="*/ 809625 w 819966"/>
                  <a:gd name="connsiteY3" fmla="*/ 106583 h 416145"/>
                  <a:gd name="connsiteX4" fmla="*/ 812006 w 819966"/>
                  <a:gd name="connsiteY4" fmla="*/ 285176 h 416145"/>
                  <a:gd name="connsiteX5" fmla="*/ 421481 w 819966"/>
                  <a:gd name="connsiteY5" fmla="*/ 416145 h 416145"/>
                  <a:gd name="connsiteX6" fmla="*/ 0 w 819966"/>
                  <a:gd name="connsiteY6" fmla="*/ 385189 h 416145"/>
                  <a:gd name="connsiteX0" fmla="*/ 0 w 819966"/>
                  <a:gd name="connsiteY0" fmla="*/ 382704 h 413660"/>
                  <a:gd name="connsiteX1" fmla="*/ 176213 w 819966"/>
                  <a:gd name="connsiteY1" fmla="*/ 163629 h 413660"/>
                  <a:gd name="connsiteX2" fmla="*/ 673894 w 819966"/>
                  <a:gd name="connsiteY2" fmla="*/ 4085 h 413660"/>
                  <a:gd name="connsiteX3" fmla="*/ 809625 w 819966"/>
                  <a:gd name="connsiteY3" fmla="*/ 104098 h 413660"/>
                  <a:gd name="connsiteX4" fmla="*/ 812006 w 819966"/>
                  <a:gd name="connsiteY4" fmla="*/ 282691 h 413660"/>
                  <a:gd name="connsiteX5" fmla="*/ 421481 w 819966"/>
                  <a:gd name="connsiteY5" fmla="*/ 413660 h 413660"/>
                  <a:gd name="connsiteX6" fmla="*/ 0 w 819966"/>
                  <a:gd name="connsiteY6" fmla="*/ 382704 h 413660"/>
                  <a:gd name="connsiteX0" fmla="*/ 14600 w 834566"/>
                  <a:gd name="connsiteY0" fmla="*/ 382704 h 413660"/>
                  <a:gd name="connsiteX1" fmla="*/ 190813 w 834566"/>
                  <a:gd name="connsiteY1" fmla="*/ 163629 h 413660"/>
                  <a:gd name="connsiteX2" fmla="*/ 688494 w 834566"/>
                  <a:gd name="connsiteY2" fmla="*/ 4085 h 413660"/>
                  <a:gd name="connsiteX3" fmla="*/ 824225 w 834566"/>
                  <a:gd name="connsiteY3" fmla="*/ 104098 h 413660"/>
                  <a:gd name="connsiteX4" fmla="*/ 826606 w 834566"/>
                  <a:gd name="connsiteY4" fmla="*/ 282691 h 413660"/>
                  <a:gd name="connsiteX5" fmla="*/ 436081 w 834566"/>
                  <a:gd name="connsiteY5" fmla="*/ 413660 h 413660"/>
                  <a:gd name="connsiteX6" fmla="*/ 14600 w 834566"/>
                  <a:gd name="connsiteY6" fmla="*/ 382704 h 413660"/>
                  <a:gd name="connsiteX0" fmla="*/ 22169 w 842135"/>
                  <a:gd name="connsiteY0" fmla="*/ 382704 h 413660"/>
                  <a:gd name="connsiteX1" fmla="*/ 198382 w 842135"/>
                  <a:gd name="connsiteY1" fmla="*/ 163629 h 413660"/>
                  <a:gd name="connsiteX2" fmla="*/ 696063 w 842135"/>
                  <a:gd name="connsiteY2" fmla="*/ 4085 h 413660"/>
                  <a:gd name="connsiteX3" fmla="*/ 831794 w 842135"/>
                  <a:gd name="connsiteY3" fmla="*/ 104098 h 413660"/>
                  <a:gd name="connsiteX4" fmla="*/ 834175 w 842135"/>
                  <a:gd name="connsiteY4" fmla="*/ 282691 h 413660"/>
                  <a:gd name="connsiteX5" fmla="*/ 443650 w 842135"/>
                  <a:gd name="connsiteY5" fmla="*/ 413660 h 413660"/>
                  <a:gd name="connsiteX6" fmla="*/ 22169 w 842135"/>
                  <a:gd name="connsiteY6" fmla="*/ 382704 h 413660"/>
                  <a:gd name="connsiteX0" fmla="*/ 30000 w 849966"/>
                  <a:gd name="connsiteY0" fmla="*/ 382704 h 413660"/>
                  <a:gd name="connsiteX1" fmla="*/ 206213 w 849966"/>
                  <a:gd name="connsiteY1" fmla="*/ 163629 h 413660"/>
                  <a:gd name="connsiteX2" fmla="*/ 703894 w 849966"/>
                  <a:gd name="connsiteY2" fmla="*/ 4085 h 413660"/>
                  <a:gd name="connsiteX3" fmla="*/ 839625 w 849966"/>
                  <a:gd name="connsiteY3" fmla="*/ 104098 h 413660"/>
                  <a:gd name="connsiteX4" fmla="*/ 842006 w 849966"/>
                  <a:gd name="connsiteY4" fmla="*/ 282691 h 413660"/>
                  <a:gd name="connsiteX5" fmla="*/ 451481 w 849966"/>
                  <a:gd name="connsiteY5" fmla="*/ 413660 h 413660"/>
                  <a:gd name="connsiteX6" fmla="*/ 30000 w 849966"/>
                  <a:gd name="connsiteY6" fmla="*/ 382704 h 413660"/>
                  <a:gd name="connsiteX0" fmla="*/ 30000 w 849966"/>
                  <a:gd name="connsiteY0" fmla="*/ 383528 h 414484"/>
                  <a:gd name="connsiteX1" fmla="*/ 206213 w 849966"/>
                  <a:gd name="connsiteY1" fmla="*/ 164453 h 414484"/>
                  <a:gd name="connsiteX2" fmla="*/ 703894 w 849966"/>
                  <a:gd name="connsiteY2" fmla="*/ 4909 h 414484"/>
                  <a:gd name="connsiteX3" fmla="*/ 839625 w 849966"/>
                  <a:gd name="connsiteY3" fmla="*/ 104922 h 414484"/>
                  <a:gd name="connsiteX4" fmla="*/ 842006 w 849966"/>
                  <a:gd name="connsiteY4" fmla="*/ 283515 h 414484"/>
                  <a:gd name="connsiteX5" fmla="*/ 451481 w 849966"/>
                  <a:gd name="connsiteY5" fmla="*/ 414484 h 414484"/>
                  <a:gd name="connsiteX6" fmla="*/ 30000 w 849966"/>
                  <a:gd name="connsiteY6" fmla="*/ 383528 h 414484"/>
                  <a:gd name="connsiteX0" fmla="*/ 9464 w 829430"/>
                  <a:gd name="connsiteY0" fmla="*/ 383528 h 414484"/>
                  <a:gd name="connsiteX1" fmla="*/ 185677 w 829430"/>
                  <a:gd name="connsiteY1" fmla="*/ 164453 h 414484"/>
                  <a:gd name="connsiteX2" fmla="*/ 683358 w 829430"/>
                  <a:gd name="connsiteY2" fmla="*/ 4909 h 414484"/>
                  <a:gd name="connsiteX3" fmla="*/ 819089 w 829430"/>
                  <a:gd name="connsiteY3" fmla="*/ 104922 h 414484"/>
                  <a:gd name="connsiteX4" fmla="*/ 821470 w 829430"/>
                  <a:gd name="connsiteY4" fmla="*/ 283515 h 414484"/>
                  <a:gd name="connsiteX5" fmla="*/ 430945 w 829430"/>
                  <a:gd name="connsiteY5" fmla="*/ 414484 h 414484"/>
                  <a:gd name="connsiteX6" fmla="*/ 9464 w 829430"/>
                  <a:gd name="connsiteY6" fmla="*/ 383528 h 414484"/>
                  <a:gd name="connsiteX0" fmla="*/ 11197 w 831163"/>
                  <a:gd name="connsiteY0" fmla="*/ 383712 h 414668"/>
                  <a:gd name="connsiteX1" fmla="*/ 187410 w 831163"/>
                  <a:gd name="connsiteY1" fmla="*/ 164637 h 414668"/>
                  <a:gd name="connsiteX2" fmla="*/ 685091 w 831163"/>
                  <a:gd name="connsiteY2" fmla="*/ 5093 h 414668"/>
                  <a:gd name="connsiteX3" fmla="*/ 820822 w 831163"/>
                  <a:gd name="connsiteY3" fmla="*/ 105106 h 414668"/>
                  <a:gd name="connsiteX4" fmla="*/ 823203 w 831163"/>
                  <a:gd name="connsiteY4" fmla="*/ 283699 h 414668"/>
                  <a:gd name="connsiteX5" fmla="*/ 432678 w 831163"/>
                  <a:gd name="connsiteY5" fmla="*/ 414668 h 414668"/>
                  <a:gd name="connsiteX6" fmla="*/ 11197 w 831163"/>
                  <a:gd name="connsiteY6" fmla="*/ 383712 h 414668"/>
                  <a:gd name="connsiteX0" fmla="*/ 27114 w 847080"/>
                  <a:gd name="connsiteY0" fmla="*/ 383712 h 414668"/>
                  <a:gd name="connsiteX1" fmla="*/ 203327 w 847080"/>
                  <a:gd name="connsiteY1" fmla="*/ 164637 h 414668"/>
                  <a:gd name="connsiteX2" fmla="*/ 701008 w 847080"/>
                  <a:gd name="connsiteY2" fmla="*/ 5093 h 414668"/>
                  <a:gd name="connsiteX3" fmla="*/ 836739 w 847080"/>
                  <a:gd name="connsiteY3" fmla="*/ 105106 h 414668"/>
                  <a:gd name="connsiteX4" fmla="*/ 839120 w 847080"/>
                  <a:gd name="connsiteY4" fmla="*/ 283699 h 414668"/>
                  <a:gd name="connsiteX5" fmla="*/ 448595 w 847080"/>
                  <a:gd name="connsiteY5" fmla="*/ 414668 h 414668"/>
                  <a:gd name="connsiteX6" fmla="*/ 27114 w 847080"/>
                  <a:gd name="connsiteY6" fmla="*/ 383712 h 414668"/>
                  <a:gd name="connsiteX0" fmla="*/ 26142 w 846108"/>
                  <a:gd name="connsiteY0" fmla="*/ 383712 h 414668"/>
                  <a:gd name="connsiteX1" fmla="*/ 202355 w 846108"/>
                  <a:gd name="connsiteY1" fmla="*/ 164637 h 414668"/>
                  <a:gd name="connsiteX2" fmla="*/ 700036 w 846108"/>
                  <a:gd name="connsiteY2" fmla="*/ 5093 h 414668"/>
                  <a:gd name="connsiteX3" fmla="*/ 835767 w 846108"/>
                  <a:gd name="connsiteY3" fmla="*/ 105106 h 414668"/>
                  <a:gd name="connsiteX4" fmla="*/ 838148 w 846108"/>
                  <a:gd name="connsiteY4" fmla="*/ 283699 h 414668"/>
                  <a:gd name="connsiteX5" fmla="*/ 447623 w 846108"/>
                  <a:gd name="connsiteY5" fmla="*/ 414668 h 414668"/>
                  <a:gd name="connsiteX6" fmla="*/ 26142 w 846108"/>
                  <a:gd name="connsiteY6" fmla="*/ 383712 h 414668"/>
                  <a:gd name="connsiteX0" fmla="*/ 26142 w 843997"/>
                  <a:gd name="connsiteY0" fmla="*/ 383712 h 414668"/>
                  <a:gd name="connsiteX1" fmla="*/ 202355 w 843997"/>
                  <a:gd name="connsiteY1" fmla="*/ 164637 h 414668"/>
                  <a:gd name="connsiteX2" fmla="*/ 700036 w 843997"/>
                  <a:gd name="connsiteY2" fmla="*/ 5093 h 414668"/>
                  <a:gd name="connsiteX3" fmla="*/ 835767 w 843997"/>
                  <a:gd name="connsiteY3" fmla="*/ 105106 h 414668"/>
                  <a:gd name="connsiteX4" fmla="*/ 838148 w 843997"/>
                  <a:gd name="connsiteY4" fmla="*/ 283699 h 414668"/>
                  <a:gd name="connsiteX5" fmla="*/ 447623 w 843997"/>
                  <a:gd name="connsiteY5" fmla="*/ 414668 h 414668"/>
                  <a:gd name="connsiteX6" fmla="*/ 26142 w 843997"/>
                  <a:gd name="connsiteY6" fmla="*/ 383712 h 414668"/>
                  <a:gd name="connsiteX0" fmla="*/ 26142 w 843997"/>
                  <a:gd name="connsiteY0" fmla="*/ 379762 h 410718"/>
                  <a:gd name="connsiteX1" fmla="*/ 202355 w 843997"/>
                  <a:gd name="connsiteY1" fmla="*/ 160687 h 410718"/>
                  <a:gd name="connsiteX2" fmla="*/ 700036 w 843997"/>
                  <a:gd name="connsiteY2" fmla="*/ 1143 h 410718"/>
                  <a:gd name="connsiteX3" fmla="*/ 835767 w 843997"/>
                  <a:gd name="connsiteY3" fmla="*/ 101156 h 410718"/>
                  <a:gd name="connsiteX4" fmla="*/ 838148 w 843997"/>
                  <a:gd name="connsiteY4" fmla="*/ 279749 h 410718"/>
                  <a:gd name="connsiteX5" fmla="*/ 447623 w 843997"/>
                  <a:gd name="connsiteY5" fmla="*/ 410718 h 410718"/>
                  <a:gd name="connsiteX6" fmla="*/ 26142 w 843997"/>
                  <a:gd name="connsiteY6" fmla="*/ 379762 h 410718"/>
                  <a:gd name="connsiteX0" fmla="*/ 22632 w 843654"/>
                  <a:gd name="connsiteY0" fmla="*/ 384205 h 415161"/>
                  <a:gd name="connsiteX1" fmla="*/ 198845 w 843654"/>
                  <a:gd name="connsiteY1" fmla="*/ 165130 h 415161"/>
                  <a:gd name="connsiteX2" fmla="*/ 687001 w 843654"/>
                  <a:gd name="connsiteY2" fmla="*/ 823 h 415161"/>
                  <a:gd name="connsiteX3" fmla="*/ 832257 w 843654"/>
                  <a:gd name="connsiteY3" fmla="*/ 105599 h 415161"/>
                  <a:gd name="connsiteX4" fmla="*/ 834638 w 843654"/>
                  <a:gd name="connsiteY4" fmla="*/ 284192 h 415161"/>
                  <a:gd name="connsiteX5" fmla="*/ 444113 w 843654"/>
                  <a:gd name="connsiteY5" fmla="*/ 415161 h 415161"/>
                  <a:gd name="connsiteX6" fmla="*/ 22632 w 843654"/>
                  <a:gd name="connsiteY6" fmla="*/ 384205 h 415161"/>
                  <a:gd name="connsiteX0" fmla="*/ 22632 w 843654"/>
                  <a:gd name="connsiteY0" fmla="*/ 386809 h 417765"/>
                  <a:gd name="connsiteX1" fmla="*/ 198845 w 843654"/>
                  <a:gd name="connsiteY1" fmla="*/ 167734 h 417765"/>
                  <a:gd name="connsiteX2" fmla="*/ 687001 w 843654"/>
                  <a:gd name="connsiteY2" fmla="*/ 3427 h 417765"/>
                  <a:gd name="connsiteX3" fmla="*/ 832257 w 843654"/>
                  <a:gd name="connsiteY3" fmla="*/ 108203 h 417765"/>
                  <a:gd name="connsiteX4" fmla="*/ 834638 w 843654"/>
                  <a:gd name="connsiteY4" fmla="*/ 286796 h 417765"/>
                  <a:gd name="connsiteX5" fmla="*/ 444113 w 843654"/>
                  <a:gd name="connsiteY5" fmla="*/ 417765 h 417765"/>
                  <a:gd name="connsiteX6" fmla="*/ 22632 w 843654"/>
                  <a:gd name="connsiteY6" fmla="*/ 386809 h 417765"/>
                  <a:gd name="connsiteX0" fmla="*/ 22632 w 843654"/>
                  <a:gd name="connsiteY0" fmla="*/ 386289 h 417245"/>
                  <a:gd name="connsiteX1" fmla="*/ 198845 w 843654"/>
                  <a:gd name="connsiteY1" fmla="*/ 167214 h 417245"/>
                  <a:gd name="connsiteX2" fmla="*/ 687001 w 843654"/>
                  <a:gd name="connsiteY2" fmla="*/ 2907 h 417245"/>
                  <a:gd name="connsiteX3" fmla="*/ 832257 w 843654"/>
                  <a:gd name="connsiteY3" fmla="*/ 107683 h 417245"/>
                  <a:gd name="connsiteX4" fmla="*/ 834638 w 843654"/>
                  <a:gd name="connsiteY4" fmla="*/ 286276 h 417245"/>
                  <a:gd name="connsiteX5" fmla="*/ 444113 w 843654"/>
                  <a:gd name="connsiteY5" fmla="*/ 417245 h 417245"/>
                  <a:gd name="connsiteX6" fmla="*/ 22632 w 843654"/>
                  <a:gd name="connsiteY6" fmla="*/ 386289 h 417245"/>
                  <a:gd name="connsiteX0" fmla="*/ 24190 w 828543"/>
                  <a:gd name="connsiteY0" fmla="*/ 381512 h 417230"/>
                  <a:gd name="connsiteX1" fmla="*/ 183734 w 828543"/>
                  <a:gd name="connsiteY1" fmla="*/ 167199 h 417230"/>
                  <a:gd name="connsiteX2" fmla="*/ 671890 w 828543"/>
                  <a:gd name="connsiteY2" fmla="*/ 2892 h 417230"/>
                  <a:gd name="connsiteX3" fmla="*/ 817146 w 828543"/>
                  <a:gd name="connsiteY3" fmla="*/ 107668 h 417230"/>
                  <a:gd name="connsiteX4" fmla="*/ 819527 w 828543"/>
                  <a:gd name="connsiteY4" fmla="*/ 286261 h 417230"/>
                  <a:gd name="connsiteX5" fmla="*/ 429002 w 828543"/>
                  <a:gd name="connsiteY5" fmla="*/ 417230 h 417230"/>
                  <a:gd name="connsiteX6" fmla="*/ 24190 w 828543"/>
                  <a:gd name="connsiteY6" fmla="*/ 381512 h 417230"/>
                  <a:gd name="connsiteX0" fmla="*/ 39708 w 844061"/>
                  <a:gd name="connsiteY0" fmla="*/ 381512 h 417230"/>
                  <a:gd name="connsiteX1" fmla="*/ 199252 w 844061"/>
                  <a:gd name="connsiteY1" fmla="*/ 167199 h 417230"/>
                  <a:gd name="connsiteX2" fmla="*/ 687408 w 844061"/>
                  <a:gd name="connsiteY2" fmla="*/ 2892 h 417230"/>
                  <a:gd name="connsiteX3" fmla="*/ 832664 w 844061"/>
                  <a:gd name="connsiteY3" fmla="*/ 107668 h 417230"/>
                  <a:gd name="connsiteX4" fmla="*/ 835045 w 844061"/>
                  <a:gd name="connsiteY4" fmla="*/ 286261 h 417230"/>
                  <a:gd name="connsiteX5" fmla="*/ 444520 w 844061"/>
                  <a:gd name="connsiteY5" fmla="*/ 417230 h 417230"/>
                  <a:gd name="connsiteX6" fmla="*/ 39708 w 844061"/>
                  <a:gd name="connsiteY6" fmla="*/ 381512 h 417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4061" h="417230">
                    <a:moveTo>
                      <a:pt x="39708" y="381512"/>
                    </a:moveTo>
                    <a:cubicBezTo>
                      <a:pt x="-77370" y="354128"/>
                      <a:pt x="91302" y="230302"/>
                      <a:pt x="199252" y="167199"/>
                    </a:cubicBezTo>
                    <a:cubicBezTo>
                      <a:pt x="307202" y="104096"/>
                      <a:pt x="588982" y="-20524"/>
                      <a:pt x="687408" y="2892"/>
                    </a:cubicBezTo>
                    <a:cubicBezTo>
                      <a:pt x="785834" y="26308"/>
                      <a:pt x="808058" y="60440"/>
                      <a:pt x="832664" y="107668"/>
                    </a:cubicBezTo>
                    <a:cubicBezTo>
                      <a:pt x="857270" y="154896"/>
                      <a:pt x="834251" y="226730"/>
                      <a:pt x="835045" y="286261"/>
                    </a:cubicBezTo>
                    <a:lnTo>
                      <a:pt x="444520" y="417230"/>
                    </a:lnTo>
                    <a:lnTo>
                      <a:pt x="39708" y="381512"/>
                    </a:lnTo>
                    <a:close/>
                  </a:path>
                </a:pathLst>
              </a:custGeom>
              <a:solidFill>
                <a:srgbClr val="09B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任意多边形 84"/>
              <p:cNvSpPr/>
              <p:nvPr/>
            </p:nvSpPr>
            <p:spPr>
              <a:xfrm>
                <a:off x="-116241" y="9672486"/>
                <a:ext cx="307767" cy="264036"/>
              </a:xfrm>
              <a:custGeom>
                <a:avLst/>
                <a:gdLst>
                  <a:gd name="connsiteX0" fmla="*/ 0 w 295275"/>
                  <a:gd name="connsiteY0" fmla="*/ 0 h 250031"/>
                  <a:gd name="connsiteX1" fmla="*/ 295275 w 295275"/>
                  <a:gd name="connsiteY1" fmla="*/ 80962 h 250031"/>
                  <a:gd name="connsiteX2" fmla="*/ 128587 w 295275"/>
                  <a:gd name="connsiteY2" fmla="*/ 250031 h 250031"/>
                  <a:gd name="connsiteX3" fmla="*/ 0 w 295275"/>
                  <a:gd name="connsiteY3" fmla="*/ 0 h 250031"/>
                  <a:gd name="connsiteX0" fmla="*/ 0 w 295275"/>
                  <a:gd name="connsiteY0" fmla="*/ 14005 h 264036"/>
                  <a:gd name="connsiteX1" fmla="*/ 295275 w 295275"/>
                  <a:gd name="connsiteY1" fmla="*/ 94967 h 264036"/>
                  <a:gd name="connsiteX2" fmla="*/ 128587 w 295275"/>
                  <a:gd name="connsiteY2" fmla="*/ 264036 h 264036"/>
                  <a:gd name="connsiteX3" fmla="*/ 0 w 295275"/>
                  <a:gd name="connsiteY3" fmla="*/ 14005 h 264036"/>
                  <a:gd name="connsiteX0" fmla="*/ 12492 w 307767"/>
                  <a:gd name="connsiteY0" fmla="*/ 14005 h 264036"/>
                  <a:gd name="connsiteX1" fmla="*/ 307767 w 307767"/>
                  <a:gd name="connsiteY1" fmla="*/ 94967 h 264036"/>
                  <a:gd name="connsiteX2" fmla="*/ 141079 w 307767"/>
                  <a:gd name="connsiteY2" fmla="*/ 264036 h 264036"/>
                  <a:gd name="connsiteX3" fmla="*/ 12492 w 307767"/>
                  <a:gd name="connsiteY3" fmla="*/ 14005 h 264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7767" h="264036">
                    <a:moveTo>
                      <a:pt x="12492" y="14005"/>
                    </a:moveTo>
                    <a:cubicBezTo>
                      <a:pt x="96629" y="-37589"/>
                      <a:pt x="209342" y="67980"/>
                      <a:pt x="307767" y="94967"/>
                    </a:cubicBezTo>
                    <a:lnTo>
                      <a:pt x="141079" y="264036"/>
                    </a:lnTo>
                    <a:cubicBezTo>
                      <a:pt x="98217" y="180692"/>
                      <a:pt x="-42277" y="92586"/>
                      <a:pt x="12492" y="14005"/>
                    </a:cubicBezTo>
                    <a:close/>
                  </a:path>
                </a:pathLst>
              </a:custGeom>
              <a:solidFill>
                <a:srgbClr val="09B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任意多边形 85"/>
              <p:cNvSpPr/>
              <p:nvPr/>
            </p:nvSpPr>
            <p:spPr>
              <a:xfrm>
                <a:off x="-56125" y="9628766"/>
                <a:ext cx="850626" cy="350841"/>
              </a:xfrm>
              <a:custGeom>
                <a:avLst/>
                <a:gdLst>
                  <a:gd name="connsiteX0" fmla="*/ 711994 w 828675"/>
                  <a:gd name="connsiteY0" fmla="*/ 0 h 338138"/>
                  <a:gd name="connsiteX1" fmla="*/ 0 w 828675"/>
                  <a:gd name="connsiteY1" fmla="*/ 338138 h 338138"/>
                  <a:gd name="connsiteX2" fmla="*/ 828675 w 828675"/>
                  <a:gd name="connsiteY2" fmla="*/ 90488 h 338138"/>
                  <a:gd name="connsiteX3" fmla="*/ 711994 w 828675"/>
                  <a:gd name="connsiteY3" fmla="*/ 0 h 338138"/>
                  <a:gd name="connsiteX0" fmla="*/ 712001 w 828682"/>
                  <a:gd name="connsiteY0" fmla="*/ 0 h 369677"/>
                  <a:gd name="connsiteX1" fmla="*/ 7 w 828682"/>
                  <a:gd name="connsiteY1" fmla="*/ 338138 h 369677"/>
                  <a:gd name="connsiteX2" fmla="*/ 828682 w 828682"/>
                  <a:gd name="connsiteY2" fmla="*/ 90488 h 369677"/>
                  <a:gd name="connsiteX3" fmla="*/ 712001 w 828682"/>
                  <a:gd name="connsiteY3" fmla="*/ 0 h 369677"/>
                  <a:gd name="connsiteX0" fmla="*/ 717397 w 834078"/>
                  <a:gd name="connsiteY0" fmla="*/ 0 h 369677"/>
                  <a:gd name="connsiteX1" fmla="*/ 5403 w 834078"/>
                  <a:gd name="connsiteY1" fmla="*/ 338138 h 369677"/>
                  <a:gd name="connsiteX2" fmla="*/ 834078 w 834078"/>
                  <a:gd name="connsiteY2" fmla="*/ 90488 h 369677"/>
                  <a:gd name="connsiteX3" fmla="*/ 717397 w 834078"/>
                  <a:gd name="connsiteY3" fmla="*/ 0 h 369677"/>
                  <a:gd name="connsiteX0" fmla="*/ 717484 w 834165"/>
                  <a:gd name="connsiteY0" fmla="*/ 0 h 369677"/>
                  <a:gd name="connsiteX1" fmla="*/ 5490 w 834165"/>
                  <a:gd name="connsiteY1" fmla="*/ 338138 h 369677"/>
                  <a:gd name="connsiteX2" fmla="*/ 834165 w 834165"/>
                  <a:gd name="connsiteY2" fmla="*/ 90488 h 369677"/>
                  <a:gd name="connsiteX3" fmla="*/ 717484 w 834165"/>
                  <a:gd name="connsiteY3" fmla="*/ 0 h 369677"/>
                  <a:gd name="connsiteX0" fmla="*/ 717484 w 834165"/>
                  <a:gd name="connsiteY0" fmla="*/ 0 h 369677"/>
                  <a:gd name="connsiteX1" fmla="*/ 5490 w 834165"/>
                  <a:gd name="connsiteY1" fmla="*/ 338138 h 369677"/>
                  <a:gd name="connsiteX2" fmla="*/ 834165 w 834165"/>
                  <a:gd name="connsiteY2" fmla="*/ 90488 h 369677"/>
                  <a:gd name="connsiteX3" fmla="*/ 717484 w 834165"/>
                  <a:gd name="connsiteY3" fmla="*/ 0 h 369677"/>
                  <a:gd name="connsiteX0" fmla="*/ 717484 w 834165"/>
                  <a:gd name="connsiteY0" fmla="*/ 12 h 369689"/>
                  <a:gd name="connsiteX1" fmla="*/ 5490 w 834165"/>
                  <a:gd name="connsiteY1" fmla="*/ 338150 h 369689"/>
                  <a:gd name="connsiteX2" fmla="*/ 834165 w 834165"/>
                  <a:gd name="connsiteY2" fmla="*/ 90500 h 369689"/>
                  <a:gd name="connsiteX3" fmla="*/ 717484 w 834165"/>
                  <a:gd name="connsiteY3" fmla="*/ 12 h 369689"/>
                  <a:gd name="connsiteX0" fmla="*/ 717484 w 834165"/>
                  <a:gd name="connsiteY0" fmla="*/ 12 h 377528"/>
                  <a:gd name="connsiteX1" fmla="*/ 5490 w 834165"/>
                  <a:gd name="connsiteY1" fmla="*/ 338150 h 377528"/>
                  <a:gd name="connsiteX2" fmla="*/ 834165 w 834165"/>
                  <a:gd name="connsiteY2" fmla="*/ 90500 h 377528"/>
                  <a:gd name="connsiteX3" fmla="*/ 717484 w 834165"/>
                  <a:gd name="connsiteY3" fmla="*/ 12 h 377528"/>
                  <a:gd name="connsiteX0" fmla="*/ 717484 w 834165"/>
                  <a:gd name="connsiteY0" fmla="*/ 12 h 368175"/>
                  <a:gd name="connsiteX1" fmla="*/ 5490 w 834165"/>
                  <a:gd name="connsiteY1" fmla="*/ 338150 h 368175"/>
                  <a:gd name="connsiteX2" fmla="*/ 834165 w 834165"/>
                  <a:gd name="connsiteY2" fmla="*/ 90500 h 368175"/>
                  <a:gd name="connsiteX3" fmla="*/ 717484 w 834165"/>
                  <a:gd name="connsiteY3" fmla="*/ 12 h 368175"/>
                  <a:gd name="connsiteX0" fmla="*/ 714123 w 830804"/>
                  <a:gd name="connsiteY0" fmla="*/ 12 h 368175"/>
                  <a:gd name="connsiteX1" fmla="*/ 2129 w 830804"/>
                  <a:gd name="connsiteY1" fmla="*/ 338150 h 368175"/>
                  <a:gd name="connsiteX2" fmla="*/ 830804 w 830804"/>
                  <a:gd name="connsiteY2" fmla="*/ 90500 h 368175"/>
                  <a:gd name="connsiteX3" fmla="*/ 714123 w 830804"/>
                  <a:gd name="connsiteY3" fmla="*/ 12 h 368175"/>
                  <a:gd name="connsiteX0" fmla="*/ 714123 w 830804"/>
                  <a:gd name="connsiteY0" fmla="*/ 12 h 368175"/>
                  <a:gd name="connsiteX1" fmla="*/ 2129 w 830804"/>
                  <a:gd name="connsiteY1" fmla="*/ 338150 h 368175"/>
                  <a:gd name="connsiteX2" fmla="*/ 830804 w 830804"/>
                  <a:gd name="connsiteY2" fmla="*/ 90500 h 368175"/>
                  <a:gd name="connsiteX3" fmla="*/ 714123 w 830804"/>
                  <a:gd name="connsiteY3" fmla="*/ 12 h 368175"/>
                  <a:gd name="connsiteX0" fmla="*/ 718613 w 835294"/>
                  <a:gd name="connsiteY0" fmla="*/ 12 h 368175"/>
                  <a:gd name="connsiteX1" fmla="*/ 6619 w 835294"/>
                  <a:gd name="connsiteY1" fmla="*/ 338150 h 368175"/>
                  <a:gd name="connsiteX2" fmla="*/ 835294 w 835294"/>
                  <a:gd name="connsiteY2" fmla="*/ 90500 h 368175"/>
                  <a:gd name="connsiteX3" fmla="*/ 718613 w 835294"/>
                  <a:gd name="connsiteY3" fmla="*/ 12 h 368175"/>
                  <a:gd name="connsiteX0" fmla="*/ 718613 w 835294"/>
                  <a:gd name="connsiteY0" fmla="*/ 12 h 350841"/>
                  <a:gd name="connsiteX1" fmla="*/ 6619 w 835294"/>
                  <a:gd name="connsiteY1" fmla="*/ 338150 h 350841"/>
                  <a:gd name="connsiteX2" fmla="*/ 835294 w 835294"/>
                  <a:gd name="connsiteY2" fmla="*/ 90500 h 350841"/>
                  <a:gd name="connsiteX3" fmla="*/ 718613 w 835294"/>
                  <a:gd name="connsiteY3" fmla="*/ 12 h 350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5294" h="350841">
                    <a:moveTo>
                      <a:pt x="718613" y="12"/>
                    </a:moveTo>
                    <a:cubicBezTo>
                      <a:pt x="471757" y="265125"/>
                      <a:pt x="-65612" y="239725"/>
                      <a:pt x="6619" y="338150"/>
                    </a:cubicBezTo>
                    <a:cubicBezTo>
                      <a:pt x="-2907" y="393712"/>
                      <a:pt x="720994" y="258775"/>
                      <a:pt x="835294" y="90500"/>
                    </a:cubicBezTo>
                    <a:cubicBezTo>
                      <a:pt x="813069" y="36525"/>
                      <a:pt x="767032" y="-781"/>
                      <a:pt x="718613" y="12"/>
                    </a:cubicBezTo>
                    <a:close/>
                  </a:path>
                </a:pathLst>
              </a:custGeom>
              <a:solidFill>
                <a:srgbClr val="F6F4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/>
                  <a:t>                                                                </a:t>
                </a:r>
                <a:endParaRPr lang="zh-CN" altLang="en-US" dirty="0"/>
              </a:p>
            </p:txBody>
          </p:sp>
          <p:sp>
            <p:nvSpPr>
              <p:cNvPr id="87" name="椭圆 369"/>
              <p:cNvSpPr/>
              <p:nvPr/>
            </p:nvSpPr>
            <p:spPr>
              <a:xfrm rot="21151079">
                <a:off x="167974" y="9851770"/>
                <a:ext cx="427168" cy="109187"/>
              </a:xfrm>
              <a:custGeom>
                <a:avLst/>
                <a:gdLst>
                  <a:gd name="connsiteX0" fmla="*/ 0 w 434211"/>
                  <a:gd name="connsiteY0" fmla="*/ 39063 h 78125"/>
                  <a:gd name="connsiteX1" fmla="*/ 217106 w 434211"/>
                  <a:gd name="connsiteY1" fmla="*/ 0 h 78125"/>
                  <a:gd name="connsiteX2" fmla="*/ 434212 w 434211"/>
                  <a:gd name="connsiteY2" fmla="*/ 39063 h 78125"/>
                  <a:gd name="connsiteX3" fmla="*/ 217106 w 434211"/>
                  <a:gd name="connsiteY3" fmla="*/ 78126 h 78125"/>
                  <a:gd name="connsiteX4" fmla="*/ 0 w 434211"/>
                  <a:gd name="connsiteY4" fmla="*/ 39063 h 78125"/>
                  <a:gd name="connsiteX0" fmla="*/ 0 w 434212"/>
                  <a:gd name="connsiteY0" fmla="*/ 40692 h 79755"/>
                  <a:gd name="connsiteX1" fmla="*/ 217106 w 434212"/>
                  <a:gd name="connsiteY1" fmla="*/ 1629 h 79755"/>
                  <a:gd name="connsiteX2" fmla="*/ 434212 w 434212"/>
                  <a:gd name="connsiteY2" fmla="*/ 40692 h 79755"/>
                  <a:gd name="connsiteX3" fmla="*/ 217106 w 434212"/>
                  <a:gd name="connsiteY3" fmla="*/ 79755 h 79755"/>
                  <a:gd name="connsiteX4" fmla="*/ 0 w 434212"/>
                  <a:gd name="connsiteY4" fmla="*/ 40692 h 79755"/>
                  <a:gd name="connsiteX0" fmla="*/ 0 w 434224"/>
                  <a:gd name="connsiteY0" fmla="*/ 40692 h 80439"/>
                  <a:gd name="connsiteX1" fmla="*/ 217106 w 434224"/>
                  <a:gd name="connsiteY1" fmla="*/ 1629 h 80439"/>
                  <a:gd name="connsiteX2" fmla="*/ 434212 w 434224"/>
                  <a:gd name="connsiteY2" fmla="*/ 40692 h 80439"/>
                  <a:gd name="connsiteX3" fmla="*/ 217106 w 434224"/>
                  <a:gd name="connsiteY3" fmla="*/ 79755 h 80439"/>
                  <a:gd name="connsiteX4" fmla="*/ 0 w 434224"/>
                  <a:gd name="connsiteY4" fmla="*/ 40692 h 80439"/>
                  <a:gd name="connsiteX0" fmla="*/ 0 w 434224"/>
                  <a:gd name="connsiteY0" fmla="*/ 39748 h 79495"/>
                  <a:gd name="connsiteX1" fmla="*/ 217106 w 434224"/>
                  <a:gd name="connsiteY1" fmla="*/ 685 h 79495"/>
                  <a:gd name="connsiteX2" fmla="*/ 434212 w 434224"/>
                  <a:gd name="connsiteY2" fmla="*/ 39748 h 79495"/>
                  <a:gd name="connsiteX3" fmla="*/ 217106 w 434224"/>
                  <a:gd name="connsiteY3" fmla="*/ 78811 h 79495"/>
                  <a:gd name="connsiteX4" fmla="*/ 0 w 434224"/>
                  <a:gd name="connsiteY4" fmla="*/ 39748 h 79495"/>
                  <a:gd name="connsiteX0" fmla="*/ 0 w 475599"/>
                  <a:gd name="connsiteY0" fmla="*/ 44221 h 79496"/>
                  <a:gd name="connsiteX1" fmla="*/ 258484 w 475599"/>
                  <a:gd name="connsiteY1" fmla="*/ 986 h 79496"/>
                  <a:gd name="connsiteX2" fmla="*/ 475590 w 475599"/>
                  <a:gd name="connsiteY2" fmla="*/ 40049 h 79496"/>
                  <a:gd name="connsiteX3" fmla="*/ 258484 w 475599"/>
                  <a:gd name="connsiteY3" fmla="*/ 79112 h 79496"/>
                  <a:gd name="connsiteX4" fmla="*/ 0 w 475599"/>
                  <a:gd name="connsiteY4" fmla="*/ 44221 h 79496"/>
                  <a:gd name="connsiteX0" fmla="*/ 0 w 511944"/>
                  <a:gd name="connsiteY0" fmla="*/ 46830 h 79498"/>
                  <a:gd name="connsiteX1" fmla="*/ 294829 w 511944"/>
                  <a:gd name="connsiteY1" fmla="*/ 1163 h 79498"/>
                  <a:gd name="connsiteX2" fmla="*/ 511935 w 511944"/>
                  <a:gd name="connsiteY2" fmla="*/ 40226 h 79498"/>
                  <a:gd name="connsiteX3" fmla="*/ 294829 w 511944"/>
                  <a:gd name="connsiteY3" fmla="*/ 79289 h 79498"/>
                  <a:gd name="connsiteX4" fmla="*/ 0 w 511944"/>
                  <a:gd name="connsiteY4" fmla="*/ 46830 h 79498"/>
                  <a:gd name="connsiteX0" fmla="*/ 0 w 511942"/>
                  <a:gd name="connsiteY0" fmla="*/ 52013 h 89928"/>
                  <a:gd name="connsiteX1" fmla="*/ 294829 w 511942"/>
                  <a:gd name="connsiteY1" fmla="*/ 6346 h 89928"/>
                  <a:gd name="connsiteX2" fmla="*/ 511935 w 511942"/>
                  <a:gd name="connsiteY2" fmla="*/ 45409 h 89928"/>
                  <a:gd name="connsiteX3" fmla="*/ 294829 w 511942"/>
                  <a:gd name="connsiteY3" fmla="*/ 84472 h 89928"/>
                  <a:gd name="connsiteX4" fmla="*/ 0 w 511942"/>
                  <a:gd name="connsiteY4" fmla="*/ 52013 h 89928"/>
                  <a:gd name="connsiteX0" fmla="*/ 0 w 511935"/>
                  <a:gd name="connsiteY0" fmla="*/ 45704 h 97075"/>
                  <a:gd name="connsiteX1" fmla="*/ 294829 w 511935"/>
                  <a:gd name="connsiteY1" fmla="*/ 37 h 97075"/>
                  <a:gd name="connsiteX2" fmla="*/ 511935 w 511935"/>
                  <a:gd name="connsiteY2" fmla="*/ 39100 h 97075"/>
                  <a:gd name="connsiteX3" fmla="*/ 292349 w 511935"/>
                  <a:gd name="connsiteY3" fmla="*/ 97051 h 97075"/>
                  <a:gd name="connsiteX4" fmla="*/ 0 w 511935"/>
                  <a:gd name="connsiteY4" fmla="*/ 45704 h 97075"/>
                  <a:gd name="connsiteX0" fmla="*/ 0 w 511935"/>
                  <a:gd name="connsiteY0" fmla="*/ 48371 h 99742"/>
                  <a:gd name="connsiteX1" fmla="*/ 292779 w 511935"/>
                  <a:gd name="connsiteY1" fmla="*/ 33 h 99742"/>
                  <a:gd name="connsiteX2" fmla="*/ 511935 w 511935"/>
                  <a:gd name="connsiteY2" fmla="*/ 41767 h 99742"/>
                  <a:gd name="connsiteX3" fmla="*/ 292349 w 511935"/>
                  <a:gd name="connsiteY3" fmla="*/ 99718 h 99742"/>
                  <a:gd name="connsiteX4" fmla="*/ 0 w 511935"/>
                  <a:gd name="connsiteY4" fmla="*/ 48371 h 99742"/>
                  <a:gd name="connsiteX0" fmla="*/ 0 w 511935"/>
                  <a:gd name="connsiteY0" fmla="*/ 57808 h 109180"/>
                  <a:gd name="connsiteX1" fmla="*/ 294019 w 511935"/>
                  <a:gd name="connsiteY1" fmla="*/ 26 h 109180"/>
                  <a:gd name="connsiteX2" fmla="*/ 511935 w 511935"/>
                  <a:gd name="connsiteY2" fmla="*/ 51204 h 109180"/>
                  <a:gd name="connsiteX3" fmla="*/ 292349 w 511935"/>
                  <a:gd name="connsiteY3" fmla="*/ 109155 h 109180"/>
                  <a:gd name="connsiteX4" fmla="*/ 0 w 511935"/>
                  <a:gd name="connsiteY4" fmla="*/ 57808 h 109180"/>
                  <a:gd name="connsiteX0" fmla="*/ 0 w 511943"/>
                  <a:gd name="connsiteY0" fmla="*/ 58919 h 110291"/>
                  <a:gd name="connsiteX1" fmla="*/ 294019 w 511943"/>
                  <a:gd name="connsiteY1" fmla="*/ 1137 h 110291"/>
                  <a:gd name="connsiteX2" fmla="*/ 511935 w 511943"/>
                  <a:gd name="connsiteY2" fmla="*/ 52315 h 110291"/>
                  <a:gd name="connsiteX3" fmla="*/ 292349 w 511943"/>
                  <a:gd name="connsiteY3" fmla="*/ 110266 h 110291"/>
                  <a:gd name="connsiteX4" fmla="*/ 0 w 511943"/>
                  <a:gd name="connsiteY4" fmla="*/ 58919 h 110291"/>
                  <a:gd name="connsiteX0" fmla="*/ 0 w 511953"/>
                  <a:gd name="connsiteY0" fmla="*/ 58345 h 109717"/>
                  <a:gd name="connsiteX1" fmla="*/ 294019 w 511953"/>
                  <a:gd name="connsiteY1" fmla="*/ 563 h 109717"/>
                  <a:gd name="connsiteX2" fmla="*/ 511935 w 511953"/>
                  <a:gd name="connsiteY2" fmla="*/ 51741 h 109717"/>
                  <a:gd name="connsiteX3" fmla="*/ 292349 w 511953"/>
                  <a:gd name="connsiteY3" fmla="*/ 109692 h 109717"/>
                  <a:gd name="connsiteX4" fmla="*/ 0 w 511953"/>
                  <a:gd name="connsiteY4" fmla="*/ 58345 h 109717"/>
                  <a:gd name="connsiteX0" fmla="*/ 0 w 430767"/>
                  <a:gd name="connsiteY0" fmla="*/ 59036 h 110441"/>
                  <a:gd name="connsiteX1" fmla="*/ 294019 w 430767"/>
                  <a:gd name="connsiteY1" fmla="*/ 1254 h 110441"/>
                  <a:gd name="connsiteX2" fmla="*/ 430731 w 430767"/>
                  <a:gd name="connsiteY2" fmla="*/ 48973 h 110441"/>
                  <a:gd name="connsiteX3" fmla="*/ 292349 w 430767"/>
                  <a:gd name="connsiteY3" fmla="*/ 110383 h 110441"/>
                  <a:gd name="connsiteX4" fmla="*/ 0 w 430767"/>
                  <a:gd name="connsiteY4" fmla="*/ 59036 h 110441"/>
                  <a:gd name="connsiteX0" fmla="*/ 0 w 427168"/>
                  <a:gd name="connsiteY0" fmla="*/ 57797 h 109187"/>
                  <a:gd name="connsiteX1" fmla="*/ 294019 w 427168"/>
                  <a:gd name="connsiteY1" fmla="*/ 15 h 109187"/>
                  <a:gd name="connsiteX2" fmla="*/ 427130 w 427168"/>
                  <a:gd name="connsiteY2" fmla="*/ 56868 h 109187"/>
                  <a:gd name="connsiteX3" fmla="*/ 292349 w 427168"/>
                  <a:gd name="connsiteY3" fmla="*/ 109144 h 109187"/>
                  <a:gd name="connsiteX4" fmla="*/ 0 w 427168"/>
                  <a:gd name="connsiteY4" fmla="*/ 57797 h 109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7168" h="109187">
                    <a:moveTo>
                      <a:pt x="0" y="57797"/>
                    </a:moveTo>
                    <a:cubicBezTo>
                      <a:pt x="278" y="39609"/>
                      <a:pt x="222831" y="170"/>
                      <a:pt x="294019" y="15"/>
                    </a:cubicBezTo>
                    <a:cubicBezTo>
                      <a:pt x="365207" y="-140"/>
                      <a:pt x="425285" y="-27"/>
                      <a:pt x="427130" y="56868"/>
                    </a:cubicBezTo>
                    <a:cubicBezTo>
                      <a:pt x="428975" y="113763"/>
                      <a:pt x="363537" y="108989"/>
                      <a:pt x="292349" y="109144"/>
                    </a:cubicBezTo>
                    <a:cubicBezTo>
                      <a:pt x="221161" y="109299"/>
                      <a:pt x="-278" y="75985"/>
                      <a:pt x="0" y="57797"/>
                    </a:cubicBezTo>
                    <a:close/>
                  </a:path>
                </a:pathLst>
              </a:custGeom>
              <a:solidFill>
                <a:srgbClr val="F168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369"/>
              <p:cNvSpPr/>
              <p:nvPr/>
            </p:nvSpPr>
            <p:spPr>
              <a:xfrm rot="21151079">
                <a:off x="-53909" y="9884611"/>
                <a:ext cx="178865" cy="45719"/>
              </a:xfrm>
              <a:custGeom>
                <a:avLst/>
                <a:gdLst>
                  <a:gd name="connsiteX0" fmla="*/ 0 w 434211"/>
                  <a:gd name="connsiteY0" fmla="*/ 39063 h 78125"/>
                  <a:gd name="connsiteX1" fmla="*/ 217106 w 434211"/>
                  <a:gd name="connsiteY1" fmla="*/ 0 h 78125"/>
                  <a:gd name="connsiteX2" fmla="*/ 434212 w 434211"/>
                  <a:gd name="connsiteY2" fmla="*/ 39063 h 78125"/>
                  <a:gd name="connsiteX3" fmla="*/ 217106 w 434211"/>
                  <a:gd name="connsiteY3" fmla="*/ 78126 h 78125"/>
                  <a:gd name="connsiteX4" fmla="*/ 0 w 434211"/>
                  <a:gd name="connsiteY4" fmla="*/ 39063 h 78125"/>
                  <a:gd name="connsiteX0" fmla="*/ 0 w 434212"/>
                  <a:gd name="connsiteY0" fmla="*/ 40692 h 79755"/>
                  <a:gd name="connsiteX1" fmla="*/ 217106 w 434212"/>
                  <a:gd name="connsiteY1" fmla="*/ 1629 h 79755"/>
                  <a:gd name="connsiteX2" fmla="*/ 434212 w 434212"/>
                  <a:gd name="connsiteY2" fmla="*/ 40692 h 79755"/>
                  <a:gd name="connsiteX3" fmla="*/ 217106 w 434212"/>
                  <a:gd name="connsiteY3" fmla="*/ 79755 h 79755"/>
                  <a:gd name="connsiteX4" fmla="*/ 0 w 434212"/>
                  <a:gd name="connsiteY4" fmla="*/ 40692 h 79755"/>
                  <a:gd name="connsiteX0" fmla="*/ 0 w 434224"/>
                  <a:gd name="connsiteY0" fmla="*/ 40692 h 80439"/>
                  <a:gd name="connsiteX1" fmla="*/ 217106 w 434224"/>
                  <a:gd name="connsiteY1" fmla="*/ 1629 h 80439"/>
                  <a:gd name="connsiteX2" fmla="*/ 434212 w 434224"/>
                  <a:gd name="connsiteY2" fmla="*/ 40692 h 80439"/>
                  <a:gd name="connsiteX3" fmla="*/ 217106 w 434224"/>
                  <a:gd name="connsiteY3" fmla="*/ 79755 h 80439"/>
                  <a:gd name="connsiteX4" fmla="*/ 0 w 434224"/>
                  <a:gd name="connsiteY4" fmla="*/ 40692 h 80439"/>
                  <a:gd name="connsiteX0" fmla="*/ 0 w 434224"/>
                  <a:gd name="connsiteY0" fmla="*/ 39748 h 79495"/>
                  <a:gd name="connsiteX1" fmla="*/ 217106 w 434224"/>
                  <a:gd name="connsiteY1" fmla="*/ 685 h 79495"/>
                  <a:gd name="connsiteX2" fmla="*/ 434212 w 434224"/>
                  <a:gd name="connsiteY2" fmla="*/ 39748 h 79495"/>
                  <a:gd name="connsiteX3" fmla="*/ 217106 w 434224"/>
                  <a:gd name="connsiteY3" fmla="*/ 78811 h 79495"/>
                  <a:gd name="connsiteX4" fmla="*/ 0 w 434224"/>
                  <a:gd name="connsiteY4" fmla="*/ 39748 h 79495"/>
                  <a:gd name="connsiteX0" fmla="*/ 0 w 475599"/>
                  <a:gd name="connsiteY0" fmla="*/ 44221 h 79496"/>
                  <a:gd name="connsiteX1" fmla="*/ 258484 w 475599"/>
                  <a:gd name="connsiteY1" fmla="*/ 986 h 79496"/>
                  <a:gd name="connsiteX2" fmla="*/ 475590 w 475599"/>
                  <a:gd name="connsiteY2" fmla="*/ 40049 h 79496"/>
                  <a:gd name="connsiteX3" fmla="*/ 258484 w 475599"/>
                  <a:gd name="connsiteY3" fmla="*/ 79112 h 79496"/>
                  <a:gd name="connsiteX4" fmla="*/ 0 w 475599"/>
                  <a:gd name="connsiteY4" fmla="*/ 44221 h 79496"/>
                  <a:gd name="connsiteX0" fmla="*/ 0 w 511944"/>
                  <a:gd name="connsiteY0" fmla="*/ 46830 h 79498"/>
                  <a:gd name="connsiteX1" fmla="*/ 294829 w 511944"/>
                  <a:gd name="connsiteY1" fmla="*/ 1163 h 79498"/>
                  <a:gd name="connsiteX2" fmla="*/ 511935 w 511944"/>
                  <a:gd name="connsiteY2" fmla="*/ 40226 h 79498"/>
                  <a:gd name="connsiteX3" fmla="*/ 294829 w 511944"/>
                  <a:gd name="connsiteY3" fmla="*/ 79289 h 79498"/>
                  <a:gd name="connsiteX4" fmla="*/ 0 w 511944"/>
                  <a:gd name="connsiteY4" fmla="*/ 46830 h 79498"/>
                  <a:gd name="connsiteX0" fmla="*/ 0 w 511942"/>
                  <a:gd name="connsiteY0" fmla="*/ 52013 h 89928"/>
                  <a:gd name="connsiteX1" fmla="*/ 294829 w 511942"/>
                  <a:gd name="connsiteY1" fmla="*/ 6346 h 89928"/>
                  <a:gd name="connsiteX2" fmla="*/ 511935 w 511942"/>
                  <a:gd name="connsiteY2" fmla="*/ 45409 h 89928"/>
                  <a:gd name="connsiteX3" fmla="*/ 294829 w 511942"/>
                  <a:gd name="connsiteY3" fmla="*/ 84472 h 89928"/>
                  <a:gd name="connsiteX4" fmla="*/ 0 w 511942"/>
                  <a:gd name="connsiteY4" fmla="*/ 52013 h 89928"/>
                  <a:gd name="connsiteX0" fmla="*/ 0 w 511935"/>
                  <a:gd name="connsiteY0" fmla="*/ 45704 h 97075"/>
                  <a:gd name="connsiteX1" fmla="*/ 294829 w 511935"/>
                  <a:gd name="connsiteY1" fmla="*/ 37 h 97075"/>
                  <a:gd name="connsiteX2" fmla="*/ 511935 w 511935"/>
                  <a:gd name="connsiteY2" fmla="*/ 39100 h 97075"/>
                  <a:gd name="connsiteX3" fmla="*/ 292349 w 511935"/>
                  <a:gd name="connsiteY3" fmla="*/ 97051 h 97075"/>
                  <a:gd name="connsiteX4" fmla="*/ 0 w 511935"/>
                  <a:gd name="connsiteY4" fmla="*/ 45704 h 97075"/>
                  <a:gd name="connsiteX0" fmla="*/ 0 w 511935"/>
                  <a:gd name="connsiteY0" fmla="*/ 48371 h 99742"/>
                  <a:gd name="connsiteX1" fmla="*/ 292779 w 511935"/>
                  <a:gd name="connsiteY1" fmla="*/ 33 h 99742"/>
                  <a:gd name="connsiteX2" fmla="*/ 511935 w 511935"/>
                  <a:gd name="connsiteY2" fmla="*/ 41767 h 99742"/>
                  <a:gd name="connsiteX3" fmla="*/ 292349 w 511935"/>
                  <a:gd name="connsiteY3" fmla="*/ 99718 h 99742"/>
                  <a:gd name="connsiteX4" fmla="*/ 0 w 511935"/>
                  <a:gd name="connsiteY4" fmla="*/ 48371 h 99742"/>
                  <a:gd name="connsiteX0" fmla="*/ 0 w 511935"/>
                  <a:gd name="connsiteY0" fmla="*/ 57808 h 109180"/>
                  <a:gd name="connsiteX1" fmla="*/ 294019 w 511935"/>
                  <a:gd name="connsiteY1" fmla="*/ 26 h 109180"/>
                  <a:gd name="connsiteX2" fmla="*/ 511935 w 511935"/>
                  <a:gd name="connsiteY2" fmla="*/ 51204 h 109180"/>
                  <a:gd name="connsiteX3" fmla="*/ 292349 w 511935"/>
                  <a:gd name="connsiteY3" fmla="*/ 109155 h 109180"/>
                  <a:gd name="connsiteX4" fmla="*/ 0 w 511935"/>
                  <a:gd name="connsiteY4" fmla="*/ 57808 h 109180"/>
                  <a:gd name="connsiteX0" fmla="*/ 0 w 511943"/>
                  <a:gd name="connsiteY0" fmla="*/ 58919 h 110291"/>
                  <a:gd name="connsiteX1" fmla="*/ 294019 w 511943"/>
                  <a:gd name="connsiteY1" fmla="*/ 1137 h 110291"/>
                  <a:gd name="connsiteX2" fmla="*/ 511935 w 511943"/>
                  <a:gd name="connsiteY2" fmla="*/ 52315 h 110291"/>
                  <a:gd name="connsiteX3" fmla="*/ 292349 w 511943"/>
                  <a:gd name="connsiteY3" fmla="*/ 110266 h 110291"/>
                  <a:gd name="connsiteX4" fmla="*/ 0 w 511943"/>
                  <a:gd name="connsiteY4" fmla="*/ 58919 h 110291"/>
                  <a:gd name="connsiteX0" fmla="*/ 0 w 511953"/>
                  <a:gd name="connsiteY0" fmla="*/ 58345 h 109717"/>
                  <a:gd name="connsiteX1" fmla="*/ 294019 w 511953"/>
                  <a:gd name="connsiteY1" fmla="*/ 563 h 109717"/>
                  <a:gd name="connsiteX2" fmla="*/ 511935 w 511953"/>
                  <a:gd name="connsiteY2" fmla="*/ 51741 h 109717"/>
                  <a:gd name="connsiteX3" fmla="*/ 292349 w 511953"/>
                  <a:gd name="connsiteY3" fmla="*/ 109692 h 109717"/>
                  <a:gd name="connsiteX4" fmla="*/ 0 w 511953"/>
                  <a:gd name="connsiteY4" fmla="*/ 58345 h 109717"/>
                  <a:gd name="connsiteX0" fmla="*/ 0 w 430767"/>
                  <a:gd name="connsiteY0" fmla="*/ 59036 h 110441"/>
                  <a:gd name="connsiteX1" fmla="*/ 294019 w 430767"/>
                  <a:gd name="connsiteY1" fmla="*/ 1254 h 110441"/>
                  <a:gd name="connsiteX2" fmla="*/ 430731 w 430767"/>
                  <a:gd name="connsiteY2" fmla="*/ 48973 h 110441"/>
                  <a:gd name="connsiteX3" fmla="*/ 292349 w 430767"/>
                  <a:gd name="connsiteY3" fmla="*/ 110383 h 110441"/>
                  <a:gd name="connsiteX4" fmla="*/ 0 w 430767"/>
                  <a:gd name="connsiteY4" fmla="*/ 59036 h 110441"/>
                  <a:gd name="connsiteX0" fmla="*/ 0 w 427168"/>
                  <a:gd name="connsiteY0" fmla="*/ 57797 h 109187"/>
                  <a:gd name="connsiteX1" fmla="*/ 294019 w 427168"/>
                  <a:gd name="connsiteY1" fmla="*/ 15 h 109187"/>
                  <a:gd name="connsiteX2" fmla="*/ 427130 w 427168"/>
                  <a:gd name="connsiteY2" fmla="*/ 56868 h 109187"/>
                  <a:gd name="connsiteX3" fmla="*/ 292349 w 427168"/>
                  <a:gd name="connsiteY3" fmla="*/ 109144 h 109187"/>
                  <a:gd name="connsiteX4" fmla="*/ 0 w 427168"/>
                  <a:gd name="connsiteY4" fmla="*/ 57797 h 109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7168" h="109187">
                    <a:moveTo>
                      <a:pt x="0" y="57797"/>
                    </a:moveTo>
                    <a:cubicBezTo>
                      <a:pt x="278" y="39609"/>
                      <a:pt x="222831" y="170"/>
                      <a:pt x="294019" y="15"/>
                    </a:cubicBezTo>
                    <a:cubicBezTo>
                      <a:pt x="365207" y="-140"/>
                      <a:pt x="425285" y="-27"/>
                      <a:pt x="427130" y="56868"/>
                    </a:cubicBezTo>
                    <a:cubicBezTo>
                      <a:pt x="428975" y="113763"/>
                      <a:pt x="363537" y="108989"/>
                      <a:pt x="292349" y="109144"/>
                    </a:cubicBezTo>
                    <a:cubicBezTo>
                      <a:pt x="221161" y="109299"/>
                      <a:pt x="-278" y="75985"/>
                      <a:pt x="0" y="57797"/>
                    </a:cubicBezTo>
                    <a:close/>
                  </a:path>
                </a:pathLst>
              </a:custGeom>
              <a:solidFill>
                <a:srgbClr val="F168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9" name="组合 88"/>
              <p:cNvGrpSpPr/>
              <p:nvPr/>
            </p:nvGrpSpPr>
            <p:grpSpPr>
              <a:xfrm>
                <a:off x="620531" y="9636924"/>
                <a:ext cx="118084" cy="158131"/>
                <a:chOff x="620531" y="9636924"/>
                <a:chExt cx="118084" cy="158131"/>
              </a:xfrm>
            </p:grpSpPr>
            <p:sp>
              <p:nvSpPr>
                <p:cNvPr id="97" name="任意多边形 96"/>
                <p:cNvSpPr/>
                <p:nvPr/>
              </p:nvSpPr>
              <p:spPr>
                <a:xfrm rot="19056237">
                  <a:off x="620531" y="9676992"/>
                  <a:ext cx="83834" cy="118063"/>
                </a:xfrm>
                <a:custGeom>
                  <a:avLst/>
                  <a:gdLst>
                    <a:gd name="connsiteX0" fmla="*/ 67854 w 83834"/>
                    <a:gd name="connsiteY0" fmla="*/ 5476 h 118063"/>
                    <a:gd name="connsiteX1" fmla="*/ 77024 w 83834"/>
                    <a:gd name="connsiteY1" fmla="*/ 23017 h 118063"/>
                    <a:gd name="connsiteX2" fmla="*/ 83834 w 83834"/>
                    <a:gd name="connsiteY2" fmla="*/ 67962 h 118063"/>
                    <a:gd name="connsiteX3" fmla="*/ 70008 w 83834"/>
                    <a:gd name="connsiteY3" fmla="*/ 118063 h 118063"/>
                    <a:gd name="connsiteX4" fmla="*/ 5891 w 83834"/>
                    <a:gd name="connsiteY4" fmla="*/ 115888 h 118063"/>
                    <a:gd name="connsiteX5" fmla="*/ 3485 w 83834"/>
                    <a:gd name="connsiteY5" fmla="*/ 115349 h 118063"/>
                    <a:gd name="connsiteX6" fmla="*/ 17044 w 83834"/>
                    <a:gd name="connsiteY6" fmla="*/ 66216 h 118063"/>
                    <a:gd name="connsiteX7" fmla="*/ 11617 w 83834"/>
                    <a:gd name="connsiteY7" fmla="*/ 25863 h 118063"/>
                    <a:gd name="connsiteX8" fmla="*/ 0 w 83834"/>
                    <a:gd name="connsiteY8" fmla="*/ 0 h 1180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3834" h="118063">
                      <a:moveTo>
                        <a:pt x="67854" y="5476"/>
                      </a:moveTo>
                      <a:lnTo>
                        <a:pt x="77024" y="23017"/>
                      </a:lnTo>
                      <a:cubicBezTo>
                        <a:pt x="81388" y="36614"/>
                        <a:pt x="83834" y="51859"/>
                        <a:pt x="83834" y="67962"/>
                      </a:cubicBezTo>
                      <a:lnTo>
                        <a:pt x="70008" y="118063"/>
                      </a:lnTo>
                      <a:lnTo>
                        <a:pt x="5891" y="115888"/>
                      </a:lnTo>
                      <a:lnTo>
                        <a:pt x="3485" y="115349"/>
                      </a:lnTo>
                      <a:lnTo>
                        <a:pt x="17044" y="66216"/>
                      </a:lnTo>
                      <a:cubicBezTo>
                        <a:pt x="17044" y="51903"/>
                        <a:pt x="15112" y="38266"/>
                        <a:pt x="11617" y="25863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6CFD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8" name="任意多边形 97"/>
                <p:cNvSpPr/>
                <p:nvPr/>
              </p:nvSpPr>
              <p:spPr>
                <a:xfrm rot="19056237">
                  <a:off x="692896" y="9636924"/>
                  <a:ext cx="45719" cy="118063"/>
                </a:xfrm>
                <a:custGeom>
                  <a:avLst/>
                  <a:gdLst>
                    <a:gd name="connsiteX0" fmla="*/ 67854 w 83834"/>
                    <a:gd name="connsiteY0" fmla="*/ 5476 h 118063"/>
                    <a:gd name="connsiteX1" fmla="*/ 77024 w 83834"/>
                    <a:gd name="connsiteY1" fmla="*/ 23017 h 118063"/>
                    <a:gd name="connsiteX2" fmla="*/ 83834 w 83834"/>
                    <a:gd name="connsiteY2" fmla="*/ 67962 h 118063"/>
                    <a:gd name="connsiteX3" fmla="*/ 70008 w 83834"/>
                    <a:gd name="connsiteY3" fmla="*/ 118063 h 118063"/>
                    <a:gd name="connsiteX4" fmla="*/ 5891 w 83834"/>
                    <a:gd name="connsiteY4" fmla="*/ 115888 h 118063"/>
                    <a:gd name="connsiteX5" fmla="*/ 3485 w 83834"/>
                    <a:gd name="connsiteY5" fmla="*/ 115349 h 118063"/>
                    <a:gd name="connsiteX6" fmla="*/ 17044 w 83834"/>
                    <a:gd name="connsiteY6" fmla="*/ 66216 h 118063"/>
                    <a:gd name="connsiteX7" fmla="*/ 11617 w 83834"/>
                    <a:gd name="connsiteY7" fmla="*/ 25863 h 118063"/>
                    <a:gd name="connsiteX8" fmla="*/ 0 w 83834"/>
                    <a:gd name="connsiteY8" fmla="*/ 0 h 1180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3834" h="118063">
                      <a:moveTo>
                        <a:pt x="67854" y="5476"/>
                      </a:moveTo>
                      <a:lnTo>
                        <a:pt x="77024" y="23017"/>
                      </a:lnTo>
                      <a:cubicBezTo>
                        <a:pt x="81388" y="36614"/>
                        <a:pt x="83834" y="51859"/>
                        <a:pt x="83834" y="67962"/>
                      </a:cubicBezTo>
                      <a:lnTo>
                        <a:pt x="70008" y="118063"/>
                      </a:lnTo>
                      <a:lnTo>
                        <a:pt x="5891" y="115888"/>
                      </a:lnTo>
                      <a:lnTo>
                        <a:pt x="3485" y="115349"/>
                      </a:lnTo>
                      <a:lnTo>
                        <a:pt x="17044" y="66216"/>
                      </a:lnTo>
                      <a:cubicBezTo>
                        <a:pt x="17044" y="51903"/>
                        <a:pt x="15112" y="38266"/>
                        <a:pt x="11617" y="25863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6CFD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79" name="组合 78"/>
            <p:cNvGrpSpPr/>
            <p:nvPr/>
          </p:nvGrpSpPr>
          <p:grpSpPr>
            <a:xfrm>
              <a:off x="726588" y="468643"/>
              <a:ext cx="2986880" cy="679468"/>
              <a:chOff x="2002361" y="291563"/>
              <a:chExt cx="2986880" cy="679468"/>
            </a:xfrm>
          </p:grpSpPr>
          <p:sp>
            <p:nvSpPr>
              <p:cNvPr id="80" name="TextBox 26"/>
              <p:cNvSpPr txBox="1">
                <a:spLocks noChangeArrowheads="1"/>
              </p:cNvSpPr>
              <p:nvPr/>
            </p:nvSpPr>
            <p:spPr bwMode="auto">
              <a:xfrm rot="21447044">
                <a:off x="2382540" y="291563"/>
                <a:ext cx="2606701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丫丫体简" panose="02010604000101010101" pitchFamily="2" charset="-122"/>
                    <a:ea typeface="汉仪丫丫体简" panose="02010604000101010101" pitchFamily="2" charset="-122"/>
                    <a:cs typeface="Arial" panose="020B0604020202020204" pitchFamily="34" charset="0"/>
                  </a:rPr>
                  <a:t>职业生涯规划</a:t>
                </a:r>
                <a:endPara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81" name="TextBox 26"/>
              <p:cNvSpPr txBox="1">
                <a:spLocks noChangeArrowheads="1"/>
              </p:cNvSpPr>
              <p:nvPr/>
            </p:nvSpPr>
            <p:spPr bwMode="auto">
              <a:xfrm>
                <a:off x="2002361" y="386256"/>
                <a:ext cx="306715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latin typeface="汉仪丫丫体简" panose="02010604000101010101" pitchFamily="2" charset="-122"/>
                    <a:ea typeface="汉仪丫丫体简" panose="02010604000101010101" pitchFamily="2" charset="-122"/>
                    <a:cs typeface="Arial" panose="020B0604020202020204" pitchFamily="34" charset="0"/>
                  </a:defRPr>
                </a:lvl1pPr>
                <a:lvl2pPr marL="742950" indent="-285750"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3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1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62762820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2.34568E-6 L -0.03959 -2.34568E-6 " pathEditMode="relative" rAng="0" ptsTypes="AA">
                                      <p:cBhvr>
                                        <p:cTn id="6" dur="3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9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05556E-6 -3.20988E-6 L -0.06441 0.00371 " pathEditMode="relative" rAng="0" ptsTypes="AA">
                                      <p:cBhvr>
                                        <p:cTn id="8" dur="8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29" y="18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9.87654E-7 L -0.03958 9.87654E-7 " pathEditMode="relative" rAng="0" ptsTypes="AA">
                                      <p:cBhvr>
                                        <p:cTn id="10" dur="3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9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5250" fill="hold"/>
                                        <p:tgtEl>
                                          <p:spTgt spid="59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37 0.01018 L 0.00921 0.06605 " pathEditMode="relative" rAng="0" ptsTypes="AA">
                                      <p:cBhvr>
                                        <p:cTn id="30" dur="6250" spd="-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7" y="2778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" presetClass="emph" presetSubtype="0" repeatCount="indefinite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2" dur="3750" fill="hold"/>
                                        <p:tgtEl>
                                          <p:spTgt spid="90"/>
                                        </p:tgtEl>
                                      </p:cBhvr>
                                      <p:by x="350000" y="35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8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34" dur="7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2" presetClass="entr" presetSubtype="8" decel="9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6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-7597"/>
            <a:ext cx="9144000" cy="5151097"/>
          </a:xfrm>
          <a:prstGeom prst="rect">
            <a:avLst/>
          </a:prstGeom>
          <a:gradFill>
            <a:gsLst>
              <a:gs pos="0">
                <a:srgbClr val="5ECAF1"/>
              </a:gs>
              <a:gs pos="100000">
                <a:srgbClr val="5ECAF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 flipH="1">
            <a:off x="-316260" y="3792449"/>
            <a:ext cx="1166612" cy="566614"/>
            <a:chOff x="2976168" y="457200"/>
            <a:chExt cx="3682942" cy="1788774"/>
          </a:xfrm>
        </p:grpSpPr>
        <p:sp>
          <p:nvSpPr>
            <p:cNvPr id="11" name="任意多边形 10"/>
            <p:cNvSpPr/>
            <p:nvPr/>
          </p:nvSpPr>
          <p:spPr>
            <a:xfrm>
              <a:off x="2976168" y="457200"/>
              <a:ext cx="3682942" cy="1788774"/>
            </a:xfrm>
            <a:custGeom>
              <a:avLst/>
              <a:gdLst>
                <a:gd name="connsiteX0" fmla="*/ 1779528 w 3682942"/>
                <a:gd name="connsiteY0" fmla="*/ 0 h 1788774"/>
                <a:gd name="connsiteX1" fmla="*/ 2513827 w 3682942"/>
                <a:gd name="connsiteY1" fmla="*/ 350016 h 1788774"/>
                <a:gd name="connsiteX2" fmla="*/ 2544287 w 3682942"/>
                <a:gd name="connsiteY2" fmla="*/ 420581 h 1788774"/>
                <a:gd name="connsiteX3" fmla="*/ 2612857 w 3682942"/>
                <a:gd name="connsiteY3" fmla="*/ 401635 h 1788774"/>
                <a:gd name="connsiteX4" fmla="*/ 2701278 w 3682942"/>
                <a:gd name="connsiteY4" fmla="*/ 393701 h 1788774"/>
                <a:gd name="connsiteX5" fmla="*/ 3131103 w 3682942"/>
                <a:gd name="connsiteY5" fmla="*/ 705522 h 1788774"/>
                <a:gd name="connsiteX6" fmla="*/ 3135207 w 3682942"/>
                <a:gd name="connsiteY6" fmla="*/ 741761 h 1788774"/>
                <a:gd name="connsiteX7" fmla="*/ 3241301 w 3682942"/>
                <a:gd name="connsiteY7" fmla="*/ 762006 h 1788774"/>
                <a:gd name="connsiteX8" fmla="*/ 3682942 w 3682942"/>
                <a:gd name="connsiteY8" fmla="*/ 1171575 h 1788774"/>
                <a:gd name="connsiteX9" fmla="*/ 2959835 w 3682942"/>
                <a:gd name="connsiteY9" fmla="*/ 1616075 h 1788774"/>
                <a:gd name="connsiteX10" fmla="*/ 2814104 w 3682942"/>
                <a:gd name="connsiteY10" fmla="*/ 1607044 h 1788774"/>
                <a:gd name="connsiteX11" fmla="*/ 2793126 w 3682942"/>
                <a:gd name="connsiteY11" fmla="*/ 1603041 h 1788774"/>
                <a:gd name="connsiteX12" fmla="*/ 2675211 w 3682942"/>
                <a:gd name="connsiteY12" fmla="*/ 1657716 h 1788774"/>
                <a:gd name="connsiteX13" fmla="*/ 1848181 w 3682942"/>
                <a:gd name="connsiteY13" fmla="*/ 1788774 h 1788774"/>
                <a:gd name="connsiteX14" fmla="*/ 878333 w 3682942"/>
                <a:gd name="connsiteY14" fmla="*/ 1591494 h 1788774"/>
                <a:gd name="connsiteX15" fmla="*/ 781491 w 3682942"/>
                <a:gd name="connsiteY15" fmla="*/ 1523235 h 1788774"/>
                <a:gd name="connsiteX16" fmla="*/ 700948 w 3682942"/>
                <a:gd name="connsiteY16" fmla="*/ 1539972 h 1788774"/>
                <a:gd name="connsiteX17" fmla="*/ 583377 w 3682942"/>
                <a:gd name="connsiteY17" fmla="*/ 1547906 h 1788774"/>
                <a:gd name="connsiteX18" fmla="*/ 0 w 3682942"/>
                <a:gd name="connsiteY18" fmla="*/ 1157381 h 1788774"/>
                <a:gd name="connsiteX19" fmla="*/ 356300 w 3682942"/>
                <a:gd name="connsiteY19" fmla="*/ 797545 h 1788774"/>
                <a:gd name="connsiteX20" fmla="*/ 415643 w 3682942"/>
                <a:gd name="connsiteY20" fmla="*/ 785214 h 1788774"/>
                <a:gd name="connsiteX21" fmla="*/ 421588 w 3682942"/>
                <a:gd name="connsiteY21" fmla="*/ 768168 h 1788774"/>
                <a:gd name="connsiteX22" fmla="*/ 954028 w 3682942"/>
                <a:gd name="connsiteY22" fmla="*/ 454026 h 1788774"/>
                <a:gd name="connsiteX23" fmla="*/ 998814 w 3682942"/>
                <a:gd name="connsiteY23" fmla="*/ 457543 h 1788774"/>
                <a:gd name="connsiteX24" fmla="*/ 1045229 w 3682942"/>
                <a:gd name="connsiteY24" fmla="*/ 350016 h 1788774"/>
                <a:gd name="connsiteX25" fmla="*/ 1779528 w 3682942"/>
                <a:gd name="connsiteY25" fmla="*/ 0 h 178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2942" h="1788774">
                  <a:moveTo>
                    <a:pt x="1779528" y="0"/>
                  </a:moveTo>
                  <a:cubicBezTo>
                    <a:pt x="2109626" y="0"/>
                    <a:pt x="2392847" y="144326"/>
                    <a:pt x="2513827" y="350016"/>
                  </a:cubicBezTo>
                  <a:lnTo>
                    <a:pt x="2544287" y="420581"/>
                  </a:lnTo>
                  <a:lnTo>
                    <a:pt x="2612857" y="401635"/>
                  </a:lnTo>
                  <a:cubicBezTo>
                    <a:pt x="2641418" y="396433"/>
                    <a:pt x="2670990" y="393701"/>
                    <a:pt x="2701278" y="393701"/>
                  </a:cubicBezTo>
                  <a:cubicBezTo>
                    <a:pt x="2913298" y="393701"/>
                    <a:pt x="3090192" y="527566"/>
                    <a:pt x="3131103" y="705522"/>
                  </a:cubicBezTo>
                  <a:lnTo>
                    <a:pt x="3135207" y="741761"/>
                  </a:lnTo>
                  <a:lnTo>
                    <a:pt x="3241301" y="762006"/>
                  </a:lnTo>
                  <a:cubicBezTo>
                    <a:pt x="3500835" y="829485"/>
                    <a:pt x="3682942" y="987457"/>
                    <a:pt x="3682942" y="1171575"/>
                  </a:cubicBezTo>
                  <a:cubicBezTo>
                    <a:pt x="3682942" y="1417066"/>
                    <a:pt x="3359196" y="1616075"/>
                    <a:pt x="2959835" y="1616075"/>
                  </a:cubicBezTo>
                  <a:cubicBezTo>
                    <a:pt x="2909915" y="1616075"/>
                    <a:pt x="2861176" y="1612966"/>
                    <a:pt x="2814104" y="1607044"/>
                  </a:cubicBezTo>
                  <a:lnTo>
                    <a:pt x="2793126" y="1603041"/>
                  </a:lnTo>
                  <a:lnTo>
                    <a:pt x="2675211" y="1657716"/>
                  </a:lnTo>
                  <a:cubicBezTo>
                    <a:pt x="2463556" y="1738691"/>
                    <a:pt x="2171157" y="1788774"/>
                    <a:pt x="1848181" y="1788774"/>
                  </a:cubicBezTo>
                  <a:cubicBezTo>
                    <a:pt x="1444462" y="1788774"/>
                    <a:pt x="1088518" y="1710519"/>
                    <a:pt x="878333" y="1591494"/>
                  </a:cubicBezTo>
                  <a:lnTo>
                    <a:pt x="781491" y="1523235"/>
                  </a:lnTo>
                  <a:lnTo>
                    <a:pt x="700948" y="1539972"/>
                  </a:lnTo>
                  <a:cubicBezTo>
                    <a:pt x="662971" y="1545174"/>
                    <a:pt x="623651" y="1547906"/>
                    <a:pt x="583377" y="1547906"/>
                  </a:cubicBezTo>
                  <a:cubicBezTo>
                    <a:pt x="261187" y="1547906"/>
                    <a:pt x="0" y="1373062"/>
                    <a:pt x="0" y="1157381"/>
                  </a:cubicBezTo>
                  <a:cubicBezTo>
                    <a:pt x="0" y="995620"/>
                    <a:pt x="146918" y="856830"/>
                    <a:pt x="356300" y="797545"/>
                  </a:cubicBezTo>
                  <a:lnTo>
                    <a:pt x="415643" y="785214"/>
                  </a:lnTo>
                  <a:lnTo>
                    <a:pt x="421588" y="768168"/>
                  </a:lnTo>
                  <a:cubicBezTo>
                    <a:pt x="509311" y="583560"/>
                    <a:pt x="714675" y="454026"/>
                    <a:pt x="954028" y="454026"/>
                  </a:cubicBezTo>
                  <a:lnTo>
                    <a:pt x="998814" y="457543"/>
                  </a:lnTo>
                  <a:lnTo>
                    <a:pt x="1045229" y="350016"/>
                  </a:lnTo>
                  <a:cubicBezTo>
                    <a:pt x="1166209" y="144326"/>
                    <a:pt x="1449431" y="0"/>
                    <a:pt x="1779528" y="0"/>
                  </a:cubicBezTo>
                  <a:close/>
                </a:path>
              </a:pathLst>
            </a:custGeom>
            <a:solidFill>
              <a:srgbClr val="FCF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2976168" y="1545699"/>
              <a:ext cx="3682942" cy="700275"/>
            </a:xfrm>
            <a:custGeom>
              <a:avLst/>
              <a:gdLst>
                <a:gd name="connsiteX0" fmla="*/ 15557 w 3682942"/>
                <a:gd name="connsiteY0" fmla="*/ 0 h 700275"/>
                <a:gd name="connsiteX1" fmla="*/ 45845 w 3682942"/>
                <a:gd name="connsiteY1" fmla="*/ 65317 h 700275"/>
                <a:gd name="connsiteX2" fmla="*/ 583377 w 3682942"/>
                <a:gd name="connsiteY2" fmla="*/ 303832 h 700275"/>
                <a:gd name="connsiteX3" fmla="*/ 700948 w 3682942"/>
                <a:gd name="connsiteY3" fmla="*/ 295898 h 700275"/>
                <a:gd name="connsiteX4" fmla="*/ 781491 w 3682942"/>
                <a:gd name="connsiteY4" fmla="*/ 279161 h 700275"/>
                <a:gd name="connsiteX5" fmla="*/ 878333 w 3682942"/>
                <a:gd name="connsiteY5" fmla="*/ 347420 h 700275"/>
                <a:gd name="connsiteX6" fmla="*/ 1848181 w 3682942"/>
                <a:gd name="connsiteY6" fmla="*/ 544700 h 700275"/>
                <a:gd name="connsiteX7" fmla="*/ 2675211 w 3682942"/>
                <a:gd name="connsiteY7" fmla="*/ 413642 h 700275"/>
                <a:gd name="connsiteX8" fmla="*/ 2793126 w 3682942"/>
                <a:gd name="connsiteY8" fmla="*/ 358967 h 700275"/>
                <a:gd name="connsiteX9" fmla="*/ 2814104 w 3682942"/>
                <a:gd name="connsiteY9" fmla="*/ 362970 h 700275"/>
                <a:gd name="connsiteX10" fmla="*/ 2959835 w 3682942"/>
                <a:gd name="connsiteY10" fmla="*/ 372001 h 700275"/>
                <a:gd name="connsiteX11" fmla="*/ 3668251 w 3682942"/>
                <a:gd name="connsiteY11" fmla="*/ 17083 h 700275"/>
                <a:gd name="connsiteX12" fmla="*/ 3670380 w 3682942"/>
                <a:gd name="connsiteY12" fmla="*/ 4101 h 700275"/>
                <a:gd name="connsiteX13" fmla="*/ 3674610 w 3682942"/>
                <a:gd name="connsiteY13" fmla="*/ 15383 h 700275"/>
                <a:gd name="connsiteX14" fmla="*/ 3682942 w 3682942"/>
                <a:gd name="connsiteY14" fmla="*/ 83076 h 700275"/>
                <a:gd name="connsiteX15" fmla="*/ 2959835 w 3682942"/>
                <a:gd name="connsiteY15" fmla="*/ 527576 h 700275"/>
                <a:gd name="connsiteX16" fmla="*/ 2814104 w 3682942"/>
                <a:gd name="connsiteY16" fmla="*/ 518545 h 700275"/>
                <a:gd name="connsiteX17" fmla="*/ 2793126 w 3682942"/>
                <a:gd name="connsiteY17" fmla="*/ 514542 h 700275"/>
                <a:gd name="connsiteX18" fmla="*/ 2675211 w 3682942"/>
                <a:gd name="connsiteY18" fmla="*/ 569217 h 700275"/>
                <a:gd name="connsiteX19" fmla="*/ 1848181 w 3682942"/>
                <a:gd name="connsiteY19" fmla="*/ 700275 h 700275"/>
                <a:gd name="connsiteX20" fmla="*/ 878333 w 3682942"/>
                <a:gd name="connsiteY20" fmla="*/ 502995 h 700275"/>
                <a:gd name="connsiteX21" fmla="*/ 781491 w 3682942"/>
                <a:gd name="connsiteY21" fmla="*/ 434736 h 700275"/>
                <a:gd name="connsiteX22" fmla="*/ 700948 w 3682942"/>
                <a:gd name="connsiteY22" fmla="*/ 451473 h 700275"/>
                <a:gd name="connsiteX23" fmla="*/ 583377 w 3682942"/>
                <a:gd name="connsiteY23" fmla="*/ 459407 h 700275"/>
                <a:gd name="connsiteX24" fmla="*/ 0 w 3682942"/>
                <a:gd name="connsiteY24" fmla="*/ 68882 h 7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682942" h="700275">
                  <a:moveTo>
                    <a:pt x="15557" y="0"/>
                  </a:moveTo>
                  <a:lnTo>
                    <a:pt x="45845" y="65317"/>
                  </a:lnTo>
                  <a:cubicBezTo>
                    <a:pt x="134406" y="205482"/>
                    <a:pt x="341735" y="303832"/>
                    <a:pt x="583377" y="303832"/>
                  </a:cubicBezTo>
                  <a:cubicBezTo>
                    <a:pt x="623651" y="303832"/>
                    <a:pt x="662971" y="301100"/>
                    <a:pt x="700948" y="295898"/>
                  </a:cubicBezTo>
                  <a:lnTo>
                    <a:pt x="781491" y="279161"/>
                  </a:lnTo>
                  <a:lnTo>
                    <a:pt x="878333" y="347420"/>
                  </a:lnTo>
                  <a:cubicBezTo>
                    <a:pt x="1088518" y="466445"/>
                    <a:pt x="1444462" y="544700"/>
                    <a:pt x="1848181" y="544700"/>
                  </a:cubicBezTo>
                  <a:cubicBezTo>
                    <a:pt x="2171157" y="544700"/>
                    <a:pt x="2463556" y="494617"/>
                    <a:pt x="2675211" y="413642"/>
                  </a:cubicBezTo>
                  <a:lnTo>
                    <a:pt x="2793126" y="358967"/>
                  </a:lnTo>
                  <a:lnTo>
                    <a:pt x="2814104" y="362970"/>
                  </a:lnTo>
                  <a:cubicBezTo>
                    <a:pt x="2861176" y="368892"/>
                    <a:pt x="2909915" y="372001"/>
                    <a:pt x="2959835" y="372001"/>
                  </a:cubicBezTo>
                  <a:cubicBezTo>
                    <a:pt x="3309276" y="372001"/>
                    <a:pt x="3600824" y="219635"/>
                    <a:pt x="3668251" y="17083"/>
                  </a:cubicBezTo>
                  <a:lnTo>
                    <a:pt x="3670380" y="4101"/>
                  </a:lnTo>
                  <a:lnTo>
                    <a:pt x="3674610" y="15383"/>
                  </a:lnTo>
                  <a:cubicBezTo>
                    <a:pt x="3680097" y="37455"/>
                    <a:pt x="3682942" y="60061"/>
                    <a:pt x="3682942" y="83076"/>
                  </a:cubicBezTo>
                  <a:cubicBezTo>
                    <a:pt x="3682942" y="328567"/>
                    <a:pt x="3359196" y="527576"/>
                    <a:pt x="2959835" y="527576"/>
                  </a:cubicBezTo>
                  <a:cubicBezTo>
                    <a:pt x="2909915" y="527576"/>
                    <a:pt x="2861176" y="524467"/>
                    <a:pt x="2814104" y="518545"/>
                  </a:cubicBezTo>
                  <a:lnTo>
                    <a:pt x="2793126" y="514542"/>
                  </a:lnTo>
                  <a:lnTo>
                    <a:pt x="2675211" y="569217"/>
                  </a:lnTo>
                  <a:cubicBezTo>
                    <a:pt x="2463556" y="650192"/>
                    <a:pt x="2171157" y="700275"/>
                    <a:pt x="1848181" y="700275"/>
                  </a:cubicBezTo>
                  <a:cubicBezTo>
                    <a:pt x="1444462" y="700275"/>
                    <a:pt x="1088518" y="622020"/>
                    <a:pt x="878333" y="502995"/>
                  </a:cubicBezTo>
                  <a:lnTo>
                    <a:pt x="781491" y="434736"/>
                  </a:lnTo>
                  <a:lnTo>
                    <a:pt x="700948" y="451473"/>
                  </a:lnTo>
                  <a:cubicBezTo>
                    <a:pt x="662971" y="456675"/>
                    <a:pt x="623651" y="459407"/>
                    <a:pt x="583377" y="459407"/>
                  </a:cubicBezTo>
                  <a:cubicBezTo>
                    <a:pt x="261187" y="459407"/>
                    <a:pt x="0" y="284563"/>
                    <a:pt x="0" y="68882"/>
                  </a:cubicBezTo>
                  <a:close/>
                </a:path>
              </a:pathLst>
            </a:custGeom>
            <a:solidFill>
              <a:srgbClr val="CAEA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642377" y="486466"/>
            <a:ext cx="999477" cy="501585"/>
            <a:chOff x="4504377" y="1580627"/>
            <a:chExt cx="1976795" cy="992050"/>
          </a:xfrm>
        </p:grpSpPr>
        <p:sp>
          <p:nvSpPr>
            <p:cNvPr id="14" name="任意多边形 13"/>
            <p:cNvSpPr/>
            <p:nvPr/>
          </p:nvSpPr>
          <p:spPr>
            <a:xfrm>
              <a:off x="4504377" y="1655727"/>
              <a:ext cx="1937019" cy="916950"/>
            </a:xfrm>
            <a:custGeom>
              <a:avLst/>
              <a:gdLst>
                <a:gd name="connsiteX0" fmla="*/ 847504 w 1937019"/>
                <a:gd name="connsiteY0" fmla="*/ 0 h 916950"/>
                <a:gd name="connsiteX1" fmla="*/ 1232857 w 1937019"/>
                <a:gd name="connsiteY1" fmla="*/ 169177 h 916950"/>
                <a:gd name="connsiteX2" fmla="*/ 1262868 w 1937019"/>
                <a:gd name="connsiteY2" fmla="*/ 214831 h 916950"/>
                <a:gd name="connsiteX3" fmla="*/ 1288672 w 1937019"/>
                <a:gd name="connsiteY3" fmla="*/ 209801 h 916950"/>
                <a:gd name="connsiteX4" fmla="*/ 1349132 w 1937019"/>
                <a:gd name="connsiteY4" fmla="*/ 205952 h 916950"/>
                <a:gd name="connsiteX5" fmla="*/ 1683745 w 1937019"/>
                <a:gd name="connsiteY5" fmla="*/ 402735 h 916950"/>
                <a:gd name="connsiteX6" fmla="*/ 1687848 w 1937019"/>
                <a:gd name="connsiteY6" fmla="*/ 432101 h 916950"/>
                <a:gd name="connsiteX7" fmla="*/ 1729504 w 1937019"/>
                <a:gd name="connsiteY7" fmla="*/ 435332 h 916950"/>
                <a:gd name="connsiteX8" fmla="*/ 1937019 w 1937019"/>
                <a:gd name="connsiteY8" fmla="*/ 631232 h 916950"/>
                <a:gd name="connsiteX9" fmla="*/ 1677126 w 1937019"/>
                <a:gd name="connsiteY9" fmla="*/ 831195 h 916950"/>
                <a:gd name="connsiteX10" fmla="*/ 1575964 w 1937019"/>
                <a:gd name="connsiteY10" fmla="*/ 815481 h 916950"/>
                <a:gd name="connsiteX11" fmla="*/ 1519673 w 1937019"/>
                <a:gd name="connsiteY11" fmla="*/ 786280 h 916950"/>
                <a:gd name="connsiteX12" fmla="*/ 1473960 w 1937019"/>
                <a:gd name="connsiteY12" fmla="*/ 808596 h 916950"/>
                <a:gd name="connsiteX13" fmla="*/ 1254465 w 1937019"/>
                <a:gd name="connsiteY13" fmla="*/ 848265 h 916950"/>
                <a:gd name="connsiteX14" fmla="*/ 1034971 w 1937019"/>
                <a:gd name="connsiteY14" fmla="*/ 808596 h 916950"/>
                <a:gd name="connsiteX15" fmla="*/ 990973 w 1937019"/>
                <a:gd name="connsiteY15" fmla="*/ 787118 h 916950"/>
                <a:gd name="connsiteX16" fmla="*/ 920549 w 1937019"/>
                <a:gd name="connsiteY16" fmla="*/ 848918 h 916950"/>
                <a:gd name="connsiteX17" fmla="*/ 642954 w 1937019"/>
                <a:gd name="connsiteY17" fmla="*/ 916950 h 916950"/>
                <a:gd name="connsiteX18" fmla="*/ 281226 w 1937019"/>
                <a:gd name="connsiteY18" fmla="*/ 775087 h 916950"/>
                <a:gd name="connsiteX19" fmla="*/ 280184 w 1937019"/>
                <a:gd name="connsiteY19" fmla="*/ 773102 h 916950"/>
                <a:gd name="connsiteX20" fmla="*/ 259893 w 1937019"/>
                <a:gd name="connsiteY20" fmla="*/ 774676 h 916950"/>
                <a:gd name="connsiteX21" fmla="*/ 0 w 1937019"/>
                <a:gd name="connsiteY21" fmla="*/ 574713 h 916950"/>
                <a:gd name="connsiteX22" fmla="*/ 259893 w 1937019"/>
                <a:gd name="connsiteY22" fmla="*/ 374750 h 916950"/>
                <a:gd name="connsiteX23" fmla="*/ 361055 w 1937019"/>
                <a:gd name="connsiteY23" fmla="*/ 390464 h 916950"/>
                <a:gd name="connsiteX24" fmla="*/ 385132 w 1937019"/>
                <a:gd name="connsiteY24" fmla="*/ 402954 h 916950"/>
                <a:gd name="connsiteX25" fmla="*/ 382784 w 1937019"/>
                <a:gd name="connsiteY25" fmla="*/ 383717 h 916950"/>
                <a:gd name="connsiteX26" fmla="*/ 847504 w 1937019"/>
                <a:gd name="connsiteY26" fmla="*/ 0 h 91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37019" h="916950">
                  <a:moveTo>
                    <a:pt x="847504" y="0"/>
                  </a:moveTo>
                  <a:cubicBezTo>
                    <a:pt x="1007916" y="0"/>
                    <a:pt x="1149344" y="67108"/>
                    <a:pt x="1232857" y="169177"/>
                  </a:cubicBezTo>
                  <a:lnTo>
                    <a:pt x="1262868" y="214831"/>
                  </a:lnTo>
                  <a:lnTo>
                    <a:pt x="1288672" y="209801"/>
                  </a:lnTo>
                  <a:cubicBezTo>
                    <a:pt x="1308296" y="207272"/>
                    <a:pt x="1328500" y="205952"/>
                    <a:pt x="1349132" y="205952"/>
                  </a:cubicBezTo>
                  <a:cubicBezTo>
                    <a:pt x="1514187" y="205952"/>
                    <a:pt x="1651897" y="290431"/>
                    <a:pt x="1683745" y="402735"/>
                  </a:cubicBezTo>
                  <a:lnTo>
                    <a:pt x="1687848" y="432101"/>
                  </a:lnTo>
                  <a:lnTo>
                    <a:pt x="1729504" y="435332"/>
                  </a:lnTo>
                  <a:cubicBezTo>
                    <a:pt x="1847933" y="453977"/>
                    <a:pt x="1937019" y="534600"/>
                    <a:pt x="1937019" y="631232"/>
                  </a:cubicBezTo>
                  <a:cubicBezTo>
                    <a:pt x="1937019" y="741669"/>
                    <a:pt x="1820661" y="831195"/>
                    <a:pt x="1677126" y="831195"/>
                  </a:cubicBezTo>
                  <a:cubicBezTo>
                    <a:pt x="1641243" y="831195"/>
                    <a:pt x="1607057" y="825600"/>
                    <a:pt x="1575964" y="815481"/>
                  </a:cubicBezTo>
                  <a:lnTo>
                    <a:pt x="1519673" y="786280"/>
                  </a:lnTo>
                  <a:lnTo>
                    <a:pt x="1473960" y="808596"/>
                  </a:lnTo>
                  <a:cubicBezTo>
                    <a:pt x="1411304" y="833641"/>
                    <a:pt x="1335771" y="848265"/>
                    <a:pt x="1254465" y="848265"/>
                  </a:cubicBezTo>
                  <a:cubicBezTo>
                    <a:pt x="1173160" y="848265"/>
                    <a:pt x="1097627" y="833641"/>
                    <a:pt x="1034971" y="808596"/>
                  </a:cubicBezTo>
                  <a:lnTo>
                    <a:pt x="990973" y="787118"/>
                  </a:lnTo>
                  <a:lnTo>
                    <a:pt x="920549" y="848918"/>
                  </a:lnTo>
                  <a:cubicBezTo>
                    <a:pt x="849506" y="890952"/>
                    <a:pt x="751361" y="916950"/>
                    <a:pt x="642954" y="916950"/>
                  </a:cubicBezTo>
                  <a:cubicBezTo>
                    <a:pt x="480343" y="916950"/>
                    <a:pt x="340822" y="858454"/>
                    <a:pt x="281226" y="775087"/>
                  </a:cubicBezTo>
                  <a:lnTo>
                    <a:pt x="280184" y="773102"/>
                  </a:lnTo>
                  <a:lnTo>
                    <a:pt x="259893" y="774676"/>
                  </a:lnTo>
                  <a:cubicBezTo>
                    <a:pt x="116358" y="774676"/>
                    <a:pt x="0" y="685150"/>
                    <a:pt x="0" y="574713"/>
                  </a:cubicBezTo>
                  <a:cubicBezTo>
                    <a:pt x="0" y="464276"/>
                    <a:pt x="116358" y="374750"/>
                    <a:pt x="259893" y="374750"/>
                  </a:cubicBezTo>
                  <a:cubicBezTo>
                    <a:pt x="295777" y="374750"/>
                    <a:pt x="329962" y="380345"/>
                    <a:pt x="361055" y="390464"/>
                  </a:cubicBezTo>
                  <a:lnTo>
                    <a:pt x="385132" y="402954"/>
                  </a:lnTo>
                  <a:lnTo>
                    <a:pt x="382784" y="383717"/>
                  </a:lnTo>
                  <a:cubicBezTo>
                    <a:pt x="382784" y="171796"/>
                    <a:pt x="590846" y="0"/>
                    <a:pt x="847504" y="0"/>
                  </a:cubicBezTo>
                  <a:close/>
                </a:path>
              </a:pathLst>
            </a:custGeom>
            <a:solidFill>
              <a:srgbClr val="CAEA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4544153" y="1580627"/>
              <a:ext cx="1937019" cy="916950"/>
            </a:xfrm>
            <a:custGeom>
              <a:avLst/>
              <a:gdLst>
                <a:gd name="connsiteX0" fmla="*/ 847504 w 1937019"/>
                <a:gd name="connsiteY0" fmla="*/ 0 h 916950"/>
                <a:gd name="connsiteX1" fmla="*/ 1232857 w 1937019"/>
                <a:gd name="connsiteY1" fmla="*/ 169177 h 916950"/>
                <a:gd name="connsiteX2" fmla="*/ 1262868 w 1937019"/>
                <a:gd name="connsiteY2" fmla="*/ 214831 h 916950"/>
                <a:gd name="connsiteX3" fmla="*/ 1288672 w 1937019"/>
                <a:gd name="connsiteY3" fmla="*/ 209801 h 916950"/>
                <a:gd name="connsiteX4" fmla="*/ 1349132 w 1937019"/>
                <a:gd name="connsiteY4" fmla="*/ 205952 h 916950"/>
                <a:gd name="connsiteX5" fmla="*/ 1683745 w 1937019"/>
                <a:gd name="connsiteY5" fmla="*/ 402735 h 916950"/>
                <a:gd name="connsiteX6" fmla="*/ 1687848 w 1937019"/>
                <a:gd name="connsiteY6" fmla="*/ 432101 h 916950"/>
                <a:gd name="connsiteX7" fmla="*/ 1729504 w 1937019"/>
                <a:gd name="connsiteY7" fmla="*/ 435332 h 916950"/>
                <a:gd name="connsiteX8" fmla="*/ 1937019 w 1937019"/>
                <a:gd name="connsiteY8" fmla="*/ 631232 h 916950"/>
                <a:gd name="connsiteX9" fmla="*/ 1677126 w 1937019"/>
                <a:gd name="connsiteY9" fmla="*/ 831195 h 916950"/>
                <a:gd name="connsiteX10" fmla="*/ 1575964 w 1937019"/>
                <a:gd name="connsiteY10" fmla="*/ 815481 h 916950"/>
                <a:gd name="connsiteX11" fmla="*/ 1519673 w 1937019"/>
                <a:gd name="connsiteY11" fmla="*/ 786280 h 916950"/>
                <a:gd name="connsiteX12" fmla="*/ 1473960 w 1937019"/>
                <a:gd name="connsiteY12" fmla="*/ 808596 h 916950"/>
                <a:gd name="connsiteX13" fmla="*/ 1254465 w 1937019"/>
                <a:gd name="connsiteY13" fmla="*/ 848265 h 916950"/>
                <a:gd name="connsiteX14" fmla="*/ 1034971 w 1937019"/>
                <a:gd name="connsiteY14" fmla="*/ 808596 h 916950"/>
                <a:gd name="connsiteX15" fmla="*/ 990973 w 1937019"/>
                <a:gd name="connsiteY15" fmla="*/ 787118 h 916950"/>
                <a:gd name="connsiteX16" fmla="*/ 920549 w 1937019"/>
                <a:gd name="connsiteY16" fmla="*/ 848918 h 916950"/>
                <a:gd name="connsiteX17" fmla="*/ 642954 w 1937019"/>
                <a:gd name="connsiteY17" fmla="*/ 916950 h 916950"/>
                <a:gd name="connsiteX18" fmla="*/ 281226 w 1937019"/>
                <a:gd name="connsiteY18" fmla="*/ 775087 h 916950"/>
                <a:gd name="connsiteX19" fmla="*/ 280184 w 1937019"/>
                <a:gd name="connsiteY19" fmla="*/ 773102 h 916950"/>
                <a:gd name="connsiteX20" fmla="*/ 259893 w 1937019"/>
                <a:gd name="connsiteY20" fmla="*/ 774676 h 916950"/>
                <a:gd name="connsiteX21" fmla="*/ 0 w 1937019"/>
                <a:gd name="connsiteY21" fmla="*/ 574713 h 916950"/>
                <a:gd name="connsiteX22" fmla="*/ 259893 w 1937019"/>
                <a:gd name="connsiteY22" fmla="*/ 374750 h 916950"/>
                <a:gd name="connsiteX23" fmla="*/ 361055 w 1937019"/>
                <a:gd name="connsiteY23" fmla="*/ 390464 h 916950"/>
                <a:gd name="connsiteX24" fmla="*/ 385132 w 1937019"/>
                <a:gd name="connsiteY24" fmla="*/ 402954 h 916950"/>
                <a:gd name="connsiteX25" fmla="*/ 382784 w 1937019"/>
                <a:gd name="connsiteY25" fmla="*/ 383717 h 916950"/>
                <a:gd name="connsiteX26" fmla="*/ 847504 w 1937019"/>
                <a:gd name="connsiteY26" fmla="*/ 0 h 91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37019" h="916950">
                  <a:moveTo>
                    <a:pt x="847504" y="0"/>
                  </a:moveTo>
                  <a:cubicBezTo>
                    <a:pt x="1007916" y="0"/>
                    <a:pt x="1149344" y="67108"/>
                    <a:pt x="1232857" y="169177"/>
                  </a:cubicBezTo>
                  <a:lnTo>
                    <a:pt x="1262868" y="214831"/>
                  </a:lnTo>
                  <a:lnTo>
                    <a:pt x="1288672" y="209801"/>
                  </a:lnTo>
                  <a:cubicBezTo>
                    <a:pt x="1308296" y="207272"/>
                    <a:pt x="1328500" y="205952"/>
                    <a:pt x="1349132" y="205952"/>
                  </a:cubicBezTo>
                  <a:cubicBezTo>
                    <a:pt x="1514187" y="205952"/>
                    <a:pt x="1651897" y="290431"/>
                    <a:pt x="1683745" y="402735"/>
                  </a:cubicBezTo>
                  <a:lnTo>
                    <a:pt x="1687848" y="432101"/>
                  </a:lnTo>
                  <a:lnTo>
                    <a:pt x="1729504" y="435332"/>
                  </a:lnTo>
                  <a:cubicBezTo>
                    <a:pt x="1847933" y="453977"/>
                    <a:pt x="1937019" y="534600"/>
                    <a:pt x="1937019" y="631232"/>
                  </a:cubicBezTo>
                  <a:cubicBezTo>
                    <a:pt x="1937019" y="741669"/>
                    <a:pt x="1820661" y="831195"/>
                    <a:pt x="1677126" y="831195"/>
                  </a:cubicBezTo>
                  <a:cubicBezTo>
                    <a:pt x="1641243" y="831195"/>
                    <a:pt x="1607057" y="825600"/>
                    <a:pt x="1575964" y="815481"/>
                  </a:cubicBezTo>
                  <a:lnTo>
                    <a:pt x="1519673" y="786280"/>
                  </a:lnTo>
                  <a:lnTo>
                    <a:pt x="1473960" y="808596"/>
                  </a:lnTo>
                  <a:cubicBezTo>
                    <a:pt x="1411304" y="833641"/>
                    <a:pt x="1335771" y="848265"/>
                    <a:pt x="1254465" y="848265"/>
                  </a:cubicBezTo>
                  <a:cubicBezTo>
                    <a:pt x="1173160" y="848265"/>
                    <a:pt x="1097627" y="833641"/>
                    <a:pt x="1034971" y="808596"/>
                  </a:cubicBezTo>
                  <a:lnTo>
                    <a:pt x="990973" y="787118"/>
                  </a:lnTo>
                  <a:lnTo>
                    <a:pt x="920549" y="848918"/>
                  </a:lnTo>
                  <a:cubicBezTo>
                    <a:pt x="849506" y="890952"/>
                    <a:pt x="751361" y="916950"/>
                    <a:pt x="642954" y="916950"/>
                  </a:cubicBezTo>
                  <a:cubicBezTo>
                    <a:pt x="480343" y="916950"/>
                    <a:pt x="340822" y="858454"/>
                    <a:pt x="281226" y="775087"/>
                  </a:cubicBezTo>
                  <a:lnTo>
                    <a:pt x="280184" y="773102"/>
                  </a:lnTo>
                  <a:lnTo>
                    <a:pt x="259893" y="774676"/>
                  </a:lnTo>
                  <a:cubicBezTo>
                    <a:pt x="116358" y="774676"/>
                    <a:pt x="0" y="685150"/>
                    <a:pt x="0" y="574713"/>
                  </a:cubicBezTo>
                  <a:cubicBezTo>
                    <a:pt x="0" y="464276"/>
                    <a:pt x="116358" y="374750"/>
                    <a:pt x="259893" y="374750"/>
                  </a:cubicBezTo>
                  <a:cubicBezTo>
                    <a:pt x="295777" y="374750"/>
                    <a:pt x="329962" y="380345"/>
                    <a:pt x="361055" y="390464"/>
                  </a:cubicBezTo>
                  <a:lnTo>
                    <a:pt x="385132" y="402954"/>
                  </a:lnTo>
                  <a:lnTo>
                    <a:pt x="382784" y="383717"/>
                  </a:lnTo>
                  <a:cubicBezTo>
                    <a:pt x="382784" y="171796"/>
                    <a:pt x="590846" y="0"/>
                    <a:pt x="847504" y="0"/>
                  </a:cubicBezTo>
                  <a:close/>
                </a:path>
              </a:pathLst>
            </a:custGeom>
            <a:solidFill>
              <a:srgbClr val="FCF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 flipH="1">
            <a:off x="8105404" y="900951"/>
            <a:ext cx="358664" cy="174200"/>
            <a:chOff x="2976168" y="457200"/>
            <a:chExt cx="3682942" cy="1788774"/>
          </a:xfrm>
        </p:grpSpPr>
        <p:sp>
          <p:nvSpPr>
            <p:cNvPr id="17" name="任意多边形 16"/>
            <p:cNvSpPr/>
            <p:nvPr/>
          </p:nvSpPr>
          <p:spPr>
            <a:xfrm>
              <a:off x="2976168" y="457200"/>
              <a:ext cx="3682942" cy="1788774"/>
            </a:xfrm>
            <a:custGeom>
              <a:avLst/>
              <a:gdLst>
                <a:gd name="connsiteX0" fmla="*/ 1779528 w 3682942"/>
                <a:gd name="connsiteY0" fmla="*/ 0 h 1788774"/>
                <a:gd name="connsiteX1" fmla="*/ 2513827 w 3682942"/>
                <a:gd name="connsiteY1" fmla="*/ 350016 h 1788774"/>
                <a:gd name="connsiteX2" fmla="*/ 2544287 w 3682942"/>
                <a:gd name="connsiteY2" fmla="*/ 420581 h 1788774"/>
                <a:gd name="connsiteX3" fmla="*/ 2612857 w 3682942"/>
                <a:gd name="connsiteY3" fmla="*/ 401635 h 1788774"/>
                <a:gd name="connsiteX4" fmla="*/ 2701278 w 3682942"/>
                <a:gd name="connsiteY4" fmla="*/ 393701 h 1788774"/>
                <a:gd name="connsiteX5" fmla="*/ 3131103 w 3682942"/>
                <a:gd name="connsiteY5" fmla="*/ 705522 h 1788774"/>
                <a:gd name="connsiteX6" fmla="*/ 3135207 w 3682942"/>
                <a:gd name="connsiteY6" fmla="*/ 741761 h 1788774"/>
                <a:gd name="connsiteX7" fmla="*/ 3241301 w 3682942"/>
                <a:gd name="connsiteY7" fmla="*/ 762006 h 1788774"/>
                <a:gd name="connsiteX8" fmla="*/ 3682942 w 3682942"/>
                <a:gd name="connsiteY8" fmla="*/ 1171575 h 1788774"/>
                <a:gd name="connsiteX9" fmla="*/ 2959835 w 3682942"/>
                <a:gd name="connsiteY9" fmla="*/ 1616075 h 1788774"/>
                <a:gd name="connsiteX10" fmla="*/ 2814104 w 3682942"/>
                <a:gd name="connsiteY10" fmla="*/ 1607044 h 1788774"/>
                <a:gd name="connsiteX11" fmla="*/ 2793126 w 3682942"/>
                <a:gd name="connsiteY11" fmla="*/ 1603041 h 1788774"/>
                <a:gd name="connsiteX12" fmla="*/ 2675211 w 3682942"/>
                <a:gd name="connsiteY12" fmla="*/ 1657716 h 1788774"/>
                <a:gd name="connsiteX13" fmla="*/ 1848181 w 3682942"/>
                <a:gd name="connsiteY13" fmla="*/ 1788774 h 1788774"/>
                <a:gd name="connsiteX14" fmla="*/ 878333 w 3682942"/>
                <a:gd name="connsiteY14" fmla="*/ 1591494 h 1788774"/>
                <a:gd name="connsiteX15" fmla="*/ 781491 w 3682942"/>
                <a:gd name="connsiteY15" fmla="*/ 1523235 h 1788774"/>
                <a:gd name="connsiteX16" fmla="*/ 700948 w 3682942"/>
                <a:gd name="connsiteY16" fmla="*/ 1539972 h 1788774"/>
                <a:gd name="connsiteX17" fmla="*/ 583377 w 3682942"/>
                <a:gd name="connsiteY17" fmla="*/ 1547906 h 1788774"/>
                <a:gd name="connsiteX18" fmla="*/ 0 w 3682942"/>
                <a:gd name="connsiteY18" fmla="*/ 1157381 h 1788774"/>
                <a:gd name="connsiteX19" fmla="*/ 356300 w 3682942"/>
                <a:gd name="connsiteY19" fmla="*/ 797545 h 1788774"/>
                <a:gd name="connsiteX20" fmla="*/ 415643 w 3682942"/>
                <a:gd name="connsiteY20" fmla="*/ 785214 h 1788774"/>
                <a:gd name="connsiteX21" fmla="*/ 421588 w 3682942"/>
                <a:gd name="connsiteY21" fmla="*/ 768168 h 1788774"/>
                <a:gd name="connsiteX22" fmla="*/ 954028 w 3682942"/>
                <a:gd name="connsiteY22" fmla="*/ 454026 h 1788774"/>
                <a:gd name="connsiteX23" fmla="*/ 998814 w 3682942"/>
                <a:gd name="connsiteY23" fmla="*/ 457543 h 1788774"/>
                <a:gd name="connsiteX24" fmla="*/ 1045229 w 3682942"/>
                <a:gd name="connsiteY24" fmla="*/ 350016 h 1788774"/>
                <a:gd name="connsiteX25" fmla="*/ 1779528 w 3682942"/>
                <a:gd name="connsiteY25" fmla="*/ 0 h 178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2942" h="1788774">
                  <a:moveTo>
                    <a:pt x="1779528" y="0"/>
                  </a:moveTo>
                  <a:cubicBezTo>
                    <a:pt x="2109626" y="0"/>
                    <a:pt x="2392847" y="144326"/>
                    <a:pt x="2513827" y="350016"/>
                  </a:cubicBezTo>
                  <a:lnTo>
                    <a:pt x="2544287" y="420581"/>
                  </a:lnTo>
                  <a:lnTo>
                    <a:pt x="2612857" y="401635"/>
                  </a:lnTo>
                  <a:cubicBezTo>
                    <a:pt x="2641418" y="396433"/>
                    <a:pt x="2670990" y="393701"/>
                    <a:pt x="2701278" y="393701"/>
                  </a:cubicBezTo>
                  <a:cubicBezTo>
                    <a:pt x="2913298" y="393701"/>
                    <a:pt x="3090192" y="527566"/>
                    <a:pt x="3131103" y="705522"/>
                  </a:cubicBezTo>
                  <a:lnTo>
                    <a:pt x="3135207" y="741761"/>
                  </a:lnTo>
                  <a:lnTo>
                    <a:pt x="3241301" y="762006"/>
                  </a:lnTo>
                  <a:cubicBezTo>
                    <a:pt x="3500835" y="829485"/>
                    <a:pt x="3682942" y="987457"/>
                    <a:pt x="3682942" y="1171575"/>
                  </a:cubicBezTo>
                  <a:cubicBezTo>
                    <a:pt x="3682942" y="1417066"/>
                    <a:pt x="3359196" y="1616075"/>
                    <a:pt x="2959835" y="1616075"/>
                  </a:cubicBezTo>
                  <a:cubicBezTo>
                    <a:pt x="2909915" y="1616075"/>
                    <a:pt x="2861176" y="1612966"/>
                    <a:pt x="2814104" y="1607044"/>
                  </a:cubicBezTo>
                  <a:lnTo>
                    <a:pt x="2793126" y="1603041"/>
                  </a:lnTo>
                  <a:lnTo>
                    <a:pt x="2675211" y="1657716"/>
                  </a:lnTo>
                  <a:cubicBezTo>
                    <a:pt x="2463556" y="1738691"/>
                    <a:pt x="2171157" y="1788774"/>
                    <a:pt x="1848181" y="1788774"/>
                  </a:cubicBezTo>
                  <a:cubicBezTo>
                    <a:pt x="1444462" y="1788774"/>
                    <a:pt x="1088518" y="1710519"/>
                    <a:pt x="878333" y="1591494"/>
                  </a:cubicBezTo>
                  <a:lnTo>
                    <a:pt x="781491" y="1523235"/>
                  </a:lnTo>
                  <a:lnTo>
                    <a:pt x="700948" y="1539972"/>
                  </a:lnTo>
                  <a:cubicBezTo>
                    <a:pt x="662971" y="1545174"/>
                    <a:pt x="623651" y="1547906"/>
                    <a:pt x="583377" y="1547906"/>
                  </a:cubicBezTo>
                  <a:cubicBezTo>
                    <a:pt x="261187" y="1547906"/>
                    <a:pt x="0" y="1373062"/>
                    <a:pt x="0" y="1157381"/>
                  </a:cubicBezTo>
                  <a:cubicBezTo>
                    <a:pt x="0" y="995620"/>
                    <a:pt x="146918" y="856830"/>
                    <a:pt x="356300" y="797545"/>
                  </a:cubicBezTo>
                  <a:lnTo>
                    <a:pt x="415643" y="785214"/>
                  </a:lnTo>
                  <a:lnTo>
                    <a:pt x="421588" y="768168"/>
                  </a:lnTo>
                  <a:cubicBezTo>
                    <a:pt x="509311" y="583560"/>
                    <a:pt x="714675" y="454026"/>
                    <a:pt x="954028" y="454026"/>
                  </a:cubicBezTo>
                  <a:lnTo>
                    <a:pt x="998814" y="457543"/>
                  </a:lnTo>
                  <a:lnTo>
                    <a:pt x="1045229" y="350016"/>
                  </a:lnTo>
                  <a:cubicBezTo>
                    <a:pt x="1166209" y="144326"/>
                    <a:pt x="1449431" y="0"/>
                    <a:pt x="1779528" y="0"/>
                  </a:cubicBezTo>
                  <a:close/>
                </a:path>
              </a:pathLst>
            </a:custGeom>
            <a:solidFill>
              <a:srgbClr val="FCF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2976168" y="1545699"/>
              <a:ext cx="3682942" cy="700275"/>
            </a:xfrm>
            <a:custGeom>
              <a:avLst/>
              <a:gdLst>
                <a:gd name="connsiteX0" fmla="*/ 15557 w 3682942"/>
                <a:gd name="connsiteY0" fmla="*/ 0 h 700275"/>
                <a:gd name="connsiteX1" fmla="*/ 45845 w 3682942"/>
                <a:gd name="connsiteY1" fmla="*/ 65317 h 700275"/>
                <a:gd name="connsiteX2" fmla="*/ 583377 w 3682942"/>
                <a:gd name="connsiteY2" fmla="*/ 303832 h 700275"/>
                <a:gd name="connsiteX3" fmla="*/ 700948 w 3682942"/>
                <a:gd name="connsiteY3" fmla="*/ 295898 h 700275"/>
                <a:gd name="connsiteX4" fmla="*/ 781491 w 3682942"/>
                <a:gd name="connsiteY4" fmla="*/ 279161 h 700275"/>
                <a:gd name="connsiteX5" fmla="*/ 878333 w 3682942"/>
                <a:gd name="connsiteY5" fmla="*/ 347420 h 700275"/>
                <a:gd name="connsiteX6" fmla="*/ 1848181 w 3682942"/>
                <a:gd name="connsiteY6" fmla="*/ 544700 h 700275"/>
                <a:gd name="connsiteX7" fmla="*/ 2675211 w 3682942"/>
                <a:gd name="connsiteY7" fmla="*/ 413642 h 700275"/>
                <a:gd name="connsiteX8" fmla="*/ 2793126 w 3682942"/>
                <a:gd name="connsiteY8" fmla="*/ 358967 h 700275"/>
                <a:gd name="connsiteX9" fmla="*/ 2814104 w 3682942"/>
                <a:gd name="connsiteY9" fmla="*/ 362970 h 700275"/>
                <a:gd name="connsiteX10" fmla="*/ 2959835 w 3682942"/>
                <a:gd name="connsiteY10" fmla="*/ 372001 h 700275"/>
                <a:gd name="connsiteX11" fmla="*/ 3668251 w 3682942"/>
                <a:gd name="connsiteY11" fmla="*/ 17083 h 700275"/>
                <a:gd name="connsiteX12" fmla="*/ 3670380 w 3682942"/>
                <a:gd name="connsiteY12" fmla="*/ 4101 h 700275"/>
                <a:gd name="connsiteX13" fmla="*/ 3674610 w 3682942"/>
                <a:gd name="connsiteY13" fmla="*/ 15383 h 700275"/>
                <a:gd name="connsiteX14" fmla="*/ 3682942 w 3682942"/>
                <a:gd name="connsiteY14" fmla="*/ 83076 h 700275"/>
                <a:gd name="connsiteX15" fmla="*/ 2959835 w 3682942"/>
                <a:gd name="connsiteY15" fmla="*/ 527576 h 700275"/>
                <a:gd name="connsiteX16" fmla="*/ 2814104 w 3682942"/>
                <a:gd name="connsiteY16" fmla="*/ 518545 h 700275"/>
                <a:gd name="connsiteX17" fmla="*/ 2793126 w 3682942"/>
                <a:gd name="connsiteY17" fmla="*/ 514542 h 700275"/>
                <a:gd name="connsiteX18" fmla="*/ 2675211 w 3682942"/>
                <a:gd name="connsiteY18" fmla="*/ 569217 h 700275"/>
                <a:gd name="connsiteX19" fmla="*/ 1848181 w 3682942"/>
                <a:gd name="connsiteY19" fmla="*/ 700275 h 700275"/>
                <a:gd name="connsiteX20" fmla="*/ 878333 w 3682942"/>
                <a:gd name="connsiteY20" fmla="*/ 502995 h 700275"/>
                <a:gd name="connsiteX21" fmla="*/ 781491 w 3682942"/>
                <a:gd name="connsiteY21" fmla="*/ 434736 h 700275"/>
                <a:gd name="connsiteX22" fmla="*/ 700948 w 3682942"/>
                <a:gd name="connsiteY22" fmla="*/ 451473 h 700275"/>
                <a:gd name="connsiteX23" fmla="*/ 583377 w 3682942"/>
                <a:gd name="connsiteY23" fmla="*/ 459407 h 700275"/>
                <a:gd name="connsiteX24" fmla="*/ 0 w 3682942"/>
                <a:gd name="connsiteY24" fmla="*/ 68882 h 7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682942" h="700275">
                  <a:moveTo>
                    <a:pt x="15557" y="0"/>
                  </a:moveTo>
                  <a:lnTo>
                    <a:pt x="45845" y="65317"/>
                  </a:lnTo>
                  <a:cubicBezTo>
                    <a:pt x="134406" y="205482"/>
                    <a:pt x="341735" y="303832"/>
                    <a:pt x="583377" y="303832"/>
                  </a:cubicBezTo>
                  <a:cubicBezTo>
                    <a:pt x="623651" y="303832"/>
                    <a:pt x="662971" y="301100"/>
                    <a:pt x="700948" y="295898"/>
                  </a:cubicBezTo>
                  <a:lnTo>
                    <a:pt x="781491" y="279161"/>
                  </a:lnTo>
                  <a:lnTo>
                    <a:pt x="878333" y="347420"/>
                  </a:lnTo>
                  <a:cubicBezTo>
                    <a:pt x="1088518" y="466445"/>
                    <a:pt x="1444462" y="544700"/>
                    <a:pt x="1848181" y="544700"/>
                  </a:cubicBezTo>
                  <a:cubicBezTo>
                    <a:pt x="2171157" y="544700"/>
                    <a:pt x="2463556" y="494617"/>
                    <a:pt x="2675211" y="413642"/>
                  </a:cubicBezTo>
                  <a:lnTo>
                    <a:pt x="2793126" y="358967"/>
                  </a:lnTo>
                  <a:lnTo>
                    <a:pt x="2814104" y="362970"/>
                  </a:lnTo>
                  <a:cubicBezTo>
                    <a:pt x="2861176" y="368892"/>
                    <a:pt x="2909915" y="372001"/>
                    <a:pt x="2959835" y="372001"/>
                  </a:cubicBezTo>
                  <a:cubicBezTo>
                    <a:pt x="3309276" y="372001"/>
                    <a:pt x="3600824" y="219635"/>
                    <a:pt x="3668251" y="17083"/>
                  </a:cubicBezTo>
                  <a:lnTo>
                    <a:pt x="3670380" y="4101"/>
                  </a:lnTo>
                  <a:lnTo>
                    <a:pt x="3674610" y="15383"/>
                  </a:lnTo>
                  <a:cubicBezTo>
                    <a:pt x="3680097" y="37455"/>
                    <a:pt x="3682942" y="60061"/>
                    <a:pt x="3682942" y="83076"/>
                  </a:cubicBezTo>
                  <a:cubicBezTo>
                    <a:pt x="3682942" y="328567"/>
                    <a:pt x="3359196" y="527576"/>
                    <a:pt x="2959835" y="527576"/>
                  </a:cubicBezTo>
                  <a:cubicBezTo>
                    <a:pt x="2909915" y="527576"/>
                    <a:pt x="2861176" y="524467"/>
                    <a:pt x="2814104" y="518545"/>
                  </a:cubicBezTo>
                  <a:lnTo>
                    <a:pt x="2793126" y="514542"/>
                  </a:lnTo>
                  <a:lnTo>
                    <a:pt x="2675211" y="569217"/>
                  </a:lnTo>
                  <a:cubicBezTo>
                    <a:pt x="2463556" y="650192"/>
                    <a:pt x="2171157" y="700275"/>
                    <a:pt x="1848181" y="700275"/>
                  </a:cubicBezTo>
                  <a:cubicBezTo>
                    <a:pt x="1444462" y="700275"/>
                    <a:pt x="1088518" y="622020"/>
                    <a:pt x="878333" y="502995"/>
                  </a:cubicBezTo>
                  <a:lnTo>
                    <a:pt x="781491" y="434736"/>
                  </a:lnTo>
                  <a:lnTo>
                    <a:pt x="700948" y="451473"/>
                  </a:lnTo>
                  <a:cubicBezTo>
                    <a:pt x="662971" y="456675"/>
                    <a:pt x="623651" y="459407"/>
                    <a:pt x="583377" y="459407"/>
                  </a:cubicBezTo>
                  <a:cubicBezTo>
                    <a:pt x="261187" y="459407"/>
                    <a:pt x="0" y="284563"/>
                    <a:pt x="0" y="68882"/>
                  </a:cubicBezTo>
                  <a:close/>
                </a:path>
              </a:pathLst>
            </a:custGeom>
            <a:solidFill>
              <a:srgbClr val="CAEA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椭圆 153"/>
          <p:cNvSpPr/>
          <p:nvPr/>
        </p:nvSpPr>
        <p:spPr>
          <a:xfrm rot="20216895">
            <a:off x="6528570" y="2711701"/>
            <a:ext cx="2511503" cy="100940"/>
          </a:xfrm>
          <a:custGeom>
            <a:avLst/>
            <a:gdLst>
              <a:gd name="connsiteX0" fmla="*/ 0 w 2017875"/>
              <a:gd name="connsiteY0" fmla="*/ 572687 h 1145373"/>
              <a:gd name="connsiteX1" fmla="*/ 1008938 w 2017875"/>
              <a:gd name="connsiteY1" fmla="*/ 0 h 1145373"/>
              <a:gd name="connsiteX2" fmla="*/ 2017876 w 2017875"/>
              <a:gd name="connsiteY2" fmla="*/ 572687 h 1145373"/>
              <a:gd name="connsiteX3" fmla="*/ 1008938 w 2017875"/>
              <a:gd name="connsiteY3" fmla="*/ 1145374 h 1145373"/>
              <a:gd name="connsiteX4" fmla="*/ 0 w 2017875"/>
              <a:gd name="connsiteY4" fmla="*/ 572687 h 1145373"/>
              <a:gd name="connsiteX0" fmla="*/ 0 w 3324884"/>
              <a:gd name="connsiteY0" fmla="*/ 572954 h 1145856"/>
              <a:gd name="connsiteX1" fmla="*/ 1008938 w 3324884"/>
              <a:gd name="connsiteY1" fmla="*/ 267 h 1145856"/>
              <a:gd name="connsiteX2" fmla="*/ 3324884 w 3324884"/>
              <a:gd name="connsiteY2" fmla="*/ 519766 h 1145856"/>
              <a:gd name="connsiteX3" fmla="*/ 1008938 w 3324884"/>
              <a:gd name="connsiteY3" fmla="*/ 1145641 h 1145856"/>
              <a:gd name="connsiteX4" fmla="*/ 0 w 3324884"/>
              <a:gd name="connsiteY4" fmla="*/ 572954 h 1145856"/>
              <a:gd name="connsiteX0" fmla="*/ 0 w 5722559"/>
              <a:gd name="connsiteY0" fmla="*/ 576096 h 1150485"/>
              <a:gd name="connsiteX1" fmla="*/ 1008938 w 5722559"/>
              <a:gd name="connsiteY1" fmla="*/ 3409 h 1150485"/>
              <a:gd name="connsiteX2" fmla="*/ 5722559 w 5722559"/>
              <a:gd name="connsiteY2" fmla="*/ 418219 h 1150485"/>
              <a:gd name="connsiteX3" fmla="*/ 1008938 w 5722559"/>
              <a:gd name="connsiteY3" fmla="*/ 1148783 h 1150485"/>
              <a:gd name="connsiteX4" fmla="*/ 0 w 5722559"/>
              <a:gd name="connsiteY4" fmla="*/ 576096 h 1150485"/>
              <a:gd name="connsiteX0" fmla="*/ 0 w 5933329"/>
              <a:gd name="connsiteY0" fmla="*/ 574549 h 1148330"/>
              <a:gd name="connsiteX1" fmla="*/ 1008938 w 5933329"/>
              <a:gd name="connsiteY1" fmla="*/ 1862 h 1148330"/>
              <a:gd name="connsiteX2" fmla="*/ 5933329 w 5933329"/>
              <a:gd name="connsiteY2" fmla="*/ 450113 h 1148330"/>
              <a:gd name="connsiteX3" fmla="*/ 1008938 w 5933329"/>
              <a:gd name="connsiteY3" fmla="*/ 1147236 h 1148330"/>
              <a:gd name="connsiteX4" fmla="*/ 0 w 5933329"/>
              <a:gd name="connsiteY4" fmla="*/ 574549 h 1148330"/>
              <a:gd name="connsiteX0" fmla="*/ 2782 w 6699476"/>
              <a:gd name="connsiteY0" fmla="*/ 575982 h 1150331"/>
              <a:gd name="connsiteX1" fmla="*/ 1011720 w 6699476"/>
              <a:gd name="connsiteY1" fmla="*/ 3295 h 1150331"/>
              <a:gd name="connsiteX2" fmla="*/ 6699476 w 6699476"/>
              <a:gd name="connsiteY2" fmla="*/ 420140 h 1150331"/>
              <a:gd name="connsiteX3" fmla="*/ 1011720 w 6699476"/>
              <a:gd name="connsiteY3" fmla="*/ 1148669 h 1150331"/>
              <a:gd name="connsiteX4" fmla="*/ 2782 w 6699476"/>
              <a:gd name="connsiteY4" fmla="*/ 575982 h 1150331"/>
              <a:gd name="connsiteX0" fmla="*/ 9055 w 6705749"/>
              <a:gd name="connsiteY0" fmla="*/ 575982 h 1149635"/>
              <a:gd name="connsiteX1" fmla="*/ 1017993 w 6705749"/>
              <a:gd name="connsiteY1" fmla="*/ 3295 h 1149635"/>
              <a:gd name="connsiteX2" fmla="*/ 6705749 w 6705749"/>
              <a:gd name="connsiteY2" fmla="*/ 420140 h 1149635"/>
              <a:gd name="connsiteX3" fmla="*/ 1017993 w 6705749"/>
              <a:gd name="connsiteY3" fmla="*/ 1148669 h 1149635"/>
              <a:gd name="connsiteX4" fmla="*/ 9055 w 6705749"/>
              <a:gd name="connsiteY4" fmla="*/ 575982 h 1149635"/>
              <a:gd name="connsiteX0" fmla="*/ 29879 w 6726573"/>
              <a:gd name="connsiteY0" fmla="*/ 575982 h 1149640"/>
              <a:gd name="connsiteX1" fmla="*/ 1038817 w 6726573"/>
              <a:gd name="connsiteY1" fmla="*/ 3295 h 1149640"/>
              <a:gd name="connsiteX2" fmla="*/ 6726573 w 6726573"/>
              <a:gd name="connsiteY2" fmla="*/ 420140 h 1149640"/>
              <a:gd name="connsiteX3" fmla="*/ 1038817 w 6726573"/>
              <a:gd name="connsiteY3" fmla="*/ 1148669 h 1149640"/>
              <a:gd name="connsiteX4" fmla="*/ 29879 w 6726573"/>
              <a:gd name="connsiteY4" fmla="*/ 575982 h 1149640"/>
              <a:gd name="connsiteX0" fmla="*/ 29879 w 6730938"/>
              <a:gd name="connsiteY0" fmla="*/ 188864 h 762522"/>
              <a:gd name="connsiteX1" fmla="*/ 6726573 w 6730938"/>
              <a:gd name="connsiteY1" fmla="*/ 33022 h 762522"/>
              <a:gd name="connsiteX2" fmla="*/ 1038817 w 6730938"/>
              <a:gd name="connsiteY2" fmla="*/ 761551 h 762522"/>
              <a:gd name="connsiteX3" fmla="*/ 29879 w 6730938"/>
              <a:gd name="connsiteY3" fmla="*/ 188864 h 762522"/>
              <a:gd name="connsiteX0" fmla="*/ -1 w 6696693"/>
              <a:gd name="connsiteY0" fmla="*/ 188864 h 188863"/>
              <a:gd name="connsiteX1" fmla="*/ 6696693 w 6696693"/>
              <a:gd name="connsiteY1" fmla="*/ 33022 h 188863"/>
              <a:gd name="connsiteX2" fmla="*/ -1 w 6696693"/>
              <a:gd name="connsiteY2" fmla="*/ 188864 h 188863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3970 w 6756248"/>
              <a:gd name="connsiteY0" fmla="*/ 501224 h 847269"/>
              <a:gd name="connsiteX1" fmla="*/ 6700664 w 6756248"/>
              <a:gd name="connsiteY1" fmla="*/ 345382 h 847269"/>
              <a:gd name="connsiteX2" fmla="*/ 3970 w 6756248"/>
              <a:gd name="connsiteY2" fmla="*/ 501224 h 847269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4246 w 6708142"/>
              <a:gd name="connsiteY0" fmla="*/ 689949 h 1369838"/>
              <a:gd name="connsiteX1" fmla="*/ 6700940 w 6708142"/>
              <a:gd name="connsiteY1" fmla="*/ 534107 h 1369838"/>
              <a:gd name="connsiteX2" fmla="*/ 4246 w 6708142"/>
              <a:gd name="connsiteY2" fmla="*/ 689949 h 1369838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5547 w 6702241"/>
              <a:gd name="connsiteY0" fmla="*/ 620653 h 1300542"/>
              <a:gd name="connsiteX1" fmla="*/ 6702241 w 6702241"/>
              <a:gd name="connsiteY1" fmla="*/ 464811 h 1300542"/>
              <a:gd name="connsiteX2" fmla="*/ 5547 w 6702241"/>
              <a:gd name="connsiteY2" fmla="*/ 620653 h 1300542"/>
              <a:gd name="connsiteX0" fmla="*/ 5547 w 6702241"/>
              <a:gd name="connsiteY0" fmla="*/ 620653 h 1146123"/>
              <a:gd name="connsiteX1" fmla="*/ 6702241 w 6702241"/>
              <a:gd name="connsiteY1" fmla="*/ 464811 h 1146123"/>
              <a:gd name="connsiteX2" fmla="*/ 5547 w 6702241"/>
              <a:gd name="connsiteY2" fmla="*/ 620653 h 1146123"/>
              <a:gd name="connsiteX0" fmla="*/ 6940 w 6703634"/>
              <a:gd name="connsiteY0" fmla="*/ 478252 h 1003722"/>
              <a:gd name="connsiteX1" fmla="*/ 6703634 w 6703634"/>
              <a:gd name="connsiteY1" fmla="*/ 322410 h 1003722"/>
              <a:gd name="connsiteX2" fmla="*/ 6940 w 6703634"/>
              <a:gd name="connsiteY2" fmla="*/ 478252 h 1003722"/>
              <a:gd name="connsiteX0" fmla="*/ 6940 w 6703634"/>
              <a:gd name="connsiteY0" fmla="*/ 478252 h 927312"/>
              <a:gd name="connsiteX1" fmla="*/ 6703634 w 6703634"/>
              <a:gd name="connsiteY1" fmla="*/ 322410 h 927312"/>
              <a:gd name="connsiteX2" fmla="*/ 6940 w 6703634"/>
              <a:gd name="connsiteY2" fmla="*/ 478252 h 927312"/>
              <a:gd name="connsiteX0" fmla="*/ 908 w 6697602"/>
              <a:gd name="connsiteY0" fmla="*/ 492896 h 957162"/>
              <a:gd name="connsiteX1" fmla="*/ 6697602 w 6697602"/>
              <a:gd name="connsiteY1" fmla="*/ 337054 h 957162"/>
              <a:gd name="connsiteX2" fmla="*/ 908 w 6697602"/>
              <a:gd name="connsiteY2" fmla="*/ 492896 h 957162"/>
              <a:gd name="connsiteX0" fmla="*/ 107 w 6696801"/>
              <a:gd name="connsiteY0" fmla="*/ 459499 h 888995"/>
              <a:gd name="connsiteX1" fmla="*/ 6696801 w 6696801"/>
              <a:gd name="connsiteY1" fmla="*/ 303657 h 888995"/>
              <a:gd name="connsiteX2" fmla="*/ 107 w 6696801"/>
              <a:gd name="connsiteY2" fmla="*/ 459499 h 888995"/>
              <a:gd name="connsiteX0" fmla="*/ 107 w 6696801"/>
              <a:gd name="connsiteY0" fmla="*/ 479688 h 909184"/>
              <a:gd name="connsiteX1" fmla="*/ 6696801 w 6696801"/>
              <a:gd name="connsiteY1" fmla="*/ 323846 h 909184"/>
              <a:gd name="connsiteX2" fmla="*/ 107 w 6696801"/>
              <a:gd name="connsiteY2" fmla="*/ 479688 h 909184"/>
              <a:gd name="connsiteX0" fmla="*/ 107 w 6696801"/>
              <a:gd name="connsiteY0" fmla="*/ 479688 h 940678"/>
              <a:gd name="connsiteX1" fmla="*/ 6696801 w 6696801"/>
              <a:gd name="connsiteY1" fmla="*/ 323846 h 940678"/>
              <a:gd name="connsiteX2" fmla="*/ 107 w 6696801"/>
              <a:gd name="connsiteY2" fmla="*/ 479688 h 940678"/>
              <a:gd name="connsiteX0" fmla="*/ 157 w 6696851"/>
              <a:gd name="connsiteY0" fmla="*/ 592191 h 1169389"/>
              <a:gd name="connsiteX1" fmla="*/ 6696851 w 6696851"/>
              <a:gd name="connsiteY1" fmla="*/ 436349 h 1169389"/>
              <a:gd name="connsiteX2" fmla="*/ 157 w 6696851"/>
              <a:gd name="connsiteY2" fmla="*/ 592191 h 1169389"/>
              <a:gd name="connsiteX0" fmla="*/ 493 w 6697187"/>
              <a:gd name="connsiteY0" fmla="*/ 497740 h 977584"/>
              <a:gd name="connsiteX1" fmla="*/ 6697187 w 6697187"/>
              <a:gd name="connsiteY1" fmla="*/ 341898 h 977584"/>
              <a:gd name="connsiteX2" fmla="*/ 493 w 6697187"/>
              <a:gd name="connsiteY2" fmla="*/ 497740 h 977584"/>
              <a:gd name="connsiteX0" fmla="*/ 500 w 6642198"/>
              <a:gd name="connsiteY0" fmla="*/ 513253 h 980121"/>
              <a:gd name="connsiteX1" fmla="*/ 6642198 w 6642198"/>
              <a:gd name="connsiteY1" fmla="*/ 321242 h 980121"/>
              <a:gd name="connsiteX2" fmla="*/ 500 w 6642198"/>
              <a:gd name="connsiteY2" fmla="*/ 513253 h 980121"/>
              <a:gd name="connsiteX0" fmla="*/ 491 w 6709825"/>
              <a:gd name="connsiteY0" fmla="*/ 478133 h 976265"/>
              <a:gd name="connsiteX1" fmla="*/ 6709825 w 6709825"/>
              <a:gd name="connsiteY1" fmla="*/ 370770 h 976265"/>
              <a:gd name="connsiteX2" fmla="*/ 491 w 6709825"/>
              <a:gd name="connsiteY2" fmla="*/ 478133 h 976265"/>
              <a:gd name="connsiteX0" fmla="*/ 491 w 6709825"/>
              <a:gd name="connsiteY0" fmla="*/ 478133 h 962255"/>
              <a:gd name="connsiteX1" fmla="*/ 6709825 w 6709825"/>
              <a:gd name="connsiteY1" fmla="*/ 370770 h 962255"/>
              <a:gd name="connsiteX2" fmla="*/ 491 w 6709825"/>
              <a:gd name="connsiteY2" fmla="*/ 478133 h 962255"/>
              <a:gd name="connsiteX0" fmla="*/ 905 w 6710239"/>
              <a:gd name="connsiteY0" fmla="*/ 471953 h 956075"/>
              <a:gd name="connsiteX1" fmla="*/ 6710239 w 6710239"/>
              <a:gd name="connsiteY1" fmla="*/ 364590 h 956075"/>
              <a:gd name="connsiteX2" fmla="*/ 905 w 6710239"/>
              <a:gd name="connsiteY2" fmla="*/ 471953 h 956075"/>
              <a:gd name="connsiteX0" fmla="*/ 933 w 6710267"/>
              <a:gd name="connsiteY0" fmla="*/ 454975 h 939097"/>
              <a:gd name="connsiteX1" fmla="*/ 6710267 w 6710267"/>
              <a:gd name="connsiteY1" fmla="*/ 347612 h 939097"/>
              <a:gd name="connsiteX2" fmla="*/ 933 w 6710267"/>
              <a:gd name="connsiteY2" fmla="*/ 454975 h 939097"/>
              <a:gd name="connsiteX0" fmla="*/ 933 w 6710267"/>
              <a:gd name="connsiteY0" fmla="*/ 454975 h 903078"/>
              <a:gd name="connsiteX1" fmla="*/ 6710267 w 6710267"/>
              <a:gd name="connsiteY1" fmla="*/ 347612 h 903078"/>
              <a:gd name="connsiteX2" fmla="*/ 933 w 6710267"/>
              <a:gd name="connsiteY2" fmla="*/ 454975 h 903078"/>
              <a:gd name="connsiteX0" fmla="*/ 1137 w 6303942"/>
              <a:gd name="connsiteY0" fmla="*/ 450007 h 902803"/>
              <a:gd name="connsiteX1" fmla="*/ 6303942 w 6303942"/>
              <a:gd name="connsiteY1" fmla="*/ 356384 h 902803"/>
              <a:gd name="connsiteX2" fmla="*/ 1137 w 6303942"/>
              <a:gd name="connsiteY2" fmla="*/ 450007 h 902803"/>
              <a:gd name="connsiteX0" fmla="*/ 763 w 6303568"/>
              <a:gd name="connsiteY0" fmla="*/ 345042 h 691510"/>
              <a:gd name="connsiteX1" fmla="*/ 6303568 w 6303568"/>
              <a:gd name="connsiteY1" fmla="*/ 251419 h 691510"/>
              <a:gd name="connsiteX2" fmla="*/ 763 w 6303568"/>
              <a:gd name="connsiteY2" fmla="*/ 345042 h 691510"/>
              <a:gd name="connsiteX0" fmla="*/ 464 w 6303269"/>
              <a:gd name="connsiteY0" fmla="*/ 301419 h 603002"/>
              <a:gd name="connsiteX1" fmla="*/ 6303269 w 6303269"/>
              <a:gd name="connsiteY1" fmla="*/ 207796 h 603002"/>
              <a:gd name="connsiteX2" fmla="*/ 464 w 6303269"/>
              <a:gd name="connsiteY2" fmla="*/ 301419 h 603002"/>
              <a:gd name="connsiteX0" fmla="*/ 2 w 6302807"/>
              <a:gd name="connsiteY0" fmla="*/ 232453 h 459965"/>
              <a:gd name="connsiteX1" fmla="*/ 6302807 w 6302807"/>
              <a:gd name="connsiteY1" fmla="*/ 138830 h 459965"/>
              <a:gd name="connsiteX2" fmla="*/ 2 w 6302807"/>
              <a:gd name="connsiteY2" fmla="*/ 232453 h 459965"/>
              <a:gd name="connsiteX0" fmla="*/ 2 w 6302807"/>
              <a:gd name="connsiteY0" fmla="*/ 218785 h 430437"/>
              <a:gd name="connsiteX1" fmla="*/ 6302807 w 6302807"/>
              <a:gd name="connsiteY1" fmla="*/ 125162 h 430437"/>
              <a:gd name="connsiteX2" fmla="*/ 2 w 6302807"/>
              <a:gd name="connsiteY2" fmla="*/ 218785 h 430437"/>
              <a:gd name="connsiteX0" fmla="*/ 2 w 6302807"/>
              <a:gd name="connsiteY0" fmla="*/ 150184 h 361836"/>
              <a:gd name="connsiteX1" fmla="*/ 6302807 w 6302807"/>
              <a:gd name="connsiteY1" fmla="*/ 56561 h 361836"/>
              <a:gd name="connsiteX2" fmla="*/ 2 w 6302807"/>
              <a:gd name="connsiteY2" fmla="*/ 150184 h 361836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133 w 6302938"/>
              <a:gd name="connsiteY0" fmla="*/ 213846 h 451605"/>
              <a:gd name="connsiteX1" fmla="*/ 6302938 w 6302938"/>
              <a:gd name="connsiteY1" fmla="*/ 120223 h 451605"/>
              <a:gd name="connsiteX2" fmla="*/ 133 w 6302938"/>
              <a:gd name="connsiteY2" fmla="*/ 213846 h 451605"/>
              <a:gd name="connsiteX0" fmla="*/ 2289 w 6305094"/>
              <a:gd name="connsiteY0" fmla="*/ 237792 h 499248"/>
              <a:gd name="connsiteX1" fmla="*/ 6305094 w 6305094"/>
              <a:gd name="connsiteY1" fmla="*/ 144169 h 499248"/>
              <a:gd name="connsiteX2" fmla="*/ 2289 w 6305094"/>
              <a:gd name="connsiteY2" fmla="*/ 237792 h 499248"/>
              <a:gd name="connsiteX0" fmla="*/ 1330 w 6304135"/>
              <a:gd name="connsiteY0" fmla="*/ 208330 h 440630"/>
              <a:gd name="connsiteX1" fmla="*/ 6304135 w 6304135"/>
              <a:gd name="connsiteY1" fmla="*/ 114707 h 440630"/>
              <a:gd name="connsiteX2" fmla="*/ 1330 w 6304135"/>
              <a:gd name="connsiteY2" fmla="*/ 208330 h 440630"/>
              <a:gd name="connsiteX0" fmla="*/ 1330 w 6304135"/>
              <a:gd name="connsiteY0" fmla="*/ 190557 h 422857"/>
              <a:gd name="connsiteX1" fmla="*/ 6304135 w 6304135"/>
              <a:gd name="connsiteY1" fmla="*/ 96934 h 422857"/>
              <a:gd name="connsiteX2" fmla="*/ 1330 w 6304135"/>
              <a:gd name="connsiteY2" fmla="*/ 190557 h 422857"/>
              <a:gd name="connsiteX0" fmla="*/ 1322 w 6304127"/>
              <a:gd name="connsiteY0" fmla="*/ 190557 h 391618"/>
              <a:gd name="connsiteX1" fmla="*/ 6304127 w 6304127"/>
              <a:gd name="connsiteY1" fmla="*/ 96934 h 391618"/>
              <a:gd name="connsiteX2" fmla="*/ 1322 w 6304127"/>
              <a:gd name="connsiteY2" fmla="*/ 190557 h 391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04127" h="391618">
                <a:moveTo>
                  <a:pt x="1322" y="190557"/>
                </a:moveTo>
                <a:cubicBezTo>
                  <a:pt x="58819" y="-206459"/>
                  <a:pt x="1676272" y="148415"/>
                  <a:pt x="6304127" y="96934"/>
                </a:cubicBezTo>
                <a:cubicBezTo>
                  <a:pt x="1758417" y="309945"/>
                  <a:pt x="-56175" y="587573"/>
                  <a:pt x="1322" y="190557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" name="椭圆 153"/>
          <p:cNvSpPr/>
          <p:nvPr/>
        </p:nvSpPr>
        <p:spPr>
          <a:xfrm rot="20216895">
            <a:off x="1707460" y="912936"/>
            <a:ext cx="1983464" cy="79718"/>
          </a:xfrm>
          <a:custGeom>
            <a:avLst/>
            <a:gdLst>
              <a:gd name="connsiteX0" fmla="*/ 0 w 2017875"/>
              <a:gd name="connsiteY0" fmla="*/ 572687 h 1145373"/>
              <a:gd name="connsiteX1" fmla="*/ 1008938 w 2017875"/>
              <a:gd name="connsiteY1" fmla="*/ 0 h 1145373"/>
              <a:gd name="connsiteX2" fmla="*/ 2017876 w 2017875"/>
              <a:gd name="connsiteY2" fmla="*/ 572687 h 1145373"/>
              <a:gd name="connsiteX3" fmla="*/ 1008938 w 2017875"/>
              <a:gd name="connsiteY3" fmla="*/ 1145374 h 1145373"/>
              <a:gd name="connsiteX4" fmla="*/ 0 w 2017875"/>
              <a:gd name="connsiteY4" fmla="*/ 572687 h 1145373"/>
              <a:gd name="connsiteX0" fmla="*/ 0 w 3324884"/>
              <a:gd name="connsiteY0" fmla="*/ 572954 h 1145856"/>
              <a:gd name="connsiteX1" fmla="*/ 1008938 w 3324884"/>
              <a:gd name="connsiteY1" fmla="*/ 267 h 1145856"/>
              <a:gd name="connsiteX2" fmla="*/ 3324884 w 3324884"/>
              <a:gd name="connsiteY2" fmla="*/ 519766 h 1145856"/>
              <a:gd name="connsiteX3" fmla="*/ 1008938 w 3324884"/>
              <a:gd name="connsiteY3" fmla="*/ 1145641 h 1145856"/>
              <a:gd name="connsiteX4" fmla="*/ 0 w 3324884"/>
              <a:gd name="connsiteY4" fmla="*/ 572954 h 1145856"/>
              <a:gd name="connsiteX0" fmla="*/ 0 w 5722559"/>
              <a:gd name="connsiteY0" fmla="*/ 576096 h 1150485"/>
              <a:gd name="connsiteX1" fmla="*/ 1008938 w 5722559"/>
              <a:gd name="connsiteY1" fmla="*/ 3409 h 1150485"/>
              <a:gd name="connsiteX2" fmla="*/ 5722559 w 5722559"/>
              <a:gd name="connsiteY2" fmla="*/ 418219 h 1150485"/>
              <a:gd name="connsiteX3" fmla="*/ 1008938 w 5722559"/>
              <a:gd name="connsiteY3" fmla="*/ 1148783 h 1150485"/>
              <a:gd name="connsiteX4" fmla="*/ 0 w 5722559"/>
              <a:gd name="connsiteY4" fmla="*/ 576096 h 1150485"/>
              <a:gd name="connsiteX0" fmla="*/ 0 w 5933329"/>
              <a:gd name="connsiteY0" fmla="*/ 574549 h 1148330"/>
              <a:gd name="connsiteX1" fmla="*/ 1008938 w 5933329"/>
              <a:gd name="connsiteY1" fmla="*/ 1862 h 1148330"/>
              <a:gd name="connsiteX2" fmla="*/ 5933329 w 5933329"/>
              <a:gd name="connsiteY2" fmla="*/ 450113 h 1148330"/>
              <a:gd name="connsiteX3" fmla="*/ 1008938 w 5933329"/>
              <a:gd name="connsiteY3" fmla="*/ 1147236 h 1148330"/>
              <a:gd name="connsiteX4" fmla="*/ 0 w 5933329"/>
              <a:gd name="connsiteY4" fmla="*/ 574549 h 1148330"/>
              <a:gd name="connsiteX0" fmla="*/ 2782 w 6699476"/>
              <a:gd name="connsiteY0" fmla="*/ 575982 h 1150331"/>
              <a:gd name="connsiteX1" fmla="*/ 1011720 w 6699476"/>
              <a:gd name="connsiteY1" fmla="*/ 3295 h 1150331"/>
              <a:gd name="connsiteX2" fmla="*/ 6699476 w 6699476"/>
              <a:gd name="connsiteY2" fmla="*/ 420140 h 1150331"/>
              <a:gd name="connsiteX3" fmla="*/ 1011720 w 6699476"/>
              <a:gd name="connsiteY3" fmla="*/ 1148669 h 1150331"/>
              <a:gd name="connsiteX4" fmla="*/ 2782 w 6699476"/>
              <a:gd name="connsiteY4" fmla="*/ 575982 h 1150331"/>
              <a:gd name="connsiteX0" fmla="*/ 9055 w 6705749"/>
              <a:gd name="connsiteY0" fmla="*/ 575982 h 1149635"/>
              <a:gd name="connsiteX1" fmla="*/ 1017993 w 6705749"/>
              <a:gd name="connsiteY1" fmla="*/ 3295 h 1149635"/>
              <a:gd name="connsiteX2" fmla="*/ 6705749 w 6705749"/>
              <a:gd name="connsiteY2" fmla="*/ 420140 h 1149635"/>
              <a:gd name="connsiteX3" fmla="*/ 1017993 w 6705749"/>
              <a:gd name="connsiteY3" fmla="*/ 1148669 h 1149635"/>
              <a:gd name="connsiteX4" fmla="*/ 9055 w 6705749"/>
              <a:gd name="connsiteY4" fmla="*/ 575982 h 1149635"/>
              <a:gd name="connsiteX0" fmla="*/ 29879 w 6726573"/>
              <a:gd name="connsiteY0" fmla="*/ 575982 h 1149640"/>
              <a:gd name="connsiteX1" fmla="*/ 1038817 w 6726573"/>
              <a:gd name="connsiteY1" fmla="*/ 3295 h 1149640"/>
              <a:gd name="connsiteX2" fmla="*/ 6726573 w 6726573"/>
              <a:gd name="connsiteY2" fmla="*/ 420140 h 1149640"/>
              <a:gd name="connsiteX3" fmla="*/ 1038817 w 6726573"/>
              <a:gd name="connsiteY3" fmla="*/ 1148669 h 1149640"/>
              <a:gd name="connsiteX4" fmla="*/ 29879 w 6726573"/>
              <a:gd name="connsiteY4" fmla="*/ 575982 h 1149640"/>
              <a:gd name="connsiteX0" fmla="*/ 29879 w 6730938"/>
              <a:gd name="connsiteY0" fmla="*/ 188864 h 762522"/>
              <a:gd name="connsiteX1" fmla="*/ 6726573 w 6730938"/>
              <a:gd name="connsiteY1" fmla="*/ 33022 h 762522"/>
              <a:gd name="connsiteX2" fmla="*/ 1038817 w 6730938"/>
              <a:gd name="connsiteY2" fmla="*/ 761551 h 762522"/>
              <a:gd name="connsiteX3" fmla="*/ 29879 w 6730938"/>
              <a:gd name="connsiteY3" fmla="*/ 188864 h 762522"/>
              <a:gd name="connsiteX0" fmla="*/ -1 w 6696693"/>
              <a:gd name="connsiteY0" fmla="*/ 188864 h 188863"/>
              <a:gd name="connsiteX1" fmla="*/ 6696693 w 6696693"/>
              <a:gd name="connsiteY1" fmla="*/ 33022 h 188863"/>
              <a:gd name="connsiteX2" fmla="*/ -1 w 6696693"/>
              <a:gd name="connsiteY2" fmla="*/ 188864 h 188863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3970 w 6756248"/>
              <a:gd name="connsiteY0" fmla="*/ 501224 h 847269"/>
              <a:gd name="connsiteX1" fmla="*/ 6700664 w 6756248"/>
              <a:gd name="connsiteY1" fmla="*/ 345382 h 847269"/>
              <a:gd name="connsiteX2" fmla="*/ 3970 w 6756248"/>
              <a:gd name="connsiteY2" fmla="*/ 501224 h 847269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4246 w 6708142"/>
              <a:gd name="connsiteY0" fmla="*/ 689949 h 1369838"/>
              <a:gd name="connsiteX1" fmla="*/ 6700940 w 6708142"/>
              <a:gd name="connsiteY1" fmla="*/ 534107 h 1369838"/>
              <a:gd name="connsiteX2" fmla="*/ 4246 w 6708142"/>
              <a:gd name="connsiteY2" fmla="*/ 689949 h 1369838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5547 w 6702241"/>
              <a:gd name="connsiteY0" fmla="*/ 620653 h 1300542"/>
              <a:gd name="connsiteX1" fmla="*/ 6702241 w 6702241"/>
              <a:gd name="connsiteY1" fmla="*/ 464811 h 1300542"/>
              <a:gd name="connsiteX2" fmla="*/ 5547 w 6702241"/>
              <a:gd name="connsiteY2" fmla="*/ 620653 h 1300542"/>
              <a:gd name="connsiteX0" fmla="*/ 5547 w 6702241"/>
              <a:gd name="connsiteY0" fmla="*/ 620653 h 1146123"/>
              <a:gd name="connsiteX1" fmla="*/ 6702241 w 6702241"/>
              <a:gd name="connsiteY1" fmla="*/ 464811 h 1146123"/>
              <a:gd name="connsiteX2" fmla="*/ 5547 w 6702241"/>
              <a:gd name="connsiteY2" fmla="*/ 620653 h 1146123"/>
              <a:gd name="connsiteX0" fmla="*/ 6940 w 6703634"/>
              <a:gd name="connsiteY0" fmla="*/ 478252 h 1003722"/>
              <a:gd name="connsiteX1" fmla="*/ 6703634 w 6703634"/>
              <a:gd name="connsiteY1" fmla="*/ 322410 h 1003722"/>
              <a:gd name="connsiteX2" fmla="*/ 6940 w 6703634"/>
              <a:gd name="connsiteY2" fmla="*/ 478252 h 1003722"/>
              <a:gd name="connsiteX0" fmla="*/ 6940 w 6703634"/>
              <a:gd name="connsiteY0" fmla="*/ 478252 h 927312"/>
              <a:gd name="connsiteX1" fmla="*/ 6703634 w 6703634"/>
              <a:gd name="connsiteY1" fmla="*/ 322410 h 927312"/>
              <a:gd name="connsiteX2" fmla="*/ 6940 w 6703634"/>
              <a:gd name="connsiteY2" fmla="*/ 478252 h 927312"/>
              <a:gd name="connsiteX0" fmla="*/ 908 w 6697602"/>
              <a:gd name="connsiteY0" fmla="*/ 492896 h 957162"/>
              <a:gd name="connsiteX1" fmla="*/ 6697602 w 6697602"/>
              <a:gd name="connsiteY1" fmla="*/ 337054 h 957162"/>
              <a:gd name="connsiteX2" fmla="*/ 908 w 6697602"/>
              <a:gd name="connsiteY2" fmla="*/ 492896 h 957162"/>
              <a:gd name="connsiteX0" fmla="*/ 107 w 6696801"/>
              <a:gd name="connsiteY0" fmla="*/ 459499 h 888995"/>
              <a:gd name="connsiteX1" fmla="*/ 6696801 w 6696801"/>
              <a:gd name="connsiteY1" fmla="*/ 303657 h 888995"/>
              <a:gd name="connsiteX2" fmla="*/ 107 w 6696801"/>
              <a:gd name="connsiteY2" fmla="*/ 459499 h 888995"/>
              <a:gd name="connsiteX0" fmla="*/ 107 w 6696801"/>
              <a:gd name="connsiteY0" fmla="*/ 479688 h 909184"/>
              <a:gd name="connsiteX1" fmla="*/ 6696801 w 6696801"/>
              <a:gd name="connsiteY1" fmla="*/ 323846 h 909184"/>
              <a:gd name="connsiteX2" fmla="*/ 107 w 6696801"/>
              <a:gd name="connsiteY2" fmla="*/ 479688 h 909184"/>
              <a:gd name="connsiteX0" fmla="*/ 107 w 6696801"/>
              <a:gd name="connsiteY0" fmla="*/ 479688 h 940678"/>
              <a:gd name="connsiteX1" fmla="*/ 6696801 w 6696801"/>
              <a:gd name="connsiteY1" fmla="*/ 323846 h 940678"/>
              <a:gd name="connsiteX2" fmla="*/ 107 w 6696801"/>
              <a:gd name="connsiteY2" fmla="*/ 479688 h 940678"/>
              <a:gd name="connsiteX0" fmla="*/ 157 w 6696851"/>
              <a:gd name="connsiteY0" fmla="*/ 592191 h 1169389"/>
              <a:gd name="connsiteX1" fmla="*/ 6696851 w 6696851"/>
              <a:gd name="connsiteY1" fmla="*/ 436349 h 1169389"/>
              <a:gd name="connsiteX2" fmla="*/ 157 w 6696851"/>
              <a:gd name="connsiteY2" fmla="*/ 592191 h 1169389"/>
              <a:gd name="connsiteX0" fmla="*/ 493 w 6697187"/>
              <a:gd name="connsiteY0" fmla="*/ 497740 h 977584"/>
              <a:gd name="connsiteX1" fmla="*/ 6697187 w 6697187"/>
              <a:gd name="connsiteY1" fmla="*/ 341898 h 977584"/>
              <a:gd name="connsiteX2" fmla="*/ 493 w 6697187"/>
              <a:gd name="connsiteY2" fmla="*/ 497740 h 977584"/>
              <a:gd name="connsiteX0" fmla="*/ 500 w 6642198"/>
              <a:gd name="connsiteY0" fmla="*/ 513253 h 980121"/>
              <a:gd name="connsiteX1" fmla="*/ 6642198 w 6642198"/>
              <a:gd name="connsiteY1" fmla="*/ 321242 h 980121"/>
              <a:gd name="connsiteX2" fmla="*/ 500 w 6642198"/>
              <a:gd name="connsiteY2" fmla="*/ 513253 h 980121"/>
              <a:gd name="connsiteX0" fmla="*/ 491 w 6709825"/>
              <a:gd name="connsiteY0" fmla="*/ 478133 h 976265"/>
              <a:gd name="connsiteX1" fmla="*/ 6709825 w 6709825"/>
              <a:gd name="connsiteY1" fmla="*/ 370770 h 976265"/>
              <a:gd name="connsiteX2" fmla="*/ 491 w 6709825"/>
              <a:gd name="connsiteY2" fmla="*/ 478133 h 976265"/>
              <a:gd name="connsiteX0" fmla="*/ 491 w 6709825"/>
              <a:gd name="connsiteY0" fmla="*/ 478133 h 962255"/>
              <a:gd name="connsiteX1" fmla="*/ 6709825 w 6709825"/>
              <a:gd name="connsiteY1" fmla="*/ 370770 h 962255"/>
              <a:gd name="connsiteX2" fmla="*/ 491 w 6709825"/>
              <a:gd name="connsiteY2" fmla="*/ 478133 h 962255"/>
              <a:gd name="connsiteX0" fmla="*/ 905 w 6710239"/>
              <a:gd name="connsiteY0" fmla="*/ 471953 h 956075"/>
              <a:gd name="connsiteX1" fmla="*/ 6710239 w 6710239"/>
              <a:gd name="connsiteY1" fmla="*/ 364590 h 956075"/>
              <a:gd name="connsiteX2" fmla="*/ 905 w 6710239"/>
              <a:gd name="connsiteY2" fmla="*/ 471953 h 956075"/>
              <a:gd name="connsiteX0" fmla="*/ 933 w 6710267"/>
              <a:gd name="connsiteY0" fmla="*/ 454975 h 939097"/>
              <a:gd name="connsiteX1" fmla="*/ 6710267 w 6710267"/>
              <a:gd name="connsiteY1" fmla="*/ 347612 h 939097"/>
              <a:gd name="connsiteX2" fmla="*/ 933 w 6710267"/>
              <a:gd name="connsiteY2" fmla="*/ 454975 h 939097"/>
              <a:gd name="connsiteX0" fmla="*/ 933 w 6710267"/>
              <a:gd name="connsiteY0" fmla="*/ 454975 h 903078"/>
              <a:gd name="connsiteX1" fmla="*/ 6710267 w 6710267"/>
              <a:gd name="connsiteY1" fmla="*/ 347612 h 903078"/>
              <a:gd name="connsiteX2" fmla="*/ 933 w 6710267"/>
              <a:gd name="connsiteY2" fmla="*/ 454975 h 903078"/>
              <a:gd name="connsiteX0" fmla="*/ 1137 w 6303942"/>
              <a:gd name="connsiteY0" fmla="*/ 450007 h 902803"/>
              <a:gd name="connsiteX1" fmla="*/ 6303942 w 6303942"/>
              <a:gd name="connsiteY1" fmla="*/ 356384 h 902803"/>
              <a:gd name="connsiteX2" fmla="*/ 1137 w 6303942"/>
              <a:gd name="connsiteY2" fmla="*/ 450007 h 902803"/>
              <a:gd name="connsiteX0" fmla="*/ 763 w 6303568"/>
              <a:gd name="connsiteY0" fmla="*/ 345042 h 691510"/>
              <a:gd name="connsiteX1" fmla="*/ 6303568 w 6303568"/>
              <a:gd name="connsiteY1" fmla="*/ 251419 h 691510"/>
              <a:gd name="connsiteX2" fmla="*/ 763 w 6303568"/>
              <a:gd name="connsiteY2" fmla="*/ 345042 h 691510"/>
              <a:gd name="connsiteX0" fmla="*/ 464 w 6303269"/>
              <a:gd name="connsiteY0" fmla="*/ 301419 h 603002"/>
              <a:gd name="connsiteX1" fmla="*/ 6303269 w 6303269"/>
              <a:gd name="connsiteY1" fmla="*/ 207796 h 603002"/>
              <a:gd name="connsiteX2" fmla="*/ 464 w 6303269"/>
              <a:gd name="connsiteY2" fmla="*/ 301419 h 603002"/>
              <a:gd name="connsiteX0" fmla="*/ 2 w 6302807"/>
              <a:gd name="connsiteY0" fmla="*/ 232453 h 459965"/>
              <a:gd name="connsiteX1" fmla="*/ 6302807 w 6302807"/>
              <a:gd name="connsiteY1" fmla="*/ 138830 h 459965"/>
              <a:gd name="connsiteX2" fmla="*/ 2 w 6302807"/>
              <a:gd name="connsiteY2" fmla="*/ 232453 h 459965"/>
              <a:gd name="connsiteX0" fmla="*/ 2 w 6302807"/>
              <a:gd name="connsiteY0" fmla="*/ 218785 h 430437"/>
              <a:gd name="connsiteX1" fmla="*/ 6302807 w 6302807"/>
              <a:gd name="connsiteY1" fmla="*/ 125162 h 430437"/>
              <a:gd name="connsiteX2" fmla="*/ 2 w 6302807"/>
              <a:gd name="connsiteY2" fmla="*/ 218785 h 430437"/>
              <a:gd name="connsiteX0" fmla="*/ 2 w 6302807"/>
              <a:gd name="connsiteY0" fmla="*/ 150184 h 361836"/>
              <a:gd name="connsiteX1" fmla="*/ 6302807 w 6302807"/>
              <a:gd name="connsiteY1" fmla="*/ 56561 h 361836"/>
              <a:gd name="connsiteX2" fmla="*/ 2 w 6302807"/>
              <a:gd name="connsiteY2" fmla="*/ 150184 h 361836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133 w 6302938"/>
              <a:gd name="connsiteY0" fmla="*/ 213846 h 451605"/>
              <a:gd name="connsiteX1" fmla="*/ 6302938 w 6302938"/>
              <a:gd name="connsiteY1" fmla="*/ 120223 h 451605"/>
              <a:gd name="connsiteX2" fmla="*/ 133 w 6302938"/>
              <a:gd name="connsiteY2" fmla="*/ 213846 h 451605"/>
              <a:gd name="connsiteX0" fmla="*/ 2289 w 6305094"/>
              <a:gd name="connsiteY0" fmla="*/ 237792 h 499248"/>
              <a:gd name="connsiteX1" fmla="*/ 6305094 w 6305094"/>
              <a:gd name="connsiteY1" fmla="*/ 144169 h 499248"/>
              <a:gd name="connsiteX2" fmla="*/ 2289 w 6305094"/>
              <a:gd name="connsiteY2" fmla="*/ 237792 h 499248"/>
              <a:gd name="connsiteX0" fmla="*/ 1330 w 6304135"/>
              <a:gd name="connsiteY0" fmla="*/ 208330 h 440630"/>
              <a:gd name="connsiteX1" fmla="*/ 6304135 w 6304135"/>
              <a:gd name="connsiteY1" fmla="*/ 114707 h 440630"/>
              <a:gd name="connsiteX2" fmla="*/ 1330 w 6304135"/>
              <a:gd name="connsiteY2" fmla="*/ 208330 h 440630"/>
              <a:gd name="connsiteX0" fmla="*/ 1330 w 6304135"/>
              <a:gd name="connsiteY0" fmla="*/ 190557 h 422857"/>
              <a:gd name="connsiteX1" fmla="*/ 6304135 w 6304135"/>
              <a:gd name="connsiteY1" fmla="*/ 96934 h 422857"/>
              <a:gd name="connsiteX2" fmla="*/ 1330 w 6304135"/>
              <a:gd name="connsiteY2" fmla="*/ 190557 h 422857"/>
              <a:gd name="connsiteX0" fmla="*/ 1322 w 6304127"/>
              <a:gd name="connsiteY0" fmla="*/ 190557 h 391618"/>
              <a:gd name="connsiteX1" fmla="*/ 6304127 w 6304127"/>
              <a:gd name="connsiteY1" fmla="*/ 96934 h 391618"/>
              <a:gd name="connsiteX2" fmla="*/ 1322 w 6304127"/>
              <a:gd name="connsiteY2" fmla="*/ 190557 h 391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04127" h="391618">
                <a:moveTo>
                  <a:pt x="1322" y="190557"/>
                </a:moveTo>
                <a:cubicBezTo>
                  <a:pt x="58819" y="-206459"/>
                  <a:pt x="1676272" y="148415"/>
                  <a:pt x="6304127" y="96934"/>
                </a:cubicBezTo>
                <a:cubicBezTo>
                  <a:pt x="1758417" y="309945"/>
                  <a:pt x="-56175" y="587573"/>
                  <a:pt x="1322" y="190557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" name="椭圆 153"/>
          <p:cNvSpPr/>
          <p:nvPr/>
        </p:nvSpPr>
        <p:spPr>
          <a:xfrm rot="20216895">
            <a:off x="695390" y="3096114"/>
            <a:ext cx="2511503" cy="100940"/>
          </a:xfrm>
          <a:custGeom>
            <a:avLst/>
            <a:gdLst>
              <a:gd name="connsiteX0" fmla="*/ 0 w 2017875"/>
              <a:gd name="connsiteY0" fmla="*/ 572687 h 1145373"/>
              <a:gd name="connsiteX1" fmla="*/ 1008938 w 2017875"/>
              <a:gd name="connsiteY1" fmla="*/ 0 h 1145373"/>
              <a:gd name="connsiteX2" fmla="*/ 2017876 w 2017875"/>
              <a:gd name="connsiteY2" fmla="*/ 572687 h 1145373"/>
              <a:gd name="connsiteX3" fmla="*/ 1008938 w 2017875"/>
              <a:gd name="connsiteY3" fmla="*/ 1145374 h 1145373"/>
              <a:gd name="connsiteX4" fmla="*/ 0 w 2017875"/>
              <a:gd name="connsiteY4" fmla="*/ 572687 h 1145373"/>
              <a:gd name="connsiteX0" fmla="*/ 0 w 3324884"/>
              <a:gd name="connsiteY0" fmla="*/ 572954 h 1145856"/>
              <a:gd name="connsiteX1" fmla="*/ 1008938 w 3324884"/>
              <a:gd name="connsiteY1" fmla="*/ 267 h 1145856"/>
              <a:gd name="connsiteX2" fmla="*/ 3324884 w 3324884"/>
              <a:gd name="connsiteY2" fmla="*/ 519766 h 1145856"/>
              <a:gd name="connsiteX3" fmla="*/ 1008938 w 3324884"/>
              <a:gd name="connsiteY3" fmla="*/ 1145641 h 1145856"/>
              <a:gd name="connsiteX4" fmla="*/ 0 w 3324884"/>
              <a:gd name="connsiteY4" fmla="*/ 572954 h 1145856"/>
              <a:gd name="connsiteX0" fmla="*/ 0 w 5722559"/>
              <a:gd name="connsiteY0" fmla="*/ 576096 h 1150485"/>
              <a:gd name="connsiteX1" fmla="*/ 1008938 w 5722559"/>
              <a:gd name="connsiteY1" fmla="*/ 3409 h 1150485"/>
              <a:gd name="connsiteX2" fmla="*/ 5722559 w 5722559"/>
              <a:gd name="connsiteY2" fmla="*/ 418219 h 1150485"/>
              <a:gd name="connsiteX3" fmla="*/ 1008938 w 5722559"/>
              <a:gd name="connsiteY3" fmla="*/ 1148783 h 1150485"/>
              <a:gd name="connsiteX4" fmla="*/ 0 w 5722559"/>
              <a:gd name="connsiteY4" fmla="*/ 576096 h 1150485"/>
              <a:gd name="connsiteX0" fmla="*/ 0 w 5933329"/>
              <a:gd name="connsiteY0" fmla="*/ 574549 h 1148330"/>
              <a:gd name="connsiteX1" fmla="*/ 1008938 w 5933329"/>
              <a:gd name="connsiteY1" fmla="*/ 1862 h 1148330"/>
              <a:gd name="connsiteX2" fmla="*/ 5933329 w 5933329"/>
              <a:gd name="connsiteY2" fmla="*/ 450113 h 1148330"/>
              <a:gd name="connsiteX3" fmla="*/ 1008938 w 5933329"/>
              <a:gd name="connsiteY3" fmla="*/ 1147236 h 1148330"/>
              <a:gd name="connsiteX4" fmla="*/ 0 w 5933329"/>
              <a:gd name="connsiteY4" fmla="*/ 574549 h 1148330"/>
              <a:gd name="connsiteX0" fmla="*/ 2782 w 6699476"/>
              <a:gd name="connsiteY0" fmla="*/ 575982 h 1150331"/>
              <a:gd name="connsiteX1" fmla="*/ 1011720 w 6699476"/>
              <a:gd name="connsiteY1" fmla="*/ 3295 h 1150331"/>
              <a:gd name="connsiteX2" fmla="*/ 6699476 w 6699476"/>
              <a:gd name="connsiteY2" fmla="*/ 420140 h 1150331"/>
              <a:gd name="connsiteX3" fmla="*/ 1011720 w 6699476"/>
              <a:gd name="connsiteY3" fmla="*/ 1148669 h 1150331"/>
              <a:gd name="connsiteX4" fmla="*/ 2782 w 6699476"/>
              <a:gd name="connsiteY4" fmla="*/ 575982 h 1150331"/>
              <a:gd name="connsiteX0" fmla="*/ 9055 w 6705749"/>
              <a:gd name="connsiteY0" fmla="*/ 575982 h 1149635"/>
              <a:gd name="connsiteX1" fmla="*/ 1017993 w 6705749"/>
              <a:gd name="connsiteY1" fmla="*/ 3295 h 1149635"/>
              <a:gd name="connsiteX2" fmla="*/ 6705749 w 6705749"/>
              <a:gd name="connsiteY2" fmla="*/ 420140 h 1149635"/>
              <a:gd name="connsiteX3" fmla="*/ 1017993 w 6705749"/>
              <a:gd name="connsiteY3" fmla="*/ 1148669 h 1149635"/>
              <a:gd name="connsiteX4" fmla="*/ 9055 w 6705749"/>
              <a:gd name="connsiteY4" fmla="*/ 575982 h 1149635"/>
              <a:gd name="connsiteX0" fmla="*/ 29879 w 6726573"/>
              <a:gd name="connsiteY0" fmla="*/ 575982 h 1149640"/>
              <a:gd name="connsiteX1" fmla="*/ 1038817 w 6726573"/>
              <a:gd name="connsiteY1" fmla="*/ 3295 h 1149640"/>
              <a:gd name="connsiteX2" fmla="*/ 6726573 w 6726573"/>
              <a:gd name="connsiteY2" fmla="*/ 420140 h 1149640"/>
              <a:gd name="connsiteX3" fmla="*/ 1038817 w 6726573"/>
              <a:gd name="connsiteY3" fmla="*/ 1148669 h 1149640"/>
              <a:gd name="connsiteX4" fmla="*/ 29879 w 6726573"/>
              <a:gd name="connsiteY4" fmla="*/ 575982 h 1149640"/>
              <a:gd name="connsiteX0" fmla="*/ 29879 w 6730938"/>
              <a:gd name="connsiteY0" fmla="*/ 188864 h 762522"/>
              <a:gd name="connsiteX1" fmla="*/ 6726573 w 6730938"/>
              <a:gd name="connsiteY1" fmla="*/ 33022 h 762522"/>
              <a:gd name="connsiteX2" fmla="*/ 1038817 w 6730938"/>
              <a:gd name="connsiteY2" fmla="*/ 761551 h 762522"/>
              <a:gd name="connsiteX3" fmla="*/ 29879 w 6730938"/>
              <a:gd name="connsiteY3" fmla="*/ 188864 h 762522"/>
              <a:gd name="connsiteX0" fmla="*/ -1 w 6696693"/>
              <a:gd name="connsiteY0" fmla="*/ 188864 h 188863"/>
              <a:gd name="connsiteX1" fmla="*/ 6696693 w 6696693"/>
              <a:gd name="connsiteY1" fmla="*/ 33022 h 188863"/>
              <a:gd name="connsiteX2" fmla="*/ -1 w 6696693"/>
              <a:gd name="connsiteY2" fmla="*/ 188864 h 188863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3970 w 6756248"/>
              <a:gd name="connsiteY0" fmla="*/ 501224 h 847269"/>
              <a:gd name="connsiteX1" fmla="*/ 6700664 w 6756248"/>
              <a:gd name="connsiteY1" fmla="*/ 345382 h 847269"/>
              <a:gd name="connsiteX2" fmla="*/ 3970 w 6756248"/>
              <a:gd name="connsiteY2" fmla="*/ 501224 h 847269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4246 w 6708142"/>
              <a:gd name="connsiteY0" fmla="*/ 689949 h 1369838"/>
              <a:gd name="connsiteX1" fmla="*/ 6700940 w 6708142"/>
              <a:gd name="connsiteY1" fmla="*/ 534107 h 1369838"/>
              <a:gd name="connsiteX2" fmla="*/ 4246 w 6708142"/>
              <a:gd name="connsiteY2" fmla="*/ 689949 h 1369838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5547 w 6702241"/>
              <a:gd name="connsiteY0" fmla="*/ 620653 h 1300542"/>
              <a:gd name="connsiteX1" fmla="*/ 6702241 w 6702241"/>
              <a:gd name="connsiteY1" fmla="*/ 464811 h 1300542"/>
              <a:gd name="connsiteX2" fmla="*/ 5547 w 6702241"/>
              <a:gd name="connsiteY2" fmla="*/ 620653 h 1300542"/>
              <a:gd name="connsiteX0" fmla="*/ 5547 w 6702241"/>
              <a:gd name="connsiteY0" fmla="*/ 620653 h 1146123"/>
              <a:gd name="connsiteX1" fmla="*/ 6702241 w 6702241"/>
              <a:gd name="connsiteY1" fmla="*/ 464811 h 1146123"/>
              <a:gd name="connsiteX2" fmla="*/ 5547 w 6702241"/>
              <a:gd name="connsiteY2" fmla="*/ 620653 h 1146123"/>
              <a:gd name="connsiteX0" fmla="*/ 6940 w 6703634"/>
              <a:gd name="connsiteY0" fmla="*/ 478252 h 1003722"/>
              <a:gd name="connsiteX1" fmla="*/ 6703634 w 6703634"/>
              <a:gd name="connsiteY1" fmla="*/ 322410 h 1003722"/>
              <a:gd name="connsiteX2" fmla="*/ 6940 w 6703634"/>
              <a:gd name="connsiteY2" fmla="*/ 478252 h 1003722"/>
              <a:gd name="connsiteX0" fmla="*/ 6940 w 6703634"/>
              <a:gd name="connsiteY0" fmla="*/ 478252 h 927312"/>
              <a:gd name="connsiteX1" fmla="*/ 6703634 w 6703634"/>
              <a:gd name="connsiteY1" fmla="*/ 322410 h 927312"/>
              <a:gd name="connsiteX2" fmla="*/ 6940 w 6703634"/>
              <a:gd name="connsiteY2" fmla="*/ 478252 h 927312"/>
              <a:gd name="connsiteX0" fmla="*/ 908 w 6697602"/>
              <a:gd name="connsiteY0" fmla="*/ 492896 h 957162"/>
              <a:gd name="connsiteX1" fmla="*/ 6697602 w 6697602"/>
              <a:gd name="connsiteY1" fmla="*/ 337054 h 957162"/>
              <a:gd name="connsiteX2" fmla="*/ 908 w 6697602"/>
              <a:gd name="connsiteY2" fmla="*/ 492896 h 957162"/>
              <a:gd name="connsiteX0" fmla="*/ 107 w 6696801"/>
              <a:gd name="connsiteY0" fmla="*/ 459499 h 888995"/>
              <a:gd name="connsiteX1" fmla="*/ 6696801 w 6696801"/>
              <a:gd name="connsiteY1" fmla="*/ 303657 h 888995"/>
              <a:gd name="connsiteX2" fmla="*/ 107 w 6696801"/>
              <a:gd name="connsiteY2" fmla="*/ 459499 h 888995"/>
              <a:gd name="connsiteX0" fmla="*/ 107 w 6696801"/>
              <a:gd name="connsiteY0" fmla="*/ 479688 h 909184"/>
              <a:gd name="connsiteX1" fmla="*/ 6696801 w 6696801"/>
              <a:gd name="connsiteY1" fmla="*/ 323846 h 909184"/>
              <a:gd name="connsiteX2" fmla="*/ 107 w 6696801"/>
              <a:gd name="connsiteY2" fmla="*/ 479688 h 909184"/>
              <a:gd name="connsiteX0" fmla="*/ 107 w 6696801"/>
              <a:gd name="connsiteY0" fmla="*/ 479688 h 940678"/>
              <a:gd name="connsiteX1" fmla="*/ 6696801 w 6696801"/>
              <a:gd name="connsiteY1" fmla="*/ 323846 h 940678"/>
              <a:gd name="connsiteX2" fmla="*/ 107 w 6696801"/>
              <a:gd name="connsiteY2" fmla="*/ 479688 h 940678"/>
              <a:gd name="connsiteX0" fmla="*/ 157 w 6696851"/>
              <a:gd name="connsiteY0" fmla="*/ 592191 h 1169389"/>
              <a:gd name="connsiteX1" fmla="*/ 6696851 w 6696851"/>
              <a:gd name="connsiteY1" fmla="*/ 436349 h 1169389"/>
              <a:gd name="connsiteX2" fmla="*/ 157 w 6696851"/>
              <a:gd name="connsiteY2" fmla="*/ 592191 h 1169389"/>
              <a:gd name="connsiteX0" fmla="*/ 493 w 6697187"/>
              <a:gd name="connsiteY0" fmla="*/ 497740 h 977584"/>
              <a:gd name="connsiteX1" fmla="*/ 6697187 w 6697187"/>
              <a:gd name="connsiteY1" fmla="*/ 341898 h 977584"/>
              <a:gd name="connsiteX2" fmla="*/ 493 w 6697187"/>
              <a:gd name="connsiteY2" fmla="*/ 497740 h 977584"/>
              <a:gd name="connsiteX0" fmla="*/ 500 w 6642198"/>
              <a:gd name="connsiteY0" fmla="*/ 513253 h 980121"/>
              <a:gd name="connsiteX1" fmla="*/ 6642198 w 6642198"/>
              <a:gd name="connsiteY1" fmla="*/ 321242 h 980121"/>
              <a:gd name="connsiteX2" fmla="*/ 500 w 6642198"/>
              <a:gd name="connsiteY2" fmla="*/ 513253 h 980121"/>
              <a:gd name="connsiteX0" fmla="*/ 491 w 6709825"/>
              <a:gd name="connsiteY0" fmla="*/ 478133 h 976265"/>
              <a:gd name="connsiteX1" fmla="*/ 6709825 w 6709825"/>
              <a:gd name="connsiteY1" fmla="*/ 370770 h 976265"/>
              <a:gd name="connsiteX2" fmla="*/ 491 w 6709825"/>
              <a:gd name="connsiteY2" fmla="*/ 478133 h 976265"/>
              <a:gd name="connsiteX0" fmla="*/ 491 w 6709825"/>
              <a:gd name="connsiteY0" fmla="*/ 478133 h 962255"/>
              <a:gd name="connsiteX1" fmla="*/ 6709825 w 6709825"/>
              <a:gd name="connsiteY1" fmla="*/ 370770 h 962255"/>
              <a:gd name="connsiteX2" fmla="*/ 491 w 6709825"/>
              <a:gd name="connsiteY2" fmla="*/ 478133 h 962255"/>
              <a:gd name="connsiteX0" fmla="*/ 905 w 6710239"/>
              <a:gd name="connsiteY0" fmla="*/ 471953 h 956075"/>
              <a:gd name="connsiteX1" fmla="*/ 6710239 w 6710239"/>
              <a:gd name="connsiteY1" fmla="*/ 364590 h 956075"/>
              <a:gd name="connsiteX2" fmla="*/ 905 w 6710239"/>
              <a:gd name="connsiteY2" fmla="*/ 471953 h 956075"/>
              <a:gd name="connsiteX0" fmla="*/ 933 w 6710267"/>
              <a:gd name="connsiteY0" fmla="*/ 454975 h 939097"/>
              <a:gd name="connsiteX1" fmla="*/ 6710267 w 6710267"/>
              <a:gd name="connsiteY1" fmla="*/ 347612 h 939097"/>
              <a:gd name="connsiteX2" fmla="*/ 933 w 6710267"/>
              <a:gd name="connsiteY2" fmla="*/ 454975 h 939097"/>
              <a:gd name="connsiteX0" fmla="*/ 933 w 6710267"/>
              <a:gd name="connsiteY0" fmla="*/ 454975 h 903078"/>
              <a:gd name="connsiteX1" fmla="*/ 6710267 w 6710267"/>
              <a:gd name="connsiteY1" fmla="*/ 347612 h 903078"/>
              <a:gd name="connsiteX2" fmla="*/ 933 w 6710267"/>
              <a:gd name="connsiteY2" fmla="*/ 454975 h 903078"/>
              <a:gd name="connsiteX0" fmla="*/ 1137 w 6303942"/>
              <a:gd name="connsiteY0" fmla="*/ 450007 h 902803"/>
              <a:gd name="connsiteX1" fmla="*/ 6303942 w 6303942"/>
              <a:gd name="connsiteY1" fmla="*/ 356384 h 902803"/>
              <a:gd name="connsiteX2" fmla="*/ 1137 w 6303942"/>
              <a:gd name="connsiteY2" fmla="*/ 450007 h 902803"/>
              <a:gd name="connsiteX0" fmla="*/ 763 w 6303568"/>
              <a:gd name="connsiteY0" fmla="*/ 345042 h 691510"/>
              <a:gd name="connsiteX1" fmla="*/ 6303568 w 6303568"/>
              <a:gd name="connsiteY1" fmla="*/ 251419 h 691510"/>
              <a:gd name="connsiteX2" fmla="*/ 763 w 6303568"/>
              <a:gd name="connsiteY2" fmla="*/ 345042 h 691510"/>
              <a:gd name="connsiteX0" fmla="*/ 464 w 6303269"/>
              <a:gd name="connsiteY0" fmla="*/ 301419 h 603002"/>
              <a:gd name="connsiteX1" fmla="*/ 6303269 w 6303269"/>
              <a:gd name="connsiteY1" fmla="*/ 207796 h 603002"/>
              <a:gd name="connsiteX2" fmla="*/ 464 w 6303269"/>
              <a:gd name="connsiteY2" fmla="*/ 301419 h 603002"/>
              <a:gd name="connsiteX0" fmla="*/ 2 w 6302807"/>
              <a:gd name="connsiteY0" fmla="*/ 232453 h 459965"/>
              <a:gd name="connsiteX1" fmla="*/ 6302807 w 6302807"/>
              <a:gd name="connsiteY1" fmla="*/ 138830 h 459965"/>
              <a:gd name="connsiteX2" fmla="*/ 2 w 6302807"/>
              <a:gd name="connsiteY2" fmla="*/ 232453 h 459965"/>
              <a:gd name="connsiteX0" fmla="*/ 2 w 6302807"/>
              <a:gd name="connsiteY0" fmla="*/ 218785 h 430437"/>
              <a:gd name="connsiteX1" fmla="*/ 6302807 w 6302807"/>
              <a:gd name="connsiteY1" fmla="*/ 125162 h 430437"/>
              <a:gd name="connsiteX2" fmla="*/ 2 w 6302807"/>
              <a:gd name="connsiteY2" fmla="*/ 218785 h 430437"/>
              <a:gd name="connsiteX0" fmla="*/ 2 w 6302807"/>
              <a:gd name="connsiteY0" fmla="*/ 150184 h 361836"/>
              <a:gd name="connsiteX1" fmla="*/ 6302807 w 6302807"/>
              <a:gd name="connsiteY1" fmla="*/ 56561 h 361836"/>
              <a:gd name="connsiteX2" fmla="*/ 2 w 6302807"/>
              <a:gd name="connsiteY2" fmla="*/ 150184 h 361836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133 w 6302938"/>
              <a:gd name="connsiteY0" fmla="*/ 213846 h 451605"/>
              <a:gd name="connsiteX1" fmla="*/ 6302938 w 6302938"/>
              <a:gd name="connsiteY1" fmla="*/ 120223 h 451605"/>
              <a:gd name="connsiteX2" fmla="*/ 133 w 6302938"/>
              <a:gd name="connsiteY2" fmla="*/ 213846 h 451605"/>
              <a:gd name="connsiteX0" fmla="*/ 2289 w 6305094"/>
              <a:gd name="connsiteY0" fmla="*/ 237792 h 499248"/>
              <a:gd name="connsiteX1" fmla="*/ 6305094 w 6305094"/>
              <a:gd name="connsiteY1" fmla="*/ 144169 h 499248"/>
              <a:gd name="connsiteX2" fmla="*/ 2289 w 6305094"/>
              <a:gd name="connsiteY2" fmla="*/ 237792 h 499248"/>
              <a:gd name="connsiteX0" fmla="*/ 1330 w 6304135"/>
              <a:gd name="connsiteY0" fmla="*/ 208330 h 440630"/>
              <a:gd name="connsiteX1" fmla="*/ 6304135 w 6304135"/>
              <a:gd name="connsiteY1" fmla="*/ 114707 h 440630"/>
              <a:gd name="connsiteX2" fmla="*/ 1330 w 6304135"/>
              <a:gd name="connsiteY2" fmla="*/ 208330 h 440630"/>
              <a:gd name="connsiteX0" fmla="*/ 1330 w 6304135"/>
              <a:gd name="connsiteY0" fmla="*/ 190557 h 422857"/>
              <a:gd name="connsiteX1" fmla="*/ 6304135 w 6304135"/>
              <a:gd name="connsiteY1" fmla="*/ 96934 h 422857"/>
              <a:gd name="connsiteX2" fmla="*/ 1330 w 6304135"/>
              <a:gd name="connsiteY2" fmla="*/ 190557 h 422857"/>
              <a:gd name="connsiteX0" fmla="*/ 1322 w 6304127"/>
              <a:gd name="connsiteY0" fmla="*/ 190557 h 391618"/>
              <a:gd name="connsiteX1" fmla="*/ 6304127 w 6304127"/>
              <a:gd name="connsiteY1" fmla="*/ 96934 h 391618"/>
              <a:gd name="connsiteX2" fmla="*/ 1322 w 6304127"/>
              <a:gd name="connsiteY2" fmla="*/ 190557 h 391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04127" h="391618">
                <a:moveTo>
                  <a:pt x="1322" y="190557"/>
                </a:moveTo>
                <a:cubicBezTo>
                  <a:pt x="58819" y="-206459"/>
                  <a:pt x="1676272" y="148415"/>
                  <a:pt x="6304127" y="96934"/>
                </a:cubicBezTo>
                <a:cubicBezTo>
                  <a:pt x="1758417" y="309945"/>
                  <a:pt x="-56175" y="587573"/>
                  <a:pt x="1322" y="190557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7" name="Freeform 24"/>
          <p:cNvSpPr>
            <a:spLocks noEditPoints="1"/>
          </p:cNvSpPr>
          <p:nvPr/>
        </p:nvSpPr>
        <p:spPr bwMode="auto">
          <a:xfrm>
            <a:off x="4030028" y="2341494"/>
            <a:ext cx="1246188" cy="1258888"/>
          </a:xfrm>
          <a:custGeom>
            <a:avLst/>
            <a:gdLst>
              <a:gd name="T0" fmla="*/ 50 w 100"/>
              <a:gd name="T1" fmla="*/ 101 h 101"/>
              <a:gd name="T2" fmla="*/ 0 w 100"/>
              <a:gd name="T3" fmla="*/ 50 h 101"/>
              <a:gd name="T4" fmla="*/ 50 w 100"/>
              <a:gd name="T5" fmla="*/ 0 h 101"/>
              <a:gd name="T6" fmla="*/ 100 w 100"/>
              <a:gd name="T7" fmla="*/ 50 h 101"/>
              <a:gd name="T8" fmla="*/ 50 w 100"/>
              <a:gd name="T9" fmla="*/ 101 h 101"/>
              <a:gd name="T10" fmla="*/ 50 w 100"/>
              <a:gd name="T11" fmla="*/ 3 h 101"/>
              <a:gd name="T12" fmla="*/ 2 w 100"/>
              <a:gd name="T13" fmla="*/ 50 h 101"/>
              <a:gd name="T14" fmla="*/ 50 w 100"/>
              <a:gd name="T15" fmla="*/ 98 h 101"/>
              <a:gd name="T16" fmla="*/ 98 w 100"/>
              <a:gd name="T17" fmla="*/ 50 h 101"/>
              <a:gd name="T18" fmla="*/ 50 w 100"/>
              <a:gd name="T19" fmla="*/ 3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0" h="101">
                <a:moveTo>
                  <a:pt x="50" y="101"/>
                </a:moveTo>
                <a:cubicBezTo>
                  <a:pt x="22" y="101"/>
                  <a:pt x="0" y="78"/>
                  <a:pt x="0" y="50"/>
                </a:cubicBezTo>
                <a:cubicBezTo>
                  <a:pt x="0" y="23"/>
                  <a:pt x="22" y="0"/>
                  <a:pt x="50" y="0"/>
                </a:cubicBezTo>
                <a:cubicBezTo>
                  <a:pt x="78" y="0"/>
                  <a:pt x="100" y="23"/>
                  <a:pt x="100" y="50"/>
                </a:cubicBezTo>
                <a:cubicBezTo>
                  <a:pt x="100" y="78"/>
                  <a:pt x="78" y="101"/>
                  <a:pt x="50" y="101"/>
                </a:cubicBezTo>
                <a:close/>
                <a:moveTo>
                  <a:pt x="50" y="3"/>
                </a:moveTo>
                <a:cubicBezTo>
                  <a:pt x="24" y="3"/>
                  <a:pt x="2" y="24"/>
                  <a:pt x="2" y="50"/>
                </a:cubicBezTo>
                <a:cubicBezTo>
                  <a:pt x="2" y="77"/>
                  <a:pt x="24" y="98"/>
                  <a:pt x="50" y="98"/>
                </a:cubicBezTo>
                <a:cubicBezTo>
                  <a:pt x="76" y="98"/>
                  <a:pt x="98" y="77"/>
                  <a:pt x="98" y="50"/>
                </a:cubicBezTo>
                <a:cubicBezTo>
                  <a:pt x="98" y="24"/>
                  <a:pt x="76" y="3"/>
                  <a:pt x="50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25"/>
          <p:cNvSpPr>
            <a:spLocks noEditPoints="1"/>
          </p:cNvSpPr>
          <p:nvPr/>
        </p:nvSpPr>
        <p:spPr bwMode="auto">
          <a:xfrm>
            <a:off x="6684328" y="1619182"/>
            <a:ext cx="647700" cy="647700"/>
          </a:xfrm>
          <a:custGeom>
            <a:avLst/>
            <a:gdLst>
              <a:gd name="T0" fmla="*/ 26 w 52"/>
              <a:gd name="T1" fmla="*/ 52 h 52"/>
              <a:gd name="T2" fmla="*/ 0 w 52"/>
              <a:gd name="T3" fmla="*/ 26 h 52"/>
              <a:gd name="T4" fmla="*/ 26 w 52"/>
              <a:gd name="T5" fmla="*/ 0 h 52"/>
              <a:gd name="T6" fmla="*/ 52 w 52"/>
              <a:gd name="T7" fmla="*/ 26 h 52"/>
              <a:gd name="T8" fmla="*/ 26 w 52"/>
              <a:gd name="T9" fmla="*/ 52 h 52"/>
              <a:gd name="T10" fmla="*/ 26 w 52"/>
              <a:gd name="T11" fmla="*/ 1 h 52"/>
              <a:gd name="T12" fmla="*/ 2 w 52"/>
              <a:gd name="T13" fmla="*/ 26 h 52"/>
              <a:gd name="T14" fmla="*/ 26 w 52"/>
              <a:gd name="T15" fmla="*/ 50 h 52"/>
              <a:gd name="T16" fmla="*/ 51 w 52"/>
              <a:gd name="T17" fmla="*/ 26 h 52"/>
              <a:gd name="T18" fmla="*/ 26 w 52"/>
              <a:gd name="T19" fmla="*/ 1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" h="52">
                <a:moveTo>
                  <a:pt x="26" y="52"/>
                </a:moveTo>
                <a:cubicBezTo>
                  <a:pt x="12" y="52"/>
                  <a:pt x="0" y="40"/>
                  <a:pt x="0" y="26"/>
                </a:cubicBezTo>
                <a:cubicBezTo>
                  <a:pt x="0" y="11"/>
                  <a:pt x="12" y="0"/>
                  <a:pt x="26" y="0"/>
                </a:cubicBezTo>
                <a:cubicBezTo>
                  <a:pt x="41" y="0"/>
                  <a:pt x="52" y="11"/>
                  <a:pt x="52" y="26"/>
                </a:cubicBezTo>
                <a:cubicBezTo>
                  <a:pt x="52" y="40"/>
                  <a:pt x="41" y="52"/>
                  <a:pt x="26" y="52"/>
                </a:cubicBezTo>
                <a:close/>
                <a:moveTo>
                  <a:pt x="26" y="1"/>
                </a:moveTo>
                <a:cubicBezTo>
                  <a:pt x="13" y="1"/>
                  <a:pt x="2" y="12"/>
                  <a:pt x="2" y="26"/>
                </a:cubicBezTo>
                <a:cubicBezTo>
                  <a:pt x="2" y="39"/>
                  <a:pt x="13" y="50"/>
                  <a:pt x="26" y="50"/>
                </a:cubicBezTo>
                <a:cubicBezTo>
                  <a:pt x="40" y="50"/>
                  <a:pt x="51" y="39"/>
                  <a:pt x="51" y="26"/>
                </a:cubicBezTo>
                <a:cubicBezTo>
                  <a:pt x="51" y="12"/>
                  <a:pt x="40" y="1"/>
                  <a:pt x="2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26"/>
          <p:cNvSpPr>
            <a:spLocks noEditPoints="1"/>
          </p:cNvSpPr>
          <p:nvPr/>
        </p:nvSpPr>
        <p:spPr bwMode="auto">
          <a:xfrm>
            <a:off x="6633528" y="2952682"/>
            <a:ext cx="549275" cy="547688"/>
          </a:xfrm>
          <a:custGeom>
            <a:avLst/>
            <a:gdLst>
              <a:gd name="T0" fmla="*/ 22 w 44"/>
              <a:gd name="T1" fmla="*/ 44 h 44"/>
              <a:gd name="T2" fmla="*/ 0 w 44"/>
              <a:gd name="T3" fmla="*/ 22 h 44"/>
              <a:gd name="T4" fmla="*/ 22 w 44"/>
              <a:gd name="T5" fmla="*/ 0 h 44"/>
              <a:gd name="T6" fmla="*/ 44 w 44"/>
              <a:gd name="T7" fmla="*/ 22 h 44"/>
              <a:gd name="T8" fmla="*/ 22 w 44"/>
              <a:gd name="T9" fmla="*/ 44 h 44"/>
              <a:gd name="T10" fmla="*/ 22 w 44"/>
              <a:gd name="T11" fmla="*/ 2 h 44"/>
              <a:gd name="T12" fmla="*/ 2 w 44"/>
              <a:gd name="T13" fmla="*/ 22 h 44"/>
              <a:gd name="T14" fmla="*/ 22 w 44"/>
              <a:gd name="T15" fmla="*/ 42 h 44"/>
              <a:gd name="T16" fmla="*/ 42 w 44"/>
              <a:gd name="T17" fmla="*/ 22 h 44"/>
              <a:gd name="T18" fmla="*/ 22 w 44"/>
              <a:gd name="T19" fmla="*/ 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" h="44">
                <a:moveTo>
                  <a:pt x="22" y="44"/>
                </a:moveTo>
                <a:cubicBezTo>
                  <a:pt x="10" y="44"/>
                  <a:pt x="0" y="34"/>
                  <a:pt x="0" y="22"/>
                </a:cubicBezTo>
                <a:cubicBezTo>
                  <a:pt x="0" y="10"/>
                  <a:pt x="10" y="0"/>
                  <a:pt x="22" y="0"/>
                </a:cubicBezTo>
                <a:cubicBezTo>
                  <a:pt x="34" y="0"/>
                  <a:pt x="44" y="10"/>
                  <a:pt x="44" y="22"/>
                </a:cubicBezTo>
                <a:cubicBezTo>
                  <a:pt x="44" y="34"/>
                  <a:pt x="34" y="44"/>
                  <a:pt x="22" y="44"/>
                </a:cubicBezTo>
                <a:close/>
                <a:moveTo>
                  <a:pt x="22" y="2"/>
                </a:moveTo>
                <a:cubicBezTo>
                  <a:pt x="11" y="2"/>
                  <a:pt x="2" y="11"/>
                  <a:pt x="2" y="22"/>
                </a:cubicBezTo>
                <a:cubicBezTo>
                  <a:pt x="2" y="33"/>
                  <a:pt x="11" y="42"/>
                  <a:pt x="22" y="42"/>
                </a:cubicBezTo>
                <a:cubicBezTo>
                  <a:pt x="33" y="42"/>
                  <a:pt x="42" y="33"/>
                  <a:pt x="42" y="22"/>
                </a:cubicBezTo>
                <a:cubicBezTo>
                  <a:pt x="42" y="11"/>
                  <a:pt x="33" y="2"/>
                  <a:pt x="22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1600"/>
          </a:p>
        </p:txBody>
      </p:sp>
      <p:sp>
        <p:nvSpPr>
          <p:cNvPr id="80" name="Freeform 27"/>
          <p:cNvSpPr>
            <a:spLocks noEditPoints="1"/>
          </p:cNvSpPr>
          <p:nvPr/>
        </p:nvSpPr>
        <p:spPr bwMode="auto">
          <a:xfrm>
            <a:off x="5674678" y="3649594"/>
            <a:ext cx="847725" cy="846138"/>
          </a:xfrm>
          <a:custGeom>
            <a:avLst/>
            <a:gdLst>
              <a:gd name="T0" fmla="*/ 34 w 68"/>
              <a:gd name="T1" fmla="*/ 68 h 68"/>
              <a:gd name="T2" fmla="*/ 0 w 68"/>
              <a:gd name="T3" fmla="*/ 34 h 68"/>
              <a:gd name="T4" fmla="*/ 34 w 68"/>
              <a:gd name="T5" fmla="*/ 0 h 68"/>
              <a:gd name="T6" fmla="*/ 68 w 68"/>
              <a:gd name="T7" fmla="*/ 34 h 68"/>
              <a:gd name="T8" fmla="*/ 34 w 68"/>
              <a:gd name="T9" fmla="*/ 68 h 68"/>
              <a:gd name="T10" fmla="*/ 34 w 68"/>
              <a:gd name="T11" fmla="*/ 3 h 68"/>
              <a:gd name="T12" fmla="*/ 2 w 68"/>
              <a:gd name="T13" fmla="*/ 34 h 68"/>
              <a:gd name="T14" fmla="*/ 34 w 68"/>
              <a:gd name="T15" fmla="*/ 66 h 68"/>
              <a:gd name="T16" fmla="*/ 65 w 68"/>
              <a:gd name="T17" fmla="*/ 34 h 68"/>
              <a:gd name="T18" fmla="*/ 34 w 68"/>
              <a:gd name="T19" fmla="*/ 3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8" h="68">
                <a:moveTo>
                  <a:pt x="34" y="68"/>
                </a:moveTo>
                <a:cubicBezTo>
                  <a:pt x="15" y="68"/>
                  <a:pt x="0" y="53"/>
                  <a:pt x="0" y="34"/>
                </a:cubicBezTo>
                <a:cubicBezTo>
                  <a:pt x="0" y="16"/>
                  <a:pt x="15" y="0"/>
                  <a:pt x="34" y="0"/>
                </a:cubicBezTo>
                <a:cubicBezTo>
                  <a:pt x="53" y="0"/>
                  <a:pt x="68" y="16"/>
                  <a:pt x="68" y="34"/>
                </a:cubicBezTo>
                <a:cubicBezTo>
                  <a:pt x="68" y="53"/>
                  <a:pt x="53" y="68"/>
                  <a:pt x="34" y="68"/>
                </a:cubicBezTo>
                <a:close/>
                <a:moveTo>
                  <a:pt x="34" y="3"/>
                </a:moveTo>
                <a:cubicBezTo>
                  <a:pt x="17" y="3"/>
                  <a:pt x="2" y="17"/>
                  <a:pt x="2" y="34"/>
                </a:cubicBezTo>
                <a:cubicBezTo>
                  <a:pt x="2" y="52"/>
                  <a:pt x="17" y="66"/>
                  <a:pt x="34" y="66"/>
                </a:cubicBezTo>
                <a:cubicBezTo>
                  <a:pt x="51" y="66"/>
                  <a:pt x="65" y="52"/>
                  <a:pt x="65" y="34"/>
                </a:cubicBezTo>
                <a:cubicBezTo>
                  <a:pt x="65" y="17"/>
                  <a:pt x="51" y="3"/>
                  <a:pt x="34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1600"/>
          </a:p>
        </p:txBody>
      </p:sp>
      <p:sp>
        <p:nvSpPr>
          <p:cNvPr id="81" name="Freeform 28"/>
          <p:cNvSpPr>
            <a:spLocks noEditPoints="1"/>
          </p:cNvSpPr>
          <p:nvPr/>
        </p:nvSpPr>
        <p:spPr bwMode="auto">
          <a:xfrm>
            <a:off x="1863090" y="3624194"/>
            <a:ext cx="935038" cy="935038"/>
          </a:xfrm>
          <a:custGeom>
            <a:avLst/>
            <a:gdLst>
              <a:gd name="T0" fmla="*/ 37 w 75"/>
              <a:gd name="T1" fmla="*/ 75 h 75"/>
              <a:gd name="T2" fmla="*/ 0 w 75"/>
              <a:gd name="T3" fmla="*/ 38 h 75"/>
              <a:gd name="T4" fmla="*/ 37 w 75"/>
              <a:gd name="T5" fmla="*/ 0 h 75"/>
              <a:gd name="T6" fmla="*/ 75 w 75"/>
              <a:gd name="T7" fmla="*/ 38 h 75"/>
              <a:gd name="T8" fmla="*/ 37 w 75"/>
              <a:gd name="T9" fmla="*/ 75 h 75"/>
              <a:gd name="T10" fmla="*/ 37 w 75"/>
              <a:gd name="T11" fmla="*/ 3 h 75"/>
              <a:gd name="T12" fmla="*/ 2 w 75"/>
              <a:gd name="T13" fmla="*/ 38 h 75"/>
              <a:gd name="T14" fmla="*/ 37 w 75"/>
              <a:gd name="T15" fmla="*/ 73 h 75"/>
              <a:gd name="T16" fmla="*/ 72 w 75"/>
              <a:gd name="T17" fmla="*/ 38 h 75"/>
              <a:gd name="T18" fmla="*/ 37 w 75"/>
              <a:gd name="T19" fmla="*/ 3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5" h="75">
                <a:moveTo>
                  <a:pt x="37" y="75"/>
                </a:moveTo>
                <a:cubicBezTo>
                  <a:pt x="17" y="75"/>
                  <a:pt x="0" y="59"/>
                  <a:pt x="0" y="38"/>
                </a:cubicBezTo>
                <a:cubicBezTo>
                  <a:pt x="0" y="17"/>
                  <a:pt x="17" y="0"/>
                  <a:pt x="37" y="0"/>
                </a:cubicBezTo>
                <a:cubicBezTo>
                  <a:pt x="58" y="0"/>
                  <a:pt x="75" y="17"/>
                  <a:pt x="75" y="38"/>
                </a:cubicBezTo>
                <a:cubicBezTo>
                  <a:pt x="75" y="59"/>
                  <a:pt x="58" y="75"/>
                  <a:pt x="37" y="75"/>
                </a:cubicBezTo>
                <a:close/>
                <a:moveTo>
                  <a:pt x="37" y="3"/>
                </a:moveTo>
                <a:cubicBezTo>
                  <a:pt x="18" y="3"/>
                  <a:pt x="2" y="18"/>
                  <a:pt x="2" y="38"/>
                </a:cubicBezTo>
                <a:cubicBezTo>
                  <a:pt x="2" y="57"/>
                  <a:pt x="18" y="73"/>
                  <a:pt x="37" y="73"/>
                </a:cubicBezTo>
                <a:cubicBezTo>
                  <a:pt x="57" y="73"/>
                  <a:pt x="72" y="57"/>
                  <a:pt x="72" y="38"/>
                </a:cubicBezTo>
                <a:cubicBezTo>
                  <a:pt x="72" y="18"/>
                  <a:pt x="57" y="3"/>
                  <a:pt x="37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1600"/>
          </a:p>
        </p:txBody>
      </p:sp>
      <p:sp>
        <p:nvSpPr>
          <p:cNvPr id="83" name="Freeform 30"/>
          <p:cNvSpPr>
            <a:spLocks noEditPoints="1"/>
          </p:cNvSpPr>
          <p:nvPr/>
        </p:nvSpPr>
        <p:spPr bwMode="auto">
          <a:xfrm>
            <a:off x="1788478" y="1569969"/>
            <a:ext cx="773113" cy="722313"/>
          </a:xfrm>
          <a:custGeom>
            <a:avLst/>
            <a:gdLst>
              <a:gd name="T0" fmla="*/ 33 w 62"/>
              <a:gd name="T1" fmla="*/ 58 h 58"/>
              <a:gd name="T2" fmla="*/ 14 w 62"/>
              <a:gd name="T3" fmla="*/ 51 h 58"/>
              <a:gd name="T4" fmla="*/ 11 w 62"/>
              <a:gd name="T5" fmla="*/ 10 h 58"/>
              <a:gd name="T6" fmla="*/ 33 w 62"/>
              <a:gd name="T7" fmla="*/ 0 h 58"/>
              <a:gd name="T8" fmla="*/ 51 w 62"/>
              <a:gd name="T9" fmla="*/ 7 h 58"/>
              <a:gd name="T10" fmla="*/ 61 w 62"/>
              <a:gd name="T11" fmla="*/ 26 h 58"/>
              <a:gd name="T12" fmla="*/ 55 w 62"/>
              <a:gd name="T13" fmla="*/ 47 h 58"/>
              <a:gd name="T14" fmla="*/ 33 w 62"/>
              <a:gd name="T15" fmla="*/ 58 h 58"/>
              <a:gd name="T16" fmla="*/ 33 w 62"/>
              <a:gd name="T17" fmla="*/ 2 h 58"/>
              <a:gd name="T18" fmla="*/ 12 w 62"/>
              <a:gd name="T19" fmla="*/ 11 h 58"/>
              <a:gd name="T20" fmla="*/ 15 w 62"/>
              <a:gd name="T21" fmla="*/ 50 h 58"/>
              <a:gd name="T22" fmla="*/ 33 w 62"/>
              <a:gd name="T23" fmla="*/ 56 h 58"/>
              <a:gd name="T24" fmla="*/ 53 w 62"/>
              <a:gd name="T25" fmla="*/ 46 h 58"/>
              <a:gd name="T26" fmla="*/ 60 w 62"/>
              <a:gd name="T27" fmla="*/ 26 h 58"/>
              <a:gd name="T28" fmla="*/ 50 w 62"/>
              <a:gd name="T29" fmla="*/ 8 h 58"/>
              <a:gd name="T30" fmla="*/ 33 w 62"/>
              <a:gd name="T31" fmla="*/ 2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2" h="58">
                <a:moveTo>
                  <a:pt x="33" y="58"/>
                </a:moveTo>
                <a:cubicBezTo>
                  <a:pt x="26" y="58"/>
                  <a:pt x="19" y="55"/>
                  <a:pt x="14" y="51"/>
                </a:cubicBezTo>
                <a:cubicBezTo>
                  <a:pt x="2" y="41"/>
                  <a:pt x="0" y="22"/>
                  <a:pt x="11" y="10"/>
                </a:cubicBezTo>
                <a:cubicBezTo>
                  <a:pt x="16" y="4"/>
                  <a:pt x="24" y="0"/>
                  <a:pt x="33" y="0"/>
                </a:cubicBezTo>
                <a:cubicBezTo>
                  <a:pt x="39" y="0"/>
                  <a:pt x="46" y="2"/>
                  <a:pt x="51" y="7"/>
                </a:cubicBezTo>
                <a:cubicBezTo>
                  <a:pt x="57" y="12"/>
                  <a:pt x="61" y="19"/>
                  <a:pt x="61" y="26"/>
                </a:cubicBezTo>
                <a:cubicBezTo>
                  <a:pt x="62" y="34"/>
                  <a:pt x="60" y="41"/>
                  <a:pt x="55" y="47"/>
                </a:cubicBezTo>
                <a:cubicBezTo>
                  <a:pt x="49" y="54"/>
                  <a:pt x="41" y="58"/>
                  <a:pt x="33" y="58"/>
                </a:cubicBezTo>
                <a:close/>
                <a:moveTo>
                  <a:pt x="33" y="2"/>
                </a:moveTo>
                <a:cubicBezTo>
                  <a:pt x="25" y="2"/>
                  <a:pt x="17" y="5"/>
                  <a:pt x="12" y="11"/>
                </a:cubicBezTo>
                <a:cubicBezTo>
                  <a:pt x="2" y="23"/>
                  <a:pt x="4" y="40"/>
                  <a:pt x="15" y="50"/>
                </a:cubicBezTo>
                <a:cubicBezTo>
                  <a:pt x="20" y="54"/>
                  <a:pt x="26" y="56"/>
                  <a:pt x="33" y="56"/>
                </a:cubicBezTo>
                <a:cubicBezTo>
                  <a:pt x="41" y="56"/>
                  <a:pt x="48" y="52"/>
                  <a:pt x="53" y="46"/>
                </a:cubicBezTo>
                <a:cubicBezTo>
                  <a:pt x="58" y="41"/>
                  <a:pt x="60" y="34"/>
                  <a:pt x="60" y="26"/>
                </a:cubicBezTo>
                <a:cubicBezTo>
                  <a:pt x="59" y="19"/>
                  <a:pt x="56" y="13"/>
                  <a:pt x="50" y="8"/>
                </a:cubicBezTo>
                <a:cubicBezTo>
                  <a:pt x="45" y="4"/>
                  <a:pt x="39" y="2"/>
                  <a:pt x="33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1600"/>
          </a:p>
        </p:txBody>
      </p:sp>
      <p:sp>
        <p:nvSpPr>
          <p:cNvPr id="84" name="Freeform 31"/>
          <p:cNvSpPr>
            <a:spLocks noEditPoints="1"/>
          </p:cNvSpPr>
          <p:nvPr/>
        </p:nvSpPr>
        <p:spPr bwMode="auto">
          <a:xfrm>
            <a:off x="4086123" y="1467616"/>
            <a:ext cx="735578" cy="667546"/>
          </a:xfrm>
          <a:custGeom>
            <a:avLst/>
            <a:gdLst>
              <a:gd name="T0" fmla="*/ 22 w 44"/>
              <a:gd name="T1" fmla="*/ 40 h 40"/>
              <a:gd name="T2" fmla="*/ 9 w 44"/>
              <a:gd name="T3" fmla="*/ 36 h 40"/>
              <a:gd name="T4" fmla="*/ 7 w 44"/>
              <a:gd name="T5" fmla="*/ 7 h 40"/>
              <a:gd name="T6" fmla="*/ 22 w 44"/>
              <a:gd name="T7" fmla="*/ 0 h 40"/>
              <a:gd name="T8" fmla="*/ 35 w 44"/>
              <a:gd name="T9" fmla="*/ 5 h 40"/>
              <a:gd name="T10" fmla="*/ 37 w 44"/>
              <a:gd name="T11" fmla="*/ 33 h 40"/>
              <a:gd name="T12" fmla="*/ 22 w 44"/>
              <a:gd name="T13" fmla="*/ 40 h 40"/>
              <a:gd name="T14" fmla="*/ 22 w 44"/>
              <a:gd name="T15" fmla="*/ 3 h 40"/>
              <a:gd name="T16" fmla="*/ 9 w 44"/>
              <a:gd name="T17" fmla="*/ 9 h 40"/>
              <a:gd name="T18" fmla="*/ 11 w 44"/>
              <a:gd name="T19" fmla="*/ 34 h 40"/>
              <a:gd name="T20" fmla="*/ 22 w 44"/>
              <a:gd name="T21" fmla="*/ 38 h 40"/>
              <a:gd name="T22" fmla="*/ 35 w 44"/>
              <a:gd name="T23" fmla="*/ 32 h 40"/>
              <a:gd name="T24" fmla="*/ 33 w 44"/>
              <a:gd name="T25" fmla="*/ 7 h 40"/>
              <a:gd name="T26" fmla="*/ 22 w 44"/>
              <a:gd name="T27" fmla="*/ 3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40">
                <a:moveTo>
                  <a:pt x="22" y="40"/>
                </a:moveTo>
                <a:cubicBezTo>
                  <a:pt x="17" y="40"/>
                  <a:pt x="13" y="39"/>
                  <a:pt x="9" y="36"/>
                </a:cubicBezTo>
                <a:cubicBezTo>
                  <a:pt x="1" y="28"/>
                  <a:pt x="0" y="16"/>
                  <a:pt x="7" y="7"/>
                </a:cubicBezTo>
                <a:cubicBezTo>
                  <a:pt x="10" y="3"/>
                  <a:pt x="16" y="0"/>
                  <a:pt x="22" y="0"/>
                </a:cubicBezTo>
                <a:cubicBezTo>
                  <a:pt x="27" y="0"/>
                  <a:pt x="31" y="2"/>
                  <a:pt x="35" y="5"/>
                </a:cubicBezTo>
                <a:cubicBezTo>
                  <a:pt x="43" y="12"/>
                  <a:pt x="44" y="25"/>
                  <a:pt x="37" y="33"/>
                </a:cubicBezTo>
                <a:cubicBezTo>
                  <a:pt x="33" y="38"/>
                  <a:pt x="28" y="40"/>
                  <a:pt x="22" y="40"/>
                </a:cubicBezTo>
                <a:close/>
                <a:moveTo>
                  <a:pt x="22" y="3"/>
                </a:moveTo>
                <a:cubicBezTo>
                  <a:pt x="17" y="3"/>
                  <a:pt x="12" y="5"/>
                  <a:pt x="9" y="9"/>
                </a:cubicBezTo>
                <a:cubicBezTo>
                  <a:pt x="2" y="16"/>
                  <a:pt x="3" y="27"/>
                  <a:pt x="11" y="34"/>
                </a:cubicBezTo>
                <a:cubicBezTo>
                  <a:pt x="14" y="36"/>
                  <a:pt x="18" y="38"/>
                  <a:pt x="22" y="38"/>
                </a:cubicBezTo>
                <a:cubicBezTo>
                  <a:pt x="27" y="38"/>
                  <a:pt x="32" y="35"/>
                  <a:pt x="35" y="32"/>
                </a:cubicBezTo>
                <a:cubicBezTo>
                  <a:pt x="41" y="24"/>
                  <a:pt x="41" y="13"/>
                  <a:pt x="33" y="7"/>
                </a:cubicBezTo>
                <a:cubicBezTo>
                  <a:pt x="30" y="4"/>
                  <a:pt x="26" y="3"/>
                  <a:pt x="22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1600"/>
          </a:p>
        </p:txBody>
      </p:sp>
      <p:sp>
        <p:nvSpPr>
          <p:cNvPr id="85" name="Freeform 32"/>
          <p:cNvSpPr>
            <a:spLocks/>
          </p:cNvSpPr>
          <p:nvPr/>
        </p:nvSpPr>
        <p:spPr bwMode="auto">
          <a:xfrm>
            <a:off x="4491990" y="2104957"/>
            <a:ext cx="74613" cy="261938"/>
          </a:xfrm>
          <a:custGeom>
            <a:avLst/>
            <a:gdLst>
              <a:gd name="T0" fmla="*/ 39 w 47"/>
              <a:gd name="T1" fmla="*/ 165 h 165"/>
              <a:gd name="T2" fmla="*/ 0 w 47"/>
              <a:gd name="T3" fmla="*/ 8 h 165"/>
              <a:gd name="T4" fmla="*/ 8 w 47"/>
              <a:gd name="T5" fmla="*/ 0 h 165"/>
              <a:gd name="T6" fmla="*/ 47 w 47"/>
              <a:gd name="T7" fmla="*/ 165 h 165"/>
              <a:gd name="T8" fmla="*/ 39 w 47"/>
              <a:gd name="T9" fmla="*/ 165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165">
                <a:moveTo>
                  <a:pt x="39" y="165"/>
                </a:moveTo>
                <a:lnTo>
                  <a:pt x="0" y="8"/>
                </a:lnTo>
                <a:lnTo>
                  <a:pt x="8" y="0"/>
                </a:lnTo>
                <a:lnTo>
                  <a:pt x="47" y="165"/>
                </a:lnTo>
                <a:lnTo>
                  <a:pt x="39" y="1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1600"/>
          </a:p>
        </p:txBody>
      </p:sp>
      <p:sp>
        <p:nvSpPr>
          <p:cNvPr id="86" name="Freeform 33"/>
          <p:cNvSpPr>
            <a:spLocks/>
          </p:cNvSpPr>
          <p:nvPr/>
        </p:nvSpPr>
        <p:spPr bwMode="auto">
          <a:xfrm>
            <a:off x="5101590" y="2043044"/>
            <a:ext cx="1595438" cy="522288"/>
          </a:xfrm>
          <a:custGeom>
            <a:avLst/>
            <a:gdLst>
              <a:gd name="T0" fmla="*/ 8 w 1005"/>
              <a:gd name="T1" fmla="*/ 329 h 329"/>
              <a:gd name="T2" fmla="*/ 0 w 1005"/>
              <a:gd name="T3" fmla="*/ 321 h 329"/>
              <a:gd name="T4" fmla="*/ 1005 w 1005"/>
              <a:gd name="T5" fmla="*/ 0 h 329"/>
              <a:gd name="T6" fmla="*/ 1005 w 1005"/>
              <a:gd name="T7" fmla="*/ 8 h 329"/>
              <a:gd name="T8" fmla="*/ 8 w 1005"/>
              <a:gd name="T9" fmla="*/ 329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5" h="329">
                <a:moveTo>
                  <a:pt x="8" y="329"/>
                </a:moveTo>
                <a:lnTo>
                  <a:pt x="0" y="321"/>
                </a:lnTo>
                <a:lnTo>
                  <a:pt x="1005" y="0"/>
                </a:lnTo>
                <a:lnTo>
                  <a:pt x="1005" y="8"/>
                </a:lnTo>
                <a:lnTo>
                  <a:pt x="8" y="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34"/>
          <p:cNvSpPr>
            <a:spLocks/>
          </p:cNvSpPr>
          <p:nvPr/>
        </p:nvSpPr>
        <p:spPr bwMode="auto">
          <a:xfrm>
            <a:off x="4965065" y="3487669"/>
            <a:ext cx="735013" cy="473075"/>
          </a:xfrm>
          <a:custGeom>
            <a:avLst/>
            <a:gdLst>
              <a:gd name="T0" fmla="*/ 455 w 463"/>
              <a:gd name="T1" fmla="*/ 298 h 298"/>
              <a:gd name="T2" fmla="*/ 0 w 463"/>
              <a:gd name="T3" fmla="*/ 8 h 298"/>
              <a:gd name="T4" fmla="*/ 8 w 463"/>
              <a:gd name="T5" fmla="*/ 0 h 298"/>
              <a:gd name="T6" fmla="*/ 463 w 463"/>
              <a:gd name="T7" fmla="*/ 282 h 298"/>
              <a:gd name="T8" fmla="*/ 455 w 463"/>
              <a:gd name="T9" fmla="*/ 298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3" h="298">
                <a:moveTo>
                  <a:pt x="455" y="298"/>
                </a:moveTo>
                <a:lnTo>
                  <a:pt x="0" y="8"/>
                </a:lnTo>
                <a:lnTo>
                  <a:pt x="8" y="0"/>
                </a:lnTo>
                <a:lnTo>
                  <a:pt x="463" y="282"/>
                </a:lnTo>
                <a:lnTo>
                  <a:pt x="455" y="2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1600"/>
          </a:p>
        </p:txBody>
      </p:sp>
      <p:sp>
        <p:nvSpPr>
          <p:cNvPr id="88" name="Freeform 35"/>
          <p:cNvSpPr>
            <a:spLocks/>
          </p:cNvSpPr>
          <p:nvPr/>
        </p:nvSpPr>
        <p:spPr bwMode="auto">
          <a:xfrm>
            <a:off x="6409690" y="3449569"/>
            <a:ext cx="385763" cy="387350"/>
          </a:xfrm>
          <a:custGeom>
            <a:avLst/>
            <a:gdLst>
              <a:gd name="T0" fmla="*/ 16 w 243"/>
              <a:gd name="T1" fmla="*/ 244 h 244"/>
              <a:gd name="T2" fmla="*/ 0 w 243"/>
              <a:gd name="T3" fmla="*/ 228 h 244"/>
              <a:gd name="T4" fmla="*/ 236 w 243"/>
              <a:gd name="T5" fmla="*/ 0 h 244"/>
              <a:gd name="T6" fmla="*/ 243 w 243"/>
              <a:gd name="T7" fmla="*/ 16 h 244"/>
              <a:gd name="T8" fmla="*/ 16 w 243"/>
              <a:gd name="T9" fmla="*/ 244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3" h="244">
                <a:moveTo>
                  <a:pt x="16" y="244"/>
                </a:moveTo>
                <a:lnTo>
                  <a:pt x="0" y="228"/>
                </a:lnTo>
                <a:lnTo>
                  <a:pt x="236" y="0"/>
                </a:lnTo>
                <a:lnTo>
                  <a:pt x="243" y="16"/>
                </a:lnTo>
                <a:lnTo>
                  <a:pt x="16" y="2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1600"/>
          </a:p>
        </p:txBody>
      </p:sp>
      <p:sp>
        <p:nvSpPr>
          <p:cNvPr id="89" name="Freeform 36"/>
          <p:cNvSpPr>
            <a:spLocks/>
          </p:cNvSpPr>
          <p:nvPr/>
        </p:nvSpPr>
        <p:spPr bwMode="auto">
          <a:xfrm>
            <a:off x="2747328" y="3413057"/>
            <a:ext cx="1495425" cy="522288"/>
          </a:xfrm>
          <a:custGeom>
            <a:avLst/>
            <a:gdLst>
              <a:gd name="T0" fmla="*/ 0 w 942"/>
              <a:gd name="T1" fmla="*/ 329 h 329"/>
              <a:gd name="T2" fmla="*/ 0 w 942"/>
              <a:gd name="T3" fmla="*/ 321 h 329"/>
              <a:gd name="T4" fmla="*/ 942 w 942"/>
              <a:gd name="T5" fmla="*/ 0 h 329"/>
              <a:gd name="T6" fmla="*/ 942 w 942"/>
              <a:gd name="T7" fmla="*/ 8 h 329"/>
              <a:gd name="T8" fmla="*/ 0 w 942"/>
              <a:gd name="T9" fmla="*/ 329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2" h="329">
                <a:moveTo>
                  <a:pt x="0" y="329"/>
                </a:moveTo>
                <a:lnTo>
                  <a:pt x="0" y="321"/>
                </a:lnTo>
                <a:lnTo>
                  <a:pt x="942" y="0"/>
                </a:lnTo>
                <a:lnTo>
                  <a:pt x="942" y="8"/>
                </a:lnTo>
                <a:lnTo>
                  <a:pt x="0" y="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1600"/>
          </a:p>
        </p:txBody>
      </p:sp>
      <p:sp>
        <p:nvSpPr>
          <p:cNvPr id="90" name="Freeform 37"/>
          <p:cNvSpPr>
            <a:spLocks/>
          </p:cNvSpPr>
          <p:nvPr/>
        </p:nvSpPr>
        <p:spPr bwMode="auto">
          <a:xfrm>
            <a:off x="1726565" y="3649594"/>
            <a:ext cx="236538" cy="211138"/>
          </a:xfrm>
          <a:custGeom>
            <a:avLst/>
            <a:gdLst>
              <a:gd name="T0" fmla="*/ 133 w 149"/>
              <a:gd name="T1" fmla="*/ 133 h 133"/>
              <a:gd name="T2" fmla="*/ 0 w 149"/>
              <a:gd name="T3" fmla="*/ 16 h 133"/>
              <a:gd name="T4" fmla="*/ 15 w 149"/>
              <a:gd name="T5" fmla="*/ 0 h 133"/>
              <a:gd name="T6" fmla="*/ 149 w 149"/>
              <a:gd name="T7" fmla="*/ 118 h 133"/>
              <a:gd name="T8" fmla="*/ 133 w 149"/>
              <a:gd name="T9" fmla="*/ 13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9" h="133">
                <a:moveTo>
                  <a:pt x="133" y="133"/>
                </a:moveTo>
                <a:lnTo>
                  <a:pt x="0" y="16"/>
                </a:lnTo>
                <a:lnTo>
                  <a:pt x="15" y="0"/>
                </a:lnTo>
                <a:lnTo>
                  <a:pt x="149" y="118"/>
                </a:lnTo>
                <a:lnTo>
                  <a:pt x="133" y="1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1600"/>
          </a:p>
        </p:txBody>
      </p:sp>
      <p:sp>
        <p:nvSpPr>
          <p:cNvPr id="91" name="Freeform 38"/>
          <p:cNvSpPr>
            <a:spLocks/>
          </p:cNvSpPr>
          <p:nvPr/>
        </p:nvSpPr>
        <p:spPr bwMode="auto">
          <a:xfrm>
            <a:off x="2510790" y="2055744"/>
            <a:ext cx="1619250" cy="622300"/>
          </a:xfrm>
          <a:custGeom>
            <a:avLst/>
            <a:gdLst>
              <a:gd name="T0" fmla="*/ 1012 w 1020"/>
              <a:gd name="T1" fmla="*/ 392 h 392"/>
              <a:gd name="T2" fmla="*/ 0 w 1020"/>
              <a:gd name="T3" fmla="*/ 7 h 392"/>
              <a:gd name="T4" fmla="*/ 8 w 1020"/>
              <a:gd name="T5" fmla="*/ 0 h 392"/>
              <a:gd name="T6" fmla="*/ 1020 w 1020"/>
              <a:gd name="T7" fmla="*/ 376 h 392"/>
              <a:gd name="T8" fmla="*/ 1012 w 1020"/>
              <a:gd name="T9" fmla="*/ 392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0" h="392">
                <a:moveTo>
                  <a:pt x="1012" y="392"/>
                </a:moveTo>
                <a:lnTo>
                  <a:pt x="0" y="7"/>
                </a:lnTo>
                <a:lnTo>
                  <a:pt x="8" y="0"/>
                </a:lnTo>
                <a:lnTo>
                  <a:pt x="1020" y="376"/>
                </a:lnTo>
                <a:lnTo>
                  <a:pt x="1012" y="3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1600"/>
          </a:p>
        </p:txBody>
      </p:sp>
      <p:sp>
        <p:nvSpPr>
          <p:cNvPr id="92" name="TextBox 58"/>
          <p:cNvSpPr txBox="1"/>
          <p:nvPr/>
        </p:nvSpPr>
        <p:spPr bwMode="auto">
          <a:xfrm>
            <a:off x="2828885" y="4180428"/>
            <a:ext cx="1159292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800" spc="10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93" name="TextBox 59"/>
          <p:cNvSpPr txBox="1"/>
          <p:nvPr/>
        </p:nvSpPr>
        <p:spPr bwMode="auto">
          <a:xfrm>
            <a:off x="7249352" y="3073071"/>
            <a:ext cx="1159292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800" spc="10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94" name="TextBox 60"/>
          <p:cNvSpPr txBox="1"/>
          <p:nvPr/>
        </p:nvSpPr>
        <p:spPr bwMode="auto">
          <a:xfrm>
            <a:off x="4791820" y="1611537"/>
            <a:ext cx="1159292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800" spc="10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95" name="TextBox 62"/>
          <p:cNvSpPr txBox="1"/>
          <p:nvPr/>
        </p:nvSpPr>
        <p:spPr bwMode="auto">
          <a:xfrm>
            <a:off x="6556704" y="4115674"/>
            <a:ext cx="1159292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800" spc="10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96" name="TextBox 63"/>
          <p:cNvSpPr txBox="1"/>
          <p:nvPr/>
        </p:nvSpPr>
        <p:spPr bwMode="auto">
          <a:xfrm>
            <a:off x="672103" y="1772275"/>
            <a:ext cx="1159292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800" spc="10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97" name="TextBox 64"/>
          <p:cNvSpPr txBox="1"/>
          <p:nvPr/>
        </p:nvSpPr>
        <p:spPr bwMode="auto">
          <a:xfrm>
            <a:off x="335382" y="3375976"/>
            <a:ext cx="1159292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800" spc="10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98" name="TextBox 65"/>
          <p:cNvSpPr txBox="1"/>
          <p:nvPr/>
        </p:nvSpPr>
        <p:spPr bwMode="auto">
          <a:xfrm>
            <a:off x="2851629" y="2893749"/>
            <a:ext cx="1159292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800" spc="10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99" name="TextBox 66"/>
          <p:cNvSpPr txBox="1"/>
          <p:nvPr/>
        </p:nvSpPr>
        <p:spPr bwMode="auto">
          <a:xfrm>
            <a:off x="7358622" y="1764570"/>
            <a:ext cx="1159292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800" spc="10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grpSp>
        <p:nvGrpSpPr>
          <p:cNvPr id="100" name="组合 99"/>
          <p:cNvGrpSpPr/>
          <p:nvPr/>
        </p:nvGrpSpPr>
        <p:grpSpPr>
          <a:xfrm>
            <a:off x="6693813" y="3078415"/>
            <a:ext cx="336595" cy="358784"/>
            <a:chOff x="4106293" y="5001482"/>
            <a:chExt cx="1998663" cy="2130424"/>
          </a:xfrm>
        </p:grpSpPr>
        <p:sp>
          <p:nvSpPr>
            <p:cNvPr id="101" name="Freeform 5"/>
            <p:cNvSpPr>
              <a:spLocks/>
            </p:cNvSpPr>
            <p:nvPr/>
          </p:nvSpPr>
          <p:spPr bwMode="auto">
            <a:xfrm>
              <a:off x="4106293" y="6404831"/>
              <a:ext cx="715963" cy="727075"/>
            </a:xfrm>
            <a:custGeom>
              <a:avLst/>
              <a:gdLst>
                <a:gd name="T0" fmla="*/ 165 w 190"/>
                <a:gd name="T1" fmla="*/ 171 h 193"/>
                <a:gd name="T2" fmla="*/ 162 w 190"/>
                <a:gd name="T3" fmla="*/ 102 h 193"/>
                <a:gd name="T4" fmla="*/ 161 w 190"/>
                <a:gd name="T5" fmla="*/ 101 h 193"/>
                <a:gd name="T6" fmla="*/ 190 w 190"/>
                <a:gd name="T7" fmla="*/ 46 h 193"/>
                <a:gd name="T8" fmla="*/ 139 w 190"/>
                <a:gd name="T9" fmla="*/ 0 h 193"/>
                <a:gd name="T10" fmla="*/ 87 w 190"/>
                <a:gd name="T11" fmla="*/ 34 h 193"/>
                <a:gd name="T12" fmla="*/ 87 w 190"/>
                <a:gd name="T13" fmla="*/ 33 h 193"/>
                <a:gd name="T14" fmla="*/ 17 w 190"/>
                <a:gd name="T15" fmla="*/ 37 h 193"/>
                <a:gd name="T16" fmla="*/ 17 w 190"/>
                <a:gd name="T17" fmla="*/ 103 h 193"/>
                <a:gd name="T18" fmla="*/ 33 w 190"/>
                <a:gd name="T19" fmla="*/ 168 h 193"/>
                <a:gd name="T20" fmla="*/ 99 w 190"/>
                <a:gd name="T21" fmla="*/ 178 h 193"/>
                <a:gd name="T22" fmla="*/ 165 w 190"/>
                <a:gd name="T23" fmla="*/ 171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0" h="193">
                  <a:moveTo>
                    <a:pt x="165" y="171"/>
                  </a:moveTo>
                  <a:cubicBezTo>
                    <a:pt x="183" y="151"/>
                    <a:pt x="182" y="120"/>
                    <a:pt x="162" y="102"/>
                  </a:cubicBezTo>
                  <a:cubicBezTo>
                    <a:pt x="161" y="101"/>
                    <a:pt x="161" y="101"/>
                    <a:pt x="161" y="101"/>
                  </a:cubicBezTo>
                  <a:cubicBezTo>
                    <a:pt x="190" y="46"/>
                    <a:pt x="190" y="46"/>
                    <a:pt x="190" y="46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87" y="34"/>
                    <a:pt x="87" y="34"/>
                    <a:pt x="87" y="34"/>
                  </a:cubicBezTo>
                  <a:cubicBezTo>
                    <a:pt x="87" y="33"/>
                    <a:pt x="87" y="33"/>
                    <a:pt x="87" y="33"/>
                  </a:cubicBezTo>
                  <a:cubicBezTo>
                    <a:pt x="66" y="15"/>
                    <a:pt x="35" y="17"/>
                    <a:pt x="17" y="37"/>
                  </a:cubicBezTo>
                  <a:cubicBezTo>
                    <a:pt x="0" y="56"/>
                    <a:pt x="0" y="84"/>
                    <a:pt x="17" y="103"/>
                  </a:cubicBezTo>
                  <a:cubicBezTo>
                    <a:pt x="9" y="125"/>
                    <a:pt x="14" y="151"/>
                    <a:pt x="33" y="168"/>
                  </a:cubicBezTo>
                  <a:cubicBezTo>
                    <a:pt x="51" y="185"/>
                    <a:pt x="78" y="188"/>
                    <a:pt x="99" y="178"/>
                  </a:cubicBezTo>
                  <a:cubicBezTo>
                    <a:pt x="119" y="193"/>
                    <a:pt x="148" y="190"/>
                    <a:pt x="165" y="17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6"/>
            <p:cNvSpPr>
              <a:spLocks/>
            </p:cNvSpPr>
            <p:nvPr/>
          </p:nvSpPr>
          <p:spPr bwMode="auto">
            <a:xfrm>
              <a:off x="4585718" y="6298469"/>
              <a:ext cx="338138" cy="320675"/>
            </a:xfrm>
            <a:custGeom>
              <a:avLst/>
              <a:gdLst>
                <a:gd name="T0" fmla="*/ 81 w 90"/>
                <a:gd name="T1" fmla="*/ 82 h 85"/>
                <a:gd name="T2" fmla="*/ 69 w 90"/>
                <a:gd name="T3" fmla="*/ 82 h 85"/>
                <a:gd name="T4" fmla="*/ 4 w 90"/>
                <a:gd name="T5" fmla="*/ 23 h 85"/>
                <a:gd name="T6" fmla="*/ 3 w 90"/>
                <a:gd name="T7" fmla="*/ 11 h 85"/>
                <a:gd name="T8" fmla="*/ 10 w 90"/>
                <a:gd name="T9" fmla="*/ 4 h 85"/>
                <a:gd name="T10" fmla="*/ 22 w 90"/>
                <a:gd name="T11" fmla="*/ 3 h 85"/>
                <a:gd name="T12" fmla="*/ 87 w 90"/>
                <a:gd name="T13" fmla="*/ 62 h 85"/>
                <a:gd name="T14" fmla="*/ 88 w 90"/>
                <a:gd name="T15" fmla="*/ 74 h 85"/>
                <a:gd name="T16" fmla="*/ 81 w 90"/>
                <a:gd name="T17" fmla="*/ 8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85">
                  <a:moveTo>
                    <a:pt x="81" y="82"/>
                  </a:moveTo>
                  <a:cubicBezTo>
                    <a:pt x="78" y="85"/>
                    <a:pt x="72" y="85"/>
                    <a:pt x="69" y="8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1" y="20"/>
                    <a:pt x="0" y="14"/>
                    <a:pt x="3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3" y="0"/>
                    <a:pt x="18" y="0"/>
                    <a:pt x="22" y="3"/>
                  </a:cubicBezTo>
                  <a:cubicBezTo>
                    <a:pt x="87" y="62"/>
                    <a:pt x="87" y="62"/>
                    <a:pt x="87" y="62"/>
                  </a:cubicBezTo>
                  <a:cubicBezTo>
                    <a:pt x="90" y="66"/>
                    <a:pt x="90" y="71"/>
                    <a:pt x="88" y="74"/>
                  </a:cubicBezTo>
                  <a:cubicBezTo>
                    <a:pt x="81" y="82"/>
                    <a:pt x="81" y="82"/>
                    <a:pt x="81" y="82"/>
                  </a:cubicBezTo>
                </a:path>
              </a:pathLst>
            </a:custGeom>
            <a:solidFill>
              <a:srgbClr val="EA513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7"/>
            <p:cNvSpPr>
              <a:spLocks/>
            </p:cNvSpPr>
            <p:nvPr/>
          </p:nvSpPr>
          <p:spPr bwMode="auto">
            <a:xfrm>
              <a:off x="4611118" y="5080856"/>
              <a:ext cx="1441450" cy="1511300"/>
            </a:xfrm>
            <a:custGeom>
              <a:avLst/>
              <a:gdLst>
                <a:gd name="T0" fmla="*/ 382 w 382"/>
                <a:gd name="T1" fmla="*/ 112 h 401"/>
                <a:gd name="T2" fmla="*/ 311 w 382"/>
                <a:gd name="T3" fmla="*/ 67 h 401"/>
                <a:gd name="T4" fmla="*/ 260 w 382"/>
                <a:gd name="T5" fmla="*/ 0 h 401"/>
                <a:gd name="T6" fmla="*/ 129 w 382"/>
                <a:gd name="T7" fmla="*/ 77 h 401"/>
                <a:gd name="T8" fmla="*/ 0 w 382"/>
                <a:gd name="T9" fmla="*/ 330 h 401"/>
                <a:gd name="T10" fmla="*/ 39 w 382"/>
                <a:gd name="T11" fmla="*/ 367 h 401"/>
                <a:gd name="T12" fmla="*/ 77 w 382"/>
                <a:gd name="T13" fmla="*/ 401 h 401"/>
                <a:gd name="T14" fmla="*/ 317 w 382"/>
                <a:gd name="T15" fmla="*/ 248 h 401"/>
                <a:gd name="T16" fmla="*/ 382 w 382"/>
                <a:gd name="T17" fmla="*/ 112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2" h="401">
                  <a:moveTo>
                    <a:pt x="382" y="112"/>
                  </a:moveTo>
                  <a:cubicBezTo>
                    <a:pt x="357" y="102"/>
                    <a:pt x="333" y="87"/>
                    <a:pt x="311" y="67"/>
                  </a:cubicBezTo>
                  <a:cubicBezTo>
                    <a:pt x="289" y="47"/>
                    <a:pt x="272" y="24"/>
                    <a:pt x="260" y="0"/>
                  </a:cubicBezTo>
                  <a:cubicBezTo>
                    <a:pt x="214" y="14"/>
                    <a:pt x="166" y="37"/>
                    <a:pt x="129" y="77"/>
                  </a:cubicBezTo>
                  <a:cubicBezTo>
                    <a:pt x="81" y="129"/>
                    <a:pt x="11" y="280"/>
                    <a:pt x="0" y="330"/>
                  </a:cubicBezTo>
                  <a:cubicBezTo>
                    <a:pt x="39" y="367"/>
                    <a:pt x="39" y="367"/>
                    <a:pt x="39" y="367"/>
                  </a:cubicBezTo>
                  <a:cubicBezTo>
                    <a:pt x="77" y="401"/>
                    <a:pt x="77" y="401"/>
                    <a:pt x="77" y="401"/>
                  </a:cubicBezTo>
                  <a:cubicBezTo>
                    <a:pt x="126" y="385"/>
                    <a:pt x="269" y="301"/>
                    <a:pt x="317" y="248"/>
                  </a:cubicBezTo>
                  <a:cubicBezTo>
                    <a:pt x="353" y="209"/>
                    <a:pt x="372" y="158"/>
                    <a:pt x="382" y="112"/>
                  </a:cubicBezTo>
                </a:path>
              </a:pathLst>
            </a:custGeom>
            <a:solidFill>
              <a:srgbClr val="FCF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8"/>
            <p:cNvSpPr>
              <a:spLocks/>
            </p:cNvSpPr>
            <p:nvPr/>
          </p:nvSpPr>
          <p:spPr bwMode="auto">
            <a:xfrm>
              <a:off x="5592193" y="5006244"/>
              <a:ext cx="512763" cy="496887"/>
            </a:xfrm>
            <a:custGeom>
              <a:avLst/>
              <a:gdLst>
                <a:gd name="T0" fmla="*/ 129 w 136"/>
                <a:gd name="T1" fmla="*/ 1 h 132"/>
                <a:gd name="T2" fmla="*/ 0 w 136"/>
                <a:gd name="T3" fmla="*/ 20 h 132"/>
                <a:gd name="T4" fmla="*/ 51 w 136"/>
                <a:gd name="T5" fmla="*/ 87 h 132"/>
                <a:gd name="T6" fmla="*/ 122 w 136"/>
                <a:gd name="T7" fmla="*/ 132 h 132"/>
                <a:gd name="T8" fmla="*/ 129 w 136"/>
                <a:gd name="T9" fmla="*/ 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32">
                  <a:moveTo>
                    <a:pt x="129" y="1"/>
                  </a:moveTo>
                  <a:cubicBezTo>
                    <a:pt x="129" y="1"/>
                    <a:pt x="68" y="0"/>
                    <a:pt x="0" y="20"/>
                  </a:cubicBezTo>
                  <a:cubicBezTo>
                    <a:pt x="12" y="44"/>
                    <a:pt x="29" y="67"/>
                    <a:pt x="51" y="87"/>
                  </a:cubicBezTo>
                  <a:cubicBezTo>
                    <a:pt x="73" y="107"/>
                    <a:pt x="97" y="122"/>
                    <a:pt x="122" y="132"/>
                  </a:cubicBezTo>
                  <a:cubicBezTo>
                    <a:pt x="136" y="62"/>
                    <a:pt x="129" y="1"/>
                    <a:pt x="129" y="1"/>
                  </a:cubicBezTo>
                </a:path>
              </a:pathLst>
            </a:custGeom>
            <a:solidFill>
              <a:srgbClr val="FCF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9"/>
            <p:cNvSpPr>
              <a:spLocks/>
            </p:cNvSpPr>
            <p:nvPr/>
          </p:nvSpPr>
          <p:spPr bwMode="auto">
            <a:xfrm>
              <a:off x="5339780" y="5355494"/>
              <a:ext cx="436563" cy="441325"/>
            </a:xfrm>
            <a:custGeom>
              <a:avLst/>
              <a:gdLst>
                <a:gd name="T0" fmla="*/ 97 w 116"/>
                <a:gd name="T1" fmla="*/ 94 h 117"/>
                <a:gd name="T2" fmla="*/ 23 w 116"/>
                <a:gd name="T3" fmla="*/ 97 h 117"/>
                <a:gd name="T4" fmla="*/ 20 w 116"/>
                <a:gd name="T5" fmla="*/ 23 h 117"/>
                <a:gd name="T6" fmla="*/ 93 w 116"/>
                <a:gd name="T7" fmla="*/ 20 h 117"/>
                <a:gd name="T8" fmla="*/ 97 w 116"/>
                <a:gd name="T9" fmla="*/ 9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97" y="94"/>
                  </a:moveTo>
                  <a:cubicBezTo>
                    <a:pt x="78" y="115"/>
                    <a:pt x="44" y="117"/>
                    <a:pt x="23" y="97"/>
                  </a:cubicBezTo>
                  <a:cubicBezTo>
                    <a:pt x="2" y="78"/>
                    <a:pt x="0" y="45"/>
                    <a:pt x="20" y="23"/>
                  </a:cubicBezTo>
                  <a:cubicBezTo>
                    <a:pt x="39" y="2"/>
                    <a:pt x="72" y="0"/>
                    <a:pt x="93" y="20"/>
                  </a:cubicBezTo>
                  <a:cubicBezTo>
                    <a:pt x="115" y="39"/>
                    <a:pt x="116" y="72"/>
                    <a:pt x="97" y="94"/>
                  </a:cubicBezTo>
                </a:path>
              </a:pathLst>
            </a:custGeom>
            <a:solidFill>
              <a:srgbClr val="09B5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1"/>
            <p:cNvSpPr>
              <a:spLocks/>
            </p:cNvSpPr>
            <p:nvPr/>
          </p:nvSpPr>
          <p:spPr bwMode="auto">
            <a:xfrm>
              <a:off x="4690493" y="6295294"/>
              <a:ext cx="671513" cy="663575"/>
            </a:xfrm>
            <a:custGeom>
              <a:avLst/>
              <a:gdLst>
                <a:gd name="T0" fmla="*/ 171 w 178"/>
                <a:gd name="T1" fmla="*/ 0 h 176"/>
                <a:gd name="T2" fmla="*/ 178 w 178"/>
                <a:gd name="T3" fmla="*/ 133 h 176"/>
                <a:gd name="T4" fmla="*/ 0 w 178"/>
                <a:gd name="T5" fmla="*/ 176 h 176"/>
                <a:gd name="T6" fmla="*/ 97 w 178"/>
                <a:gd name="T7" fmla="*/ 56 h 176"/>
                <a:gd name="T8" fmla="*/ 171 w 178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76">
                  <a:moveTo>
                    <a:pt x="171" y="0"/>
                  </a:moveTo>
                  <a:cubicBezTo>
                    <a:pt x="178" y="133"/>
                    <a:pt x="178" y="133"/>
                    <a:pt x="178" y="133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70" y="143"/>
                    <a:pt x="97" y="56"/>
                  </a:cubicBezTo>
                  <a:cubicBezTo>
                    <a:pt x="171" y="0"/>
                    <a:pt x="171" y="0"/>
                    <a:pt x="171" y="0"/>
                  </a:cubicBezTo>
                </a:path>
              </a:pathLst>
            </a:custGeom>
            <a:solidFill>
              <a:srgbClr val="C607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2"/>
            <p:cNvSpPr>
              <a:spLocks/>
            </p:cNvSpPr>
            <p:nvPr/>
          </p:nvSpPr>
          <p:spPr bwMode="auto">
            <a:xfrm>
              <a:off x="4265043" y="5865081"/>
              <a:ext cx="598488" cy="704850"/>
            </a:xfrm>
            <a:custGeom>
              <a:avLst/>
              <a:gdLst>
                <a:gd name="T0" fmla="*/ 159 w 159"/>
                <a:gd name="T1" fmla="*/ 0 h 187"/>
                <a:gd name="T2" fmla="*/ 27 w 159"/>
                <a:gd name="T3" fmla="*/ 6 h 187"/>
                <a:gd name="T4" fmla="*/ 0 w 159"/>
                <a:gd name="T5" fmla="*/ 187 h 187"/>
                <a:gd name="T6" fmla="*/ 111 w 159"/>
                <a:gd name="T7" fmla="*/ 79 h 187"/>
                <a:gd name="T8" fmla="*/ 159 w 159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187">
                  <a:moveTo>
                    <a:pt x="159" y="0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187"/>
                    <a:pt x="26" y="114"/>
                    <a:pt x="111" y="79"/>
                  </a:cubicBezTo>
                  <a:lnTo>
                    <a:pt x="159" y="0"/>
                  </a:lnTo>
                  <a:close/>
                </a:path>
              </a:pathLst>
            </a:custGeom>
            <a:solidFill>
              <a:srgbClr val="EE421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30"/>
            <p:cNvSpPr>
              <a:spLocks/>
            </p:cNvSpPr>
            <p:nvPr/>
          </p:nvSpPr>
          <p:spPr bwMode="auto">
            <a:xfrm>
              <a:off x="5587430" y="5001482"/>
              <a:ext cx="517525" cy="501650"/>
            </a:xfrm>
            <a:custGeom>
              <a:avLst/>
              <a:gdLst>
                <a:gd name="T0" fmla="*/ 122 w 137"/>
                <a:gd name="T1" fmla="*/ 133 h 133"/>
                <a:gd name="T2" fmla="*/ 130 w 137"/>
                <a:gd name="T3" fmla="*/ 2 h 133"/>
                <a:gd name="T4" fmla="*/ 0 w 137"/>
                <a:gd name="T5" fmla="*/ 21 h 133"/>
                <a:gd name="T6" fmla="*/ 51 w 137"/>
                <a:gd name="T7" fmla="*/ 88 h 133"/>
                <a:gd name="T8" fmla="*/ 122 w 137"/>
                <a:gd name="T9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33">
                  <a:moveTo>
                    <a:pt x="122" y="133"/>
                  </a:moveTo>
                  <a:cubicBezTo>
                    <a:pt x="137" y="63"/>
                    <a:pt x="130" y="2"/>
                    <a:pt x="130" y="2"/>
                  </a:cubicBezTo>
                  <a:cubicBezTo>
                    <a:pt x="130" y="2"/>
                    <a:pt x="69" y="0"/>
                    <a:pt x="0" y="21"/>
                  </a:cubicBezTo>
                  <a:cubicBezTo>
                    <a:pt x="12" y="45"/>
                    <a:pt x="29" y="68"/>
                    <a:pt x="51" y="88"/>
                  </a:cubicBezTo>
                  <a:cubicBezTo>
                    <a:pt x="73" y="108"/>
                    <a:pt x="98" y="123"/>
                    <a:pt x="122" y="133"/>
                  </a:cubicBezTo>
                </a:path>
              </a:pathLst>
            </a:custGeom>
            <a:solidFill>
              <a:srgbClr val="EE421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1"/>
            <p:cNvSpPr>
              <a:spLocks noEditPoints="1"/>
            </p:cNvSpPr>
            <p:nvPr/>
          </p:nvSpPr>
          <p:spPr bwMode="auto">
            <a:xfrm>
              <a:off x="5803330" y="5009419"/>
              <a:ext cx="282575" cy="1009650"/>
            </a:xfrm>
            <a:custGeom>
              <a:avLst/>
              <a:gdLst>
                <a:gd name="T0" fmla="*/ 0 w 75"/>
                <a:gd name="T1" fmla="*/ 268 h 268"/>
                <a:gd name="T2" fmla="*/ 0 w 75"/>
                <a:gd name="T3" fmla="*/ 268 h 268"/>
                <a:gd name="T4" fmla="*/ 0 w 75"/>
                <a:gd name="T5" fmla="*/ 268 h 268"/>
                <a:gd name="T6" fmla="*/ 1 w 75"/>
                <a:gd name="T7" fmla="*/ 267 h 268"/>
                <a:gd name="T8" fmla="*/ 1 w 75"/>
                <a:gd name="T9" fmla="*/ 268 h 268"/>
                <a:gd name="T10" fmla="*/ 1 w 75"/>
                <a:gd name="T11" fmla="*/ 267 h 268"/>
                <a:gd name="T12" fmla="*/ 73 w 75"/>
                <a:gd name="T13" fmla="*/ 0 h 268"/>
                <a:gd name="T14" fmla="*/ 73 w 75"/>
                <a:gd name="T15" fmla="*/ 0 h 268"/>
                <a:gd name="T16" fmla="*/ 73 w 75"/>
                <a:gd name="T17" fmla="*/ 0 h 268"/>
                <a:gd name="T18" fmla="*/ 73 w 75"/>
                <a:gd name="T19" fmla="*/ 0 h 268"/>
                <a:gd name="T20" fmla="*/ 75 w 75"/>
                <a:gd name="T21" fmla="*/ 39 h 268"/>
                <a:gd name="T22" fmla="*/ 73 w 75"/>
                <a:gd name="T23" fmla="*/ 0 h 268"/>
                <a:gd name="T24" fmla="*/ 73 w 75"/>
                <a:gd name="T25" fmla="*/ 0 h 268"/>
                <a:gd name="T26" fmla="*/ 73 w 75"/>
                <a:gd name="T27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5" h="268">
                  <a:moveTo>
                    <a:pt x="0" y="268"/>
                  </a:moveTo>
                  <a:cubicBezTo>
                    <a:pt x="0" y="268"/>
                    <a:pt x="0" y="268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moveTo>
                    <a:pt x="1" y="267"/>
                  </a:moveTo>
                  <a:cubicBezTo>
                    <a:pt x="1" y="267"/>
                    <a:pt x="1" y="267"/>
                    <a:pt x="1" y="268"/>
                  </a:cubicBezTo>
                  <a:cubicBezTo>
                    <a:pt x="1" y="267"/>
                    <a:pt x="1" y="267"/>
                    <a:pt x="1" y="267"/>
                  </a:cubicBezTo>
                  <a:moveTo>
                    <a:pt x="73" y="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75" y="15"/>
                    <a:pt x="75" y="39"/>
                  </a:cubicBezTo>
                  <a:cubicBezTo>
                    <a:pt x="75" y="15"/>
                    <a:pt x="7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</a:path>
              </a:pathLst>
            </a:custGeom>
            <a:solidFill>
              <a:srgbClr val="FAD5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3"/>
            <p:cNvSpPr>
              <a:spLocks/>
            </p:cNvSpPr>
            <p:nvPr/>
          </p:nvSpPr>
          <p:spPr bwMode="auto">
            <a:xfrm>
              <a:off x="5781105" y="5009419"/>
              <a:ext cx="320675" cy="493712"/>
            </a:xfrm>
            <a:custGeom>
              <a:avLst/>
              <a:gdLst>
                <a:gd name="T0" fmla="*/ 79 w 85"/>
                <a:gd name="T1" fmla="*/ 0 h 131"/>
                <a:gd name="T2" fmla="*/ 71 w 85"/>
                <a:gd name="T3" fmla="*/ 131 h 131"/>
                <a:gd name="T4" fmla="*/ 0 w 85"/>
                <a:gd name="T5" fmla="*/ 86 h 131"/>
                <a:gd name="T6" fmla="*/ 0 w 85"/>
                <a:gd name="T7" fmla="*/ 86 h 131"/>
                <a:gd name="T8" fmla="*/ 1 w 85"/>
                <a:gd name="T9" fmla="*/ 86 h 131"/>
                <a:gd name="T10" fmla="*/ 72 w 85"/>
                <a:gd name="T11" fmla="*/ 131 h 131"/>
                <a:gd name="T12" fmla="*/ 72 w 85"/>
                <a:gd name="T13" fmla="*/ 131 h 131"/>
                <a:gd name="T14" fmla="*/ 81 w 85"/>
                <a:gd name="T15" fmla="*/ 39 h 131"/>
                <a:gd name="T16" fmla="*/ 79 w 85"/>
                <a:gd name="T17" fmla="*/ 0 h 131"/>
                <a:gd name="T18" fmla="*/ 79 w 85"/>
                <a:gd name="T1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131">
                  <a:moveTo>
                    <a:pt x="79" y="0"/>
                  </a:moveTo>
                  <a:cubicBezTo>
                    <a:pt x="79" y="5"/>
                    <a:pt x="85" y="63"/>
                    <a:pt x="71" y="131"/>
                  </a:cubicBezTo>
                  <a:cubicBezTo>
                    <a:pt x="47" y="121"/>
                    <a:pt x="22" y="10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1" y="86"/>
                    <a:pt x="1" y="86"/>
                  </a:cubicBezTo>
                  <a:cubicBezTo>
                    <a:pt x="23" y="106"/>
                    <a:pt x="47" y="121"/>
                    <a:pt x="72" y="131"/>
                  </a:cubicBezTo>
                  <a:cubicBezTo>
                    <a:pt x="72" y="131"/>
                    <a:pt x="72" y="131"/>
                    <a:pt x="72" y="131"/>
                  </a:cubicBezTo>
                  <a:cubicBezTo>
                    <a:pt x="79" y="96"/>
                    <a:pt x="81" y="63"/>
                    <a:pt x="81" y="39"/>
                  </a:cubicBezTo>
                  <a:cubicBezTo>
                    <a:pt x="81" y="15"/>
                    <a:pt x="79" y="0"/>
                    <a:pt x="79" y="0"/>
                  </a:cubicBezTo>
                  <a:cubicBezTo>
                    <a:pt x="79" y="0"/>
                    <a:pt x="79" y="0"/>
                    <a:pt x="79" y="0"/>
                  </a:cubicBezTo>
                </a:path>
              </a:pathLst>
            </a:custGeom>
            <a:solidFill>
              <a:srgbClr val="F7C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41"/>
            <p:cNvSpPr>
              <a:spLocks noEditPoints="1"/>
            </p:cNvSpPr>
            <p:nvPr/>
          </p:nvSpPr>
          <p:spPr bwMode="auto">
            <a:xfrm>
              <a:off x="4712718" y="6242906"/>
              <a:ext cx="814388" cy="806450"/>
            </a:xfrm>
            <a:custGeom>
              <a:avLst/>
              <a:gdLst>
                <a:gd name="T0" fmla="*/ 12 w 216"/>
                <a:gd name="T1" fmla="*/ 204 h 214"/>
                <a:gd name="T2" fmla="*/ 17 w 216"/>
                <a:gd name="T3" fmla="*/ 176 h 214"/>
                <a:gd name="T4" fmla="*/ 16 w 216"/>
                <a:gd name="T5" fmla="*/ 170 h 214"/>
                <a:gd name="T6" fmla="*/ 16 w 216"/>
                <a:gd name="T7" fmla="*/ 170 h 214"/>
                <a:gd name="T8" fmla="*/ 26 w 216"/>
                <a:gd name="T9" fmla="*/ 168 h 214"/>
                <a:gd name="T10" fmla="*/ 13 w 216"/>
                <a:gd name="T11" fmla="*/ 162 h 214"/>
                <a:gd name="T12" fmla="*/ 13 w 216"/>
                <a:gd name="T13" fmla="*/ 162 h 214"/>
                <a:gd name="T14" fmla="*/ 13 w 216"/>
                <a:gd name="T15" fmla="*/ 161 h 214"/>
                <a:gd name="T16" fmla="*/ 13 w 216"/>
                <a:gd name="T17" fmla="*/ 161 h 214"/>
                <a:gd name="T18" fmla="*/ 17 w 216"/>
                <a:gd name="T19" fmla="*/ 185 h 214"/>
                <a:gd name="T20" fmla="*/ 1 w 216"/>
                <a:gd name="T21" fmla="*/ 145 h 214"/>
                <a:gd name="T22" fmla="*/ 41 w 216"/>
                <a:gd name="T23" fmla="*/ 99 h 214"/>
                <a:gd name="T24" fmla="*/ 35 w 216"/>
                <a:gd name="T25" fmla="*/ 97 h 214"/>
                <a:gd name="T26" fmla="*/ 41 w 216"/>
                <a:gd name="T27" fmla="*/ 99 h 214"/>
                <a:gd name="T28" fmla="*/ 35 w 216"/>
                <a:gd name="T29" fmla="*/ 97 h 214"/>
                <a:gd name="T30" fmla="*/ 50 w 216"/>
                <a:gd name="T31" fmla="*/ 93 h 214"/>
                <a:gd name="T32" fmla="*/ 50 w 216"/>
                <a:gd name="T33" fmla="*/ 93 h 214"/>
                <a:gd name="T34" fmla="*/ 51 w 216"/>
                <a:gd name="T35" fmla="*/ 93 h 214"/>
                <a:gd name="T36" fmla="*/ 51 w 216"/>
                <a:gd name="T37" fmla="*/ 92 h 214"/>
                <a:gd name="T38" fmla="*/ 51 w 216"/>
                <a:gd name="T39" fmla="*/ 92 h 214"/>
                <a:gd name="T40" fmla="*/ 52 w 216"/>
                <a:gd name="T41" fmla="*/ 92 h 214"/>
                <a:gd name="T42" fmla="*/ 53 w 216"/>
                <a:gd name="T43" fmla="*/ 92 h 214"/>
                <a:gd name="T44" fmla="*/ 54 w 216"/>
                <a:gd name="T45" fmla="*/ 91 h 214"/>
                <a:gd name="T46" fmla="*/ 54 w 216"/>
                <a:gd name="T47" fmla="*/ 91 h 214"/>
                <a:gd name="T48" fmla="*/ 56 w 216"/>
                <a:gd name="T49" fmla="*/ 91 h 214"/>
                <a:gd name="T50" fmla="*/ 0 w 216"/>
                <a:gd name="T51" fmla="*/ 144 h 214"/>
                <a:gd name="T52" fmla="*/ 57 w 216"/>
                <a:gd name="T53" fmla="*/ 90 h 214"/>
                <a:gd name="T54" fmla="*/ 57 w 216"/>
                <a:gd name="T55" fmla="*/ 90 h 214"/>
                <a:gd name="T56" fmla="*/ 58 w 216"/>
                <a:gd name="T57" fmla="*/ 90 h 214"/>
                <a:gd name="T58" fmla="*/ 58 w 216"/>
                <a:gd name="T59" fmla="*/ 90 h 214"/>
                <a:gd name="T60" fmla="*/ 59 w 216"/>
                <a:gd name="T61" fmla="*/ 90 h 214"/>
                <a:gd name="T62" fmla="*/ 60 w 216"/>
                <a:gd name="T63" fmla="*/ 89 h 214"/>
                <a:gd name="T64" fmla="*/ 60 w 216"/>
                <a:gd name="T65" fmla="*/ 89 h 214"/>
                <a:gd name="T66" fmla="*/ 60 w 216"/>
                <a:gd name="T67" fmla="*/ 89 h 214"/>
                <a:gd name="T68" fmla="*/ 61 w 216"/>
                <a:gd name="T69" fmla="*/ 89 h 214"/>
                <a:gd name="T70" fmla="*/ 61 w 216"/>
                <a:gd name="T71" fmla="*/ 89 h 214"/>
                <a:gd name="T72" fmla="*/ 62 w 216"/>
                <a:gd name="T73" fmla="*/ 88 h 214"/>
                <a:gd name="T74" fmla="*/ 63 w 216"/>
                <a:gd name="T75" fmla="*/ 88 h 214"/>
                <a:gd name="T76" fmla="*/ 63 w 216"/>
                <a:gd name="T77" fmla="*/ 88 h 214"/>
                <a:gd name="T78" fmla="*/ 64 w 216"/>
                <a:gd name="T79" fmla="*/ 88 h 214"/>
                <a:gd name="T80" fmla="*/ 64 w 216"/>
                <a:gd name="T81" fmla="*/ 87 h 214"/>
                <a:gd name="T82" fmla="*/ 64 w 216"/>
                <a:gd name="T83" fmla="*/ 87 h 214"/>
                <a:gd name="T84" fmla="*/ 65 w 216"/>
                <a:gd name="T85" fmla="*/ 87 h 214"/>
                <a:gd name="T86" fmla="*/ 66 w 216"/>
                <a:gd name="T87" fmla="*/ 87 h 214"/>
                <a:gd name="T88" fmla="*/ 66 w 216"/>
                <a:gd name="T89" fmla="*/ 87 h 214"/>
                <a:gd name="T90" fmla="*/ 67 w 216"/>
                <a:gd name="T91" fmla="*/ 86 h 214"/>
                <a:gd name="T92" fmla="*/ 67 w 216"/>
                <a:gd name="T93" fmla="*/ 86 h 214"/>
                <a:gd name="T94" fmla="*/ 89 w 216"/>
                <a:gd name="T95" fmla="*/ 76 h 214"/>
                <a:gd name="T96" fmla="*/ 166 w 216"/>
                <a:gd name="T97" fmla="*/ 33 h 214"/>
                <a:gd name="T98" fmla="*/ 216 w 216"/>
                <a:gd name="T99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6" h="214">
                  <a:moveTo>
                    <a:pt x="11" y="204"/>
                  </a:moveTo>
                  <a:cubicBezTo>
                    <a:pt x="9" y="208"/>
                    <a:pt x="7" y="211"/>
                    <a:pt x="4" y="214"/>
                  </a:cubicBezTo>
                  <a:cubicBezTo>
                    <a:pt x="7" y="211"/>
                    <a:pt x="9" y="208"/>
                    <a:pt x="11" y="204"/>
                  </a:cubicBezTo>
                  <a:moveTo>
                    <a:pt x="12" y="204"/>
                  </a:moveTo>
                  <a:cubicBezTo>
                    <a:pt x="11" y="204"/>
                    <a:pt x="11" y="204"/>
                    <a:pt x="11" y="204"/>
                  </a:cubicBezTo>
                  <a:cubicBezTo>
                    <a:pt x="11" y="204"/>
                    <a:pt x="11" y="204"/>
                    <a:pt x="12" y="204"/>
                  </a:cubicBezTo>
                  <a:moveTo>
                    <a:pt x="16" y="170"/>
                  </a:moveTo>
                  <a:cubicBezTo>
                    <a:pt x="16" y="172"/>
                    <a:pt x="16" y="174"/>
                    <a:pt x="17" y="176"/>
                  </a:cubicBezTo>
                  <a:cubicBezTo>
                    <a:pt x="17" y="176"/>
                    <a:pt x="17" y="176"/>
                    <a:pt x="17" y="176"/>
                  </a:cubicBezTo>
                  <a:cubicBezTo>
                    <a:pt x="16" y="174"/>
                    <a:pt x="16" y="172"/>
                    <a:pt x="16" y="170"/>
                  </a:cubicBezTo>
                  <a:moveTo>
                    <a:pt x="16" y="170"/>
                  </a:moveTo>
                  <a:cubicBezTo>
                    <a:pt x="16" y="170"/>
                    <a:pt x="16" y="170"/>
                    <a:pt x="16" y="170"/>
                  </a:cubicBezTo>
                  <a:cubicBezTo>
                    <a:pt x="16" y="170"/>
                    <a:pt x="16" y="170"/>
                    <a:pt x="16" y="170"/>
                  </a:cubicBezTo>
                  <a:moveTo>
                    <a:pt x="16" y="170"/>
                  </a:moveTo>
                  <a:cubicBezTo>
                    <a:pt x="16" y="170"/>
                    <a:pt x="16" y="170"/>
                    <a:pt x="16" y="170"/>
                  </a:cubicBezTo>
                  <a:cubicBezTo>
                    <a:pt x="16" y="170"/>
                    <a:pt x="16" y="170"/>
                    <a:pt x="16" y="170"/>
                  </a:cubicBezTo>
                  <a:moveTo>
                    <a:pt x="15" y="170"/>
                  </a:moveTo>
                  <a:cubicBezTo>
                    <a:pt x="15" y="170"/>
                    <a:pt x="15" y="170"/>
                    <a:pt x="15" y="170"/>
                  </a:cubicBezTo>
                  <a:cubicBezTo>
                    <a:pt x="15" y="170"/>
                    <a:pt x="15" y="170"/>
                    <a:pt x="15" y="170"/>
                  </a:cubicBezTo>
                  <a:moveTo>
                    <a:pt x="26" y="168"/>
                  </a:move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moveTo>
                    <a:pt x="13" y="162"/>
                  </a:moveTo>
                  <a:cubicBezTo>
                    <a:pt x="13" y="162"/>
                    <a:pt x="13" y="162"/>
                    <a:pt x="13" y="162"/>
                  </a:cubicBezTo>
                  <a:cubicBezTo>
                    <a:pt x="13" y="162"/>
                    <a:pt x="13" y="162"/>
                    <a:pt x="13" y="162"/>
                  </a:cubicBezTo>
                  <a:moveTo>
                    <a:pt x="13" y="162"/>
                  </a:moveTo>
                  <a:cubicBezTo>
                    <a:pt x="13" y="162"/>
                    <a:pt x="13" y="162"/>
                    <a:pt x="13" y="162"/>
                  </a:cubicBezTo>
                  <a:cubicBezTo>
                    <a:pt x="13" y="162"/>
                    <a:pt x="13" y="162"/>
                    <a:pt x="13" y="162"/>
                  </a:cubicBezTo>
                  <a:moveTo>
                    <a:pt x="13" y="162"/>
                  </a:moveTo>
                  <a:cubicBezTo>
                    <a:pt x="13" y="162"/>
                    <a:pt x="13" y="162"/>
                    <a:pt x="13" y="162"/>
                  </a:cubicBezTo>
                  <a:cubicBezTo>
                    <a:pt x="13" y="162"/>
                    <a:pt x="13" y="162"/>
                    <a:pt x="13" y="162"/>
                  </a:cubicBezTo>
                  <a:moveTo>
                    <a:pt x="13" y="161"/>
                  </a:moveTo>
                  <a:cubicBezTo>
                    <a:pt x="13" y="162"/>
                    <a:pt x="13" y="162"/>
                    <a:pt x="13" y="162"/>
                  </a:cubicBezTo>
                  <a:cubicBezTo>
                    <a:pt x="13" y="162"/>
                    <a:pt x="13" y="162"/>
                    <a:pt x="13" y="161"/>
                  </a:cubicBezTo>
                  <a:moveTo>
                    <a:pt x="13" y="161"/>
                  </a:moveTo>
                  <a:cubicBezTo>
                    <a:pt x="13" y="161"/>
                    <a:pt x="13" y="161"/>
                    <a:pt x="13" y="161"/>
                  </a:cubicBezTo>
                  <a:cubicBezTo>
                    <a:pt x="13" y="161"/>
                    <a:pt x="13" y="161"/>
                    <a:pt x="13" y="161"/>
                  </a:cubicBezTo>
                  <a:moveTo>
                    <a:pt x="172" y="147"/>
                  </a:moveTo>
                  <a:cubicBezTo>
                    <a:pt x="17" y="185"/>
                    <a:pt x="17" y="185"/>
                    <a:pt x="17" y="185"/>
                  </a:cubicBezTo>
                  <a:cubicBezTo>
                    <a:pt x="17" y="185"/>
                    <a:pt x="17" y="185"/>
                    <a:pt x="17" y="185"/>
                  </a:cubicBezTo>
                  <a:cubicBezTo>
                    <a:pt x="172" y="147"/>
                    <a:pt x="172" y="147"/>
                    <a:pt x="172" y="147"/>
                  </a:cubicBezTo>
                  <a:moveTo>
                    <a:pt x="0" y="144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1" y="145"/>
                    <a:pt x="1" y="145"/>
                    <a:pt x="1" y="145"/>
                  </a:cubicBezTo>
                  <a:cubicBezTo>
                    <a:pt x="6" y="150"/>
                    <a:pt x="10" y="155"/>
                    <a:pt x="13" y="161"/>
                  </a:cubicBezTo>
                  <a:cubicBezTo>
                    <a:pt x="10" y="155"/>
                    <a:pt x="6" y="150"/>
                    <a:pt x="1" y="145"/>
                  </a:cubicBezTo>
                  <a:cubicBezTo>
                    <a:pt x="0" y="144"/>
                    <a:pt x="0" y="144"/>
                    <a:pt x="0" y="144"/>
                  </a:cubicBezTo>
                  <a:moveTo>
                    <a:pt x="41" y="99"/>
                  </a:moveTo>
                  <a:cubicBezTo>
                    <a:pt x="41" y="99"/>
                    <a:pt x="41" y="99"/>
                    <a:pt x="41" y="99"/>
                  </a:cubicBezTo>
                  <a:cubicBezTo>
                    <a:pt x="41" y="99"/>
                    <a:pt x="41" y="99"/>
                    <a:pt x="41" y="99"/>
                  </a:cubicBezTo>
                  <a:cubicBezTo>
                    <a:pt x="41" y="99"/>
                    <a:pt x="41" y="99"/>
                    <a:pt x="41" y="99"/>
                  </a:cubicBezTo>
                  <a:moveTo>
                    <a:pt x="35" y="97"/>
                  </a:moveTo>
                  <a:cubicBezTo>
                    <a:pt x="35" y="97"/>
                    <a:pt x="35" y="97"/>
                    <a:pt x="35" y="97"/>
                  </a:cubicBezTo>
                  <a:cubicBezTo>
                    <a:pt x="35" y="97"/>
                    <a:pt x="35" y="97"/>
                    <a:pt x="35" y="97"/>
                  </a:cubicBezTo>
                  <a:moveTo>
                    <a:pt x="46" y="97"/>
                  </a:moveTo>
                  <a:cubicBezTo>
                    <a:pt x="45" y="98"/>
                    <a:pt x="43" y="99"/>
                    <a:pt x="41" y="99"/>
                  </a:cubicBezTo>
                  <a:cubicBezTo>
                    <a:pt x="43" y="99"/>
                    <a:pt x="45" y="98"/>
                    <a:pt x="46" y="97"/>
                  </a:cubicBezTo>
                  <a:moveTo>
                    <a:pt x="35" y="97"/>
                  </a:moveTo>
                  <a:cubicBezTo>
                    <a:pt x="35" y="97"/>
                    <a:pt x="35" y="97"/>
                    <a:pt x="35" y="97"/>
                  </a:cubicBezTo>
                  <a:cubicBezTo>
                    <a:pt x="35" y="97"/>
                    <a:pt x="35" y="97"/>
                    <a:pt x="35" y="97"/>
                  </a:cubicBezTo>
                  <a:moveTo>
                    <a:pt x="47" y="97"/>
                  </a:moveTo>
                  <a:cubicBezTo>
                    <a:pt x="46" y="97"/>
                    <a:pt x="46" y="97"/>
                    <a:pt x="46" y="97"/>
                  </a:cubicBezTo>
                  <a:cubicBezTo>
                    <a:pt x="46" y="97"/>
                    <a:pt x="46" y="97"/>
                    <a:pt x="47" y="97"/>
                  </a:cubicBezTo>
                  <a:moveTo>
                    <a:pt x="50" y="93"/>
                  </a:moveTo>
                  <a:cubicBezTo>
                    <a:pt x="47" y="97"/>
                    <a:pt x="47" y="97"/>
                    <a:pt x="47" y="97"/>
                  </a:cubicBezTo>
                  <a:cubicBezTo>
                    <a:pt x="50" y="93"/>
                    <a:pt x="50" y="93"/>
                    <a:pt x="50" y="93"/>
                  </a:cubicBezTo>
                  <a:moveTo>
                    <a:pt x="50" y="93"/>
                  </a:moveTo>
                  <a:cubicBezTo>
                    <a:pt x="50" y="93"/>
                    <a:pt x="50" y="93"/>
                    <a:pt x="50" y="93"/>
                  </a:cubicBezTo>
                  <a:cubicBezTo>
                    <a:pt x="50" y="93"/>
                    <a:pt x="50" y="93"/>
                    <a:pt x="50" y="93"/>
                  </a:cubicBezTo>
                  <a:moveTo>
                    <a:pt x="51" y="93"/>
                  </a:moveTo>
                  <a:cubicBezTo>
                    <a:pt x="51" y="93"/>
                    <a:pt x="51" y="93"/>
                    <a:pt x="50" y="93"/>
                  </a:cubicBezTo>
                  <a:cubicBezTo>
                    <a:pt x="51" y="93"/>
                    <a:pt x="51" y="93"/>
                    <a:pt x="51" y="93"/>
                  </a:cubicBezTo>
                  <a:moveTo>
                    <a:pt x="51" y="92"/>
                  </a:moveTo>
                  <a:cubicBezTo>
                    <a:pt x="51" y="93"/>
                    <a:pt x="51" y="93"/>
                    <a:pt x="51" y="93"/>
                  </a:cubicBezTo>
                  <a:cubicBezTo>
                    <a:pt x="51" y="93"/>
                    <a:pt x="51" y="93"/>
                    <a:pt x="51" y="92"/>
                  </a:cubicBezTo>
                  <a:moveTo>
                    <a:pt x="51" y="92"/>
                  </a:move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1" y="92"/>
                    <a:pt x="51" y="92"/>
                  </a:cubicBezTo>
                  <a:moveTo>
                    <a:pt x="51" y="92"/>
                  </a:move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1" y="92"/>
                    <a:pt x="51" y="92"/>
                  </a:cubicBezTo>
                  <a:moveTo>
                    <a:pt x="52" y="92"/>
                  </a:moveTo>
                  <a:cubicBezTo>
                    <a:pt x="52" y="92"/>
                    <a:pt x="52" y="92"/>
                    <a:pt x="52" y="92"/>
                  </a:cubicBezTo>
                  <a:cubicBezTo>
                    <a:pt x="52" y="92"/>
                    <a:pt x="52" y="92"/>
                    <a:pt x="52" y="92"/>
                  </a:cubicBezTo>
                  <a:moveTo>
                    <a:pt x="52" y="92"/>
                  </a:moveTo>
                  <a:cubicBezTo>
                    <a:pt x="52" y="92"/>
                    <a:pt x="52" y="92"/>
                    <a:pt x="52" y="92"/>
                  </a:cubicBezTo>
                  <a:cubicBezTo>
                    <a:pt x="52" y="92"/>
                    <a:pt x="52" y="92"/>
                    <a:pt x="52" y="92"/>
                  </a:cubicBezTo>
                  <a:moveTo>
                    <a:pt x="53" y="92"/>
                  </a:moveTo>
                  <a:cubicBezTo>
                    <a:pt x="53" y="92"/>
                    <a:pt x="53" y="92"/>
                    <a:pt x="53" y="92"/>
                  </a:cubicBezTo>
                  <a:cubicBezTo>
                    <a:pt x="53" y="92"/>
                    <a:pt x="53" y="92"/>
                    <a:pt x="53" y="92"/>
                  </a:cubicBezTo>
                  <a:moveTo>
                    <a:pt x="54" y="91"/>
                  </a:moveTo>
                  <a:cubicBezTo>
                    <a:pt x="54" y="91"/>
                    <a:pt x="54" y="91"/>
                    <a:pt x="54" y="91"/>
                  </a:cubicBezTo>
                  <a:cubicBezTo>
                    <a:pt x="54" y="91"/>
                    <a:pt x="54" y="91"/>
                    <a:pt x="54" y="91"/>
                  </a:cubicBezTo>
                  <a:moveTo>
                    <a:pt x="54" y="91"/>
                  </a:moveTo>
                  <a:cubicBezTo>
                    <a:pt x="54" y="91"/>
                    <a:pt x="54" y="91"/>
                    <a:pt x="54" y="91"/>
                  </a:cubicBezTo>
                  <a:cubicBezTo>
                    <a:pt x="54" y="91"/>
                    <a:pt x="54" y="91"/>
                    <a:pt x="54" y="91"/>
                  </a:cubicBezTo>
                  <a:moveTo>
                    <a:pt x="56" y="91"/>
                  </a:moveTo>
                  <a:cubicBezTo>
                    <a:pt x="56" y="91"/>
                    <a:pt x="56" y="91"/>
                    <a:pt x="56" y="91"/>
                  </a:cubicBezTo>
                  <a:cubicBezTo>
                    <a:pt x="56" y="91"/>
                    <a:pt x="56" y="91"/>
                    <a:pt x="56" y="91"/>
                  </a:cubicBezTo>
                  <a:moveTo>
                    <a:pt x="56" y="91"/>
                  </a:moveTo>
                  <a:cubicBezTo>
                    <a:pt x="56" y="91"/>
                    <a:pt x="56" y="91"/>
                    <a:pt x="56" y="91"/>
                  </a:cubicBezTo>
                  <a:cubicBezTo>
                    <a:pt x="56" y="91"/>
                    <a:pt x="56" y="91"/>
                    <a:pt x="56" y="91"/>
                  </a:cubicBezTo>
                  <a:moveTo>
                    <a:pt x="28" y="90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28" y="90"/>
                    <a:pt x="28" y="90"/>
                    <a:pt x="28" y="90"/>
                  </a:cubicBezTo>
                  <a:cubicBezTo>
                    <a:pt x="28" y="90"/>
                    <a:pt x="28" y="90"/>
                    <a:pt x="28" y="90"/>
                  </a:cubicBezTo>
                  <a:moveTo>
                    <a:pt x="57" y="90"/>
                  </a:moveTo>
                  <a:cubicBezTo>
                    <a:pt x="57" y="90"/>
                    <a:pt x="57" y="90"/>
                    <a:pt x="57" y="90"/>
                  </a:cubicBezTo>
                  <a:cubicBezTo>
                    <a:pt x="57" y="90"/>
                    <a:pt x="57" y="90"/>
                    <a:pt x="57" y="90"/>
                  </a:cubicBezTo>
                  <a:moveTo>
                    <a:pt x="57" y="90"/>
                  </a:moveTo>
                  <a:cubicBezTo>
                    <a:pt x="57" y="90"/>
                    <a:pt x="57" y="90"/>
                    <a:pt x="57" y="90"/>
                  </a:cubicBezTo>
                  <a:cubicBezTo>
                    <a:pt x="57" y="90"/>
                    <a:pt x="57" y="90"/>
                    <a:pt x="57" y="90"/>
                  </a:cubicBezTo>
                  <a:moveTo>
                    <a:pt x="57" y="90"/>
                  </a:moveTo>
                  <a:cubicBezTo>
                    <a:pt x="57" y="90"/>
                    <a:pt x="57" y="90"/>
                    <a:pt x="57" y="90"/>
                  </a:cubicBezTo>
                  <a:cubicBezTo>
                    <a:pt x="57" y="90"/>
                    <a:pt x="57" y="90"/>
                    <a:pt x="57" y="90"/>
                  </a:cubicBezTo>
                  <a:moveTo>
                    <a:pt x="58" y="90"/>
                  </a:moveTo>
                  <a:cubicBezTo>
                    <a:pt x="58" y="90"/>
                    <a:pt x="58" y="90"/>
                    <a:pt x="58" y="90"/>
                  </a:cubicBezTo>
                  <a:cubicBezTo>
                    <a:pt x="58" y="90"/>
                    <a:pt x="58" y="90"/>
                    <a:pt x="58" y="90"/>
                  </a:cubicBezTo>
                  <a:moveTo>
                    <a:pt x="58" y="90"/>
                  </a:moveTo>
                  <a:cubicBezTo>
                    <a:pt x="58" y="90"/>
                    <a:pt x="58" y="90"/>
                    <a:pt x="58" y="90"/>
                  </a:cubicBezTo>
                  <a:cubicBezTo>
                    <a:pt x="58" y="90"/>
                    <a:pt x="58" y="90"/>
                    <a:pt x="58" y="90"/>
                  </a:cubicBezTo>
                  <a:moveTo>
                    <a:pt x="59" y="90"/>
                  </a:moveTo>
                  <a:cubicBezTo>
                    <a:pt x="59" y="90"/>
                    <a:pt x="59" y="90"/>
                    <a:pt x="59" y="90"/>
                  </a:cubicBezTo>
                  <a:cubicBezTo>
                    <a:pt x="59" y="90"/>
                    <a:pt x="59" y="90"/>
                    <a:pt x="59" y="90"/>
                  </a:cubicBezTo>
                  <a:moveTo>
                    <a:pt x="59" y="89"/>
                  </a:moveTo>
                  <a:cubicBezTo>
                    <a:pt x="59" y="89"/>
                    <a:pt x="59" y="89"/>
                    <a:pt x="59" y="89"/>
                  </a:cubicBezTo>
                  <a:cubicBezTo>
                    <a:pt x="59" y="89"/>
                    <a:pt x="59" y="89"/>
                    <a:pt x="59" y="89"/>
                  </a:cubicBezTo>
                  <a:moveTo>
                    <a:pt x="60" y="89"/>
                  </a:moveTo>
                  <a:cubicBezTo>
                    <a:pt x="59" y="89"/>
                    <a:pt x="59" y="89"/>
                    <a:pt x="59" y="89"/>
                  </a:cubicBezTo>
                  <a:cubicBezTo>
                    <a:pt x="59" y="89"/>
                    <a:pt x="59" y="89"/>
                    <a:pt x="60" y="89"/>
                  </a:cubicBezTo>
                  <a:moveTo>
                    <a:pt x="60" y="89"/>
                  </a:moveTo>
                  <a:cubicBezTo>
                    <a:pt x="60" y="89"/>
                    <a:pt x="60" y="89"/>
                    <a:pt x="60" y="89"/>
                  </a:cubicBezTo>
                  <a:cubicBezTo>
                    <a:pt x="60" y="89"/>
                    <a:pt x="60" y="89"/>
                    <a:pt x="60" y="89"/>
                  </a:cubicBezTo>
                  <a:moveTo>
                    <a:pt x="60" y="89"/>
                  </a:moveTo>
                  <a:cubicBezTo>
                    <a:pt x="60" y="89"/>
                    <a:pt x="60" y="89"/>
                    <a:pt x="60" y="89"/>
                  </a:cubicBezTo>
                  <a:cubicBezTo>
                    <a:pt x="60" y="89"/>
                    <a:pt x="60" y="89"/>
                    <a:pt x="60" y="89"/>
                  </a:cubicBezTo>
                  <a:moveTo>
                    <a:pt x="61" y="89"/>
                  </a:moveTo>
                  <a:cubicBezTo>
                    <a:pt x="61" y="89"/>
                    <a:pt x="61" y="89"/>
                    <a:pt x="61" y="89"/>
                  </a:cubicBezTo>
                  <a:cubicBezTo>
                    <a:pt x="61" y="89"/>
                    <a:pt x="61" y="89"/>
                    <a:pt x="61" y="89"/>
                  </a:cubicBezTo>
                  <a:moveTo>
                    <a:pt x="61" y="89"/>
                  </a:moveTo>
                  <a:cubicBezTo>
                    <a:pt x="61" y="89"/>
                    <a:pt x="61" y="89"/>
                    <a:pt x="61" y="89"/>
                  </a:cubicBezTo>
                  <a:cubicBezTo>
                    <a:pt x="61" y="89"/>
                    <a:pt x="61" y="89"/>
                    <a:pt x="61" y="89"/>
                  </a:cubicBezTo>
                  <a:moveTo>
                    <a:pt x="62" y="88"/>
                  </a:moveTo>
                  <a:cubicBezTo>
                    <a:pt x="62" y="88"/>
                    <a:pt x="61" y="88"/>
                    <a:pt x="61" y="89"/>
                  </a:cubicBezTo>
                  <a:cubicBezTo>
                    <a:pt x="61" y="88"/>
                    <a:pt x="62" y="88"/>
                    <a:pt x="62" y="88"/>
                  </a:cubicBezTo>
                  <a:moveTo>
                    <a:pt x="62" y="88"/>
                  </a:move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moveTo>
                    <a:pt x="62" y="88"/>
                  </a:move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moveTo>
                    <a:pt x="63" y="88"/>
                  </a:moveTo>
                  <a:cubicBezTo>
                    <a:pt x="63" y="88"/>
                    <a:pt x="63" y="88"/>
                    <a:pt x="63" y="88"/>
                  </a:cubicBezTo>
                  <a:cubicBezTo>
                    <a:pt x="63" y="88"/>
                    <a:pt x="63" y="88"/>
                    <a:pt x="63" y="88"/>
                  </a:cubicBezTo>
                  <a:moveTo>
                    <a:pt x="63" y="88"/>
                  </a:moveTo>
                  <a:cubicBezTo>
                    <a:pt x="63" y="88"/>
                    <a:pt x="63" y="88"/>
                    <a:pt x="63" y="88"/>
                  </a:cubicBezTo>
                  <a:cubicBezTo>
                    <a:pt x="63" y="88"/>
                    <a:pt x="63" y="88"/>
                    <a:pt x="63" y="88"/>
                  </a:cubicBezTo>
                  <a:moveTo>
                    <a:pt x="64" y="88"/>
                  </a:moveTo>
                  <a:cubicBezTo>
                    <a:pt x="63" y="88"/>
                    <a:pt x="63" y="88"/>
                    <a:pt x="63" y="88"/>
                  </a:cubicBezTo>
                  <a:cubicBezTo>
                    <a:pt x="63" y="88"/>
                    <a:pt x="63" y="88"/>
                    <a:pt x="64" y="88"/>
                  </a:cubicBezTo>
                  <a:moveTo>
                    <a:pt x="64" y="88"/>
                  </a:moveTo>
                  <a:cubicBezTo>
                    <a:pt x="64" y="88"/>
                    <a:pt x="64" y="88"/>
                    <a:pt x="64" y="88"/>
                  </a:cubicBezTo>
                  <a:cubicBezTo>
                    <a:pt x="64" y="88"/>
                    <a:pt x="64" y="88"/>
                    <a:pt x="64" y="88"/>
                  </a:cubicBezTo>
                  <a:moveTo>
                    <a:pt x="64" y="87"/>
                  </a:moveTo>
                  <a:cubicBezTo>
                    <a:pt x="64" y="87"/>
                    <a:pt x="64" y="87"/>
                    <a:pt x="64" y="87"/>
                  </a:cubicBezTo>
                  <a:cubicBezTo>
                    <a:pt x="64" y="87"/>
                    <a:pt x="64" y="87"/>
                    <a:pt x="64" y="87"/>
                  </a:cubicBezTo>
                  <a:moveTo>
                    <a:pt x="65" y="87"/>
                  </a:moveTo>
                  <a:cubicBezTo>
                    <a:pt x="64" y="87"/>
                    <a:pt x="64" y="87"/>
                    <a:pt x="64" y="87"/>
                  </a:cubicBezTo>
                  <a:cubicBezTo>
                    <a:pt x="64" y="87"/>
                    <a:pt x="64" y="87"/>
                    <a:pt x="65" y="87"/>
                  </a:cubicBezTo>
                  <a:moveTo>
                    <a:pt x="65" y="87"/>
                  </a:moveTo>
                  <a:cubicBezTo>
                    <a:pt x="65" y="87"/>
                    <a:pt x="65" y="87"/>
                    <a:pt x="65" y="87"/>
                  </a:cubicBezTo>
                  <a:cubicBezTo>
                    <a:pt x="65" y="87"/>
                    <a:pt x="65" y="87"/>
                    <a:pt x="65" y="87"/>
                  </a:cubicBezTo>
                  <a:moveTo>
                    <a:pt x="65" y="87"/>
                  </a:moveTo>
                  <a:cubicBezTo>
                    <a:pt x="65" y="87"/>
                    <a:pt x="65" y="87"/>
                    <a:pt x="65" y="87"/>
                  </a:cubicBezTo>
                  <a:cubicBezTo>
                    <a:pt x="65" y="87"/>
                    <a:pt x="65" y="87"/>
                    <a:pt x="65" y="87"/>
                  </a:cubicBezTo>
                  <a:moveTo>
                    <a:pt x="66" y="87"/>
                  </a:moveTo>
                  <a:cubicBezTo>
                    <a:pt x="66" y="87"/>
                    <a:pt x="66" y="87"/>
                    <a:pt x="66" y="87"/>
                  </a:cubicBezTo>
                  <a:cubicBezTo>
                    <a:pt x="66" y="87"/>
                    <a:pt x="66" y="87"/>
                    <a:pt x="66" y="87"/>
                  </a:cubicBezTo>
                  <a:moveTo>
                    <a:pt x="66" y="87"/>
                  </a:moveTo>
                  <a:cubicBezTo>
                    <a:pt x="66" y="87"/>
                    <a:pt x="66" y="87"/>
                    <a:pt x="66" y="87"/>
                  </a:cubicBezTo>
                  <a:cubicBezTo>
                    <a:pt x="66" y="87"/>
                    <a:pt x="66" y="87"/>
                    <a:pt x="66" y="87"/>
                  </a:cubicBezTo>
                  <a:moveTo>
                    <a:pt x="67" y="86"/>
                  </a:moveTo>
                  <a:cubicBezTo>
                    <a:pt x="67" y="86"/>
                    <a:pt x="67" y="86"/>
                    <a:pt x="67" y="86"/>
                  </a:cubicBezTo>
                  <a:cubicBezTo>
                    <a:pt x="67" y="86"/>
                    <a:pt x="67" y="86"/>
                    <a:pt x="67" y="86"/>
                  </a:cubicBezTo>
                  <a:moveTo>
                    <a:pt x="67" y="86"/>
                  </a:moveTo>
                  <a:cubicBezTo>
                    <a:pt x="67" y="86"/>
                    <a:pt x="67" y="86"/>
                    <a:pt x="67" y="86"/>
                  </a:cubicBezTo>
                  <a:cubicBezTo>
                    <a:pt x="67" y="86"/>
                    <a:pt x="67" y="86"/>
                    <a:pt x="67" y="86"/>
                  </a:cubicBezTo>
                  <a:moveTo>
                    <a:pt x="67" y="86"/>
                  </a:moveTo>
                  <a:cubicBezTo>
                    <a:pt x="67" y="86"/>
                    <a:pt x="67" y="86"/>
                    <a:pt x="67" y="86"/>
                  </a:cubicBezTo>
                  <a:cubicBezTo>
                    <a:pt x="67" y="86"/>
                    <a:pt x="67" y="86"/>
                    <a:pt x="67" y="86"/>
                  </a:cubicBezTo>
                  <a:moveTo>
                    <a:pt x="89" y="76"/>
                  </a:moveTo>
                  <a:cubicBezTo>
                    <a:pt x="89" y="76"/>
                    <a:pt x="89" y="76"/>
                    <a:pt x="89" y="76"/>
                  </a:cubicBezTo>
                  <a:cubicBezTo>
                    <a:pt x="74" y="120"/>
                    <a:pt x="48" y="150"/>
                    <a:pt x="27" y="168"/>
                  </a:cubicBezTo>
                  <a:cubicBezTo>
                    <a:pt x="48" y="150"/>
                    <a:pt x="74" y="120"/>
                    <a:pt x="89" y="76"/>
                  </a:cubicBezTo>
                  <a:moveTo>
                    <a:pt x="216" y="1"/>
                  </a:moveTo>
                  <a:cubicBezTo>
                    <a:pt x="200" y="12"/>
                    <a:pt x="183" y="22"/>
                    <a:pt x="166" y="33"/>
                  </a:cubicBezTo>
                  <a:cubicBezTo>
                    <a:pt x="172" y="147"/>
                    <a:pt x="172" y="147"/>
                    <a:pt x="172" y="147"/>
                  </a:cubicBezTo>
                  <a:cubicBezTo>
                    <a:pt x="166" y="33"/>
                    <a:pt x="166" y="33"/>
                    <a:pt x="166" y="33"/>
                  </a:cubicBezTo>
                  <a:cubicBezTo>
                    <a:pt x="183" y="22"/>
                    <a:pt x="200" y="12"/>
                    <a:pt x="216" y="1"/>
                  </a:cubicBezTo>
                  <a:moveTo>
                    <a:pt x="216" y="0"/>
                  </a:moveTo>
                  <a:cubicBezTo>
                    <a:pt x="216" y="0"/>
                    <a:pt x="216" y="0"/>
                    <a:pt x="216" y="1"/>
                  </a:cubicBezTo>
                  <a:cubicBezTo>
                    <a:pt x="216" y="0"/>
                    <a:pt x="216" y="0"/>
                    <a:pt x="216" y="0"/>
                  </a:cubicBezTo>
                </a:path>
              </a:pathLst>
            </a:custGeom>
            <a:solidFill>
              <a:srgbClr val="FAD5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45"/>
            <p:cNvSpPr>
              <a:spLocks/>
            </p:cNvSpPr>
            <p:nvPr/>
          </p:nvSpPr>
          <p:spPr bwMode="auto">
            <a:xfrm>
              <a:off x="4690493" y="6295294"/>
              <a:ext cx="671513" cy="663575"/>
            </a:xfrm>
            <a:custGeom>
              <a:avLst/>
              <a:gdLst>
                <a:gd name="T0" fmla="*/ 171 w 178"/>
                <a:gd name="T1" fmla="*/ 0 h 176"/>
                <a:gd name="T2" fmla="*/ 97 w 178"/>
                <a:gd name="T3" fmla="*/ 56 h 176"/>
                <a:gd name="T4" fmla="*/ 95 w 178"/>
                <a:gd name="T5" fmla="*/ 62 h 176"/>
                <a:gd name="T6" fmla="*/ 33 w 178"/>
                <a:gd name="T7" fmla="*/ 154 h 176"/>
                <a:gd name="T8" fmla="*/ 32 w 178"/>
                <a:gd name="T9" fmla="*/ 154 h 176"/>
                <a:gd name="T10" fmla="*/ 32 w 178"/>
                <a:gd name="T11" fmla="*/ 154 h 176"/>
                <a:gd name="T12" fmla="*/ 23 w 178"/>
                <a:gd name="T13" fmla="*/ 162 h 176"/>
                <a:gd name="T14" fmla="*/ 23 w 178"/>
                <a:gd name="T15" fmla="*/ 162 h 176"/>
                <a:gd name="T16" fmla="*/ 23 w 178"/>
                <a:gd name="T17" fmla="*/ 162 h 176"/>
                <a:gd name="T18" fmla="*/ 0 w 178"/>
                <a:gd name="T19" fmla="*/ 176 h 176"/>
                <a:gd name="T20" fmla="*/ 23 w 178"/>
                <a:gd name="T21" fmla="*/ 171 h 176"/>
                <a:gd name="T22" fmla="*/ 178 w 178"/>
                <a:gd name="T23" fmla="*/ 133 h 176"/>
                <a:gd name="T24" fmla="*/ 172 w 178"/>
                <a:gd name="T25" fmla="*/ 19 h 176"/>
                <a:gd name="T26" fmla="*/ 171 w 178"/>
                <a:gd name="T2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8" h="176">
                  <a:moveTo>
                    <a:pt x="171" y="0"/>
                  </a:moveTo>
                  <a:cubicBezTo>
                    <a:pt x="97" y="56"/>
                    <a:pt x="97" y="56"/>
                    <a:pt x="97" y="56"/>
                  </a:cubicBezTo>
                  <a:cubicBezTo>
                    <a:pt x="97" y="58"/>
                    <a:pt x="96" y="60"/>
                    <a:pt x="95" y="62"/>
                  </a:cubicBezTo>
                  <a:cubicBezTo>
                    <a:pt x="80" y="106"/>
                    <a:pt x="54" y="136"/>
                    <a:pt x="33" y="154"/>
                  </a:cubicBezTo>
                  <a:cubicBezTo>
                    <a:pt x="32" y="154"/>
                    <a:pt x="32" y="154"/>
                    <a:pt x="32" y="154"/>
                  </a:cubicBezTo>
                  <a:cubicBezTo>
                    <a:pt x="32" y="154"/>
                    <a:pt x="32" y="154"/>
                    <a:pt x="32" y="154"/>
                  </a:cubicBezTo>
                  <a:cubicBezTo>
                    <a:pt x="29" y="157"/>
                    <a:pt x="26" y="160"/>
                    <a:pt x="23" y="162"/>
                  </a:cubicBezTo>
                  <a:cubicBezTo>
                    <a:pt x="23" y="162"/>
                    <a:pt x="23" y="162"/>
                    <a:pt x="23" y="162"/>
                  </a:cubicBezTo>
                  <a:cubicBezTo>
                    <a:pt x="23" y="162"/>
                    <a:pt x="23" y="162"/>
                    <a:pt x="23" y="162"/>
                  </a:cubicBezTo>
                  <a:cubicBezTo>
                    <a:pt x="10" y="172"/>
                    <a:pt x="0" y="176"/>
                    <a:pt x="0" y="176"/>
                  </a:cubicBezTo>
                  <a:cubicBezTo>
                    <a:pt x="23" y="171"/>
                    <a:pt x="23" y="171"/>
                    <a:pt x="23" y="171"/>
                  </a:cubicBezTo>
                  <a:cubicBezTo>
                    <a:pt x="178" y="133"/>
                    <a:pt x="178" y="133"/>
                    <a:pt x="178" y="133"/>
                  </a:cubicBezTo>
                  <a:cubicBezTo>
                    <a:pt x="172" y="19"/>
                    <a:pt x="172" y="19"/>
                    <a:pt x="172" y="19"/>
                  </a:cubicBezTo>
                  <a:cubicBezTo>
                    <a:pt x="171" y="0"/>
                    <a:pt x="171" y="0"/>
                    <a:pt x="171" y="0"/>
                  </a:cubicBezTo>
                </a:path>
              </a:pathLst>
            </a:custGeom>
            <a:solidFill>
              <a:srgbClr val="EE421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3" name="组合 112"/>
          <p:cNvGrpSpPr/>
          <p:nvPr/>
        </p:nvGrpSpPr>
        <p:grpSpPr>
          <a:xfrm rot="20820742">
            <a:off x="2001233" y="3881188"/>
            <a:ext cx="654098" cy="417127"/>
            <a:chOff x="2718205" y="3468480"/>
            <a:chExt cx="622797" cy="397166"/>
          </a:xfrm>
        </p:grpSpPr>
        <p:sp>
          <p:nvSpPr>
            <p:cNvPr id="114" name="任意多边形 113"/>
            <p:cNvSpPr/>
            <p:nvPr/>
          </p:nvSpPr>
          <p:spPr>
            <a:xfrm flipV="1">
              <a:off x="2833496" y="3618306"/>
              <a:ext cx="392351" cy="247340"/>
            </a:xfrm>
            <a:custGeom>
              <a:avLst/>
              <a:gdLst>
                <a:gd name="connsiteX0" fmla="*/ 340624 w 682357"/>
                <a:gd name="connsiteY0" fmla="*/ 0 h 429849"/>
                <a:gd name="connsiteX1" fmla="*/ 682357 w 682357"/>
                <a:gd name="connsiteY1" fmla="*/ 341733 h 429849"/>
                <a:gd name="connsiteX2" fmla="*/ 680792 w 682357"/>
                <a:gd name="connsiteY2" fmla="*/ 357256 h 429849"/>
                <a:gd name="connsiteX3" fmla="*/ 611731 w 682357"/>
                <a:gd name="connsiteY3" fmla="*/ 388335 h 429849"/>
                <a:gd name="connsiteX4" fmla="*/ 363715 w 682357"/>
                <a:gd name="connsiteY4" fmla="*/ 429849 h 429849"/>
                <a:gd name="connsiteX5" fmla="*/ 60003 w 682357"/>
                <a:gd name="connsiteY5" fmla="*/ 366090 h 429849"/>
                <a:gd name="connsiteX6" fmla="*/ 0 w 682357"/>
                <a:gd name="connsiteY6" fmla="*/ 330737 h 429849"/>
                <a:gd name="connsiteX7" fmla="*/ 5834 w 682357"/>
                <a:gd name="connsiteY7" fmla="*/ 272862 h 429849"/>
                <a:gd name="connsiteX8" fmla="*/ 340624 w 682357"/>
                <a:gd name="connsiteY8" fmla="*/ 0 h 429849"/>
                <a:gd name="connsiteX0" fmla="*/ 340624 w 682357"/>
                <a:gd name="connsiteY0" fmla="*/ 0 h 431982"/>
                <a:gd name="connsiteX1" fmla="*/ 682357 w 682357"/>
                <a:gd name="connsiteY1" fmla="*/ 341733 h 431982"/>
                <a:gd name="connsiteX2" fmla="*/ 680792 w 682357"/>
                <a:gd name="connsiteY2" fmla="*/ 357256 h 431982"/>
                <a:gd name="connsiteX3" fmla="*/ 611731 w 682357"/>
                <a:gd name="connsiteY3" fmla="*/ 388335 h 431982"/>
                <a:gd name="connsiteX4" fmla="*/ 363715 w 682357"/>
                <a:gd name="connsiteY4" fmla="*/ 429849 h 431982"/>
                <a:gd name="connsiteX5" fmla="*/ 0 w 682357"/>
                <a:gd name="connsiteY5" fmla="*/ 330737 h 431982"/>
                <a:gd name="connsiteX6" fmla="*/ 5834 w 682357"/>
                <a:gd name="connsiteY6" fmla="*/ 272862 h 431982"/>
                <a:gd name="connsiteX7" fmla="*/ 340624 w 682357"/>
                <a:gd name="connsiteY7" fmla="*/ 0 h 431982"/>
                <a:gd name="connsiteX0" fmla="*/ 340624 w 682357"/>
                <a:gd name="connsiteY0" fmla="*/ 0 h 429849"/>
                <a:gd name="connsiteX1" fmla="*/ 682357 w 682357"/>
                <a:gd name="connsiteY1" fmla="*/ 341733 h 429849"/>
                <a:gd name="connsiteX2" fmla="*/ 680792 w 682357"/>
                <a:gd name="connsiteY2" fmla="*/ 357256 h 429849"/>
                <a:gd name="connsiteX3" fmla="*/ 363715 w 682357"/>
                <a:gd name="connsiteY3" fmla="*/ 429849 h 429849"/>
                <a:gd name="connsiteX4" fmla="*/ 0 w 682357"/>
                <a:gd name="connsiteY4" fmla="*/ 330737 h 429849"/>
                <a:gd name="connsiteX5" fmla="*/ 5834 w 682357"/>
                <a:gd name="connsiteY5" fmla="*/ 272862 h 429849"/>
                <a:gd name="connsiteX6" fmla="*/ 340624 w 682357"/>
                <a:gd name="connsiteY6" fmla="*/ 0 h 429849"/>
                <a:gd name="connsiteX0" fmla="*/ 340624 w 682357"/>
                <a:gd name="connsiteY0" fmla="*/ 0 h 429849"/>
                <a:gd name="connsiteX1" fmla="*/ 682357 w 682357"/>
                <a:gd name="connsiteY1" fmla="*/ 341733 h 429849"/>
                <a:gd name="connsiteX2" fmla="*/ 363715 w 682357"/>
                <a:gd name="connsiteY2" fmla="*/ 429849 h 429849"/>
                <a:gd name="connsiteX3" fmla="*/ 0 w 682357"/>
                <a:gd name="connsiteY3" fmla="*/ 330737 h 429849"/>
                <a:gd name="connsiteX4" fmla="*/ 5834 w 682357"/>
                <a:gd name="connsiteY4" fmla="*/ 272862 h 429849"/>
                <a:gd name="connsiteX5" fmla="*/ 340624 w 682357"/>
                <a:gd name="connsiteY5" fmla="*/ 0 h 429849"/>
                <a:gd name="connsiteX0" fmla="*/ 340624 w 682357"/>
                <a:gd name="connsiteY0" fmla="*/ 0 h 435097"/>
                <a:gd name="connsiteX1" fmla="*/ 682357 w 682357"/>
                <a:gd name="connsiteY1" fmla="*/ 341733 h 435097"/>
                <a:gd name="connsiteX2" fmla="*/ 363715 w 682357"/>
                <a:gd name="connsiteY2" fmla="*/ 429849 h 435097"/>
                <a:gd name="connsiteX3" fmla="*/ 0 w 682357"/>
                <a:gd name="connsiteY3" fmla="*/ 330737 h 435097"/>
                <a:gd name="connsiteX4" fmla="*/ 5834 w 682357"/>
                <a:gd name="connsiteY4" fmla="*/ 272862 h 435097"/>
                <a:gd name="connsiteX5" fmla="*/ 340624 w 682357"/>
                <a:gd name="connsiteY5" fmla="*/ 0 h 435097"/>
                <a:gd name="connsiteX0" fmla="*/ 340624 w 682357"/>
                <a:gd name="connsiteY0" fmla="*/ 0 h 430394"/>
                <a:gd name="connsiteX1" fmla="*/ 682357 w 682357"/>
                <a:gd name="connsiteY1" fmla="*/ 341733 h 430394"/>
                <a:gd name="connsiteX2" fmla="*/ 363715 w 682357"/>
                <a:gd name="connsiteY2" fmla="*/ 429849 h 430394"/>
                <a:gd name="connsiteX3" fmla="*/ 0 w 682357"/>
                <a:gd name="connsiteY3" fmla="*/ 330737 h 430394"/>
                <a:gd name="connsiteX4" fmla="*/ 5834 w 682357"/>
                <a:gd name="connsiteY4" fmla="*/ 272862 h 430394"/>
                <a:gd name="connsiteX5" fmla="*/ 340624 w 682357"/>
                <a:gd name="connsiteY5" fmla="*/ 0 h 430394"/>
                <a:gd name="connsiteX0" fmla="*/ 340624 w 682357"/>
                <a:gd name="connsiteY0" fmla="*/ 0 h 430394"/>
                <a:gd name="connsiteX1" fmla="*/ 682357 w 682357"/>
                <a:gd name="connsiteY1" fmla="*/ 341733 h 430394"/>
                <a:gd name="connsiteX2" fmla="*/ 363715 w 682357"/>
                <a:gd name="connsiteY2" fmla="*/ 429849 h 430394"/>
                <a:gd name="connsiteX3" fmla="*/ 0 w 682357"/>
                <a:gd name="connsiteY3" fmla="*/ 330737 h 430394"/>
                <a:gd name="connsiteX4" fmla="*/ 5834 w 682357"/>
                <a:gd name="connsiteY4" fmla="*/ 272862 h 430394"/>
                <a:gd name="connsiteX5" fmla="*/ 340624 w 682357"/>
                <a:gd name="connsiteY5" fmla="*/ 0 h 430394"/>
                <a:gd name="connsiteX0" fmla="*/ 340624 w 682357"/>
                <a:gd name="connsiteY0" fmla="*/ 0 h 430160"/>
                <a:gd name="connsiteX1" fmla="*/ 682357 w 682357"/>
                <a:gd name="connsiteY1" fmla="*/ 341733 h 430160"/>
                <a:gd name="connsiteX2" fmla="*/ 363715 w 682357"/>
                <a:gd name="connsiteY2" fmla="*/ 429849 h 430160"/>
                <a:gd name="connsiteX3" fmla="*/ 0 w 682357"/>
                <a:gd name="connsiteY3" fmla="*/ 330737 h 430160"/>
                <a:gd name="connsiteX4" fmla="*/ 5834 w 682357"/>
                <a:gd name="connsiteY4" fmla="*/ 272862 h 430160"/>
                <a:gd name="connsiteX5" fmla="*/ 340624 w 682357"/>
                <a:gd name="connsiteY5" fmla="*/ 0 h 430160"/>
                <a:gd name="connsiteX0" fmla="*/ 340624 w 682357"/>
                <a:gd name="connsiteY0" fmla="*/ 0 h 430160"/>
                <a:gd name="connsiteX1" fmla="*/ 682357 w 682357"/>
                <a:gd name="connsiteY1" fmla="*/ 341733 h 430160"/>
                <a:gd name="connsiteX2" fmla="*/ 363715 w 682357"/>
                <a:gd name="connsiteY2" fmla="*/ 429849 h 430160"/>
                <a:gd name="connsiteX3" fmla="*/ 0 w 682357"/>
                <a:gd name="connsiteY3" fmla="*/ 330737 h 430160"/>
                <a:gd name="connsiteX4" fmla="*/ 5834 w 682357"/>
                <a:gd name="connsiteY4" fmla="*/ 272862 h 430160"/>
                <a:gd name="connsiteX5" fmla="*/ 340624 w 682357"/>
                <a:gd name="connsiteY5" fmla="*/ 0 h 430160"/>
                <a:gd name="connsiteX0" fmla="*/ 340624 w 682357"/>
                <a:gd name="connsiteY0" fmla="*/ 0 h 430160"/>
                <a:gd name="connsiteX1" fmla="*/ 682357 w 682357"/>
                <a:gd name="connsiteY1" fmla="*/ 341733 h 430160"/>
                <a:gd name="connsiteX2" fmla="*/ 363715 w 682357"/>
                <a:gd name="connsiteY2" fmla="*/ 429849 h 430160"/>
                <a:gd name="connsiteX3" fmla="*/ 0 w 682357"/>
                <a:gd name="connsiteY3" fmla="*/ 330737 h 430160"/>
                <a:gd name="connsiteX4" fmla="*/ 5834 w 682357"/>
                <a:gd name="connsiteY4" fmla="*/ 272862 h 430160"/>
                <a:gd name="connsiteX5" fmla="*/ 340624 w 682357"/>
                <a:gd name="connsiteY5" fmla="*/ 0 h 430160"/>
                <a:gd name="connsiteX0" fmla="*/ 340624 w 682357"/>
                <a:gd name="connsiteY0" fmla="*/ 0 h 430160"/>
                <a:gd name="connsiteX1" fmla="*/ 682357 w 682357"/>
                <a:gd name="connsiteY1" fmla="*/ 341733 h 430160"/>
                <a:gd name="connsiteX2" fmla="*/ 347046 w 682357"/>
                <a:gd name="connsiteY2" fmla="*/ 429849 h 430160"/>
                <a:gd name="connsiteX3" fmla="*/ 0 w 682357"/>
                <a:gd name="connsiteY3" fmla="*/ 330737 h 430160"/>
                <a:gd name="connsiteX4" fmla="*/ 5834 w 682357"/>
                <a:gd name="connsiteY4" fmla="*/ 272862 h 430160"/>
                <a:gd name="connsiteX5" fmla="*/ 340624 w 682357"/>
                <a:gd name="connsiteY5" fmla="*/ 0 h 430160"/>
                <a:gd name="connsiteX0" fmla="*/ 340624 w 682357"/>
                <a:gd name="connsiteY0" fmla="*/ 0 h 430176"/>
                <a:gd name="connsiteX1" fmla="*/ 682357 w 682357"/>
                <a:gd name="connsiteY1" fmla="*/ 341733 h 430176"/>
                <a:gd name="connsiteX2" fmla="*/ 347046 w 682357"/>
                <a:gd name="connsiteY2" fmla="*/ 429849 h 430176"/>
                <a:gd name="connsiteX3" fmla="*/ 0 w 682357"/>
                <a:gd name="connsiteY3" fmla="*/ 330737 h 430176"/>
                <a:gd name="connsiteX4" fmla="*/ 5834 w 682357"/>
                <a:gd name="connsiteY4" fmla="*/ 272862 h 430176"/>
                <a:gd name="connsiteX5" fmla="*/ 340624 w 682357"/>
                <a:gd name="connsiteY5" fmla="*/ 0 h 430176"/>
                <a:gd name="connsiteX0" fmla="*/ 340624 w 682357"/>
                <a:gd name="connsiteY0" fmla="*/ 0 h 430160"/>
                <a:gd name="connsiteX1" fmla="*/ 682357 w 682357"/>
                <a:gd name="connsiteY1" fmla="*/ 341733 h 430160"/>
                <a:gd name="connsiteX2" fmla="*/ 347046 w 682357"/>
                <a:gd name="connsiteY2" fmla="*/ 429849 h 430160"/>
                <a:gd name="connsiteX3" fmla="*/ 0 w 682357"/>
                <a:gd name="connsiteY3" fmla="*/ 330737 h 430160"/>
                <a:gd name="connsiteX4" fmla="*/ 5834 w 682357"/>
                <a:gd name="connsiteY4" fmla="*/ 272862 h 430160"/>
                <a:gd name="connsiteX5" fmla="*/ 340624 w 682357"/>
                <a:gd name="connsiteY5" fmla="*/ 0 h 430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2357" h="430160">
                  <a:moveTo>
                    <a:pt x="340624" y="0"/>
                  </a:moveTo>
                  <a:cubicBezTo>
                    <a:pt x="529358" y="0"/>
                    <a:pt x="682357" y="152999"/>
                    <a:pt x="682357" y="341733"/>
                  </a:cubicBezTo>
                  <a:cubicBezTo>
                    <a:pt x="599955" y="399680"/>
                    <a:pt x="460404" y="433816"/>
                    <a:pt x="347046" y="429849"/>
                  </a:cubicBezTo>
                  <a:cubicBezTo>
                    <a:pt x="233688" y="425882"/>
                    <a:pt x="59647" y="414052"/>
                    <a:pt x="0" y="330737"/>
                  </a:cubicBezTo>
                  <a:lnTo>
                    <a:pt x="5834" y="272862"/>
                  </a:lnTo>
                  <a:cubicBezTo>
                    <a:pt x="37699" y="117140"/>
                    <a:pt x="175482" y="0"/>
                    <a:pt x="340624" y="0"/>
                  </a:cubicBezTo>
                  <a:close/>
                </a:path>
              </a:pathLst>
            </a:custGeom>
            <a:solidFill>
              <a:srgbClr val="F9EA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2718205" y="3526921"/>
              <a:ext cx="622797" cy="312990"/>
            </a:xfrm>
            <a:prstGeom prst="ellipse">
              <a:avLst/>
            </a:prstGeom>
            <a:solidFill>
              <a:srgbClr val="F67E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任意多边形 115"/>
            <p:cNvSpPr/>
            <p:nvPr/>
          </p:nvSpPr>
          <p:spPr>
            <a:xfrm>
              <a:off x="2830500" y="3468480"/>
              <a:ext cx="392351" cy="247340"/>
            </a:xfrm>
            <a:custGeom>
              <a:avLst/>
              <a:gdLst>
                <a:gd name="connsiteX0" fmla="*/ 340624 w 682357"/>
                <a:gd name="connsiteY0" fmla="*/ 0 h 429849"/>
                <a:gd name="connsiteX1" fmla="*/ 682357 w 682357"/>
                <a:gd name="connsiteY1" fmla="*/ 341733 h 429849"/>
                <a:gd name="connsiteX2" fmla="*/ 680792 w 682357"/>
                <a:gd name="connsiteY2" fmla="*/ 357256 h 429849"/>
                <a:gd name="connsiteX3" fmla="*/ 611731 w 682357"/>
                <a:gd name="connsiteY3" fmla="*/ 388335 h 429849"/>
                <a:gd name="connsiteX4" fmla="*/ 363715 w 682357"/>
                <a:gd name="connsiteY4" fmla="*/ 429849 h 429849"/>
                <a:gd name="connsiteX5" fmla="*/ 60003 w 682357"/>
                <a:gd name="connsiteY5" fmla="*/ 366090 h 429849"/>
                <a:gd name="connsiteX6" fmla="*/ 0 w 682357"/>
                <a:gd name="connsiteY6" fmla="*/ 330737 h 429849"/>
                <a:gd name="connsiteX7" fmla="*/ 5834 w 682357"/>
                <a:gd name="connsiteY7" fmla="*/ 272862 h 429849"/>
                <a:gd name="connsiteX8" fmla="*/ 340624 w 682357"/>
                <a:gd name="connsiteY8" fmla="*/ 0 h 429849"/>
                <a:gd name="connsiteX0" fmla="*/ 340624 w 682357"/>
                <a:gd name="connsiteY0" fmla="*/ 0 h 431982"/>
                <a:gd name="connsiteX1" fmla="*/ 682357 w 682357"/>
                <a:gd name="connsiteY1" fmla="*/ 341733 h 431982"/>
                <a:gd name="connsiteX2" fmla="*/ 680792 w 682357"/>
                <a:gd name="connsiteY2" fmla="*/ 357256 h 431982"/>
                <a:gd name="connsiteX3" fmla="*/ 611731 w 682357"/>
                <a:gd name="connsiteY3" fmla="*/ 388335 h 431982"/>
                <a:gd name="connsiteX4" fmla="*/ 363715 w 682357"/>
                <a:gd name="connsiteY4" fmla="*/ 429849 h 431982"/>
                <a:gd name="connsiteX5" fmla="*/ 0 w 682357"/>
                <a:gd name="connsiteY5" fmla="*/ 330737 h 431982"/>
                <a:gd name="connsiteX6" fmla="*/ 5834 w 682357"/>
                <a:gd name="connsiteY6" fmla="*/ 272862 h 431982"/>
                <a:gd name="connsiteX7" fmla="*/ 340624 w 682357"/>
                <a:gd name="connsiteY7" fmla="*/ 0 h 431982"/>
                <a:gd name="connsiteX0" fmla="*/ 340624 w 682357"/>
                <a:gd name="connsiteY0" fmla="*/ 0 h 429849"/>
                <a:gd name="connsiteX1" fmla="*/ 682357 w 682357"/>
                <a:gd name="connsiteY1" fmla="*/ 341733 h 429849"/>
                <a:gd name="connsiteX2" fmla="*/ 680792 w 682357"/>
                <a:gd name="connsiteY2" fmla="*/ 357256 h 429849"/>
                <a:gd name="connsiteX3" fmla="*/ 363715 w 682357"/>
                <a:gd name="connsiteY3" fmla="*/ 429849 h 429849"/>
                <a:gd name="connsiteX4" fmla="*/ 0 w 682357"/>
                <a:gd name="connsiteY4" fmla="*/ 330737 h 429849"/>
                <a:gd name="connsiteX5" fmla="*/ 5834 w 682357"/>
                <a:gd name="connsiteY5" fmla="*/ 272862 h 429849"/>
                <a:gd name="connsiteX6" fmla="*/ 340624 w 682357"/>
                <a:gd name="connsiteY6" fmla="*/ 0 h 429849"/>
                <a:gd name="connsiteX0" fmla="*/ 340624 w 682357"/>
                <a:gd name="connsiteY0" fmla="*/ 0 h 429849"/>
                <a:gd name="connsiteX1" fmla="*/ 682357 w 682357"/>
                <a:gd name="connsiteY1" fmla="*/ 341733 h 429849"/>
                <a:gd name="connsiteX2" fmla="*/ 363715 w 682357"/>
                <a:gd name="connsiteY2" fmla="*/ 429849 h 429849"/>
                <a:gd name="connsiteX3" fmla="*/ 0 w 682357"/>
                <a:gd name="connsiteY3" fmla="*/ 330737 h 429849"/>
                <a:gd name="connsiteX4" fmla="*/ 5834 w 682357"/>
                <a:gd name="connsiteY4" fmla="*/ 272862 h 429849"/>
                <a:gd name="connsiteX5" fmla="*/ 340624 w 682357"/>
                <a:gd name="connsiteY5" fmla="*/ 0 h 429849"/>
                <a:gd name="connsiteX0" fmla="*/ 340624 w 682357"/>
                <a:gd name="connsiteY0" fmla="*/ 0 h 435097"/>
                <a:gd name="connsiteX1" fmla="*/ 682357 w 682357"/>
                <a:gd name="connsiteY1" fmla="*/ 341733 h 435097"/>
                <a:gd name="connsiteX2" fmla="*/ 363715 w 682357"/>
                <a:gd name="connsiteY2" fmla="*/ 429849 h 435097"/>
                <a:gd name="connsiteX3" fmla="*/ 0 w 682357"/>
                <a:gd name="connsiteY3" fmla="*/ 330737 h 435097"/>
                <a:gd name="connsiteX4" fmla="*/ 5834 w 682357"/>
                <a:gd name="connsiteY4" fmla="*/ 272862 h 435097"/>
                <a:gd name="connsiteX5" fmla="*/ 340624 w 682357"/>
                <a:gd name="connsiteY5" fmla="*/ 0 h 435097"/>
                <a:gd name="connsiteX0" fmla="*/ 340624 w 682357"/>
                <a:gd name="connsiteY0" fmla="*/ 0 h 430394"/>
                <a:gd name="connsiteX1" fmla="*/ 682357 w 682357"/>
                <a:gd name="connsiteY1" fmla="*/ 341733 h 430394"/>
                <a:gd name="connsiteX2" fmla="*/ 363715 w 682357"/>
                <a:gd name="connsiteY2" fmla="*/ 429849 h 430394"/>
                <a:gd name="connsiteX3" fmla="*/ 0 w 682357"/>
                <a:gd name="connsiteY3" fmla="*/ 330737 h 430394"/>
                <a:gd name="connsiteX4" fmla="*/ 5834 w 682357"/>
                <a:gd name="connsiteY4" fmla="*/ 272862 h 430394"/>
                <a:gd name="connsiteX5" fmla="*/ 340624 w 682357"/>
                <a:gd name="connsiteY5" fmla="*/ 0 h 430394"/>
                <a:gd name="connsiteX0" fmla="*/ 340624 w 682357"/>
                <a:gd name="connsiteY0" fmla="*/ 0 h 430394"/>
                <a:gd name="connsiteX1" fmla="*/ 682357 w 682357"/>
                <a:gd name="connsiteY1" fmla="*/ 341733 h 430394"/>
                <a:gd name="connsiteX2" fmla="*/ 363715 w 682357"/>
                <a:gd name="connsiteY2" fmla="*/ 429849 h 430394"/>
                <a:gd name="connsiteX3" fmla="*/ 0 w 682357"/>
                <a:gd name="connsiteY3" fmla="*/ 330737 h 430394"/>
                <a:gd name="connsiteX4" fmla="*/ 5834 w 682357"/>
                <a:gd name="connsiteY4" fmla="*/ 272862 h 430394"/>
                <a:gd name="connsiteX5" fmla="*/ 340624 w 682357"/>
                <a:gd name="connsiteY5" fmla="*/ 0 h 430394"/>
                <a:gd name="connsiteX0" fmla="*/ 340624 w 682357"/>
                <a:gd name="connsiteY0" fmla="*/ 0 h 430160"/>
                <a:gd name="connsiteX1" fmla="*/ 682357 w 682357"/>
                <a:gd name="connsiteY1" fmla="*/ 341733 h 430160"/>
                <a:gd name="connsiteX2" fmla="*/ 363715 w 682357"/>
                <a:gd name="connsiteY2" fmla="*/ 429849 h 430160"/>
                <a:gd name="connsiteX3" fmla="*/ 0 w 682357"/>
                <a:gd name="connsiteY3" fmla="*/ 330737 h 430160"/>
                <a:gd name="connsiteX4" fmla="*/ 5834 w 682357"/>
                <a:gd name="connsiteY4" fmla="*/ 272862 h 430160"/>
                <a:gd name="connsiteX5" fmla="*/ 340624 w 682357"/>
                <a:gd name="connsiteY5" fmla="*/ 0 h 430160"/>
                <a:gd name="connsiteX0" fmla="*/ 340624 w 682357"/>
                <a:gd name="connsiteY0" fmla="*/ 0 h 430160"/>
                <a:gd name="connsiteX1" fmla="*/ 682357 w 682357"/>
                <a:gd name="connsiteY1" fmla="*/ 341733 h 430160"/>
                <a:gd name="connsiteX2" fmla="*/ 363715 w 682357"/>
                <a:gd name="connsiteY2" fmla="*/ 429849 h 430160"/>
                <a:gd name="connsiteX3" fmla="*/ 0 w 682357"/>
                <a:gd name="connsiteY3" fmla="*/ 330737 h 430160"/>
                <a:gd name="connsiteX4" fmla="*/ 5834 w 682357"/>
                <a:gd name="connsiteY4" fmla="*/ 272862 h 430160"/>
                <a:gd name="connsiteX5" fmla="*/ 340624 w 682357"/>
                <a:gd name="connsiteY5" fmla="*/ 0 h 430160"/>
                <a:gd name="connsiteX0" fmla="*/ 340624 w 682357"/>
                <a:gd name="connsiteY0" fmla="*/ 0 h 430160"/>
                <a:gd name="connsiteX1" fmla="*/ 682357 w 682357"/>
                <a:gd name="connsiteY1" fmla="*/ 341733 h 430160"/>
                <a:gd name="connsiteX2" fmla="*/ 363715 w 682357"/>
                <a:gd name="connsiteY2" fmla="*/ 429849 h 430160"/>
                <a:gd name="connsiteX3" fmla="*/ 0 w 682357"/>
                <a:gd name="connsiteY3" fmla="*/ 330737 h 430160"/>
                <a:gd name="connsiteX4" fmla="*/ 5834 w 682357"/>
                <a:gd name="connsiteY4" fmla="*/ 272862 h 430160"/>
                <a:gd name="connsiteX5" fmla="*/ 340624 w 682357"/>
                <a:gd name="connsiteY5" fmla="*/ 0 h 430160"/>
                <a:gd name="connsiteX0" fmla="*/ 340624 w 682357"/>
                <a:gd name="connsiteY0" fmla="*/ 0 h 430160"/>
                <a:gd name="connsiteX1" fmla="*/ 682357 w 682357"/>
                <a:gd name="connsiteY1" fmla="*/ 341733 h 430160"/>
                <a:gd name="connsiteX2" fmla="*/ 347046 w 682357"/>
                <a:gd name="connsiteY2" fmla="*/ 429849 h 430160"/>
                <a:gd name="connsiteX3" fmla="*/ 0 w 682357"/>
                <a:gd name="connsiteY3" fmla="*/ 330737 h 430160"/>
                <a:gd name="connsiteX4" fmla="*/ 5834 w 682357"/>
                <a:gd name="connsiteY4" fmla="*/ 272862 h 430160"/>
                <a:gd name="connsiteX5" fmla="*/ 340624 w 682357"/>
                <a:gd name="connsiteY5" fmla="*/ 0 h 430160"/>
                <a:gd name="connsiteX0" fmla="*/ 340624 w 682357"/>
                <a:gd name="connsiteY0" fmla="*/ 0 h 430176"/>
                <a:gd name="connsiteX1" fmla="*/ 682357 w 682357"/>
                <a:gd name="connsiteY1" fmla="*/ 341733 h 430176"/>
                <a:gd name="connsiteX2" fmla="*/ 347046 w 682357"/>
                <a:gd name="connsiteY2" fmla="*/ 429849 h 430176"/>
                <a:gd name="connsiteX3" fmla="*/ 0 w 682357"/>
                <a:gd name="connsiteY3" fmla="*/ 330737 h 430176"/>
                <a:gd name="connsiteX4" fmla="*/ 5834 w 682357"/>
                <a:gd name="connsiteY4" fmla="*/ 272862 h 430176"/>
                <a:gd name="connsiteX5" fmla="*/ 340624 w 682357"/>
                <a:gd name="connsiteY5" fmla="*/ 0 h 430176"/>
                <a:gd name="connsiteX0" fmla="*/ 340624 w 682357"/>
                <a:gd name="connsiteY0" fmla="*/ 0 h 430160"/>
                <a:gd name="connsiteX1" fmla="*/ 682357 w 682357"/>
                <a:gd name="connsiteY1" fmla="*/ 341733 h 430160"/>
                <a:gd name="connsiteX2" fmla="*/ 347046 w 682357"/>
                <a:gd name="connsiteY2" fmla="*/ 429849 h 430160"/>
                <a:gd name="connsiteX3" fmla="*/ 0 w 682357"/>
                <a:gd name="connsiteY3" fmla="*/ 330737 h 430160"/>
                <a:gd name="connsiteX4" fmla="*/ 5834 w 682357"/>
                <a:gd name="connsiteY4" fmla="*/ 272862 h 430160"/>
                <a:gd name="connsiteX5" fmla="*/ 340624 w 682357"/>
                <a:gd name="connsiteY5" fmla="*/ 0 h 430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2357" h="430160">
                  <a:moveTo>
                    <a:pt x="340624" y="0"/>
                  </a:moveTo>
                  <a:cubicBezTo>
                    <a:pt x="529358" y="0"/>
                    <a:pt x="682357" y="152999"/>
                    <a:pt x="682357" y="341733"/>
                  </a:cubicBezTo>
                  <a:cubicBezTo>
                    <a:pt x="599955" y="399680"/>
                    <a:pt x="460404" y="433816"/>
                    <a:pt x="347046" y="429849"/>
                  </a:cubicBezTo>
                  <a:cubicBezTo>
                    <a:pt x="233688" y="425882"/>
                    <a:pt x="59647" y="414052"/>
                    <a:pt x="0" y="330737"/>
                  </a:cubicBezTo>
                  <a:lnTo>
                    <a:pt x="5834" y="272862"/>
                  </a:lnTo>
                  <a:cubicBezTo>
                    <a:pt x="37699" y="117140"/>
                    <a:pt x="175482" y="0"/>
                    <a:pt x="340624" y="0"/>
                  </a:cubicBezTo>
                  <a:close/>
                </a:path>
              </a:pathLst>
            </a:custGeom>
            <a:solidFill>
              <a:srgbClr val="F9EA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6851060" y="1774538"/>
            <a:ext cx="314235" cy="312985"/>
            <a:chOff x="4104411" y="2572657"/>
            <a:chExt cx="2665420" cy="2654817"/>
          </a:xfrm>
        </p:grpSpPr>
        <p:sp>
          <p:nvSpPr>
            <p:cNvPr id="124" name="椭圆 123"/>
            <p:cNvSpPr/>
            <p:nvPr/>
          </p:nvSpPr>
          <p:spPr>
            <a:xfrm>
              <a:off x="4104411" y="2572657"/>
              <a:ext cx="2622930" cy="262293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 124"/>
            <p:cNvSpPr/>
            <p:nvPr/>
          </p:nvSpPr>
          <p:spPr>
            <a:xfrm>
              <a:off x="4515606" y="2745740"/>
              <a:ext cx="2254225" cy="2481734"/>
            </a:xfrm>
            <a:custGeom>
              <a:avLst/>
              <a:gdLst>
                <a:gd name="connsiteX0" fmla="*/ 1532408 w 2254225"/>
                <a:gd name="connsiteY0" fmla="*/ 0 h 2481734"/>
                <a:gd name="connsiteX1" fmla="*/ 1567882 w 2254225"/>
                <a:gd name="connsiteY1" fmla="*/ 17089 h 2481734"/>
                <a:gd name="connsiteX2" fmla="*/ 2254225 w 2254225"/>
                <a:gd name="connsiteY2" fmla="*/ 1170268 h 2481734"/>
                <a:gd name="connsiteX3" fmla="*/ 942759 w 2254225"/>
                <a:gd name="connsiteY3" fmla="*/ 2481734 h 2481734"/>
                <a:gd name="connsiteX4" fmla="*/ 15413 w 2254225"/>
                <a:gd name="connsiteY4" fmla="*/ 2097615 h 2481734"/>
                <a:gd name="connsiteX5" fmla="*/ 0 w 2254225"/>
                <a:gd name="connsiteY5" fmla="*/ 2080656 h 2481734"/>
                <a:gd name="connsiteX6" fmla="*/ 79166 w 2254225"/>
                <a:gd name="connsiteY6" fmla="*/ 2118793 h 2481734"/>
                <a:gd name="connsiteX7" fmla="*/ 589648 w 2254225"/>
                <a:gd name="connsiteY7" fmla="*/ 2221854 h 2481734"/>
                <a:gd name="connsiteX8" fmla="*/ 1901114 w 2254225"/>
                <a:gd name="connsiteY8" fmla="*/ 910388 h 2481734"/>
                <a:gd name="connsiteX9" fmla="*/ 1601639 w 2254225"/>
                <a:gd name="connsiteY9" fmla="*/ 76174 h 2481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54225" h="2481734">
                  <a:moveTo>
                    <a:pt x="1532408" y="0"/>
                  </a:moveTo>
                  <a:lnTo>
                    <a:pt x="1567882" y="17089"/>
                  </a:lnTo>
                  <a:cubicBezTo>
                    <a:pt x="1976699" y="239172"/>
                    <a:pt x="2254225" y="672310"/>
                    <a:pt x="2254225" y="1170268"/>
                  </a:cubicBezTo>
                  <a:cubicBezTo>
                    <a:pt x="2254225" y="1894571"/>
                    <a:pt x="1667062" y="2481734"/>
                    <a:pt x="942759" y="2481734"/>
                  </a:cubicBezTo>
                  <a:cubicBezTo>
                    <a:pt x="580608" y="2481734"/>
                    <a:pt x="252741" y="2334943"/>
                    <a:pt x="15413" y="2097615"/>
                  </a:cubicBezTo>
                  <a:lnTo>
                    <a:pt x="0" y="2080656"/>
                  </a:lnTo>
                  <a:lnTo>
                    <a:pt x="79166" y="2118793"/>
                  </a:lnTo>
                  <a:cubicBezTo>
                    <a:pt x="236068" y="2185157"/>
                    <a:pt x="408573" y="2221854"/>
                    <a:pt x="589648" y="2221854"/>
                  </a:cubicBezTo>
                  <a:cubicBezTo>
                    <a:pt x="1313951" y="2221854"/>
                    <a:pt x="1901114" y="1634691"/>
                    <a:pt x="1901114" y="910388"/>
                  </a:cubicBezTo>
                  <a:cubicBezTo>
                    <a:pt x="1901114" y="593506"/>
                    <a:pt x="1788727" y="302873"/>
                    <a:pt x="1601639" y="76174"/>
                  </a:cubicBezTo>
                  <a:close/>
                </a:path>
              </a:pathLst>
            </a:custGeom>
            <a:solidFill>
              <a:srgbClr val="F092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椭圆 125"/>
            <p:cNvSpPr/>
            <p:nvPr/>
          </p:nvSpPr>
          <p:spPr>
            <a:xfrm>
              <a:off x="4392909" y="3806319"/>
              <a:ext cx="687349" cy="687349"/>
            </a:xfrm>
            <a:prstGeom prst="ellipse">
              <a:avLst/>
            </a:prstGeom>
            <a:solidFill>
              <a:srgbClr val="F092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椭圆 126"/>
            <p:cNvSpPr/>
            <p:nvPr/>
          </p:nvSpPr>
          <p:spPr>
            <a:xfrm>
              <a:off x="5908335" y="3661791"/>
              <a:ext cx="200701" cy="200701"/>
            </a:xfrm>
            <a:prstGeom prst="ellipse">
              <a:avLst/>
            </a:prstGeom>
            <a:solidFill>
              <a:srgbClr val="F092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椭圆 127"/>
            <p:cNvSpPr/>
            <p:nvPr/>
          </p:nvSpPr>
          <p:spPr>
            <a:xfrm>
              <a:off x="4848143" y="2869529"/>
              <a:ext cx="444028" cy="444028"/>
            </a:xfrm>
            <a:prstGeom prst="ellipse">
              <a:avLst/>
            </a:prstGeom>
            <a:solidFill>
              <a:srgbClr val="F092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0" name="Freeform 28"/>
          <p:cNvSpPr>
            <a:spLocks noEditPoints="1"/>
          </p:cNvSpPr>
          <p:nvPr/>
        </p:nvSpPr>
        <p:spPr bwMode="auto">
          <a:xfrm>
            <a:off x="1458352" y="3366687"/>
            <a:ext cx="343443" cy="343443"/>
          </a:xfrm>
          <a:custGeom>
            <a:avLst/>
            <a:gdLst>
              <a:gd name="T0" fmla="*/ 37 w 75"/>
              <a:gd name="T1" fmla="*/ 75 h 75"/>
              <a:gd name="T2" fmla="*/ 0 w 75"/>
              <a:gd name="T3" fmla="*/ 38 h 75"/>
              <a:gd name="T4" fmla="*/ 37 w 75"/>
              <a:gd name="T5" fmla="*/ 0 h 75"/>
              <a:gd name="T6" fmla="*/ 75 w 75"/>
              <a:gd name="T7" fmla="*/ 38 h 75"/>
              <a:gd name="T8" fmla="*/ 37 w 75"/>
              <a:gd name="T9" fmla="*/ 75 h 75"/>
              <a:gd name="T10" fmla="*/ 37 w 75"/>
              <a:gd name="T11" fmla="*/ 3 h 75"/>
              <a:gd name="T12" fmla="*/ 2 w 75"/>
              <a:gd name="T13" fmla="*/ 38 h 75"/>
              <a:gd name="T14" fmla="*/ 37 w 75"/>
              <a:gd name="T15" fmla="*/ 73 h 75"/>
              <a:gd name="T16" fmla="*/ 72 w 75"/>
              <a:gd name="T17" fmla="*/ 38 h 75"/>
              <a:gd name="T18" fmla="*/ 37 w 75"/>
              <a:gd name="T19" fmla="*/ 3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5" h="75">
                <a:moveTo>
                  <a:pt x="37" y="75"/>
                </a:moveTo>
                <a:cubicBezTo>
                  <a:pt x="17" y="75"/>
                  <a:pt x="0" y="59"/>
                  <a:pt x="0" y="38"/>
                </a:cubicBezTo>
                <a:cubicBezTo>
                  <a:pt x="0" y="17"/>
                  <a:pt x="17" y="0"/>
                  <a:pt x="37" y="0"/>
                </a:cubicBezTo>
                <a:cubicBezTo>
                  <a:pt x="58" y="0"/>
                  <a:pt x="75" y="17"/>
                  <a:pt x="75" y="38"/>
                </a:cubicBezTo>
                <a:cubicBezTo>
                  <a:pt x="75" y="59"/>
                  <a:pt x="58" y="75"/>
                  <a:pt x="37" y="75"/>
                </a:cubicBezTo>
                <a:close/>
                <a:moveTo>
                  <a:pt x="37" y="3"/>
                </a:moveTo>
                <a:cubicBezTo>
                  <a:pt x="18" y="3"/>
                  <a:pt x="2" y="18"/>
                  <a:pt x="2" y="38"/>
                </a:cubicBezTo>
                <a:cubicBezTo>
                  <a:pt x="2" y="57"/>
                  <a:pt x="18" y="73"/>
                  <a:pt x="37" y="73"/>
                </a:cubicBezTo>
                <a:cubicBezTo>
                  <a:pt x="57" y="73"/>
                  <a:pt x="72" y="57"/>
                  <a:pt x="72" y="38"/>
                </a:cubicBezTo>
                <a:cubicBezTo>
                  <a:pt x="72" y="18"/>
                  <a:pt x="57" y="3"/>
                  <a:pt x="37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1600"/>
          </a:p>
        </p:txBody>
      </p:sp>
      <p:grpSp>
        <p:nvGrpSpPr>
          <p:cNvPr id="234" name="组合 233"/>
          <p:cNvGrpSpPr/>
          <p:nvPr/>
        </p:nvGrpSpPr>
        <p:grpSpPr>
          <a:xfrm>
            <a:off x="5789932" y="3925740"/>
            <a:ext cx="658432" cy="371197"/>
            <a:chOff x="5001641" y="3533329"/>
            <a:chExt cx="2394502" cy="1349923"/>
          </a:xfrm>
        </p:grpSpPr>
        <p:sp>
          <p:nvSpPr>
            <p:cNvPr id="132" name="矩形 131"/>
            <p:cNvSpPr/>
            <p:nvPr/>
          </p:nvSpPr>
          <p:spPr>
            <a:xfrm rot="786040">
              <a:off x="5838815" y="3902613"/>
              <a:ext cx="730743" cy="107463"/>
            </a:xfrm>
            <a:prstGeom prst="rect">
              <a:avLst/>
            </a:prstGeom>
            <a:solidFill>
              <a:srgbClr val="292D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4" name="组合 133"/>
            <p:cNvGrpSpPr/>
            <p:nvPr/>
          </p:nvGrpSpPr>
          <p:grpSpPr>
            <a:xfrm rot="786040">
              <a:off x="5001641" y="3633556"/>
              <a:ext cx="876072" cy="303085"/>
              <a:chOff x="9502236" y="-2964813"/>
              <a:chExt cx="905414" cy="250188"/>
            </a:xfrm>
          </p:grpSpPr>
          <p:sp>
            <p:nvSpPr>
              <p:cNvPr id="160" name="矩形 159"/>
              <p:cNvSpPr/>
              <p:nvPr/>
            </p:nvSpPr>
            <p:spPr>
              <a:xfrm>
                <a:off x="9502236" y="-2964813"/>
                <a:ext cx="904875" cy="250187"/>
              </a:xfrm>
              <a:prstGeom prst="rect">
                <a:avLst/>
              </a:prstGeom>
              <a:solidFill>
                <a:srgbClr val="00AAEE"/>
              </a:solidFill>
              <a:ln w="6350">
                <a:solidFill>
                  <a:srgbClr val="1DBE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61" name="组合 160"/>
              <p:cNvGrpSpPr/>
              <p:nvPr/>
            </p:nvGrpSpPr>
            <p:grpSpPr>
              <a:xfrm>
                <a:off x="9502775" y="-2883850"/>
                <a:ext cx="904875" cy="85725"/>
                <a:chOff x="9502775" y="-2895600"/>
                <a:chExt cx="904875" cy="85725"/>
              </a:xfrm>
            </p:grpSpPr>
            <p:sp>
              <p:nvSpPr>
                <p:cNvPr id="171" name="任意多边形 170"/>
                <p:cNvSpPr/>
                <p:nvPr/>
              </p:nvSpPr>
              <p:spPr>
                <a:xfrm>
                  <a:off x="9502775" y="-2895600"/>
                  <a:ext cx="904875" cy="0"/>
                </a:xfrm>
                <a:custGeom>
                  <a:avLst/>
                  <a:gdLst>
                    <a:gd name="connsiteX0" fmla="*/ 0 w 904875"/>
                    <a:gd name="connsiteY0" fmla="*/ 0 h 0"/>
                    <a:gd name="connsiteX1" fmla="*/ 904875 w 90487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04875">
                      <a:moveTo>
                        <a:pt x="0" y="0"/>
                      </a:moveTo>
                      <a:lnTo>
                        <a:pt x="904875" y="0"/>
                      </a:lnTo>
                    </a:path>
                  </a:pathLst>
                </a:custGeom>
                <a:noFill/>
                <a:ln w="6350">
                  <a:solidFill>
                    <a:srgbClr val="1DBE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2" name="任意多边形 171"/>
                <p:cNvSpPr/>
                <p:nvPr/>
              </p:nvSpPr>
              <p:spPr>
                <a:xfrm>
                  <a:off x="9502775" y="-2809875"/>
                  <a:ext cx="904875" cy="0"/>
                </a:xfrm>
                <a:custGeom>
                  <a:avLst/>
                  <a:gdLst>
                    <a:gd name="connsiteX0" fmla="*/ 0 w 904875"/>
                    <a:gd name="connsiteY0" fmla="*/ 0 h 0"/>
                    <a:gd name="connsiteX1" fmla="*/ 904875 w 90487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04875">
                      <a:moveTo>
                        <a:pt x="0" y="0"/>
                      </a:moveTo>
                      <a:lnTo>
                        <a:pt x="904875" y="0"/>
                      </a:lnTo>
                    </a:path>
                  </a:pathLst>
                </a:custGeom>
                <a:noFill/>
                <a:ln w="6350">
                  <a:solidFill>
                    <a:srgbClr val="1DBE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62" name="组合 161"/>
              <p:cNvGrpSpPr/>
              <p:nvPr/>
            </p:nvGrpSpPr>
            <p:grpSpPr>
              <a:xfrm>
                <a:off x="9606628" y="-2962275"/>
                <a:ext cx="716066" cy="247650"/>
                <a:chOff x="9606628" y="-2962275"/>
                <a:chExt cx="716066" cy="247650"/>
              </a:xfrm>
            </p:grpSpPr>
            <p:sp>
              <p:nvSpPr>
                <p:cNvPr id="163" name="任意多边形 162"/>
                <p:cNvSpPr/>
                <p:nvPr/>
              </p:nvSpPr>
              <p:spPr>
                <a:xfrm flipH="1">
                  <a:off x="9606628" y="-2962275"/>
                  <a:ext cx="0" cy="247650"/>
                </a:xfrm>
                <a:custGeom>
                  <a:avLst/>
                  <a:gdLst>
                    <a:gd name="connsiteX0" fmla="*/ 0 w 2381"/>
                    <a:gd name="connsiteY0" fmla="*/ 0 h 247650"/>
                    <a:gd name="connsiteX1" fmla="*/ 0 w 2381"/>
                    <a:gd name="connsiteY1" fmla="*/ 247650 h 247650"/>
                    <a:gd name="connsiteX2" fmla="*/ 2381 w 2381"/>
                    <a:gd name="connsiteY2" fmla="*/ 247650 h 247650"/>
                    <a:gd name="connsiteX0" fmla="*/ 0 w 0"/>
                    <a:gd name="connsiteY0" fmla="*/ 0 h 10000"/>
                    <a:gd name="connsiteX1" fmla="*/ 0 w 0"/>
                    <a:gd name="connsiteY1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10000">
                      <a:moveTo>
                        <a:pt x="0" y="0"/>
                      </a:moveTo>
                      <a:lnTo>
                        <a:pt x="0" y="10000"/>
                      </a:lnTo>
                    </a:path>
                  </a:pathLst>
                </a:custGeom>
                <a:noFill/>
                <a:ln w="6350">
                  <a:solidFill>
                    <a:srgbClr val="1DBE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4" name="任意多边形 163"/>
                <p:cNvSpPr/>
                <p:nvPr/>
              </p:nvSpPr>
              <p:spPr>
                <a:xfrm flipH="1">
                  <a:off x="9708923" y="-2962275"/>
                  <a:ext cx="0" cy="247650"/>
                </a:xfrm>
                <a:custGeom>
                  <a:avLst/>
                  <a:gdLst>
                    <a:gd name="connsiteX0" fmla="*/ 0 w 2381"/>
                    <a:gd name="connsiteY0" fmla="*/ 0 h 247650"/>
                    <a:gd name="connsiteX1" fmla="*/ 0 w 2381"/>
                    <a:gd name="connsiteY1" fmla="*/ 247650 h 247650"/>
                    <a:gd name="connsiteX2" fmla="*/ 2381 w 2381"/>
                    <a:gd name="connsiteY2" fmla="*/ 247650 h 247650"/>
                    <a:gd name="connsiteX0" fmla="*/ 0 w 0"/>
                    <a:gd name="connsiteY0" fmla="*/ 0 h 10000"/>
                    <a:gd name="connsiteX1" fmla="*/ 0 w 0"/>
                    <a:gd name="connsiteY1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10000">
                      <a:moveTo>
                        <a:pt x="0" y="0"/>
                      </a:moveTo>
                      <a:lnTo>
                        <a:pt x="0" y="10000"/>
                      </a:lnTo>
                    </a:path>
                  </a:pathLst>
                </a:custGeom>
                <a:noFill/>
                <a:ln w="6350">
                  <a:solidFill>
                    <a:srgbClr val="1DBE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5" name="任意多边形 164"/>
                <p:cNvSpPr/>
                <p:nvPr/>
              </p:nvSpPr>
              <p:spPr>
                <a:xfrm flipH="1">
                  <a:off x="9811218" y="-2962275"/>
                  <a:ext cx="0" cy="247650"/>
                </a:xfrm>
                <a:custGeom>
                  <a:avLst/>
                  <a:gdLst>
                    <a:gd name="connsiteX0" fmla="*/ 0 w 2381"/>
                    <a:gd name="connsiteY0" fmla="*/ 0 h 247650"/>
                    <a:gd name="connsiteX1" fmla="*/ 0 w 2381"/>
                    <a:gd name="connsiteY1" fmla="*/ 247650 h 247650"/>
                    <a:gd name="connsiteX2" fmla="*/ 2381 w 2381"/>
                    <a:gd name="connsiteY2" fmla="*/ 247650 h 247650"/>
                    <a:gd name="connsiteX0" fmla="*/ 0 w 0"/>
                    <a:gd name="connsiteY0" fmla="*/ 0 h 10000"/>
                    <a:gd name="connsiteX1" fmla="*/ 0 w 0"/>
                    <a:gd name="connsiteY1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10000">
                      <a:moveTo>
                        <a:pt x="0" y="0"/>
                      </a:moveTo>
                      <a:lnTo>
                        <a:pt x="0" y="10000"/>
                      </a:lnTo>
                    </a:path>
                  </a:pathLst>
                </a:custGeom>
                <a:noFill/>
                <a:ln w="6350">
                  <a:solidFill>
                    <a:srgbClr val="1DBE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6" name="任意多边形 165"/>
                <p:cNvSpPr/>
                <p:nvPr/>
              </p:nvSpPr>
              <p:spPr>
                <a:xfrm flipH="1">
                  <a:off x="9913513" y="-2962275"/>
                  <a:ext cx="0" cy="247650"/>
                </a:xfrm>
                <a:custGeom>
                  <a:avLst/>
                  <a:gdLst>
                    <a:gd name="connsiteX0" fmla="*/ 0 w 2381"/>
                    <a:gd name="connsiteY0" fmla="*/ 0 h 247650"/>
                    <a:gd name="connsiteX1" fmla="*/ 0 w 2381"/>
                    <a:gd name="connsiteY1" fmla="*/ 247650 h 247650"/>
                    <a:gd name="connsiteX2" fmla="*/ 2381 w 2381"/>
                    <a:gd name="connsiteY2" fmla="*/ 247650 h 247650"/>
                    <a:gd name="connsiteX0" fmla="*/ 0 w 0"/>
                    <a:gd name="connsiteY0" fmla="*/ 0 h 10000"/>
                    <a:gd name="connsiteX1" fmla="*/ 0 w 0"/>
                    <a:gd name="connsiteY1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10000">
                      <a:moveTo>
                        <a:pt x="0" y="0"/>
                      </a:moveTo>
                      <a:lnTo>
                        <a:pt x="0" y="10000"/>
                      </a:lnTo>
                    </a:path>
                  </a:pathLst>
                </a:custGeom>
                <a:noFill/>
                <a:ln w="6350">
                  <a:solidFill>
                    <a:srgbClr val="1DBE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7" name="任意多边形 166"/>
                <p:cNvSpPr/>
                <p:nvPr/>
              </p:nvSpPr>
              <p:spPr>
                <a:xfrm flipH="1">
                  <a:off x="10015808" y="-2962275"/>
                  <a:ext cx="0" cy="247650"/>
                </a:xfrm>
                <a:custGeom>
                  <a:avLst/>
                  <a:gdLst>
                    <a:gd name="connsiteX0" fmla="*/ 0 w 2381"/>
                    <a:gd name="connsiteY0" fmla="*/ 0 h 247650"/>
                    <a:gd name="connsiteX1" fmla="*/ 0 w 2381"/>
                    <a:gd name="connsiteY1" fmla="*/ 247650 h 247650"/>
                    <a:gd name="connsiteX2" fmla="*/ 2381 w 2381"/>
                    <a:gd name="connsiteY2" fmla="*/ 247650 h 247650"/>
                    <a:gd name="connsiteX0" fmla="*/ 0 w 0"/>
                    <a:gd name="connsiteY0" fmla="*/ 0 h 10000"/>
                    <a:gd name="connsiteX1" fmla="*/ 0 w 0"/>
                    <a:gd name="connsiteY1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10000">
                      <a:moveTo>
                        <a:pt x="0" y="0"/>
                      </a:moveTo>
                      <a:lnTo>
                        <a:pt x="0" y="10000"/>
                      </a:lnTo>
                    </a:path>
                  </a:pathLst>
                </a:custGeom>
                <a:noFill/>
                <a:ln w="6350">
                  <a:solidFill>
                    <a:srgbClr val="1DBE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8" name="任意多边形 167"/>
                <p:cNvSpPr/>
                <p:nvPr/>
              </p:nvSpPr>
              <p:spPr>
                <a:xfrm flipH="1">
                  <a:off x="10118103" y="-2962275"/>
                  <a:ext cx="0" cy="247650"/>
                </a:xfrm>
                <a:custGeom>
                  <a:avLst/>
                  <a:gdLst>
                    <a:gd name="connsiteX0" fmla="*/ 0 w 2381"/>
                    <a:gd name="connsiteY0" fmla="*/ 0 h 247650"/>
                    <a:gd name="connsiteX1" fmla="*/ 0 w 2381"/>
                    <a:gd name="connsiteY1" fmla="*/ 247650 h 247650"/>
                    <a:gd name="connsiteX2" fmla="*/ 2381 w 2381"/>
                    <a:gd name="connsiteY2" fmla="*/ 247650 h 247650"/>
                    <a:gd name="connsiteX0" fmla="*/ 0 w 0"/>
                    <a:gd name="connsiteY0" fmla="*/ 0 h 10000"/>
                    <a:gd name="connsiteX1" fmla="*/ 0 w 0"/>
                    <a:gd name="connsiteY1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10000">
                      <a:moveTo>
                        <a:pt x="0" y="0"/>
                      </a:moveTo>
                      <a:lnTo>
                        <a:pt x="0" y="10000"/>
                      </a:lnTo>
                    </a:path>
                  </a:pathLst>
                </a:custGeom>
                <a:noFill/>
                <a:ln w="6350">
                  <a:solidFill>
                    <a:srgbClr val="1DBE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9" name="任意多边形 168"/>
                <p:cNvSpPr/>
                <p:nvPr/>
              </p:nvSpPr>
              <p:spPr>
                <a:xfrm flipH="1">
                  <a:off x="10220398" y="-2962275"/>
                  <a:ext cx="0" cy="247650"/>
                </a:xfrm>
                <a:custGeom>
                  <a:avLst/>
                  <a:gdLst>
                    <a:gd name="connsiteX0" fmla="*/ 0 w 2381"/>
                    <a:gd name="connsiteY0" fmla="*/ 0 h 247650"/>
                    <a:gd name="connsiteX1" fmla="*/ 0 w 2381"/>
                    <a:gd name="connsiteY1" fmla="*/ 247650 h 247650"/>
                    <a:gd name="connsiteX2" fmla="*/ 2381 w 2381"/>
                    <a:gd name="connsiteY2" fmla="*/ 247650 h 247650"/>
                    <a:gd name="connsiteX0" fmla="*/ 0 w 0"/>
                    <a:gd name="connsiteY0" fmla="*/ 0 h 10000"/>
                    <a:gd name="connsiteX1" fmla="*/ 0 w 0"/>
                    <a:gd name="connsiteY1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10000">
                      <a:moveTo>
                        <a:pt x="0" y="0"/>
                      </a:moveTo>
                      <a:lnTo>
                        <a:pt x="0" y="10000"/>
                      </a:lnTo>
                    </a:path>
                  </a:pathLst>
                </a:custGeom>
                <a:noFill/>
                <a:ln w="6350">
                  <a:solidFill>
                    <a:srgbClr val="1DBE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0" name="任意多边形 169"/>
                <p:cNvSpPr/>
                <p:nvPr/>
              </p:nvSpPr>
              <p:spPr>
                <a:xfrm flipH="1">
                  <a:off x="10322694" y="-2962275"/>
                  <a:ext cx="0" cy="247650"/>
                </a:xfrm>
                <a:custGeom>
                  <a:avLst/>
                  <a:gdLst>
                    <a:gd name="connsiteX0" fmla="*/ 0 w 2381"/>
                    <a:gd name="connsiteY0" fmla="*/ 0 h 247650"/>
                    <a:gd name="connsiteX1" fmla="*/ 0 w 2381"/>
                    <a:gd name="connsiteY1" fmla="*/ 247650 h 247650"/>
                    <a:gd name="connsiteX2" fmla="*/ 2381 w 2381"/>
                    <a:gd name="connsiteY2" fmla="*/ 247650 h 247650"/>
                    <a:gd name="connsiteX0" fmla="*/ 0 w 0"/>
                    <a:gd name="connsiteY0" fmla="*/ 0 h 10000"/>
                    <a:gd name="connsiteX1" fmla="*/ 0 w 0"/>
                    <a:gd name="connsiteY1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10000">
                      <a:moveTo>
                        <a:pt x="0" y="0"/>
                      </a:moveTo>
                      <a:lnTo>
                        <a:pt x="0" y="10000"/>
                      </a:lnTo>
                    </a:path>
                  </a:pathLst>
                </a:custGeom>
                <a:noFill/>
                <a:ln w="6350">
                  <a:solidFill>
                    <a:srgbClr val="1DBE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35" name="组合 134"/>
            <p:cNvGrpSpPr/>
            <p:nvPr/>
          </p:nvGrpSpPr>
          <p:grpSpPr>
            <a:xfrm rot="786040">
              <a:off x="6520071" y="3970173"/>
              <a:ext cx="876072" cy="303085"/>
              <a:chOff x="9502236" y="-2964813"/>
              <a:chExt cx="905414" cy="250188"/>
            </a:xfrm>
          </p:grpSpPr>
          <p:sp>
            <p:nvSpPr>
              <p:cNvPr id="147" name="矩形 146"/>
              <p:cNvSpPr/>
              <p:nvPr/>
            </p:nvSpPr>
            <p:spPr>
              <a:xfrm>
                <a:off x="9502236" y="-2964813"/>
                <a:ext cx="904875" cy="250187"/>
              </a:xfrm>
              <a:prstGeom prst="rect">
                <a:avLst/>
              </a:prstGeom>
              <a:solidFill>
                <a:srgbClr val="00AAEE"/>
              </a:solidFill>
              <a:ln w="6350">
                <a:solidFill>
                  <a:srgbClr val="1DBE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8" name="组合 147"/>
              <p:cNvGrpSpPr/>
              <p:nvPr/>
            </p:nvGrpSpPr>
            <p:grpSpPr>
              <a:xfrm>
                <a:off x="9502775" y="-2883850"/>
                <a:ext cx="904875" cy="85725"/>
                <a:chOff x="9502775" y="-2895600"/>
                <a:chExt cx="904875" cy="85725"/>
              </a:xfrm>
            </p:grpSpPr>
            <p:sp>
              <p:nvSpPr>
                <p:cNvPr id="158" name="任意多边形 157"/>
                <p:cNvSpPr/>
                <p:nvPr/>
              </p:nvSpPr>
              <p:spPr>
                <a:xfrm>
                  <a:off x="9502775" y="-2895600"/>
                  <a:ext cx="904875" cy="0"/>
                </a:xfrm>
                <a:custGeom>
                  <a:avLst/>
                  <a:gdLst>
                    <a:gd name="connsiteX0" fmla="*/ 0 w 904875"/>
                    <a:gd name="connsiteY0" fmla="*/ 0 h 0"/>
                    <a:gd name="connsiteX1" fmla="*/ 904875 w 90487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04875">
                      <a:moveTo>
                        <a:pt x="0" y="0"/>
                      </a:moveTo>
                      <a:lnTo>
                        <a:pt x="904875" y="0"/>
                      </a:lnTo>
                    </a:path>
                  </a:pathLst>
                </a:custGeom>
                <a:noFill/>
                <a:ln w="6350">
                  <a:solidFill>
                    <a:srgbClr val="1DBE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9" name="任意多边形 158"/>
                <p:cNvSpPr/>
                <p:nvPr/>
              </p:nvSpPr>
              <p:spPr>
                <a:xfrm>
                  <a:off x="9502775" y="-2809875"/>
                  <a:ext cx="904875" cy="0"/>
                </a:xfrm>
                <a:custGeom>
                  <a:avLst/>
                  <a:gdLst>
                    <a:gd name="connsiteX0" fmla="*/ 0 w 904875"/>
                    <a:gd name="connsiteY0" fmla="*/ 0 h 0"/>
                    <a:gd name="connsiteX1" fmla="*/ 904875 w 90487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04875">
                      <a:moveTo>
                        <a:pt x="0" y="0"/>
                      </a:moveTo>
                      <a:lnTo>
                        <a:pt x="904875" y="0"/>
                      </a:lnTo>
                    </a:path>
                  </a:pathLst>
                </a:custGeom>
                <a:noFill/>
                <a:ln w="6350">
                  <a:solidFill>
                    <a:srgbClr val="1DBE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9" name="组合 148"/>
              <p:cNvGrpSpPr/>
              <p:nvPr/>
            </p:nvGrpSpPr>
            <p:grpSpPr>
              <a:xfrm>
                <a:off x="9606628" y="-2962275"/>
                <a:ext cx="716066" cy="247650"/>
                <a:chOff x="9606628" y="-2962275"/>
                <a:chExt cx="716066" cy="247650"/>
              </a:xfrm>
            </p:grpSpPr>
            <p:sp>
              <p:nvSpPr>
                <p:cNvPr id="150" name="任意多边形 149"/>
                <p:cNvSpPr/>
                <p:nvPr/>
              </p:nvSpPr>
              <p:spPr>
                <a:xfrm flipH="1">
                  <a:off x="9606628" y="-2962275"/>
                  <a:ext cx="0" cy="247650"/>
                </a:xfrm>
                <a:custGeom>
                  <a:avLst/>
                  <a:gdLst>
                    <a:gd name="connsiteX0" fmla="*/ 0 w 2381"/>
                    <a:gd name="connsiteY0" fmla="*/ 0 h 247650"/>
                    <a:gd name="connsiteX1" fmla="*/ 0 w 2381"/>
                    <a:gd name="connsiteY1" fmla="*/ 247650 h 247650"/>
                    <a:gd name="connsiteX2" fmla="*/ 2381 w 2381"/>
                    <a:gd name="connsiteY2" fmla="*/ 247650 h 247650"/>
                    <a:gd name="connsiteX0" fmla="*/ 0 w 0"/>
                    <a:gd name="connsiteY0" fmla="*/ 0 h 10000"/>
                    <a:gd name="connsiteX1" fmla="*/ 0 w 0"/>
                    <a:gd name="connsiteY1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10000">
                      <a:moveTo>
                        <a:pt x="0" y="0"/>
                      </a:moveTo>
                      <a:lnTo>
                        <a:pt x="0" y="10000"/>
                      </a:lnTo>
                    </a:path>
                  </a:pathLst>
                </a:custGeom>
                <a:noFill/>
                <a:ln w="6350">
                  <a:solidFill>
                    <a:srgbClr val="1DBE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1" name="任意多边形 150"/>
                <p:cNvSpPr/>
                <p:nvPr/>
              </p:nvSpPr>
              <p:spPr>
                <a:xfrm flipH="1">
                  <a:off x="9708923" y="-2962275"/>
                  <a:ext cx="0" cy="247650"/>
                </a:xfrm>
                <a:custGeom>
                  <a:avLst/>
                  <a:gdLst>
                    <a:gd name="connsiteX0" fmla="*/ 0 w 2381"/>
                    <a:gd name="connsiteY0" fmla="*/ 0 h 247650"/>
                    <a:gd name="connsiteX1" fmla="*/ 0 w 2381"/>
                    <a:gd name="connsiteY1" fmla="*/ 247650 h 247650"/>
                    <a:gd name="connsiteX2" fmla="*/ 2381 w 2381"/>
                    <a:gd name="connsiteY2" fmla="*/ 247650 h 247650"/>
                    <a:gd name="connsiteX0" fmla="*/ 0 w 0"/>
                    <a:gd name="connsiteY0" fmla="*/ 0 h 10000"/>
                    <a:gd name="connsiteX1" fmla="*/ 0 w 0"/>
                    <a:gd name="connsiteY1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10000">
                      <a:moveTo>
                        <a:pt x="0" y="0"/>
                      </a:moveTo>
                      <a:lnTo>
                        <a:pt x="0" y="10000"/>
                      </a:lnTo>
                    </a:path>
                  </a:pathLst>
                </a:custGeom>
                <a:noFill/>
                <a:ln w="6350">
                  <a:solidFill>
                    <a:srgbClr val="1DBE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2" name="任意多边形 151"/>
                <p:cNvSpPr/>
                <p:nvPr/>
              </p:nvSpPr>
              <p:spPr>
                <a:xfrm flipH="1">
                  <a:off x="9811218" y="-2962275"/>
                  <a:ext cx="0" cy="247650"/>
                </a:xfrm>
                <a:custGeom>
                  <a:avLst/>
                  <a:gdLst>
                    <a:gd name="connsiteX0" fmla="*/ 0 w 2381"/>
                    <a:gd name="connsiteY0" fmla="*/ 0 h 247650"/>
                    <a:gd name="connsiteX1" fmla="*/ 0 w 2381"/>
                    <a:gd name="connsiteY1" fmla="*/ 247650 h 247650"/>
                    <a:gd name="connsiteX2" fmla="*/ 2381 w 2381"/>
                    <a:gd name="connsiteY2" fmla="*/ 247650 h 247650"/>
                    <a:gd name="connsiteX0" fmla="*/ 0 w 0"/>
                    <a:gd name="connsiteY0" fmla="*/ 0 h 10000"/>
                    <a:gd name="connsiteX1" fmla="*/ 0 w 0"/>
                    <a:gd name="connsiteY1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10000">
                      <a:moveTo>
                        <a:pt x="0" y="0"/>
                      </a:moveTo>
                      <a:lnTo>
                        <a:pt x="0" y="10000"/>
                      </a:lnTo>
                    </a:path>
                  </a:pathLst>
                </a:custGeom>
                <a:noFill/>
                <a:ln w="6350">
                  <a:solidFill>
                    <a:srgbClr val="1DBE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3" name="任意多边形 152"/>
                <p:cNvSpPr/>
                <p:nvPr/>
              </p:nvSpPr>
              <p:spPr>
                <a:xfrm flipH="1">
                  <a:off x="9913513" y="-2962275"/>
                  <a:ext cx="0" cy="247650"/>
                </a:xfrm>
                <a:custGeom>
                  <a:avLst/>
                  <a:gdLst>
                    <a:gd name="connsiteX0" fmla="*/ 0 w 2381"/>
                    <a:gd name="connsiteY0" fmla="*/ 0 h 247650"/>
                    <a:gd name="connsiteX1" fmla="*/ 0 w 2381"/>
                    <a:gd name="connsiteY1" fmla="*/ 247650 h 247650"/>
                    <a:gd name="connsiteX2" fmla="*/ 2381 w 2381"/>
                    <a:gd name="connsiteY2" fmla="*/ 247650 h 247650"/>
                    <a:gd name="connsiteX0" fmla="*/ 0 w 0"/>
                    <a:gd name="connsiteY0" fmla="*/ 0 h 10000"/>
                    <a:gd name="connsiteX1" fmla="*/ 0 w 0"/>
                    <a:gd name="connsiteY1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10000">
                      <a:moveTo>
                        <a:pt x="0" y="0"/>
                      </a:moveTo>
                      <a:lnTo>
                        <a:pt x="0" y="10000"/>
                      </a:lnTo>
                    </a:path>
                  </a:pathLst>
                </a:custGeom>
                <a:noFill/>
                <a:ln w="6350">
                  <a:solidFill>
                    <a:srgbClr val="1DBE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4" name="任意多边形 153"/>
                <p:cNvSpPr/>
                <p:nvPr/>
              </p:nvSpPr>
              <p:spPr>
                <a:xfrm flipH="1">
                  <a:off x="10015808" y="-2962275"/>
                  <a:ext cx="0" cy="247650"/>
                </a:xfrm>
                <a:custGeom>
                  <a:avLst/>
                  <a:gdLst>
                    <a:gd name="connsiteX0" fmla="*/ 0 w 2381"/>
                    <a:gd name="connsiteY0" fmla="*/ 0 h 247650"/>
                    <a:gd name="connsiteX1" fmla="*/ 0 w 2381"/>
                    <a:gd name="connsiteY1" fmla="*/ 247650 h 247650"/>
                    <a:gd name="connsiteX2" fmla="*/ 2381 w 2381"/>
                    <a:gd name="connsiteY2" fmla="*/ 247650 h 247650"/>
                    <a:gd name="connsiteX0" fmla="*/ 0 w 0"/>
                    <a:gd name="connsiteY0" fmla="*/ 0 h 10000"/>
                    <a:gd name="connsiteX1" fmla="*/ 0 w 0"/>
                    <a:gd name="connsiteY1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10000">
                      <a:moveTo>
                        <a:pt x="0" y="0"/>
                      </a:moveTo>
                      <a:lnTo>
                        <a:pt x="0" y="10000"/>
                      </a:lnTo>
                    </a:path>
                  </a:pathLst>
                </a:custGeom>
                <a:noFill/>
                <a:ln w="6350">
                  <a:solidFill>
                    <a:srgbClr val="1DBE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5" name="任意多边形 154"/>
                <p:cNvSpPr/>
                <p:nvPr/>
              </p:nvSpPr>
              <p:spPr>
                <a:xfrm flipH="1">
                  <a:off x="10118103" y="-2962275"/>
                  <a:ext cx="0" cy="247650"/>
                </a:xfrm>
                <a:custGeom>
                  <a:avLst/>
                  <a:gdLst>
                    <a:gd name="connsiteX0" fmla="*/ 0 w 2381"/>
                    <a:gd name="connsiteY0" fmla="*/ 0 h 247650"/>
                    <a:gd name="connsiteX1" fmla="*/ 0 w 2381"/>
                    <a:gd name="connsiteY1" fmla="*/ 247650 h 247650"/>
                    <a:gd name="connsiteX2" fmla="*/ 2381 w 2381"/>
                    <a:gd name="connsiteY2" fmla="*/ 247650 h 247650"/>
                    <a:gd name="connsiteX0" fmla="*/ 0 w 0"/>
                    <a:gd name="connsiteY0" fmla="*/ 0 h 10000"/>
                    <a:gd name="connsiteX1" fmla="*/ 0 w 0"/>
                    <a:gd name="connsiteY1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10000">
                      <a:moveTo>
                        <a:pt x="0" y="0"/>
                      </a:moveTo>
                      <a:lnTo>
                        <a:pt x="0" y="10000"/>
                      </a:lnTo>
                    </a:path>
                  </a:pathLst>
                </a:custGeom>
                <a:noFill/>
                <a:ln w="6350">
                  <a:solidFill>
                    <a:srgbClr val="1DBE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6" name="任意多边形 155"/>
                <p:cNvSpPr/>
                <p:nvPr/>
              </p:nvSpPr>
              <p:spPr>
                <a:xfrm flipH="1">
                  <a:off x="10220398" y="-2962275"/>
                  <a:ext cx="0" cy="247650"/>
                </a:xfrm>
                <a:custGeom>
                  <a:avLst/>
                  <a:gdLst>
                    <a:gd name="connsiteX0" fmla="*/ 0 w 2381"/>
                    <a:gd name="connsiteY0" fmla="*/ 0 h 247650"/>
                    <a:gd name="connsiteX1" fmla="*/ 0 w 2381"/>
                    <a:gd name="connsiteY1" fmla="*/ 247650 h 247650"/>
                    <a:gd name="connsiteX2" fmla="*/ 2381 w 2381"/>
                    <a:gd name="connsiteY2" fmla="*/ 247650 h 247650"/>
                    <a:gd name="connsiteX0" fmla="*/ 0 w 0"/>
                    <a:gd name="connsiteY0" fmla="*/ 0 h 10000"/>
                    <a:gd name="connsiteX1" fmla="*/ 0 w 0"/>
                    <a:gd name="connsiteY1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10000">
                      <a:moveTo>
                        <a:pt x="0" y="0"/>
                      </a:moveTo>
                      <a:lnTo>
                        <a:pt x="0" y="10000"/>
                      </a:lnTo>
                    </a:path>
                  </a:pathLst>
                </a:custGeom>
                <a:noFill/>
                <a:ln w="6350">
                  <a:solidFill>
                    <a:srgbClr val="1DBE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7" name="任意多边形 156"/>
                <p:cNvSpPr/>
                <p:nvPr/>
              </p:nvSpPr>
              <p:spPr>
                <a:xfrm flipH="1">
                  <a:off x="10322694" y="-2962275"/>
                  <a:ext cx="0" cy="247650"/>
                </a:xfrm>
                <a:custGeom>
                  <a:avLst/>
                  <a:gdLst>
                    <a:gd name="connsiteX0" fmla="*/ 0 w 2381"/>
                    <a:gd name="connsiteY0" fmla="*/ 0 h 247650"/>
                    <a:gd name="connsiteX1" fmla="*/ 0 w 2381"/>
                    <a:gd name="connsiteY1" fmla="*/ 247650 h 247650"/>
                    <a:gd name="connsiteX2" fmla="*/ 2381 w 2381"/>
                    <a:gd name="connsiteY2" fmla="*/ 247650 h 247650"/>
                    <a:gd name="connsiteX0" fmla="*/ 0 w 0"/>
                    <a:gd name="connsiteY0" fmla="*/ 0 h 10000"/>
                    <a:gd name="connsiteX1" fmla="*/ 0 w 0"/>
                    <a:gd name="connsiteY1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10000">
                      <a:moveTo>
                        <a:pt x="0" y="0"/>
                      </a:moveTo>
                      <a:lnTo>
                        <a:pt x="0" y="10000"/>
                      </a:lnTo>
                    </a:path>
                  </a:pathLst>
                </a:custGeom>
                <a:noFill/>
                <a:ln w="6350">
                  <a:solidFill>
                    <a:srgbClr val="1DBE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36" name="组合 135"/>
            <p:cNvGrpSpPr/>
            <p:nvPr/>
          </p:nvGrpSpPr>
          <p:grpSpPr>
            <a:xfrm rot="786040">
              <a:off x="5829216" y="3533329"/>
              <a:ext cx="632123" cy="1349923"/>
              <a:chOff x="9918209" y="-3193255"/>
              <a:chExt cx="521797" cy="1114323"/>
            </a:xfrm>
          </p:grpSpPr>
          <p:sp>
            <p:nvSpPr>
              <p:cNvPr id="137" name="矩形 258"/>
              <p:cNvSpPr/>
              <p:nvPr/>
            </p:nvSpPr>
            <p:spPr>
              <a:xfrm>
                <a:off x="9985441" y="-3119439"/>
                <a:ext cx="369302" cy="564201"/>
              </a:xfrm>
              <a:custGeom>
                <a:avLst/>
                <a:gdLst>
                  <a:gd name="connsiteX0" fmla="*/ 0 w 364540"/>
                  <a:gd name="connsiteY0" fmla="*/ 0 h 563282"/>
                  <a:gd name="connsiteX1" fmla="*/ 364540 w 364540"/>
                  <a:gd name="connsiteY1" fmla="*/ 0 h 563282"/>
                  <a:gd name="connsiteX2" fmla="*/ 364540 w 364540"/>
                  <a:gd name="connsiteY2" fmla="*/ 563282 h 563282"/>
                  <a:gd name="connsiteX3" fmla="*/ 0 w 364540"/>
                  <a:gd name="connsiteY3" fmla="*/ 563282 h 563282"/>
                  <a:gd name="connsiteX4" fmla="*/ 0 w 364540"/>
                  <a:gd name="connsiteY4" fmla="*/ 0 h 563282"/>
                  <a:gd name="connsiteX0" fmla="*/ 0 w 364540"/>
                  <a:gd name="connsiteY0" fmla="*/ 919 h 564201"/>
                  <a:gd name="connsiteX1" fmla="*/ 177734 w 364540"/>
                  <a:gd name="connsiteY1" fmla="*/ 0 h 564201"/>
                  <a:gd name="connsiteX2" fmla="*/ 364540 w 364540"/>
                  <a:gd name="connsiteY2" fmla="*/ 919 h 564201"/>
                  <a:gd name="connsiteX3" fmla="*/ 364540 w 364540"/>
                  <a:gd name="connsiteY3" fmla="*/ 564201 h 564201"/>
                  <a:gd name="connsiteX4" fmla="*/ 0 w 364540"/>
                  <a:gd name="connsiteY4" fmla="*/ 564201 h 564201"/>
                  <a:gd name="connsiteX5" fmla="*/ 0 w 364540"/>
                  <a:gd name="connsiteY5" fmla="*/ 919 h 564201"/>
                  <a:gd name="connsiteX0" fmla="*/ 0 w 366921"/>
                  <a:gd name="connsiteY0" fmla="*/ 39019 h 564201"/>
                  <a:gd name="connsiteX1" fmla="*/ 180115 w 366921"/>
                  <a:gd name="connsiteY1" fmla="*/ 0 h 564201"/>
                  <a:gd name="connsiteX2" fmla="*/ 366921 w 366921"/>
                  <a:gd name="connsiteY2" fmla="*/ 919 h 564201"/>
                  <a:gd name="connsiteX3" fmla="*/ 366921 w 366921"/>
                  <a:gd name="connsiteY3" fmla="*/ 564201 h 564201"/>
                  <a:gd name="connsiteX4" fmla="*/ 2381 w 366921"/>
                  <a:gd name="connsiteY4" fmla="*/ 564201 h 564201"/>
                  <a:gd name="connsiteX5" fmla="*/ 0 w 366921"/>
                  <a:gd name="connsiteY5" fmla="*/ 39019 h 564201"/>
                  <a:gd name="connsiteX0" fmla="*/ 0 w 369302"/>
                  <a:gd name="connsiteY0" fmla="*/ 39019 h 564201"/>
                  <a:gd name="connsiteX1" fmla="*/ 180115 w 369302"/>
                  <a:gd name="connsiteY1" fmla="*/ 0 h 564201"/>
                  <a:gd name="connsiteX2" fmla="*/ 369302 w 369302"/>
                  <a:gd name="connsiteY2" fmla="*/ 41400 h 564201"/>
                  <a:gd name="connsiteX3" fmla="*/ 366921 w 369302"/>
                  <a:gd name="connsiteY3" fmla="*/ 564201 h 564201"/>
                  <a:gd name="connsiteX4" fmla="*/ 2381 w 369302"/>
                  <a:gd name="connsiteY4" fmla="*/ 564201 h 564201"/>
                  <a:gd name="connsiteX5" fmla="*/ 0 w 369302"/>
                  <a:gd name="connsiteY5" fmla="*/ 39019 h 564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9302" h="564201">
                    <a:moveTo>
                      <a:pt x="0" y="39019"/>
                    </a:moveTo>
                    <a:lnTo>
                      <a:pt x="180115" y="0"/>
                    </a:lnTo>
                    <a:lnTo>
                      <a:pt x="369302" y="41400"/>
                    </a:lnTo>
                    <a:cubicBezTo>
                      <a:pt x="368508" y="215667"/>
                      <a:pt x="367715" y="389934"/>
                      <a:pt x="366921" y="564201"/>
                    </a:cubicBezTo>
                    <a:lnTo>
                      <a:pt x="2381" y="564201"/>
                    </a:lnTo>
                    <a:cubicBezTo>
                      <a:pt x="1587" y="389140"/>
                      <a:pt x="794" y="214080"/>
                      <a:pt x="0" y="39019"/>
                    </a:cubicBezTo>
                    <a:close/>
                  </a:path>
                </a:pathLst>
              </a:custGeom>
              <a:solidFill>
                <a:srgbClr val="DAE9F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任意多边形 137"/>
              <p:cNvSpPr/>
              <p:nvPr/>
            </p:nvSpPr>
            <p:spPr>
              <a:xfrm>
                <a:off x="9982200" y="-3193255"/>
                <a:ext cx="373856" cy="134304"/>
              </a:xfrm>
              <a:custGeom>
                <a:avLst/>
                <a:gdLst>
                  <a:gd name="connsiteX0" fmla="*/ 180866 w 361732"/>
                  <a:gd name="connsiteY0" fmla="*/ 0 h 125736"/>
                  <a:gd name="connsiteX1" fmla="*/ 361732 w 361732"/>
                  <a:gd name="connsiteY1" fmla="*/ 117874 h 125736"/>
                  <a:gd name="connsiteX2" fmla="*/ 359297 w 361732"/>
                  <a:gd name="connsiteY2" fmla="*/ 125736 h 125736"/>
                  <a:gd name="connsiteX3" fmla="*/ 352989 w 361732"/>
                  <a:gd name="connsiteY3" fmla="*/ 122134 h 125736"/>
                  <a:gd name="connsiteX4" fmla="*/ 180866 w 361732"/>
                  <a:gd name="connsiteY4" fmla="*/ 94688 h 125736"/>
                  <a:gd name="connsiteX5" fmla="*/ 8743 w 361732"/>
                  <a:gd name="connsiteY5" fmla="*/ 122134 h 125736"/>
                  <a:gd name="connsiteX6" fmla="*/ 2435 w 361732"/>
                  <a:gd name="connsiteY6" fmla="*/ 125736 h 125736"/>
                  <a:gd name="connsiteX7" fmla="*/ 0 w 361732"/>
                  <a:gd name="connsiteY7" fmla="*/ 117874 h 125736"/>
                  <a:gd name="connsiteX8" fmla="*/ 180866 w 361732"/>
                  <a:gd name="connsiteY8" fmla="*/ 0 h 125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1732" h="125736">
                    <a:moveTo>
                      <a:pt x="180866" y="0"/>
                    </a:moveTo>
                    <a:cubicBezTo>
                      <a:pt x="280756" y="0"/>
                      <a:pt x="361732" y="52774"/>
                      <a:pt x="361732" y="117874"/>
                    </a:cubicBezTo>
                    <a:lnTo>
                      <a:pt x="359297" y="125736"/>
                    </a:lnTo>
                    <a:lnTo>
                      <a:pt x="352989" y="122134"/>
                    </a:lnTo>
                    <a:cubicBezTo>
                      <a:pt x="308939" y="105177"/>
                      <a:pt x="248084" y="94688"/>
                      <a:pt x="180866" y="94688"/>
                    </a:cubicBezTo>
                    <a:cubicBezTo>
                      <a:pt x="113648" y="94688"/>
                      <a:pt x="52793" y="105177"/>
                      <a:pt x="8743" y="122134"/>
                    </a:cubicBezTo>
                    <a:lnTo>
                      <a:pt x="2435" y="125736"/>
                    </a:lnTo>
                    <a:lnTo>
                      <a:pt x="0" y="117874"/>
                    </a:lnTo>
                    <a:cubicBezTo>
                      <a:pt x="0" y="52774"/>
                      <a:pt x="80976" y="0"/>
                      <a:pt x="180866" y="0"/>
                    </a:cubicBezTo>
                    <a:close/>
                  </a:path>
                </a:pathLst>
              </a:custGeom>
              <a:solidFill>
                <a:srgbClr val="F3440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椭圆 138"/>
              <p:cNvSpPr/>
              <p:nvPr/>
            </p:nvSpPr>
            <p:spPr>
              <a:xfrm>
                <a:off x="9982200" y="-2597788"/>
                <a:ext cx="372543" cy="61811"/>
              </a:xfrm>
              <a:prstGeom prst="ellipse">
                <a:avLst/>
              </a:prstGeom>
              <a:solidFill>
                <a:srgbClr val="9DCA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矩形 139"/>
              <p:cNvSpPr/>
              <p:nvPr/>
            </p:nvSpPr>
            <p:spPr>
              <a:xfrm>
                <a:off x="10156886" y="-2557462"/>
                <a:ext cx="45719" cy="136020"/>
              </a:xfrm>
              <a:prstGeom prst="rect">
                <a:avLst/>
              </a:prstGeom>
              <a:solidFill>
                <a:srgbClr val="292D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1" name="组合 140"/>
              <p:cNvGrpSpPr/>
              <p:nvPr/>
            </p:nvGrpSpPr>
            <p:grpSpPr>
              <a:xfrm>
                <a:off x="9918209" y="-2473060"/>
                <a:ext cx="521797" cy="234438"/>
                <a:chOff x="9920590" y="-2461154"/>
                <a:chExt cx="521797" cy="234438"/>
              </a:xfrm>
            </p:grpSpPr>
            <p:sp>
              <p:nvSpPr>
                <p:cNvPr id="145" name="任意多边形 144"/>
                <p:cNvSpPr/>
                <p:nvPr/>
              </p:nvSpPr>
              <p:spPr>
                <a:xfrm>
                  <a:off x="9924140" y="-2461154"/>
                  <a:ext cx="514696" cy="183691"/>
                </a:xfrm>
                <a:custGeom>
                  <a:avLst/>
                  <a:gdLst>
                    <a:gd name="connsiteX0" fmla="*/ 257348 w 514696"/>
                    <a:gd name="connsiteY0" fmla="*/ 0 h 183691"/>
                    <a:gd name="connsiteX1" fmla="*/ 514125 w 514696"/>
                    <a:gd name="connsiteY1" fmla="*/ 178852 h 183691"/>
                    <a:gd name="connsiteX2" fmla="*/ 514696 w 514696"/>
                    <a:gd name="connsiteY2" fmla="*/ 183691 h 183691"/>
                    <a:gd name="connsiteX3" fmla="*/ 0 w 514696"/>
                    <a:gd name="connsiteY3" fmla="*/ 183691 h 183691"/>
                    <a:gd name="connsiteX4" fmla="*/ 571 w 514696"/>
                    <a:gd name="connsiteY4" fmla="*/ 178852 h 183691"/>
                    <a:gd name="connsiteX5" fmla="*/ 257348 w 514696"/>
                    <a:gd name="connsiteY5" fmla="*/ 0 h 1836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14696" h="183691">
                      <a:moveTo>
                        <a:pt x="257348" y="0"/>
                      </a:moveTo>
                      <a:cubicBezTo>
                        <a:pt x="384009" y="0"/>
                        <a:pt x="489685" y="76782"/>
                        <a:pt x="514125" y="178852"/>
                      </a:cubicBezTo>
                      <a:lnTo>
                        <a:pt x="514696" y="183691"/>
                      </a:lnTo>
                      <a:lnTo>
                        <a:pt x="0" y="183691"/>
                      </a:lnTo>
                      <a:lnTo>
                        <a:pt x="571" y="178852"/>
                      </a:lnTo>
                      <a:cubicBezTo>
                        <a:pt x="25011" y="76782"/>
                        <a:pt x="130687" y="0"/>
                        <a:pt x="257348" y="0"/>
                      </a:cubicBezTo>
                      <a:close/>
                    </a:path>
                  </a:pathLst>
                </a:custGeom>
                <a:solidFill>
                  <a:srgbClr val="DAE9F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6" name="椭圆 145"/>
                <p:cNvSpPr/>
                <p:nvPr/>
              </p:nvSpPr>
              <p:spPr>
                <a:xfrm>
                  <a:off x="9920590" y="-2325089"/>
                  <a:ext cx="521797" cy="98373"/>
                </a:xfrm>
                <a:prstGeom prst="ellipse">
                  <a:avLst/>
                </a:prstGeom>
                <a:solidFill>
                  <a:srgbClr val="9DCA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2" name="组合 141"/>
              <p:cNvGrpSpPr/>
              <p:nvPr/>
            </p:nvGrpSpPr>
            <p:grpSpPr>
              <a:xfrm>
                <a:off x="10166224" y="-2319338"/>
                <a:ext cx="45719" cy="240406"/>
                <a:chOff x="10166224" y="-2319338"/>
                <a:chExt cx="45719" cy="240406"/>
              </a:xfrm>
            </p:grpSpPr>
            <p:sp>
              <p:nvSpPr>
                <p:cNvPr id="143" name="等腰三角形 142"/>
                <p:cNvSpPr/>
                <p:nvPr/>
              </p:nvSpPr>
              <p:spPr>
                <a:xfrm flipV="1">
                  <a:off x="10166224" y="-2319338"/>
                  <a:ext cx="45719" cy="228025"/>
                </a:xfrm>
                <a:prstGeom prst="triangle">
                  <a:avLst/>
                </a:prstGeom>
                <a:solidFill>
                  <a:srgbClr val="C9CAD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4" name="椭圆 143"/>
                <p:cNvSpPr/>
                <p:nvPr/>
              </p:nvSpPr>
              <p:spPr>
                <a:xfrm>
                  <a:off x="10166224" y="-2124651"/>
                  <a:ext cx="45719" cy="45719"/>
                </a:xfrm>
                <a:prstGeom prst="ellipse">
                  <a:avLst/>
                </a:prstGeom>
                <a:solidFill>
                  <a:srgbClr val="C9CAD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185" name="Group 4"/>
          <p:cNvGrpSpPr>
            <a:grpSpLocks noChangeAspect="1"/>
          </p:cNvGrpSpPr>
          <p:nvPr/>
        </p:nvGrpSpPr>
        <p:grpSpPr bwMode="auto">
          <a:xfrm rot="21121229">
            <a:off x="4218105" y="2643601"/>
            <a:ext cx="922122" cy="625301"/>
            <a:chOff x="4445" y="1581"/>
            <a:chExt cx="699" cy="474"/>
          </a:xfrm>
        </p:grpSpPr>
        <p:sp>
          <p:nvSpPr>
            <p:cNvPr id="186" name="Freeform 5"/>
            <p:cNvSpPr>
              <a:spLocks/>
            </p:cNvSpPr>
            <p:nvPr/>
          </p:nvSpPr>
          <p:spPr bwMode="auto">
            <a:xfrm>
              <a:off x="4500" y="1755"/>
              <a:ext cx="96" cy="103"/>
            </a:xfrm>
            <a:custGeom>
              <a:avLst/>
              <a:gdLst>
                <a:gd name="T0" fmla="*/ 41 w 83"/>
                <a:gd name="T1" fmla="*/ 50 h 89"/>
                <a:gd name="T2" fmla="*/ 83 w 83"/>
                <a:gd name="T3" fmla="*/ 16 h 89"/>
                <a:gd name="T4" fmla="*/ 60 w 83"/>
                <a:gd name="T5" fmla="*/ 0 h 89"/>
                <a:gd name="T6" fmla="*/ 33 w 83"/>
                <a:gd name="T7" fmla="*/ 44 h 89"/>
                <a:gd name="T8" fmla="*/ 8 w 83"/>
                <a:gd name="T9" fmla="*/ 51 h 89"/>
                <a:gd name="T10" fmla="*/ 12 w 83"/>
                <a:gd name="T11" fmla="*/ 82 h 89"/>
                <a:gd name="T12" fmla="*/ 42 w 83"/>
                <a:gd name="T13" fmla="*/ 77 h 89"/>
                <a:gd name="T14" fmla="*/ 41 w 83"/>
                <a:gd name="T15" fmla="*/ 5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89">
                  <a:moveTo>
                    <a:pt x="41" y="50"/>
                  </a:moveTo>
                  <a:cubicBezTo>
                    <a:pt x="83" y="16"/>
                    <a:pt x="83" y="16"/>
                    <a:pt x="83" y="16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24" y="40"/>
                    <a:pt x="14" y="43"/>
                    <a:pt x="8" y="51"/>
                  </a:cubicBezTo>
                  <a:cubicBezTo>
                    <a:pt x="0" y="61"/>
                    <a:pt x="2" y="74"/>
                    <a:pt x="12" y="82"/>
                  </a:cubicBezTo>
                  <a:cubicBezTo>
                    <a:pt x="21" y="89"/>
                    <a:pt x="35" y="87"/>
                    <a:pt x="42" y="77"/>
                  </a:cubicBezTo>
                  <a:cubicBezTo>
                    <a:pt x="49" y="69"/>
                    <a:pt x="48" y="57"/>
                    <a:pt x="41" y="50"/>
                  </a:cubicBezTo>
                </a:path>
              </a:pathLst>
            </a:custGeom>
            <a:solidFill>
              <a:srgbClr val="EA5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6"/>
            <p:cNvSpPr>
              <a:spLocks/>
            </p:cNvSpPr>
            <p:nvPr/>
          </p:nvSpPr>
          <p:spPr bwMode="auto">
            <a:xfrm>
              <a:off x="4960" y="1949"/>
              <a:ext cx="32" cy="57"/>
            </a:xfrm>
            <a:custGeom>
              <a:avLst/>
              <a:gdLst>
                <a:gd name="T0" fmla="*/ 13 w 28"/>
                <a:gd name="T1" fmla="*/ 26 h 49"/>
                <a:gd name="T2" fmla="*/ 15 w 28"/>
                <a:gd name="T3" fmla="*/ 0 h 49"/>
                <a:gd name="T4" fmla="*/ 28 w 28"/>
                <a:gd name="T5" fmla="*/ 4 h 49"/>
                <a:gd name="T6" fmla="*/ 18 w 28"/>
                <a:gd name="T7" fmla="*/ 28 h 49"/>
                <a:gd name="T8" fmla="*/ 23 w 28"/>
                <a:gd name="T9" fmla="*/ 40 h 49"/>
                <a:gd name="T10" fmla="*/ 9 w 28"/>
                <a:gd name="T11" fmla="*/ 48 h 49"/>
                <a:gd name="T12" fmla="*/ 2 w 28"/>
                <a:gd name="T13" fmla="*/ 34 h 49"/>
                <a:gd name="T14" fmla="*/ 13 w 28"/>
                <a:gd name="T15" fmla="*/ 2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49">
                  <a:moveTo>
                    <a:pt x="13" y="26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22" y="31"/>
                    <a:pt x="24" y="36"/>
                    <a:pt x="23" y="40"/>
                  </a:cubicBezTo>
                  <a:cubicBezTo>
                    <a:pt x="21" y="46"/>
                    <a:pt x="15" y="49"/>
                    <a:pt x="9" y="48"/>
                  </a:cubicBezTo>
                  <a:cubicBezTo>
                    <a:pt x="3" y="46"/>
                    <a:pt x="0" y="40"/>
                    <a:pt x="2" y="34"/>
                  </a:cubicBezTo>
                  <a:cubicBezTo>
                    <a:pt x="4" y="29"/>
                    <a:pt x="8" y="26"/>
                    <a:pt x="13" y="26"/>
                  </a:cubicBezTo>
                </a:path>
              </a:pathLst>
            </a:custGeom>
            <a:solidFill>
              <a:srgbClr val="EA5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7"/>
            <p:cNvSpPr>
              <a:spLocks/>
            </p:cNvSpPr>
            <p:nvPr/>
          </p:nvSpPr>
          <p:spPr bwMode="auto">
            <a:xfrm>
              <a:off x="4504" y="1778"/>
              <a:ext cx="69" cy="76"/>
            </a:xfrm>
            <a:custGeom>
              <a:avLst/>
              <a:gdLst>
                <a:gd name="T0" fmla="*/ 45 w 60"/>
                <a:gd name="T1" fmla="*/ 0 h 66"/>
                <a:gd name="T2" fmla="*/ 30 w 60"/>
                <a:gd name="T3" fmla="*/ 24 h 66"/>
                <a:gd name="T4" fmla="*/ 22 w 60"/>
                <a:gd name="T5" fmla="*/ 22 h 66"/>
                <a:gd name="T6" fmla="*/ 5 w 60"/>
                <a:gd name="T7" fmla="*/ 31 h 66"/>
                <a:gd name="T8" fmla="*/ 0 w 60"/>
                <a:gd name="T9" fmla="*/ 44 h 66"/>
                <a:gd name="T10" fmla="*/ 9 w 60"/>
                <a:gd name="T11" fmla="*/ 62 h 66"/>
                <a:gd name="T12" fmla="*/ 22 w 60"/>
                <a:gd name="T13" fmla="*/ 66 h 66"/>
                <a:gd name="T14" fmla="*/ 39 w 60"/>
                <a:gd name="T15" fmla="*/ 57 h 66"/>
                <a:gd name="T16" fmla="*/ 44 w 60"/>
                <a:gd name="T17" fmla="*/ 44 h 66"/>
                <a:gd name="T18" fmla="*/ 38 w 60"/>
                <a:gd name="T19" fmla="*/ 30 h 66"/>
                <a:gd name="T20" fmla="*/ 38 w 60"/>
                <a:gd name="T21" fmla="*/ 30 h 66"/>
                <a:gd name="T22" fmla="*/ 38 w 60"/>
                <a:gd name="T23" fmla="*/ 30 h 66"/>
                <a:gd name="T24" fmla="*/ 60 w 60"/>
                <a:gd name="T25" fmla="*/ 13 h 66"/>
                <a:gd name="T26" fmla="*/ 45 w 60"/>
                <a:gd name="T2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66">
                  <a:moveTo>
                    <a:pt x="45" y="0"/>
                  </a:moveTo>
                  <a:cubicBezTo>
                    <a:pt x="30" y="24"/>
                    <a:pt x="30" y="24"/>
                    <a:pt x="30" y="24"/>
                  </a:cubicBezTo>
                  <a:cubicBezTo>
                    <a:pt x="27" y="23"/>
                    <a:pt x="25" y="22"/>
                    <a:pt x="22" y="22"/>
                  </a:cubicBezTo>
                  <a:cubicBezTo>
                    <a:pt x="15" y="22"/>
                    <a:pt x="9" y="25"/>
                    <a:pt x="5" y="31"/>
                  </a:cubicBezTo>
                  <a:cubicBezTo>
                    <a:pt x="2" y="35"/>
                    <a:pt x="0" y="39"/>
                    <a:pt x="0" y="44"/>
                  </a:cubicBezTo>
                  <a:cubicBezTo>
                    <a:pt x="0" y="51"/>
                    <a:pt x="3" y="57"/>
                    <a:pt x="9" y="62"/>
                  </a:cubicBezTo>
                  <a:cubicBezTo>
                    <a:pt x="13" y="65"/>
                    <a:pt x="17" y="66"/>
                    <a:pt x="22" y="66"/>
                  </a:cubicBezTo>
                  <a:cubicBezTo>
                    <a:pt x="29" y="66"/>
                    <a:pt x="35" y="63"/>
                    <a:pt x="39" y="57"/>
                  </a:cubicBezTo>
                  <a:cubicBezTo>
                    <a:pt x="42" y="53"/>
                    <a:pt x="44" y="49"/>
                    <a:pt x="44" y="44"/>
                  </a:cubicBezTo>
                  <a:cubicBezTo>
                    <a:pt x="44" y="39"/>
                    <a:pt x="42" y="34"/>
                    <a:pt x="38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54" y="8"/>
                    <a:pt x="49" y="4"/>
                    <a:pt x="45" y="0"/>
                  </a:cubicBezTo>
                </a:path>
              </a:pathLst>
            </a:custGeom>
            <a:solidFill>
              <a:srgbClr val="E61C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8"/>
            <p:cNvSpPr>
              <a:spLocks/>
            </p:cNvSpPr>
            <p:nvPr/>
          </p:nvSpPr>
          <p:spPr bwMode="auto">
            <a:xfrm>
              <a:off x="4961" y="1972"/>
              <a:ext cx="25" cy="32"/>
            </a:xfrm>
            <a:custGeom>
              <a:avLst/>
              <a:gdLst>
                <a:gd name="T0" fmla="*/ 13 w 22"/>
                <a:gd name="T1" fmla="*/ 0 h 28"/>
                <a:gd name="T2" fmla="*/ 12 w 22"/>
                <a:gd name="T3" fmla="*/ 6 h 28"/>
                <a:gd name="T4" fmla="*/ 11 w 22"/>
                <a:gd name="T5" fmla="*/ 6 h 28"/>
                <a:gd name="T6" fmla="*/ 1 w 22"/>
                <a:gd name="T7" fmla="*/ 14 h 28"/>
                <a:gd name="T8" fmla="*/ 0 w 22"/>
                <a:gd name="T9" fmla="*/ 17 h 28"/>
                <a:gd name="T10" fmla="*/ 8 w 22"/>
                <a:gd name="T11" fmla="*/ 28 h 28"/>
                <a:gd name="T12" fmla="*/ 11 w 22"/>
                <a:gd name="T13" fmla="*/ 28 h 28"/>
                <a:gd name="T14" fmla="*/ 22 w 22"/>
                <a:gd name="T15" fmla="*/ 20 h 28"/>
                <a:gd name="T16" fmla="*/ 22 w 22"/>
                <a:gd name="T17" fmla="*/ 17 h 28"/>
                <a:gd name="T18" fmla="*/ 17 w 22"/>
                <a:gd name="T19" fmla="*/ 8 h 28"/>
                <a:gd name="T20" fmla="*/ 17 w 22"/>
                <a:gd name="T21" fmla="*/ 8 h 28"/>
                <a:gd name="T22" fmla="*/ 17 w 22"/>
                <a:gd name="T23" fmla="*/ 8 h 28"/>
                <a:gd name="T24" fmla="*/ 20 w 22"/>
                <a:gd name="T25" fmla="*/ 2 h 28"/>
                <a:gd name="T26" fmla="*/ 13 w 22"/>
                <a:gd name="T2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8">
                  <a:moveTo>
                    <a:pt x="13" y="0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1" y="6"/>
                  </a:cubicBezTo>
                  <a:cubicBezTo>
                    <a:pt x="7" y="6"/>
                    <a:pt x="2" y="9"/>
                    <a:pt x="1" y="14"/>
                  </a:cubicBezTo>
                  <a:cubicBezTo>
                    <a:pt x="1" y="15"/>
                    <a:pt x="0" y="16"/>
                    <a:pt x="0" y="17"/>
                  </a:cubicBezTo>
                  <a:cubicBezTo>
                    <a:pt x="0" y="22"/>
                    <a:pt x="3" y="26"/>
                    <a:pt x="8" y="28"/>
                  </a:cubicBezTo>
                  <a:cubicBezTo>
                    <a:pt x="9" y="28"/>
                    <a:pt x="10" y="28"/>
                    <a:pt x="11" y="28"/>
                  </a:cubicBezTo>
                  <a:cubicBezTo>
                    <a:pt x="16" y="28"/>
                    <a:pt x="20" y="25"/>
                    <a:pt x="22" y="20"/>
                  </a:cubicBezTo>
                  <a:cubicBezTo>
                    <a:pt x="22" y="19"/>
                    <a:pt x="22" y="18"/>
                    <a:pt x="22" y="17"/>
                  </a:cubicBezTo>
                  <a:cubicBezTo>
                    <a:pt x="22" y="14"/>
                    <a:pt x="20" y="10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8" y="1"/>
                    <a:pt x="15" y="1"/>
                    <a:pt x="13" y="0"/>
                  </a:cubicBezTo>
                </a:path>
              </a:pathLst>
            </a:custGeom>
            <a:solidFill>
              <a:srgbClr val="E61C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9"/>
            <p:cNvSpPr>
              <a:spLocks/>
            </p:cNvSpPr>
            <p:nvPr/>
          </p:nvSpPr>
          <p:spPr bwMode="auto">
            <a:xfrm>
              <a:off x="4485" y="1631"/>
              <a:ext cx="659" cy="385"/>
            </a:xfrm>
            <a:custGeom>
              <a:avLst/>
              <a:gdLst>
                <a:gd name="T0" fmla="*/ 517 w 572"/>
                <a:gd name="T1" fmla="*/ 297 h 334"/>
                <a:gd name="T2" fmla="*/ 517 w 572"/>
                <a:gd name="T3" fmla="*/ 294 h 334"/>
                <a:gd name="T4" fmla="*/ 517 w 572"/>
                <a:gd name="T5" fmla="*/ 277 h 334"/>
                <a:gd name="T6" fmla="*/ 572 w 572"/>
                <a:gd name="T7" fmla="*/ 238 h 334"/>
                <a:gd name="T8" fmla="*/ 538 w 572"/>
                <a:gd name="T9" fmla="*/ 210 h 334"/>
                <a:gd name="T10" fmla="*/ 479 w 572"/>
                <a:gd name="T11" fmla="*/ 225 h 334"/>
                <a:gd name="T12" fmla="*/ 464 w 572"/>
                <a:gd name="T13" fmla="*/ 229 h 334"/>
                <a:gd name="T14" fmla="*/ 278 w 572"/>
                <a:gd name="T15" fmla="*/ 96 h 334"/>
                <a:gd name="T16" fmla="*/ 17 w 572"/>
                <a:gd name="T17" fmla="*/ 38 h 334"/>
                <a:gd name="T18" fmla="*/ 215 w 572"/>
                <a:gd name="T19" fmla="*/ 217 h 334"/>
                <a:gd name="T20" fmla="*/ 515 w 572"/>
                <a:gd name="T21" fmla="*/ 301 h 334"/>
                <a:gd name="T22" fmla="*/ 516 w 572"/>
                <a:gd name="T23" fmla="*/ 299 h 334"/>
                <a:gd name="T24" fmla="*/ 517 w 572"/>
                <a:gd name="T25" fmla="*/ 29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2" h="334">
                  <a:moveTo>
                    <a:pt x="517" y="297"/>
                  </a:moveTo>
                  <a:cubicBezTo>
                    <a:pt x="517" y="296"/>
                    <a:pt x="517" y="295"/>
                    <a:pt x="517" y="294"/>
                  </a:cubicBezTo>
                  <a:cubicBezTo>
                    <a:pt x="517" y="285"/>
                    <a:pt x="517" y="277"/>
                    <a:pt x="517" y="277"/>
                  </a:cubicBezTo>
                  <a:cubicBezTo>
                    <a:pt x="572" y="238"/>
                    <a:pt x="572" y="238"/>
                    <a:pt x="572" y="238"/>
                  </a:cubicBezTo>
                  <a:cubicBezTo>
                    <a:pt x="538" y="210"/>
                    <a:pt x="538" y="210"/>
                    <a:pt x="538" y="210"/>
                  </a:cubicBezTo>
                  <a:cubicBezTo>
                    <a:pt x="479" y="225"/>
                    <a:pt x="479" y="225"/>
                    <a:pt x="479" y="225"/>
                  </a:cubicBezTo>
                  <a:cubicBezTo>
                    <a:pt x="479" y="225"/>
                    <a:pt x="472" y="226"/>
                    <a:pt x="464" y="229"/>
                  </a:cubicBezTo>
                  <a:cubicBezTo>
                    <a:pt x="417" y="188"/>
                    <a:pt x="345" y="140"/>
                    <a:pt x="278" y="96"/>
                  </a:cubicBezTo>
                  <a:cubicBezTo>
                    <a:pt x="131" y="0"/>
                    <a:pt x="34" y="5"/>
                    <a:pt x="17" y="38"/>
                  </a:cubicBezTo>
                  <a:cubicBezTo>
                    <a:pt x="0" y="71"/>
                    <a:pt x="55" y="156"/>
                    <a:pt x="215" y="217"/>
                  </a:cubicBezTo>
                  <a:cubicBezTo>
                    <a:pt x="349" y="268"/>
                    <a:pt x="498" y="334"/>
                    <a:pt x="515" y="301"/>
                  </a:cubicBezTo>
                  <a:cubicBezTo>
                    <a:pt x="516" y="300"/>
                    <a:pt x="516" y="300"/>
                    <a:pt x="516" y="299"/>
                  </a:cubicBezTo>
                  <a:cubicBezTo>
                    <a:pt x="517" y="297"/>
                    <a:pt x="517" y="297"/>
                    <a:pt x="517" y="297"/>
                  </a:cubicBezTo>
                </a:path>
              </a:pathLst>
            </a:custGeom>
            <a:solidFill>
              <a:srgbClr val="EA5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0"/>
            <p:cNvSpPr>
              <a:spLocks/>
            </p:cNvSpPr>
            <p:nvPr/>
          </p:nvSpPr>
          <p:spPr bwMode="auto">
            <a:xfrm>
              <a:off x="4615" y="1639"/>
              <a:ext cx="178" cy="113"/>
            </a:xfrm>
            <a:custGeom>
              <a:avLst/>
              <a:gdLst>
                <a:gd name="T0" fmla="*/ 146 w 154"/>
                <a:gd name="T1" fmla="*/ 80 h 98"/>
                <a:gd name="T2" fmla="*/ 63 w 154"/>
                <a:gd name="T3" fmla="*/ 82 h 98"/>
                <a:gd name="T4" fmla="*/ 8 w 154"/>
                <a:gd name="T5" fmla="*/ 18 h 98"/>
                <a:gd name="T6" fmla="*/ 92 w 154"/>
                <a:gd name="T7" fmla="*/ 16 h 98"/>
                <a:gd name="T8" fmla="*/ 146 w 154"/>
                <a:gd name="T9" fmla="*/ 8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98">
                  <a:moveTo>
                    <a:pt x="146" y="80"/>
                  </a:moveTo>
                  <a:cubicBezTo>
                    <a:pt x="138" y="98"/>
                    <a:pt x="101" y="98"/>
                    <a:pt x="63" y="82"/>
                  </a:cubicBezTo>
                  <a:cubicBezTo>
                    <a:pt x="25" y="65"/>
                    <a:pt x="0" y="36"/>
                    <a:pt x="8" y="18"/>
                  </a:cubicBezTo>
                  <a:cubicBezTo>
                    <a:pt x="16" y="0"/>
                    <a:pt x="54" y="0"/>
                    <a:pt x="92" y="16"/>
                  </a:cubicBezTo>
                  <a:cubicBezTo>
                    <a:pt x="130" y="33"/>
                    <a:pt x="154" y="62"/>
                    <a:pt x="146" y="80"/>
                  </a:cubicBezTo>
                  <a:close/>
                </a:path>
              </a:pathLst>
            </a:custGeom>
            <a:solidFill>
              <a:srgbClr val="FCF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1"/>
            <p:cNvSpPr>
              <a:spLocks noEditPoints="1"/>
            </p:cNvSpPr>
            <p:nvPr/>
          </p:nvSpPr>
          <p:spPr bwMode="auto">
            <a:xfrm>
              <a:off x="4534" y="1756"/>
              <a:ext cx="198" cy="124"/>
            </a:xfrm>
            <a:custGeom>
              <a:avLst/>
              <a:gdLst>
                <a:gd name="T0" fmla="*/ 34 w 172"/>
                <a:gd name="T1" fmla="*/ 32 h 107"/>
                <a:gd name="T2" fmla="*/ 34 w 172"/>
                <a:gd name="T3" fmla="*/ 32 h 107"/>
                <a:gd name="T4" fmla="*/ 172 w 172"/>
                <a:gd name="T5" fmla="*/ 107 h 107"/>
                <a:gd name="T6" fmla="*/ 34 w 172"/>
                <a:gd name="T7" fmla="*/ 32 h 107"/>
                <a:gd name="T8" fmla="*/ 1 w 172"/>
                <a:gd name="T9" fmla="*/ 1 h 107"/>
                <a:gd name="T10" fmla="*/ 19 w 172"/>
                <a:gd name="T11" fmla="*/ 19 h 107"/>
                <a:gd name="T12" fmla="*/ 19 w 172"/>
                <a:gd name="T13" fmla="*/ 19 h 107"/>
                <a:gd name="T14" fmla="*/ 1 w 172"/>
                <a:gd name="T15" fmla="*/ 1 h 107"/>
                <a:gd name="T16" fmla="*/ 1 w 172"/>
                <a:gd name="T17" fmla="*/ 0 h 107"/>
                <a:gd name="T18" fmla="*/ 1 w 172"/>
                <a:gd name="T19" fmla="*/ 1 h 107"/>
                <a:gd name="T20" fmla="*/ 1 w 172"/>
                <a:gd name="T21" fmla="*/ 0 h 107"/>
                <a:gd name="T22" fmla="*/ 0 w 172"/>
                <a:gd name="T23" fmla="*/ 0 h 107"/>
                <a:gd name="T24" fmla="*/ 0 w 172"/>
                <a:gd name="T25" fmla="*/ 0 h 107"/>
                <a:gd name="T26" fmla="*/ 0 w 172"/>
                <a:gd name="T27" fmla="*/ 0 h 107"/>
                <a:gd name="T28" fmla="*/ 0 w 172"/>
                <a:gd name="T29" fmla="*/ 0 h 107"/>
                <a:gd name="T30" fmla="*/ 0 w 172"/>
                <a:gd name="T31" fmla="*/ 0 h 107"/>
                <a:gd name="T32" fmla="*/ 0 w 172"/>
                <a:gd name="T33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2" h="107">
                  <a:moveTo>
                    <a:pt x="34" y="32"/>
                  </a:moveTo>
                  <a:cubicBezTo>
                    <a:pt x="34" y="32"/>
                    <a:pt x="34" y="32"/>
                    <a:pt x="34" y="32"/>
                  </a:cubicBezTo>
                  <a:cubicBezTo>
                    <a:pt x="66" y="58"/>
                    <a:pt x="111" y="84"/>
                    <a:pt x="172" y="107"/>
                  </a:cubicBezTo>
                  <a:cubicBezTo>
                    <a:pt x="111" y="84"/>
                    <a:pt x="66" y="58"/>
                    <a:pt x="34" y="32"/>
                  </a:cubicBezTo>
                  <a:moveTo>
                    <a:pt x="1" y="1"/>
                  </a:moveTo>
                  <a:cubicBezTo>
                    <a:pt x="6" y="7"/>
                    <a:pt x="12" y="13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2" y="13"/>
                    <a:pt x="6" y="7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A5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2"/>
            <p:cNvSpPr>
              <a:spLocks/>
            </p:cNvSpPr>
            <p:nvPr/>
          </p:nvSpPr>
          <p:spPr bwMode="auto">
            <a:xfrm>
              <a:off x="4555" y="1778"/>
              <a:ext cx="18" cy="15"/>
            </a:xfrm>
            <a:custGeom>
              <a:avLst/>
              <a:gdLst>
                <a:gd name="T0" fmla="*/ 0 w 15"/>
                <a:gd name="T1" fmla="*/ 0 h 13"/>
                <a:gd name="T2" fmla="*/ 0 w 15"/>
                <a:gd name="T3" fmla="*/ 0 h 13"/>
                <a:gd name="T4" fmla="*/ 15 w 15"/>
                <a:gd name="T5" fmla="*/ 13 h 13"/>
                <a:gd name="T6" fmla="*/ 15 w 15"/>
                <a:gd name="T7" fmla="*/ 13 h 13"/>
                <a:gd name="T8" fmla="*/ 0 w 1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4"/>
                    <a:pt x="9" y="8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9" y="8"/>
                    <a:pt x="4" y="4"/>
                    <a:pt x="0" y="0"/>
                  </a:cubicBezTo>
                </a:path>
              </a:pathLst>
            </a:custGeom>
            <a:solidFill>
              <a:srgbClr val="E606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3"/>
            <p:cNvSpPr>
              <a:spLocks noEditPoints="1"/>
            </p:cNvSpPr>
            <p:nvPr/>
          </p:nvSpPr>
          <p:spPr bwMode="auto">
            <a:xfrm>
              <a:off x="4732" y="1880"/>
              <a:ext cx="341" cy="108"/>
            </a:xfrm>
            <a:custGeom>
              <a:avLst/>
              <a:gdLst>
                <a:gd name="T0" fmla="*/ 219 w 296"/>
                <a:gd name="T1" fmla="*/ 82 h 94"/>
                <a:gd name="T2" fmla="*/ 219 w 296"/>
                <a:gd name="T3" fmla="*/ 82 h 94"/>
                <a:gd name="T4" fmla="*/ 279 w 296"/>
                <a:gd name="T5" fmla="*/ 94 h 94"/>
                <a:gd name="T6" fmla="*/ 296 w 296"/>
                <a:gd name="T7" fmla="*/ 90 h 94"/>
                <a:gd name="T8" fmla="*/ 279 w 296"/>
                <a:gd name="T9" fmla="*/ 94 h 94"/>
                <a:gd name="T10" fmla="*/ 219 w 296"/>
                <a:gd name="T11" fmla="*/ 82 h 94"/>
                <a:gd name="T12" fmla="*/ 1 w 296"/>
                <a:gd name="T13" fmla="*/ 1 h 94"/>
                <a:gd name="T14" fmla="*/ 212 w 296"/>
                <a:gd name="T15" fmla="*/ 80 h 94"/>
                <a:gd name="T16" fmla="*/ 212 w 296"/>
                <a:gd name="T17" fmla="*/ 80 h 94"/>
                <a:gd name="T18" fmla="*/ 1 w 296"/>
                <a:gd name="T19" fmla="*/ 1 h 94"/>
                <a:gd name="T20" fmla="*/ 1 w 296"/>
                <a:gd name="T21" fmla="*/ 1 h 94"/>
                <a:gd name="T22" fmla="*/ 1 w 296"/>
                <a:gd name="T23" fmla="*/ 1 h 94"/>
                <a:gd name="T24" fmla="*/ 1 w 296"/>
                <a:gd name="T25" fmla="*/ 1 h 94"/>
                <a:gd name="T26" fmla="*/ 0 w 296"/>
                <a:gd name="T27" fmla="*/ 0 h 94"/>
                <a:gd name="T28" fmla="*/ 0 w 296"/>
                <a:gd name="T29" fmla="*/ 0 h 94"/>
                <a:gd name="T30" fmla="*/ 0 w 296"/>
                <a:gd name="T31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6" h="94">
                  <a:moveTo>
                    <a:pt x="219" y="82"/>
                  </a:moveTo>
                  <a:cubicBezTo>
                    <a:pt x="219" y="82"/>
                    <a:pt x="219" y="82"/>
                    <a:pt x="219" y="82"/>
                  </a:cubicBezTo>
                  <a:cubicBezTo>
                    <a:pt x="243" y="89"/>
                    <a:pt x="264" y="94"/>
                    <a:pt x="279" y="94"/>
                  </a:cubicBezTo>
                  <a:cubicBezTo>
                    <a:pt x="286" y="94"/>
                    <a:pt x="292" y="93"/>
                    <a:pt x="296" y="90"/>
                  </a:cubicBezTo>
                  <a:cubicBezTo>
                    <a:pt x="292" y="93"/>
                    <a:pt x="286" y="94"/>
                    <a:pt x="279" y="94"/>
                  </a:cubicBezTo>
                  <a:cubicBezTo>
                    <a:pt x="264" y="94"/>
                    <a:pt x="243" y="89"/>
                    <a:pt x="219" y="82"/>
                  </a:cubicBezTo>
                  <a:moveTo>
                    <a:pt x="1" y="1"/>
                  </a:moveTo>
                  <a:cubicBezTo>
                    <a:pt x="75" y="29"/>
                    <a:pt x="153" y="62"/>
                    <a:pt x="212" y="80"/>
                  </a:cubicBezTo>
                  <a:cubicBezTo>
                    <a:pt x="212" y="80"/>
                    <a:pt x="212" y="80"/>
                    <a:pt x="212" y="80"/>
                  </a:cubicBezTo>
                  <a:cubicBezTo>
                    <a:pt x="153" y="62"/>
                    <a:pt x="75" y="29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A5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4"/>
            <p:cNvSpPr>
              <a:spLocks/>
            </p:cNvSpPr>
            <p:nvPr/>
          </p:nvSpPr>
          <p:spPr bwMode="auto">
            <a:xfrm>
              <a:off x="4976" y="1972"/>
              <a:ext cx="8" cy="2"/>
            </a:xfrm>
            <a:custGeom>
              <a:avLst/>
              <a:gdLst>
                <a:gd name="T0" fmla="*/ 0 w 7"/>
                <a:gd name="T1" fmla="*/ 0 h 2"/>
                <a:gd name="T2" fmla="*/ 0 w 7"/>
                <a:gd name="T3" fmla="*/ 0 h 2"/>
                <a:gd name="T4" fmla="*/ 7 w 7"/>
                <a:gd name="T5" fmla="*/ 2 h 2"/>
                <a:gd name="T6" fmla="*/ 7 w 7"/>
                <a:gd name="T7" fmla="*/ 2 h 2"/>
                <a:gd name="T8" fmla="*/ 0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5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1"/>
                    <a:pt x="2" y="1"/>
                    <a:pt x="0" y="0"/>
                  </a:cubicBezTo>
                </a:path>
              </a:pathLst>
            </a:custGeom>
            <a:solidFill>
              <a:srgbClr val="E606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5"/>
            <p:cNvSpPr>
              <a:spLocks noEditPoints="1"/>
            </p:cNvSpPr>
            <p:nvPr/>
          </p:nvSpPr>
          <p:spPr bwMode="auto">
            <a:xfrm>
              <a:off x="5073" y="1984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  <a:gd name="T4" fmla="*/ 1 w 1"/>
                <a:gd name="T5" fmla="*/ 1 w 1"/>
                <a:gd name="T6" fmla="*/ 1 w 1"/>
                <a:gd name="T7" fmla="*/ 1 w 1"/>
                <a:gd name="T8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A5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6"/>
            <p:cNvSpPr>
              <a:spLocks/>
            </p:cNvSpPr>
            <p:nvPr/>
          </p:nvSpPr>
          <p:spPr bwMode="auto">
            <a:xfrm>
              <a:off x="4505" y="1697"/>
              <a:ext cx="572" cy="291"/>
            </a:xfrm>
            <a:custGeom>
              <a:avLst/>
              <a:gdLst>
                <a:gd name="T0" fmla="*/ 25 w 497"/>
                <a:gd name="T1" fmla="*/ 0 h 252"/>
                <a:gd name="T2" fmla="*/ 0 w 497"/>
                <a:gd name="T3" fmla="*/ 10 h 252"/>
                <a:gd name="T4" fmla="*/ 25 w 497"/>
                <a:gd name="T5" fmla="*/ 51 h 252"/>
                <a:gd name="T6" fmla="*/ 25 w 497"/>
                <a:gd name="T7" fmla="*/ 51 h 252"/>
                <a:gd name="T8" fmla="*/ 25 w 497"/>
                <a:gd name="T9" fmla="*/ 51 h 252"/>
                <a:gd name="T10" fmla="*/ 25 w 497"/>
                <a:gd name="T11" fmla="*/ 51 h 252"/>
                <a:gd name="T12" fmla="*/ 26 w 497"/>
                <a:gd name="T13" fmla="*/ 51 h 252"/>
                <a:gd name="T14" fmla="*/ 26 w 497"/>
                <a:gd name="T15" fmla="*/ 52 h 252"/>
                <a:gd name="T16" fmla="*/ 26 w 497"/>
                <a:gd name="T17" fmla="*/ 52 h 252"/>
                <a:gd name="T18" fmla="*/ 44 w 497"/>
                <a:gd name="T19" fmla="*/ 70 h 252"/>
                <a:gd name="T20" fmla="*/ 44 w 497"/>
                <a:gd name="T21" fmla="*/ 70 h 252"/>
                <a:gd name="T22" fmla="*/ 59 w 497"/>
                <a:gd name="T23" fmla="*/ 83 h 252"/>
                <a:gd name="T24" fmla="*/ 59 w 497"/>
                <a:gd name="T25" fmla="*/ 83 h 252"/>
                <a:gd name="T26" fmla="*/ 197 w 497"/>
                <a:gd name="T27" fmla="*/ 158 h 252"/>
                <a:gd name="T28" fmla="*/ 197 w 497"/>
                <a:gd name="T29" fmla="*/ 158 h 252"/>
                <a:gd name="T30" fmla="*/ 197 w 497"/>
                <a:gd name="T31" fmla="*/ 158 h 252"/>
                <a:gd name="T32" fmla="*/ 198 w 497"/>
                <a:gd name="T33" fmla="*/ 159 h 252"/>
                <a:gd name="T34" fmla="*/ 198 w 497"/>
                <a:gd name="T35" fmla="*/ 159 h 252"/>
                <a:gd name="T36" fmla="*/ 198 w 497"/>
                <a:gd name="T37" fmla="*/ 159 h 252"/>
                <a:gd name="T38" fmla="*/ 198 w 497"/>
                <a:gd name="T39" fmla="*/ 159 h 252"/>
                <a:gd name="T40" fmla="*/ 409 w 497"/>
                <a:gd name="T41" fmla="*/ 238 h 252"/>
                <a:gd name="T42" fmla="*/ 409 w 497"/>
                <a:gd name="T43" fmla="*/ 238 h 252"/>
                <a:gd name="T44" fmla="*/ 416 w 497"/>
                <a:gd name="T45" fmla="*/ 240 h 252"/>
                <a:gd name="T46" fmla="*/ 416 w 497"/>
                <a:gd name="T47" fmla="*/ 240 h 252"/>
                <a:gd name="T48" fmla="*/ 476 w 497"/>
                <a:gd name="T49" fmla="*/ 252 h 252"/>
                <a:gd name="T50" fmla="*/ 493 w 497"/>
                <a:gd name="T51" fmla="*/ 248 h 252"/>
                <a:gd name="T52" fmla="*/ 493 w 497"/>
                <a:gd name="T53" fmla="*/ 248 h 252"/>
                <a:gd name="T54" fmla="*/ 494 w 497"/>
                <a:gd name="T55" fmla="*/ 248 h 252"/>
                <a:gd name="T56" fmla="*/ 494 w 497"/>
                <a:gd name="T57" fmla="*/ 248 h 252"/>
                <a:gd name="T58" fmla="*/ 494 w 497"/>
                <a:gd name="T59" fmla="*/ 248 h 252"/>
                <a:gd name="T60" fmla="*/ 494 w 497"/>
                <a:gd name="T61" fmla="*/ 248 h 252"/>
                <a:gd name="T62" fmla="*/ 494 w 497"/>
                <a:gd name="T63" fmla="*/ 248 h 252"/>
                <a:gd name="T64" fmla="*/ 497 w 497"/>
                <a:gd name="T65" fmla="*/ 244 h 252"/>
                <a:gd name="T66" fmla="*/ 207 w 497"/>
                <a:gd name="T67" fmla="*/ 138 h 252"/>
                <a:gd name="T68" fmla="*/ 25 w 497"/>
                <a:gd name="T69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7" h="252">
                  <a:moveTo>
                    <a:pt x="25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4" y="22"/>
                    <a:pt x="12" y="36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51"/>
                    <a:pt x="25" y="51"/>
                    <a:pt x="26" y="51"/>
                  </a:cubicBezTo>
                  <a:cubicBezTo>
                    <a:pt x="26" y="51"/>
                    <a:pt x="26" y="52"/>
                    <a:pt x="26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31" y="58"/>
                    <a:pt x="37" y="64"/>
                    <a:pt x="44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8" y="74"/>
                    <a:pt x="53" y="78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91" y="109"/>
                    <a:pt x="136" y="135"/>
                    <a:pt x="197" y="158"/>
                  </a:cubicBezTo>
                  <a:cubicBezTo>
                    <a:pt x="197" y="158"/>
                    <a:pt x="197" y="158"/>
                    <a:pt x="197" y="158"/>
                  </a:cubicBezTo>
                  <a:cubicBezTo>
                    <a:pt x="197" y="158"/>
                    <a:pt x="197" y="158"/>
                    <a:pt x="197" y="158"/>
                  </a:cubicBezTo>
                  <a:cubicBezTo>
                    <a:pt x="197" y="159"/>
                    <a:pt x="197" y="159"/>
                    <a:pt x="198" y="159"/>
                  </a:cubicBezTo>
                  <a:cubicBezTo>
                    <a:pt x="198" y="159"/>
                    <a:pt x="198" y="159"/>
                    <a:pt x="198" y="159"/>
                  </a:cubicBezTo>
                  <a:cubicBezTo>
                    <a:pt x="198" y="159"/>
                    <a:pt x="198" y="159"/>
                    <a:pt x="198" y="159"/>
                  </a:cubicBezTo>
                  <a:cubicBezTo>
                    <a:pt x="198" y="159"/>
                    <a:pt x="198" y="159"/>
                    <a:pt x="198" y="159"/>
                  </a:cubicBezTo>
                  <a:cubicBezTo>
                    <a:pt x="272" y="187"/>
                    <a:pt x="350" y="220"/>
                    <a:pt x="409" y="238"/>
                  </a:cubicBezTo>
                  <a:cubicBezTo>
                    <a:pt x="409" y="238"/>
                    <a:pt x="409" y="238"/>
                    <a:pt x="409" y="238"/>
                  </a:cubicBezTo>
                  <a:cubicBezTo>
                    <a:pt x="411" y="239"/>
                    <a:pt x="414" y="239"/>
                    <a:pt x="416" y="240"/>
                  </a:cubicBezTo>
                  <a:cubicBezTo>
                    <a:pt x="416" y="240"/>
                    <a:pt x="416" y="240"/>
                    <a:pt x="416" y="240"/>
                  </a:cubicBezTo>
                  <a:cubicBezTo>
                    <a:pt x="440" y="247"/>
                    <a:pt x="461" y="252"/>
                    <a:pt x="476" y="252"/>
                  </a:cubicBezTo>
                  <a:cubicBezTo>
                    <a:pt x="483" y="252"/>
                    <a:pt x="489" y="251"/>
                    <a:pt x="493" y="248"/>
                  </a:cubicBezTo>
                  <a:cubicBezTo>
                    <a:pt x="493" y="248"/>
                    <a:pt x="493" y="248"/>
                    <a:pt x="493" y="248"/>
                  </a:cubicBezTo>
                  <a:cubicBezTo>
                    <a:pt x="493" y="248"/>
                    <a:pt x="494" y="248"/>
                    <a:pt x="494" y="248"/>
                  </a:cubicBezTo>
                  <a:cubicBezTo>
                    <a:pt x="494" y="248"/>
                    <a:pt x="494" y="248"/>
                    <a:pt x="494" y="248"/>
                  </a:cubicBezTo>
                  <a:cubicBezTo>
                    <a:pt x="494" y="248"/>
                    <a:pt x="494" y="248"/>
                    <a:pt x="494" y="248"/>
                  </a:cubicBezTo>
                  <a:cubicBezTo>
                    <a:pt x="494" y="248"/>
                    <a:pt x="494" y="248"/>
                    <a:pt x="494" y="248"/>
                  </a:cubicBezTo>
                  <a:cubicBezTo>
                    <a:pt x="494" y="248"/>
                    <a:pt x="494" y="248"/>
                    <a:pt x="494" y="248"/>
                  </a:cubicBezTo>
                  <a:cubicBezTo>
                    <a:pt x="495" y="247"/>
                    <a:pt x="497" y="246"/>
                    <a:pt x="497" y="244"/>
                  </a:cubicBezTo>
                  <a:cubicBezTo>
                    <a:pt x="462" y="239"/>
                    <a:pt x="350" y="201"/>
                    <a:pt x="207" y="138"/>
                  </a:cubicBezTo>
                  <a:cubicBezTo>
                    <a:pt x="86" y="84"/>
                    <a:pt x="25" y="0"/>
                    <a:pt x="25" y="0"/>
                  </a:cubicBezTo>
                </a:path>
              </a:pathLst>
            </a:custGeom>
            <a:solidFill>
              <a:srgbClr val="E61C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7"/>
            <p:cNvSpPr>
              <a:spLocks/>
            </p:cNvSpPr>
            <p:nvPr/>
          </p:nvSpPr>
          <p:spPr bwMode="auto">
            <a:xfrm>
              <a:off x="4622" y="1770"/>
              <a:ext cx="217" cy="276"/>
            </a:xfrm>
            <a:custGeom>
              <a:avLst/>
              <a:gdLst>
                <a:gd name="T0" fmla="*/ 0 w 188"/>
                <a:gd name="T1" fmla="*/ 0 h 239"/>
                <a:gd name="T2" fmla="*/ 117 w 188"/>
                <a:gd name="T3" fmla="*/ 53 h 239"/>
                <a:gd name="T4" fmla="*/ 183 w 188"/>
                <a:gd name="T5" fmla="*/ 217 h 239"/>
                <a:gd name="T6" fmla="*/ 102 w 188"/>
                <a:gd name="T7" fmla="*/ 185 h 239"/>
                <a:gd name="T8" fmla="*/ 0 w 188"/>
                <a:gd name="T9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239">
                  <a:moveTo>
                    <a:pt x="0" y="0"/>
                  </a:moveTo>
                  <a:cubicBezTo>
                    <a:pt x="0" y="0"/>
                    <a:pt x="109" y="40"/>
                    <a:pt x="117" y="53"/>
                  </a:cubicBezTo>
                  <a:cubicBezTo>
                    <a:pt x="126" y="67"/>
                    <a:pt x="188" y="196"/>
                    <a:pt x="183" y="217"/>
                  </a:cubicBezTo>
                  <a:cubicBezTo>
                    <a:pt x="177" y="239"/>
                    <a:pt x="110" y="196"/>
                    <a:pt x="102" y="185"/>
                  </a:cubicBezTo>
                  <a:cubicBezTo>
                    <a:pt x="76" y="14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737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8"/>
            <p:cNvSpPr>
              <a:spLocks/>
            </p:cNvSpPr>
            <p:nvPr/>
          </p:nvSpPr>
          <p:spPr bwMode="auto">
            <a:xfrm>
              <a:off x="4968" y="1928"/>
              <a:ext cx="100" cy="127"/>
            </a:xfrm>
            <a:custGeom>
              <a:avLst/>
              <a:gdLst>
                <a:gd name="T0" fmla="*/ 0 w 87"/>
                <a:gd name="T1" fmla="*/ 0 h 110"/>
                <a:gd name="T2" fmla="*/ 54 w 87"/>
                <a:gd name="T3" fmla="*/ 24 h 110"/>
                <a:gd name="T4" fmla="*/ 84 w 87"/>
                <a:gd name="T5" fmla="*/ 100 h 110"/>
                <a:gd name="T6" fmla="*/ 47 w 87"/>
                <a:gd name="T7" fmla="*/ 85 h 110"/>
                <a:gd name="T8" fmla="*/ 0 w 87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10">
                  <a:moveTo>
                    <a:pt x="0" y="0"/>
                  </a:moveTo>
                  <a:cubicBezTo>
                    <a:pt x="0" y="0"/>
                    <a:pt x="50" y="18"/>
                    <a:pt x="54" y="24"/>
                  </a:cubicBezTo>
                  <a:cubicBezTo>
                    <a:pt x="58" y="31"/>
                    <a:pt x="87" y="90"/>
                    <a:pt x="84" y="100"/>
                  </a:cubicBezTo>
                  <a:cubicBezTo>
                    <a:pt x="82" y="110"/>
                    <a:pt x="51" y="90"/>
                    <a:pt x="47" y="85"/>
                  </a:cubicBezTo>
                  <a:cubicBezTo>
                    <a:pt x="35" y="6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737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9"/>
            <p:cNvSpPr>
              <a:spLocks/>
            </p:cNvSpPr>
            <p:nvPr/>
          </p:nvSpPr>
          <p:spPr bwMode="auto">
            <a:xfrm>
              <a:off x="4445" y="1581"/>
              <a:ext cx="136" cy="198"/>
            </a:xfrm>
            <a:custGeom>
              <a:avLst/>
              <a:gdLst>
                <a:gd name="T0" fmla="*/ 85 w 118"/>
                <a:gd name="T1" fmla="*/ 61 h 172"/>
                <a:gd name="T2" fmla="*/ 80 w 118"/>
                <a:gd name="T3" fmla="*/ 62 h 172"/>
                <a:gd name="T4" fmla="*/ 92 w 118"/>
                <a:gd name="T5" fmla="*/ 47 h 172"/>
                <a:gd name="T6" fmla="*/ 115 w 118"/>
                <a:gd name="T7" fmla="*/ 2 h 172"/>
                <a:gd name="T8" fmla="*/ 81 w 118"/>
                <a:gd name="T9" fmla="*/ 39 h 172"/>
                <a:gd name="T10" fmla="*/ 62 w 118"/>
                <a:gd name="T11" fmla="*/ 70 h 172"/>
                <a:gd name="T12" fmla="*/ 61 w 118"/>
                <a:gd name="T13" fmla="*/ 71 h 172"/>
                <a:gd name="T14" fmla="*/ 58 w 118"/>
                <a:gd name="T15" fmla="*/ 69 h 172"/>
                <a:gd name="T16" fmla="*/ 42 w 118"/>
                <a:gd name="T17" fmla="*/ 74 h 172"/>
                <a:gd name="T18" fmla="*/ 47 w 118"/>
                <a:gd name="T19" fmla="*/ 90 h 172"/>
                <a:gd name="T20" fmla="*/ 49 w 118"/>
                <a:gd name="T21" fmla="*/ 91 h 172"/>
                <a:gd name="T22" fmla="*/ 49 w 118"/>
                <a:gd name="T23" fmla="*/ 93 h 172"/>
                <a:gd name="T24" fmla="*/ 25 w 118"/>
                <a:gd name="T25" fmla="*/ 125 h 172"/>
                <a:gd name="T26" fmla="*/ 3 w 118"/>
                <a:gd name="T27" fmla="*/ 170 h 172"/>
                <a:gd name="T28" fmla="*/ 36 w 118"/>
                <a:gd name="T29" fmla="*/ 132 h 172"/>
                <a:gd name="T30" fmla="*/ 51 w 118"/>
                <a:gd name="T31" fmla="*/ 107 h 172"/>
                <a:gd name="T32" fmla="*/ 56 w 118"/>
                <a:gd name="T33" fmla="*/ 120 h 172"/>
                <a:gd name="T34" fmla="*/ 83 w 118"/>
                <a:gd name="T35" fmla="*/ 98 h 172"/>
                <a:gd name="T36" fmla="*/ 85 w 118"/>
                <a:gd name="T37" fmla="*/ 6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8" h="172">
                  <a:moveTo>
                    <a:pt x="85" y="61"/>
                  </a:moveTo>
                  <a:cubicBezTo>
                    <a:pt x="84" y="62"/>
                    <a:pt x="82" y="62"/>
                    <a:pt x="80" y="62"/>
                  </a:cubicBezTo>
                  <a:cubicBezTo>
                    <a:pt x="84" y="58"/>
                    <a:pt x="88" y="52"/>
                    <a:pt x="92" y="47"/>
                  </a:cubicBezTo>
                  <a:cubicBezTo>
                    <a:pt x="108" y="24"/>
                    <a:pt x="118" y="4"/>
                    <a:pt x="115" y="2"/>
                  </a:cubicBezTo>
                  <a:cubicBezTo>
                    <a:pt x="112" y="0"/>
                    <a:pt x="97" y="16"/>
                    <a:pt x="81" y="39"/>
                  </a:cubicBezTo>
                  <a:cubicBezTo>
                    <a:pt x="73" y="51"/>
                    <a:pt x="66" y="62"/>
                    <a:pt x="62" y="70"/>
                  </a:cubicBezTo>
                  <a:cubicBezTo>
                    <a:pt x="62" y="70"/>
                    <a:pt x="61" y="71"/>
                    <a:pt x="61" y="71"/>
                  </a:cubicBezTo>
                  <a:cubicBezTo>
                    <a:pt x="60" y="70"/>
                    <a:pt x="59" y="70"/>
                    <a:pt x="58" y="69"/>
                  </a:cubicBezTo>
                  <a:cubicBezTo>
                    <a:pt x="52" y="66"/>
                    <a:pt x="45" y="68"/>
                    <a:pt x="42" y="74"/>
                  </a:cubicBezTo>
                  <a:cubicBezTo>
                    <a:pt x="39" y="80"/>
                    <a:pt x="41" y="87"/>
                    <a:pt x="47" y="90"/>
                  </a:cubicBezTo>
                  <a:cubicBezTo>
                    <a:pt x="48" y="90"/>
                    <a:pt x="49" y="90"/>
                    <a:pt x="49" y="91"/>
                  </a:cubicBezTo>
                  <a:cubicBezTo>
                    <a:pt x="49" y="91"/>
                    <a:pt x="49" y="92"/>
                    <a:pt x="49" y="93"/>
                  </a:cubicBezTo>
                  <a:cubicBezTo>
                    <a:pt x="43" y="100"/>
                    <a:pt x="34" y="111"/>
                    <a:pt x="25" y="125"/>
                  </a:cubicBezTo>
                  <a:cubicBezTo>
                    <a:pt x="10" y="148"/>
                    <a:pt x="0" y="168"/>
                    <a:pt x="3" y="170"/>
                  </a:cubicBezTo>
                  <a:cubicBezTo>
                    <a:pt x="6" y="172"/>
                    <a:pt x="21" y="155"/>
                    <a:pt x="36" y="132"/>
                  </a:cubicBezTo>
                  <a:cubicBezTo>
                    <a:pt x="42" y="123"/>
                    <a:pt x="47" y="114"/>
                    <a:pt x="51" y="107"/>
                  </a:cubicBezTo>
                  <a:cubicBezTo>
                    <a:pt x="52" y="111"/>
                    <a:pt x="54" y="116"/>
                    <a:pt x="56" y="120"/>
                  </a:cubicBezTo>
                  <a:cubicBezTo>
                    <a:pt x="67" y="118"/>
                    <a:pt x="77" y="110"/>
                    <a:pt x="83" y="98"/>
                  </a:cubicBezTo>
                  <a:cubicBezTo>
                    <a:pt x="90" y="86"/>
                    <a:pt x="90" y="72"/>
                    <a:pt x="85" y="61"/>
                  </a:cubicBezTo>
                  <a:close/>
                </a:path>
              </a:pathLst>
            </a:custGeom>
            <a:solidFill>
              <a:srgbClr val="FCF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8" name="组合 207"/>
          <p:cNvGrpSpPr/>
          <p:nvPr/>
        </p:nvGrpSpPr>
        <p:grpSpPr>
          <a:xfrm>
            <a:off x="4223909" y="1583098"/>
            <a:ext cx="460006" cy="460589"/>
            <a:chOff x="2495360" y="1602661"/>
            <a:chExt cx="1252538" cy="1254125"/>
          </a:xfrm>
        </p:grpSpPr>
        <p:sp>
          <p:nvSpPr>
            <p:cNvPr id="207" name="椭圆 206"/>
            <p:cNvSpPr/>
            <p:nvPr/>
          </p:nvSpPr>
          <p:spPr>
            <a:xfrm>
              <a:off x="2584912" y="1691274"/>
              <a:ext cx="1084015" cy="1084015"/>
            </a:xfrm>
            <a:prstGeom prst="ellipse">
              <a:avLst/>
            </a:prstGeom>
            <a:solidFill>
              <a:srgbClr val="00C5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2" name="Group 4"/>
            <p:cNvGrpSpPr>
              <a:grpSpLocks noChangeAspect="1"/>
            </p:cNvGrpSpPr>
            <p:nvPr/>
          </p:nvGrpSpPr>
          <p:grpSpPr bwMode="auto">
            <a:xfrm>
              <a:off x="2495360" y="1602661"/>
              <a:ext cx="1252538" cy="1254125"/>
              <a:chOff x="2488" y="1225"/>
              <a:chExt cx="789" cy="790"/>
            </a:xfrm>
          </p:grpSpPr>
          <p:sp>
            <p:nvSpPr>
              <p:cNvPr id="204" name="Freeform 5"/>
              <p:cNvSpPr>
                <a:spLocks noEditPoints="1"/>
              </p:cNvSpPr>
              <p:nvPr/>
            </p:nvSpPr>
            <p:spPr bwMode="auto">
              <a:xfrm>
                <a:off x="2488" y="1225"/>
                <a:ext cx="789" cy="790"/>
              </a:xfrm>
              <a:custGeom>
                <a:avLst/>
                <a:gdLst>
                  <a:gd name="T0" fmla="*/ 225 w 331"/>
                  <a:gd name="T1" fmla="*/ 32 h 331"/>
                  <a:gd name="T2" fmla="*/ 33 w 331"/>
                  <a:gd name="T3" fmla="*/ 106 h 331"/>
                  <a:gd name="T4" fmla="*/ 106 w 331"/>
                  <a:gd name="T5" fmla="*/ 298 h 331"/>
                  <a:gd name="T6" fmla="*/ 298 w 331"/>
                  <a:gd name="T7" fmla="*/ 225 h 331"/>
                  <a:gd name="T8" fmla="*/ 225 w 331"/>
                  <a:gd name="T9" fmla="*/ 32 h 331"/>
                  <a:gd name="T10" fmla="*/ 36 w 331"/>
                  <a:gd name="T11" fmla="*/ 211 h 331"/>
                  <a:gd name="T12" fmla="*/ 33 w 331"/>
                  <a:gd name="T13" fmla="*/ 132 h 331"/>
                  <a:gd name="T14" fmla="*/ 62 w 331"/>
                  <a:gd name="T15" fmla="*/ 174 h 331"/>
                  <a:gd name="T16" fmla="*/ 36 w 331"/>
                  <a:gd name="T17" fmla="*/ 211 h 331"/>
                  <a:gd name="T18" fmla="*/ 199 w 331"/>
                  <a:gd name="T19" fmla="*/ 237 h 331"/>
                  <a:gd name="T20" fmla="*/ 193 w 331"/>
                  <a:gd name="T21" fmla="*/ 226 h 331"/>
                  <a:gd name="T22" fmla="*/ 208 w 331"/>
                  <a:gd name="T23" fmla="*/ 210 h 331"/>
                  <a:gd name="T24" fmla="*/ 199 w 331"/>
                  <a:gd name="T25" fmla="*/ 237 h 331"/>
                  <a:gd name="T26" fmla="*/ 297 w 331"/>
                  <a:gd name="T27" fmla="*/ 172 h 331"/>
                  <a:gd name="T28" fmla="*/ 292 w 331"/>
                  <a:gd name="T29" fmla="*/ 157 h 331"/>
                  <a:gd name="T30" fmla="*/ 280 w 331"/>
                  <a:gd name="T31" fmla="*/ 169 h 331"/>
                  <a:gd name="T32" fmla="*/ 269 w 331"/>
                  <a:gd name="T33" fmla="*/ 181 h 331"/>
                  <a:gd name="T34" fmla="*/ 257 w 331"/>
                  <a:gd name="T35" fmla="*/ 149 h 331"/>
                  <a:gd name="T36" fmla="*/ 241 w 331"/>
                  <a:gd name="T37" fmla="*/ 147 h 331"/>
                  <a:gd name="T38" fmla="*/ 225 w 331"/>
                  <a:gd name="T39" fmla="*/ 162 h 331"/>
                  <a:gd name="T40" fmla="*/ 198 w 331"/>
                  <a:gd name="T41" fmla="*/ 189 h 331"/>
                  <a:gd name="T42" fmla="*/ 179 w 331"/>
                  <a:gd name="T43" fmla="*/ 229 h 331"/>
                  <a:gd name="T44" fmla="*/ 145 w 331"/>
                  <a:gd name="T45" fmla="*/ 242 h 331"/>
                  <a:gd name="T46" fmla="*/ 145 w 331"/>
                  <a:gd name="T47" fmla="*/ 198 h 331"/>
                  <a:gd name="T48" fmla="*/ 137 w 331"/>
                  <a:gd name="T49" fmla="*/ 158 h 331"/>
                  <a:gd name="T50" fmla="*/ 104 w 331"/>
                  <a:gd name="T51" fmla="*/ 136 h 331"/>
                  <a:gd name="T52" fmla="*/ 118 w 331"/>
                  <a:gd name="T53" fmla="*/ 106 h 331"/>
                  <a:gd name="T54" fmla="*/ 162 w 331"/>
                  <a:gd name="T55" fmla="*/ 52 h 331"/>
                  <a:gd name="T56" fmla="*/ 207 w 331"/>
                  <a:gd name="T57" fmla="*/ 54 h 331"/>
                  <a:gd name="T58" fmla="*/ 254 w 331"/>
                  <a:gd name="T59" fmla="*/ 61 h 331"/>
                  <a:gd name="T60" fmla="*/ 302 w 331"/>
                  <a:gd name="T61" fmla="*/ 173 h 331"/>
                  <a:gd name="T62" fmla="*/ 297 w 331"/>
                  <a:gd name="T63" fmla="*/ 172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31" h="331">
                    <a:moveTo>
                      <a:pt x="225" y="32"/>
                    </a:moveTo>
                    <a:cubicBezTo>
                      <a:pt x="152" y="0"/>
                      <a:pt x="66" y="33"/>
                      <a:pt x="33" y="106"/>
                    </a:cubicBezTo>
                    <a:cubicBezTo>
                      <a:pt x="0" y="179"/>
                      <a:pt x="33" y="265"/>
                      <a:pt x="106" y="298"/>
                    </a:cubicBezTo>
                    <a:cubicBezTo>
                      <a:pt x="180" y="331"/>
                      <a:pt x="266" y="298"/>
                      <a:pt x="298" y="225"/>
                    </a:cubicBezTo>
                    <a:cubicBezTo>
                      <a:pt x="331" y="151"/>
                      <a:pt x="298" y="65"/>
                      <a:pt x="225" y="32"/>
                    </a:cubicBezTo>
                    <a:moveTo>
                      <a:pt x="36" y="211"/>
                    </a:moveTo>
                    <a:cubicBezTo>
                      <a:pt x="21" y="168"/>
                      <a:pt x="33" y="132"/>
                      <a:pt x="33" y="132"/>
                    </a:cubicBezTo>
                    <a:cubicBezTo>
                      <a:pt x="48" y="139"/>
                      <a:pt x="62" y="156"/>
                      <a:pt x="62" y="174"/>
                    </a:cubicBezTo>
                    <a:cubicBezTo>
                      <a:pt x="62" y="193"/>
                      <a:pt x="36" y="211"/>
                      <a:pt x="36" y="211"/>
                    </a:cubicBezTo>
                    <a:moveTo>
                      <a:pt x="199" y="237"/>
                    </a:moveTo>
                    <a:cubicBezTo>
                      <a:pt x="188" y="248"/>
                      <a:pt x="188" y="235"/>
                      <a:pt x="193" y="226"/>
                    </a:cubicBezTo>
                    <a:cubicBezTo>
                      <a:pt x="198" y="217"/>
                      <a:pt x="203" y="210"/>
                      <a:pt x="208" y="210"/>
                    </a:cubicBezTo>
                    <a:cubicBezTo>
                      <a:pt x="208" y="210"/>
                      <a:pt x="211" y="226"/>
                      <a:pt x="199" y="237"/>
                    </a:cubicBezTo>
                    <a:moveTo>
                      <a:pt x="297" y="172"/>
                    </a:moveTo>
                    <a:cubicBezTo>
                      <a:pt x="295" y="170"/>
                      <a:pt x="298" y="162"/>
                      <a:pt x="292" y="157"/>
                    </a:cubicBezTo>
                    <a:cubicBezTo>
                      <a:pt x="290" y="155"/>
                      <a:pt x="285" y="162"/>
                      <a:pt x="280" y="169"/>
                    </a:cubicBezTo>
                    <a:cubicBezTo>
                      <a:pt x="276" y="176"/>
                      <a:pt x="271" y="183"/>
                      <a:pt x="269" y="181"/>
                    </a:cubicBezTo>
                    <a:cubicBezTo>
                      <a:pt x="265" y="176"/>
                      <a:pt x="264" y="158"/>
                      <a:pt x="257" y="149"/>
                    </a:cubicBezTo>
                    <a:cubicBezTo>
                      <a:pt x="251" y="140"/>
                      <a:pt x="241" y="141"/>
                      <a:pt x="241" y="147"/>
                    </a:cubicBezTo>
                    <a:cubicBezTo>
                      <a:pt x="240" y="153"/>
                      <a:pt x="228" y="154"/>
                      <a:pt x="225" y="162"/>
                    </a:cubicBezTo>
                    <a:cubicBezTo>
                      <a:pt x="221" y="170"/>
                      <a:pt x="203" y="176"/>
                      <a:pt x="198" y="189"/>
                    </a:cubicBezTo>
                    <a:cubicBezTo>
                      <a:pt x="192" y="201"/>
                      <a:pt x="189" y="214"/>
                      <a:pt x="179" y="229"/>
                    </a:cubicBezTo>
                    <a:cubicBezTo>
                      <a:pt x="170" y="245"/>
                      <a:pt x="145" y="249"/>
                      <a:pt x="145" y="242"/>
                    </a:cubicBezTo>
                    <a:cubicBezTo>
                      <a:pt x="144" y="236"/>
                      <a:pt x="142" y="209"/>
                      <a:pt x="145" y="198"/>
                    </a:cubicBezTo>
                    <a:cubicBezTo>
                      <a:pt x="148" y="186"/>
                      <a:pt x="146" y="160"/>
                      <a:pt x="137" y="158"/>
                    </a:cubicBezTo>
                    <a:cubicBezTo>
                      <a:pt x="129" y="157"/>
                      <a:pt x="108" y="150"/>
                      <a:pt x="104" y="136"/>
                    </a:cubicBezTo>
                    <a:cubicBezTo>
                      <a:pt x="101" y="121"/>
                      <a:pt x="118" y="106"/>
                      <a:pt x="118" y="106"/>
                    </a:cubicBezTo>
                    <a:cubicBezTo>
                      <a:pt x="125" y="92"/>
                      <a:pt x="130" y="75"/>
                      <a:pt x="162" y="52"/>
                    </a:cubicBezTo>
                    <a:cubicBezTo>
                      <a:pt x="195" y="30"/>
                      <a:pt x="207" y="54"/>
                      <a:pt x="207" y="54"/>
                    </a:cubicBezTo>
                    <a:cubicBezTo>
                      <a:pt x="233" y="47"/>
                      <a:pt x="254" y="61"/>
                      <a:pt x="254" y="61"/>
                    </a:cubicBezTo>
                    <a:cubicBezTo>
                      <a:pt x="310" y="108"/>
                      <a:pt x="302" y="173"/>
                      <a:pt x="302" y="173"/>
                    </a:cubicBezTo>
                    <a:cubicBezTo>
                      <a:pt x="302" y="173"/>
                      <a:pt x="299" y="174"/>
                      <a:pt x="297" y="172"/>
                    </a:cubicBezTo>
                  </a:path>
                </a:pathLst>
              </a:custGeom>
              <a:solidFill>
                <a:srgbClr val="00AB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6"/>
              <p:cNvSpPr>
                <a:spLocks noEditPoints="1"/>
              </p:cNvSpPr>
              <p:nvPr/>
            </p:nvSpPr>
            <p:spPr bwMode="auto">
              <a:xfrm>
                <a:off x="2736" y="1299"/>
                <a:ext cx="493" cy="637"/>
              </a:xfrm>
              <a:custGeom>
                <a:avLst/>
                <a:gdLst>
                  <a:gd name="T0" fmla="*/ 0 w 207"/>
                  <a:gd name="T1" fmla="*/ 266 h 267"/>
                  <a:gd name="T2" fmla="*/ 2 w 207"/>
                  <a:gd name="T3" fmla="*/ 267 h 267"/>
                  <a:gd name="T4" fmla="*/ 0 w 207"/>
                  <a:gd name="T5" fmla="*/ 266 h 267"/>
                  <a:gd name="T6" fmla="*/ 42 w 207"/>
                  <a:gd name="T7" fmla="*/ 161 h 267"/>
                  <a:gd name="T8" fmla="*/ 42 w 207"/>
                  <a:gd name="T9" fmla="*/ 161 h 267"/>
                  <a:gd name="T10" fmla="*/ 41 w 207"/>
                  <a:gd name="T11" fmla="*/ 167 h 267"/>
                  <a:gd name="T12" fmla="*/ 42 w 207"/>
                  <a:gd name="T13" fmla="*/ 161 h 267"/>
                  <a:gd name="T14" fmla="*/ 118 w 207"/>
                  <a:gd name="T15" fmla="*/ 21 h 267"/>
                  <a:gd name="T16" fmla="*/ 104 w 207"/>
                  <a:gd name="T17" fmla="*/ 23 h 267"/>
                  <a:gd name="T18" fmla="*/ 104 w 207"/>
                  <a:gd name="T19" fmla="*/ 23 h 267"/>
                  <a:gd name="T20" fmla="*/ 118 w 207"/>
                  <a:gd name="T21" fmla="*/ 21 h 267"/>
                  <a:gd name="T22" fmla="*/ 150 w 207"/>
                  <a:gd name="T23" fmla="*/ 30 h 267"/>
                  <a:gd name="T24" fmla="*/ 118 w 207"/>
                  <a:gd name="T25" fmla="*/ 21 h 267"/>
                  <a:gd name="T26" fmla="*/ 118 w 207"/>
                  <a:gd name="T27" fmla="*/ 0 h 267"/>
                  <a:gd name="T28" fmla="*/ 121 w 207"/>
                  <a:gd name="T29" fmla="*/ 1 h 267"/>
                  <a:gd name="T30" fmla="*/ 207 w 207"/>
                  <a:gd name="T31" fmla="*/ 134 h 267"/>
                  <a:gd name="T32" fmla="*/ 121 w 207"/>
                  <a:gd name="T33" fmla="*/ 1 h 267"/>
                  <a:gd name="T34" fmla="*/ 118 w 207"/>
                  <a:gd name="T35" fmla="*/ 0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7" h="267">
                    <a:moveTo>
                      <a:pt x="0" y="266"/>
                    </a:moveTo>
                    <a:cubicBezTo>
                      <a:pt x="0" y="266"/>
                      <a:pt x="1" y="267"/>
                      <a:pt x="2" y="267"/>
                    </a:cubicBezTo>
                    <a:cubicBezTo>
                      <a:pt x="1" y="267"/>
                      <a:pt x="0" y="266"/>
                      <a:pt x="0" y="266"/>
                    </a:cubicBezTo>
                    <a:moveTo>
                      <a:pt x="42" y="161"/>
                    </a:moveTo>
                    <a:cubicBezTo>
                      <a:pt x="42" y="161"/>
                      <a:pt x="42" y="161"/>
                      <a:pt x="42" y="161"/>
                    </a:cubicBezTo>
                    <a:cubicBezTo>
                      <a:pt x="42" y="163"/>
                      <a:pt x="41" y="165"/>
                      <a:pt x="41" y="167"/>
                    </a:cubicBezTo>
                    <a:cubicBezTo>
                      <a:pt x="41" y="165"/>
                      <a:pt x="42" y="163"/>
                      <a:pt x="42" y="161"/>
                    </a:cubicBezTo>
                    <a:moveTo>
                      <a:pt x="118" y="21"/>
                    </a:moveTo>
                    <a:cubicBezTo>
                      <a:pt x="113" y="21"/>
                      <a:pt x="109" y="21"/>
                      <a:pt x="104" y="23"/>
                    </a:cubicBezTo>
                    <a:cubicBezTo>
                      <a:pt x="104" y="23"/>
                      <a:pt x="104" y="23"/>
                      <a:pt x="104" y="23"/>
                    </a:cubicBezTo>
                    <a:cubicBezTo>
                      <a:pt x="109" y="21"/>
                      <a:pt x="113" y="21"/>
                      <a:pt x="118" y="21"/>
                    </a:cubicBezTo>
                    <a:cubicBezTo>
                      <a:pt x="136" y="21"/>
                      <a:pt x="150" y="30"/>
                      <a:pt x="150" y="30"/>
                    </a:cubicBezTo>
                    <a:cubicBezTo>
                      <a:pt x="150" y="30"/>
                      <a:pt x="136" y="21"/>
                      <a:pt x="118" y="21"/>
                    </a:cubicBezTo>
                    <a:moveTo>
                      <a:pt x="118" y="0"/>
                    </a:moveTo>
                    <a:cubicBezTo>
                      <a:pt x="119" y="1"/>
                      <a:pt x="120" y="1"/>
                      <a:pt x="121" y="1"/>
                    </a:cubicBezTo>
                    <a:cubicBezTo>
                      <a:pt x="175" y="26"/>
                      <a:pt x="207" y="79"/>
                      <a:pt x="207" y="134"/>
                    </a:cubicBezTo>
                    <a:cubicBezTo>
                      <a:pt x="207" y="79"/>
                      <a:pt x="175" y="26"/>
                      <a:pt x="121" y="1"/>
                    </a:cubicBezTo>
                    <a:cubicBezTo>
                      <a:pt x="120" y="1"/>
                      <a:pt x="119" y="1"/>
                      <a:pt x="118" y="0"/>
                    </a:cubicBezTo>
                  </a:path>
                </a:pathLst>
              </a:custGeom>
              <a:solidFill>
                <a:srgbClr val="1A7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28" name="组合 227"/>
          <p:cNvGrpSpPr/>
          <p:nvPr/>
        </p:nvGrpSpPr>
        <p:grpSpPr>
          <a:xfrm>
            <a:off x="1530544" y="3443564"/>
            <a:ext cx="192052" cy="191288"/>
            <a:chOff x="4104411" y="2572657"/>
            <a:chExt cx="2665420" cy="2654817"/>
          </a:xfrm>
        </p:grpSpPr>
        <p:sp>
          <p:nvSpPr>
            <p:cNvPr id="229" name="椭圆 228"/>
            <p:cNvSpPr/>
            <p:nvPr/>
          </p:nvSpPr>
          <p:spPr>
            <a:xfrm>
              <a:off x="4104411" y="2572657"/>
              <a:ext cx="2622938" cy="2622938"/>
            </a:xfrm>
            <a:prstGeom prst="ellipse">
              <a:avLst/>
            </a:prstGeom>
            <a:solidFill>
              <a:srgbClr val="F3E2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任意多边形 229"/>
            <p:cNvSpPr/>
            <p:nvPr/>
          </p:nvSpPr>
          <p:spPr>
            <a:xfrm>
              <a:off x="4515606" y="2745740"/>
              <a:ext cx="2254225" cy="2481734"/>
            </a:xfrm>
            <a:custGeom>
              <a:avLst/>
              <a:gdLst>
                <a:gd name="connsiteX0" fmla="*/ 1532408 w 2254225"/>
                <a:gd name="connsiteY0" fmla="*/ 0 h 2481734"/>
                <a:gd name="connsiteX1" fmla="*/ 1567882 w 2254225"/>
                <a:gd name="connsiteY1" fmla="*/ 17089 h 2481734"/>
                <a:gd name="connsiteX2" fmla="*/ 2254225 w 2254225"/>
                <a:gd name="connsiteY2" fmla="*/ 1170268 h 2481734"/>
                <a:gd name="connsiteX3" fmla="*/ 942759 w 2254225"/>
                <a:gd name="connsiteY3" fmla="*/ 2481734 h 2481734"/>
                <a:gd name="connsiteX4" fmla="*/ 15413 w 2254225"/>
                <a:gd name="connsiteY4" fmla="*/ 2097615 h 2481734"/>
                <a:gd name="connsiteX5" fmla="*/ 0 w 2254225"/>
                <a:gd name="connsiteY5" fmla="*/ 2080656 h 2481734"/>
                <a:gd name="connsiteX6" fmla="*/ 79166 w 2254225"/>
                <a:gd name="connsiteY6" fmla="*/ 2118793 h 2481734"/>
                <a:gd name="connsiteX7" fmla="*/ 589648 w 2254225"/>
                <a:gd name="connsiteY7" fmla="*/ 2221854 h 2481734"/>
                <a:gd name="connsiteX8" fmla="*/ 1901114 w 2254225"/>
                <a:gd name="connsiteY8" fmla="*/ 910388 h 2481734"/>
                <a:gd name="connsiteX9" fmla="*/ 1601639 w 2254225"/>
                <a:gd name="connsiteY9" fmla="*/ 76174 h 2481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54225" h="2481734">
                  <a:moveTo>
                    <a:pt x="1532408" y="0"/>
                  </a:moveTo>
                  <a:lnTo>
                    <a:pt x="1567882" y="17089"/>
                  </a:lnTo>
                  <a:cubicBezTo>
                    <a:pt x="1976699" y="239172"/>
                    <a:pt x="2254225" y="672310"/>
                    <a:pt x="2254225" y="1170268"/>
                  </a:cubicBezTo>
                  <a:cubicBezTo>
                    <a:pt x="2254225" y="1894571"/>
                    <a:pt x="1667062" y="2481734"/>
                    <a:pt x="942759" y="2481734"/>
                  </a:cubicBezTo>
                  <a:cubicBezTo>
                    <a:pt x="580608" y="2481734"/>
                    <a:pt x="252741" y="2334943"/>
                    <a:pt x="15413" y="2097615"/>
                  </a:cubicBezTo>
                  <a:lnTo>
                    <a:pt x="0" y="2080656"/>
                  </a:lnTo>
                  <a:lnTo>
                    <a:pt x="79166" y="2118793"/>
                  </a:lnTo>
                  <a:cubicBezTo>
                    <a:pt x="236068" y="2185157"/>
                    <a:pt x="408573" y="2221854"/>
                    <a:pt x="589648" y="2221854"/>
                  </a:cubicBezTo>
                  <a:cubicBezTo>
                    <a:pt x="1313951" y="2221854"/>
                    <a:pt x="1901114" y="1634691"/>
                    <a:pt x="1901114" y="910388"/>
                  </a:cubicBezTo>
                  <a:cubicBezTo>
                    <a:pt x="1901114" y="593506"/>
                    <a:pt x="1788727" y="302873"/>
                    <a:pt x="1601639" y="76174"/>
                  </a:cubicBezTo>
                  <a:close/>
                </a:path>
              </a:pathLst>
            </a:custGeom>
            <a:solidFill>
              <a:srgbClr val="D4B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椭圆 230"/>
            <p:cNvSpPr/>
            <p:nvPr/>
          </p:nvSpPr>
          <p:spPr>
            <a:xfrm>
              <a:off x="4885459" y="4051023"/>
              <a:ext cx="634517" cy="634517"/>
            </a:xfrm>
            <a:prstGeom prst="ellipse">
              <a:avLst/>
            </a:prstGeom>
            <a:solidFill>
              <a:srgbClr val="CEAD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椭圆 231"/>
            <p:cNvSpPr/>
            <p:nvPr/>
          </p:nvSpPr>
          <p:spPr>
            <a:xfrm>
              <a:off x="4821853" y="3154269"/>
              <a:ext cx="401398" cy="401398"/>
            </a:xfrm>
            <a:prstGeom prst="ellipse">
              <a:avLst/>
            </a:prstGeom>
            <a:solidFill>
              <a:srgbClr val="CEAD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椭圆 232"/>
            <p:cNvSpPr/>
            <p:nvPr/>
          </p:nvSpPr>
          <p:spPr>
            <a:xfrm>
              <a:off x="6148581" y="3561443"/>
              <a:ext cx="200701" cy="200701"/>
            </a:xfrm>
            <a:prstGeom prst="ellipse">
              <a:avLst/>
            </a:prstGeom>
            <a:solidFill>
              <a:srgbClr val="D4B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5" name="Group 60"/>
          <p:cNvGrpSpPr>
            <a:grpSpLocks noChangeAspect="1"/>
          </p:cNvGrpSpPr>
          <p:nvPr/>
        </p:nvGrpSpPr>
        <p:grpSpPr bwMode="auto">
          <a:xfrm>
            <a:off x="2027378" y="1667953"/>
            <a:ext cx="340010" cy="598929"/>
            <a:chOff x="-2853" y="5011"/>
            <a:chExt cx="3933" cy="6928"/>
          </a:xfrm>
        </p:grpSpPr>
        <p:sp>
          <p:nvSpPr>
            <p:cNvPr id="236" name="Freeform 61"/>
            <p:cNvSpPr>
              <a:spLocks/>
            </p:cNvSpPr>
            <p:nvPr/>
          </p:nvSpPr>
          <p:spPr bwMode="auto">
            <a:xfrm>
              <a:off x="-1332" y="10402"/>
              <a:ext cx="235" cy="1135"/>
            </a:xfrm>
            <a:custGeom>
              <a:avLst/>
              <a:gdLst>
                <a:gd name="T0" fmla="*/ 0 w 235"/>
                <a:gd name="T1" fmla="*/ 301 h 1135"/>
                <a:gd name="T2" fmla="*/ 127 w 235"/>
                <a:gd name="T3" fmla="*/ 0 h 1135"/>
                <a:gd name="T4" fmla="*/ 235 w 235"/>
                <a:gd name="T5" fmla="*/ 308 h 1135"/>
                <a:gd name="T6" fmla="*/ 91 w 235"/>
                <a:gd name="T7" fmla="*/ 1135 h 1135"/>
                <a:gd name="T8" fmla="*/ 0 w 235"/>
                <a:gd name="T9" fmla="*/ 301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1135">
                  <a:moveTo>
                    <a:pt x="0" y="301"/>
                  </a:moveTo>
                  <a:lnTo>
                    <a:pt x="127" y="0"/>
                  </a:lnTo>
                  <a:lnTo>
                    <a:pt x="235" y="308"/>
                  </a:lnTo>
                  <a:lnTo>
                    <a:pt x="91" y="1135"/>
                  </a:lnTo>
                  <a:lnTo>
                    <a:pt x="0" y="3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62"/>
            <p:cNvSpPr>
              <a:spLocks/>
            </p:cNvSpPr>
            <p:nvPr/>
          </p:nvSpPr>
          <p:spPr bwMode="auto">
            <a:xfrm>
              <a:off x="-770" y="10421"/>
              <a:ext cx="235" cy="1134"/>
            </a:xfrm>
            <a:custGeom>
              <a:avLst/>
              <a:gdLst>
                <a:gd name="T0" fmla="*/ 0 w 235"/>
                <a:gd name="T1" fmla="*/ 299 h 1134"/>
                <a:gd name="T2" fmla="*/ 128 w 235"/>
                <a:gd name="T3" fmla="*/ 0 h 1134"/>
                <a:gd name="T4" fmla="*/ 235 w 235"/>
                <a:gd name="T5" fmla="*/ 307 h 1134"/>
                <a:gd name="T6" fmla="*/ 91 w 235"/>
                <a:gd name="T7" fmla="*/ 1134 h 1134"/>
                <a:gd name="T8" fmla="*/ 0 w 235"/>
                <a:gd name="T9" fmla="*/ 299 h 1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1134">
                  <a:moveTo>
                    <a:pt x="0" y="299"/>
                  </a:moveTo>
                  <a:lnTo>
                    <a:pt x="128" y="0"/>
                  </a:lnTo>
                  <a:lnTo>
                    <a:pt x="235" y="307"/>
                  </a:lnTo>
                  <a:lnTo>
                    <a:pt x="91" y="1134"/>
                  </a:lnTo>
                  <a:lnTo>
                    <a:pt x="0" y="2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63"/>
            <p:cNvSpPr>
              <a:spLocks/>
            </p:cNvSpPr>
            <p:nvPr/>
          </p:nvSpPr>
          <p:spPr bwMode="auto">
            <a:xfrm>
              <a:off x="-1075" y="10805"/>
              <a:ext cx="236" cy="1134"/>
            </a:xfrm>
            <a:custGeom>
              <a:avLst/>
              <a:gdLst>
                <a:gd name="T0" fmla="*/ 0 w 236"/>
                <a:gd name="T1" fmla="*/ 300 h 1134"/>
                <a:gd name="T2" fmla="*/ 128 w 236"/>
                <a:gd name="T3" fmla="*/ 0 h 1134"/>
                <a:gd name="T4" fmla="*/ 236 w 236"/>
                <a:gd name="T5" fmla="*/ 307 h 1134"/>
                <a:gd name="T6" fmla="*/ 91 w 236"/>
                <a:gd name="T7" fmla="*/ 1134 h 1134"/>
                <a:gd name="T8" fmla="*/ 0 w 236"/>
                <a:gd name="T9" fmla="*/ 300 h 1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1134">
                  <a:moveTo>
                    <a:pt x="0" y="300"/>
                  </a:moveTo>
                  <a:lnTo>
                    <a:pt x="128" y="0"/>
                  </a:lnTo>
                  <a:lnTo>
                    <a:pt x="236" y="307"/>
                  </a:lnTo>
                  <a:lnTo>
                    <a:pt x="91" y="1134"/>
                  </a:lnTo>
                  <a:lnTo>
                    <a:pt x="0" y="3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Rectangle 64"/>
            <p:cNvSpPr>
              <a:spLocks noChangeArrowheads="1"/>
            </p:cNvSpPr>
            <p:nvPr/>
          </p:nvSpPr>
          <p:spPr bwMode="auto">
            <a:xfrm>
              <a:off x="-1430" y="9159"/>
              <a:ext cx="58" cy="383"/>
            </a:xfrm>
            <a:prstGeom prst="rect">
              <a:avLst/>
            </a:prstGeom>
            <a:solidFill>
              <a:srgbClr val="E469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Rectangle 65"/>
            <p:cNvSpPr>
              <a:spLocks noChangeArrowheads="1"/>
            </p:cNvSpPr>
            <p:nvPr/>
          </p:nvSpPr>
          <p:spPr bwMode="auto">
            <a:xfrm>
              <a:off x="-478" y="9159"/>
              <a:ext cx="57" cy="383"/>
            </a:xfrm>
            <a:prstGeom prst="rect">
              <a:avLst/>
            </a:prstGeom>
            <a:solidFill>
              <a:srgbClr val="E469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66"/>
            <p:cNvSpPr>
              <a:spLocks/>
            </p:cNvSpPr>
            <p:nvPr/>
          </p:nvSpPr>
          <p:spPr bwMode="auto">
            <a:xfrm>
              <a:off x="-2853" y="5173"/>
              <a:ext cx="1597" cy="4029"/>
            </a:xfrm>
            <a:custGeom>
              <a:avLst/>
              <a:gdLst>
                <a:gd name="T0" fmla="*/ 870 w 2013"/>
                <a:gd name="T1" fmla="*/ 2474 h 5079"/>
                <a:gd name="T2" fmla="*/ 840 w 2013"/>
                <a:gd name="T3" fmla="*/ 2033 h 5079"/>
                <a:gd name="T4" fmla="*/ 1449 w 2013"/>
                <a:gd name="T5" fmla="*/ 0 h 5079"/>
                <a:gd name="T6" fmla="*/ 0 w 2013"/>
                <a:gd name="T7" fmla="*/ 2218 h 5079"/>
                <a:gd name="T8" fmla="*/ 45 w 2013"/>
                <a:gd name="T9" fmla="*/ 2633 h 5079"/>
                <a:gd name="T10" fmla="*/ 770 w 2013"/>
                <a:gd name="T11" fmla="*/ 3832 h 5079"/>
                <a:gd name="T12" fmla="*/ 1794 w 2013"/>
                <a:gd name="T13" fmla="*/ 5079 h 5079"/>
                <a:gd name="T14" fmla="*/ 2013 w 2013"/>
                <a:gd name="T15" fmla="*/ 5079 h 5079"/>
                <a:gd name="T16" fmla="*/ 1343 w 2013"/>
                <a:gd name="T17" fmla="*/ 3751 h 5079"/>
                <a:gd name="T18" fmla="*/ 870 w 2013"/>
                <a:gd name="T19" fmla="*/ 2474 h 5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13" h="5079">
                  <a:moveTo>
                    <a:pt x="870" y="2474"/>
                  </a:moveTo>
                  <a:cubicBezTo>
                    <a:pt x="850" y="2349"/>
                    <a:pt x="840" y="2203"/>
                    <a:pt x="840" y="2033"/>
                  </a:cubicBezTo>
                  <a:cubicBezTo>
                    <a:pt x="840" y="1207"/>
                    <a:pt x="1079" y="472"/>
                    <a:pt x="1449" y="0"/>
                  </a:cubicBezTo>
                  <a:cubicBezTo>
                    <a:pt x="596" y="374"/>
                    <a:pt x="0" y="1227"/>
                    <a:pt x="0" y="2218"/>
                  </a:cubicBezTo>
                  <a:cubicBezTo>
                    <a:pt x="0" y="2378"/>
                    <a:pt x="16" y="2515"/>
                    <a:pt x="45" y="2633"/>
                  </a:cubicBezTo>
                  <a:cubicBezTo>
                    <a:pt x="116" y="2978"/>
                    <a:pt x="302" y="3431"/>
                    <a:pt x="770" y="3832"/>
                  </a:cubicBezTo>
                  <a:cubicBezTo>
                    <a:pt x="1402" y="4373"/>
                    <a:pt x="1793" y="4822"/>
                    <a:pt x="1794" y="5079"/>
                  </a:cubicBezTo>
                  <a:cubicBezTo>
                    <a:pt x="2013" y="5079"/>
                    <a:pt x="2013" y="5079"/>
                    <a:pt x="2013" y="5079"/>
                  </a:cubicBezTo>
                  <a:cubicBezTo>
                    <a:pt x="2012" y="4806"/>
                    <a:pt x="1757" y="4327"/>
                    <a:pt x="1343" y="3751"/>
                  </a:cubicBezTo>
                  <a:cubicBezTo>
                    <a:pt x="1037" y="3324"/>
                    <a:pt x="916" y="2842"/>
                    <a:pt x="870" y="2474"/>
                  </a:cubicBezTo>
                  <a:close/>
                </a:path>
              </a:pathLst>
            </a:custGeom>
            <a:solidFill>
              <a:srgbClr val="FCF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67"/>
            <p:cNvSpPr>
              <a:spLocks/>
            </p:cNvSpPr>
            <p:nvPr/>
          </p:nvSpPr>
          <p:spPr bwMode="auto">
            <a:xfrm>
              <a:off x="-599" y="5174"/>
              <a:ext cx="1679" cy="4028"/>
            </a:xfrm>
            <a:custGeom>
              <a:avLst/>
              <a:gdLst>
                <a:gd name="T0" fmla="*/ 2000 w 2116"/>
                <a:gd name="T1" fmla="*/ 2081 h 5078"/>
                <a:gd name="T2" fmla="*/ 557 w 2116"/>
                <a:gd name="T3" fmla="*/ 0 h 5078"/>
                <a:gd name="T4" fmla="*/ 1163 w 2116"/>
                <a:gd name="T5" fmla="*/ 1887 h 5078"/>
                <a:gd name="T6" fmla="*/ 669 w 2116"/>
                <a:gd name="T7" fmla="*/ 3750 h 5078"/>
                <a:gd name="T8" fmla="*/ 0 w 2116"/>
                <a:gd name="T9" fmla="*/ 5078 h 5078"/>
                <a:gd name="T10" fmla="*/ 220 w 2116"/>
                <a:gd name="T11" fmla="*/ 5078 h 5078"/>
                <a:gd name="T12" fmla="*/ 1245 w 2116"/>
                <a:gd name="T13" fmla="*/ 3831 h 5078"/>
                <a:gd name="T14" fmla="*/ 2000 w 2116"/>
                <a:gd name="T15" fmla="*/ 2081 h 5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16" h="5078">
                  <a:moveTo>
                    <a:pt x="2000" y="2081"/>
                  </a:moveTo>
                  <a:cubicBezTo>
                    <a:pt x="1948" y="1149"/>
                    <a:pt x="1370" y="358"/>
                    <a:pt x="557" y="0"/>
                  </a:cubicBezTo>
                  <a:cubicBezTo>
                    <a:pt x="906" y="444"/>
                    <a:pt x="1137" y="1121"/>
                    <a:pt x="1163" y="1887"/>
                  </a:cubicBezTo>
                  <a:cubicBezTo>
                    <a:pt x="1170" y="1970"/>
                    <a:pt x="1238" y="2956"/>
                    <a:pt x="669" y="3750"/>
                  </a:cubicBezTo>
                  <a:cubicBezTo>
                    <a:pt x="256" y="4326"/>
                    <a:pt x="1" y="4805"/>
                    <a:pt x="0" y="5078"/>
                  </a:cubicBezTo>
                  <a:cubicBezTo>
                    <a:pt x="220" y="5078"/>
                    <a:pt x="220" y="5078"/>
                    <a:pt x="220" y="5078"/>
                  </a:cubicBezTo>
                  <a:cubicBezTo>
                    <a:pt x="221" y="4821"/>
                    <a:pt x="612" y="4372"/>
                    <a:pt x="1245" y="3831"/>
                  </a:cubicBezTo>
                  <a:cubicBezTo>
                    <a:pt x="2116" y="3085"/>
                    <a:pt x="2010" y="2160"/>
                    <a:pt x="2000" y="2081"/>
                  </a:cubicBezTo>
                  <a:close/>
                </a:path>
              </a:pathLst>
            </a:custGeom>
            <a:solidFill>
              <a:srgbClr val="FCF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68"/>
            <p:cNvSpPr>
              <a:spLocks/>
            </p:cNvSpPr>
            <p:nvPr/>
          </p:nvSpPr>
          <p:spPr bwMode="auto">
            <a:xfrm>
              <a:off x="-1429" y="5011"/>
              <a:ext cx="1021" cy="4191"/>
            </a:xfrm>
            <a:custGeom>
              <a:avLst/>
              <a:gdLst>
                <a:gd name="T0" fmla="*/ 1257 w 1287"/>
                <a:gd name="T1" fmla="*/ 2092 h 5283"/>
                <a:gd name="T2" fmla="*/ 952 w 1287"/>
                <a:gd name="T3" fmla="*/ 22 h 5283"/>
                <a:gd name="T4" fmla="*/ 627 w 1287"/>
                <a:gd name="T5" fmla="*/ 0 h 5283"/>
                <a:gd name="T6" fmla="*/ 307 w 1287"/>
                <a:gd name="T7" fmla="*/ 21 h 5283"/>
                <a:gd name="T8" fmla="*/ 0 w 1287"/>
                <a:gd name="T9" fmla="*/ 2237 h 5283"/>
                <a:gd name="T10" fmla="*/ 12 w 1287"/>
                <a:gd name="T11" fmla="*/ 2678 h 5283"/>
                <a:gd name="T12" fmla="*/ 200 w 1287"/>
                <a:gd name="T13" fmla="*/ 3955 h 5283"/>
                <a:gd name="T14" fmla="*/ 466 w 1287"/>
                <a:gd name="T15" fmla="*/ 5283 h 5283"/>
                <a:gd name="T16" fmla="*/ 795 w 1287"/>
                <a:gd name="T17" fmla="*/ 5283 h 5283"/>
                <a:gd name="T18" fmla="*/ 1061 w 1287"/>
                <a:gd name="T19" fmla="*/ 3955 h 5283"/>
                <a:gd name="T20" fmla="*/ 1257 w 1287"/>
                <a:gd name="T21" fmla="*/ 2092 h 5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7" h="5283">
                  <a:moveTo>
                    <a:pt x="1257" y="2092"/>
                  </a:moveTo>
                  <a:cubicBezTo>
                    <a:pt x="1245" y="1211"/>
                    <a:pt x="1126" y="449"/>
                    <a:pt x="952" y="22"/>
                  </a:cubicBezTo>
                  <a:cubicBezTo>
                    <a:pt x="846" y="8"/>
                    <a:pt x="737" y="0"/>
                    <a:pt x="627" y="0"/>
                  </a:cubicBezTo>
                  <a:cubicBezTo>
                    <a:pt x="519" y="0"/>
                    <a:pt x="412" y="7"/>
                    <a:pt x="307" y="21"/>
                  </a:cubicBezTo>
                  <a:cubicBezTo>
                    <a:pt x="124" y="471"/>
                    <a:pt x="0" y="1295"/>
                    <a:pt x="0" y="2237"/>
                  </a:cubicBezTo>
                  <a:cubicBezTo>
                    <a:pt x="0" y="2407"/>
                    <a:pt x="4" y="2553"/>
                    <a:pt x="12" y="2678"/>
                  </a:cubicBezTo>
                  <a:cubicBezTo>
                    <a:pt x="30" y="3046"/>
                    <a:pt x="79" y="3528"/>
                    <a:pt x="200" y="3955"/>
                  </a:cubicBezTo>
                  <a:cubicBezTo>
                    <a:pt x="365" y="4531"/>
                    <a:pt x="466" y="5010"/>
                    <a:pt x="466" y="5283"/>
                  </a:cubicBezTo>
                  <a:cubicBezTo>
                    <a:pt x="795" y="5283"/>
                    <a:pt x="795" y="5283"/>
                    <a:pt x="795" y="5283"/>
                  </a:cubicBezTo>
                  <a:cubicBezTo>
                    <a:pt x="796" y="5010"/>
                    <a:pt x="897" y="4531"/>
                    <a:pt x="1061" y="3955"/>
                  </a:cubicBezTo>
                  <a:cubicBezTo>
                    <a:pt x="1287" y="3161"/>
                    <a:pt x="1260" y="2175"/>
                    <a:pt x="1257" y="2092"/>
                  </a:cubicBezTo>
                  <a:close/>
                </a:path>
              </a:pathLst>
            </a:custGeom>
            <a:solidFill>
              <a:srgbClr val="FCF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69"/>
            <p:cNvSpPr>
              <a:spLocks/>
            </p:cNvSpPr>
            <p:nvPr/>
          </p:nvSpPr>
          <p:spPr bwMode="auto">
            <a:xfrm>
              <a:off x="-2187" y="5028"/>
              <a:ext cx="1128" cy="4174"/>
            </a:xfrm>
            <a:custGeom>
              <a:avLst/>
              <a:gdLst>
                <a:gd name="T0" fmla="*/ 967 w 1421"/>
                <a:gd name="T1" fmla="*/ 2657 h 5262"/>
                <a:gd name="T2" fmla="*/ 955 w 1421"/>
                <a:gd name="T3" fmla="*/ 2216 h 5262"/>
                <a:gd name="T4" fmla="*/ 1262 w 1421"/>
                <a:gd name="T5" fmla="*/ 0 h 5262"/>
                <a:gd name="T6" fmla="*/ 609 w 1421"/>
                <a:gd name="T7" fmla="*/ 183 h 5262"/>
                <a:gd name="T8" fmla="*/ 0 w 1421"/>
                <a:gd name="T9" fmla="*/ 2216 h 5262"/>
                <a:gd name="T10" fmla="*/ 30 w 1421"/>
                <a:gd name="T11" fmla="*/ 2657 h 5262"/>
                <a:gd name="T12" fmla="*/ 503 w 1421"/>
                <a:gd name="T13" fmla="*/ 3934 h 5262"/>
                <a:gd name="T14" fmla="*/ 1173 w 1421"/>
                <a:gd name="T15" fmla="*/ 5262 h 5262"/>
                <a:gd name="T16" fmla="*/ 1421 w 1421"/>
                <a:gd name="T17" fmla="*/ 5262 h 5262"/>
                <a:gd name="T18" fmla="*/ 1155 w 1421"/>
                <a:gd name="T19" fmla="*/ 3934 h 5262"/>
                <a:gd name="T20" fmla="*/ 967 w 1421"/>
                <a:gd name="T21" fmla="*/ 2657 h 5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21" h="5262">
                  <a:moveTo>
                    <a:pt x="967" y="2657"/>
                  </a:moveTo>
                  <a:cubicBezTo>
                    <a:pt x="959" y="2532"/>
                    <a:pt x="955" y="2386"/>
                    <a:pt x="955" y="2216"/>
                  </a:cubicBezTo>
                  <a:cubicBezTo>
                    <a:pt x="955" y="1274"/>
                    <a:pt x="1079" y="450"/>
                    <a:pt x="1262" y="0"/>
                  </a:cubicBezTo>
                  <a:cubicBezTo>
                    <a:pt x="1033" y="30"/>
                    <a:pt x="814" y="93"/>
                    <a:pt x="609" y="183"/>
                  </a:cubicBezTo>
                  <a:cubicBezTo>
                    <a:pt x="239" y="655"/>
                    <a:pt x="0" y="1390"/>
                    <a:pt x="0" y="2216"/>
                  </a:cubicBezTo>
                  <a:cubicBezTo>
                    <a:pt x="0" y="2386"/>
                    <a:pt x="10" y="2532"/>
                    <a:pt x="30" y="2657"/>
                  </a:cubicBezTo>
                  <a:cubicBezTo>
                    <a:pt x="76" y="3025"/>
                    <a:pt x="197" y="3507"/>
                    <a:pt x="503" y="3934"/>
                  </a:cubicBezTo>
                  <a:cubicBezTo>
                    <a:pt x="917" y="4510"/>
                    <a:pt x="1172" y="4989"/>
                    <a:pt x="1173" y="5262"/>
                  </a:cubicBezTo>
                  <a:cubicBezTo>
                    <a:pt x="1421" y="5262"/>
                    <a:pt x="1421" y="5262"/>
                    <a:pt x="1421" y="5262"/>
                  </a:cubicBezTo>
                  <a:cubicBezTo>
                    <a:pt x="1421" y="4989"/>
                    <a:pt x="1320" y="4510"/>
                    <a:pt x="1155" y="3934"/>
                  </a:cubicBezTo>
                  <a:cubicBezTo>
                    <a:pt x="1034" y="3507"/>
                    <a:pt x="985" y="3025"/>
                    <a:pt x="967" y="2657"/>
                  </a:cubicBezTo>
                  <a:close/>
                </a:path>
              </a:pathLst>
            </a:custGeom>
            <a:solidFill>
              <a:srgbClr val="F344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70"/>
            <p:cNvSpPr>
              <a:spLocks/>
            </p:cNvSpPr>
            <p:nvPr/>
          </p:nvSpPr>
          <p:spPr bwMode="auto">
            <a:xfrm>
              <a:off x="-798" y="5029"/>
              <a:ext cx="1181" cy="4173"/>
            </a:xfrm>
            <a:custGeom>
              <a:avLst/>
              <a:gdLst>
                <a:gd name="T0" fmla="*/ 1414 w 1489"/>
                <a:gd name="T1" fmla="*/ 2070 h 5261"/>
                <a:gd name="T2" fmla="*/ 808 w 1489"/>
                <a:gd name="T3" fmla="*/ 183 h 5261"/>
                <a:gd name="T4" fmla="*/ 157 w 1489"/>
                <a:gd name="T5" fmla="*/ 0 h 5261"/>
                <a:gd name="T6" fmla="*/ 462 w 1489"/>
                <a:gd name="T7" fmla="*/ 2070 h 5261"/>
                <a:gd name="T8" fmla="*/ 266 w 1489"/>
                <a:gd name="T9" fmla="*/ 3933 h 5261"/>
                <a:gd name="T10" fmla="*/ 0 w 1489"/>
                <a:gd name="T11" fmla="*/ 5261 h 5261"/>
                <a:gd name="T12" fmla="*/ 251 w 1489"/>
                <a:gd name="T13" fmla="*/ 5261 h 5261"/>
                <a:gd name="T14" fmla="*/ 920 w 1489"/>
                <a:gd name="T15" fmla="*/ 3933 h 5261"/>
                <a:gd name="T16" fmla="*/ 1414 w 1489"/>
                <a:gd name="T17" fmla="*/ 2070 h 5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9" h="5261">
                  <a:moveTo>
                    <a:pt x="1414" y="2070"/>
                  </a:moveTo>
                  <a:cubicBezTo>
                    <a:pt x="1388" y="1304"/>
                    <a:pt x="1157" y="627"/>
                    <a:pt x="808" y="183"/>
                  </a:cubicBezTo>
                  <a:cubicBezTo>
                    <a:pt x="604" y="93"/>
                    <a:pt x="386" y="30"/>
                    <a:pt x="157" y="0"/>
                  </a:cubicBezTo>
                  <a:cubicBezTo>
                    <a:pt x="331" y="427"/>
                    <a:pt x="450" y="1189"/>
                    <a:pt x="462" y="2070"/>
                  </a:cubicBezTo>
                  <a:cubicBezTo>
                    <a:pt x="465" y="2153"/>
                    <a:pt x="492" y="3139"/>
                    <a:pt x="266" y="3933"/>
                  </a:cubicBezTo>
                  <a:cubicBezTo>
                    <a:pt x="102" y="4509"/>
                    <a:pt x="1" y="4988"/>
                    <a:pt x="0" y="5261"/>
                  </a:cubicBezTo>
                  <a:cubicBezTo>
                    <a:pt x="251" y="5261"/>
                    <a:pt x="251" y="5261"/>
                    <a:pt x="251" y="5261"/>
                  </a:cubicBezTo>
                  <a:cubicBezTo>
                    <a:pt x="252" y="4988"/>
                    <a:pt x="507" y="4509"/>
                    <a:pt x="920" y="3933"/>
                  </a:cubicBezTo>
                  <a:cubicBezTo>
                    <a:pt x="1489" y="3139"/>
                    <a:pt x="1421" y="2153"/>
                    <a:pt x="1414" y="2070"/>
                  </a:cubicBezTo>
                  <a:close/>
                </a:path>
              </a:pathLst>
            </a:custGeom>
            <a:solidFill>
              <a:srgbClr val="F344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72"/>
            <p:cNvSpPr>
              <a:spLocks/>
            </p:cNvSpPr>
            <p:nvPr/>
          </p:nvSpPr>
          <p:spPr bwMode="auto">
            <a:xfrm>
              <a:off x="-1430" y="9543"/>
              <a:ext cx="1009" cy="641"/>
            </a:xfrm>
            <a:custGeom>
              <a:avLst/>
              <a:gdLst>
                <a:gd name="T0" fmla="*/ 0 w 1271"/>
                <a:gd name="T1" fmla="*/ 0 h 809"/>
                <a:gd name="T2" fmla="*/ 0 w 1271"/>
                <a:gd name="T3" fmla="*/ 526 h 809"/>
                <a:gd name="T4" fmla="*/ 283 w 1271"/>
                <a:gd name="T5" fmla="*/ 809 h 809"/>
                <a:gd name="T6" fmla="*/ 988 w 1271"/>
                <a:gd name="T7" fmla="*/ 809 h 809"/>
                <a:gd name="T8" fmla="*/ 1271 w 1271"/>
                <a:gd name="T9" fmla="*/ 526 h 809"/>
                <a:gd name="T10" fmla="*/ 1271 w 1271"/>
                <a:gd name="T11" fmla="*/ 0 h 809"/>
                <a:gd name="T12" fmla="*/ 0 w 1271"/>
                <a:gd name="T13" fmla="*/ 0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1" h="809">
                  <a:moveTo>
                    <a:pt x="0" y="0"/>
                  </a:moveTo>
                  <a:cubicBezTo>
                    <a:pt x="0" y="526"/>
                    <a:pt x="0" y="526"/>
                    <a:pt x="0" y="526"/>
                  </a:cubicBezTo>
                  <a:cubicBezTo>
                    <a:pt x="0" y="683"/>
                    <a:pt x="126" y="809"/>
                    <a:pt x="283" y="809"/>
                  </a:cubicBezTo>
                  <a:cubicBezTo>
                    <a:pt x="988" y="809"/>
                    <a:pt x="988" y="809"/>
                    <a:pt x="988" y="809"/>
                  </a:cubicBezTo>
                  <a:cubicBezTo>
                    <a:pt x="1144" y="809"/>
                    <a:pt x="1271" y="683"/>
                    <a:pt x="1271" y="526"/>
                  </a:cubicBezTo>
                  <a:cubicBezTo>
                    <a:pt x="1271" y="0"/>
                    <a:pt x="1271" y="0"/>
                    <a:pt x="127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DAE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73"/>
            <p:cNvSpPr>
              <a:spLocks/>
            </p:cNvSpPr>
            <p:nvPr/>
          </p:nvSpPr>
          <p:spPr bwMode="auto">
            <a:xfrm>
              <a:off x="-1330" y="9543"/>
              <a:ext cx="909" cy="641"/>
            </a:xfrm>
            <a:custGeom>
              <a:avLst/>
              <a:gdLst>
                <a:gd name="T0" fmla="*/ 951 w 1145"/>
                <a:gd name="T1" fmla="*/ 0 h 809"/>
                <a:gd name="T2" fmla="*/ 951 w 1145"/>
                <a:gd name="T3" fmla="*/ 479 h 809"/>
                <a:gd name="T4" fmla="*/ 668 w 1145"/>
                <a:gd name="T5" fmla="*/ 762 h 809"/>
                <a:gd name="T6" fmla="*/ 0 w 1145"/>
                <a:gd name="T7" fmla="*/ 762 h 809"/>
                <a:gd name="T8" fmla="*/ 157 w 1145"/>
                <a:gd name="T9" fmla="*/ 809 h 809"/>
                <a:gd name="T10" fmla="*/ 862 w 1145"/>
                <a:gd name="T11" fmla="*/ 809 h 809"/>
                <a:gd name="T12" fmla="*/ 1145 w 1145"/>
                <a:gd name="T13" fmla="*/ 526 h 809"/>
                <a:gd name="T14" fmla="*/ 1145 w 1145"/>
                <a:gd name="T15" fmla="*/ 0 h 809"/>
                <a:gd name="T16" fmla="*/ 951 w 1145"/>
                <a:gd name="T17" fmla="*/ 0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5" h="809">
                  <a:moveTo>
                    <a:pt x="951" y="0"/>
                  </a:moveTo>
                  <a:cubicBezTo>
                    <a:pt x="951" y="479"/>
                    <a:pt x="951" y="479"/>
                    <a:pt x="951" y="479"/>
                  </a:cubicBezTo>
                  <a:cubicBezTo>
                    <a:pt x="951" y="635"/>
                    <a:pt x="824" y="762"/>
                    <a:pt x="668" y="762"/>
                  </a:cubicBezTo>
                  <a:cubicBezTo>
                    <a:pt x="0" y="762"/>
                    <a:pt x="0" y="762"/>
                    <a:pt x="0" y="762"/>
                  </a:cubicBezTo>
                  <a:cubicBezTo>
                    <a:pt x="45" y="792"/>
                    <a:pt x="99" y="809"/>
                    <a:pt x="157" y="809"/>
                  </a:cubicBezTo>
                  <a:cubicBezTo>
                    <a:pt x="862" y="809"/>
                    <a:pt x="862" y="809"/>
                    <a:pt x="862" y="809"/>
                  </a:cubicBezTo>
                  <a:cubicBezTo>
                    <a:pt x="1018" y="809"/>
                    <a:pt x="1145" y="683"/>
                    <a:pt x="1145" y="526"/>
                  </a:cubicBezTo>
                  <a:cubicBezTo>
                    <a:pt x="1145" y="0"/>
                    <a:pt x="1145" y="0"/>
                    <a:pt x="1145" y="0"/>
                  </a:cubicBezTo>
                  <a:lnTo>
                    <a:pt x="951" y="0"/>
                  </a:lnTo>
                  <a:close/>
                </a:path>
              </a:pathLst>
            </a:custGeom>
            <a:solidFill>
              <a:srgbClr val="E469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Oval 74"/>
            <p:cNvSpPr>
              <a:spLocks noChangeArrowheads="1"/>
            </p:cNvSpPr>
            <p:nvPr/>
          </p:nvSpPr>
          <p:spPr bwMode="auto">
            <a:xfrm>
              <a:off x="-1430" y="9451"/>
              <a:ext cx="1009" cy="181"/>
            </a:xfrm>
            <a:prstGeom prst="ellipse">
              <a:avLst/>
            </a:prstGeom>
            <a:solidFill>
              <a:srgbClr val="E469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Oval 75"/>
            <p:cNvSpPr>
              <a:spLocks noChangeArrowheads="1"/>
            </p:cNvSpPr>
            <p:nvPr/>
          </p:nvSpPr>
          <p:spPr bwMode="auto">
            <a:xfrm>
              <a:off x="-1253" y="9499"/>
              <a:ext cx="654" cy="85"/>
            </a:xfrm>
            <a:prstGeom prst="ellipse">
              <a:avLst/>
            </a:prstGeom>
            <a:solidFill>
              <a:srgbClr val="DDAE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2" name="组合 181"/>
          <p:cNvGrpSpPr/>
          <p:nvPr/>
        </p:nvGrpSpPr>
        <p:grpSpPr>
          <a:xfrm rot="21177167">
            <a:off x="5981702" y="-6970884"/>
            <a:ext cx="9297936" cy="9297936"/>
            <a:chOff x="-2153274" y="-962880"/>
            <a:chExt cx="8297196" cy="8297196"/>
          </a:xfrm>
        </p:grpSpPr>
        <p:sp>
          <p:nvSpPr>
            <p:cNvPr id="183" name="任意多边形 182"/>
            <p:cNvSpPr/>
            <p:nvPr/>
          </p:nvSpPr>
          <p:spPr>
            <a:xfrm rot="2700000">
              <a:off x="-1531666" y="3160815"/>
              <a:ext cx="7053981" cy="49804"/>
            </a:xfrm>
            <a:custGeom>
              <a:avLst/>
              <a:gdLst>
                <a:gd name="connsiteX0" fmla="*/ 0 w 4644571"/>
                <a:gd name="connsiteY0" fmla="*/ 0 h 14514"/>
                <a:gd name="connsiteX1" fmla="*/ 4644571 w 4644571"/>
                <a:gd name="connsiteY1" fmla="*/ 0 h 14514"/>
                <a:gd name="connsiteX2" fmla="*/ 4644571 w 4644571"/>
                <a:gd name="connsiteY2" fmla="*/ 14514 h 1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44571" h="14514">
                  <a:moveTo>
                    <a:pt x="0" y="0"/>
                  </a:moveTo>
                  <a:lnTo>
                    <a:pt x="4644571" y="0"/>
                  </a:lnTo>
                  <a:lnTo>
                    <a:pt x="4644571" y="14514"/>
                  </a:lnTo>
                </a:path>
              </a:pathLst>
            </a:custGeom>
            <a:noFill/>
            <a:ln w="3810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4000">
                    <a:schemeClr val="bg1">
                      <a:alpha val="2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84" name="任意多边形 183"/>
            <p:cNvSpPr/>
            <p:nvPr/>
          </p:nvSpPr>
          <p:spPr>
            <a:xfrm rot="18900000" flipH="1">
              <a:off x="-1531666" y="3160815"/>
              <a:ext cx="7053981" cy="49804"/>
            </a:xfrm>
            <a:custGeom>
              <a:avLst/>
              <a:gdLst>
                <a:gd name="connsiteX0" fmla="*/ 0 w 4644571"/>
                <a:gd name="connsiteY0" fmla="*/ 0 h 14514"/>
                <a:gd name="connsiteX1" fmla="*/ 4644571 w 4644571"/>
                <a:gd name="connsiteY1" fmla="*/ 0 h 14514"/>
                <a:gd name="connsiteX2" fmla="*/ 4644571 w 4644571"/>
                <a:gd name="connsiteY2" fmla="*/ 14514 h 1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44571" h="14514">
                  <a:moveTo>
                    <a:pt x="0" y="0"/>
                  </a:moveTo>
                  <a:lnTo>
                    <a:pt x="4644571" y="0"/>
                  </a:lnTo>
                  <a:lnTo>
                    <a:pt x="4644571" y="14514"/>
                  </a:lnTo>
                </a:path>
              </a:pathLst>
            </a:custGeom>
            <a:noFill/>
            <a:ln w="3810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4000">
                    <a:schemeClr val="bg1">
                      <a:alpha val="2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201" name="椭圆 200"/>
            <p:cNvSpPr/>
            <p:nvPr/>
          </p:nvSpPr>
          <p:spPr>
            <a:xfrm>
              <a:off x="-247350" y="943045"/>
              <a:ext cx="4485350" cy="448534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270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203" name="椭圆 202"/>
            <p:cNvSpPr/>
            <p:nvPr/>
          </p:nvSpPr>
          <p:spPr>
            <a:xfrm>
              <a:off x="-2153274" y="2996150"/>
              <a:ext cx="8297196" cy="37913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206" name="椭圆 205"/>
            <p:cNvSpPr/>
            <p:nvPr/>
          </p:nvSpPr>
          <p:spPr>
            <a:xfrm rot="16200000">
              <a:off x="-2153274" y="2996150"/>
              <a:ext cx="8297196" cy="37913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209" name="椭圆 208"/>
            <p:cNvSpPr/>
            <p:nvPr/>
          </p:nvSpPr>
          <p:spPr>
            <a:xfrm>
              <a:off x="1331947" y="2468724"/>
              <a:ext cx="1275619" cy="12756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330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218144" y="365642"/>
            <a:ext cx="4565488" cy="881923"/>
            <a:chOff x="218144" y="365642"/>
            <a:chExt cx="4565488" cy="881923"/>
          </a:xfrm>
        </p:grpSpPr>
        <p:grpSp>
          <p:nvGrpSpPr>
            <p:cNvPr id="177" name="组合 176"/>
            <p:cNvGrpSpPr/>
            <p:nvPr/>
          </p:nvGrpSpPr>
          <p:grpSpPr>
            <a:xfrm rot="21333085">
              <a:off x="218144" y="496797"/>
              <a:ext cx="3563167" cy="750768"/>
              <a:chOff x="3256489" y="3502442"/>
              <a:chExt cx="2105831" cy="608063"/>
            </a:xfrm>
          </p:grpSpPr>
          <p:sp>
            <p:nvSpPr>
              <p:cNvPr id="220" name="任意多边形 219"/>
              <p:cNvSpPr/>
              <p:nvPr/>
            </p:nvSpPr>
            <p:spPr>
              <a:xfrm>
                <a:off x="5121814" y="3747154"/>
                <a:ext cx="240506" cy="126206"/>
              </a:xfrm>
              <a:custGeom>
                <a:avLst/>
                <a:gdLst>
                  <a:gd name="connsiteX0" fmla="*/ 0 w 240506"/>
                  <a:gd name="connsiteY0" fmla="*/ 0 h 126206"/>
                  <a:gd name="connsiteX1" fmla="*/ 240506 w 240506"/>
                  <a:gd name="connsiteY1" fmla="*/ 28575 h 126206"/>
                  <a:gd name="connsiteX2" fmla="*/ 0 w 240506"/>
                  <a:gd name="connsiteY2" fmla="*/ 126206 h 126206"/>
                  <a:gd name="connsiteX3" fmla="*/ 0 w 240506"/>
                  <a:gd name="connsiteY3" fmla="*/ 126206 h 126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0506" h="126206">
                    <a:moveTo>
                      <a:pt x="0" y="0"/>
                    </a:moveTo>
                    <a:lnTo>
                      <a:pt x="240506" y="28575"/>
                    </a:lnTo>
                    <a:lnTo>
                      <a:pt x="0" y="126206"/>
                    </a:lnTo>
                    <a:lnTo>
                      <a:pt x="0" y="126206"/>
                    </a:lnTo>
                  </a:path>
                </a:pathLst>
              </a:custGeom>
              <a:noFill/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21" name="组合 220"/>
              <p:cNvGrpSpPr/>
              <p:nvPr/>
            </p:nvGrpSpPr>
            <p:grpSpPr>
              <a:xfrm>
                <a:off x="3256489" y="3502442"/>
                <a:ext cx="1870024" cy="608063"/>
                <a:chOff x="-1283892" y="9484005"/>
                <a:chExt cx="1259682" cy="409602"/>
              </a:xfrm>
            </p:grpSpPr>
            <p:sp>
              <p:nvSpPr>
                <p:cNvPr id="222" name="任意多边形 221"/>
                <p:cNvSpPr/>
                <p:nvPr/>
              </p:nvSpPr>
              <p:spPr>
                <a:xfrm>
                  <a:off x="-1283892" y="9600495"/>
                  <a:ext cx="276226" cy="293112"/>
                </a:xfrm>
                <a:custGeom>
                  <a:avLst/>
                  <a:gdLst>
                    <a:gd name="connsiteX0" fmla="*/ 0 w 250031"/>
                    <a:gd name="connsiteY0" fmla="*/ 71437 h 292893"/>
                    <a:gd name="connsiteX1" fmla="*/ 242887 w 250031"/>
                    <a:gd name="connsiteY1" fmla="*/ 0 h 292893"/>
                    <a:gd name="connsiteX2" fmla="*/ 250031 w 250031"/>
                    <a:gd name="connsiteY2" fmla="*/ 252412 h 292893"/>
                    <a:gd name="connsiteX3" fmla="*/ 11906 w 250031"/>
                    <a:gd name="connsiteY3" fmla="*/ 292893 h 292893"/>
                    <a:gd name="connsiteX4" fmla="*/ 71437 w 250031"/>
                    <a:gd name="connsiteY4" fmla="*/ 169068 h 292893"/>
                    <a:gd name="connsiteX5" fmla="*/ 0 w 250031"/>
                    <a:gd name="connsiteY5" fmla="*/ 71437 h 292893"/>
                    <a:gd name="connsiteX0" fmla="*/ 0 w 261938"/>
                    <a:gd name="connsiteY0" fmla="*/ 64293 h 292893"/>
                    <a:gd name="connsiteX1" fmla="*/ 254794 w 261938"/>
                    <a:gd name="connsiteY1" fmla="*/ 0 h 292893"/>
                    <a:gd name="connsiteX2" fmla="*/ 261938 w 261938"/>
                    <a:gd name="connsiteY2" fmla="*/ 252412 h 292893"/>
                    <a:gd name="connsiteX3" fmla="*/ 23813 w 261938"/>
                    <a:gd name="connsiteY3" fmla="*/ 292893 h 292893"/>
                    <a:gd name="connsiteX4" fmla="*/ 83344 w 261938"/>
                    <a:gd name="connsiteY4" fmla="*/ 169068 h 292893"/>
                    <a:gd name="connsiteX5" fmla="*/ 0 w 261938"/>
                    <a:gd name="connsiteY5" fmla="*/ 64293 h 292893"/>
                    <a:gd name="connsiteX0" fmla="*/ 0 w 261938"/>
                    <a:gd name="connsiteY0" fmla="*/ 64293 h 292893"/>
                    <a:gd name="connsiteX1" fmla="*/ 254794 w 261938"/>
                    <a:gd name="connsiteY1" fmla="*/ 0 h 292893"/>
                    <a:gd name="connsiteX2" fmla="*/ 261938 w 261938"/>
                    <a:gd name="connsiteY2" fmla="*/ 252412 h 292893"/>
                    <a:gd name="connsiteX3" fmla="*/ 23813 w 261938"/>
                    <a:gd name="connsiteY3" fmla="*/ 292893 h 292893"/>
                    <a:gd name="connsiteX4" fmla="*/ 83344 w 261938"/>
                    <a:gd name="connsiteY4" fmla="*/ 169068 h 292893"/>
                    <a:gd name="connsiteX5" fmla="*/ 0 w 261938"/>
                    <a:gd name="connsiteY5" fmla="*/ 64293 h 292893"/>
                    <a:gd name="connsiteX0" fmla="*/ 0 w 261938"/>
                    <a:gd name="connsiteY0" fmla="*/ 64512 h 293112"/>
                    <a:gd name="connsiteX1" fmla="*/ 254794 w 261938"/>
                    <a:gd name="connsiteY1" fmla="*/ 219 h 293112"/>
                    <a:gd name="connsiteX2" fmla="*/ 261938 w 261938"/>
                    <a:gd name="connsiteY2" fmla="*/ 252631 h 293112"/>
                    <a:gd name="connsiteX3" fmla="*/ 23813 w 261938"/>
                    <a:gd name="connsiteY3" fmla="*/ 293112 h 293112"/>
                    <a:gd name="connsiteX4" fmla="*/ 83344 w 261938"/>
                    <a:gd name="connsiteY4" fmla="*/ 169287 h 293112"/>
                    <a:gd name="connsiteX5" fmla="*/ 0 w 261938"/>
                    <a:gd name="connsiteY5" fmla="*/ 64512 h 293112"/>
                    <a:gd name="connsiteX0" fmla="*/ 0 w 261938"/>
                    <a:gd name="connsiteY0" fmla="*/ 64512 h 293112"/>
                    <a:gd name="connsiteX1" fmla="*/ 254794 w 261938"/>
                    <a:gd name="connsiteY1" fmla="*/ 219 h 293112"/>
                    <a:gd name="connsiteX2" fmla="*/ 261938 w 261938"/>
                    <a:gd name="connsiteY2" fmla="*/ 252631 h 293112"/>
                    <a:gd name="connsiteX3" fmla="*/ 23813 w 261938"/>
                    <a:gd name="connsiteY3" fmla="*/ 293112 h 293112"/>
                    <a:gd name="connsiteX4" fmla="*/ 83344 w 261938"/>
                    <a:gd name="connsiteY4" fmla="*/ 169287 h 293112"/>
                    <a:gd name="connsiteX5" fmla="*/ 0 w 261938"/>
                    <a:gd name="connsiteY5" fmla="*/ 64512 h 293112"/>
                    <a:gd name="connsiteX0" fmla="*/ 0 w 261938"/>
                    <a:gd name="connsiteY0" fmla="*/ 64512 h 293112"/>
                    <a:gd name="connsiteX1" fmla="*/ 254794 w 261938"/>
                    <a:gd name="connsiteY1" fmla="*/ 219 h 293112"/>
                    <a:gd name="connsiteX2" fmla="*/ 261938 w 261938"/>
                    <a:gd name="connsiteY2" fmla="*/ 252631 h 293112"/>
                    <a:gd name="connsiteX3" fmla="*/ 23813 w 261938"/>
                    <a:gd name="connsiteY3" fmla="*/ 293112 h 293112"/>
                    <a:gd name="connsiteX4" fmla="*/ 83344 w 261938"/>
                    <a:gd name="connsiteY4" fmla="*/ 169287 h 293112"/>
                    <a:gd name="connsiteX5" fmla="*/ 0 w 261938"/>
                    <a:gd name="connsiteY5" fmla="*/ 64512 h 293112"/>
                    <a:gd name="connsiteX0" fmla="*/ 0 w 261938"/>
                    <a:gd name="connsiteY0" fmla="*/ 64512 h 293112"/>
                    <a:gd name="connsiteX1" fmla="*/ 254794 w 261938"/>
                    <a:gd name="connsiteY1" fmla="*/ 219 h 293112"/>
                    <a:gd name="connsiteX2" fmla="*/ 261938 w 261938"/>
                    <a:gd name="connsiteY2" fmla="*/ 252631 h 293112"/>
                    <a:gd name="connsiteX3" fmla="*/ 23813 w 261938"/>
                    <a:gd name="connsiteY3" fmla="*/ 293112 h 293112"/>
                    <a:gd name="connsiteX4" fmla="*/ 83344 w 261938"/>
                    <a:gd name="connsiteY4" fmla="*/ 169287 h 293112"/>
                    <a:gd name="connsiteX5" fmla="*/ 0 w 261938"/>
                    <a:gd name="connsiteY5" fmla="*/ 64512 h 293112"/>
                    <a:gd name="connsiteX0" fmla="*/ 0 w 276226"/>
                    <a:gd name="connsiteY0" fmla="*/ 64512 h 293112"/>
                    <a:gd name="connsiteX1" fmla="*/ 269082 w 276226"/>
                    <a:gd name="connsiteY1" fmla="*/ 219 h 293112"/>
                    <a:gd name="connsiteX2" fmla="*/ 276226 w 276226"/>
                    <a:gd name="connsiteY2" fmla="*/ 252631 h 293112"/>
                    <a:gd name="connsiteX3" fmla="*/ 38101 w 276226"/>
                    <a:gd name="connsiteY3" fmla="*/ 293112 h 293112"/>
                    <a:gd name="connsiteX4" fmla="*/ 97632 w 276226"/>
                    <a:gd name="connsiteY4" fmla="*/ 169287 h 293112"/>
                    <a:gd name="connsiteX5" fmla="*/ 0 w 276226"/>
                    <a:gd name="connsiteY5" fmla="*/ 64512 h 293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6226" h="293112">
                      <a:moveTo>
                        <a:pt x="0" y="64512"/>
                      </a:moveTo>
                      <a:cubicBezTo>
                        <a:pt x="65881" y="14506"/>
                        <a:pt x="184151" y="-2163"/>
                        <a:pt x="269082" y="219"/>
                      </a:cubicBezTo>
                      <a:lnTo>
                        <a:pt x="276226" y="252631"/>
                      </a:lnTo>
                      <a:cubicBezTo>
                        <a:pt x="208758" y="247075"/>
                        <a:pt x="112714" y="251043"/>
                        <a:pt x="38101" y="293112"/>
                      </a:cubicBezTo>
                      <a:lnTo>
                        <a:pt x="97632" y="169287"/>
                      </a:lnTo>
                      <a:lnTo>
                        <a:pt x="0" y="64512"/>
                      </a:lnTo>
                      <a:close/>
                    </a:path>
                  </a:pathLst>
                </a:custGeom>
                <a:solidFill>
                  <a:srgbClr val="EDEAD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3" name="任意多边形 222"/>
                <p:cNvSpPr/>
                <p:nvPr/>
              </p:nvSpPr>
              <p:spPr>
                <a:xfrm>
                  <a:off x="-1114823" y="9553089"/>
                  <a:ext cx="107156" cy="295275"/>
                </a:xfrm>
                <a:custGeom>
                  <a:avLst/>
                  <a:gdLst>
                    <a:gd name="connsiteX0" fmla="*/ 0 w 107156"/>
                    <a:gd name="connsiteY0" fmla="*/ 228600 h 295275"/>
                    <a:gd name="connsiteX1" fmla="*/ 107156 w 107156"/>
                    <a:gd name="connsiteY1" fmla="*/ 295275 h 295275"/>
                    <a:gd name="connsiteX2" fmla="*/ 104775 w 107156"/>
                    <a:gd name="connsiteY2" fmla="*/ 47625 h 295275"/>
                    <a:gd name="connsiteX3" fmla="*/ 4763 w 107156"/>
                    <a:gd name="connsiteY3" fmla="*/ 0 h 295275"/>
                    <a:gd name="connsiteX4" fmla="*/ 0 w 107156"/>
                    <a:gd name="connsiteY4" fmla="*/ 228600 h 2952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7156" h="295275">
                      <a:moveTo>
                        <a:pt x="0" y="228600"/>
                      </a:moveTo>
                      <a:lnTo>
                        <a:pt x="107156" y="295275"/>
                      </a:lnTo>
                      <a:cubicBezTo>
                        <a:pt x="106362" y="212725"/>
                        <a:pt x="105569" y="130175"/>
                        <a:pt x="104775" y="47625"/>
                      </a:cubicBezTo>
                      <a:lnTo>
                        <a:pt x="4763" y="0"/>
                      </a:lnTo>
                      <a:cubicBezTo>
                        <a:pt x="3175" y="76200"/>
                        <a:pt x="1588" y="152400"/>
                        <a:pt x="0" y="228600"/>
                      </a:cubicBezTo>
                      <a:close/>
                    </a:path>
                  </a:pathLst>
                </a:custGeom>
                <a:solidFill>
                  <a:srgbClr val="C5BB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4" name="任意多边形 223"/>
                <p:cNvSpPr/>
                <p:nvPr/>
              </p:nvSpPr>
              <p:spPr>
                <a:xfrm>
                  <a:off x="-1117204" y="9484005"/>
                  <a:ext cx="1092994" cy="323873"/>
                </a:xfrm>
                <a:custGeom>
                  <a:avLst/>
                  <a:gdLst>
                    <a:gd name="connsiteX0" fmla="*/ 2382 w 1092994"/>
                    <a:gd name="connsiteY0" fmla="*/ 0 h 252412"/>
                    <a:gd name="connsiteX1" fmla="*/ 1092994 w 1092994"/>
                    <a:gd name="connsiteY1" fmla="*/ 23812 h 252412"/>
                    <a:gd name="connsiteX2" fmla="*/ 1092994 w 1092994"/>
                    <a:gd name="connsiteY2" fmla="*/ 252412 h 252412"/>
                    <a:gd name="connsiteX3" fmla="*/ 0 w 1092994"/>
                    <a:gd name="connsiteY3" fmla="*/ 228600 h 252412"/>
                    <a:gd name="connsiteX4" fmla="*/ 2382 w 1092994"/>
                    <a:gd name="connsiteY4" fmla="*/ 0 h 252412"/>
                    <a:gd name="connsiteX0" fmla="*/ 2382 w 1092994"/>
                    <a:gd name="connsiteY0" fmla="*/ 46913 h 299325"/>
                    <a:gd name="connsiteX1" fmla="*/ 1092994 w 1092994"/>
                    <a:gd name="connsiteY1" fmla="*/ 70725 h 299325"/>
                    <a:gd name="connsiteX2" fmla="*/ 1092994 w 1092994"/>
                    <a:gd name="connsiteY2" fmla="*/ 299325 h 299325"/>
                    <a:gd name="connsiteX3" fmla="*/ 0 w 1092994"/>
                    <a:gd name="connsiteY3" fmla="*/ 275513 h 299325"/>
                    <a:gd name="connsiteX4" fmla="*/ 2382 w 1092994"/>
                    <a:gd name="connsiteY4" fmla="*/ 46913 h 299325"/>
                    <a:gd name="connsiteX0" fmla="*/ 2382 w 1092994"/>
                    <a:gd name="connsiteY0" fmla="*/ 68167 h 320579"/>
                    <a:gd name="connsiteX1" fmla="*/ 1092994 w 1092994"/>
                    <a:gd name="connsiteY1" fmla="*/ 91979 h 320579"/>
                    <a:gd name="connsiteX2" fmla="*/ 1092994 w 1092994"/>
                    <a:gd name="connsiteY2" fmla="*/ 320579 h 320579"/>
                    <a:gd name="connsiteX3" fmla="*/ 0 w 1092994"/>
                    <a:gd name="connsiteY3" fmla="*/ 296767 h 320579"/>
                    <a:gd name="connsiteX4" fmla="*/ 2382 w 1092994"/>
                    <a:gd name="connsiteY4" fmla="*/ 68167 h 320579"/>
                    <a:gd name="connsiteX0" fmla="*/ 2382 w 1092994"/>
                    <a:gd name="connsiteY0" fmla="*/ 68167 h 320579"/>
                    <a:gd name="connsiteX1" fmla="*/ 1092994 w 1092994"/>
                    <a:gd name="connsiteY1" fmla="*/ 91979 h 320579"/>
                    <a:gd name="connsiteX2" fmla="*/ 1092994 w 1092994"/>
                    <a:gd name="connsiteY2" fmla="*/ 320579 h 320579"/>
                    <a:gd name="connsiteX3" fmla="*/ 0 w 1092994"/>
                    <a:gd name="connsiteY3" fmla="*/ 296767 h 320579"/>
                    <a:gd name="connsiteX4" fmla="*/ 2382 w 1092994"/>
                    <a:gd name="connsiteY4" fmla="*/ 68167 h 320579"/>
                    <a:gd name="connsiteX0" fmla="*/ 2382 w 1092994"/>
                    <a:gd name="connsiteY0" fmla="*/ 68167 h 320579"/>
                    <a:gd name="connsiteX1" fmla="*/ 1092994 w 1092994"/>
                    <a:gd name="connsiteY1" fmla="*/ 91979 h 320579"/>
                    <a:gd name="connsiteX2" fmla="*/ 1092994 w 1092994"/>
                    <a:gd name="connsiteY2" fmla="*/ 320579 h 320579"/>
                    <a:gd name="connsiteX3" fmla="*/ 0 w 1092994"/>
                    <a:gd name="connsiteY3" fmla="*/ 296767 h 320579"/>
                    <a:gd name="connsiteX4" fmla="*/ 2382 w 1092994"/>
                    <a:gd name="connsiteY4" fmla="*/ 68167 h 320579"/>
                    <a:gd name="connsiteX0" fmla="*/ 2382 w 1092994"/>
                    <a:gd name="connsiteY0" fmla="*/ 68167 h 320579"/>
                    <a:gd name="connsiteX1" fmla="*/ 1092994 w 1092994"/>
                    <a:gd name="connsiteY1" fmla="*/ 91979 h 320579"/>
                    <a:gd name="connsiteX2" fmla="*/ 1092994 w 1092994"/>
                    <a:gd name="connsiteY2" fmla="*/ 320579 h 320579"/>
                    <a:gd name="connsiteX3" fmla="*/ 0 w 1092994"/>
                    <a:gd name="connsiteY3" fmla="*/ 296767 h 320579"/>
                    <a:gd name="connsiteX4" fmla="*/ 2382 w 1092994"/>
                    <a:gd name="connsiteY4" fmla="*/ 68167 h 320579"/>
                    <a:gd name="connsiteX0" fmla="*/ 2382 w 1092994"/>
                    <a:gd name="connsiteY0" fmla="*/ 71461 h 323873"/>
                    <a:gd name="connsiteX1" fmla="*/ 1092994 w 1092994"/>
                    <a:gd name="connsiteY1" fmla="*/ 95273 h 323873"/>
                    <a:gd name="connsiteX2" fmla="*/ 1092994 w 1092994"/>
                    <a:gd name="connsiteY2" fmla="*/ 323873 h 323873"/>
                    <a:gd name="connsiteX3" fmla="*/ 0 w 1092994"/>
                    <a:gd name="connsiteY3" fmla="*/ 300061 h 323873"/>
                    <a:gd name="connsiteX4" fmla="*/ 2382 w 1092994"/>
                    <a:gd name="connsiteY4" fmla="*/ 71461 h 323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92994" h="323873">
                      <a:moveTo>
                        <a:pt x="2382" y="71461"/>
                      </a:moveTo>
                      <a:cubicBezTo>
                        <a:pt x="201612" y="-1565"/>
                        <a:pt x="703264" y="-53158"/>
                        <a:pt x="1092994" y="95273"/>
                      </a:cubicBezTo>
                      <a:lnTo>
                        <a:pt x="1092994" y="323873"/>
                      </a:lnTo>
                      <a:cubicBezTo>
                        <a:pt x="850107" y="237354"/>
                        <a:pt x="397668" y="184173"/>
                        <a:pt x="0" y="300061"/>
                      </a:cubicBezTo>
                      <a:lnTo>
                        <a:pt x="2382" y="71461"/>
                      </a:lnTo>
                      <a:close/>
                    </a:path>
                  </a:pathLst>
                </a:custGeom>
                <a:solidFill>
                  <a:srgbClr val="F6F4D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78" name="组合 177"/>
            <p:cNvGrpSpPr/>
            <p:nvPr/>
          </p:nvGrpSpPr>
          <p:grpSpPr>
            <a:xfrm>
              <a:off x="3660392" y="365642"/>
              <a:ext cx="1123240" cy="451210"/>
              <a:chOff x="-116241" y="9612161"/>
              <a:chExt cx="1068973" cy="429411"/>
            </a:xfrm>
          </p:grpSpPr>
          <p:sp>
            <p:nvSpPr>
              <p:cNvPr id="210" name="椭圆 209"/>
              <p:cNvSpPr/>
              <p:nvPr/>
            </p:nvSpPr>
            <p:spPr>
              <a:xfrm>
                <a:off x="720443" y="9709029"/>
                <a:ext cx="232289" cy="217174"/>
              </a:xfrm>
              <a:prstGeom prst="ellipse">
                <a:avLst/>
              </a:prstGeom>
              <a:solidFill>
                <a:srgbClr val="F6F4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1" name="任意多边形 210"/>
              <p:cNvSpPr/>
              <p:nvPr/>
            </p:nvSpPr>
            <p:spPr>
              <a:xfrm>
                <a:off x="-2149" y="9716654"/>
                <a:ext cx="900906" cy="324918"/>
              </a:xfrm>
              <a:custGeom>
                <a:avLst/>
                <a:gdLst>
                  <a:gd name="connsiteX0" fmla="*/ 800100 w 889000"/>
                  <a:gd name="connsiteY0" fmla="*/ 0 h 298450"/>
                  <a:gd name="connsiteX1" fmla="*/ 889000 w 889000"/>
                  <a:gd name="connsiteY1" fmla="*/ 200025 h 298450"/>
                  <a:gd name="connsiteX2" fmla="*/ 0 w 889000"/>
                  <a:gd name="connsiteY2" fmla="*/ 298450 h 298450"/>
                  <a:gd name="connsiteX3" fmla="*/ 800100 w 889000"/>
                  <a:gd name="connsiteY3" fmla="*/ 0 h 298450"/>
                  <a:gd name="connsiteX0" fmla="*/ 821531 w 889000"/>
                  <a:gd name="connsiteY0" fmla="*/ 0 h 298450"/>
                  <a:gd name="connsiteX1" fmla="*/ 889000 w 889000"/>
                  <a:gd name="connsiteY1" fmla="*/ 200025 h 298450"/>
                  <a:gd name="connsiteX2" fmla="*/ 0 w 889000"/>
                  <a:gd name="connsiteY2" fmla="*/ 298450 h 298450"/>
                  <a:gd name="connsiteX3" fmla="*/ 821531 w 889000"/>
                  <a:gd name="connsiteY3" fmla="*/ 0 h 298450"/>
                  <a:gd name="connsiteX0" fmla="*/ 821531 w 889000"/>
                  <a:gd name="connsiteY0" fmla="*/ 0 h 298450"/>
                  <a:gd name="connsiteX1" fmla="*/ 889000 w 889000"/>
                  <a:gd name="connsiteY1" fmla="*/ 200025 h 298450"/>
                  <a:gd name="connsiteX2" fmla="*/ 0 w 889000"/>
                  <a:gd name="connsiteY2" fmla="*/ 298450 h 298450"/>
                  <a:gd name="connsiteX3" fmla="*/ 821531 w 889000"/>
                  <a:gd name="connsiteY3" fmla="*/ 0 h 298450"/>
                  <a:gd name="connsiteX0" fmla="*/ 821531 w 889000"/>
                  <a:gd name="connsiteY0" fmla="*/ 0 h 298450"/>
                  <a:gd name="connsiteX1" fmla="*/ 889000 w 889000"/>
                  <a:gd name="connsiteY1" fmla="*/ 200025 h 298450"/>
                  <a:gd name="connsiteX2" fmla="*/ 0 w 889000"/>
                  <a:gd name="connsiteY2" fmla="*/ 298450 h 298450"/>
                  <a:gd name="connsiteX3" fmla="*/ 821531 w 889000"/>
                  <a:gd name="connsiteY3" fmla="*/ 0 h 298450"/>
                  <a:gd name="connsiteX0" fmla="*/ 821531 w 889000"/>
                  <a:gd name="connsiteY0" fmla="*/ 0 h 305702"/>
                  <a:gd name="connsiteX1" fmla="*/ 889000 w 889000"/>
                  <a:gd name="connsiteY1" fmla="*/ 200025 h 305702"/>
                  <a:gd name="connsiteX2" fmla="*/ 0 w 889000"/>
                  <a:gd name="connsiteY2" fmla="*/ 298450 h 305702"/>
                  <a:gd name="connsiteX3" fmla="*/ 821531 w 889000"/>
                  <a:gd name="connsiteY3" fmla="*/ 0 h 305702"/>
                  <a:gd name="connsiteX0" fmla="*/ 833437 w 900906"/>
                  <a:gd name="connsiteY0" fmla="*/ 0 h 299577"/>
                  <a:gd name="connsiteX1" fmla="*/ 900906 w 900906"/>
                  <a:gd name="connsiteY1" fmla="*/ 200025 h 299577"/>
                  <a:gd name="connsiteX2" fmla="*/ 0 w 900906"/>
                  <a:gd name="connsiteY2" fmla="*/ 284163 h 299577"/>
                  <a:gd name="connsiteX3" fmla="*/ 833437 w 900906"/>
                  <a:gd name="connsiteY3" fmla="*/ 0 h 299577"/>
                  <a:gd name="connsiteX0" fmla="*/ 833437 w 900906"/>
                  <a:gd name="connsiteY0" fmla="*/ 0 h 332062"/>
                  <a:gd name="connsiteX1" fmla="*/ 900906 w 900906"/>
                  <a:gd name="connsiteY1" fmla="*/ 200025 h 332062"/>
                  <a:gd name="connsiteX2" fmla="*/ 0 w 900906"/>
                  <a:gd name="connsiteY2" fmla="*/ 284163 h 332062"/>
                  <a:gd name="connsiteX3" fmla="*/ 833437 w 900906"/>
                  <a:gd name="connsiteY3" fmla="*/ 0 h 332062"/>
                  <a:gd name="connsiteX0" fmla="*/ 833437 w 900906"/>
                  <a:gd name="connsiteY0" fmla="*/ 0 h 332062"/>
                  <a:gd name="connsiteX1" fmla="*/ 900906 w 900906"/>
                  <a:gd name="connsiteY1" fmla="*/ 200025 h 332062"/>
                  <a:gd name="connsiteX2" fmla="*/ 0 w 900906"/>
                  <a:gd name="connsiteY2" fmla="*/ 284163 h 332062"/>
                  <a:gd name="connsiteX3" fmla="*/ 833437 w 900906"/>
                  <a:gd name="connsiteY3" fmla="*/ 0 h 332062"/>
                  <a:gd name="connsiteX0" fmla="*/ 833437 w 900906"/>
                  <a:gd name="connsiteY0" fmla="*/ 0 h 332062"/>
                  <a:gd name="connsiteX1" fmla="*/ 900906 w 900906"/>
                  <a:gd name="connsiteY1" fmla="*/ 200025 h 332062"/>
                  <a:gd name="connsiteX2" fmla="*/ 0 w 900906"/>
                  <a:gd name="connsiteY2" fmla="*/ 284163 h 332062"/>
                  <a:gd name="connsiteX3" fmla="*/ 833437 w 900906"/>
                  <a:gd name="connsiteY3" fmla="*/ 0 h 332062"/>
                  <a:gd name="connsiteX0" fmla="*/ 833437 w 900906"/>
                  <a:gd name="connsiteY0" fmla="*/ 0 h 332062"/>
                  <a:gd name="connsiteX1" fmla="*/ 900906 w 900906"/>
                  <a:gd name="connsiteY1" fmla="*/ 200025 h 332062"/>
                  <a:gd name="connsiteX2" fmla="*/ 0 w 900906"/>
                  <a:gd name="connsiteY2" fmla="*/ 284163 h 332062"/>
                  <a:gd name="connsiteX3" fmla="*/ 833437 w 900906"/>
                  <a:gd name="connsiteY3" fmla="*/ 0 h 332062"/>
                  <a:gd name="connsiteX0" fmla="*/ 833437 w 900906"/>
                  <a:gd name="connsiteY0" fmla="*/ 0 h 332062"/>
                  <a:gd name="connsiteX1" fmla="*/ 900906 w 900906"/>
                  <a:gd name="connsiteY1" fmla="*/ 200025 h 332062"/>
                  <a:gd name="connsiteX2" fmla="*/ 0 w 900906"/>
                  <a:gd name="connsiteY2" fmla="*/ 284163 h 332062"/>
                  <a:gd name="connsiteX3" fmla="*/ 833437 w 900906"/>
                  <a:gd name="connsiteY3" fmla="*/ 0 h 332062"/>
                  <a:gd name="connsiteX0" fmla="*/ 828674 w 900906"/>
                  <a:gd name="connsiteY0" fmla="*/ 0 h 334443"/>
                  <a:gd name="connsiteX1" fmla="*/ 900906 w 900906"/>
                  <a:gd name="connsiteY1" fmla="*/ 202406 h 334443"/>
                  <a:gd name="connsiteX2" fmla="*/ 0 w 900906"/>
                  <a:gd name="connsiteY2" fmla="*/ 286544 h 334443"/>
                  <a:gd name="connsiteX3" fmla="*/ 828674 w 900906"/>
                  <a:gd name="connsiteY3" fmla="*/ 0 h 334443"/>
                  <a:gd name="connsiteX0" fmla="*/ 800099 w 900906"/>
                  <a:gd name="connsiteY0" fmla="*/ 0 h 341587"/>
                  <a:gd name="connsiteX1" fmla="*/ 900906 w 900906"/>
                  <a:gd name="connsiteY1" fmla="*/ 209550 h 341587"/>
                  <a:gd name="connsiteX2" fmla="*/ 0 w 900906"/>
                  <a:gd name="connsiteY2" fmla="*/ 293688 h 341587"/>
                  <a:gd name="connsiteX3" fmla="*/ 800099 w 900906"/>
                  <a:gd name="connsiteY3" fmla="*/ 0 h 341587"/>
                  <a:gd name="connsiteX0" fmla="*/ 826293 w 900906"/>
                  <a:gd name="connsiteY0" fmla="*/ 0 h 336824"/>
                  <a:gd name="connsiteX1" fmla="*/ 900906 w 900906"/>
                  <a:gd name="connsiteY1" fmla="*/ 204787 h 336824"/>
                  <a:gd name="connsiteX2" fmla="*/ 0 w 900906"/>
                  <a:gd name="connsiteY2" fmla="*/ 288925 h 336824"/>
                  <a:gd name="connsiteX3" fmla="*/ 826293 w 900906"/>
                  <a:gd name="connsiteY3" fmla="*/ 0 h 336824"/>
                  <a:gd name="connsiteX0" fmla="*/ 826293 w 900906"/>
                  <a:gd name="connsiteY0" fmla="*/ 0 h 336824"/>
                  <a:gd name="connsiteX1" fmla="*/ 900906 w 900906"/>
                  <a:gd name="connsiteY1" fmla="*/ 204787 h 336824"/>
                  <a:gd name="connsiteX2" fmla="*/ 0 w 900906"/>
                  <a:gd name="connsiteY2" fmla="*/ 288925 h 336824"/>
                  <a:gd name="connsiteX3" fmla="*/ 826293 w 900906"/>
                  <a:gd name="connsiteY3" fmla="*/ 0 h 336824"/>
                  <a:gd name="connsiteX0" fmla="*/ 797718 w 900906"/>
                  <a:gd name="connsiteY0" fmla="*/ 0 h 324918"/>
                  <a:gd name="connsiteX1" fmla="*/ 900906 w 900906"/>
                  <a:gd name="connsiteY1" fmla="*/ 192881 h 324918"/>
                  <a:gd name="connsiteX2" fmla="*/ 0 w 900906"/>
                  <a:gd name="connsiteY2" fmla="*/ 277019 h 324918"/>
                  <a:gd name="connsiteX3" fmla="*/ 797718 w 900906"/>
                  <a:gd name="connsiteY3" fmla="*/ 0 h 324918"/>
                  <a:gd name="connsiteX0" fmla="*/ 797718 w 900906"/>
                  <a:gd name="connsiteY0" fmla="*/ 0 h 324918"/>
                  <a:gd name="connsiteX1" fmla="*/ 900906 w 900906"/>
                  <a:gd name="connsiteY1" fmla="*/ 192881 h 324918"/>
                  <a:gd name="connsiteX2" fmla="*/ 0 w 900906"/>
                  <a:gd name="connsiteY2" fmla="*/ 277019 h 324918"/>
                  <a:gd name="connsiteX3" fmla="*/ 797718 w 900906"/>
                  <a:gd name="connsiteY3" fmla="*/ 0 h 324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0906" h="324918">
                    <a:moveTo>
                      <a:pt x="797718" y="0"/>
                    </a:moveTo>
                    <a:cubicBezTo>
                      <a:pt x="822590" y="111918"/>
                      <a:pt x="849841" y="159543"/>
                      <a:pt x="900906" y="192881"/>
                    </a:cubicBezTo>
                    <a:cubicBezTo>
                      <a:pt x="649816" y="375707"/>
                      <a:pt x="217752" y="332317"/>
                      <a:pt x="0" y="277019"/>
                    </a:cubicBezTo>
                    <a:cubicBezTo>
                      <a:pt x="275430" y="241829"/>
                      <a:pt x="586580" y="142345"/>
                      <a:pt x="797718" y="0"/>
                    </a:cubicBezTo>
                    <a:close/>
                  </a:path>
                </a:pathLst>
              </a:custGeom>
              <a:solidFill>
                <a:srgbClr val="09B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2" name="任意多边形 211"/>
              <p:cNvSpPr/>
              <p:nvPr/>
            </p:nvSpPr>
            <p:spPr>
              <a:xfrm>
                <a:off x="-41065" y="9612161"/>
                <a:ext cx="844061" cy="417230"/>
              </a:xfrm>
              <a:custGeom>
                <a:avLst/>
                <a:gdLst>
                  <a:gd name="connsiteX0" fmla="*/ 0 w 812006"/>
                  <a:gd name="connsiteY0" fmla="*/ 378619 h 409575"/>
                  <a:gd name="connsiteX1" fmla="*/ 176213 w 812006"/>
                  <a:gd name="connsiteY1" fmla="*/ 159544 h 409575"/>
                  <a:gd name="connsiteX2" fmla="*/ 673894 w 812006"/>
                  <a:gd name="connsiteY2" fmla="*/ 0 h 409575"/>
                  <a:gd name="connsiteX3" fmla="*/ 790575 w 812006"/>
                  <a:gd name="connsiteY3" fmla="*/ 71438 h 409575"/>
                  <a:gd name="connsiteX4" fmla="*/ 812006 w 812006"/>
                  <a:gd name="connsiteY4" fmla="*/ 278606 h 409575"/>
                  <a:gd name="connsiteX5" fmla="*/ 421481 w 812006"/>
                  <a:gd name="connsiteY5" fmla="*/ 409575 h 409575"/>
                  <a:gd name="connsiteX6" fmla="*/ 0 w 812006"/>
                  <a:gd name="connsiteY6" fmla="*/ 378619 h 409575"/>
                  <a:gd name="connsiteX0" fmla="*/ 0 w 812006"/>
                  <a:gd name="connsiteY0" fmla="*/ 378619 h 409575"/>
                  <a:gd name="connsiteX1" fmla="*/ 176213 w 812006"/>
                  <a:gd name="connsiteY1" fmla="*/ 159544 h 409575"/>
                  <a:gd name="connsiteX2" fmla="*/ 673894 w 812006"/>
                  <a:gd name="connsiteY2" fmla="*/ 0 h 409575"/>
                  <a:gd name="connsiteX3" fmla="*/ 809625 w 812006"/>
                  <a:gd name="connsiteY3" fmla="*/ 100013 h 409575"/>
                  <a:gd name="connsiteX4" fmla="*/ 812006 w 812006"/>
                  <a:gd name="connsiteY4" fmla="*/ 278606 h 409575"/>
                  <a:gd name="connsiteX5" fmla="*/ 421481 w 812006"/>
                  <a:gd name="connsiteY5" fmla="*/ 409575 h 409575"/>
                  <a:gd name="connsiteX6" fmla="*/ 0 w 812006"/>
                  <a:gd name="connsiteY6" fmla="*/ 378619 h 409575"/>
                  <a:gd name="connsiteX0" fmla="*/ 0 w 812006"/>
                  <a:gd name="connsiteY0" fmla="*/ 378619 h 409575"/>
                  <a:gd name="connsiteX1" fmla="*/ 176213 w 812006"/>
                  <a:gd name="connsiteY1" fmla="*/ 159544 h 409575"/>
                  <a:gd name="connsiteX2" fmla="*/ 673894 w 812006"/>
                  <a:gd name="connsiteY2" fmla="*/ 0 h 409575"/>
                  <a:gd name="connsiteX3" fmla="*/ 809625 w 812006"/>
                  <a:gd name="connsiteY3" fmla="*/ 100013 h 409575"/>
                  <a:gd name="connsiteX4" fmla="*/ 812006 w 812006"/>
                  <a:gd name="connsiteY4" fmla="*/ 278606 h 409575"/>
                  <a:gd name="connsiteX5" fmla="*/ 421481 w 812006"/>
                  <a:gd name="connsiteY5" fmla="*/ 409575 h 409575"/>
                  <a:gd name="connsiteX6" fmla="*/ 0 w 812006"/>
                  <a:gd name="connsiteY6" fmla="*/ 378619 h 409575"/>
                  <a:gd name="connsiteX0" fmla="*/ 0 w 812006"/>
                  <a:gd name="connsiteY0" fmla="*/ 379654 h 410610"/>
                  <a:gd name="connsiteX1" fmla="*/ 176213 w 812006"/>
                  <a:gd name="connsiteY1" fmla="*/ 160579 h 410610"/>
                  <a:gd name="connsiteX2" fmla="*/ 673894 w 812006"/>
                  <a:gd name="connsiteY2" fmla="*/ 1035 h 410610"/>
                  <a:gd name="connsiteX3" fmla="*/ 809625 w 812006"/>
                  <a:gd name="connsiteY3" fmla="*/ 101048 h 410610"/>
                  <a:gd name="connsiteX4" fmla="*/ 812006 w 812006"/>
                  <a:gd name="connsiteY4" fmla="*/ 279641 h 410610"/>
                  <a:gd name="connsiteX5" fmla="*/ 421481 w 812006"/>
                  <a:gd name="connsiteY5" fmla="*/ 410610 h 410610"/>
                  <a:gd name="connsiteX6" fmla="*/ 0 w 812006"/>
                  <a:gd name="connsiteY6" fmla="*/ 379654 h 410610"/>
                  <a:gd name="connsiteX0" fmla="*/ 0 w 812006"/>
                  <a:gd name="connsiteY0" fmla="*/ 383901 h 414857"/>
                  <a:gd name="connsiteX1" fmla="*/ 176213 w 812006"/>
                  <a:gd name="connsiteY1" fmla="*/ 164826 h 414857"/>
                  <a:gd name="connsiteX2" fmla="*/ 673894 w 812006"/>
                  <a:gd name="connsiteY2" fmla="*/ 5282 h 414857"/>
                  <a:gd name="connsiteX3" fmla="*/ 809625 w 812006"/>
                  <a:gd name="connsiteY3" fmla="*/ 105295 h 414857"/>
                  <a:gd name="connsiteX4" fmla="*/ 812006 w 812006"/>
                  <a:gd name="connsiteY4" fmla="*/ 283888 h 414857"/>
                  <a:gd name="connsiteX5" fmla="*/ 421481 w 812006"/>
                  <a:gd name="connsiteY5" fmla="*/ 414857 h 414857"/>
                  <a:gd name="connsiteX6" fmla="*/ 0 w 812006"/>
                  <a:gd name="connsiteY6" fmla="*/ 383901 h 414857"/>
                  <a:gd name="connsiteX0" fmla="*/ 0 w 812006"/>
                  <a:gd name="connsiteY0" fmla="*/ 383901 h 414857"/>
                  <a:gd name="connsiteX1" fmla="*/ 176213 w 812006"/>
                  <a:gd name="connsiteY1" fmla="*/ 164826 h 414857"/>
                  <a:gd name="connsiteX2" fmla="*/ 673894 w 812006"/>
                  <a:gd name="connsiteY2" fmla="*/ 5282 h 414857"/>
                  <a:gd name="connsiteX3" fmla="*/ 809625 w 812006"/>
                  <a:gd name="connsiteY3" fmla="*/ 105295 h 414857"/>
                  <a:gd name="connsiteX4" fmla="*/ 812006 w 812006"/>
                  <a:gd name="connsiteY4" fmla="*/ 283888 h 414857"/>
                  <a:gd name="connsiteX5" fmla="*/ 421481 w 812006"/>
                  <a:gd name="connsiteY5" fmla="*/ 414857 h 414857"/>
                  <a:gd name="connsiteX6" fmla="*/ 0 w 812006"/>
                  <a:gd name="connsiteY6" fmla="*/ 383901 h 414857"/>
                  <a:gd name="connsiteX0" fmla="*/ 0 w 812006"/>
                  <a:gd name="connsiteY0" fmla="*/ 383901 h 414857"/>
                  <a:gd name="connsiteX1" fmla="*/ 176213 w 812006"/>
                  <a:gd name="connsiteY1" fmla="*/ 164826 h 414857"/>
                  <a:gd name="connsiteX2" fmla="*/ 673894 w 812006"/>
                  <a:gd name="connsiteY2" fmla="*/ 5282 h 414857"/>
                  <a:gd name="connsiteX3" fmla="*/ 809625 w 812006"/>
                  <a:gd name="connsiteY3" fmla="*/ 105295 h 414857"/>
                  <a:gd name="connsiteX4" fmla="*/ 812006 w 812006"/>
                  <a:gd name="connsiteY4" fmla="*/ 283888 h 414857"/>
                  <a:gd name="connsiteX5" fmla="*/ 421481 w 812006"/>
                  <a:gd name="connsiteY5" fmla="*/ 414857 h 414857"/>
                  <a:gd name="connsiteX6" fmla="*/ 0 w 812006"/>
                  <a:gd name="connsiteY6" fmla="*/ 383901 h 414857"/>
                  <a:gd name="connsiteX0" fmla="*/ 0 w 823135"/>
                  <a:gd name="connsiteY0" fmla="*/ 383901 h 414857"/>
                  <a:gd name="connsiteX1" fmla="*/ 176213 w 823135"/>
                  <a:gd name="connsiteY1" fmla="*/ 164826 h 414857"/>
                  <a:gd name="connsiteX2" fmla="*/ 673894 w 823135"/>
                  <a:gd name="connsiteY2" fmla="*/ 5282 h 414857"/>
                  <a:gd name="connsiteX3" fmla="*/ 809625 w 823135"/>
                  <a:gd name="connsiteY3" fmla="*/ 105295 h 414857"/>
                  <a:gd name="connsiteX4" fmla="*/ 812006 w 823135"/>
                  <a:gd name="connsiteY4" fmla="*/ 283888 h 414857"/>
                  <a:gd name="connsiteX5" fmla="*/ 421481 w 823135"/>
                  <a:gd name="connsiteY5" fmla="*/ 414857 h 414857"/>
                  <a:gd name="connsiteX6" fmla="*/ 0 w 823135"/>
                  <a:gd name="connsiteY6" fmla="*/ 383901 h 414857"/>
                  <a:gd name="connsiteX0" fmla="*/ 0 w 819966"/>
                  <a:gd name="connsiteY0" fmla="*/ 383901 h 414857"/>
                  <a:gd name="connsiteX1" fmla="*/ 176213 w 819966"/>
                  <a:gd name="connsiteY1" fmla="*/ 164826 h 414857"/>
                  <a:gd name="connsiteX2" fmla="*/ 673894 w 819966"/>
                  <a:gd name="connsiteY2" fmla="*/ 5282 h 414857"/>
                  <a:gd name="connsiteX3" fmla="*/ 809625 w 819966"/>
                  <a:gd name="connsiteY3" fmla="*/ 105295 h 414857"/>
                  <a:gd name="connsiteX4" fmla="*/ 812006 w 819966"/>
                  <a:gd name="connsiteY4" fmla="*/ 283888 h 414857"/>
                  <a:gd name="connsiteX5" fmla="*/ 421481 w 819966"/>
                  <a:gd name="connsiteY5" fmla="*/ 414857 h 414857"/>
                  <a:gd name="connsiteX6" fmla="*/ 0 w 819966"/>
                  <a:gd name="connsiteY6" fmla="*/ 383901 h 414857"/>
                  <a:gd name="connsiteX0" fmla="*/ 0 w 819966"/>
                  <a:gd name="connsiteY0" fmla="*/ 383901 h 414857"/>
                  <a:gd name="connsiteX1" fmla="*/ 176213 w 819966"/>
                  <a:gd name="connsiteY1" fmla="*/ 164826 h 414857"/>
                  <a:gd name="connsiteX2" fmla="*/ 673894 w 819966"/>
                  <a:gd name="connsiteY2" fmla="*/ 5282 h 414857"/>
                  <a:gd name="connsiteX3" fmla="*/ 809625 w 819966"/>
                  <a:gd name="connsiteY3" fmla="*/ 105295 h 414857"/>
                  <a:gd name="connsiteX4" fmla="*/ 812006 w 819966"/>
                  <a:gd name="connsiteY4" fmla="*/ 283888 h 414857"/>
                  <a:gd name="connsiteX5" fmla="*/ 421481 w 819966"/>
                  <a:gd name="connsiteY5" fmla="*/ 414857 h 414857"/>
                  <a:gd name="connsiteX6" fmla="*/ 0 w 819966"/>
                  <a:gd name="connsiteY6" fmla="*/ 383901 h 414857"/>
                  <a:gd name="connsiteX0" fmla="*/ 0 w 819966"/>
                  <a:gd name="connsiteY0" fmla="*/ 383901 h 414857"/>
                  <a:gd name="connsiteX1" fmla="*/ 176213 w 819966"/>
                  <a:gd name="connsiteY1" fmla="*/ 164826 h 414857"/>
                  <a:gd name="connsiteX2" fmla="*/ 673894 w 819966"/>
                  <a:gd name="connsiteY2" fmla="*/ 5282 h 414857"/>
                  <a:gd name="connsiteX3" fmla="*/ 809625 w 819966"/>
                  <a:gd name="connsiteY3" fmla="*/ 105295 h 414857"/>
                  <a:gd name="connsiteX4" fmla="*/ 812006 w 819966"/>
                  <a:gd name="connsiteY4" fmla="*/ 283888 h 414857"/>
                  <a:gd name="connsiteX5" fmla="*/ 421481 w 819966"/>
                  <a:gd name="connsiteY5" fmla="*/ 414857 h 414857"/>
                  <a:gd name="connsiteX6" fmla="*/ 0 w 819966"/>
                  <a:gd name="connsiteY6" fmla="*/ 383901 h 414857"/>
                  <a:gd name="connsiteX0" fmla="*/ 0 w 819966"/>
                  <a:gd name="connsiteY0" fmla="*/ 382142 h 413098"/>
                  <a:gd name="connsiteX1" fmla="*/ 176213 w 819966"/>
                  <a:gd name="connsiteY1" fmla="*/ 163067 h 413098"/>
                  <a:gd name="connsiteX2" fmla="*/ 673894 w 819966"/>
                  <a:gd name="connsiteY2" fmla="*/ 3523 h 413098"/>
                  <a:gd name="connsiteX3" fmla="*/ 809625 w 819966"/>
                  <a:gd name="connsiteY3" fmla="*/ 103536 h 413098"/>
                  <a:gd name="connsiteX4" fmla="*/ 812006 w 819966"/>
                  <a:gd name="connsiteY4" fmla="*/ 282129 h 413098"/>
                  <a:gd name="connsiteX5" fmla="*/ 421481 w 819966"/>
                  <a:gd name="connsiteY5" fmla="*/ 413098 h 413098"/>
                  <a:gd name="connsiteX6" fmla="*/ 0 w 819966"/>
                  <a:gd name="connsiteY6" fmla="*/ 382142 h 413098"/>
                  <a:gd name="connsiteX0" fmla="*/ 0 w 819966"/>
                  <a:gd name="connsiteY0" fmla="*/ 383290 h 414246"/>
                  <a:gd name="connsiteX1" fmla="*/ 176213 w 819966"/>
                  <a:gd name="connsiteY1" fmla="*/ 164215 h 414246"/>
                  <a:gd name="connsiteX2" fmla="*/ 673894 w 819966"/>
                  <a:gd name="connsiteY2" fmla="*/ 4671 h 414246"/>
                  <a:gd name="connsiteX3" fmla="*/ 809625 w 819966"/>
                  <a:gd name="connsiteY3" fmla="*/ 104684 h 414246"/>
                  <a:gd name="connsiteX4" fmla="*/ 812006 w 819966"/>
                  <a:gd name="connsiteY4" fmla="*/ 283277 h 414246"/>
                  <a:gd name="connsiteX5" fmla="*/ 421481 w 819966"/>
                  <a:gd name="connsiteY5" fmla="*/ 414246 h 414246"/>
                  <a:gd name="connsiteX6" fmla="*/ 0 w 819966"/>
                  <a:gd name="connsiteY6" fmla="*/ 383290 h 414246"/>
                  <a:gd name="connsiteX0" fmla="*/ 0 w 819966"/>
                  <a:gd name="connsiteY0" fmla="*/ 387256 h 418212"/>
                  <a:gd name="connsiteX1" fmla="*/ 176213 w 819966"/>
                  <a:gd name="connsiteY1" fmla="*/ 168181 h 418212"/>
                  <a:gd name="connsiteX2" fmla="*/ 673894 w 819966"/>
                  <a:gd name="connsiteY2" fmla="*/ 8637 h 418212"/>
                  <a:gd name="connsiteX3" fmla="*/ 809625 w 819966"/>
                  <a:gd name="connsiteY3" fmla="*/ 108650 h 418212"/>
                  <a:gd name="connsiteX4" fmla="*/ 812006 w 819966"/>
                  <a:gd name="connsiteY4" fmla="*/ 287243 h 418212"/>
                  <a:gd name="connsiteX5" fmla="*/ 421481 w 819966"/>
                  <a:gd name="connsiteY5" fmla="*/ 418212 h 418212"/>
                  <a:gd name="connsiteX6" fmla="*/ 0 w 819966"/>
                  <a:gd name="connsiteY6" fmla="*/ 387256 h 418212"/>
                  <a:gd name="connsiteX0" fmla="*/ 0 w 819966"/>
                  <a:gd name="connsiteY0" fmla="*/ 385189 h 416145"/>
                  <a:gd name="connsiteX1" fmla="*/ 176213 w 819966"/>
                  <a:gd name="connsiteY1" fmla="*/ 166114 h 416145"/>
                  <a:gd name="connsiteX2" fmla="*/ 673894 w 819966"/>
                  <a:gd name="connsiteY2" fmla="*/ 6570 h 416145"/>
                  <a:gd name="connsiteX3" fmla="*/ 809625 w 819966"/>
                  <a:gd name="connsiteY3" fmla="*/ 106583 h 416145"/>
                  <a:gd name="connsiteX4" fmla="*/ 812006 w 819966"/>
                  <a:gd name="connsiteY4" fmla="*/ 285176 h 416145"/>
                  <a:gd name="connsiteX5" fmla="*/ 421481 w 819966"/>
                  <a:gd name="connsiteY5" fmla="*/ 416145 h 416145"/>
                  <a:gd name="connsiteX6" fmla="*/ 0 w 819966"/>
                  <a:gd name="connsiteY6" fmla="*/ 385189 h 416145"/>
                  <a:gd name="connsiteX0" fmla="*/ 0 w 819966"/>
                  <a:gd name="connsiteY0" fmla="*/ 382704 h 413660"/>
                  <a:gd name="connsiteX1" fmla="*/ 176213 w 819966"/>
                  <a:gd name="connsiteY1" fmla="*/ 163629 h 413660"/>
                  <a:gd name="connsiteX2" fmla="*/ 673894 w 819966"/>
                  <a:gd name="connsiteY2" fmla="*/ 4085 h 413660"/>
                  <a:gd name="connsiteX3" fmla="*/ 809625 w 819966"/>
                  <a:gd name="connsiteY3" fmla="*/ 104098 h 413660"/>
                  <a:gd name="connsiteX4" fmla="*/ 812006 w 819966"/>
                  <a:gd name="connsiteY4" fmla="*/ 282691 h 413660"/>
                  <a:gd name="connsiteX5" fmla="*/ 421481 w 819966"/>
                  <a:gd name="connsiteY5" fmla="*/ 413660 h 413660"/>
                  <a:gd name="connsiteX6" fmla="*/ 0 w 819966"/>
                  <a:gd name="connsiteY6" fmla="*/ 382704 h 413660"/>
                  <a:gd name="connsiteX0" fmla="*/ 14600 w 834566"/>
                  <a:gd name="connsiteY0" fmla="*/ 382704 h 413660"/>
                  <a:gd name="connsiteX1" fmla="*/ 190813 w 834566"/>
                  <a:gd name="connsiteY1" fmla="*/ 163629 h 413660"/>
                  <a:gd name="connsiteX2" fmla="*/ 688494 w 834566"/>
                  <a:gd name="connsiteY2" fmla="*/ 4085 h 413660"/>
                  <a:gd name="connsiteX3" fmla="*/ 824225 w 834566"/>
                  <a:gd name="connsiteY3" fmla="*/ 104098 h 413660"/>
                  <a:gd name="connsiteX4" fmla="*/ 826606 w 834566"/>
                  <a:gd name="connsiteY4" fmla="*/ 282691 h 413660"/>
                  <a:gd name="connsiteX5" fmla="*/ 436081 w 834566"/>
                  <a:gd name="connsiteY5" fmla="*/ 413660 h 413660"/>
                  <a:gd name="connsiteX6" fmla="*/ 14600 w 834566"/>
                  <a:gd name="connsiteY6" fmla="*/ 382704 h 413660"/>
                  <a:gd name="connsiteX0" fmla="*/ 22169 w 842135"/>
                  <a:gd name="connsiteY0" fmla="*/ 382704 h 413660"/>
                  <a:gd name="connsiteX1" fmla="*/ 198382 w 842135"/>
                  <a:gd name="connsiteY1" fmla="*/ 163629 h 413660"/>
                  <a:gd name="connsiteX2" fmla="*/ 696063 w 842135"/>
                  <a:gd name="connsiteY2" fmla="*/ 4085 h 413660"/>
                  <a:gd name="connsiteX3" fmla="*/ 831794 w 842135"/>
                  <a:gd name="connsiteY3" fmla="*/ 104098 h 413660"/>
                  <a:gd name="connsiteX4" fmla="*/ 834175 w 842135"/>
                  <a:gd name="connsiteY4" fmla="*/ 282691 h 413660"/>
                  <a:gd name="connsiteX5" fmla="*/ 443650 w 842135"/>
                  <a:gd name="connsiteY5" fmla="*/ 413660 h 413660"/>
                  <a:gd name="connsiteX6" fmla="*/ 22169 w 842135"/>
                  <a:gd name="connsiteY6" fmla="*/ 382704 h 413660"/>
                  <a:gd name="connsiteX0" fmla="*/ 30000 w 849966"/>
                  <a:gd name="connsiteY0" fmla="*/ 382704 h 413660"/>
                  <a:gd name="connsiteX1" fmla="*/ 206213 w 849966"/>
                  <a:gd name="connsiteY1" fmla="*/ 163629 h 413660"/>
                  <a:gd name="connsiteX2" fmla="*/ 703894 w 849966"/>
                  <a:gd name="connsiteY2" fmla="*/ 4085 h 413660"/>
                  <a:gd name="connsiteX3" fmla="*/ 839625 w 849966"/>
                  <a:gd name="connsiteY3" fmla="*/ 104098 h 413660"/>
                  <a:gd name="connsiteX4" fmla="*/ 842006 w 849966"/>
                  <a:gd name="connsiteY4" fmla="*/ 282691 h 413660"/>
                  <a:gd name="connsiteX5" fmla="*/ 451481 w 849966"/>
                  <a:gd name="connsiteY5" fmla="*/ 413660 h 413660"/>
                  <a:gd name="connsiteX6" fmla="*/ 30000 w 849966"/>
                  <a:gd name="connsiteY6" fmla="*/ 382704 h 413660"/>
                  <a:gd name="connsiteX0" fmla="*/ 30000 w 849966"/>
                  <a:gd name="connsiteY0" fmla="*/ 383528 h 414484"/>
                  <a:gd name="connsiteX1" fmla="*/ 206213 w 849966"/>
                  <a:gd name="connsiteY1" fmla="*/ 164453 h 414484"/>
                  <a:gd name="connsiteX2" fmla="*/ 703894 w 849966"/>
                  <a:gd name="connsiteY2" fmla="*/ 4909 h 414484"/>
                  <a:gd name="connsiteX3" fmla="*/ 839625 w 849966"/>
                  <a:gd name="connsiteY3" fmla="*/ 104922 h 414484"/>
                  <a:gd name="connsiteX4" fmla="*/ 842006 w 849966"/>
                  <a:gd name="connsiteY4" fmla="*/ 283515 h 414484"/>
                  <a:gd name="connsiteX5" fmla="*/ 451481 w 849966"/>
                  <a:gd name="connsiteY5" fmla="*/ 414484 h 414484"/>
                  <a:gd name="connsiteX6" fmla="*/ 30000 w 849966"/>
                  <a:gd name="connsiteY6" fmla="*/ 383528 h 414484"/>
                  <a:gd name="connsiteX0" fmla="*/ 9464 w 829430"/>
                  <a:gd name="connsiteY0" fmla="*/ 383528 h 414484"/>
                  <a:gd name="connsiteX1" fmla="*/ 185677 w 829430"/>
                  <a:gd name="connsiteY1" fmla="*/ 164453 h 414484"/>
                  <a:gd name="connsiteX2" fmla="*/ 683358 w 829430"/>
                  <a:gd name="connsiteY2" fmla="*/ 4909 h 414484"/>
                  <a:gd name="connsiteX3" fmla="*/ 819089 w 829430"/>
                  <a:gd name="connsiteY3" fmla="*/ 104922 h 414484"/>
                  <a:gd name="connsiteX4" fmla="*/ 821470 w 829430"/>
                  <a:gd name="connsiteY4" fmla="*/ 283515 h 414484"/>
                  <a:gd name="connsiteX5" fmla="*/ 430945 w 829430"/>
                  <a:gd name="connsiteY5" fmla="*/ 414484 h 414484"/>
                  <a:gd name="connsiteX6" fmla="*/ 9464 w 829430"/>
                  <a:gd name="connsiteY6" fmla="*/ 383528 h 414484"/>
                  <a:gd name="connsiteX0" fmla="*/ 11197 w 831163"/>
                  <a:gd name="connsiteY0" fmla="*/ 383712 h 414668"/>
                  <a:gd name="connsiteX1" fmla="*/ 187410 w 831163"/>
                  <a:gd name="connsiteY1" fmla="*/ 164637 h 414668"/>
                  <a:gd name="connsiteX2" fmla="*/ 685091 w 831163"/>
                  <a:gd name="connsiteY2" fmla="*/ 5093 h 414668"/>
                  <a:gd name="connsiteX3" fmla="*/ 820822 w 831163"/>
                  <a:gd name="connsiteY3" fmla="*/ 105106 h 414668"/>
                  <a:gd name="connsiteX4" fmla="*/ 823203 w 831163"/>
                  <a:gd name="connsiteY4" fmla="*/ 283699 h 414668"/>
                  <a:gd name="connsiteX5" fmla="*/ 432678 w 831163"/>
                  <a:gd name="connsiteY5" fmla="*/ 414668 h 414668"/>
                  <a:gd name="connsiteX6" fmla="*/ 11197 w 831163"/>
                  <a:gd name="connsiteY6" fmla="*/ 383712 h 414668"/>
                  <a:gd name="connsiteX0" fmla="*/ 27114 w 847080"/>
                  <a:gd name="connsiteY0" fmla="*/ 383712 h 414668"/>
                  <a:gd name="connsiteX1" fmla="*/ 203327 w 847080"/>
                  <a:gd name="connsiteY1" fmla="*/ 164637 h 414668"/>
                  <a:gd name="connsiteX2" fmla="*/ 701008 w 847080"/>
                  <a:gd name="connsiteY2" fmla="*/ 5093 h 414668"/>
                  <a:gd name="connsiteX3" fmla="*/ 836739 w 847080"/>
                  <a:gd name="connsiteY3" fmla="*/ 105106 h 414668"/>
                  <a:gd name="connsiteX4" fmla="*/ 839120 w 847080"/>
                  <a:gd name="connsiteY4" fmla="*/ 283699 h 414668"/>
                  <a:gd name="connsiteX5" fmla="*/ 448595 w 847080"/>
                  <a:gd name="connsiteY5" fmla="*/ 414668 h 414668"/>
                  <a:gd name="connsiteX6" fmla="*/ 27114 w 847080"/>
                  <a:gd name="connsiteY6" fmla="*/ 383712 h 414668"/>
                  <a:gd name="connsiteX0" fmla="*/ 26142 w 846108"/>
                  <a:gd name="connsiteY0" fmla="*/ 383712 h 414668"/>
                  <a:gd name="connsiteX1" fmla="*/ 202355 w 846108"/>
                  <a:gd name="connsiteY1" fmla="*/ 164637 h 414668"/>
                  <a:gd name="connsiteX2" fmla="*/ 700036 w 846108"/>
                  <a:gd name="connsiteY2" fmla="*/ 5093 h 414668"/>
                  <a:gd name="connsiteX3" fmla="*/ 835767 w 846108"/>
                  <a:gd name="connsiteY3" fmla="*/ 105106 h 414668"/>
                  <a:gd name="connsiteX4" fmla="*/ 838148 w 846108"/>
                  <a:gd name="connsiteY4" fmla="*/ 283699 h 414668"/>
                  <a:gd name="connsiteX5" fmla="*/ 447623 w 846108"/>
                  <a:gd name="connsiteY5" fmla="*/ 414668 h 414668"/>
                  <a:gd name="connsiteX6" fmla="*/ 26142 w 846108"/>
                  <a:gd name="connsiteY6" fmla="*/ 383712 h 414668"/>
                  <a:gd name="connsiteX0" fmla="*/ 26142 w 843997"/>
                  <a:gd name="connsiteY0" fmla="*/ 383712 h 414668"/>
                  <a:gd name="connsiteX1" fmla="*/ 202355 w 843997"/>
                  <a:gd name="connsiteY1" fmla="*/ 164637 h 414668"/>
                  <a:gd name="connsiteX2" fmla="*/ 700036 w 843997"/>
                  <a:gd name="connsiteY2" fmla="*/ 5093 h 414668"/>
                  <a:gd name="connsiteX3" fmla="*/ 835767 w 843997"/>
                  <a:gd name="connsiteY3" fmla="*/ 105106 h 414668"/>
                  <a:gd name="connsiteX4" fmla="*/ 838148 w 843997"/>
                  <a:gd name="connsiteY4" fmla="*/ 283699 h 414668"/>
                  <a:gd name="connsiteX5" fmla="*/ 447623 w 843997"/>
                  <a:gd name="connsiteY5" fmla="*/ 414668 h 414668"/>
                  <a:gd name="connsiteX6" fmla="*/ 26142 w 843997"/>
                  <a:gd name="connsiteY6" fmla="*/ 383712 h 414668"/>
                  <a:gd name="connsiteX0" fmla="*/ 26142 w 843997"/>
                  <a:gd name="connsiteY0" fmla="*/ 379762 h 410718"/>
                  <a:gd name="connsiteX1" fmla="*/ 202355 w 843997"/>
                  <a:gd name="connsiteY1" fmla="*/ 160687 h 410718"/>
                  <a:gd name="connsiteX2" fmla="*/ 700036 w 843997"/>
                  <a:gd name="connsiteY2" fmla="*/ 1143 h 410718"/>
                  <a:gd name="connsiteX3" fmla="*/ 835767 w 843997"/>
                  <a:gd name="connsiteY3" fmla="*/ 101156 h 410718"/>
                  <a:gd name="connsiteX4" fmla="*/ 838148 w 843997"/>
                  <a:gd name="connsiteY4" fmla="*/ 279749 h 410718"/>
                  <a:gd name="connsiteX5" fmla="*/ 447623 w 843997"/>
                  <a:gd name="connsiteY5" fmla="*/ 410718 h 410718"/>
                  <a:gd name="connsiteX6" fmla="*/ 26142 w 843997"/>
                  <a:gd name="connsiteY6" fmla="*/ 379762 h 410718"/>
                  <a:gd name="connsiteX0" fmla="*/ 22632 w 843654"/>
                  <a:gd name="connsiteY0" fmla="*/ 384205 h 415161"/>
                  <a:gd name="connsiteX1" fmla="*/ 198845 w 843654"/>
                  <a:gd name="connsiteY1" fmla="*/ 165130 h 415161"/>
                  <a:gd name="connsiteX2" fmla="*/ 687001 w 843654"/>
                  <a:gd name="connsiteY2" fmla="*/ 823 h 415161"/>
                  <a:gd name="connsiteX3" fmla="*/ 832257 w 843654"/>
                  <a:gd name="connsiteY3" fmla="*/ 105599 h 415161"/>
                  <a:gd name="connsiteX4" fmla="*/ 834638 w 843654"/>
                  <a:gd name="connsiteY4" fmla="*/ 284192 h 415161"/>
                  <a:gd name="connsiteX5" fmla="*/ 444113 w 843654"/>
                  <a:gd name="connsiteY5" fmla="*/ 415161 h 415161"/>
                  <a:gd name="connsiteX6" fmla="*/ 22632 w 843654"/>
                  <a:gd name="connsiteY6" fmla="*/ 384205 h 415161"/>
                  <a:gd name="connsiteX0" fmla="*/ 22632 w 843654"/>
                  <a:gd name="connsiteY0" fmla="*/ 386809 h 417765"/>
                  <a:gd name="connsiteX1" fmla="*/ 198845 w 843654"/>
                  <a:gd name="connsiteY1" fmla="*/ 167734 h 417765"/>
                  <a:gd name="connsiteX2" fmla="*/ 687001 w 843654"/>
                  <a:gd name="connsiteY2" fmla="*/ 3427 h 417765"/>
                  <a:gd name="connsiteX3" fmla="*/ 832257 w 843654"/>
                  <a:gd name="connsiteY3" fmla="*/ 108203 h 417765"/>
                  <a:gd name="connsiteX4" fmla="*/ 834638 w 843654"/>
                  <a:gd name="connsiteY4" fmla="*/ 286796 h 417765"/>
                  <a:gd name="connsiteX5" fmla="*/ 444113 w 843654"/>
                  <a:gd name="connsiteY5" fmla="*/ 417765 h 417765"/>
                  <a:gd name="connsiteX6" fmla="*/ 22632 w 843654"/>
                  <a:gd name="connsiteY6" fmla="*/ 386809 h 417765"/>
                  <a:gd name="connsiteX0" fmla="*/ 22632 w 843654"/>
                  <a:gd name="connsiteY0" fmla="*/ 386289 h 417245"/>
                  <a:gd name="connsiteX1" fmla="*/ 198845 w 843654"/>
                  <a:gd name="connsiteY1" fmla="*/ 167214 h 417245"/>
                  <a:gd name="connsiteX2" fmla="*/ 687001 w 843654"/>
                  <a:gd name="connsiteY2" fmla="*/ 2907 h 417245"/>
                  <a:gd name="connsiteX3" fmla="*/ 832257 w 843654"/>
                  <a:gd name="connsiteY3" fmla="*/ 107683 h 417245"/>
                  <a:gd name="connsiteX4" fmla="*/ 834638 w 843654"/>
                  <a:gd name="connsiteY4" fmla="*/ 286276 h 417245"/>
                  <a:gd name="connsiteX5" fmla="*/ 444113 w 843654"/>
                  <a:gd name="connsiteY5" fmla="*/ 417245 h 417245"/>
                  <a:gd name="connsiteX6" fmla="*/ 22632 w 843654"/>
                  <a:gd name="connsiteY6" fmla="*/ 386289 h 417245"/>
                  <a:gd name="connsiteX0" fmla="*/ 24190 w 828543"/>
                  <a:gd name="connsiteY0" fmla="*/ 381512 h 417230"/>
                  <a:gd name="connsiteX1" fmla="*/ 183734 w 828543"/>
                  <a:gd name="connsiteY1" fmla="*/ 167199 h 417230"/>
                  <a:gd name="connsiteX2" fmla="*/ 671890 w 828543"/>
                  <a:gd name="connsiteY2" fmla="*/ 2892 h 417230"/>
                  <a:gd name="connsiteX3" fmla="*/ 817146 w 828543"/>
                  <a:gd name="connsiteY3" fmla="*/ 107668 h 417230"/>
                  <a:gd name="connsiteX4" fmla="*/ 819527 w 828543"/>
                  <a:gd name="connsiteY4" fmla="*/ 286261 h 417230"/>
                  <a:gd name="connsiteX5" fmla="*/ 429002 w 828543"/>
                  <a:gd name="connsiteY5" fmla="*/ 417230 h 417230"/>
                  <a:gd name="connsiteX6" fmla="*/ 24190 w 828543"/>
                  <a:gd name="connsiteY6" fmla="*/ 381512 h 417230"/>
                  <a:gd name="connsiteX0" fmla="*/ 39708 w 844061"/>
                  <a:gd name="connsiteY0" fmla="*/ 381512 h 417230"/>
                  <a:gd name="connsiteX1" fmla="*/ 199252 w 844061"/>
                  <a:gd name="connsiteY1" fmla="*/ 167199 h 417230"/>
                  <a:gd name="connsiteX2" fmla="*/ 687408 w 844061"/>
                  <a:gd name="connsiteY2" fmla="*/ 2892 h 417230"/>
                  <a:gd name="connsiteX3" fmla="*/ 832664 w 844061"/>
                  <a:gd name="connsiteY3" fmla="*/ 107668 h 417230"/>
                  <a:gd name="connsiteX4" fmla="*/ 835045 w 844061"/>
                  <a:gd name="connsiteY4" fmla="*/ 286261 h 417230"/>
                  <a:gd name="connsiteX5" fmla="*/ 444520 w 844061"/>
                  <a:gd name="connsiteY5" fmla="*/ 417230 h 417230"/>
                  <a:gd name="connsiteX6" fmla="*/ 39708 w 844061"/>
                  <a:gd name="connsiteY6" fmla="*/ 381512 h 417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4061" h="417230">
                    <a:moveTo>
                      <a:pt x="39708" y="381512"/>
                    </a:moveTo>
                    <a:cubicBezTo>
                      <a:pt x="-77370" y="354128"/>
                      <a:pt x="91302" y="230302"/>
                      <a:pt x="199252" y="167199"/>
                    </a:cubicBezTo>
                    <a:cubicBezTo>
                      <a:pt x="307202" y="104096"/>
                      <a:pt x="588982" y="-20524"/>
                      <a:pt x="687408" y="2892"/>
                    </a:cubicBezTo>
                    <a:cubicBezTo>
                      <a:pt x="785834" y="26308"/>
                      <a:pt x="808058" y="60440"/>
                      <a:pt x="832664" y="107668"/>
                    </a:cubicBezTo>
                    <a:cubicBezTo>
                      <a:pt x="857270" y="154896"/>
                      <a:pt x="834251" y="226730"/>
                      <a:pt x="835045" y="286261"/>
                    </a:cubicBezTo>
                    <a:lnTo>
                      <a:pt x="444520" y="417230"/>
                    </a:lnTo>
                    <a:lnTo>
                      <a:pt x="39708" y="381512"/>
                    </a:lnTo>
                    <a:close/>
                  </a:path>
                </a:pathLst>
              </a:custGeom>
              <a:solidFill>
                <a:srgbClr val="09B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3" name="任意多边形 212"/>
              <p:cNvSpPr/>
              <p:nvPr/>
            </p:nvSpPr>
            <p:spPr>
              <a:xfrm>
                <a:off x="-116241" y="9672486"/>
                <a:ext cx="307767" cy="264036"/>
              </a:xfrm>
              <a:custGeom>
                <a:avLst/>
                <a:gdLst>
                  <a:gd name="connsiteX0" fmla="*/ 0 w 295275"/>
                  <a:gd name="connsiteY0" fmla="*/ 0 h 250031"/>
                  <a:gd name="connsiteX1" fmla="*/ 295275 w 295275"/>
                  <a:gd name="connsiteY1" fmla="*/ 80962 h 250031"/>
                  <a:gd name="connsiteX2" fmla="*/ 128587 w 295275"/>
                  <a:gd name="connsiteY2" fmla="*/ 250031 h 250031"/>
                  <a:gd name="connsiteX3" fmla="*/ 0 w 295275"/>
                  <a:gd name="connsiteY3" fmla="*/ 0 h 250031"/>
                  <a:gd name="connsiteX0" fmla="*/ 0 w 295275"/>
                  <a:gd name="connsiteY0" fmla="*/ 14005 h 264036"/>
                  <a:gd name="connsiteX1" fmla="*/ 295275 w 295275"/>
                  <a:gd name="connsiteY1" fmla="*/ 94967 h 264036"/>
                  <a:gd name="connsiteX2" fmla="*/ 128587 w 295275"/>
                  <a:gd name="connsiteY2" fmla="*/ 264036 h 264036"/>
                  <a:gd name="connsiteX3" fmla="*/ 0 w 295275"/>
                  <a:gd name="connsiteY3" fmla="*/ 14005 h 264036"/>
                  <a:gd name="connsiteX0" fmla="*/ 12492 w 307767"/>
                  <a:gd name="connsiteY0" fmla="*/ 14005 h 264036"/>
                  <a:gd name="connsiteX1" fmla="*/ 307767 w 307767"/>
                  <a:gd name="connsiteY1" fmla="*/ 94967 h 264036"/>
                  <a:gd name="connsiteX2" fmla="*/ 141079 w 307767"/>
                  <a:gd name="connsiteY2" fmla="*/ 264036 h 264036"/>
                  <a:gd name="connsiteX3" fmla="*/ 12492 w 307767"/>
                  <a:gd name="connsiteY3" fmla="*/ 14005 h 264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7767" h="264036">
                    <a:moveTo>
                      <a:pt x="12492" y="14005"/>
                    </a:moveTo>
                    <a:cubicBezTo>
                      <a:pt x="96629" y="-37589"/>
                      <a:pt x="209342" y="67980"/>
                      <a:pt x="307767" y="94967"/>
                    </a:cubicBezTo>
                    <a:lnTo>
                      <a:pt x="141079" y="264036"/>
                    </a:lnTo>
                    <a:cubicBezTo>
                      <a:pt x="98217" y="180692"/>
                      <a:pt x="-42277" y="92586"/>
                      <a:pt x="12492" y="14005"/>
                    </a:cubicBezTo>
                    <a:close/>
                  </a:path>
                </a:pathLst>
              </a:custGeom>
              <a:solidFill>
                <a:srgbClr val="09B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4" name="任意多边形 213"/>
              <p:cNvSpPr/>
              <p:nvPr/>
            </p:nvSpPr>
            <p:spPr>
              <a:xfrm>
                <a:off x="-56125" y="9628766"/>
                <a:ext cx="850626" cy="350841"/>
              </a:xfrm>
              <a:custGeom>
                <a:avLst/>
                <a:gdLst>
                  <a:gd name="connsiteX0" fmla="*/ 711994 w 828675"/>
                  <a:gd name="connsiteY0" fmla="*/ 0 h 338138"/>
                  <a:gd name="connsiteX1" fmla="*/ 0 w 828675"/>
                  <a:gd name="connsiteY1" fmla="*/ 338138 h 338138"/>
                  <a:gd name="connsiteX2" fmla="*/ 828675 w 828675"/>
                  <a:gd name="connsiteY2" fmla="*/ 90488 h 338138"/>
                  <a:gd name="connsiteX3" fmla="*/ 711994 w 828675"/>
                  <a:gd name="connsiteY3" fmla="*/ 0 h 338138"/>
                  <a:gd name="connsiteX0" fmla="*/ 712001 w 828682"/>
                  <a:gd name="connsiteY0" fmla="*/ 0 h 369677"/>
                  <a:gd name="connsiteX1" fmla="*/ 7 w 828682"/>
                  <a:gd name="connsiteY1" fmla="*/ 338138 h 369677"/>
                  <a:gd name="connsiteX2" fmla="*/ 828682 w 828682"/>
                  <a:gd name="connsiteY2" fmla="*/ 90488 h 369677"/>
                  <a:gd name="connsiteX3" fmla="*/ 712001 w 828682"/>
                  <a:gd name="connsiteY3" fmla="*/ 0 h 369677"/>
                  <a:gd name="connsiteX0" fmla="*/ 717397 w 834078"/>
                  <a:gd name="connsiteY0" fmla="*/ 0 h 369677"/>
                  <a:gd name="connsiteX1" fmla="*/ 5403 w 834078"/>
                  <a:gd name="connsiteY1" fmla="*/ 338138 h 369677"/>
                  <a:gd name="connsiteX2" fmla="*/ 834078 w 834078"/>
                  <a:gd name="connsiteY2" fmla="*/ 90488 h 369677"/>
                  <a:gd name="connsiteX3" fmla="*/ 717397 w 834078"/>
                  <a:gd name="connsiteY3" fmla="*/ 0 h 369677"/>
                  <a:gd name="connsiteX0" fmla="*/ 717484 w 834165"/>
                  <a:gd name="connsiteY0" fmla="*/ 0 h 369677"/>
                  <a:gd name="connsiteX1" fmla="*/ 5490 w 834165"/>
                  <a:gd name="connsiteY1" fmla="*/ 338138 h 369677"/>
                  <a:gd name="connsiteX2" fmla="*/ 834165 w 834165"/>
                  <a:gd name="connsiteY2" fmla="*/ 90488 h 369677"/>
                  <a:gd name="connsiteX3" fmla="*/ 717484 w 834165"/>
                  <a:gd name="connsiteY3" fmla="*/ 0 h 369677"/>
                  <a:gd name="connsiteX0" fmla="*/ 717484 w 834165"/>
                  <a:gd name="connsiteY0" fmla="*/ 0 h 369677"/>
                  <a:gd name="connsiteX1" fmla="*/ 5490 w 834165"/>
                  <a:gd name="connsiteY1" fmla="*/ 338138 h 369677"/>
                  <a:gd name="connsiteX2" fmla="*/ 834165 w 834165"/>
                  <a:gd name="connsiteY2" fmla="*/ 90488 h 369677"/>
                  <a:gd name="connsiteX3" fmla="*/ 717484 w 834165"/>
                  <a:gd name="connsiteY3" fmla="*/ 0 h 369677"/>
                  <a:gd name="connsiteX0" fmla="*/ 717484 w 834165"/>
                  <a:gd name="connsiteY0" fmla="*/ 12 h 369689"/>
                  <a:gd name="connsiteX1" fmla="*/ 5490 w 834165"/>
                  <a:gd name="connsiteY1" fmla="*/ 338150 h 369689"/>
                  <a:gd name="connsiteX2" fmla="*/ 834165 w 834165"/>
                  <a:gd name="connsiteY2" fmla="*/ 90500 h 369689"/>
                  <a:gd name="connsiteX3" fmla="*/ 717484 w 834165"/>
                  <a:gd name="connsiteY3" fmla="*/ 12 h 369689"/>
                  <a:gd name="connsiteX0" fmla="*/ 717484 w 834165"/>
                  <a:gd name="connsiteY0" fmla="*/ 12 h 377528"/>
                  <a:gd name="connsiteX1" fmla="*/ 5490 w 834165"/>
                  <a:gd name="connsiteY1" fmla="*/ 338150 h 377528"/>
                  <a:gd name="connsiteX2" fmla="*/ 834165 w 834165"/>
                  <a:gd name="connsiteY2" fmla="*/ 90500 h 377528"/>
                  <a:gd name="connsiteX3" fmla="*/ 717484 w 834165"/>
                  <a:gd name="connsiteY3" fmla="*/ 12 h 377528"/>
                  <a:gd name="connsiteX0" fmla="*/ 717484 w 834165"/>
                  <a:gd name="connsiteY0" fmla="*/ 12 h 368175"/>
                  <a:gd name="connsiteX1" fmla="*/ 5490 w 834165"/>
                  <a:gd name="connsiteY1" fmla="*/ 338150 h 368175"/>
                  <a:gd name="connsiteX2" fmla="*/ 834165 w 834165"/>
                  <a:gd name="connsiteY2" fmla="*/ 90500 h 368175"/>
                  <a:gd name="connsiteX3" fmla="*/ 717484 w 834165"/>
                  <a:gd name="connsiteY3" fmla="*/ 12 h 368175"/>
                  <a:gd name="connsiteX0" fmla="*/ 714123 w 830804"/>
                  <a:gd name="connsiteY0" fmla="*/ 12 h 368175"/>
                  <a:gd name="connsiteX1" fmla="*/ 2129 w 830804"/>
                  <a:gd name="connsiteY1" fmla="*/ 338150 h 368175"/>
                  <a:gd name="connsiteX2" fmla="*/ 830804 w 830804"/>
                  <a:gd name="connsiteY2" fmla="*/ 90500 h 368175"/>
                  <a:gd name="connsiteX3" fmla="*/ 714123 w 830804"/>
                  <a:gd name="connsiteY3" fmla="*/ 12 h 368175"/>
                  <a:gd name="connsiteX0" fmla="*/ 714123 w 830804"/>
                  <a:gd name="connsiteY0" fmla="*/ 12 h 368175"/>
                  <a:gd name="connsiteX1" fmla="*/ 2129 w 830804"/>
                  <a:gd name="connsiteY1" fmla="*/ 338150 h 368175"/>
                  <a:gd name="connsiteX2" fmla="*/ 830804 w 830804"/>
                  <a:gd name="connsiteY2" fmla="*/ 90500 h 368175"/>
                  <a:gd name="connsiteX3" fmla="*/ 714123 w 830804"/>
                  <a:gd name="connsiteY3" fmla="*/ 12 h 368175"/>
                  <a:gd name="connsiteX0" fmla="*/ 718613 w 835294"/>
                  <a:gd name="connsiteY0" fmla="*/ 12 h 368175"/>
                  <a:gd name="connsiteX1" fmla="*/ 6619 w 835294"/>
                  <a:gd name="connsiteY1" fmla="*/ 338150 h 368175"/>
                  <a:gd name="connsiteX2" fmla="*/ 835294 w 835294"/>
                  <a:gd name="connsiteY2" fmla="*/ 90500 h 368175"/>
                  <a:gd name="connsiteX3" fmla="*/ 718613 w 835294"/>
                  <a:gd name="connsiteY3" fmla="*/ 12 h 368175"/>
                  <a:gd name="connsiteX0" fmla="*/ 718613 w 835294"/>
                  <a:gd name="connsiteY0" fmla="*/ 12 h 350841"/>
                  <a:gd name="connsiteX1" fmla="*/ 6619 w 835294"/>
                  <a:gd name="connsiteY1" fmla="*/ 338150 h 350841"/>
                  <a:gd name="connsiteX2" fmla="*/ 835294 w 835294"/>
                  <a:gd name="connsiteY2" fmla="*/ 90500 h 350841"/>
                  <a:gd name="connsiteX3" fmla="*/ 718613 w 835294"/>
                  <a:gd name="connsiteY3" fmla="*/ 12 h 350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5294" h="350841">
                    <a:moveTo>
                      <a:pt x="718613" y="12"/>
                    </a:moveTo>
                    <a:cubicBezTo>
                      <a:pt x="471757" y="265125"/>
                      <a:pt x="-65612" y="239725"/>
                      <a:pt x="6619" y="338150"/>
                    </a:cubicBezTo>
                    <a:cubicBezTo>
                      <a:pt x="-2907" y="393712"/>
                      <a:pt x="720994" y="258775"/>
                      <a:pt x="835294" y="90500"/>
                    </a:cubicBezTo>
                    <a:cubicBezTo>
                      <a:pt x="813069" y="36525"/>
                      <a:pt x="767032" y="-781"/>
                      <a:pt x="718613" y="12"/>
                    </a:cubicBezTo>
                    <a:close/>
                  </a:path>
                </a:pathLst>
              </a:custGeom>
              <a:solidFill>
                <a:srgbClr val="F6F4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/>
                  <a:t>                                                                </a:t>
                </a:r>
                <a:endParaRPr lang="zh-CN" altLang="en-US" dirty="0"/>
              </a:p>
            </p:txBody>
          </p:sp>
          <p:sp>
            <p:nvSpPr>
              <p:cNvPr id="215" name="椭圆 369"/>
              <p:cNvSpPr/>
              <p:nvPr/>
            </p:nvSpPr>
            <p:spPr>
              <a:xfrm rot="21151079">
                <a:off x="167974" y="9851770"/>
                <a:ext cx="427168" cy="109187"/>
              </a:xfrm>
              <a:custGeom>
                <a:avLst/>
                <a:gdLst>
                  <a:gd name="connsiteX0" fmla="*/ 0 w 434211"/>
                  <a:gd name="connsiteY0" fmla="*/ 39063 h 78125"/>
                  <a:gd name="connsiteX1" fmla="*/ 217106 w 434211"/>
                  <a:gd name="connsiteY1" fmla="*/ 0 h 78125"/>
                  <a:gd name="connsiteX2" fmla="*/ 434212 w 434211"/>
                  <a:gd name="connsiteY2" fmla="*/ 39063 h 78125"/>
                  <a:gd name="connsiteX3" fmla="*/ 217106 w 434211"/>
                  <a:gd name="connsiteY3" fmla="*/ 78126 h 78125"/>
                  <a:gd name="connsiteX4" fmla="*/ 0 w 434211"/>
                  <a:gd name="connsiteY4" fmla="*/ 39063 h 78125"/>
                  <a:gd name="connsiteX0" fmla="*/ 0 w 434212"/>
                  <a:gd name="connsiteY0" fmla="*/ 40692 h 79755"/>
                  <a:gd name="connsiteX1" fmla="*/ 217106 w 434212"/>
                  <a:gd name="connsiteY1" fmla="*/ 1629 h 79755"/>
                  <a:gd name="connsiteX2" fmla="*/ 434212 w 434212"/>
                  <a:gd name="connsiteY2" fmla="*/ 40692 h 79755"/>
                  <a:gd name="connsiteX3" fmla="*/ 217106 w 434212"/>
                  <a:gd name="connsiteY3" fmla="*/ 79755 h 79755"/>
                  <a:gd name="connsiteX4" fmla="*/ 0 w 434212"/>
                  <a:gd name="connsiteY4" fmla="*/ 40692 h 79755"/>
                  <a:gd name="connsiteX0" fmla="*/ 0 w 434224"/>
                  <a:gd name="connsiteY0" fmla="*/ 40692 h 80439"/>
                  <a:gd name="connsiteX1" fmla="*/ 217106 w 434224"/>
                  <a:gd name="connsiteY1" fmla="*/ 1629 h 80439"/>
                  <a:gd name="connsiteX2" fmla="*/ 434212 w 434224"/>
                  <a:gd name="connsiteY2" fmla="*/ 40692 h 80439"/>
                  <a:gd name="connsiteX3" fmla="*/ 217106 w 434224"/>
                  <a:gd name="connsiteY3" fmla="*/ 79755 h 80439"/>
                  <a:gd name="connsiteX4" fmla="*/ 0 w 434224"/>
                  <a:gd name="connsiteY4" fmla="*/ 40692 h 80439"/>
                  <a:gd name="connsiteX0" fmla="*/ 0 w 434224"/>
                  <a:gd name="connsiteY0" fmla="*/ 39748 h 79495"/>
                  <a:gd name="connsiteX1" fmla="*/ 217106 w 434224"/>
                  <a:gd name="connsiteY1" fmla="*/ 685 h 79495"/>
                  <a:gd name="connsiteX2" fmla="*/ 434212 w 434224"/>
                  <a:gd name="connsiteY2" fmla="*/ 39748 h 79495"/>
                  <a:gd name="connsiteX3" fmla="*/ 217106 w 434224"/>
                  <a:gd name="connsiteY3" fmla="*/ 78811 h 79495"/>
                  <a:gd name="connsiteX4" fmla="*/ 0 w 434224"/>
                  <a:gd name="connsiteY4" fmla="*/ 39748 h 79495"/>
                  <a:gd name="connsiteX0" fmla="*/ 0 w 475599"/>
                  <a:gd name="connsiteY0" fmla="*/ 44221 h 79496"/>
                  <a:gd name="connsiteX1" fmla="*/ 258484 w 475599"/>
                  <a:gd name="connsiteY1" fmla="*/ 986 h 79496"/>
                  <a:gd name="connsiteX2" fmla="*/ 475590 w 475599"/>
                  <a:gd name="connsiteY2" fmla="*/ 40049 h 79496"/>
                  <a:gd name="connsiteX3" fmla="*/ 258484 w 475599"/>
                  <a:gd name="connsiteY3" fmla="*/ 79112 h 79496"/>
                  <a:gd name="connsiteX4" fmla="*/ 0 w 475599"/>
                  <a:gd name="connsiteY4" fmla="*/ 44221 h 79496"/>
                  <a:gd name="connsiteX0" fmla="*/ 0 w 511944"/>
                  <a:gd name="connsiteY0" fmla="*/ 46830 h 79498"/>
                  <a:gd name="connsiteX1" fmla="*/ 294829 w 511944"/>
                  <a:gd name="connsiteY1" fmla="*/ 1163 h 79498"/>
                  <a:gd name="connsiteX2" fmla="*/ 511935 w 511944"/>
                  <a:gd name="connsiteY2" fmla="*/ 40226 h 79498"/>
                  <a:gd name="connsiteX3" fmla="*/ 294829 w 511944"/>
                  <a:gd name="connsiteY3" fmla="*/ 79289 h 79498"/>
                  <a:gd name="connsiteX4" fmla="*/ 0 w 511944"/>
                  <a:gd name="connsiteY4" fmla="*/ 46830 h 79498"/>
                  <a:gd name="connsiteX0" fmla="*/ 0 w 511942"/>
                  <a:gd name="connsiteY0" fmla="*/ 52013 h 89928"/>
                  <a:gd name="connsiteX1" fmla="*/ 294829 w 511942"/>
                  <a:gd name="connsiteY1" fmla="*/ 6346 h 89928"/>
                  <a:gd name="connsiteX2" fmla="*/ 511935 w 511942"/>
                  <a:gd name="connsiteY2" fmla="*/ 45409 h 89928"/>
                  <a:gd name="connsiteX3" fmla="*/ 294829 w 511942"/>
                  <a:gd name="connsiteY3" fmla="*/ 84472 h 89928"/>
                  <a:gd name="connsiteX4" fmla="*/ 0 w 511942"/>
                  <a:gd name="connsiteY4" fmla="*/ 52013 h 89928"/>
                  <a:gd name="connsiteX0" fmla="*/ 0 w 511935"/>
                  <a:gd name="connsiteY0" fmla="*/ 45704 h 97075"/>
                  <a:gd name="connsiteX1" fmla="*/ 294829 w 511935"/>
                  <a:gd name="connsiteY1" fmla="*/ 37 h 97075"/>
                  <a:gd name="connsiteX2" fmla="*/ 511935 w 511935"/>
                  <a:gd name="connsiteY2" fmla="*/ 39100 h 97075"/>
                  <a:gd name="connsiteX3" fmla="*/ 292349 w 511935"/>
                  <a:gd name="connsiteY3" fmla="*/ 97051 h 97075"/>
                  <a:gd name="connsiteX4" fmla="*/ 0 w 511935"/>
                  <a:gd name="connsiteY4" fmla="*/ 45704 h 97075"/>
                  <a:gd name="connsiteX0" fmla="*/ 0 w 511935"/>
                  <a:gd name="connsiteY0" fmla="*/ 48371 h 99742"/>
                  <a:gd name="connsiteX1" fmla="*/ 292779 w 511935"/>
                  <a:gd name="connsiteY1" fmla="*/ 33 h 99742"/>
                  <a:gd name="connsiteX2" fmla="*/ 511935 w 511935"/>
                  <a:gd name="connsiteY2" fmla="*/ 41767 h 99742"/>
                  <a:gd name="connsiteX3" fmla="*/ 292349 w 511935"/>
                  <a:gd name="connsiteY3" fmla="*/ 99718 h 99742"/>
                  <a:gd name="connsiteX4" fmla="*/ 0 w 511935"/>
                  <a:gd name="connsiteY4" fmla="*/ 48371 h 99742"/>
                  <a:gd name="connsiteX0" fmla="*/ 0 w 511935"/>
                  <a:gd name="connsiteY0" fmla="*/ 57808 h 109180"/>
                  <a:gd name="connsiteX1" fmla="*/ 294019 w 511935"/>
                  <a:gd name="connsiteY1" fmla="*/ 26 h 109180"/>
                  <a:gd name="connsiteX2" fmla="*/ 511935 w 511935"/>
                  <a:gd name="connsiteY2" fmla="*/ 51204 h 109180"/>
                  <a:gd name="connsiteX3" fmla="*/ 292349 w 511935"/>
                  <a:gd name="connsiteY3" fmla="*/ 109155 h 109180"/>
                  <a:gd name="connsiteX4" fmla="*/ 0 w 511935"/>
                  <a:gd name="connsiteY4" fmla="*/ 57808 h 109180"/>
                  <a:gd name="connsiteX0" fmla="*/ 0 w 511943"/>
                  <a:gd name="connsiteY0" fmla="*/ 58919 h 110291"/>
                  <a:gd name="connsiteX1" fmla="*/ 294019 w 511943"/>
                  <a:gd name="connsiteY1" fmla="*/ 1137 h 110291"/>
                  <a:gd name="connsiteX2" fmla="*/ 511935 w 511943"/>
                  <a:gd name="connsiteY2" fmla="*/ 52315 h 110291"/>
                  <a:gd name="connsiteX3" fmla="*/ 292349 w 511943"/>
                  <a:gd name="connsiteY3" fmla="*/ 110266 h 110291"/>
                  <a:gd name="connsiteX4" fmla="*/ 0 w 511943"/>
                  <a:gd name="connsiteY4" fmla="*/ 58919 h 110291"/>
                  <a:gd name="connsiteX0" fmla="*/ 0 w 511953"/>
                  <a:gd name="connsiteY0" fmla="*/ 58345 h 109717"/>
                  <a:gd name="connsiteX1" fmla="*/ 294019 w 511953"/>
                  <a:gd name="connsiteY1" fmla="*/ 563 h 109717"/>
                  <a:gd name="connsiteX2" fmla="*/ 511935 w 511953"/>
                  <a:gd name="connsiteY2" fmla="*/ 51741 h 109717"/>
                  <a:gd name="connsiteX3" fmla="*/ 292349 w 511953"/>
                  <a:gd name="connsiteY3" fmla="*/ 109692 h 109717"/>
                  <a:gd name="connsiteX4" fmla="*/ 0 w 511953"/>
                  <a:gd name="connsiteY4" fmla="*/ 58345 h 109717"/>
                  <a:gd name="connsiteX0" fmla="*/ 0 w 430767"/>
                  <a:gd name="connsiteY0" fmla="*/ 59036 h 110441"/>
                  <a:gd name="connsiteX1" fmla="*/ 294019 w 430767"/>
                  <a:gd name="connsiteY1" fmla="*/ 1254 h 110441"/>
                  <a:gd name="connsiteX2" fmla="*/ 430731 w 430767"/>
                  <a:gd name="connsiteY2" fmla="*/ 48973 h 110441"/>
                  <a:gd name="connsiteX3" fmla="*/ 292349 w 430767"/>
                  <a:gd name="connsiteY3" fmla="*/ 110383 h 110441"/>
                  <a:gd name="connsiteX4" fmla="*/ 0 w 430767"/>
                  <a:gd name="connsiteY4" fmla="*/ 59036 h 110441"/>
                  <a:gd name="connsiteX0" fmla="*/ 0 w 427168"/>
                  <a:gd name="connsiteY0" fmla="*/ 57797 h 109187"/>
                  <a:gd name="connsiteX1" fmla="*/ 294019 w 427168"/>
                  <a:gd name="connsiteY1" fmla="*/ 15 h 109187"/>
                  <a:gd name="connsiteX2" fmla="*/ 427130 w 427168"/>
                  <a:gd name="connsiteY2" fmla="*/ 56868 h 109187"/>
                  <a:gd name="connsiteX3" fmla="*/ 292349 w 427168"/>
                  <a:gd name="connsiteY3" fmla="*/ 109144 h 109187"/>
                  <a:gd name="connsiteX4" fmla="*/ 0 w 427168"/>
                  <a:gd name="connsiteY4" fmla="*/ 57797 h 109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7168" h="109187">
                    <a:moveTo>
                      <a:pt x="0" y="57797"/>
                    </a:moveTo>
                    <a:cubicBezTo>
                      <a:pt x="278" y="39609"/>
                      <a:pt x="222831" y="170"/>
                      <a:pt x="294019" y="15"/>
                    </a:cubicBezTo>
                    <a:cubicBezTo>
                      <a:pt x="365207" y="-140"/>
                      <a:pt x="425285" y="-27"/>
                      <a:pt x="427130" y="56868"/>
                    </a:cubicBezTo>
                    <a:cubicBezTo>
                      <a:pt x="428975" y="113763"/>
                      <a:pt x="363537" y="108989"/>
                      <a:pt x="292349" y="109144"/>
                    </a:cubicBezTo>
                    <a:cubicBezTo>
                      <a:pt x="221161" y="109299"/>
                      <a:pt x="-278" y="75985"/>
                      <a:pt x="0" y="57797"/>
                    </a:cubicBezTo>
                    <a:close/>
                  </a:path>
                </a:pathLst>
              </a:custGeom>
              <a:solidFill>
                <a:srgbClr val="F168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6" name="椭圆 369"/>
              <p:cNvSpPr/>
              <p:nvPr/>
            </p:nvSpPr>
            <p:spPr>
              <a:xfrm rot="21151079">
                <a:off x="-53909" y="9884611"/>
                <a:ext cx="178865" cy="45719"/>
              </a:xfrm>
              <a:custGeom>
                <a:avLst/>
                <a:gdLst>
                  <a:gd name="connsiteX0" fmla="*/ 0 w 434211"/>
                  <a:gd name="connsiteY0" fmla="*/ 39063 h 78125"/>
                  <a:gd name="connsiteX1" fmla="*/ 217106 w 434211"/>
                  <a:gd name="connsiteY1" fmla="*/ 0 h 78125"/>
                  <a:gd name="connsiteX2" fmla="*/ 434212 w 434211"/>
                  <a:gd name="connsiteY2" fmla="*/ 39063 h 78125"/>
                  <a:gd name="connsiteX3" fmla="*/ 217106 w 434211"/>
                  <a:gd name="connsiteY3" fmla="*/ 78126 h 78125"/>
                  <a:gd name="connsiteX4" fmla="*/ 0 w 434211"/>
                  <a:gd name="connsiteY4" fmla="*/ 39063 h 78125"/>
                  <a:gd name="connsiteX0" fmla="*/ 0 w 434212"/>
                  <a:gd name="connsiteY0" fmla="*/ 40692 h 79755"/>
                  <a:gd name="connsiteX1" fmla="*/ 217106 w 434212"/>
                  <a:gd name="connsiteY1" fmla="*/ 1629 h 79755"/>
                  <a:gd name="connsiteX2" fmla="*/ 434212 w 434212"/>
                  <a:gd name="connsiteY2" fmla="*/ 40692 h 79755"/>
                  <a:gd name="connsiteX3" fmla="*/ 217106 w 434212"/>
                  <a:gd name="connsiteY3" fmla="*/ 79755 h 79755"/>
                  <a:gd name="connsiteX4" fmla="*/ 0 w 434212"/>
                  <a:gd name="connsiteY4" fmla="*/ 40692 h 79755"/>
                  <a:gd name="connsiteX0" fmla="*/ 0 w 434224"/>
                  <a:gd name="connsiteY0" fmla="*/ 40692 h 80439"/>
                  <a:gd name="connsiteX1" fmla="*/ 217106 w 434224"/>
                  <a:gd name="connsiteY1" fmla="*/ 1629 h 80439"/>
                  <a:gd name="connsiteX2" fmla="*/ 434212 w 434224"/>
                  <a:gd name="connsiteY2" fmla="*/ 40692 h 80439"/>
                  <a:gd name="connsiteX3" fmla="*/ 217106 w 434224"/>
                  <a:gd name="connsiteY3" fmla="*/ 79755 h 80439"/>
                  <a:gd name="connsiteX4" fmla="*/ 0 w 434224"/>
                  <a:gd name="connsiteY4" fmla="*/ 40692 h 80439"/>
                  <a:gd name="connsiteX0" fmla="*/ 0 w 434224"/>
                  <a:gd name="connsiteY0" fmla="*/ 39748 h 79495"/>
                  <a:gd name="connsiteX1" fmla="*/ 217106 w 434224"/>
                  <a:gd name="connsiteY1" fmla="*/ 685 h 79495"/>
                  <a:gd name="connsiteX2" fmla="*/ 434212 w 434224"/>
                  <a:gd name="connsiteY2" fmla="*/ 39748 h 79495"/>
                  <a:gd name="connsiteX3" fmla="*/ 217106 w 434224"/>
                  <a:gd name="connsiteY3" fmla="*/ 78811 h 79495"/>
                  <a:gd name="connsiteX4" fmla="*/ 0 w 434224"/>
                  <a:gd name="connsiteY4" fmla="*/ 39748 h 79495"/>
                  <a:gd name="connsiteX0" fmla="*/ 0 w 475599"/>
                  <a:gd name="connsiteY0" fmla="*/ 44221 h 79496"/>
                  <a:gd name="connsiteX1" fmla="*/ 258484 w 475599"/>
                  <a:gd name="connsiteY1" fmla="*/ 986 h 79496"/>
                  <a:gd name="connsiteX2" fmla="*/ 475590 w 475599"/>
                  <a:gd name="connsiteY2" fmla="*/ 40049 h 79496"/>
                  <a:gd name="connsiteX3" fmla="*/ 258484 w 475599"/>
                  <a:gd name="connsiteY3" fmla="*/ 79112 h 79496"/>
                  <a:gd name="connsiteX4" fmla="*/ 0 w 475599"/>
                  <a:gd name="connsiteY4" fmla="*/ 44221 h 79496"/>
                  <a:gd name="connsiteX0" fmla="*/ 0 w 511944"/>
                  <a:gd name="connsiteY0" fmla="*/ 46830 h 79498"/>
                  <a:gd name="connsiteX1" fmla="*/ 294829 w 511944"/>
                  <a:gd name="connsiteY1" fmla="*/ 1163 h 79498"/>
                  <a:gd name="connsiteX2" fmla="*/ 511935 w 511944"/>
                  <a:gd name="connsiteY2" fmla="*/ 40226 h 79498"/>
                  <a:gd name="connsiteX3" fmla="*/ 294829 w 511944"/>
                  <a:gd name="connsiteY3" fmla="*/ 79289 h 79498"/>
                  <a:gd name="connsiteX4" fmla="*/ 0 w 511944"/>
                  <a:gd name="connsiteY4" fmla="*/ 46830 h 79498"/>
                  <a:gd name="connsiteX0" fmla="*/ 0 w 511942"/>
                  <a:gd name="connsiteY0" fmla="*/ 52013 h 89928"/>
                  <a:gd name="connsiteX1" fmla="*/ 294829 w 511942"/>
                  <a:gd name="connsiteY1" fmla="*/ 6346 h 89928"/>
                  <a:gd name="connsiteX2" fmla="*/ 511935 w 511942"/>
                  <a:gd name="connsiteY2" fmla="*/ 45409 h 89928"/>
                  <a:gd name="connsiteX3" fmla="*/ 294829 w 511942"/>
                  <a:gd name="connsiteY3" fmla="*/ 84472 h 89928"/>
                  <a:gd name="connsiteX4" fmla="*/ 0 w 511942"/>
                  <a:gd name="connsiteY4" fmla="*/ 52013 h 89928"/>
                  <a:gd name="connsiteX0" fmla="*/ 0 w 511935"/>
                  <a:gd name="connsiteY0" fmla="*/ 45704 h 97075"/>
                  <a:gd name="connsiteX1" fmla="*/ 294829 w 511935"/>
                  <a:gd name="connsiteY1" fmla="*/ 37 h 97075"/>
                  <a:gd name="connsiteX2" fmla="*/ 511935 w 511935"/>
                  <a:gd name="connsiteY2" fmla="*/ 39100 h 97075"/>
                  <a:gd name="connsiteX3" fmla="*/ 292349 w 511935"/>
                  <a:gd name="connsiteY3" fmla="*/ 97051 h 97075"/>
                  <a:gd name="connsiteX4" fmla="*/ 0 w 511935"/>
                  <a:gd name="connsiteY4" fmla="*/ 45704 h 97075"/>
                  <a:gd name="connsiteX0" fmla="*/ 0 w 511935"/>
                  <a:gd name="connsiteY0" fmla="*/ 48371 h 99742"/>
                  <a:gd name="connsiteX1" fmla="*/ 292779 w 511935"/>
                  <a:gd name="connsiteY1" fmla="*/ 33 h 99742"/>
                  <a:gd name="connsiteX2" fmla="*/ 511935 w 511935"/>
                  <a:gd name="connsiteY2" fmla="*/ 41767 h 99742"/>
                  <a:gd name="connsiteX3" fmla="*/ 292349 w 511935"/>
                  <a:gd name="connsiteY3" fmla="*/ 99718 h 99742"/>
                  <a:gd name="connsiteX4" fmla="*/ 0 w 511935"/>
                  <a:gd name="connsiteY4" fmla="*/ 48371 h 99742"/>
                  <a:gd name="connsiteX0" fmla="*/ 0 w 511935"/>
                  <a:gd name="connsiteY0" fmla="*/ 57808 h 109180"/>
                  <a:gd name="connsiteX1" fmla="*/ 294019 w 511935"/>
                  <a:gd name="connsiteY1" fmla="*/ 26 h 109180"/>
                  <a:gd name="connsiteX2" fmla="*/ 511935 w 511935"/>
                  <a:gd name="connsiteY2" fmla="*/ 51204 h 109180"/>
                  <a:gd name="connsiteX3" fmla="*/ 292349 w 511935"/>
                  <a:gd name="connsiteY3" fmla="*/ 109155 h 109180"/>
                  <a:gd name="connsiteX4" fmla="*/ 0 w 511935"/>
                  <a:gd name="connsiteY4" fmla="*/ 57808 h 109180"/>
                  <a:gd name="connsiteX0" fmla="*/ 0 w 511943"/>
                  <a:gd name="connsiteY0" fmla="*/ 58919 h 110291"/>
                  <a:gd name="connsiteX1" fmla="*/ 294019 w 511943"/>
                  <a:gd name="connsiteY1" fmla="*/ 1137 h 110291"/>
                  <a:gd name="connsiteX2" fmla="*/ 511935 w 511943"/>
                  <a:gd name="connsiteY2" fmla="*/ 52315 h 110291"/>
                  <a:gd name="connsiteX3" fmla="*/ 292349 w 511943"/>
                  <a:gd name="connsiteY3" fmla="*/ 110266 h 110291"/>
                  <a:gd name="connsiteX4" fmla="*/ 0 w 511943"/>
                  <a:gd name="connsiteY4" fmla="*/ 58919 h 110291"/>
                  <a:gd name="connsiteX0" fmla="*/ 0 w 511953"/>
                  <a:gd name="connsiteY0" fmla="*/ 58345 h 109717"/>
                  <a:gd name="connsiteX1" fmla="*/ 294019 w 511953"/>
                  <a:gd name="connsiteY1" fmla="*/ 563 h 109717"/>
                  <a:gd name="connsiteX2" fmla="*/ 511935 w 511953"/>
                  <a:gd name="connsiteY2" fmla="*/ 51741 h 109717"/>
                  <a:gd name="connsiteX3" fmla="*/ 292349 w 511953"/>
                  <a:gd name="connsiteY3" fmla="*/ 109692 h 109717"/>
                  <a:gd name="connsiteX4" fmla="*/ 0 w 511953"/>
                  <a:gd name="connsiteY4" fmla="*/ 58345 h 109717"/>
                  <a:gd name="connsiteX0" fmla="*/ 0 w 430767"/>
                  <a:gd name="connsiteY0" fmla="*/ 59036 h 110441"/>
                  <a:gd name="connsiteX1" fmla="*/ 294019 w 430767"/>
                  <a:gd name="connsiteY1" fmla="*/ 1254 h 110441"/>
                  <a:gd name="connsiteX2" fmla="*/ 430731 w 430767"/>
                  <a:gd name="connsiteY2" fmla="*/ 48973 h 110441"/>
                  <a:gd name="connsiteX3" fmla="*/ 292349 w 430767"/>
                  <a:gd name="connsiteY3" fmla="*/ 110383 h 110441"/>
                  <a:gd name="connsiteX4" fmla="*/ 0 w 430767"/>
                  <a:gd name="connsiteY4" fmla="*/ 59036 h 110441"/>
                  <a:gd name="connsiteX0" fmla="*/ 0 w 427168"/>
                  <a:gd name="connsiteY0" fmla="*/ 57797 h 109187"/>
                  <a:gd name="connsiteX1" fmla="*/ 294019 w 427168"/>
                  <a:gd name="connsiteY1" fmla="*/ 15 h 109187"/>
                  <a:gd name="connsiteX2" fmla="*/ 427130 w 427168"/>
                  <a:gd name="connsiteY2" fmla="*/ 56868 h 109187"/>
                  <a:gd name="connsiteX3" fmla="*/ 292349 w 427168"/>
                  <a:gd name="connsiteY3" fmla="*/ 109144 h 109187"/>
                  <a:gd name="connsiteX4" fmla="*/ 0 w 427168"/>
                  <a:gd name="connsiteY4" fmla="*/ 57797 h 109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7168" h="109187">
                    <a:moveTo>
                      <a:pt x="0" y="57797"/>
                    </a:moveTo>
                    <a:cubicBezTo>
                      <a:pt x="278" y="39609"/>
                      <a:pt x="222831" y="170"/>
                      <a:pt x="294019" y="15"/>
                    </a:cubicBezTo>
                    <a:cubicBezTo>
                      <a:pt x="365207" y="-140"/>
                      <a:pt x="425285" y="-27"/>
                      <a:pt x="427130" y="56868"/>
                    </a:cubicBezTo>
                    <a:cubicBezTo>
                      <a:pt x="428975" y="113763"/>
                      <a:pt x="363537" y="108989"/>
                      <a:pt x="292349" y="109144"/>
                    </a:cubicBezTo>
                    <a:cubicBezTo>
                      <a:pt x="221161" y="109299"/>
                      <a:pt x="-278" y="75985"/>
                      <a:pt x="0" y="57797"/>
                    </a:cubicBezTo>
                    <a:close/>
                  </a:path>
                </a:pathLst>
              </a:custGeom>
              <a:solidFill>
                <a:srgbClr val="F168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17" name="组合 216"/>
              <p:cNvGrpSpPr/>
              <p:nvPr/>
            </p:nvGrpSpPr>
            <p:grpSpPr>
              <a:xfrm>
                <a:off x="620531" y="9636924"/>
                <a:ext cx="118084" cy="158131"/>
                <a:chOff x="620531" y="9636924"/>
                <a:chExt cx="118084" cy="158131"/>
              </a:xfrm>
            </p:grpSpPr>
            <p:sp>
              <p:nvSpPr>
                <p:cNvPr id="218" name="任意多边形 217"/>
                <p:cNvSpPr/>
                <p:nvPr/>
              </p:nvSpPr>
              <p:spPr>
                <a:xfrm rot="19056237">
                  <a:off x="620531" y="9676992"/>
                  <a:ext cx="83834" cy="118063"/>
                </a:xfrm>
                <a:custGeom>
                  <a:avLst/>
                  <a:gdLst>
                    <a:gd name="connsiteX0" fmla="*/ 67854 w 83834"/>
                    <a:gd name="connsiteY0" fmla="*/ 5476 h 118063"/>
                    <a:gd name="connsiteX1" fmla="*/ 77024 w 83834"/>
                    <a:gd name="connsiteY1" fmla="*/ 23017 h 118063"/>
                    <a:gd name="connsiteX2" fmla="*/ 83834 w 83834"/>
                    <a:gd name="connsiteY2" fmla="*/ 67962 h 118063"/>
                    <a:gd name="connsiteX3" fmla="*/ 70008 w 83834"/>
                    <a:gd name="connsiteY3" fmla="*/ 118063 h 118063"/>
                    <a:gd name="connsiteX4" fmla="*/ 5891 w 83834"/>
                    <a:gd name="connsiteY4" fmla="*/ 115888 h 118063"/>
                    <a:gd name="connsiteX5" fmla="*/ 3485 w 83834"/>
                    <a:gd name="connsiteY5" fmla="*/ 115349 h 118063"/>
                    <a:gd name="connsiteX6" fmla="*/ 17044 w 83834"/>
                    <a:gd name="connsiteY6" fmla="*/ 66216 h 118063"/>
                    <a:gd name="connsiteX7" fmla="*/ 11617 w 83834"/>
                    <a:gd name="connsiteY7" fmla="*/ 25863 h 118063"/>
                    <a:gd name="connsiteX8" fmla="*/ 0 w 83834"/>
                    <a:gd name="connsiteY8" fmla="*/ 0 h 1180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3834" h="118063">
                      <a:moveTo>
                        <a:pt x="67854" y="5476"/>
                      </a:moveTo>
                      <a:lnTo>
                        <a:pt x="77024" y="23017"/>
                      </a:lnTo>
                      <a:cubicBezTo>
                        <a:pt x="81388" y="36614"/>
                        <a:pt x="83834" y="51859"/>
                        <a:pt x="83834" y="67962"/>
                      </a:cubicBezTo>
                      <a:lnTo>
                        <a:pt x="70008" y="118063"/>
                      </a:lnTo>
                      <a:lnTo>
                        <a:pt x="5891" y="115888"/>
                      </a:lnTo>
                      <a:lnTo>
                        <a:pt x="3485" y="115349"/>
                      </a:lnTo>
                      <a:lnTo>
                        <a:pt x="17044" y="66216"/>
                      </a:lnTo>
                      <a:cubicBezTo>
                        <a:pt x="17044" y="51903"/>
                        <a:pt x="15112" y="38266"/>
                        <a:pt x="11617" y="25863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6CFD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9" name="任意多边形 218"/>
                <p:cNvSpPr/>
                <p:nvPr/>
              </p:nvSpPr>
              <p:spPr>
                <a:xfrm rot="19056237">
                  <a:off x="692896" y="9636924"/>
                  <a:ext cx="45719" cy="118063"/>
                </a:xfrm>
                <a:custGeom>
                  <a:avLst/>
                  <a:gdLst>
                    <a:gd name="connsiteX0" fmla="*/ 67854 w 83834"/>
                    <a:gd name="connsiteY0" fmla="*/ 5476 h 118063"/>
                    <a:gd name="connsiteX1" fmla="*/ 77024 w 83834"/>
                    <a:gd name="connsiteY1" fmla="*/ 23017 h 118063"/>
                    <a:gd name="connsiteX2" fmla="*/ 83834 w 83834"/>
                    <a:gd name="connsiteY2" fmla="*/ 67962 h 118063"/>
                    <a:gd name="connsiteX3" fmla="*/ 70008 w 83834"/>
                    <a:gd name="connsiteY3" fmla="*/ 118063 h 118063"/>
                    <a:gd name="connsiteX4" fmla="*/ 5891 w 83834"/>
                    <a:gd name="connsiteY4" fmla="*/ 115888 h 118063"/>
                    <a:gd name="connsiteX5" fmla="*/ 3485 w 83834"/>
                    <a:gd name="connsiteY5" fmla="*/ 115349 h 118063"/>
                    <a:gd name="connsiteX6" fmla="*/ 17044 w 83834"/>
                    <a:gd name="connsiteY6" fmla="*/ 66216 h 118063"/>
                    <a:gd name="connsiteX7" fmla="*/ 11617 w 83834"/>
                    <a:gd name="connsiteY7" fmla="*/ 25863 h 118063"/>
                    <a:gd name="connsiteX8" fmla="*/ 0 w 83834"/>
                    <a:gd name="connsiteY8" fmla="*/ 0 h 1180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3834" h="118063">
                      <a:moveTo>
                        <a:pt x="67854" y="5476"/>
                      </a:moveTo>
                      <a:lnTo>
                        <a:pt x="77024" y="23017"/>
                      </a:lnTo>
                      <a:cubicBezTo>
                        <a:pt x="81388" y="36614"/>
                        <a:pt x="83834" y="51859"/>
                        <a:pt x="83834" y="67962"/>
                      </a:cubicBezTo>
                      <a:lnTo>
                        <a:pt x="70008" y="118063"/>
                      </a:lnTo>
                      <a:lnTo>
                        <a:pt x="5891" y="115888"/>
                      </a:lnTo>
                      <a:lnTo>
                        <a:pt x="3485" y="115349"/>
                      </a:lnTo>
                      <a:lnTo>
                        <a:pt x="17044" y="66216"/>
                      </a:lnTo>
                      <a:cubicBezTo>
                        <a:pt x="17044" y="51903"/>
                        <a:pt x="15112" y="38266"/>
                        <a:pt x="11617" y="25863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6CFD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79" name="组合 178"/>
            <p:cNvGrpSpPr/>
            <p:nvPr/>
          </p:nvGrpSpPr>
          <p:grpSpPr>
            <a:xfrm>
              <a:off x="726588" y="468643"/>
              <a:ext cx="2986880" cy="679468"/>
              <a:chOff x="2002361" y="291563"/>
              <a:chExt cx="2986880" cy="679468"/>
            </a:xfrm>
          </p:grpSpPr>
          <p:sp>
            <p:nvSpPr>
              <p:cNvPr id="180" name="TextBox 26"/>
              <p:cNvSpPr txBox="1">
                <a:spLocks noChangeArrowheads="1"/>
              </p:cNvSpPr>
              <p:nvPr/>
            </p:nvSpPr>
            <p:spPr bwMode="auto">
              <a:xfrm rot="21447044">
                <a:off x="2382540" y="291563"/>
                <a:ext cx="2606701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丫丫体简" panose="02010604000101010101" pitchFamily="2" charset="-122"/>
                    <a:ea typeface="汉仪丫丫体简" panose="02010604000101010101" pitchFamily="2" charset="-122"/>
                    <a:cs typeface="Arial" panose="020B0604020202020204" pitchFamily="34" charset="0"/>
                  </a:rPr>
                  <a:t>职业生涯规划</a:t>
                </a:r>
                <a:endPara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81" name="TextBox 26"/>
              <p:cNvSpPr txBox="1">
                <a:spLocks noChangeArrowheads="1"/>
              </p:cNvSpPr>
              <p:nvPr/>
            </p:nvSpPr>
            <p:spPr bwMode="auto">
              <a:xfrm>
                <a:off x="2002361" y="386256"/>
                <a:ext cx="306715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latin typeface="汉仪丫丫体简" panose="02010604000101010101" pitchFamily="2" charset="-122"/>
                    <a:ea typeface="汉仪丫丫体简" panose="02010604000101010101" pitchFamily="2" charset="-122"/>
                    <a:cs typeface="Arial" panose="020B0604020202020204" pitchFamily="34" charset="0"/>
                  </a:defRPr>
                </a:lvl1pPr>
                <a:lvl2pPr marL="742950" indent="-285750"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3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1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5628324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" dur="150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32" dur="150" fill="hold"/>
                                        <p:tgtEl>
                                          <p:spTgt spid="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mph" presetSubtype="0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47" dur="150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" presetClass="emph" presetSubtype="0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86" dur="150" fill="hold"/>
                                        <p:tgtEl>
                                          <p:spTgt spid="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6" presetClass="emph" presetSubtype="0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01" dur="150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6" presetClass="emph" presetSubtype="0" autoRev="1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16" dur="150" fill="hold"/>
                                        <p:tgtEl>
                                          <p:spTgt spid="1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1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6" presetClass="emph" presetSubtype="0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30" dur="150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6" presetClass="emph" presetSubtype="0" autoRev="1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50" dur="150" fill="hold"/>
                                        <p:tgtEl>
                                          <p:spTgt spid="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42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23457E-7 L 0.0684 0.00185 " pathEditMode="relative" rAng="0" ptsTypes="AA">
                                      <p:cBhvr>
                                        <p:cTn id="161" dur="3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0" y="93"/>
                                    </p:animMotion>
                                  </p:childTnLst>
                                </p:cTn>
                              </p:par>
                              <p:par>
                                <p:cTn id="162" presetID="42" presetClass="path" presetSubtype="0" repeatCount="indefinite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3.61111E-6 4.69136E-6 L -0.03403 -0.00124 " pathEditMode="relative" rAng="0" ptsTypes="AA">
                                      <p:cBhvr>
                                        <p:cTn id="16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1" y="-62"/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42" presetClass="pat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33333E-6 -3.95062E-6 L 0.09843 0.00803 " pathEditMode="relative" rAng="0" ptsTypes="AA">
                                      <p:cBhvr>
                                        <p:cTn id="165" dur="6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13" y="401"/>
                                    </p:animMotion>
                                  </p:childTnLst>
                                </p:cTn>
                              </p:par>
                              <p:par>
                                <p:cTn id="166" presetID="6" presetClass="emph" presetSubtype="0" repeatCount="indefinite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67" dur="3750" fill="hold"/>
                                        <p:tgtEl>
                                          <p:spTgt spid="182"/>
                                        </p:tgtEl>
                                      </p:cBhvr>
                                      <p:by x="350000" y="350000"/>
                                    </p:animScale>
                                  </p:childTnLst>
                                </p:cTn>
                              </p:par>
                              <p:par>
                                <p:cTn id="168" presetID="8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169" dur="7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0" presetID="2" presetClass="entr" presetSubtype="8" decel="9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2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2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1" grpId="0" animBg="1"/>
      <p:bldP spid="81" grpId="1" animBg="1"/>
      <p:bldP spid="83" grpId="0" animBg="1"/>
      <p:bldP spid="83" grpId="1" animBg="1"/>
      <p:bldP spid="84" grpId="0" animBg="1"/>
      <p:bldP spid="84" grpId="1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  <p:bldP spid="130" grpId="0" animBg="1"/>
      <p:bldP spid="130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7597"/>
            <a:ext cx="9144000" cy="5151097"/>
          </a:xfrm>
          <a:prstGeom prst="rect">
            <a:avLst/>
          </a:prstGeom>
          <a:gradFill>
            <a:gsLst>
              <a:gs pos="9000">
                <a:srgbClr val="5ECAF1"/>
              </a:gs>
              <a:gs pos="100000">
                <a:srgbClr val="6ECFF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 flipH="1">
            <a:off x="8288585" y="3984131"/>
            <a:ext cx="1166612" cy="566614"/>
            <a:chOff x="2976168" y="457200"/>
            <a:chExt cx="3682942" cy="1788774"/>
          </a:xfrm>
        </p:grpSpPr>
        <p:sp>
          <p:nvSpPr>
            <p:cNvPr id="11" name="任意多边形 10"/>
            <p:cNvSpPr/>
            <p:nvPr/>
          </p:nvSpPr>
          <p:spPr>
            <a:xfrm>
              <a:off x="2976168" y="457200"/>
              <a:ext cx="3682942" cy="1788774"/>
            </a:xfrm>
            <a:custGeom>
              <a:avLst/>
              <a:gdLst>
                <a:gd name="connsiteX0" fmla="*/ 1779528 w 3682942"/>
                <a:gd name="connsiteY0" fmla="*/ 0 h 1788774"/>
                <a:gd name="connsiteX1" fmla="*/ 2513827 w 3682942"/>
                <a:gd name="connsiteY1" fmla="*/ 350016 h 1788774"/>
                <a:gd name="connsiteX2" fmla="*/ 2544287 w 3682942"/>
                <a:gd name="connsiteY2" fmla="*/ 420581 h 1788774"/>
                <a:gd name="connsiteX3" fmla="*/ 2612857 w 3682942"/>
                <a:gd name="connsiteY3" fmla="*/ 401635 h 1788774"/>
                <a:gd name="connsiteX4" fmla="*/ 2701278 w 3682942"/>
                <a:gd name="connsiteY4" fmla="*/ 393701 h 1788774"/>
                <a:gd name="connsiteX5" fmla="*/ 3131103 w 3682942"/>
                <a:gd name="connsiteY5" fmla="*/ 705522 h 1788774"/>
                <a:gd name="connsiteX6" fmla="*/ 3135207 w 3682942"/>
                <a:gd name="connsiteY6" fmla="*/ 741761 h 1788774"/>
                <a:gd name="connsiteX7" fmla="*/ 3241301 w 3682942"/>
                <a:gd name="connsiteY7" fmla="*/ 762006 h 1788774"/>
                <a:gd name="connsiteX8" fmla="*/ 3682942 w 3682942"/>
                <a:gd name="connsiteY8" fmla="*/ 1171575 h 1788774"/>
                <a:gd name="connsiteX9" fmla="*/ 2959835 w 3682942"/>
                <a:gd name="connsiteY9" fmla="*/ 1616075 h 1788774"/>
                <a:gd name="connsiteX10" fmla="*/ 2814104 w 3682942"/>
                <a:gd name="connsiteY10" fmla="*/ 1607044 h 1788774"/>
                <a:gd name="connsiteX11" fmla="*/ 2793126 w 3682942"/>
                <a:gd name="connsiteY11" fmla="*/ 1603041 h 1788774"/>
                <a:gd name="connsiteX12" fmla="*/ 2675211 w 3682942"/>
                <a:gd name="connsiteY12" fmla="*/ 1657716 h 1788774"/>
                <a:gd name="connsiteX13" fmla="*/ 1848181 w 3682942"/>
                <a:gd name="connsiteY13" fmla="*/ 1788774 h 1788774"/>
                <a:gd name="connsiteX14" fmla="*/ 878333 w 3682942"/>
                <a:gd name="connsiteY14" fmla="*/ 1591494 h 1788774"/>
                <a:gd name="connsiteX15" fmla="*/ 781491 w 3682942"/>
                <a:gd name="connsiteY15" fmla="*/ 1523235 h 1788774"/>
                <a:gd name="connsiteX16" fmla="*/ 700948 w 3682942"/>
                <a:gd name="connsiteY16" fmla="*/ 1539972 h 1788774"/>
                <a:gd name="connsiteX17" fmla="*/ 583377 w 3682942"/>
                <a:gd name="connsiteY17" fmla="*/ 1547906 h 1788774"/>
                <a:gd name="connsiteX18" fmla="*/ 0 w 3682942"/>
                <a:gd name="connsiteY18" fmla="*/ 1157381 h 1788774"/>
                <a:gd name="connsiteX19" fmla="*/ 356300 w 3682942"/>
                <a:gd name="connsiteY19" fmla="*/ 797545 h 1788774"/>
                <a:gd name="connsiteX20" fmla="*/ 415643 w 3682942"/>
                <a:gd name="connsiteY20" fmla="*/ 785214 h 1788774"/>
                <a:gd name="connsiteX21" fmla="*/ 421588 w 3682942"/>
                <a:gd name="connsiteY21" fmla="*/ 768168 h 1788774"/>
                <a:gd name="connsiteX22" fmla="*/ 954028 w 3682942"/>
                <a:gd name="connsiteY22" fmla="*/ 454026 h 1788774"/>
                <a:gd name="connsiteX23" fmla="*/ 998814 w 3682942"/>
                <a:gd name="connsiteY23" fmla="*/ 457543 h 1788774"/>
                <a:gd name="connsiteX24" fmla="*/ 1045229 w 3682942"/>
                <a:gd name="connsiteY24" fmla="*/ 350016 h 1788774"/>
                <a:gd name="connsiteX25" fmla="*/ 1779528 w 3682942"/>
                <a:gd name="connsiteY25" fmla="*/ 0 h 178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2942" h="1788774">
                  <a:moveTo>
                    <a:pt x="1779528" y="0"/>
                  </a:moveTo>
                  <a:cubicBezTo>
                    <a:pt x="2109626" y="0"/>
                    <a:pt x="2392847" y="144326"/>
                    <a:pt x="2513827" y="350016"/>
                  </a:cubicBezTo>
                  <a:lnTo>
                    <a:pt x="2544287" y="420581"/>
                  </a:lnTo>
                  <a:lnTo>
                    <a:pt x="2612857" y="401635"/>
                  </a:lnTo>
                  <a:cubicBezTo>
                    <a:pt x="2641418" y="396433"/>
                    <a:pt x="2670990" y="393701"/>
                    <a:pt x="2701278" y="393701"/>
                  </a:cubicBezTo>
                  <a:cubicBezTo>
                    <a:pt x="2913298" y="393701"/>
                    <a:pt x="3090192" y="527566"/>
                    <a:pt x="3131103" y="705522"/>
                  </a:cubicBezTo>
                  <a:lnTo>
                    <a:pt x="3135207" y="741761"/>
                  </a:lnTo>
                  <a:lnTo>
                    <a:pt x="3241301" y="762006"/>
                  </a:lnTo>
                  <a:cubicBezTo>
                    <a:pt x="3500835" y="829485"/>
                    <a:pt x="3682942" y="987457"/>
                    <a:pt x="3682942" y="1171575"/>
                  </a:cubicBezTo>
                  <a:cubicBezTo>
                    <a:pt x="3682942" y="1417066"/>
                    <a:pt x="3359196" y="1616075"/>
                    <a:pt x="2959835" y="1616075"/>
                  </a:cubicBezTo>
                  <a:cubicBezTo>
                    <a:pt x="2909915" y="1616075"/>
                    <a:pt x="2861176" y="1612966"/>
                    <a:pt x="2814104" y="1607044"/>
                  </a:cubicBezTo>
                  <a:lnTo>
                    <a:pt x="2793126" y="1603041"/>
                  </a:lnTo>
                  <a:lnTo>
                    <a:pt x="2675211" y="1657716"/>
                  </a:lnTo>
                  <a:cubicBezTo>
                    <a:pt x="2463556" y="1738691"/>
                    <a:pt x="2171157" y="1788774"/>
                    <a:pt x="1848181" y="1788774"/>
                  </a:cubicBezTo>
                  <a:cubicBezTo>
                    <a:pt x="1444462" y="1788774"/>
                    <a:pt x="1088518" y="1710519"/>
                    <a:pt x="878333" y="1591494"/>
                  </a:cubicBezTo>
                  <a:lnTo>
                    <a:pt x="781491" y="1523235"/>
                  </a:lnTo>
                  <a:lnTo>
                    <a:pt x="700948" y="1539972"/>
                  </a:lnTo>
                  <a:cubicBezTo>
                    <a:pt x="662971" y="1545174"/>
                    <a:pt x="623651" y="1547906"/>
                    <a:pt x="583377" y="1547906"/>
                  </a:cubicBezTo>
                  <a:cubicBezTo>
                    <a:pt x="261187" y="1547906"/>
                    <a:pt x="0" y="1373062"/>
                    <a:pt x="0" y="1157381"/>
                  </a:cubicBezTo>
                  <a:cubicBezTo>
                    <a:pt x="0" y="995620"/>
                    <a:pt x="146918" y="856830"/>
                    <a:pt x="356300" y="797545"/>
                  </a:cubicBezTo>
                  <a:lnTo>
                    <a:pt x="415643" y="785214"/>
                  </a:lnTo>
                  <a:lnTo>
                    <a:pt x="421588" y="768168"/>
                  </a:lnTo>
                  <a:cubicBezTo>
                    <a:pt x="509311" y="583560"/>
                    <a:pt x="714675" y="454026"/>
                    <a:pt x="954028" y="454026"/>
                  </a:cubicBezTo>
                  <a:lnTo>
                    <a:pt x="998814" y="457543"/>
                  </a:lnTo>
                  <a:lnTo>
                    <a:pt x="1045229" y="350016"/>
                  </a:lnTo>
                  <a:cubicBezTo>
                    <a:pt x="1166209" y="144326"/>
                    <a:pt x="1449431" y="0"/>
                    <a:pt x="1779528" y="0"/>
                  </a:cubicBezTo>
                  <a:close/>
                </a:path>
              </a:pathLst>
            </a:custGeom>
            <a:solidFill>
              <a:srgbClr val="FCF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2976168" y="1545699"/>
              <a:ext cx="3682942" cy="700275"/>
            </a:xfrm>
            <a:custGeom>
              <a:avLst/>
              <a:gdLst>
                <a:gd name="connsiteX0" fmla="*/ 15557 w 3682942"/>
                <a:gd name="connsiteY0" fmla="*/ 0 h 700275"/>
                <a:gd name="connsiteX1" fmla="*/ 45845 w 3682942"/>
                <a:gd name="connsiteY1" fmla="*/ 65317 h 700275"/>
                <a:gd name="connsiteX2" fmla="*/ 583377 w 3682942"/>
                <a:gd name="connsiteY2" fmla="*/ 303832 h 700275"/>
                <a:gd name="connsiteX3" fmla="*/ 700948 w 3682942"/>
                <a:gd name="connsiteY3" fmla="*/ 295898 h 700275"/>
                <a:gd name="connsiteX4" fmla="*/ 781491 w 3682942"/>
                <a:gd name="connsiteY4" fmla="*/ 279161 h 700275"/>
                <a:gd name="connsiteX5" fmla="*/ 878333 w 3682942"/>
                <a:gd name="connsiteY5" fmla="*/ 347420 h 700275"/>
                <a:gd name="connsiteX6" fmla="*/ 1848181 w 3682942"/>
                <a:gd name="connsiteY6" fmla="*/ 544700 h 700275"/>
                <a:gd name="connsiteX7" fmla="*/ 2675211 w 3682942"/>
                <a:gd name="connsiteY7" fmla="*/ 413642 h 700275"/>
                <a:gd name="connsiteX8" fmla="*/ 2793126 w 3682942"/>
                <a:gd name="connsiteY8" fmla="*/ 358967 h 700275"/>
                <a:gd name="connsiteX9" fmla="*/ 2814104 w 3682942"/>
                <a:gd name="connsiteY9" fmla="*/ 362970 h 700275"/>
                <a:gd name="connsiteX10" fmla="*/ 2959835 w 3682942"/>
                <a:gd name="connsiteY10" fmla="*/ 372001 h 700275"/>
                <a:gd name="connsiteX11" fmla="*/ 3668251 w 3682942"/>
                <a:gd name="connsiteY11" fmla="*/ 17083 h 700275"/>
                <a:gd name="connsiteX12" fmla="*/ 3670380 w 3682942"/>
                <a:gd name="connsiteY12" fmla="*/ 4101 h 700275"/>
                <a:gd name="connsiteX13" fmla="*/ 3674610 w 3682942"/>
                <a:gd name="connsiteY13" fmla="*/ 15383 h 700275"/>
                <a:gd name="connsiteX14" fmla="*/ 3682942 w 3682942"/>
                <a:gd name="connsiteY14" fmla="*/ 83076 h 700275"/>
                <a:gd name="connsiteX15" fmla="*/ 2959835 w 3682942"/>
                <a:gd name="connsiteY15" fmla="*/ 527576 h 700275"/>
                <a:gd name="connsiteX16" fmla="*/ 2814104 w 3682942"/>
                <a:gd name="connsiteY16" fmla="*/ 518545 h 700275"/>
                <a:gd name="connsiteX17" fmla="*/ 2793126 w 3682942"/>
                <a:gd name="connsiteY17" fmla="*/ 514542 h 700275"/>
                <a:gd name="connsiteX18" fmla="*/ 2675211 w 3682942"/>
                <a:gd name="connsiteY18" fmla="*/ 569217 h 700275"/>
                <a:gd name="connsiteX19" fmla="*/ 1848181 w 3682942"/>
                <a:gd name="connsiteY19" fmla="*/ 700275 h 700275"/>
                <a:gd name="connsiteX20" fmla="*/ 878333 w 3682942"/>
                <a:gd name="connsiteY20" fmla="*/ 502995 h 700275"/>
                <a:gd name="connsiteX21" fmla="*/ 781491 w 3682942"/>
                <a:gd name="connsiteY21" fmla="*/ 434736 h 700275"/>
                <a:gd name="connsiteX22" fmla="*/ 700948 w 3682942"/>
                <a:gd name="connsiteY22" fmla="*/ 451473 h 700275"/>
                <a:gd name="connsiteX23" fmla="*/ 583377 w 3682942"/>
                <a:gd name="connsiteY23" fmla="*/ 459407 h 700275"/>
                <a:gd name="connsiteX24" fmla="*/ 0 w 3682942"/>
                <a:gd name="connsiteY24" fmla="*/ 68882 h 7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682942" h="700275">
                  <a:moveTo>
                    <a:pt x="15557" y="0"/>
                  </a:moveTo>
                  <a:lnTo>
                    <a:pt x="45845" y="65317"/>
                  </a:lnTo>
                  <a:cubicBezTo>
                    <a:pt x="134406" y="205482"/>
                    <a:pt x="341735" y="303832"/>
                    <a:pt x="583377" y="303832"/>
                  </a:cubicBezTo>
                  <a:cubicBezTo>
                    <a:pt x="623651" y="303832"/>
                    <a:pt x="662971" y="301100"/>
                    <a:pt x="700948" y="295898"/>
                  </a:cubicBezTo>
                  <a:lnTo>
                    <a:pt x="781491" y="279161"/>
                  </a:lnTo>
                  <a:lnTo>
                    <a:pt x="878333" y="347420"/>
                  </a:lnTo>
                  <a:cubicBezTo>
                    <a:pt x="1088518" y="466445"/>
                    <a:pt x="1444462" y="544700"/>
                    <a:pt x="1848181" y="544700"/>
                  </a:cubicBezTo>
                  <a:cubicBezTo>
                    <a:pt x="2171157" y="544700"/>
                    <a:pt x="2463556" y="494617"/>
                    <a:pt x="2675211" y="413642"/>
                  </a:cubicBezTo>
                  <a:lnTo>
                    <a:pt x="2793126" y="358967"/>
                  </a:lnTo>
                  <a:lnTo>
                    <a:pt x="2814104" y="362970"/>
                  </a:lnTo>
                  <a:cubicBezTo>
                    <a:pt x="2861176" y="368892"/>
                    <a:pt x="2909915" y="372001"/>
                    <a:pt x="2959835" y="372001"/>
                  </a:cubicBezTo>
                  <a:cubicBezTo>
                    <a:pt x="3309276" y="372001"/>
                    <a:pt x="3600824" y="219635"/>
                    <a:pt x="3668251" y="17083"/>
                  </a:cubicBezTo>
                  <a:lnTo>
                    <a:pt x="3670380" y="4101"/>
                  </a:lnTo>
                  <a:lnTo>
                    <a:pt x="3674610" y="15383"/>
                  </a:lnTo>
                  <a:cubicBezTo>
                    <a:pt x="3680097" y="37455"/>
                    <a:pt x="3682942" y="60061"/>
                    <a:pt x="3682942" y="83076"/>
                  </a:cubicBezTo>
                  <a:cubicBezTo>
                    <a:pt x="3682942" y="328567"/>
                    <a:pt x="3359196" y="527576"/>
                    <a:pt x="2959835" y="527576"/>
                  </a:cubicBezTo>
                  <a:cubicBezTo>
                    <a:pt x="2909915" y="527576"/>
                    <a:pt x="2861176" y="524467"/>
                    <a:pt x="2814104" y="518545"/>
                  </a:cubicBezTo>
                  <a:lnTo>
                    <a:pt x="2793126" y="514542"/>
                  </a:lnTo>
                  <a:lnTo>
                    <a:pt x="2675211" y="569217"/>
                  </a:lnTo>
                  <a:cubicBezTo>
                    <a:pt x="2463556" y="650192"/>
                    <a:pt x="2171157" y="700275"/>
                    <a:pt x="1848181" y="700275"/>
                  </a:cubicBezTo>
                  <a:cubicBezTo>
                    <a:pt x="1444462" y="700275"/>
                    <a:pt x="1088518" y="622020"/>
                    <a:pt x="878333" y="502995"/>
                  </a:cubicBezTo>
                  <a:lnTo>
                    <a:pt x="781491" y="434736"/>
                  </a:lnTo>
                  <a:lnTo>
                    <a:pt x="700948" y="451473"/>
                  </a:lnTo>
                  <a:cubicBezTo>
                    <a:pt x="662971" y="456675"/>
                    <a:pt x="623651" y="459407"/>
                    <a:pt x="583377" y="459407"/>
                  </a:cubicBezTo>
                  <a:cubicBezTo>
                    <a:pt x="261187" y="459407"/>
                    <a:pt x="0" y="284563"/>
                    <a:pt x="0" y="68882"/>
                  </a:cubicBezTo>
                  <a:close/>
                </a:path>
              </a:pathLst>
            </a:custGeom>
            <a:solidFill>
              <a:srgbClr val="CAEA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-376736" y="1953047"/>
            <a:ext cx="999477" cy="501585"/>
            <a:chOff x="4504377" y="1580627"/>
            <a:chExt cx="1976795" cy="992050"/>
          </a:xfrm>
        </p:grpSpPr>
        <p:sp>
          <p:nvSpPr>
            <p:cNvPr id="14" name="任意多边形 13"/>
            <p:cNvSpPr/>
            <p:nvPr/>
          </p:nvSpPr>
          <p:spPr>
            <a:xfrm>
              <a:off x="4504377" y="1655727"/>
              <a:ext cx="1937019" cy="916950"/>
            </a:xfrm>
            <a:custGeom>
              <a:avLst/>
              <a:gdLst>
                <a:gd name="connsiteX0" fmla="*/ 847504 w 1937019"/>
                <a:gd name="connsiteY0" fmla="*/ 0 h 916950"/>
                <a:gd name="connsiteX1" fmla="*/ 1232857 w 1937019"/>
                <a:gd name="connsiteY1" fmla="*/ 169177 h 916950"/>
                <a:gd name="connsiteX2" fmla="*/ 1262868 w 1937019"/>
                <a:gd name="connsiteY2" fmla="*/ 214831 h 916950"/>
                <a:gd name="connsiteX3" fmla="*/ 1288672 w 1937019"/>
                <a:gd name="connsiteY3" fmla="*/ 209801 h 916950"/>
                <a:gd name="connsiteX4" fmla="*/ 1349132 w 1937019"/>
                <a:gd name="connsiteY4" fmla="*/ 205952 h 916950"/>
                <a:gd name="connsiteX5" fmla="*/ 1683745 w 1937019"/>
                <a:gd name="connsiteY5" fmla="*/ 402735 h 916950"/>
                <a:gd name="connsiteX6" fmla="*/ 1687848 w 1937019"/>
                <a:gd name="connsiteY6" fmla="*/ 432101 h 916950"/>
                <a:gd name="connsiteX7" fmla="*/ 1729504 w 1937019"/>
                <a:gd name="connsiteY7" fmla="*/ 435332 h 916950"/>
                <a:gd name="connsiteX8" fmla="*/ 1937019 w 1937019"/>
                <a:gd name="connsiteY8" fmla="*/ 631232 h 916950"/>
                <a:gd name="connsiteX9" fmla="*/ 1677126 w 1937019"/>
                <a:gd name="connsiteY9" fmla="*/ 831195 h 916950"/>
                <a:gd name="connsiteX10" fmla="*/ 1575964 w 1937019"/>
                <a:gd name="connsiteY10" fmla="*/ 815481 h 916950"/>
                <a:gd name="connsiteX11" fmla="*/ 1519673 w 1937019"/>
                <a:gd name="connsiteY11" fmla="*/ 786280 h 916950"/>
                <a:gd name="connsiteX12" fmla="*/ 1473960 w 1937019"/>
                <a:gd name="connsiteY12" fmla="*/ 808596 h 916950"/>
                <a:gd name="connsiteX13" fmla="*/ 1254465 w 1937019"/>
                <a:gd name="connsiteY13" fmla="*/ 848265 h 916950"/>
                <a:gd name="connsiteX14" fmla="*/ 1034971 w 1937019"/>
                <a:gd name="connsiteY14" fmla="*/ 808596 h 916950"/>
                <a:gd name="connsiteX15" fmla="*/ 990973 w 1937019"/>
                <a:gd name="connsiteY15" fmla="*/ 787118 h 916950"/>
                <a:gd name="connsiteX16" fmla="*/ 920549 w 1937019"/>
                <a:gd name="connsiteY16" fmla="*/ 848918 h 916950"/>
                <a:gd name="connsiteX17" fmla="*/ 642954 w 1937019"/>
                <a:gd name="connsiteY17" fmla="*/ 916950 h 916950"/>
                <a:gd name="connsiteX18" fmla="*/ 281226 w 1937019"/>
                <a:gd name="connsiteY18" fmla="*/ 775087 h 916950"/>
                <a:gd name="connsiteX19" fmla="*/ 280184 w 1937019"/>
                <a:gd name="connsiteY19" fmla="*/ 773102 h 916950"/>
                <a:gd name="connsiteX20" fmla="*/ 259893 w 1937019"/>
                <a:gd name="connsiteY20" fmla="*/ 774676 h 916950"/>
                <a:gd name="connsiteX21" fmla="*/ 0 w 1937019"/>
                <a:gd name="connsiteY21" fmla="*/ 574713 h 916950"/>
                <a:gd name="connsiteX22" fmla="*/ 259893 w 1937019"/>
                <a:gd name="connsiteY22" fmla="*/ 374750 h 916950"/>
                <a:gd name="connsiteX23" fmla="*/ 361055 w 1937019"/>
                <a:gd name="connsiteY23" fmla="*/ 390464 h 916950"/>
                <a:gd name="connsiteX24" fmla="*/ 385132 w 1937019"/>
                <a:gd name="connsiteY24" fmla="*/ 402954 h 916950"/>
                <a:gd name="connsiteX25" fmla="*/ 382784 w 1937019"/>
                <a:gd name="connsiteY25" fmla="*/ 383717 h 916950"/>
                <a:gd name="connsiteX26" fmla="*/ 847504 w 1937019"/>
                <a:gd name="connsiteY26" fmla="*/ 0 h 91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37019" h="916950">
                  <a:moveTo>
                    <a:pt x="847504" y="0"/>
                  </a:moveTo>
                  <a:cubicBezTo>
                    <a:pt x="1007916" y="0"/>
                    <a:pt x="1149344" y="67108"/>
                    <a:pt x="1232857" y="169177"/>
                  </a:cubicBezTo>
                  <a:lnTo>
                    <a:pt x="1262868" y="214831"/>
                  </a:lnTo>
                  <a:lnTo>
                    <a:pt x="1288672" y="209801"/>
                  </a:lnTo>
                  <a:cubicBezTo>
                    <a:pt x="1308296" y="207272"/>
                    <a:pt x="1328500" y="205952"/>
                    <a:pt x="1349132" y="205952"/>
                  </a:cubicBezTo>
                  <a:cubicBezTo>
                    <a:pt x="1514187" y="205952"/>
                    <a:pt x="1651897" y="290431"/>
                    <a:pt x="1683745" y="402735"/>
                  </a:cubicBezTo>
                  <a:lnTo>
                    <a:pt x="1687848" y="432101"/>
                  </a:lnTo>
                  <a:lnTo>
                    <a:pt x="1729504" y="435332"/>
                  </a:lnTo>
                  <a:cubicBezTo>
                    <a:pt x="1847933" y="453977"/>
                    <a:pt x="1937019" y="534600"/>
                    <a:pt x="1937019" y="631232"/>
                  </a:cubicBezTo>
                  <a:cubicBezTo>
                    <a:pt x="1937019" y="741669"/>
                    <a:pt x="1820661" y="831195"/>
                    <a:pt x="1677126" y="831195"/>
                  </a:cubicBezTo>
                  <a:cubicBezTo>
                    <a:pt x="1641243" y="831195"/>
                    <a:pt x="1607057" y="825600"/>
                    <a:pt x="1575964" y="815481"/>
                  </a:cubicBezTo>
                  <a:lnTo>
                    <a:pt x="1519673" y="786280"/>
                  </a:lnTo>
                  <a:lnTo>
                    <a:pt x="1473960" y="808596"/>
                  </a:lnTo>
                  <a:cubicBezTo>
                    <a:pt x="1411304" y="833641"/>
                    <a:pt x="1335771" y="848265"/>
                    <a:pt x="1254465" y="848265"/>
                  </a:cubicBezTo>
                  <a:cubicBezTo>
                    <a:pt x="1173160" y="848265"/>
                    <a:pt x="1097627" y="833641"/>
                    <a:pt x="1034971" y="808596"/>
                  </a:cubicBezTo>
                  <a:lnTo>
                    <a:pt x="990973" y="787118"/>
                  </a:lnTo>
                  <a:lnTo>
                    <a:pt x="920549" y="848918"/>
                  </a:lnTo>
                  <a:cubicBezTo>
                    <a:pt x="849506" y="890952"/>
                    <a:pt x="751361" y="916950"/>
                    <a:pt x="642954" y="916950"/>
                  </a:cubicBezTo>
                  <a:cubicBezTo>
                    <a:pt x="480343" y="916950"/>
                    <a:pt x="340822" y="858454"/>
                    <a:pt x="281226" y="775087"/>
                  </a:cubicBezTo>
                  <a:lnTo>
                    <a:pt x="280184" y="773102"/>
                  </a:lnTo>
                  <a:lnTo>
                    <a:pt x="259893" y="774676"/>
                  </a:lnTo>
                  <a:cubicBezTo>
                    <a:pt x="116358" y="774676"/>
                    <a:pt x="0" y="685150"/>
                    <a:pt x="0" y="574713"/>
                  </a:cubicBezTo>
                  <a:cubicBezTo>
                    <a:pt x="0" y="464276"/>
                    <a:pt x="116358" y="374750"/>
                    <a:pt x="259893" y="374750"/>
                  </a:cubicBezTo>
                  <a:cubicBezTo>
                    <a:pt x="295777" y="374750"/>
                    <a:pt x="329962" y="380345"/>
                    <a:pt x="361055" y="390464"/>
                  </a:cubicBezTo>
                  <a:lnTo>
                    <a:pt x="385132" y="402954"/>
                  </a:lnTo>
                  <a:lnTo>
                    <a:pt x="382784" y="383717"/>
                  </a:lnTo>
                  <a:cubicBezTo>
                    <a:pt x="382784" y="171796"/>
                    <a:pt x="590846" y="0"/>
                    <a:pt x="847504" y="0"/>
                  </a:cubicBezTo>
                  <a:close/>
                </a:path>
              </a:pathLst>
            </a:custGeom>
            <a:solidFill>
              <a:srgbClr val="CAEA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4544153" y="1580627"/>
              <a:ext cx="1937019" cy="916950"/>
            </a:xfrm>
            <a:custGeom>
              <a:avLst/>
              <a:gdLst>
                <a:gd name="connsiteX0" fmla="*/ 847504 w 1937019"/>
                <a:gd name="connsiteY0" fmla="*/ 0 h 916950"/>
                <a:gd name="connsiteX1" fmla="*/ 1232857 w 1937019"/>
                <a:gd name="connsiteY1" fmla="*/ 169177 h 916950"/>
                <a:gd name="connsiteX2" fmla="*/ 1262868 w 1937019"/>
                <a:gd name="connsiteY2" fmla="*/ 214831 h 916950"/>
                <a:gd name="connsiteX3" fmla="*/ 1288672 w 1937019"/>
                <a:gd name="connsiteY3" fmla="*/ 209801 h 916950"/>
                <a:gd name="connsiteX4" fmla="*/ 1349132 w 1937019"/>
                <a:gd name="connsiteY4" fmla="*/ 205952 h 916950"/>
                <a:gd name="connsiteX5" fmla="*/ 1683745 w 1937019"/>
                <a:gd name="connsiteY5" fmla="*/ 402735 h 916950"/>
                <a:gd name="connsiteX6" fmla="*/ 1687848 w 1937019"/>
                <a:gd name="connsiteY6" fmla="*/ 432101 h 916950"/>
                <a:gd name="connsiteX7" fmla="*/ 1729504 w 1937019"/>
                <a:gd name="connsiteY7" fmla="*/ 435332 h 916950"/>
                <a:gd name="connsiteX8" fmla="*/ 1937019 w 1937019"/>
                <a:gd name="connsiteY8" fmla="*/ 631232 h 916950"/>
                <a:gd name="connsiteX9" fmla="*/ 1677126 w 1937019"/>
                <a:gd name="connsiteY9" fmla="*/ 831195 h 916950"/>
                <a:gd name="connsiteX10" fmla="*/ 1575964 w 1937019"/>
                <a:gd name="connsiteY10" fmla="*/ 815481 h 916950"/>
                <a:gd name="connsiteX11" fmla="*/ 1519673 w 1937019"/>
                <a:gd name="connsiteY11" fmla="*/ 786280 h 916950"/>
                <a:gd name="connsiteX12" fmla="*/ 1473960 w 1937019"/>
                <a:gd name="connsiteY12" fmla="*/ 808596 h 916950"/>
                <a:gd name="connsiteX13" fmla="*/ 1254465 w 1937019"/>
                <a:gd name="connsiteY13" fmla="*/ 848265 h 916950"/>
                <a:gd name="connsiteX14" fmla="*/ 1034971 w 1937019"/>
                <a:gd name="connsiteY14" fmla="*/ 808596 h 916950"/>
                <a:gd name="connsiteX15" fmla="*/ 990973 w 1937019"/>
                <a:gd name="connsiteY15" fmla="*/ 787118 h 916950"/>
                <a:gd name="connsiteX16" fmla="*/ 920549 w 1937019"/>
                <a:gd name="connsiteY16" fmla="*/ 848918 h 916950"/>
                <a:gd name="connsiteX17" fmla="*/ 642954 w 1937019"/>
                <a:gd name="connsiteY17" fmla="*/ 916950 h 916950"/>
                <a:gd name="connsiteX18" fmla="*/ 281226 w 1937019"/>
                <a:gd name="connsiteY18" fmla="*/ 775087 h 916950"/>
                <a:gd name="connsiteX19" fmla="*/ 280184 w 1937019"/>
                <a:gd name="connsiteY19" fmla="*/ 773102 h 916950"/>
                <a:gd name="connsiteX20" fmla="*/ 259893 w 1937019"/>
                <a:gd name="connsiteY20" fmla="*/ 774676 h 916950"/>
                <a:gd name="connsiteX21" fmla="*/ 0 w 1937019"/>
                <a:gd name="connsiteY21" fmla="*/ 574713 h 916950"/>
                <a:gd name="connsiteX22" fmla="*/ 259893 w 1937019"/>
                <a:gd name="connsiteY22" fmla="*/ 374750 h 916950"/>
                <a:gd name="connsiteX23" fmla="*/ 361055 w 1937019"/>
                <a:gd name="connsiteY23" fmla="*/ 390464 h 916950"/>
                <a:gd name="connsiteX24" fmla="*/ 385132 w 1937019"/>
                <a:gd name="connsiteY24" fmla="*/ 402954 h 916950"/>
                <a:gd name="connsiteX25" fmla="*/ 382784 w 1937019"/>
                <a:gd name="connsiteY25" fmla="*/ 383717 h 916950"/>
                <a:gd name="connsiteX26" fmla="*/ 847504 w 1937019"/>
                <a:gd name="connsiteY26" fmla="*/ 0 h 91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37019" h="916950">
                  <a:moveTo>
                    <a:pt x="847504" y="0"/>
                  </a:moveTo>
                  <a:cubicBezTo>
                    <a:pt x="1007916" y="0"/>
                    <a:pt x="1149344" y="67108"/>
                    <a:pt x="1232857" y="169177"/>
                  </a:cubicBezTo>
                  <a:lnTo>
                    <a:pt x="1262868" y="214831"/>
                  </a:lnTo>
                  <a:lnTo>
                    <a:pt x="1288672" y="209801"/>
                  </a:lnTo>
                  <a:cubicBezTo>
                    <a:pt x="1308296" y="207272"/>
                    <a:pt x="1328500" y="205952"/>
                    <a:pt x="1349132" y="205952"/>
                  </a:cubicBezTo>
                  <a:cubicBezTo>
                    <a:pt x="1514187" y="205952"/>
                    <a:pt x="1651897" y="290431"/>
                    <a:pt x="1683745" y="402735"/>
                  </a:cubicBezTo>
                  <a:lnTo>
                    <a:pt x="1687848" y="432101"/>
                  </a:lnTo>
                  <a:lnTo>
                    <a:pt x="1729504" y="435332"/>
                  </a:lnTo>
                  <a:cubicBezTo>
                    <a:pt x="1847933" y="453977"/>
                    <a:pt x="1937019" y="534600"/>
                    <a:pt x="1937019" y="631232"/>
                  </a:cubicBezTo>
                  <a:cubicBezTo>
                    <a:pt x="1937019" y="741669"/>
                    <a:pt x="1820661" y="831195"/>
                    <a:pt x="1677126" y="831195"/>
                  </a:cubicBezTo>
                  <a:cubicBezTo>
                    <a:pt x="1641243" y="831195"/>
                    <a:pt x="1607057" y="825600"/>
                    <a:pt x="1575964" y="815481"/>
                  </a:cubicBezTo>
                  <a:lnTo>
                    <a:pt x="1519673" y="786280"/>
                  </a:lnTo>
                  <a:lnTo>
                    <a:pt x="1473960" y="808596"/>
                  </a:lnTo>
                  <a:cubicBezTo>
                    <a:pt x="1411304" y="833641"/>
                    <a:pt x="1335771" y="848265"/>
                    <a:pt x="1254465" y="848265"/>
                  </a:cubicBezTo>
                  <a:cubicBezTo>
                    <a:pt x="1173160" y="848265"/>
                    <a:pt x="1097627" y="833641"/>
                    <a:pt x="1034971" y="808596"/>
                  </a:cubicBezTo>
                  <a:lnTo>
                    <a:pt x="990973" y="787118"/>
                  </a:lnTo>
                  <a:lnTo>
                    <a:pt x="920549" y="848918"/>
                  </a:lnTo>
                  <a:cubicBezTo>
                    <a:pt x="849506" y="890952"/>
                    <a:pt x="751361" y="916950"/>
                    <a:pt x="642954" y="916950"/>
                  </a:cubicBezTo>
                  <a:cubicBezTo>
                    <a:pt x="480343" y="916950"/>
                    <a:pt x="340822" y="858454"/>
                    <a:pt x="281226" y="775087"/>
                  </a:cubicBezTo>
                  <a:lnTo>
                    <a:pt x="280184" y="773102"/>
                  </a:lnTo>
                  <a:lnTo>
                    <a:pt x="259893" y="774676"/>
                  </a:lnTo>
                  <a:cubicBezTo>
                    <a:pt x="116358" y="774676"/>
                    <a:pt x="0" y="685150"/>
                    <a:pt x="0" y="574713"/>
                  </a:cubicBezTo>
                  <a:cubicBezTo>
                    <a:pt x="0" y="464276"/>
                    <a:pt x="116358" y="374750"/>
                    <a:pt x="259893" y="374750"/>
                  </a:cubicBezTo>
                  <a:cubicBezTo>
                    <a:pt x="295777" y="374750"/>
                    <a:pt x="329962" y="380345"/>
                    <a:pt x="361055" y="390464"/>
                  </a:cubicBezTo>
                  <a:lnTo>
                    <a:pt x="385132" y="402954"/>
                  </a:lnTo>
                  <a:lnTo>
                    <a:pt x="382784" y="383717"/>
                  </a:lnTo>
                  <a:cubicBezTo>
                    <a:pt x="382784" y="171796"/>
                    <a:pt x="590846" y="0"/>
                    <a:pt x="847504" y="0"/>
                  </a:cubicBezTo>
                  <a:close/>
                </a:path>
              </a:pathLst>
            </a:custGeom>
            <a:solidFill>
              <a:srgbClr val="FCF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 flipH="1">
            <a:off x="674639" y="2600952"/>
            <a:ext cx="358664" cy="174200"/>
            <a:chOff x="2976168" y="457200"/>
            <a:chExt cx="3682942" cy="1788774"/>
          </a:xfrm>
        </p:grpSpPr>
        <p:sp>
          <p:nvSpPr>
            <p:cNvPr id="17" name="任意多边形 16"/>
            <p:cNvSpPr/>
            <p:nvPr/>
          </p:nvSpPr>
          <p:spPr>
            <a:xfrm>
              <a:off x="2976168" y="457200"/>
              <a:ext cx="3682942" cy="1788774"/>
            </a:xfrm>
            <a:custGeom>
              <a:avLst/>
              <a:gdLst>
                <a:gd name="connsiteX0" fmla="*/ 1779528 w 3682942"/>
                <a:gd name="connsiteY0" fmla="*/ 0 h 1788774"/>
                <a:gd name="connsiteX1" fmla="*/ 2513827 w 3682942"/>
                <a:gd name="connsiteY1" fmla="*/ 350016 h 1788774"/>
                <a:gd name="connsiteX2" fmla="*/ 2544287 w 3682942"/>
                <a:gd name="connsiteY2" fmla="*/ 420581 h 1788774"/>
                <a:gd name="connsiteX3" fmla="*/ 2612857 w 3682942"/>
                <a:gd name="connsiteY3" fmla="*/ 401635 h 1788774"/>
                <a:gd name="connsiteX4" fmla="*/ 2701278 w 3682942"/>
                <a:gd name="connsiteY4" fmla="*/ 393701 h 1788774"/>
                <a:gd name="connsiteX5" fmla="*/ 3131103 w 3682942"/>
                <a:gd name="connsiteY5" fmla="*/ 705522 h 1788774"/>
                <a:gd name="connsiteX6" fmla="*/ 3135207 w 3682942"/>
                <a:gd name="connsiteY6" fmla="*/ 741761 h 1788774"/>
                <a:gd name="connsiteX7" fmla="*/ 3241301 w 3682942"/>
                <a:gd name="connsiteY7" fmla="*/ 762006 h 1788774"/>
                <a:gd name="connsiteX8" fmla="*/ 3682942 w 3682942"/>
                <a:gd name="connsiteY8" fmla="*/ 1171575 h 1788774"/>
                <a:gd name="connsiteX9" fmla="*/ 2959835 w 3682942"/>
                <a:gd name="connsiteY9" fmla="*/ 1616075 h 1788774"/>
                <a:gd name="connsiteX10" fmla="*/ 2814104 w 3682942"/>
                <a:gd name="connsiteY10" fmla="*/ 1607044 h 1788774"/>
                <a:gd name="connsiteX11" fmla="*/ 2793126 w 3682942"/>
                <a:gd name="connsiteY11" fmla="*/ 1603041 h 1788774"/>
                <a:gd name="connsiteX12" fmla="*/ 2675211 w 3682942"/>
                <a:gd name="connsiteY12" fmla="*/ 1657716 h 1788774"/>
                <a:gd name="connsiteX13" fmla="*/ 1848181 w 3682942"/>
                <a:gd name="connsiteY13" fmla="*/ 1788774 h 1788774"/>
                <a:gd name="connsiteX14" fmla="*/ 878333 w 3682942"/>
                <a:gd name="connsiteY14" fmla="*/ 1591494 h 1788774"/>
                <a:gd name="connsiteX15" fmla="*/ 781491 w 3682942"/>
                <a:gd name="connsiteY15" fmla="*/ 1523235 h 1788774"/>
                <a:gd name="connsiteX16" fmla="*/ 700948 w 3682942"/>
                <a:gd name="connsiteY16" fmla="*/ 1539972 h 1788774"/>
                <a:gd name="connsiteX17" fmla="*/ 583377 w 3682942"/>
                <a:gd name="connsiteY17" fmla="*/ 1547906 h 1788774"/>
                <a:gd name="connsiteX18" fmla="*/ 0 w 3682942"/>
                <a:gd name="connsiteY18" fmla="*/ 1157381 h 1788774"/>
                <a:gd name="connsiteX19" fmla="*/ 356300 w 3682942"/>
                <a:gd name="connsiteY19" fmla="*/ 797545 h 1788774"/>
                <a:gd name="connsiteX20" fmla="*/ 415643 w 3682942"/>
                <a:gd name="connsiteY20" fmla="*/ 785214 h 1788774"/>
                <a:gd name="connsiteX21" fmla="*/ 421588 w 3682942"/>
                <a:gd name="connsiteY21" fmla="*/ 768168 h 1788774"/>
                <a:gd name="connsiteX22" fmla="*/ 954028 w 3682942"/>
                <a:gd name="connsiteY22" fmla="*/ 454026 h 1788774"/>
                <a:gd name="connsiteX23" fmla="*/ 998814 w 3682942"/>
                <a:gd name="connsiteY23" fmla="*/ 457543 h 1788774"/>
                <a:gd name="connsiteX24" fmla="*/ 1045229 w 3682942"/>
                <a:gd name="connsiteY24" fmla="*/ 350016 h 1788774"/>
                <a:gd name="connsiteX25" fmla="*/ 1779528 w 3682942"/>
                <a:gd name="connsiteY25" fmla="*/ 0 h 178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2942" h="1788774">
                  <a:moveTo>
                    <a:pt x="1779528" y="0"/>
                  </a:moveTo>
                  <a:cubicBezTo>
                    <a:pt x="2109626" y="0"/>
                    <a:pt x="2392847" y="144326"/>
                    <a:pt x="2513827" y="350016"/>
                  </a:cubicBezTo>
                  <a:lnTo>
                    <a:pt x="2544287" y="420581"/>
                  </a:lnTo>
                  <a:lnTo>
                    <a:pt x="2612857" y="401635"/>
                  </a:lnTo>
                  <a:cubicBezTo>
                    <a:pt x="2641418" y="396433"/>
                    <a:pt x="2670990" y="393701"/>
                    <a:pt x="2701278" y="393701"/>
                  </a:cubicBezTo>
                  <a:cubicBezTo>
                    <a:pt x="2913298" y="393701"/>
                    <a:pt x="3090192" y="527566"/>
                    <a:pt x="3131103" y="705522"/>
                  </a:cubicBezTo>
                  <a:lnTo>
                    <a:pt x="3135207" y="741761"/>
                  </a:lnTo>
                  <a:lnTo>
                    <a:pt x="3241301" y="762006"/>
                  </a:lnTo>
                  <a:cubicBezTo>
                    <a:pt x="3500835" y="829485"/>
                    <a:pt x="3682942" y="987457"/>
                    <a:pt x="3682942" y="1171575"/>
                  </a:cubicBezTo>
                  <a:cubicBezTo>
                    <a:pt x="3682942" y="1417066"/>
                    <a:pt x="3359196" y="1616075"/>
                    <a:pt x="2959835" y="1616075"/>
                  </a:cubicBezTo>
                  <a:cubicBezTo>
                    <a:pt x="2909915" y="1616075"/>
                    <a:pt x="2861176" y="1612966"/>
                    <a:pt x="2814104" y="1607044"/>
                  </a:cubicBezTo>
                  <a:lnTo>
                    <a:pt x="2793126" y="1603041"/>
                  </a:lnTo>
                  <a:lnTo>
                    <a:pt x="2675211" y="1657716"/>
                  </a:lnTo>
                  <a:cubicBezTo>
                    <a:pt x="2463556" y="1738691"/>
                    <a:pt x="2171157" y="1788774"/>
                    <a:pt x="1848181" y="1788774"/>
                  </a:cubicBezTo>
                  <a:cubicBezTo>
                    <a:pt x="1444462" y="1788774"/>
                    <a:pt x="1088518" y="1710519"/>
                    <a:pt x="878333" y="1591494"/>
                  </a:cubicBezTo>
                  <a:lnTo>
                    <a:pt x="781491" y="1523235"/>
                  </a:lnTo>
                  <a:lnTo>
                    <a:pt x="700948" y="1539972"/>
                  </a:lnTo>
                  <a:cubicBezTo>
                    <a:pt x="662971" y="1545174"/>
                    <a:pt x="623651" y="1547906"/>
                    <a:pt x="583377" y="1547906"/>
                  </a:cubicBezTo>
                  <a:cubicBezTo>
                    <a:pt x="261187" y="1547906"/>
                    <a:pt x="0" y="1373062"/>
                    <a:pt x="0" y="1157381"/>
                  </a:cubicBezTo>
                  <a:cubicBezTo>
                    <a:pt x="0" y="995620"/>
                    <a:pt x="146918" y="856830"/>
                    <a:pt x="356300" y="797545"/>
                  </a:cubicBezTo>
                  <a:lnTo>
                    <a:pt x="415643" y="785214"/>
                  </a:lnTo>
                  <a:lnTo>
                    <a:pt x="421588" y="768168"/>
                  </a:lnTo>
                  <a:cubicBezTo>
                    <a:pt x="509311" y="583560"/>
                    <a:pt x="714675" y="454026"/>
                    <a:pt x="954028" y="454026"/>
                  </a:cubicBezTo>
                  <a:lnTo>
                    <a:pt x="998814" y="457543"/>
                  </a:lnTo>
                  <a:lnTo>
                    <a:pt x="1045229" y="350016"/>
                  </a:lnTo>
                  <a:cubicBezTo>
                    <a:pt x="1166209" y="144326"/>
                    <a:pt x="1449431" y="0"/>
                    <a:pt x="1779528" y="0"/>
                  </a:cubicBezTo>
                  <a:close/>
                </a:path>
              </a:pathLst>
            </a:custGeom>
            <a:solidFill>
              <a:srgbClr val="FCF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2976168" y="1545699"/>
              <a:ext cx="3682942" cy="700275"/>
            </a:xfrm>
            <a:custGeom>
              <a:avLst/>
              <a:gdLst>
                <a:gd name="connsiteX0" fmla="*/ 15557 w 3682942"/>
                <a:gd name="connsiteY0" fmla="*/ 0 h 700275"/>
                <a:gd name="connsiteX1" fmla="*/ 45845 w 3682942"/>
                <a:gd name="connsiteY1" fmla="*/ 65317 h 700275"/>
                <a:gd name="connsiteX2" fmla="*/ 583377 w 3682942"/>
                <a:gd name="connsiteY2" fmla="*/ 303832 h 700275"/>
                <a:gd name="connsiteX3" fmla="*/ 700948 w 3682942"/>
                <a:gd name="connsiteY3" fmla="*/ 295898 h 700275"/>
                <a:gd name="connsiteX4" fmla="*/ 781491 w 3682942"/>
                <a:gd name="connsiteY4" fmla="*/ 279161 h 700275"/>
                <a:gd name="connsiteX5" fmla="*/ 878333 w 3682942"/>
                <a:gd name="connsiteY5" fmla="*/ 347420 h 700275"/>
                <a:gd name="connsiteX6" fmla="*/ 1848181 w 3682942"/>
                <a:gd name="connsiteY6" fmla="*/ 544700 h 700275"/>
                <a:gd name="connsiteX7" fmla="*/ 2675211 w 3682942"/>
                <a:gd name="connsiteY7" fmla="*/ 413642 h 700275"/>
                <a:gd name="connsiteX8" fmla="*/ 2793126 w 3682942"/>
                <a:gd name="connsiteY8" fmla="*/ 358967 h 700275"/>
                <a:gd name="connsiteX9" fmla="*/ 2814104 w 3682942"/>
                <a:gd name="connsiteY9" fmla="*/ 362970 h 700275"/>
                <a:gd name="connsiteX10" fmla="*/ 2959835 w 3682942"/>
                <a:gd name="connsiteY10" fmla="*/ 372001 h 700275"/>
                <a:gd name="connsiteX11" fmla="*/ 3668251 w 3682942"/>
                <a:gd name="connsiteY11" fmla="*/ 17083 h 700275"/>
                <a:gd name="connsiteX12" fmla="*/ 3670380 w 3682942"/>
                <a:gd name="connsiteY12" fmla="*/ 4101 h 700275"/>
                <a:gd name="connsiteX13" fmla="*/ 3674610 w 3682942"/>
                <a:gd name="connsiteY13" fmla="*/ 15383 h 700275"/>
                <a:gd name="connsiteX14" fmla="*/ 3682942 w 3682942"/>
                <a:gd name="connsiteY14" fmla="*/ 83076 h 700275"/>
                <a:gd name="connsiteX15" fmla="*/ 2959835 w 3682942"/>
                <a:gd name="connsiteY15" fmla="*/ 527576 h 700275"/>
                <a:gd name="connsiteX16" fmla="*/ 2814104 w 3682942"/>
                <a:gd name="connsiteY16" fmla="*/ 518545 h 700275"/>
                <a:gd name="connsiteX17" fmla="*/ 2793126 w 3682942"/>
                <a:gd name="connsiteY17" fmla="*/ 514542 h 700275"/>
                <a:gd name="connsiteX18" fmla="*/ 2675211 w 3682942"/>
                <a:gd name="connsiteY18" fmla="*/ 569217 h 700275"/>
                <a:gd name="connsiteX19" fmla="*/ 1848181 w 3682942"/>
                <a:gd name="connsiteY19" fmla="*/ 700275 h 700275"/>
                <a:gd name="connsiteX20" fmla="*/ 878333 w 3682942"/>
                <a:gd name="connsiteY20" fmla="*/ 502995 h 700275"/>
                <a:gd name="connsiteX21" fmla="*/ 781491 w 3682942"/>
                <a:gd name="connsiteY21" fmla="*/ 434736 h 700275"/>
                <a:gd name="connsiteX22" fmla="*/ 700948 w 3682942"/>
                <a:gd name="connsiteY22" fmla="*/ 451473 h 700275"/>
                <a:gd name="connsiteX23" fmla="*/ 583377 w 3682942"/>
                <a:gd name="connsiteY23" fmla="*/ 459407 h 700275"/>
                <a:gd name="connsiteX24" fmla="*/ 0 w 3682942"/>
                <a:gd name="connsiteY24" fmla="*/ 68882 h 7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682942" h="700275">
                  <a:moveTo>
                    <a:pt x="15557" y="0"/>
                  </a:moveTo>
                  <a:lnTo>
                    <a:pt x="45845" y="65317"/>
                  </a:lnTo>
                  <a:cubicBezTo>
                    <a:pt x="134406" y="205482"/>
                    <a:pt x="341735" y="303832"/>
                    <a:pt x="583377" y="303832"/>
                  </a:cubicBezTo>
                  <a:cubicBezTo>
                    <a:pt x="623651" y="303832"/>
                    <a:pt x="662971" y="301100"/>
                    <a:pt x="700948" y="295898"/>
                  </a:cubicBezTo>
                  <a:lnTo>
                    <a:pt x="781491" y="279161"/>
                  </a:lnTo>
                  <a:lnTo>
                    <a:pt x="878333" y="347420"/>
                  </a:lnTo>
                  <a:cubicBezTo>
                    <a:pt x="1088518" y="466445"/>
                    <a:pt x="1444462" y="544700"/>
                    <a:pt x="1848181" y="544700"/>
                  </a:cubicBezTo>
                  <a:cubicBezTo>
                    <a:pt x="2171157" y="544700"/>
                    <a:pt x="2463556" y="494617"/>
                    <a:pt x="2675211" y="413642"/>
                  </a:cubicBezTo>
                  <a:lnTo>
                    <a:pt x="2793126" y="358967"/>
                  </a:lnTo>
                  <a:lnTo>
                    <a:pt x="2814104" y="362970"/>
                  </a:lnTo>
                  <a:cubicBezTo>
                    <a:pt x="2861176" y="368892"/>
                    <a:pt x="2909915" y="372001"/>
                    <a:pt x="2959835" y="372001"/>
                  </a:cubicBezTo>
                  <a:cubicBezTo>
                    <a:pt x="3309276" y="372001"/>
                    <a:pt x="3600824" y="219635"/>
                    <a:pt x="3668251" y="17083"/>
                  </a:cubicBezTo>
                  <a:lnTo>
                    <a:pt x="3670380" y="4101"/>
                  </a:lnTo>
                  <a:lnTo>
                    <a:pt x="3674610" y="15383"/>
                  </a:lnTo>
                  <a:cubicBezTo>
                    <a:pt x="3680097" y="37455"/>
                    <a:pt x="3682942" y="60061"/>
                    <a:pt x="3682942" y="83076"/>
                  </a:cubicBezTo>
                  <a:cubicBezTo>
                    <a:pt x="3682942" y="328567"/>
                    <a:pt x="3359196" y="527576"/>
                    <a:pt x="2959835" y="527576"/>
                  </a:cubicBezTo>
                  <a:cubicBezTo>
                    <a:pt x="2909915" y="527576"/>
                    <a:pt x="2861176" y="524467"/>
                    <a:pt x="2814104" y="518545"/>
                  </a:cubicBezTo>
                  <a:lnTo>
                    <a:pt x="2793126" y="514542"/>
                  </a:lnTo>
                  <a:lnTo>
                    <a:pt x="2675211" y="569217"/>
                  </a:lnTo>
                  <a:cubicBezTo>
                    <a:pt x="2463556" y="650192"/>
                    <a:pt x="2171157" y="700275"/>
                    <a:pt x="1848181" y="700275"/>
                  </a:cubicBezTo>
                  <a:cubicBezTo>
                    <a:pt x="1444462" y="700275"/>
                    <a:pt x="1088518" y="622020"/>
                    <a:pt x="878333" y="502995"/>
                  </a:cubicBezTo>
                  <a:lnTo>
                    <a:pt x="781491" y="434736"/>
                  </a:lnTo>
                  <a:lnTo>
                    <a:pt x="700948" y="451473"/>
                  </a:lnTo>
                  <a:cubicBezTo>
                    <a:pt x="662971" y="456675"/>
                    <a:pt x="623651" y="459407"/>
                    <a:pt x="583377" y="459407"/>
                  </a:cubicBezTo>
                  <a:cubicBezTo>
                    <a:pt x="261187" y="459407"/>
                    <a:pt x="0" y="284563"/>
                    <a:pt x="0" y="68882"/>
                  </a:cubicBezTo>
                  <a:close/>
                </a:path>
              </a:pathLst>
            </a:custGeom>
            <a:solidFill>
              <a:srgbClr val="CAEA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椭圆 153"/>
          <p:cNvSpPr/>
          <p:nvPr/>
        </p:nvSpPr>
        <p:spPr>
          <a:xfrm rot="20216895">
            <a:off x="6528570" y="2711701"/>
            <a:ext cx="2511503" cy="100940"/>
          </a:xfrm>
          <a:custGeom>
            <a:avLst/>
            <a:gdLst>
              <a:gd name="connsiteX0" fmla="*/ 0 w 2017875"/>
              <a:gd name="connsiteY0" fmla="*/ 572687 h 1145373"/>
              <a:gd name="connsiteX1" fmla="*/ 1008938 w 2017875"/>
              <a:gd name="connsiteY1" fmla="*/ 0 h 1145373"/>
              <a:gd name="connsiteX2" fmla="*/ 2017876 w 2017875"/>
              <a:gd name="connsiteY2" fmla="*/ 572687 h 1145373"/>
              <a:gd name="connsiteX3" fmla="*/ 1008938 w 2017875"/>
              <a:gd name="connsiteY3" fmla="*/ 1145374 h 1145373"/>
              <a:gd name="connsiteX4" fmla="*/ 0 w 2017875"/>
              <a:gd name="connsiteY4" fmla="*/ 572687 h 1145373"/>
              <a:gd name="connsiteX0" fmla="*/ 0 w 3324884"/>
              <a:gd name="connsiteY0" fmla="*/ 572954 h 1145856"/>
              <a:gd name="connsiteX1" fmla="*/ 1008938 w 3324884"/>
              <a:gd name="connsiteY1" fmla="*/ 267 h 1145856"/>
              <a:gd name="connsiteX2" fmla="*/ 3324884 w 3324884"/>
              <a:gd name="connsiteY2" fmla="*/ 519766 h 1145856"/>
              <a:gd name="connsiteX3" fmla="*/ 1008938 w 3324884"/>
              <a:gd name="connsiteY3" fmla="*/ 1145641 h 1145856"/>
              <a:gd name="connsiteX4" fmla="*/ 0 w 3324884"/>
              <a:gd name="connsiteY4" fmla="*/ 572954 h 1145856"/>
              <a:gd name="connsiteX0" fmla="*/ 0 w 5722559"/>
              <a:gd name="connsiteY0" fmla="*/ 576096 h 1150485"/>
              <a:gd name="connsiteX1" fmla="*/ 1008938 w 5722559"/>
              <a:gd name="connsiteY1" fmla="*/ 3409 h 1150485"/>
              <a:gd name="connsiteX2" fmla="*/ 5722559 w 5722559"/>
              <a:gd name="connsiteY2" fmla="*/ 418219 h 1150485"/>
              <a:gd name="connsiteX3" fmla="*/ 1008938 w 5722559"/>
              <a:gd name="connsiteY3" fmla="*/ 1148783 h 1150485"/>
              <a:gd name="connsiteX4" fmla="*/ 0 w 5722559"/>
              <a:gd name="connsiteY4" fmla="*/ 576096 h 1150485"/>
              <a:gd name="connsiteX0" fmla="*/ 0 w 5933329"/>
              <a:gd name="connsiteY0" fmla="*/ 574549 h 1148330"/>
              <a:gd name="connsiteX1" fmla="*/ 1008938 w 5933329"/>
              <a:gd name="connsiteY1" fmla="*/ 1862 h 1148330"/>
              <a:gd name="connsiteX2" fmla="*/ 5933329 w 5933329"/>
              <a:gd name="connsiteY2" fmla="*/ 450113 h 1148330"/>
              <a:gd name="connsiteX3" fmla="*/ 1008938 w 5933329"/>
              <a:gd name="connsiteY3" fmla="*/ 1147236 h 1148330"/>
              <a:gd name="connsiteX4" fmla="*/ 0 w 5933329"/>
              <a:gd name="connsiteY4" fmla="*/ 574549 h 1148330"/>
              <a:gd name="connsiteX0" fmla="*/ 2782 w 6699476"/>
              <a:gd name="connsiteY0" fmla="*/ 575982 h 1150331"/>
              <a:gd name="connsiteX1" fmla="*/ 1011720 w 6699476"/>
              <a:gd name="connsiteY1" fmla="*/ 3295 h 1150331"/>
              <a:gd name="connsiteX2" fmla="*/ 6699476 w 6699476"/>
              <a:gd name="connsiteY2" fmla="*/ 420140 h 1150331"/>
              <a:gd name="connsiteX3" fmla="*/ 1011720 w 6699476"/>
              <a:gd name="connsiteY3" fmla="*/ 1148669 h 1150331"/>
              <a:gd name="connsiteX4" fmla="*/ 2782 w 6699476"/>
              <a:gd name="connsiteY4" fmla="*/ 575982 h 1150331"/>
              <a:gd name="connsiteX0" fmla="*/ 9055 w 6705749"/>
              <a:gd name="connsiteY0" fmla="*/ 575982 h 1149635"/>
              <a:gd name="connsiteX1" fmla="*/ 1017993 w 6705749"/>
              <a:gd name="connsiteY1" fmla="*/ 3295 h 1149635"/>
              <a:gd name="connsiteX2" fmla="*/ 6705749 w 6705749"/>
              <a:gd name="connsiteY2" fmla="*/ 420140 h 1149635"/>
              <a:gd name="connsiteX3" fmla="*/ 1017993 w 6705749"/>
              <a:gd name="connsiteY3" fmla="*/ 1148669 h 1149635"/>
              <a:gd name="connsiteX4" fmla="*/ 9055 w 6705749"/>
              <a:gd name="connsiteY4" fmla="*/ 575982 h 1149635"/>
              <a:gd name="connsiteX0" fmla="*/ 29879 w 6726573"/>
              <a:gd name="connsiteY0" fmla="*/ 575982 h 1149640"/>
              <a:gd name="connsiteX1" fmla="*/ 1038817 w 6726573"/>
              <a:gd name="connsiteY1" fmla="*/ 3295 h 1149640"/>
              <a:gd name="connsiteX2" fmla="*/ 6726573 w 6726573"/>
              <a:gd name="connsiteY2" fmla="*/ 420140 h 1149640"/>
              <a:gd name="connsiteX3" fmla="*/ 1038817 w 6726573"/>
              <a:gd name="connsiteY3" fmla="*/ 1148669 h 1149640"/>
              <a:gd name="connsiteX4" fmla="*/ 29879 w 6726573"/>
              <a:gd name="connsiteY4" fmla="*/ 575982 h 1149640"/>
              <a:gd name="connsiteX0" fmla="*/ 29879 w 6730938"/>
              <a:gd name="connsiteY0" fmla="*/ 188864 h 762522"/>
              <a:gd name="connsiteX1" fmla="*/ 6726573 w 6730938"/>
              <a:gd name="connsiteY1" fmla="*/ 33022 h 762522"/>
              <a:gd name="connsiteX2" fmla="*/ 1038817 w 6730938"/>
              <a:gd name="connsiteY2" fmla="*/ 761551 h 762522"/>
              <a:gd name="connsiteX3" fmla="*/ 29879 w 6730938"/>
              <a:gd name="connsiteY3" fmla="*/ 188864 h 762522"/>
              <a:gd name="connsiteX0" fmla="*/ -1 w 6696693"/>
              <a:gd name="connsiteY0" fmla="*/ 188864 h 188863"/>
              <a:gd name="connsiteX1" fmla="*/ 6696693 w 6696693"/>
              <a:gd name="connsiteY1" fmla="*/ 33022 h 188863"/>
              <a:gd name="connsiteX2" fmla="*/ -1 w 6696693"/>
              <a:gd name="connsiteY2" fmla="*/ 188864 h 188863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3970 w 6756248"/>
              <a:gd name="connsiteY0" fmla="*/ 501224 h 847269"/>
              <a:gd name="connsiteX1" fmla="*/ 6700664 w 6756248"/>
              <a:gd name="connsiteY1" fmla="*/ 345382 h 847269"/>
              <a:gd name="connsiteX2" fmla="*/ 3970 w 6756248"/>
              <a:gd name="connsiteY2" fmla="*/ 501224 h 847269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4246 w 6708142"/>
              <a:gd name="connsiteY0" fmla="*/ 689949 h 1369838"/>
              <a:gd name="connsiteX1" fmla="*/ 6700940 w 6708142"/>
              <a:gd name="connsiteY1" fmla="*/ 534107 h 1369838"/>
              <a:gd name="connsiteX2" fmla="*/ 4246 w 6708142"/>
              <a:gd name="connsiteY2" fmla="*/ 689949 h 1369838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5547 w 6702241"/>
              <a:gd name="connsiteY0" fmla="*/ 620653 h 1300542"/>
              <a:gd name="connsiteX1" fmla="*/ 6702241 w 6702241"/>
              <a:gd name="connsiteY1" fmla="*/ 464811 h 1300542"/>
              <a:gd name="connsiteX2" fmla="*/ 5547 w 6702241"/>
              <a:gd name="connsiteY2" fmla="*/ 620653 h 1300542"/>
              <a:gd name="connsiteX0" fmla="*/ 5547 w 6702241"/>
              <a:gd name="connsiteY0" fmla="*/ 620653 h 1146123"/>
              <a:gd name="connsiteX1" fmla="*/ 6702241 w 6702241"/>
              <a:gd name="connsiteY1" fmla="*/ 464811 h 1146123"/>
              <a:gd name="connsiteX2" fmla="*/ 5547 w 6702241"/>
              <a:gd name="connsiteY2" fmla="*/ 620653 h 1146123"/>
              <a:gd name="connsiteX0" fmla="*/ 6940 w 6703634"/>
              <a:gd name="connsiteY0" fmla="*/ 478252 h 1003722"/>
              <a:gd name="connsiteX1" fmla="*/ 6703634 w 6703634"/>
              <a:gd name="connsiteY1" fmla="*/ 322410 h 1003722"/>
              <a:gd name="connsiteX2" fmla="*/ 6940 w 6703634"/>
              <a:gd name="connsiteY2" fmla="*/ 478252 h 1003722"/>
              <a:gd name="connsiteX0" fmla="*/ 6940 w 6703634"/>
              <a:gd name="connsiteY0" fmla="*/ 478252 h 927312"/>
              <a:gd name="connsiteX1" fmla="*/ 6703634 w 6703634"/>
              <a:gd name="connsiteY1" fmla="*/ 322410 h 927312"/>
              <a:gd name="connsiteX2" fmla="*/ 6940 w 6703634"/>
              <a:gd name="connsiteY2" fmla="*/ 478252 h 927312"/>
              <a:gd name="connsiteX0" fmla="*/ 908 w 6697602"/>
              <a:gd name="connsiteY0" fmla="*/ 492896 h 957162"/>
              <a:gd name="connsiteX1" fmla="*/ 6697602 w 6697602"/>
              <a:gd name="connsiteY1" fmla="*/ 337054 h 957162"/>
              <a:gd name="connsiteX2" fmla="*/ 908 w 6697602"/>
              <a:gd name="connsiteY2" fmla="*/ 492896 h 957162"/>
              <a:gd name="connsiteX0" fmla="*/ 107 w 6696801"/>
              <a:gd name="connsiteY0" fmla="*/ 459499 h 888995"/>
              <a:gd name="connsiteX1" fmla="*/ 6696801 w 6696801"/>
              <a:gd name="connsiteY1" fmla="*/ 303657 h 888995"/>
              <a:gd name="connsiteX2" fmla="*/ 107 w 6696801"/>
              <a:gd name="connsiteY2" fmla="*/ 459499 h 888995"/>
              <a:gd name="connsiteX0" fmla="*/ 107 w 6696801"/>
              <a:gd name="connsiteY0" fmla="*/ 479688 h 909184"/>
              <a:gd name="connsiteX1" fmla="*/ 6696801 w 6696801"/>
              <a:gd name="connsiteY1" fmla="*/ 323846 h 909184"/>
              <a:gd name="connsiteX2" fmla="*/ 107 w 6696801"/>
              <a:gd name="connsiteY2" fmla="*/ 479688 h 909184"/>
              <a:gd name="connsiteX0" fmla="*/ 107 w 6696801"/>
              <a:gd name="connsiteY0" fmla="*/ 479688 h 940678"/>
              <a:gd name="connsiteX1" fmla="*/ 6696801 w 6696801"/>
              <a:gd name="connsiteY1" fmla="*/ 323846 h 940678"/>
              <a:gd name="connsiteX2" fmla="*/ 107 w 6696801"/>
              <a:gd name="connsiteY2" fmla="*/ 479688 h 940678"/>
              <a:gd name="connsiteX0" fmla="*/ 157 w 6696851"/>
              <a:gd name="connsiteY0" fmla="*/ 592191 h 1169389"/>
              <a:gd name="connsiteX1" fmla="*/ 6696851 w 6696851"/>
              <a:gd name="connsiteY1" fmla="*/ 436349 h 1169389"/>
              <a:gd name="connsiteX2" fmla="*/ 157 w 6696851"/>
              <a:gd name="connsiteY2" fmla="*/ 592191 h 1169389"/>
              <a:gd name="connsiteX0" fmla="*/ 493 w 6697187"/>
              <a:gd name="connsiteY0" fmla="*/ 497740 h 977584"/>
              <a:gd name="connsiteX1" fmla="*/ 6697187 w 6697187"/>
              <a:gd name="connsiteY1" fmla="*/ 341898 h 977584"/>
              <a:gd name="connsiteX2" fmla="*/ 493 w 6697187"/>
              <a:gd name="connsiteY2" fmla="*/ 497740 h 977584"/>
              <a:gd name="connsiteX0" fmla="*/ 500 w 6642198"/>
              <a:gd name="connsiteY0" fmla="*/ 513253 h 980121"/>
              <a:gd name="connsiteX1" fmla="*/ 6642198 w 6642198"/>
              <a:gd name="connsiteY1" fmla="*/ 321242 h 980121"/>
              <a:gd name="connsiteX2" fmla="*/ 500 w 6642198"/>
              <a:gd name="connsiteY2" fmla="*/ 513253 h 980121"/>
              <a:gd name="connsiteX0" fmla="*/ 491 w 6709825"/>
              <a:gd name="connsiteY0" fmla="*/ 478133 h 976265"/>
              <a:gd name="connsiteX1" fmla="*/ 6709825 w 6709825"/>
              <a:gd name="connsiteY1" fmla="*/ 370770 h 976265"/>
              <a:gd name="connsiteX2" fmla="*/ 491 w 6709825"/>
              <a:gd name="connsiteY2" fmla="*/ 478133 h 976265"/>
              <a:gd name="connsiteX0" fmla="*/ 491 w 6709825"/>
              <a:gd name="connsiteY0" fmla="*/ 478133 h 962255"/>
              <a:gd name="connsiteX1" fmla="*/ 6709825 w 6709825"/>
              <a:gd name="connsiteY1" fmla="*/ 370770 h 962255"/>
              <a:gd name="connsiteX2" fmla="*/ 491 w 6709825"/>
              <a:gd name="connsiteY2" fmla="*/ 478133 h 962255"/>
              <a:gd name="connsiteX0" fmla="*/ 905 w 6710239"/>
              <a:gd name="connsiteY0" fmla="*/ 471953 h 956075"/>
              <a:gd name="connsiteX1" fmla="*/ 6710239 w 6710239"/>
              <a:gd name="connsiteY1" fmla="*/ 364590 h 956075"/>
              <a:gd name="connsiteX2" fmla="*/ 905 w 6710239"/>
              <a:gd name="connsiteY2" fmla="*/ 471953 h 956075"/>
              <a:gd name="connsiteX0" fmla="*/ 933 w 6710267"/>
              <a:gd name="connsiteY0" fmla="*/ 454975 h 939097"/>
              <a:gd name="connsiteX1" fmla="*/ 6710267 w 6710267"/>
              <a:gd name="connsiteY1" fmla="*/ 347612 h 939097"/>
              <a:gd name="connsiteX2" fmla="*/ 933 w 6710267"/>
              <a:gd name="connsiteY2" fmla="*/ 454975 h 939097"/>
              <a:gd name="connsiteX0" fmla="*/ 933 w 6710267"/>
              <a:gd name="connsiteY0" fmla="*/ 454975 h 903078"/>
              <a:gd name="connsiteX1" fmla="*/ 6710267 w 6710267"/>
              <a:gd name="connsiteY1" fmla="*/ 347612 h 903078"/>
              <a:gd name="connsiteX2" fmla="*/ 933 w 6710267"/>
              <a:gd name="connsiteY2" fmla="*/ 454975 h 903078"/>
              <a:gd name="connsiteX0" fmla="*/ 1137 w 6303942"/>
              <a:gd name="connsiteY0" fmla="*/ 450007 h 902803"/>
              <a:gd name="connsiteX1" fmla="*/ 6303942 w 6303942"/>
              <a:gd name="connsiteY1" fmla="*/ 356384 h 902803"/>
              <a:gd name="connsiteX2" fmla="*/ 1137 w 6303942"/>
              <a:gd name="connsiteY2" fmla="*/ 450007 h 902803"/>
              <a:gd name="connsiteX0" fmla="*/ 763 w 6303568"/>
              <a:gd name="connsiteY0" fmla="*/ 345042 h 691510"/>
              <a:gd name="connsiteX1" fmla="*/ 6303568 w 6303568"/>
              <a:gd name="connsiteY1" fmla="*/ 251419 h 691510"/>
              <a:gd name="connsiteX2" fmla="*/ 763 w 6303568"/>
              <a:gd name="connsiteY2" fmla="*/ 345042 h 691510"/>
              <a:gd name="connsiteX0" fmla="*/ 464 w 6303269"/>
              <a:gd name="connsiteY0" fmla="*/ 301419 h 603002"/>
              <a:gd name="connsiteX1" fmla="*/ 6303269 w 6303269"/>
              <a:gd name="connsiteY1" fmla="*/ 207796 h 603002"/>
              <a:gd name="connsiteX2" fmla="*/ 464 w 6303269"/>
              <a:gd name="connsiteY2" fmla="*/ 301419 h 603002"/>
              <a:gd name="connsiteX0" fmla="*/ 2 w 6302807"/>
              <a:gd name="connsiteY0" fmla="*/ 232453 h 459965"/>
              <a:gd name="connsiteX1" fmla="*/ 6302807 w 6302807"/>
              <a:gd name="connsiteY1" fmla="*/ 138830 h 459965"/>
              <a:gd name="connsiteX2" fmla="*/ 2 w 6302807"/>
              <a:gd name="connsiteY2" fmla="*/ 232453 h 459965"/>
              <a:gd name="connsiteX0" fmla="*/ 2 w 6302807"/>
              <a:gd name="connsiteY0" fmla="*/ 218785 h 430437"/>
              <a:gd name="connsiteX1" fmla="*/ 6302807 w 6302807"/>
              <a:gd name="connsiteY1" fmla="*/ 125162 h 430437"/>
              <a:gd name="connsiteX2" fmla="*/ 2 w 6302807"/>
              <a:gd name="connsiteY2" fmla="*/ 218785 h 430437"/>
              <a:gd name="connsiteX0" fmla="*/ 2 w 6302807"/>
              <a:gd name="connsiteY0" fmla="*/ 150184 h 361836"/>
              <a:gd name="connsiteX1" fmla="*/ 6302807 w 6302807"/>
              <a:gd name="connsiteY1" fmla="*/ 56561 h 361836"/>
              <a:gd name="connsiteX2" fmla="*/ 2 w 6302807"/>
              <a:gd name="connsiteY2" fmla="*/ 150184 h 361836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133 w 6302938"/>
              <a:gd name="connsiteY0" fmla="*/ 213846 h 451605"/>
              <a:gd name="connsiteX1" fmla="*/ 6302938 w 6302938"/>
              <a:gd name="connsiteY1" fmla="*/ 120223 h 451605"/>
              <a:gd name="connsiteX2" fmla="*/ 133 w 6302938"/>
              <a:gd name="connsiteY2" fmla="*/ 213846 h 451605"/>
              <a:gd name="connsiteX0" fmla="*/ 2289 w 6305094"/>
              <a:gd name="connsiteY0" fmla="*/ 237792 h 499248"/>
              <a:gd name="connsiteX1" fmla="*/ 6305094 w 6305094"/>
              <a:gd name="connsiteY1" fmla="*/ 144169 h 499248"/>
              <a:gd name="connsiteX2" fmla="*/ 2289 w 6305094"/>
              <a:gd name="connsiteY2" fmla="*/ 237792 h 499248"/>
              <a:gd name="connsiteX0" fmla="*/ 1330 w 6304135"/>
              <a:gd name="connsiteY0" fmla="*/ 208330 h 440630"/>
              <a:gd name="connsiteX1" fmla="*/ 6304135 w 6304135"/>
              <a:gd name="connsiteY1" fmla="*/ 114707 h 440630"/>
              <a:gd name="connsiteX2" fmla="*/ 1330 w 6304135"/>
              <a:gd name="connsiteY2" fmla="*/ 208330 h 440630"/>
              <a:gd name="connsiteX0" fmla="*/ 1330 w 6304135"/>
              <a:gd name="connsiteY0" fmla="*/ 190557 h 422857"/>
              <a:gd name="connsiteX1" fmla="*/ 6304135 w 6304135"/>
              <a:gd name="connsiteY1" fmla="*/ 96934 h 422857"/>
              <a:gd name="connsiteX2" fmla="*/ 1330 w 6304135"/>
              <a:gd name="connsiteY2" fmla="*/ 190557 h 422857"/>
              <a:gd name="connsiteX0" fmla="*/ 1322 w 6304127"/>
              <a:gd name="connsiteY0" fmla="*/ 190557 h 391618"/>
              <a:gd name="connsiteX1" fmla="*/ 6304127 w 6304127"/>
              <a:gd name="connsiteY1" fmla="*/ 96934 h 391618"/>
              <a:gd name="connsiteX2" fmla="*/ 1322 w 6304127"/>
              <a:gd name="connsiteY2" fmla="*/ 190557 h 391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04127" h="391618">
                <a:moveTo>
                  <a:pt x="1322" y="190557"/>
                </a:moveTo>
                <a:cubicBezTo>
                  <a:pt x="58819" y="-206459"/>
                  <a:pt x="1676272" y="148415"/>
                  <a:pt x="6304127" y="96934"/>
                </a:cubicBezTo>
                <a:cubicBezTo>
                  <a:pt x="1758417" y="309945"/>
                  <a:pt x="-56175" y="587573"/>
                  <a:pt x="1322" y="190557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" name="椭圆 153"/>
          <p:cNvSpPr/>
          <p:nvPr/>
        </p:nvSpPr>
        <p:spPr>
          <a:xfrm rot="20216895">
            <a:off x="1707460" y="912936"/>
            <a:ext cx="1983464" cy="79718"/>
          </a:xfrm>
          <a:custGeom>
            <a:avLst/>
            <a:gdLst>
              <a:gd name="connsiteX0" fmla="*/ 0 w 2017875"/>
              <a:gd name="connsiteY0" fmla="*/ 572687 h 1145373"/>
              <a:gd name="connsiteX1" fmla="*/ 1008938 w 2017875"/>
              <a:gd name="connsiteY1" fmla="*/ 0 h 1145373"/>
              <a:gd name="connsiteX2" fmla="*/ 2017876 w 2017875"/>
              <a:gd name="connsiteY2" fmla="*/ 572687 h 1145373"/>
              <a:gd name="connsiteX3" fmla="*/ 1008938 w 2017875"/>
              <a:gd name="connsiteY3" fmla="*/ 1145374 h 1145373"/>
              <a:gd name="connsiteX4" fmla="*/ 0 w 2017875"/>
              <a:gd name="connsiteY4" fmla="*/ 572687 h 1145373"/>
              <a:gd name="connsiteX0" fmla="*/ 0 w 3324884"/>
              <a:gd name="connsiteY0" fmla="*/ 572954 h 1145856"/>
              <a:gd name="connsiteX1" fmla="*/ 1008938 w 3324884"/>
              <a:gd name="connsiteY1" fmla="*/ 267 h 1145856"/>
              <a:gd name="connsiteX2" fmla="*/ 3324884 w 3324884"/>
              <a:gd name="connsiteY2" fmla="*/ 519766 h 1145856"/>
              <a:gd name="connsiteX3" fmla="*/ 1008938 w 3324884"/>
              <a:gd name="connsiteY3" fmla="*/ 1145641 h 1145856"/>
              <a:gd name="connsiteX4" fmla="*/ 0 w 3324884"/>
              <a:gd name="connsiteY4" fmla="*/ 572954 h 1145856"/>
              <a:gd name="connsiteX0" fmla="*/ 0 w 5722559"/>
              <a:gd name="connsiteY0" fmla="*/ 576096 h 1150485"/>
              <a:gd name="connsiteX1" fmla="*/ 1008938 w 5722559"/>
              <a:gd name="connsiteY1" fmla="*/ 3409 h 1150485"/>
              <a:gd name="connsiteX2" fmla="*/ 5722559 w 5722559"/>
              <a:gd name="connsiteY2" fmla="*/ 418219 h 1150485"/>
              <a:gd name="connsiteX3" fmla="*/ 1008938 w 5722559"/>
              <a:gd name="connsiteY3" fmla="*/ 1148783 h 1150485"/>
              <a:gd name="connsiteX4" fmla="*/ 0 w 5722559"/>
              <a:gd name="connsiteY4" fmla="*/ 576096 h 1150485"/>
              <a:gd name="connsiteX0" fmla="*/ 0 w 5933329"/>
              <a:gd name="connsiteY0" fmla="*/ 574549 h 1148330"/>
              <a:gd name="connsiteX1" fmla="*/ 1008938 w 5933329"/>
              <a:gd name="connsiteY1" fmla="*/ 1862 h 1148330"/>
              <a:gd name="connsiteX2" fmla="*/ 5933329 w 5933329"/>
              <a:gd name="connsiteY2" fmla="*/ 450113 h 1148330"/>
              <a:gd name="connsiteX3" fmla="*/ 1008938 w 5933329"/>
              <a:gd name="connsiteY3" fmla="*/ 1147236 h 1148330"/>
              <a:gd name="connsiteX4" fmla="*/ 0 w 5933329"/>
              <a:gd name="connsiteY4" fmla="*/ 574549 h 1148330"/>
              <a:gd name="connsiteX0" fmla="*/ 2782 w 6699476"/>
              <a:gd name="connsiteY0" fmla="*/ 575982 h 1150331"/>
              <a:gd name="connsiteX1" fmla="*/ 1011720 w 6699476"/>
              <a:gd name="connsiteY1" fmla="*/ 3295 h 1150331"/>
              <a:gd name="connsiteX2" fmla="*/ 6699476 w 6699476"/>
              <a:gd name="connsiteY2" fmla="*/ 420140 h 1150331"/>
              <a:gd name="connsiteX3" fmla="*/ 1011720 w 6699476"/>
              <a:gd name="connsiteY3" fmla="*/ 1148669 h 1150331"/>
              <a:gd name="connsiteX4" fmla="*/ 2782 w 6699476"/>
              <a:gd name="connsiteY4" fmla="*/ 575982 h 1150331"/>
              <a:gd name="connsiteX0" fmla="*/ 9055 w 6705749"/>
              <a:gd name="connsiteY0" fmla="*/ 575982 h 1149635"/>
              <a:gd name="connsiteX1" fmla="*/ 1017993 w 6705749"/>
              <a:gd name="connsiteY1" fmla="*/ 3295 h 1149635"/>
              <a:gd name="connsiteX2" fmla="*/ 6705749 w 6705749"/>
              <a:gd name="connsiteY2" fmla="*/ 420140 h 1149635"/>
              <a:gd name="connsiteX3" fmla="*/ 1017993 w 6705749"/>
              <a:gd name="connsiteY3" fmla="*/ 1148669 h 1149635"/>
              <a:gd name="connsiteX4" fmla="*/ 9055 w 6705749"/>
              <a:gd name="connsiteY4" fmla="*/ 575982 h 1149635"/>
              <a:gd name="connsiteX0" fmla="*/ 29879 w 6726573"/>
              <a:gd name="connsiteY0" fmla="*/ 575982 h 1149640"/>
              <a:gd name="connsiteX1" fmla="*/ 1038817 w 6726573"/>
              <a:gd name="connsiteY1" fmla="*/ 3295 h 1149640"/>
              <a:gd name="connsiteX2" fmla="*/ 6726573 w 6726573"/>
              <a:gd name="connsiteY2" fmla="*/ 420140 h 1149640"/>
              <a:gd name="connsiteX3" fmla="*/ 1038817 w 6726573"/>
              <a:gd name="connsiteY3" fmla="*/ 1148669 h 1149640"/>
              <a:gd name="connsiteX4" fmla="*/ 29879 w 6726573"/>
              <a:gd name="connsiteY4" fmla="*/ 575982 h 1149640"/>
              <a:gd name="connsiteX0" fmla="*/ 29879 w 6730938"/>
              <a:gd name="connsiteY0" fmla="*/ 188864 h 762522"/>
              <a:gd name="connsiteX1" fmla="*/ 6726573 w 6730938"/>
              <a:gd name="connsiteY1" fmla="*/ 33022 h 762522"/>
              <a:gd name="connsiteX2" fmla="*/ 1038817 w 6730938"/>
              <a:gd name="connsiteY2" fmla="*/ 761551 h 762522"/>
              <a:gd name="connsiteX3" fmla="*/ 29879 w 6730938"/>
              <a:gd name="connsiteY3" fmla="*/ 188864 h 762522"/>
              <a:gd name="connsiteX0" fmla="*/ -1 w 6696693"/>
              <a:gd name="connsiteY0" fmla="*/ 188864 h 188863"/>
              <a:gd name="connsiteX1" fmla="*/ 6696693 w 6696693"/>
              <a:gd name="connsiteY1" fmla="*/ 33022 h 188863"/>
              <a:gd name="connsiteX2" fmla="*/ -1 w 6696693"/>
              <a:gd name="connsiteY2" fmla="*/ 188864 h 188863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3970 w 6756248"/>
              <a:gd name="connsiteY0" fmla="*/ 501224 h 847269"/>
              <a:gd name="connsiteX1" fmla="*/ 6700664 w 6756248"/>
              <a:gd name="connsiteY1" fmla="*/ 345382 h 847269"/>
              <a:gd name="connsiteX2" fmla="*/ 3970 w 6756248"/>
              <a:gd name="connsiteY2" fmla="*/ 501224 h 847269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4246 w 6708142"/>
              <a:gd name="connsiteY0" fmla="*/ 689949 h 1369838"/>
              <a:gd name="connsiteX1" fmla="*/ 6700940 w 6708142"/>
              <a:gd name="connsiteY1" fmla="*/ 534107 h 1369838"/>
              <a:gd name="connsiteX2" fmla="*/ 4246 w 6708142"/>
              <a:gd name="connsiteY2" fmla="*/ 689949 h 1369838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5547 w 6702241"/>
              <a:gd name="connsiteY0" fmla="*/ 620653 h 1300542"/>
              <a:gd name="connsiteX1" fmla="*/ 6702241 w 6702241"/>
              <a:gd name="connsiteY1" fmla="*/ 464811 h 1300542"/>
              <a:gd name="connsiteX2" fmla="*/ 5547 w 6702241"/>
              <a:gd name="connsiteY2" fmla="*/ 620653 h 1300542"/>
              <a:gd name="connsiteX0" fmla="*/ 5547 w 6702241"/>
              <a:gd name="connsiteY0" fmla="*/ 620653 h 1146123"/>
              <a:gd name="connsiteX1" fmla="*/ 6702241 w 6702241"/>
              <a:gd name="connsiteY1" fmla="*/ 464811 h 1146123"/>
              <a:gd name="connsiteX2" fmla="*/ 5547 w 6702241"/>
              <a:gd name="connsiteY2" fmla="*/ 620653 h 1146123"/>
              <a:gd name="connsiteX0" fmla="*/ 6940 w 6703634"/>
              <a:gd name="connsiteY0" fmla="*/ 478252 h 1003722"/>
              <a:gd name="connsiteX1" fmla="*/ 6703634 w 6703634"/>
              <a:gd name="connsiteY1" fmla="*/ 322410 h 1003722"/>
              <a:gd name="connsiteX2" fmla="*/ 6940 w 6703634"/>
              <a:gd name="connsiteY2" fmla="*/ 478252 h 1003722"/>
              <a:gd name="connsiteX0" fmla="*/ 6940 w 6703634"/>
              <a:gd name="connsiteY0" fmla="*/ 478252 h 927312"/>
              <a:gd name="connsiteX1" fmla="*/ 6703634 w 6703634"/>
              <a:gd name="connsiteY1" fmla="*/ 322410 h 927312"/>
              <a:gd name="connsiteX2" fmla="*/ 6940 w 6703634"/>
              <a:gd name="connsiteY2" fmla="*/ 478252 h 927312"/>
              <a:gd name="connsiteX0" fmla="*/ 908 w 6697602"/>
              <a:gd name="connsiteY0" fmla="*/ 492896 h 957162"/>
              <a:gd name="connsiteX1" fmla="*/ 6697602 w 6697602"/>
              <a:gd name="connsiteY1" fmla="*/ 337054 h 957162"/>
              <a:gd name="connsiteX2" fmla="*/ 908 w 6697602"/>
              <a:gd name="connsiteY2" fmla="*/ 492896 h 957162"/>
              <a:gd name="connsiteX0" fmla="*/ 107 w 6696801"/>
              <a:gd name="connsiteY0" fmla="*/ 459499 h 888995"/>
              <a:gd name="connsiteX1" fmla="*/ 6696801 w 6696801"/>
              <a:gd name="connsiteY1" fmla="*/ 303657 h 888995"/>
              <a:gd name="connsiteX2" fmla="*/ 107 w 6696801"/>
              <a:gd name="connsiteY2" fmla="*/ 459499 h 888995"/>
              <a:gd name="connsiteX0" fmla="*/ 107 w 6696801"/>
              <a:gd name="connsiteY0" fmla="*/ 479688 h 909184"/>
              <a:gd name="connsiteX1" fmla="*/ 6696801 w 6696801"/>
              <a:gd name="connsiteY1" fmla="*/ 323846 h 909184"/>
              <a:gd name="connsiteX2" fmla="*/ 107 w 6696801"/>
              <a:gd name="connsiteY2" fmla="*/ 479688 h 909184"/>
              <a:gd name="connsiteX0" fmla="*/ 107 w 6696801"/>
              <a:gd name="connsiteY0" fmla="*/ 479688 h 940678"/>
              <a:gd name="connsiteX1" fmla="*/ 6696801 w 6696801"/>
              <a:gd name="connsiteY1" fmla="*/ 323846 h 940678"/>
              <a:gd name="connsiteX2" fmla="*/ 107 w 6696801"/>
              <a:gd name="connsiteY2" fmla="*/ 479688 h 940678"/>
              <a:gd name="connsiteX0" fmla="*/ 157 w 6696851"/>
              <a:gd name="connsiteY0" fmla="*/ 592191 h 1169389"/>
              <a:gd name="connsiteX1" fmla="*/ 6696851 w 6696851"/>
              <a:gd name="connsiteY1" fmla="*/ 436349 h 1169389"/>
              <a:gd name="connsiteX2" fmla="*/ 157 w 6696851"/>
              <a:gd name="connsiteY2" fmla="*/ 592191 h 1169389"/>
              <a:gd name="connsiteX0" fmla="*/ 493 w 6697187"/>
              <a:gd name="connsiteY0" fmla="*/ 497740 h 977584"/>
              <a:gd name="connsiteX1" fmla="*/ 6697187 w 6697187"/>
              <a:gd name="connsiteY1" fmla="*/ 341898 h 977584"/>
              <a:gd name="connsiteX2" fmla="*/ 493 w 6697187"/>
              <a:gd name="connsiteY2" fmla="*/ 497740 h 977584"/>
              <a:gd name="connsiteX0" fmla="*/ 500 w 6642198"/>
              <a:gd name="connsiteY0" fmla="*/ 513253 h 980121"/>
              <a:gd name="connsiteX1" fmla="*/ 6642198 w 6642198"/>
              <a:gd name="connsiteY1" fmla="*/ 321242 h 980121"/>
              <a:gd name="connsiteX2" fmla="*/ 500 w 6642198"/>
              <a:gd name="connsiteY2" fmla="*/ 513253 h 980121"/>
              <a:gd name="connsiteX0" fmla="*/ 491 w 6709825"/>
              <a:gd name="connsiteY0" fmla="*/ 478133 h 976265"/>
              <a:gd name="connsiteX1" fmla="*/ 6709825 w 6709825"/>
              <a:gd name="connsiteY1" fmla="*/ 370770 h 976265"/>
              <a:gd name="connsiteX2" fmla="*/ 491 w 6709825"/>
              <a:gd name="connsiteY2" fmla="*/ 478133 h 976265"/>
              <a:gd name="connsiteX0" fmla="*/ 491 w 6709825"/>
              <a:gd name="connsiteY0" fmla="*/ 478133 h 962255"/>
              <a:gd name="connsiteX1" fmla="*/ 6709825 w 6709825"/>
              <a:gd name="connsiteY1" fmla="*/ 370770 h 962255"/>
              <a:gd name="connsiteX2" fmla="*/ 491 w 6709825"/>
              <a:gd name="connsiteY2" fmla="*/ 478133 h 962255"/>
              <a:gd name="connsiteX0" fmla="*/ 905 w 6710239"/>
              <a:gd name="connsiteY0" fmla="*/ 471953 h 956075"/>
              <a:gd name="connsiteX1" fmla="*/ 6710239 w 6710239"/>
              <a:gd name="connsiteY1" fmla="*/ 364590 h 956075"/>
              <a:gd name="connsiteX2" fmla="*/ 905 w 6710239"/>
              <a:gd name="connsiteY2" fmla="*/ 471953 h 956075"/>
              <a:gd name="connsiteX0" fmla="*/ 933 w 6710267"/>
              <a:gd name="connsiteY0" fmla="*/ 454975 h 939097"/>
              <a:gd name="connsiteX1" fmla="*/ 6710267 w 6710267"/>
              <a:gd name="connsiteY1" fmla="*/ 347612 h 939097"/>
              <a:gd name="connsiteX2" fmla="*/ 933 w 6710267"/>
              <a:gd name="connsiteY2" fmla="*/ 454975 h 939097"/>
              <a:gd name="connsiteX0" fmla="*/ 933 w 6710267"/>
              <a:gd name="connsiteY0" fmla="*/ 454975 h 903078"/>
              <a:gd name="connsiteX1" fmla="*/ 6710267 w 6710267"/>
              <a:gd name="connsiteY1" fmla="*/ 347612 h 903078"/>
              <a:gd name="connsiteX2" fmla="*/ 933 w 6710267"/>
              <a:gd name="connsiteY2" fmla="*/ 454975 h 903078"/>
              <a:gd name="connsiteX0" fmla="*/ 1137 w 6303942"/>
              <a:gd name="connsiteY0" fmla="*/ 450007 h 902803"/>
              <a:gd name="connsiteX1" fmla="*/ 6303942 w 6303942"/>
              <a:gd name="connsiteY1" fmla="*/ 356384 h 902803"/>
              <a:gd name="connsiteX2" fmla="*/ 1137 w 6303942"/>
              <a:gd name="connsiteY2" fmla="*/ 450007 h 902803"/>
              <a:gd name="connsiteX0" fmla="*/ 763 w 6303568"/>
              <a:gd name="connsiteY0" fmla="*/ 345042 h 691510"/>
              <a:gd name="connsiteX1" fmla="*/ 6303568 w 6303568"/>
              <a:gd name="connsiteY1" fmla="*/ 251419 h 691510"/>
              <a:gd name="connsiteX2" fmla="*/ 763 w 6303568"/>
              <a:gd name="connsiteY2" fmla="*/ 345042 h 691510"/>
              <a:gd name="connsiteX0" fmla="*/ 464 w 6303269"/>
              <a:gd name="connsiteY0" fmla="*/ 301419 h 603002"/>
              <a:gd name="connsiteX1" fmla="*/ 6303269 w 6303269"/>
              <a:gd name="connsiteY1" fmla="*/ 207796 h 603002"/>
              <a:gd name="connsiteX2" fmla="*/ 464 w 6303269"/>
              <a:gd name="connsiteY2" fmla="*/ 301419 h 603002"/>
              <a:gd name="connsiteX0" fmla="*/ 2 w 6302807"/>
              <a:gd name="connsiteY0" fmla="*/ 232453 h 459965"/>
              <a:gd name="connsiteX1" fmla="*/ 6302807 w 6302807"/>
              <a:gd name="connsiteY1" fmla="*/ 138830 h 459965"/>
              <a:gd name="connsiteX2" fmla="*/ 2 w 6302807"/>
              <a:gd name="connsiteY2" fmla="*/ 232453 h 459965"/>
              <a:gd name="connsiteX0" fmla="*/ 2 w 6302807"/>
              <a:gd name="connsiteY0" fmla="*/ 218785 h 430437"/>
              <a:gd name="connsiteX1" fmla="*/ 6302807 w 6302807"/>
              <a:gd name="connsiteY1" fmla="*/ 125162 h 430437"/>
              <a:gd name="connsiteX2" fmla="*/ 2 w 6302807"/>
              <a:gd name="connsiteY2" fmla="*/ 218785 h 430437"/>
              <a:gd name="connsiteX0" fmla="*/ 2 w 6302807"/>
              <a:gd name="connsiteY0" fmla="*/ 150184 h 361836"/>
              <a:gd name="connsiteX1" fmla="*/ 6302807 w 6302807"/>
              <a:gd name="connsiteY1" fmla="*/ 56561 h 361836"/>
              <a:gd name="connsiteX2" fmla="*/ 2 w 6302807"/>
              <a:gd name="connsiteY2" fmla="*/ 150184 h 361836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133 w 6302938"/>
              <a:gd name="connsiteY0" fmla="*/ 213846 h 451605"/>
              <a:gd name="connsiteX1" fmla="*/ 6302938 w 6302938"/>
              <a:gd name="connsiteY1" fmla="*/ 120223 h 451605"/>
              <a:gd name="connsiteX2" fmla="*/ 133 w 6302938"/>
              <a:gd name="connsiteY2" fmla="*/ 213846 h 451605"/>
              <a:gd name="connsiteX0" fmla="*/ 2289 w 6305094"/>
              <a:gd name="connsiteY0" fmla="*/ 237792 h 499248"/>
              <a:gd name="connsiteX1" fmla="*/ 6305094 w 6305094"/>
              <a:gd name="connsiteY1" fmla="*/ 144169 h 499248"/>
              <a:gd name="connsiteX2" fmla="*/ 2289 w 6305094"/>
              <a:gd name="connsiteY2" fmla="*/ 237792 h 499248"/>
              <a:gd name="connsiteX0" fmla="*/ 1330 w 6304135"/>
              <a:gd name="connsiteY0" fmla="*/ 208330 h 440630"/>
              <a:gd name="connsiteX1" fmla="*/ 6304135 w 6304135"/>
              <a:gd name="connsiteY1" fmla="*/ 114707 h 440630"/>
              <a:gd name="connsiteX2" fmla="*/ 1330 w 6304135"/>
              <a:gd name="connsiteY2" fmla="*/ 208330 h 440630"/>
              <a:gd name="connsiteX0" fmla="*/ 1330 w 6304135"/>
              <a:gd name="connsiteY0" fmla="*/ 190557 h 422857"/>
              <a:gd name="connsiteX1" fmla="*/ 6304135 w 6304135"/>
              <a:gd name="connsiteY1" fmla="*/ 96934 h 422857"/>
              <a:gd name="connsiteX2" fmla="*/ 1330 w 6304135"/>
              <a:gd name="connsiteY2" fmla="*/ 190557 h 422857"/>
              <a:gd name="connsiteX0" fmla="*/ 1322 w 6304127"/>
              <a:gd name="connsiteY0" fmla="*/ 190557 h 391618"/>
              <a:gd name="connsiteX1" fmla="*/ 6304127 w 6304127"/>
              <a:gd name="connsiteY1" fmla="*/ 96934 h 391618"/>
              <a:gd name="connsiteX2" fmla="*/ 1322 w 6304127"/>
              <a:gd name="connsiteY2" fmla="*/ 190557 h 391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04127" h="391618">
                <a:moveTo>
                  <a:pt x="1322" y="190557"/>
                </a:moveTo>
                <a:cubicBezTo>
                  <a:pt x="58819" y="-206459"/>
                  <a:pt x="1676272" y="148415"/>
                  <a:pt x="6304127" y="96934"/>
                </a:cubicBezTo>
                <a:cubicBezTo>
                  <a:pt x="1758417" y="309945"/>
                  <a:pt x="-56175" y="587573"/>
                  <a:pt x="1322" y="190557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" name="椭圆 153"/>
          <p:cNvSpPr/>
          <p:nvPr/>
        </p:nvSpPr>
        <p:spPr>
          <a:xfrm rot="20216895">
            <a:off x="695390" y="2986010"/>
            <a:ext cx="2511503" cy="100940"/>
          </a:xfrm>
          <a:custGeom>
            <a:avLst/>
            <a:gdLst>
              <a:gd name="connsiteX0" fmla="*/ 0 w 2017875"/>
              <a:gd name="connsiteY0" fmla="*/ 572687 h 1145373"/>
              <a:gd name="connsiteX1" fmla="*/ 1008938 w 2017875"/>
              <a:gd name="connsiteY1" fmla="*/ 0 h 1145373"/>
              <a:gd name="connsiteX2" fmla="*/ 2017876 w 2017875"/>
              <a:gd name="connsiteY2" fmla="*/ 572687 h 1145373"/>
              <a:gd name="connsiteX3" fmla="*/ 1008938 w 2017875"/>
              <a:gd name="connsiteY3" fmla="*/ 1145374 h 1145373"/>
              <a:gd name="connsiteX4" fmla="*/ 0 w 2017875"/>
              <a:gd name="connsiteY4" fmla="*/ 572687 h 1145373"/>
              <a:gd name="connsiteX0" fmla="*/ 0 w 3324884"/>
              <a:gd name="connsiteY0" fmla="*/ 572954 h 1145856"/>
              <a:gd name="connsiteX1" fmla="*/ 1008938 w 3324884"/>
              <a:gd name="connsiteY1" fmla="*/ 267 h 1145856"/>
              <a:gd name="connsiteX2" fmla="*/ 3324884 w 3324884"/>
              <a:gd name="connsiteY2" fmla="*/ 519766 h 1145856"/>
              <a:gd name="connsiteX3" fmla="*/ 1008938 w 3324884"/>
              <a:gd name="connsiteY3" fmla="*/ 1145641 h 1145856"/>
              <a:gd name="connsiteX4" fmla="*/ 0 w 3324884"/>
              <a:gd name="connsiteY4" fmla="*/ 572954 h 1145856"/>
              <a:gd name="connsiteX0" fmla="*/ 0 w 5722559"/>
              <a:gd name="connsiteY0" fmla="*/ 576096 h 1150485"/>
              <a:gd name="connsiteX1" fmla="*/ 1008938 w 5722559"/>
              <a:gd name="connsiteY1" fmla="*/ 3409 h 1150485"/>
              <a:gd name="connsiteX2" fmla="*/ 5722559 w 5722559"/>
              <a:gd name="connsiteY2" fmla="*/ 418219 h 1150485"/>
              <a:gd name="connsiteX3" fmla="*/ 1008938 w 5722559"/>
              <a:gd name="connsiteY3" fmla="*/ 1148783 h 1150485"/>
              <a:gd name="connsiteX4" fmla="*/ 0 w 5722559"/>
              <a:gd name="connsiteY4" fmla="*/ 576096 h 1150485"/>
              <a:gd name="connsiteX0" fmla="*/ 0 w 5933329"/>
              <a:gd name="connsiteY0" fmla="*/ 574549 h 1148330"/>
              <a:gd name="connsiteX1" fmla="*/ 1008938 w 5933329"/>
              <a:gd name="connsiteY1" fmla="*/ 1862 h 1148330"/>
              <a:gd name="connsiteX2" fmla="*/ 5933329 w 5933329"/>
              <a:gd name="connsiteY2" fmla="*/ 450113 h 1148330"/>
              <a:gd name="connsiteX3" fmla="*/ 1008938 w 5933329"/>
              <a:gd name="connsiteY3" fmla="*/ 1147236 h 1148330"/>
              <a:gd name="connsiteX4" fmla="*/ 0 w 5933329"/>
              <a:gd name="connsiteY4" fmla="*/ 574549 h 1148330"/>
              <a:gd name="connsiteX0" fmla="*/ 2782 w 6699476"/>
              <a:gd name="connsiteY0" fmla="*/ 575982 h 1150331"/>
              <a:gd name="connsiteX1" fmla="*/ 1011720 w 6699476"/>
              <a:gd name="connsiteY1" fmla="*/ 3295 h 1150331"/>
              <a:gd name="connsiteX2" fmla="*/ 6699476 w 6699476"/>
              <a:gd name="connsiteY2" fmla="*/ 420140 h 1150331"/>
              <a:gd name="connsiteX3" fmla="*/ 1011720 w 6699476"/>
              <a:gd name="connsiteY3" fmla="*/ 1148669 h 1150331"/>
              <a:gd name="connsiteX4" fmla="*/ 2782 w 6699476"/>
              <a:gd name="connsiteY4" fmla="*/ 575982 h 1150331"/>
              <a:gd name="connsiteX0" fmla="*/ 9055 w 6705749"/>
              <a:gd name="connsiteY0" fmla="*/ 575982 h 1149635"/>
              <a:gd name="connsiteX1" fmla="*/ 1017993 w 6705749"/>
              <a:gd name="connsiteY1" fmla="*/ 3295 h 1149635"/>
              <a:gd name="connsiteX2" fmla="*/ 6705749 w 6705749"/>
              <a:gd name="connsiteY2" fmla="*/ 420140 h 1149635"/>
              <a:gd name="connsiteX3" fmla="*/ 1017993 w 6705749"/>
              <a:gd name="connsiteY3" fmla="*/ 1148669 h 1149635"/>
              <a:gd name="connsiteX4" fmla="*/ 9055 w 6705749"/>
              <a:gd name="connsiteY4" fmla="*/ 575982 h 1149635"/>
              <a:gd name="connsiteX0" fmla="*/ 29879 w 6726573"/>
              <a:gd name="connsiteY0" fmla="*/ 575982 h 1149640"/>
              <a:gd name="connsiteX1" fmla="*/ 1038817 w 6726573"/>
              <a:gd name="connsiteY1" fmla="*/ 3295 h 1149640"/>
              <a:gd name="connsiteX2" fmla="*/ 6726573 w 6726573"/>
              <a:gd name="connsiteY2" fmla="*/ 420140 h 1149640"/>
              <a:gd name="connsiteX3" fmla="*/ 1038817 w 6726573"/>
              <a:gd name="connsiteY3" fmla="*/ 1148669 h 1149640"/>
              <a:gd name="connsiteX4" fmla="*/ 29879 w 6726573"/>
              <a:gd name="connsiteY4" fmla="*/ 575982 h 1149640"/>
              <a:gd name="connsiteX0" fmla="*/ 29879 w 6730938"/>
              <a:gd name="connsiteY0" fmla="*/ 188864 h 762522"/>
              <a:gd name="connsiteX1" fmla="*/ 6726573 w 6730938"/>
              <a:gd name="connsiteY1" fmla="*/ 33022 h 762522"/>
              <a:gd name="connsiteX2" fmla="*/ 1038817 w 6730938"/>
              <a:gd name="connsiteY2" fmla="*/ 761551 h 762522"/>
              <a:gd name="connsiteX3" fmla="*/ 29879 w 6730938"/>
              <a:gd name="connsiteY3" fmla="*/ 188864 h 762522"/>
              <a:gd name="connsiteX0" fmla="*/ -1 w 6696693"/>
              <a:gd name="connsiteY0" fmla="*/ 188864 h 188863"/>
              <a:gd name="connsiteX1" fmla="*/ 6696693 w 6696693"/>
              <a:gd name="connsiteY1" fmla="*/ 33022 h 188863"/>
              <a:gd name="connsiteX2" fmla="*/ -1 w 6696693"/>
              <a:gd name="connsiteY2" fmla="*/ 188864 h 188863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3970 w 6756248"/>
              <a:gd name="connsiteY0" fmla="*/ 501224 h 847269"/>
              <a:gd name="connsiteX1" fmla="*/ 6700664 w 6756248"/>
              <a:gd name="connsiteY1" fmla="*/ 345382 h 847269"/>
              <a:gd name="connsiteX2" fmla="*/ 3970 w 6756248"/>
              <a:gd name="connsiteY2" fmla="*/ 501224 h 847269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4246 w 6708142"/>
              <a:gd name="connsiteY0" fmla="*/ 689949 h 1369838"/>
              <a:gd name="connsiteX1" fmla="*/ 6700940 w 6708142"/>
              <a:gd name="connsiteY1" fmla="*/ 534107 h 1369838"/>
              <a:gd name="connsiteX2" fmla="*/ 4246 w 6708142"/>
              <a:gd name="connsiteY2" fmla="*/ 689949 h 1369838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5547 w 6702241"/>
              <a:gd name="connsiteY0" fmla="*/ 620653 h 1300542"/>
              <a:gd name="connsiteX1" fmla="*/ 6702241 w 6702241"/>
              <a:gd name="connsiteY1" fmla="*/ 464811 h 1300542"/>
              <a:gd name="connsiteX2" fmla="*/ 5547 w 6702241"/>
              <a:gd name="connsiteY2" fmla="*/ 620653 h 1300542"/>
              <a:gd name="connsiteX0" fmla="*/ 5547 w 6702241"/>
              <a:gd name="connsiteY0" fmla="*/ 620653 h 1146123"/>
              <a:gd name="connsiteX1" fmla="*/ 6702241 w 6702241"/>
              <a:gd name="connsiteY1" fmla="*/ 464811 h 1146123"/>
              <a:gd name="connsiteX2" fmla="*/ 5547 w 6702241"/>
              <a:gd name="connsiteY2" fmla="*/ 620653 h 1146123"/>
              <a:gd name="connsiteX0" fmla="*/ 6940 w 6703634"/>
              <a:gd name="connsiteY0" fmla="*/ 478252 h 1003722"/>
              <a:gd name="connsiteX1" fmla="*/ 6703634 w 6703634"/>
              <a:gd name="connsiteY1" fmla="*/ 322410 h 1003722"/>
              <a:gd name="connsiteX2" fmla="*/ 6940 w 6703634"/>
              <a:gd name="connsiteY2" fmla="*/ 478252 h 1003722"/>
              <a:gd name="connsiteX0" fmla="*/ 6940 w 6703634"/>
              <a:gd name="connsiteY0" fmla="*/ 478252 h 927312"/>
              <a:gd name="connsiteX1" fmla="*/ 6703634 w 6703634"/>
              <a:gd name="connsiteY1" fmla="*/ 322410 h 927312"/>
              <a:gd name="connsiteX2" fmla="*/ 6940 w 6703634"/>
              <a:gd name="connsiteY2" fmla="*/ 478252 h 927312"/>
              <a:gd name="connsiteX0" fmla="*/ 908 w 6697602"/>
              <a:gd name="connsiteY0" fmla="*/ 492896 h 957162"/>
              <a:gd name="connsiteX1" fmla="*/ 6697602 w 6697602"/>
              <a:gd name="connsiteY1" fmla="*/ 337054 h 957162"/>
              <a:gd name="connsiteX2" fmla="*/ 908 w 6697602"/>
              <a:gd name="connsiteY2" fmla="*/ 492896 h 957162"/>
              <a:gd name="connsiteX0" fmla="*/ 107 w 6696801"/>
              <a:gd name="connsiteY0" fmla="*/ 459499 h 888995"/>
              <a:gd name="connsiteX1" fmla="*/ 6696801 w 6696801"/>
              <a:gd name="connsiteY1" fmla="*/ 303657 h 888995"/>
              <a:gd name="connsiteX2" fmla="*/ 107 w 6696801"/>
              <a:gd name="connsiteY2" fmla="*/ 459499 h 888995"/>
              <a:gd name="connsiteX0" fmla="*/ 107 w 6696801"/>
              <a:gd name="connsiteY0" fmla="*/ 479688 h 909184"/>
              <a:gd name="connsiteX1" fmla="*/ 6696801 w 6696801"/>
              <a:gd name="connsiteY1" fmla="*/ 323846 h 909184"/>
              <a:gd name="connsiteX2" fmla="*/ 107 w 6696801"/>
              <a:gd name="connsiteY2" fmla="*/ 479688 h 909184"/>
              <a:gd name="connsiteX0" fmla="*/ 107 w 6696801"/>
              <a:gd name="connsiteY0" fmla="*/ 479688 h 940678"/>
              <a:gd name="connsiteX1" fmla="*/ 6696801 w 6696801"/>
              <a:gd name="connsiteY1" fmla="*/ 323846 h 940678"/>
              <a:gd name="connsiteX2" fmla="*/ 107 w 6696801"/>
              <a:gd name="connsiteY2" fmla="*/ 479688 h 940678"/>
              <a:gd name="connsiteX0" fmla="*/ 157 w 6696851"/>
              <a:gd name="connsiteY0" fmla="*/ 592191 h 1169389"/>
              <a:gd name="connsiteX1" fmla="*/ 6696851 w 6696851"/>
              <a:gd name="connsiteY1" fmla="*/ 436349 h 1169389"/>
              <a:gd name="connsiteX2" fmla="*/ 157 w 6696851"/>
              <a:gd name="connsiteY2" fmla="*/ 592191 h 1169389"/>
              <a:gd name="connsiteX0" fmla="*/ 493 w 6697187"/>
              <a:gd name="connsiteY0" fmla="*/ 497740 h 977584"/>
              <a:gd name="connsiteX1" fmla="*/ 6697187 w 6697187"/>
              <a:gd name="connsiteY1" fmla="*/ 341898 h 977584"/>
              <a:gd name="connsiteX2" fmla="*/ 493 w 6697187"/>
              <a:gd name="connsiteY2" fmla="*/ 497740 h 977584"/>
              <a:gd name="connsiteX0" fmla="*/ 500 w 6642198"/>
              <a:gd name="connsiteY0" fmla="*/ 513253 h 980121"/>
              <a:gd name="connsiteX1" fmla="*/ 6642198 w 6642198"/>
              <a:gd name="connsiteY1" fmla="*/ 321242 h 980121"/>
              <a:gd name="connsiteX2" fmla="*/ 500 w 6642198"/>
              <a:gd name="connsiteY2" fmla="*/ 513253 h 980121"/>
              <a:gd name="connsiteX0" fmla="*/ 491 w 6709825"/>
              <a:gd name="connsiteY0" fmla="*/ 478133 h 976265"/>
              <a:gd name="connsiteX1" fmla="*/ 6709825 w 6709825"/>
              <a:gd name="connsiteY1" fmla="*/ 370770 h 976265"/>
              <a:gd name="connsiteX2" fmla="*/ 491 w 6709825"/>
              <a:gd name="connsiteY2" fmla="*/ 478133 h 976265"/>
              <a:gd name="connsiteX0" fmla="*/ 491 w 6709825"/>
              <a:gd name="connsiteY0" fmla="*/ 478133 h 962255"/>
              <a:gd name="connsiteX1" fmla="*/ 6709825 w 6709825"/>
              <a:gd name="connsiteY1" fmla="*/ 370770 h 962255"/>
              <a:gd name="connsiteX2" fmla="*/ 491 w 6709825"/>
              <a:gd name="connsiteY2" fmla="*/ 478133 h 962255"/>
              <a:gd name="connsiteX0" fmla="*/ 905 w 6710239"/>
              <a:gd name="connsiteY0" fmla="*/ 471953 h 956075"/>
              <a:gd name="connsiteX1" fmla="*/ 6710239 w 6710239"/>
              <a:gd name="connsiteY1" fmla="*/ 364590 h 956075"/>
              <a:gd name="connsiteX2" fmla="*/ 905 w 6710239"/>
              <a:gd name="connsiteY2" fmla="*/ 471953 h 956075"/>
              <a:gd name="connsiteX0" fmla="*/ 933 w 6710267"/>
              <a:gd name="connsiteY0" fmla="*/ 454975 h 939097"/>
              <a:gd name="connsiteX1" fmla="*/ 6710267 w 6710267"/>
              <a:gd name="connsiteY1" fmla="*/ 347612 h 939097"/>
              <a:gd name="connsiteX2" fmla="*/ 933 w 6710267"/>
              <a:gd name="connsiteY2" fmla="*/ 454975 h 939097"/>
              <a:gd name="connsiteX0" fmla="*/ 933 w 6710267"/>
              <a:gd name="connsiteY0" fmla="*/ 454975 h 903078"/>
              <a:gd name="connsiteX1" fmla="*/ 6710267 w 6710267"/>
              <a:gd name="connsiteY1" fmla="*/ 347612 h 903078"/>
              <a:gd name="connsiteX2" fmla="*/ 933 w 6710267"/>
              <a:gd name="connsiteY2" fmla="*/ 454975 h 903078"/>
              <a:gd name="connsiteX0" fmla="*/ 1137 w 6303942"/>
              <a:gd name="connsiteY0" fmla="*/ 450007 h 902803"/>
              <a:gd name="connsiteX1" fmla="*/ 6303942 w 6303942"/>
              <a:gd name="connsiteY1" fmla="*/ 356384 h 902803"/>
              <a:gd name="connsiteX2" fmla="*/ 1137 w 6303942"/>
              <a:gd name="connsiteY2" fmla="*/ 450007 h 902803"/>
              <a:gd name="connsiteX0" fmla="*/ 763 w 6303568"/>
              <a:gd name="connsiteY0" fmla="*/ 345042 h 691510"/>
              <a:gd name="connsiteX1" fmla="*/ 6303568 w 6303568"/>
              <a:gd name="connsiteY1" fmla="*/ 251419 h 691510"/>
              <a:gd name="connsiteX2" fmla="*/ 763 w 6303568"/>
              <a:gd name="connsiteY2" fmla="*/ 345042 h 691510"/>
              <a:gd name="connsiteX0" fmla="*/ 464 w 6303269"/>
              <a:gd name="connsiteY0" fmla="*/ 301419 h 603002"/>
              <a:gd name="connsiteX1" fmla="*/ 6303269 w 6303269"/>
              <a:gd name="connsiteY1" fmla="*/ 207796 h 603002"/>
              <a:gd name="connsiteX2" fmla="*/ 464 w 6303269"/>
              <a:gd name="connsiteY2" fmla="*/ 301419 h 603002"/>
              <a:gd name="connsiteX0" fmla="*/ 2 w 6302807"/>
              <a:gd name="connsiteY0" fmla="*/ 232453 h 459965"/>
              <a:gd name="connsiteX1" fmla="*/ 6302807 w 6302807"/>
              <a:gd name="connsiteY1" fmla="*/ 138830 h 459965"/>
              <a:gd name="connsiteX2" fmla="*/ 2 w 6302807"/>
              <a:gd name="connsiteY2" fmla="*/ 232453 h 459965"/>
              <a:gd name="connsiteX0" fmla="*/ 2 w 6302807"/>
              <a:gd name="connsiteY0" fmla="*/ 218785 h 430437"/>
              <a:gd name="connsiteX1" fmla="*/ 6302807 w 6302807"/>
              <a:gd name="connsiteY1" fmla="*/ 125162 h 430437"/>
              <a:gd name="connsiteX2" fmla="*/ 2 w 6302807"/>
              <a:gd name="connsiteY2" fmla="*/ 218785 h 430437"/>
              <a:gd name="connsiteX0" fmla="*/ 2 w 6302807"/>
              <a:gd name="connsiteY0" fmla="*/ 150184 h 361836"/>
              <a:gd name="connsiteX1" fmla="*/ 6302807 w 6302807"/>
              <a:gd name="connsiteY1" fmla="*/ 56561 h 361836"/>
              <a:gd name="connsiteX2" fmla="*/ 2 w 6302807"/>
              <a:gd name="connsiteY2" fmla="*/ 150184 h 361836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133 w 6302938"/>
              <a:gd name="connsiteY0" fmla="*/ 213846 h 451605"/>
              <a:gd name="connsiteX1" fmla="*/ 6302938 w 6302938"/>
              <a:gd name="connsiteY1" fmla="*/ 120223 h 451605"/>
              <a:gd name="connsiteX2" fmla="*/ 133 w 6302938"/>
              <a:gd name="connsiteY2" fmla="*/ 213846 h 451605"/>
              <a:gd name="connsiteX0" fmla="*/ 2289 w 6305094"/>
              <a:gd name="connsiteY0" fmla="*/ 237792 h 499248"/>
              <a:gd name="connsiteX1" fmla="*/ 6305094 w 6305094"/>
              <a:gd name="connsiteY1" fmla="*/ 144169 h 499248"/>
              <a:gd name="connsiteX2" fmla="*/ 2289 w 6305094"/>
              <a:gd name="connsiteY2" fmla="*/ 237792 h 499248"/>
              <a:gd name="connsiteX0" fmla="*/ 1330 w 6304135"/>
              <a:gd name="connsiteY0" fmla="*/ 208330 h 440630"/>
              <a:gd name="connsiteX1" fmla="*/ 6304135 w 6304135"/>
              <a:gd name="connsiteY1" fmla="*/ 114707 h 440630"/>
              <a:gd name="connsiteX2" fmla="*/ 1330 w 6304135"/>
              <a:gd name="connsiteY2" fmla="*/ 208330 h 440630"/>
              <a:gd name="connsiteX0" fmla="*/ 1330 w 6304135"/>
              <a:gd name="connsiteY0" fmla="*/ 190557 h 422857"/>
              <a:gd name="connsiteX1" fmla="*/ 6304135 w 6304135"/>
              <a:gd name="connsiteY1" fmla="*/ 96934 h 422857"/>
              <a:gd name="connsiteX2" fmla="*/ 1330 w 6304135"/>
              <a:gd name="connsiteY2" fmla="*/ 190557 h 422857"/>
              <a:gd name="connsiteX0" fmla="*/ 1322 w 6304127"/>
              <a:gd name="connsiteY0" fmla="*/ 190557 h 391618"/>
              <a:gd name="connsiteX1" fmla="*/ 6304127 w 6304127"/>
              <a:gd name="connsiteY1" fmla="*/ 96934 h 391618"/>
              <a:gd name="connsiteX2" fmla="*/ 1322 w 6304127"/>
              <a:gd name="connsiteY2" fmla="*/ 190557 h 391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04127" h="391618">
                <a:moveTo>
                  <a:pt x="1322" y="190557"/>
                </a:moveTo>
                <a:cubicBezTo>
                  <a:pt x="58819" y="-206459"/>
                  <a:pt x="1676272" y="148415"/>
                  <a:pt x="6304127" y="96934"/>
                </a:cubicBezTo>
                <a:cubicBezTo>
                  <a:pt x="1758417" y="309945"/>
                  <a:pt x="-56175" y="587573"/>
                  <a:pt x="1322" y="190557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1052665" y="2877503"/>
            <a:ext cx="2791173" cy="1787256"/>
            <a:chOff x="879945" y="2741613"/>
            <a:chExt cx="2791173" cy="1787256"/>
          </a:xfrm>
        </p:grpSpPr>
        <p:sp>
          <p:nvSpPr>
            <p:cNvPr id="5" name="任意多边形 4"/>
            <p:cNvSpPr/>
            <p:nvPr/>
          </p:nvSpPr>
          <p:spPr>
            <a:xfrm>
              <a:off x="879945" y="2741613"/>
              <a:ext cx="2791173" cy="1787256"/>
            </a:xfrm>
            <a:custGeom>
              <a:avLst/>
              <a:gdLst>
                <a:gd name="connsiteX0" fmla="*/ 57150 w 4248150"/>
                <a:gd name="connsiteY0" fmla="*/ 50800 h 2933700"/>
                <a:gd name="connsiteX1" fmla="*/ 57150 w 4248150"/>
                <a:gd name="connsiteY1" fmla="*/ 50800 h 2933700"/>
                <a:gd name="connsiteX2" fmla="*/ 177800 w 4248150"/>
                <a:gd name="connsiteY2" fmla="*/ 50800 h 2933700"/>
                <a:gd name="connsiteX3" fmla="*/ 1085850 w 4248150"/>
                <a:gd name="connsiteY3" fmla="*/ 12700 h 2933700"/>
                <a:gd name="connsiteX4" fmla="*/ 1644650 w 4248150"/>
                <a:gd name="connsiteY4" fmla="*/ 6350 h 2933700"/>
                <a:gd name="connsiteX5" fmla="*/ 1898650 w 4248150"/>
                <a:gd name="connsiteY5" fmla="*/ 69850 h 2933700"/>
                <a:gd name="connsiteX6" fmla="*/ 2197100 w 4248150"/>
                <a:gd name="connsiteY6" fmla="*/ 31750 h 2933700"/>
                <a:gd name="connsiteX7" fmla="*/ 3009900 w 4248150"/>
                <a:gd name="connsiteY7" fmla="*/ 0 h 2933700"/>
                <a:gd name="connsiteX8" fmla="*/ 4025900 w 4248150"/>
                <a:gd name="connsiteY8" fmla="*/ 19050 h 2933700"/>
                <a:gd name="connsiteX9" fmla="*/ 4248150 w 4248150"/>
                <a:gd name="connsiteY9" fmla="*/ 31750 h 2933700"/>
                <a:gd name="connsiteX10" fmla="*/ 4178300 w 4248150"/>
                <a:gd name="connsiteY10" fmla="*/ 946150 h 2933700"/>
                <a:gd name="connsiteX11" fmla="*/ 4178300 w 4248150"/>
                <a:gd name="connsiteY11" fmla="*/ 1606550 h 2933700"/>
                <a:gd name="connsiteX12" fmla="*/ 4178300 w 4248150"/>
                <a:gd name="connsiteY12" fmla="*/ 1930400 h 2933700"/>
                <a:gd name="connsiteX13" fmla="*/ 4216400 w 4248150"/>
                <a:gd name="connsiteY13" fmla="*/ 2641600 h 2933700"/>
                <a:gd name="connsiteX14" fmla="*/ 4216400 w 4248150"/>
                <a:gd name="connsiteY14" fmla="*/ 2857500 h 2933700"/>
                <a:gd name="connsiteX15" fmla="*/ 3835400 w 4248150"/>
                <a:gd name="connsiteY15" fmla="*/ 2863850 h 2933700"/>
                <a:gd name="connsiteX16" fmla="*/ 2641600 w 4248150"/>
                <a:gd name="connsiteY16" fmla="*/ 2882900 h 2933700"/>
                <a:gd name="connsiteX17" fmla="*/ 1936750 w 4248150"/>
                <a:gd name="connsiteY17" fmla="*/ 2889250 h 2933700"/>
                <a:gd name="connsiteX18" fmla="*/ 1174750 w 4248150"/>
                <a:gd name="connsiteY18" fmla="*/ 2914650 h 2933700"/>
                <a:gd name="connsiteX19" fmla="*/ 723900 w 4248150"/>
                <a:gd name="connsiteY19" fmla="*/ 2857500 h 2933700"/>
                <a:gd name="connsiteX20" fmla="*/ 120650 w 4248150"/>
                <a:gd name="connsiteY20" fmla="*/ 2933700 h 2933700"/>
                <a:gd name="connsiteX21" fmla="*/ 0 w 4248150"/>
                <a:gd name="connsiteY21" fmla="*/ 2717800 h 2933700"/>
                <a:gd name="connsiteX22" fmla="*/ 31750 w 4248150"/>
                <a:gd name="connsiteY22" fmla="*/ 2025650 h 2933700"/>
                <a:gd name="connsiteX23" fmla="*/ 0 w 4248150"/>
                <a:gd name="connsiteY23" fmla="*/ 1289050 h 2933700"/>
                <a:gd name="connsiteX24" fmla="*/ 31750 w 4248150"/>
                <a:gd name="connsiteY24" fmla="*/ 965200 h 2933700"/>
                <a:gd name="connsiteX25" fmla="*/ 95250 w 4248150"/>
                <a:gd name="connsiteY25" fmla="*/ 539750 h 2933700"/>
                <a:gd name="connsiteX26" fmla="*/ 57150 w 4248150"/>
                <a:gd name="connsiteY26" fmla="*/ 50800 h 2933700"/>
                <a:gd name="connsiteX0" fmla="*/ 57150 w 4248150"/>
                <a:gd name="connsiteY0" fmla="*/ 50800 h 2933700"/>
                <a:gd name="connsiteX1" fmla="*/ 57150 w 4248150"/>
                <a:gd name="connsiteY1" fmla="*/ 50800 h 2933700"/>
                <a:gd name="connsiteX2" fmla="*/ 177800 w 4248150"/>
                <a:gd name="connsiteY2" fmla="*/ 50800 h 2933700"/>
                <a:gd name="connsiteX3" fmla="*/ 1085850 w 4248150"/>
                <a:gd name="connsiteY3" fmla="*/ 12700 h 2933700"/>
                <a:gd name="connsiteX4" fmla="*/ 1644650 w 4248150"/>
                <a:gd name="connsiteY4" fmla="*/ 6350 h 2933700"/>
                <a:gd name="connsiteX5" fmla="*/ 1898650 w 4248150"/>
                <a:gd name="connsiteY5" fmla="*/ 69850 h 2933700"/>
                <a:gd name="connsiteX6" fmla="*/ 2197100 w 4248150"/>
                <a:gd name="connsiteY6" fmla="*/ 31750 h 2933700"/>
                <a:gd name="connsiteX7" fmla="*/ 3009900 w 4248150"/>
                <a:gd name="connsiteY7" fmla="*/ 0 h 2933700"/>
                <a:gd name="connsiteX8" fmla="*/ 4025900 w 4248150"/>
                <a:gd name="connsiteY8" fmla="*/ 19050 h 2933700"/>
                <a:gd name="connsiteX9" fmla="*/ 4248150 w 4248150"/>
                <a:gd name="connsiteY9" fmla="*/ 31750 h 2933700"/>
                <a:gd name="connsiteX10" fmla="*/ 4178300 w 4248150"/>
                <a:gd name="connsiteY10" fmla="*/ 946150 h 2933700"/>
                <a:gd name="connsiteX11" fmla="*/ 4178300 w 4248150"/>
                <a:gd name="connsiteY11" fmla="*/ 1606550 h 2933700"/>
                <a:gd name="connsiteX12" fmla="*/ 4178300 w 4248150"/>
                <a:gd name="connsiteY12" fmla="*/ 1930400 h 2933700"/>
                <a:gd name="connsiteX13" fmla="*/ 4216400 w 4248150"/>
                <a:gd name="connsiteY13" fmla="*/ 2641600 h 2933700"/>
                <a:gd name="connsiteX14" fmla="*/ 4216400 w 4248150"/>
                <a:gd name="connsiteY14" fmla="*/ 2857500 h 2933700"/>
                <a:gd name="connsiteX15" fmla="*/ 3835400 w 4248150"/>
                <a:gd name="connsiteY15" fmla="*/ 2863850 h 2933700"/>
                <a:gd name="connsiteX16" fmla="*/ 2641600 w 4248150"/>
                <a:gd name="connsiteY16" fmla="*/ 2882900 h 2933700"/>
                <a:gd name="connsiteX17" fmla="*/ 1936750 w 4248150"/>
                <a:gd name="connsiteY17" fmla="*/ 2889250 h 2933700"/>
                <a:gd name="connsiteX18" fmla="*/ 1174750 w 4248150"/>
                <a:gd name="connsiteY18" fmla="*/ 2914650 h 2933700"/>
                <a:gd name="connsiteX19" fmla="*/ 723900 w 4248150"/>
                <a:gd name="connsiteY19" fmla="*/ 2857500 h 2933700"/>
                <a:gd name="connsiteX20" fmla="*/ 120650 w 4248150"/>
                <a:gd name="connsiteY20" fmla="*/ 2933700 h 2933700"/>
                <a:gd name="connsiteX21" fmla="*/ 31750 w 4248150"/>
                <a:gd name="connsiteY21" fmla="*/ 2025650 h 2933700"/>
                <a:gd name="connsiteX22" fmla="*/ 0 w 4248150"/>
                <a:gd name="connsiteY22" fmla="*/ 1289050 h 2933700"/>
                <a:gd name="connsiteX23" fmla="*/ 31750 w 4248150"/>
                <a:gd name="connsiteY23" fmla="*/ 965200 h 2933700"/>
                <a:gd name="connsiteX24" fmla="*/ 95250 w 4248150"/>
                <a:gd name="connsiteY24" fmla="*/ 539750 h 2933700"/>
                <a:gd name="connsiteX25" fmla="*/ 57150 w 4248150"/>
                <a:gd name="connsiteY25" fmla="*/ 50800 h 2933700"/>
                <a:gd name="connsiteX0" fmla="*/ 124961 w 4315961"/>
                <a:gd name="connsiteY0" fmla="*/ 50800 h 2933700"/>
                <a:gd name="connsiteX1" fmla="*/ 124961 w 4315961"/>
                <a:gd name="connsiteY1" fmla="*/ 50800 h 2933700"/>
                <a:gd name="connsiteX2" fmla="*/ 245611 w 4315961"/>
                <a:gd name="connsiteY2" fmla="*/ 50800 h 2933700"/>
                <a:gd name="connsiteX3" fmla="*/ 1153661 w 4315961"/>
                <a:gd name="connsiteY3" fmla="*/ 12700 h 2933700"/>
                <a:gd name="connsiteX4" fmla="*/ 1712461 w 4315961"/>
                <a:gd name="connsiteY4" fmla="*/ 6350 h 2933700"/>
                <a:gd name="connsiteX5" fmla="*/ 1966461 w 4315961"/>
                <a:gd name="connsiteY5" fmla="*/ 69850 h 2933700"/>
                <a:gd name="connsiteX6" fmla="*/ 2264911 w 4315961"/>
                <a:gd name="connsiteY6" fmla="*/ 31750 h 2933700"/>
                <a:gd name="connsiteX7" fmla="*/ 3077711 w 4315961"/>
                <a:gd name="connsiteY7" fmla="*/ 0 h 2933700"/>
                <a:gd name="connsiteX8" fmla="*/ 4093711 w 4315961"/>
                <a:gd name="connsiteY8" fmla="*/ 19050 h 2933700"/>
                <a:gd name="connsiteX9" fmla="*/ 4315961 w 4315961"/>
                <a:gd name="connsiteY9" fmla="*/ 31750 h 2933700"/>
                <a:gd name="connsiteX10" fmla="*/ 4246111 w 4315961"/>
                <a:gd name="connsiteY10" fmla="*/ 946150 h 2933700"/>
                <a:gd name="connsiteX11" fmla="*/ 4246111 w 4315961"/>
                <a:gd name="connsiteY11" fmla="*/ 1606550 h 2933700"/>
                <a:gd name="connsiteX12" fmla="*/ 4246111 w 4315961"/>
                <a:gd name="connsiteY12" fmla="*/ 1930400 h 2933700"/>
                <a:gd name="connsiteX13" fmla="*/ 4284211 w 4315961"/>
                <a:gd name="connsiteY13" fmla="*/ 2641600 h 2933700"/>
                <a:gd name="connsiteX14" fmla="*/ 4284211 w 4315961"/>
                <a:gd name="connsiteY14" fmla="*/ 2857500 h 2933700"/>
                <a:gd name="connsiteX15" fmla="*/ 3903211 w 4315961"/>
                <a:gd name="connsiteY15" fmla="*/ 2863850 h 2933700"/>
                <a:gd name="connsiteX16" fmla="*/ 2709411 w 4315961"/>
                <a:gd name="connsiteY16" fmla="*/ 2882900 h 2933700"/>
                <a:gd name="connsiteX17" fmla="*/ 2004561 w 4315961"/>
                <a:gd name="connsiteY17" fmla="*/ 2889250 h 2933700"/>
                <a:gd name="connsiteX18" fmla="*/ 1242561 w 4315961"/>
                <a:gd name="connsiteY18" fmla="*/ 2914650 h 2933700"/>
                <a:gd name="connsiteX19" fmla="*/ 791711 w 4315961"/>
                <a:gd name="connsiteY19" fmla="*/ 2857500 h 2933700"/>
                <a:gd name="connsiteX20" fmla="*/ 0 w 4315961"/>
                <a:gd name="connsiteY20" fmla="*/ 2933700 h 2933700"/>
                <a:gd name="connsiteX21" fmla="*/ 99561 w 4315961"/>
                <a:gd name="connsiteY21" fmla="*/ 2025650 h 2933700"/>
                <a:gd name="connsiteX22" fmla="*/ 67811 w 4315961"/>
                <a:gd name="connsiteY22" fmla="*/ 1289050 h 2933700"/>
                <a:gd name="connsiteX23" fmla="*/ 99561 w 4315961"/>
                <a:gd name="connsiteY23" fmla="*/ 965200 h 2933700"/>
                <a:gd name="connsiteX24" fmla="*/ 163061 w 4315961"/>
                <a:gd name="connsiteY24" fmla="*/ 539750 h 2933700"/>
                <a:gd name="connsiteX25" fmla="*/ 124961 w 4315961"/>
                <a:gd name="connsiteY25" fmla="*/ 50800 h 2933700"/>
                <a:gd name="connsiteX0" fmla="*/ 57150 w 4248150"/>
                <a:gd name="connsiteY0" fmla="*/ 50800 h 2933700"/>
                <a:gd name="connsiteX1" fmla="*/ 57150 w 4248150"/>
                <a:gd name="connsiteY1" fmla="*/ 50800 h 2933700"/>
                <a:gd name="connsiteX2" fmla="*/ 177800 w 4248150"/>
                <a:gd name="connsiteY2" fmla="*/ 50800 h 2933700"/>
                <a:gd name="connsiteX3" fmla="*/ 1085850 w 4248150"/>
                <a:gd name="connsiteY3" fmla="*/ 12700 h 2933700"/>
                <a:gd name="connsiteX4" fmla="*/ 1644650 w 4248150"/>
                <a:gd name="connsiteY4" fmla="*/ 6350 h 2933700"/>
                <a:gd name="connsiteX5" fmla="*/ 1898650 w 4248150"/>
                <a:gd name="connsiteY5" fmla="*/ 69850 h 2933700"/>
                <a:gd name="connsiteX6" fmla="*/ 2197100 w 4248150"/>
                <a:gd name="connsiteY6" fmla="*/ 31750 h 2933700"/>
                <a:gd name="connsiteX7" fmla="*/ 3009900 w 4248150"/>
                <a:gd name="connsiteY7" fmla="*/ 0 h 2933700"/>
                <a:gd name="connsiteX8" fmla="*/ 4025900 w 4248150"/>
                <a:gd name="connsiteY8" fmla="*/ 19050 h 2933700"/>
                <a:gd name="connsiteX9" fmla="*/ 4248150 w 4248150"/>
                <a:gd name="connsiteY9" fmla="*/ 31750 h 2933700"/>
                <a:gd name="connsiteX10" fmla="*/ 4178300 w 4248150"/>
                <a:gd name="connsiteY10" fmla="*/ 946150 h 2933700"/>
                <a:gd name="connsiteX11" fmla="*/ 4178300 w 4248150"/>
                <a:gd name="connsiteY11" fmla="*/ 1606550 h 2933700"/>
                <a:gd name="connsiteX12" fmla="*/ 4178300 w 4248150"/>
                <a:gd name="connsiteY12" fmla="*/ 1930400 h 2933700"/>
                <a:gd name="connsiteX13" fmla="*/ 4216400 w 4248150"/>
                <a:gd name="connsiteY13" fmla="*/ 2641600 h 2933700"/>
                <a:gd name="connsiteX14" fmla="*/ 4216400 w 4248150"/>
                <a:gd name="connsiteY14" fmla="*/ 2857500 h 2933700"/>
                <a:gd name="connsiteX15" fmla="*/ 3835400 w 4248150"/>
                <a:gd name="connsiteY15" fmla="*/ 2863850 h 2933700"/>
                <a:gd name="connsiteX16" fmla="*/ 2641600 w 4248150"/>
                <a:gd name="connsiteY16" fmla="*/ 2882900 h 2933700"/>
                <a:gd name="connsiteX17" fmla="*/ 1936750 w 4248150"/>
                <a:gd name="connsiteY17" fmla="*/ 2889250 h 2933700"/>
                <a:gd name="connsiteX18" fmla="*/ 1174750 w 4248150"/>
                <a:gd name="connsiteY18" fmla="*/ 2914650 h 2933700"/>
                <a:gd name="connsiteX19" fmla="*/ 723900 w 4248150"/>
                <a:gd name="connsiteY19" fmla="*/ 2857500 h 2933700"/>
                <a:gd name="connsiteX20" fmla="*/ 4674 w 4248150"/>
                <a:gd name="connsiteY20" fmla="*/ 2933700 h 2933700"/>
                <a:gd name="connsiteX21" fmla="*/ 31750 w 4248150"/>
                <a:gd name="connsiteY21" fmla="*/ 2025650 h 2933700"/>
                <a:gd name="connsiteX22" fmla="*/ 0 w 4248150"/>
                <a:gd name="connsiteY22" fmla="*/ 1289050 h 2933700"/>
                <a:gd name="connsiteX23" fmla="*/ 31750 w 4248150"/>
                <a:gd name="connsiteY23" fmla="*/ 965200 h 2933700"/>
                <a:gd name="connsiteX24" fmla="*/ 95250 w 4248150"/>
                <a:gd name="connsiteY24" fmla="*/ 539750 h 2933700"/>
                <a:gd name="connsiteX25" fmla="*/ 57150 w 4248150"/>
                <a:gd name="connsiteY25" fmla="*/ 50800 h 2933700"/>
                <a:gd name="connsiteX0" fmla="*/ 57150 w 4248150"/>
                <a:gd name="connsiteY0" fmla="*/ 50800 h 2918148"/>
                <a:gd name="connsiteX1" fmla="*/ 57150 w 4248150"/>
                <a:gd name="connsiteY1" fmla="*/ 50800 h 2918148"/>
                <a:gd name="connsiteX2" fmla="*/ 177800 w 4248150"/>
                <a:gd name="connsiteY2" fmla="*/ 50800 h 2918148"/>
                <a:gd name="connsiteX3" fmla="*/ 1085850 w 4248150"/>
                <a:gd name="connsiteY3" fmla="*/ 12700 h 2918148"/>
                <a:gd name="connsiteX4" fmla="*/ 1644650 w 4248150"/>
                <a:gd name="connsiteY4" fmla="*/ 6350 h 2918148"/>
                <a:gd name="connsiteX5" fmla="*/ 1898650 w 4248150"/>
                <a:gd name="connsiteY5" fmla="*/ 69850 h 2918148"/>
                <a:gd name="connsiteX6" fmla="*/ 2197100 w 4248150"/>
                <a:gd name="connsiteY6" fmla="*/ 31750 h 2918148"/>
                <a:gd name="connsiteX7" fmla="*/ 3009900 w 4248150"/>
                <a:gd name="connsiteY7" fmla="*/ 0 h 2918148"/>
                <a:gd name="connsiteX8" fmla="*/ 4025900 w 4248150"/>
                <a:gd name="connsiteY8" fmla="*/ 19050 h 2918148"/>
                <a:gd name="connsiteX9" fmla="*/ 4248150 w 4248150"/>
                <a:gd name="connsiteY9" fmla="*/ 31750 h 2918148"/>
                <a:gd name="connsiteX10" fmla="*/ 4178300 w 4248150"/>
                <a:gd name="connsiteY10" fmla="*/ 946150 h 2918148"/>
                <a:gd name="connsiteX11" fmla="*/ 4178300 w 4248150"/>
                <a:gd name="connsiteY11" fmla="*/ 1606550 h 2918148"/>
                <a:gd name="connsiteX12" fmla="*/ 4178300 w 4248150"/>
                <a:gd name="connsiteY12" fmla="*/ 1930400 h 2918148"/>
                <a:gd name="connsiteX13" fmla="*/ 4216400 w 4248150"/>
                <a:gd name="connsiteY13" fmla="*/ 2641600 h 2918148"/>
                <a:gd name="connsiteX14" fmla="*/ 4216400 w 4248150"/>
                <a:gd name="connsiteY14" fmla="*/ 2857500 h 2918148"/>
                <a:gd name="connsiteX15" fmla="*/ 3835400 w 4248150"/>
                <a:gd name="connsiteY15" fmla="*/ 2863850 h 2918148"/>
                <a:gd name="connsiteX16" fmla="*/ 2641600 w 4248150"/>
                <a:gd name="connsiteY16" fmla="*/ 2882900 h 2918148"/>
                <a:gd name="connsiteX17" fmla="*/ 1936750 w 4248150"/>
                <a:gd name="connsiteY17" fmla="*/ 2889250 h 2918148"/>
                <a:gd name="connsiteX18" fmla="*/ 1174750 w 4248150"/>
                <a:gd name="connsiteY18" fmla="*/ 2914650 h 2918148"/>
                <a:gd name="connsiteX19" fmla="*/ 723900 w 4248150"/>
                <a:gd name="connsiteY19" fmla="*/ 2857500 h 2918148"/>
                <a:gd name="connsiteX20" fmla="*/ 11923 w 4248150"/>
                <a:gd name="connsiteY20" fmla="*/ 2918148 h 2918148"/>
                <a:gd name="connsiteX21" fmla="*/ 31750 w 4248150"/>
                <a:gd name="connsiteY21" fmla="*/ 2025650 h 2918148"/>
                <a:gd name="connsiteX22" fmla="*/ 0 w 4248150"/>
                <a:gd name="connsiteY22" fmla="*/ 1289050 h 2918148"/>
                <a:gd name="connsiteX23" fmla="*/ 31750 w 4248150"/>
                <a:gd name="connsiteY23" fmla="*/ 965200 h 2918148"/>
                <a:gd name="connsiteX24" fmla="*/ 95250 w 4248150"/>
                <a:gd name="connsiteY24" fmla="*/ 539750 h 2918148"/>
                <a:gd name="connsiteX25" fmla="*/ 57150 w 4248150"/>
                <a:gd name="connsiteY25" fmla="*/ 50800 h 2918148"/>
                <a:gd name="connsiteX0" fmla="*/ 95250 w 4248150"/>
                <a:gd name="connsiteY0" fmla="*/ 539750 h 2918148"/>
                <a:gd name="connsiteX1" fmla="*/ 57150 w 4248150"/>
                <a:gd name="connsiteY1" fmla="*/ 50800 h 2918148"/>
                <a:gd name="connsiteX2" fmla="*/ 177800 w 4248150"/>
                <a:gd name="connsiteY2" fmla="*/ 50800 h 2918148"/>
                <a:gd name="connsiteX3" fmla="*/ 1085850 w 4248150"/>
                <a:gd name="connsiteY3" fmla="*/ 12700 h 2918148"/>
                <a:gd name="connsiteX4" fmla="*/ 1644650 w 4248150"/>
                <a:gd name="connsiteY4" fmla="*/ 6350 h 2918148"/>
                <a:gd name="connsiteX5" fmla="*/ 1898650 w 4248150"/>
                <a:gd name="connsiteY5" fmla="*/ 69850 h 2918148"/>
                <a:gd name="connsiteX6" fmla="*/ 2197100 w 4248150"/>
                <a:gd name="connsiteY6" fmla="*/ 31750 h 2918148"/>
                <a:gd name="connsiteX7" fmla="*/ 3009900 w 4248150"/>
                <a:gd name="connsiteY7" fmla="*/ 0 h 2918148"/>
                <a:gd name="connsiteX8" fmla="*/ 4025900 w 4248150"/>
                <a:gd name="connsiteY8" fmla="*/ 19050 h 2918148"/>
                <a:gd name="connsiteX9" fmla="*/ 4248150 w 4248150"/>
                <a:gd name="connsiteY9" fmla="*/ 31750 h 2918148"/>
                <a:gd name="connsiteX10" fmla="*/ 4178300 w 4248150"/>
                <a:gd name="connsiteY10" fmla="*/ 946150 h 2918148"/>
                <a:gd name="connsiteX11" fmla="*/ 4178300 w 4248150"/>
                <a:gd name="connsiteY11" fmla="*/ 1606550 h 2918148"/>
                <a:gd name="connsiteX12" fmla="*/ 4178300 w 4248150"/>
                <a:gd name="connsiteY12" fmla="*/ 1930400 h 2918148"/>
                <a:gd name="connsiteX13" fmla="*/ 4216400 w 4248150"/>
                <a:gd name="connsiteY13" fmla="*/ 2641600 h 2918148"/>
                <a:gd name="connsiteX14" fmla="*/ 4216400 w 4248150"/>
                <a:gd name="connsiteY14" fmla="*/ 2857500 h 2918148"/>
                <a:gd name="connsiteX15" fmla="*/ 3835400 w 4248150"/>
                <a:gd name="connsiteY15" fmla="*/ 2863850 h 2918148"/>
                <a:gd name="connsiteX16" fmla="*/ 2641600 w 4248150"/>
                <a:gd name="connsiteY16" fmla="*/ 2882900 h 2918148"/>
                <a:gd name="connsiteX17" fmla="*/ 1936750 w 4248150"/>
                <a:gd name="connsiteY17" fmla="*/ 2889250 h 2918148"/>
                <a:gd name="connsiteX18" fmla="*/ 1174750 w 4248150"/>
                <a:gd name="connsiteY18" fmla="*/ 2914650 h 2918148"/>
                <a:gd name="connsiteX19" fmla="*/ 723900 w 4248150"/>
                <a:gd name="connsiteY19" fmla="*/ 2857500 h 2918148"/>
                <a:gd name="connsiteX20" fmla="*/ 11923 w 4248150"/>
                <a:gd name="connsiteY20" fmla="*/ 2918148 h 2918148"/>
                <a:gd name="connsiteX21" fmla="*/ 31750 w 4248150"/>
                <a:gd name="connsiteY21" fmla="*/ 2025650 h 2918148"/>
                <a:gd name="connsiteX22" fmla="*/ 0 w 4248150"/>
                <a:gd name="connsiteY22" fmla="*/ 1289050 h 2918148"/>
                <a:gd name="connsiteX23" fmla="*/ 31750 w 4248150"/>
                <a:gd name="connsiteY23" fmla="*/ 965200 h 2918148"/>
                <a:gd name="connsiteX24" fmla="*/ 95250 w 4248150"/>
                <a:gd name="connsiteY24" fmla="*/ 539750 h 2918148"/>
                <a:gd name="connsiteX0" fmla="*/ 95250 w 4248150"/>
                <a:gd name="connsiteY0" fmla="*/ 539750 h 2918148"/>
                <a:gd name="connsiteX1" fmla="*/ 57150 w 4248150"/>
                <a:gd name="connsiteY1" fmla="*/ 50800 h 2918148"/>
                <a:gd name="connsiteX2" fmla="*/ 1085850 w 4248150"/>
                <a:gd name="connsiteY2" fmla="*/ 12700 h 2918148"/>
                <a:gd name="connsiteX3" fmla="*/ 1644650 w 4248150"/>
                <a:gd name="connsiteY3" fmla="*/ 6350 h 2918148"/>
                <a:gd name="connsiteX4" fmla="*/ 1898650 w 4248150"/>
                <a:gd name="connsiteY4" fmla="*/ 69850 h 2918148"/>
                <a:gd name="connsiteX5" fmla="*/ 2197100 w 4248150"/>
                <a:gd name="connsiteY5" fmla="*/ 31750 h 2918148"/>
                <a:gd name="connsiteX6" fmla="*/ 3009900 w 4248150"/>
                <a:gd name="connsiteY6" fmla="*/ 0 h 2918148"/>
                <a:gd name="connsiteX7" fmla="*/ 4025900 w 4248150"/>
                <a:gd name="connsiteY7" fmla="*/ 19050 h 2918148"/>
                <a:gd name="connsiteX8" fmla="*/ 4248150 w 4248150"/>
                <a:gd name="connsiteY8" fmla="*/ 31750 h 2918148"/>
                <a:gd name="connsiteX9" fmla="*/ 4178300 w 4248150"/>
                <a:gd name="connsiteY9" fmla="*/ 946150 h 2918148"/>
                <a:gd name="connsiteX10" fmla="*/ 4178300 w 4248150"/>
                <a:gd name="connsiteY10" fmla="*/ 1606550 h 2918148"/>
                <a:gd name="connsiteX11" fmla="*/ 4178300 w 4248150"/>
                <a:gd name="connsiteY11" fmla="*/ 1930400 h 2918148"/>
                <a:gd name="connsiteX12" fmla="*/ 4216400 w 4248150"/>
                <a:gd name="connsiteY12" fmla="*/ 2641600 h 2918148"/>
                <a:gd name="connsiteX13" fmla="*/ 4216400 w 4248150"/>
                <a:gd name="connsiteY13" fmla="*/ 2857500 h 2918148"/>
                <a:gd name="connsiteX14" fmla="*/ 3835400 w 4248150"/>
                <a:gd name="connsiteY14" fmla="*/ 2863850 h 2918148"/>
                <a:gd name="connsiteX15" fmla="*/ 2641600 w 4248150"/>
                <a:gd name="connsiteY15" fmla="*/ 2882900 h 2918148"/>
                <a:gd name="connsiteX16" fmla="*/ 1936750 w 4248150"/>
                <a:gd name="connsiteY16" fmla="*/ 2889250 h 2918148"/>
                <a:gd name="connsiteX17" fmla="*/ 1174750 w 4248150"/>
                <a:gd name="connsiteY17" fmla="*/ 2914650 h 2918148"/>
                <a:gd name="connsiteX18" fmla="*/ 723900 w 4248150"/>
                <a:gd name="connsiteY18" fmla="*/ 2857500 h 2918148"/>
                <a:gd name="connsiteX19" fmla="*/ 11923 w 4248150"/>
                <a:gd name="connsiteY19" fmla="*/ 2918148 h 2918148"/>
                <a:gd name="connsiteX20" fmla="*/ 31750 w 4248150"/>
                <a:gd name="connsiteY20" fmla="*/ 2025650 h 2918148"/>
                <a:gd name="connsiteX21" fmla="*/ 0 w 4248150"/>
                <a:gd name="connsiteY21" fmla="*/ 1289050 h 2918148"/>
                <a:gd name="connsiteX22" fmla="*/ 31750 w 4248150"/>
                <a:gd name="connsiteY22" fmla="*/ 965200 h 2918148"/>
                <a:gd name="connsiteX23" fmla="*/ 95250 w 4248150"/>
                <a:gd name="connsiteY23" fmla="*/ 539750 h 2918148"/>
                <a:gd name="connsiteX0" fmla="*/ 95250 w 4248150"/>
                <a:gd name="connsiteY0" fmla="*/ 539750 h 2918148"/>
                <a:gd name="connsiteX1" fmla="*/ 64399 w 4248150"/>
                <a:gd name="connsiteY1" fmla="*/ 27471 h 2918148"/>
                <a:gd name="connsiteX2" fmla="*/ 1085850 w 4248150"/>
                <a:gd name="connsiteY2" fmla="*/ 12700 h 2918148"/>
                <a:gd name="connsiteX3" fmla="*/ 1644650 w 4248150"/>
                <a:gd name="connsiteY3" fmla="*/ 6350 h 2918148"/>
                <a:gd name="connsiteX4" fmla="*/ 1898650 w 4248150"/>
                <a:gd name="connsiteY4" fmla="*/ 69850 h 2918148"/>
                <a:gd name="connsiteX5" fmla="*/ 2197100 w 4248150"/>
                <a:gd name="connsiteY5" fmla="*/ 31750 h 2918148"/>
                <a:gd name="connsiteX6" fmla="*/ 3009900 w 4248150"/>
                <a:gd name="connsiteY6" fmla="*/ 0 h 2918148"/>
                <a:gd name="connsiteX7" fmla="*/ 4025900 w 4248150"/>
                <a:gd name="connsiteY7" fmla="*/ 19050 h 2918148"/>
                <a:gd name="connsiteX8" fmla="*/ 4248150 w 4248150"/>
                <a:gd name="connsiteY8" fmla="*/ 31750 h 2918148"/>
                <a:gd name="connsiteX9" fmla="*/ 4178300 w 4248150"/>
                <a:gd name="connsiteY9" fmla="*/ 946150 h 2918148"/>
                <a:gd name="connsiteX10" fmla="*/ 4178300 w 4248150"/>
                <a:gd name="connsiteY10" fmla="*/ 1606550 h 2918148"/>
                <a:gd name="connsiteX11" fmla="*/ 4178300 w 4248150"/>
                <a:gd name="connsiteY11" fmla="*/ 1930400 h 2918148"/>
                <a:gd name="connsiteX12" fmla="*/ 4216400 w 4248150"/>
                <a:gd name="connsiteY12" fmla="*/ 2641600 h 2918148"/>
                <a:gd name="connsiteX13" fmla="*/ 4216400 w 4248150"/>
                <a:gd name="connsiteY13" fmla="*/ 2857500 h 2918148"/>
                <a:gd name="connsiteX14" fmla="*/ 3835400 w 4248150"/>
                <a:gd name="connsiteY14" fmla="*/ 2863850 h 2918148"/>
                <a:gd name="connsiteX15" fmla="*/ 2641600 w 4248150"/>
                <a:gd name="connsiteY15" fmla="*/ 2882900 h 2918148"/>
                <a:gd name="connsiteX16" fmla="*/ 1936750 w 4248150"/>
                <a:gd name="connsiteY16" fmla="*/ 2889250 h 2918148"/>
                <a:gd name="connsiteX17" fmla="*/ 1174750 w 4248150"/>
                <a:gd name="connsiteY17" fmla="*/ 2914650 h 2918148"/>
                <a:gd name="connsiteX18" fmla="*/ 723900 w 4248150"/>
                <a:gd name="connsiteY18" fmla="*/ 2857500 h 2918148"/>
                <a:gd name="connsiteX19" fmla="*/ 11923 w 4248150"/>
                <a:gd name="connsiteY19" fmla="*/ 2918148 h 2918148"/>
                <a:gd name="connsiteX20" fmla="*/ 31750 w 4248150"/>
                <a:gd name="connsiteY20" fmla="*/ 2025650 h 2918148"/>
                <a:gd name="connsiteX21" fmla="*/ 0 w 4248150"/>
                <a:gd name="connsiteY21" fmla="*/ 1289050 h 2918148"/>
                <a:gd name="connsiteX22" fmla="*/ 31750 w 4248150"/>
                <a:gd name="connsiteY22" fmla="*/ 965200 h 2918148"/>
                <a:gd name="connsiteX23" fmla="*/ 95250 w 4248150"/>
                <a:gd name="connsiteY23" fmla="*/ 539750 h 2918148"/>
                <a:gd name="connsiteX0" fmla="*/ 73503 w 4248150"/>
                <a:gd name="connsiteY0" fmla="*/ 531974 h 2918148"/>
                <a:gd name="connsiteX1" fmla="*/ 64399 w 4248150"/>
                <a:gd name="connsiteY1" fmla="*/ 27471 h 2918148"/>
                <a:gd name="connsiteX2" fmla="*/ 1085850 w 4248150"/>
                <a:gd name="connsiteY2" fmla="*/ 12700 h 2918148"/>
                <a:gd name="connsiteX3" fmla="*/ 1644650 w 4248150"/>
                <a:gd name="connsiteY3" fmla="*/ 6350 h 2918148"/>
                <a:gd name="connsiteX4" fmla="*/ 1898650 w 4248150"/>
                <a:gd name="connsiteY4" fmla="*/ 69850 h 2918148"/>
                <a:gd name="connsiteX5" fmla="*/ 2197100 w 4248150"/>
                <a:gd name="connsiteY5" fmla="*/ 31750 h 2918148"/>
                <a:gd name="connsiteX6" fmla="*/ 3009900 w 4248150"/>
                <a:gd name="connsiteY6" fmla="*/ 0 h 2918148"/>
                <a:gd name="connsiteX7" fmla="*/ 4025900 w 4248150"/>
                <a:gd name="connsiteY7" fmla="*/ 19050 h 2918148"/>
                <a:gd name="connsiteX8" fmla="*/ 4248150 w 4248150"/>
                <a:gd name="connsiteY8" fmla="*/ 31750 h 2918148"/>
                <a:gd name="connsiteX9" fmla="*/ 4178300 w 4248150"/>
                <a:gd name="connsiteY9" fmla="*/ 946150 h 2918148"/>
                <a:gd name="connsiteX10" fmla="*/ 4178300 w 4248150"/>
                <a:gd name="connsiteY10" fmla="*/ 1606550 h 2918148"/>
                <a:gd name="connsiteX11" fmla="*/ 4178300 w 4248150"/>
                <a:gd name="connsiteY11" fmla="*/ 1930400 h 2918148"/>
                <a:gd name="connsiteX12" fmla="*/ 4216400 w 4248150"/>
                <a:gd name="connsiteY12" fmla="*/ 2641600 h 2918148"/>
                <a:gd name="connsiteX13" fmla="*/ 4216400 w 4248150"/>
                <a:gd name="connsiteY13" fmla="*/ 2857500 h 2918148"/>
                <a:gd name="connsiteX14" fmla="*/ 3835400 w 4248150"/>
                <a:gd name="connsiteY14" fmla="*/ 2863850 h 2918148"/>
                <a:gd name="connsiteX15" fmla="*/ 2641600 w 4248150"/>
                <a:gd name="connsiteY15" fmla="*/ 2882900 h 2918148"/>
                <a:gd name="connsiteX16" fmla="*/ 1936750 w 4248150"/>
                <a:gd name="connsiteY16" fmla="*/ 2889250 h 2918148"/>
                <a:gd name="connsiteX17" fmla="*/ 1174750 w 4248150"/>
                <a:gd name="connsiteY17" fmla="*/ 2914650 h 2918148"/>
                <a:gd name="connsiteX18" fmla="*/ 723900 w 4248150"/>
                <a:gd name="connsiteY18" fmla="*/ 2857500 h 2918148"/>
                <a:gd name="connsiteX19" fmla="*/ 11923 w 4248150"/>
                <a:gd name="connsiteY19" fmla="*/ 2918148 h 2918148"/>
                <a:gd name="connsiteX20" fmla="*/ 31750 w 4248150"/>
                <a:gd name="connsiteY20" fmla="*/ 2025650 h 2918148"/>
                <a:gd name="connsiteX21" fmla="*/ 0 w 4248150"/>
                <a:gd name="connsiteY21" fmla="*/ 1289050 h 2918148"/>
                <a:gd name="connsiteX22" fmla="*/ 31750 w 4248150"/>
                <a:gd name="connsiteY22" fmla="*/ 965200 h 2918148"/>
                <a:gd name="connsiteX23" fmla="*/ 73503 w 4248150"/>
                <a:gd name="connsiteY23" fmla="*/ 531974 h 2918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248150" h="2918148">
                  <a:moveTo>
                    <a:pt x="73503" y="531974"/>
                  </a:moveTo>
                  <a:lnTo>
                    <a:pt x="64399" y="27471"/>
                  </a:lnTo>
                  <a:lnTo>
                    <a:pt x="1085850" y="12700"/>
                  </a:lnTo>
                  <a:lnTo>
                    <a:pt x="1644650" y="6350"/>
                  </a:lnTo>
                  <a:lnTo>
                    <a:pt x="1898650" y="69850"/>
                  </a:lnTo>
                  <a:lnTo>
                    <a:pt x="2197100" y="31750"/>
                  </a:lnTo>
                  <a:lnTo>
                    <a:pt x="3009900" y="0"/>
                  </a:lnTo>
                  <a:lnTo>
                    <a:pt x="4025900" y="19050"/>
                  </a:lnTo>
                  <a:lnTo>
                    <a:pt x="4248150" y="31750"/>
                  </a:lnTo>
                  <a:lnTo>
                    <a:pt x="4178300" y="946150"/>
                  </a:lnTo>
                  <a:lnTo>
                    <a:pt x="4178300" y="1606550"/>
                  </a:lnTo>
                  <a:lnTo>
                    <a:pt x="4178300" y="1930400"/>
                  </a:lnTo>
                  <a:lnTo>
                    <a:pt x="4216400" y="2641600"/>
                  </a:lnTo>
                  <a:lnTo>
                    <a:pt x="4216400" y="2857500"/>
                  </a:lnTo>
                  <a:lnTo>
                    <a:pt x="3835400" y="2863850"/>
                  </a:lnTo>
                  <a:lnTo>
                    <a:pt x="2641600" y="2882900"/>
                  </a:lnTo>
                  <a:lnTo>
                    <a:pt x="1936750" y="2889250"/>
                  </a:lnTo>
                  <a:lnTo>
                    <a:pt x="1174750" y="2914650"/>
                  </a:lnTo>
                  <a:lnTo>
                    <a:pt x="723900" y="2857500"/>
                  </a:lnTo>
                  <a:lnTo>
                    <a:pt x="11923" y="2918148"/>
                  </a:lnTo>
                  <a:lnTo>
                    <a:pt x="31750" y="2025650"/>
                  </a:lnTo>
                  <a:lnTo>
                    <a:pt x="0" y="1289050"/>
                  </a:lnTo>
                  <a:lnTo>
                    <a:pt x="31750" y="965200"/>
                  </a:lnTo>
                  <a:lnTo>
                    <a:pt x="73503" y="5319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2" name="图片 6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851"/>
            <a:stretch/>
          </p:blipFill>
          <p:spPr>
            <a:xfrm>
              <a:off x="948520" y="2813050"/>
              <a:ext cx="2625444" cy="1642703"/>
            </a:xfrm>
            <a:custGeom>
              <a:avLst/>
              <a:gdLst>
                <a:gd name="connsiteX0" fmla="*/ 2483855 w 3995912"/>
                <a:gd name="connsiteY0" fmla="*/ 0 h 2711260"/>
                <a:gd name="connsiteX1" fmla="*/ 2801355 w 3995912"/>
                <a:gd name="connsiteY1" fmla="*/ 63500 h 2711260"/>
                <a:gd name="connsiteX2" fmla="*/ 3074405 w 3995912"/>
                <a:gd name="connsiteY2" fmla="*/ 25400 h 2711260"/>
                <a:gd name="connsiteX3" fmla="*/ 3899905 w 3995912"/>
                <a:gd name="connsiteY3" fmla="*/ 25400 h 2711260"/>
                <a:gd name="connsiteX4" fmla="*/ 3899905 w 3995912"/>
                <a:gd name="connsiteY4" fmla="*/ 101600 h 2711260"/>
                <a:gd name="connsiteX5" fmla="*/ 3957055 w 3995912"/>
                <a:gd name="connsiteY5" fmla="*/ 292100 h 2711260"/>
                <a:gd name="connsiteX6" fmla="*/ 3963405 w 3995912"/>
                <a:gd name="connsiteY6" fmla="*/ 495300 h 2711260"/>
                <a:gd name="connsiteX7" fmla="*/ 3938005 w 3995912"/>
                <a:gd name="connsiteY7" fmla="*/ 635000 h 2711260"/>
                <a:gd name="connsiteX8" fmla="*/ 3938005 w 3995912"/>
                <a:gd name="connsiteY8" fmla="*/ 793750 h 2711260"/>
                <a:gd name="connsiteX9" fmla="*/ 3995912 w 3995912"/>
                <a:gd name="connsiteY9" fmla="*/ 1278063 h 2711260"/>
                <a:gd name="connsiteX10" fmla="*/ 3995912 w 3995912"/>
                <a:gd name="connsiteY10" fmla="*/ 1483944 h 2711260"/>
                <a:gd name="connsiteX11" fmla="*/ 3957055 w 3995912"/>
                <a:gd name="connsiteY11" fmla="*/ 1828800 h 2711260"/>
                <a:gd name="connsiteX12" fmla="*/ 3969755 w 3995912"/>
                <a:gd name="connsiteY12" fmla="*/ 1917700 h 2711260"/>
                <a:gd name="connsiteX13" fmla="*/ 3906255 w 3995912"/>
                <a:gd name="connsiteY13" fmla="*/ 2108200 h 2711260"/>
                <a:gd name="connsiteX14" fmla="*/ 3988805 w 3995912"/>
                <a:gd name="connsiteY14" fmla="*/ 2616200 h 2711260"/>
                <a:gd name="connsiteX15" fmla="*/ 3563355 w 3995912"/>
                <a:gd name="connsiteY15" fmla="*/ 2616200 h 2711260"/>
                <a:gd name="connsiteX16" fmla="*/ 3350868 w 3995912"/>
                <a:gd name="connsiteY16" fmla="*/ 2711260 h 2711260"/>
                <a:gd name="connsiteX17" fmla="*/ 3273073 w 3995912"/>
                <a:gd name="connsiteY17" fmla="*/ 2711260 h 2711260"/>
                <a:gd name="connsiteX18" fmla="*/ 3201405 w 3995912"/>
                <a:gd name="connsiteY18" fmla="*/ 2692400 h 2711260"/>
                <a:gd name="connsiteX19" fmla="*/ 2980229 w 3995912"/>
                <a:gd name="connsiteY19" fmla="*/ 2711260 h 2711260"/>
                <a:gd name="connsiteX20" fmla="*/ 2152800 w 3995912"/>
                <a:gd name="connsiteY20" fmla="*/ 2711260 h 2711260"/>
                <a:gd name="connsiteX21" fmla="*/ 1925055 w 3995912"/>
                <a:gd name="connsiteY21" fmla="*/ 2660650 h 2711260"/>
                <a:gd name="connsiteX22" fmla="*/ 1722615 w 3995912"/>
                <a:gd name="connsiteY22" fmla="*/ 2711260 h 2711260"/>
                <a:gd name="connsiteX23" fmla="*/ 1528314 w 3995912"/>
                <a:gd name="connsiteY23" fmla="*/ 2711260 h 2711260"/>
                <a:gd name="connsiteX24" fmla="*/ 1436105 w 3995912"/>
                <a:gd name="connsiteY24" fmla="*/ 2667000 h 2711260"/>
                <a:gd name="connsiteX25" fmla="*/ 1029705 w 3995912"/>
                <a:gd name="connsiteY25" fmla="*/ 2673350 h 2711260"/>
                <a:gd name="connsiteX26" fmla="*/ 406898 w 3995912"/>
                <a:gd name="connsiteY26" fmla="*/ 2711260 h 2711260"/>
                <a:gd name="connsiteX27" fmla="*/ 274603 w 3995912"/>
                <a:gd name="connsiteY27" fmla="*/ 2711260 h 2711260"/>
                <a:gd name="connsiteX28" fmla="*/ 58155 w 3995912"/>
                <a:gd name="connsiteY28" fmla="*/ 2654300 h 2711260"/>
                <a:gd name="connsiteX29" fmla="*/ 20055 w 3995912"/>
                <a:gd name="connsiteY29" fmla="*/ 2171700 h 2711260"/>
                <a:gd name="connsiteX30" fmla="*/ 20055 w 3995912"/>
                <a:gd name="connsiteY30" fmla="*/ 1619250 h 2711260"/>
                <a:gd name="connsiteX31" fmla="*/ 39105 w 3995912"/>
                <a:gd name="connsiteY31" fmla="*/ 1441450 h 2711260"/>
                <a:gd name="connsiteX32" fmla="*/ 0 w 3995912"/>
                <a:gd name="connsiteY32" fmla="*/ 1257657 h 2711260"/>
                <a:gd name="connsiteX33" fmla="*/ 0 w 3995912"/>
                <a:gd name="connsiteY33" fmla="*/ 1062111 h 2711260"/>
                <a:gd name="connsiteX34" fmla="*/ 96255 w 3995912"/>
                <a:gd name="connsiteY34" fmla="*/ 742950 h 2711260"/>
                <a:gd name="connsiteX35" fmla="*/ 77205 w 3995912"/>
                <a:gd name="connsiteY35" fmla="*/ 57150 h 2711260"/>
                <a:gd name="connsiteX36" fmla="*/ 407405 w 3995912"/>
                <a:gd name="connsiteY36" fmla="*/ 82550 h 2711260"/>
                <a:gd name="connsiteX37" fmla="*/ 445505 w 3995912"/>
                <a:gd name="connsiteY37" fmla="*/ 19050 h 2711260"/>
                <a:gd name="connsiteX38" fmla="*/ 826505 w 3995912"/>
                <a:gd name="connsiteY38" fmla="*/ 69850 h 2711260"/>
                <a:gd name="connsiteX39" fmla="*/ 1029705 w 3995912"/>
                <a:gd name="connsiteY39" fmla="*/ 12700 h 2711260"/>
                <a:gd name="connsiteX40" fmla="*/ 1334505 w 3995912"/>
                <a:gd name="connsiteY40" fmla="*/ 31750 h 2711260"/>
                <a:gd name="connsiteX41" fmla="*/ 1728205 w 3995912"/>
                <a:gd name="connsiteY41" fmla="*/ 25400 h 2711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3995912" h="2711260">
                  <a:moveTo>
                    <a:pt x="2483855" y="0"/>
                  </a:moveTo>
                  <a:lnTo>
                    <a:pt x="2801355" y="63500"/>
                  </a:lnTo>
                  <a:lnTo>
                    <a:pt x="3074405" y="25400"/>
                  </a:lnTo>
                  <a:lnTo>
                    <a:pt x="3899905" y="25400"/>
                  </a:lnTo>
                  <a:lnTo>
                    <a:pt x="3899905" y="101600"/>
                  </a:lnTo>
                  <a:lnTo>
                    <a:pt x="3957055" y="292100"/>
                  </a:lnTo>
                  <a:lnTo>
                    <a:pt x="3963405" y="495300"/>
                  </a:lnTo>
                  <a:lnTo>
                    <a:pt x="3938005" y="635000"/>
                  </a:lnTo>
                  <a:lnTo>
                    <a:pt x="3938005" y="793750"/>
                  </a:lnTo>
                  <a:lnTo>
                    <a:pt x="3995912" y="1278063"/>
                  </a:lnTo>
                  <a:lnTo>
                    <a:pt x="3995912" y="1483944"/>
                  </a:lnTo>
                  <a:lnTo>
                    <a:pt x="3957055" y="1828800"/>
                  </a:lnTo>
                  <a:lnTo>
                    <a:pt x="3969755" y="1917700"/>
                  </a:lnTo>
                  <a:lnTo>
                    <a:pt x="3906255" y="2108200"/>
                  </a:lnTo>
                  <a:lnTo>
                    <a:pt x="3988805" y="2616200"/>
                  </a:lnTo>
                  <a:lnTo>
                    <a:pt x="3563355" y="2616200"/>
                  </a:lnTo>
                  <a:lnTo>
                    <a:pt x="3350868" y="2711260"/>
                  </a:lnTo>
                  <a:lnTo>
                    <a:pt x="3273073" y="2711260"/>
                  </a:lnTo>
                  <a:lnTo>
                    <a:pt x="3201405" y="2692400"/>
                  </a:lnTo>
                  <a:lnTo>
                    <a:pt x="2980229" y="2711260"/>
                  </a:lnTo>
                  <a:lnTo>
                    <a:pt x="2152800" y="2711260"/>
                  </a:lnTo>
                  <a:lnTo>
                    <a:pt x="1925055" y="2660650"/>
                  </a:lnTo>
                  <a:lnTo>
                    <a:pt x="1722615" y="2711260"/>
                  </a:lnTo>
                  <a:lnTo>
                    <a:pt x="1528314" y="2711260"/>
                  </a:lnTo>
                  <a:lnTo>
                    <a:pt x="1436105" y="2667000"/>
                  </a:lnTo>
                  <a:lnTo>
                    <a:pt x="1029705" y="2673350"/>
                  </a:lnTo>
                  <a:lnTo>
                    <a:pt x="406898" y="2711260"/>
                  </a:lnTo>
                  <a:lnTo>
                    <a:pt x="274603" y="2711260"/>
                  </a:lnTo>
                  <a:lnTo>
                    <a:pt x="58155" y="2654300"/>
                  </a:lnTo>
                  <a:lnTo>
                    <a:pt x="20055" y="2171700"/>
                  </a:lnTo>
                  <a:lnTo>
                    <a:pt x="20055" y="1619250"/>
                  </a:lnTo>
                  <a:lnTo>
                    <a:pt x="39105" y="1441450"/>
                  </a:lnTo>
                  <a:lnTo>
                    <a:pt x="0" y="1257657"/>
                  </a:lnTo>
                  <a:lnTo>
                    <a:pt x="0" y="1062111"/>
                  </a:lnTo>
                  <a:lnTo>
                    <a:pt x="96255" y="742950"/>
                  </a:lnTo>
                  <a:lnTo>
                    <a:pt x="77205" y="57150"/>
                  </a:lnTo>
                  <a:lnTo>
                    <a:pt x="407405" y="82550"/>
                  </a:lnTo>
                  <a:lnTo>
                    <a:pt x="445505" y="19050"/>
                  </a:lnTo>
                  <a:lnTo>
                    <a:pt x="826505" y="69850"/>
                  </a:lnTo>
                  <a:lnTo>
                    <a:pt x="1029705" y="12700"/>
                  </a:lnTo>
                  <a:lnTo>
                    <a:pt x="1334505" y="31750"/>
                  </a:lnTo>
                  <a:lnTo>
                    <a:pt x="1728205" y="25400"/>
                  </a:lnTo>
                  <a:close/>
                </a:path>
              </a:pathLst>
            </a:custGeom>
          </p:spPr>
        </p:pic>
      </p:grpSp>
      <p:sp>
        <p:nvSpPr>
          <p:cNvPr id="64" name="TextBox 1014"/>
          <p:cNvSpPr txBox="1"/>
          <p:nvPr/>
        </p:nvSpPr>
        <p:spPr bwMode="auto">
          <a:xfrm>
            <a:off x="4216214" y="3167764"/>
            <a:ext cx="1416236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800" spc="10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65" name="矩形 1"/>
          <p:cNvSpPr>
            <a:spLocks noChangeArrowheads="1"/>
          </p:cNvSpPr>
          <p:nvPr/>
        </p:nvSpPr>
        <p:spPr bwMode="auto">
          <a:xfrm>
            <a:off x="4186146" y="3487268"/>
            <a:ext cx="3476532" cy="763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上海锐普广告有限公司是中国第一家精品</a:t>
            </a:r>
            <a:r>
              <a:rPr lang="en-US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PPT</a:t>
            </a:r>
            <a:r>
              <a:rPr lang="zh-CN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设计机构。拥有国内顶尖的</a:t>
            </a:r>
            <a:r>
              <a:rPr lang="en-US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PPT</a:t>
            </a:r>
            <a:r>
              <a:rPr lang="zh-CN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制作技术、顶级的</a:t>
            </a:r>
            <a:r>
              <a:rPr lang="en-US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PPT</a:t>
            </a:r>
            <a:r>
              <a:rPr lang="zh-CN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设计团队， 让您的</a:t>
            </a:r>
            <a:r>
              <a:rPr lang="en-US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PPT</a:t>
            </a:r>
            <a:r>
              <a:rPr lang="zh-CN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创造卓越价值。</a:t>
            </a:r>
          </a:p>
        </p:txBody>
      </p:sp>
      <p:grpSp>
        <p:nvGrpSpPr>
          <p:cNvPr id="75" name="组合 74"/>
          <p:cNvGrpSpPr/>
          <p:nvPr/>
        </p:nvGrpSpPr>
        <p:grpSpPr>
          <a:xfrm>
            <a:off x="4943494" y="1183154"/>
            <a:ext cx="2731311" cy="1724464"/>
            <a:chOff x="4540249" y="946150"/>
            <a:chExt cx="3178175" cy="2006600"/>
          </a:xfrm>
        </p:grpSpPr>
        <p:sp>
          <p:nvSpPr>
            <p:cNvPr id="74" name="任意多边形 73"/>
            <p:cNvSpPr/>
            <p:nvPr/>
          </p:nvSpPr>
          <p:spPr>
            <a:xfrm>
              <a:off x="4540249" y="946150"/>
              <a:ext cx="3178175" cy="2006600"/>
            </a:xfrm>
            <a:custGeom>
              <a:avLst/>
              <a:gdLst>
                <a:gd name="connsiteX0" fmla="*/ 34925 w 3178175"/>
                <a:gd name="connsiteY0" fmla="*/ 0 h 2035175"/>
                <a:gd name="connsiteX1" fmla="*/ 34925 w 3178175"/>
                <a:gd name="connsiteY1" fmla="*/ 0 h 2035175"/>
                <a:gd name="connsiteX2" fmla="*/ 114300 w 3178175"/>
                <a:gd name="connsiteY2" fmla="*/ 0 h 2035175"/>
                <a:gd name="connsiteX3" fmla="*/ 720725 w 3178175"/>
                <a:gd name="connsiteY3" fmla="*/ 28575 h 2035175"/>
                <a:gd name="connsiteX4" fmla="*/ 996950 w 3178175"/>
                <a:gd name="connsiteY4" fmla="*/ 63500 h 2035175"/>
                <a:gd name="connsiteX5" fmla="*/ 1647825 w 3178175"/>
                <a:gd name="connsiteY5" fmla="*/ 38100 h 2035175"/>
                <a:gd name="connsiteX6" fmla="*/ 2165350 w 3178175"/>
                <a:gd name="connsiteY6" fmla="*/ 34925 h 2035175"/>
                <a:gd name="connsiteX7" fmla="*/ 2647950 w 3178175"/>
                <a:gd name="connsiteY7" fmla="*/ 69850 h 2035175"/>
                <a:gd name="connsiteX8" fmla="*/ 2730500 w 3178175"/>
                <a:gd name="connsiteY8" fmla="*/ 38100 h 2035175"/>
                <a:gd name="connsiteX9" fmla="*/ 3143250 w 3178175"/>
                <a:gd name="connsiteY9" fmla="*/ 34925 h 2035175"/>
                <a:gd name="connsiteX10" fmla="*/ 3149600 w 3178175"/>
                <a:gd name="connsiteY10" fmla="*/ 330200 h 2035175"/>
                <a:gd name="connsiteX11" fmla="*/ 3130550 w 3178175"/>
                <a:gd name="connsiteY11" fmla="*/ 755650 h 2035175"/>
                <a:gd name="connsiteX12" fmla="*/ 3178175 w 3178175"/>
                <a:gd name="connsiteY12" fmla="*/ 1295400 h 2035175"/>
                <a:gd name="connsiteX13" fmla="*/ 3152775 w 3178175"/>
                <a:gd name="connsiteY13" fmla="*/ 1806575 h 2035175"/>
                <a:gd name="connsiteX14" fmla="*/ 3136900 w 3178175"/>
                <a:gd name="connsiteY14" fmla="*/ 2025650 h 2035175"/>
                <a:gd name="connsiteX15" fmla="*/ 2733675 w 3178175"/>
                <a:gd name="connsiteY15" fmla="*/ 2003425 h 2035175"/>
                <a:gd name="connsiteX16" fmla="*/ 1822450 w 3178175"/>
                <a:gd name="connsiteY16" fmla="*/ 2035175 h 2035175"/>
                <a:gd name="connsiteX17" fmla="*/ 1720850 w 3178175"/>
                <a:gd name="connsiteY17" fmla="*/ 2035175 h 2035175"/>
                <a:gd name="connsiteX18" fmla="*/ 1019175 w 3178175"/>
                <a:gd name="connsiteY18" fmla="*/ 1978025 h 2035175"/>
                <a:gd name="connsiteX19" fmla="*/ 682625 w 3178175"/>
                <a:gd name="connsiteY19" fmla="*/ 1987550 h 2035175"/>
                <a:gd name="connsiteX20" fmla="*/ 581025 w 3178175"/>
                <a:gd name="connsiteY20" fmla="*/ 2028825 h 2035175"/>
                <a:gd name="connsiteX21" fmla="*/ 3175 w 3178175"/>
                <a:gd name="connsiteY21" fmla="*/ 2025650 h 2035175"/>
                <a:gd name="connsiteX22" fmla="*/ 53975 w 3178175"/>
                <a:gd name="connsiteY22" fmla="*/ 1790700 h 2035175"/>
                <a:gd name="connsiteX23" fmla="*/ 38100 w 3178175"/>
                <a:gd name="connsiteY23" fmla="*/ 1524000 h 2035175"/>
                <a:gd name="connsiteX24" fmla="*/ 60325 w 3178175"/>
                <a:gd name="connsiteY24" fmla="*/ 1196975 h 2035175"/>
                <a:gd name="connsiteX25" fmla="*/ 57150 w 3178175"/>
                <a:gd name="connsiteY25" fmla="*/ 987425 h 2035175"/>
                <a:gd name="connsiteX26" fmla="*/ 0 w 3178175"/>
                <a:gd name="connsiteY26" fmla="*/ 765175 h 2035175"/>
                <a:gd name="connsiteX27" fmla="*/ 22225 w 3178175"/>
                <a:gd name="connsiteY27" fmla="*/ 225425 h 2035175"/>
                <a:gd name="connsiteX28" fmla="*/ 34925 w 3178175"/>
                <a:gd name="connsiteY28" fmla="*/ 0 h 2035175"/>
                <a:gd name="connsiteX0" fmla="*/ 34925 w 3178175"/>
                <a:gd name="connsiteY0" fmla="*/ 0 h 2035175"/>
                <a:gd name="connsiteX1" fmla="*/ 34925 w 3178175"/>
                <a:gd name="connsiteY1" fmla="*/ 0 h 2035175"/>
                <a:gd name="connsiteX2" fmla="*/ 114300 w 3178175"/>
                <a:gd name="connsiteY2" fmla="*/ 0 h 2035175"/>
                <a:gd name="connsiteX3" fmla="*/ 720725 w 3178175"/>
                <a:gd name="connsiteY3" fmla="*/ 28575 h 2035175"/>
                <a:gd name="connsiteX4" fmla="*/ 996950 w 3178175"/>
                <a:gd name="connsiteY4" fmla="*/ 63500 h 2035175"/>
                <a:gd name="connsiteX5" fmla="*/ 1647825 w 3178175"/>
                <a:gd name="connsiteY5" fmla="*/ 38100 h 2035175"/>
                <a:gd name="connsiteX6" fmla="*/ 2165350 w 3178175"/>
                <a:gd name="connsiteY6" fmla="*/ 34925 h 2035175"/>
                <a:gd name="connsiteX7" fmla="*/ 2647950 w 3178175"/>
                <a:gd name="connsiteY7" fmla="*/ 69850 h 2035175"/>
                <a:gd name="connsiteX8" fmla="*/ 2730500 w 3178175"/>
                <a:gd name="connsiteY8" fmla="*/ 38100 h 2035175"/>
                <a:gd name="connsiteX9" fmla="*/ 3143250 w 3178175"/>
                <a:gd name="connsiteY9" fmla="*/ 34925 h 2035175"/>
                <a:gd name="connsiteX10" fmla="*/ 3149600 w 3178175"/>
                <a:gd name="connsiteY10" fmla="*/ 330200 h 2035175"/>
                <a:gd name="connsiteX11" fmla="*/ 3130550 w 3178175"/>
                <a:gd name="connsiteY11" fmla="*/ 755650 h 2035175"/>
                <a:gd name="connsiteX12" fmla="*/ 3178175 w 3178175"/>
                <a:gd name="connsiteY12" fmla="*/ 1295400 h 2035175"/>
                <a:gd name="connsiteX13" fmla="*/ 3152775 w 3178175"/>
                <a:gd name="connsiteY13" fmla="*/ 1806575 h 2035175"/>
                <a:gd name="connsiteX14" fmla="*/ 3136900 w 3178175"/>
                <a:gd name="connsiteY14" fmla="*/ 2025650 h 2035175"/>
                <a:gd name="connsiteX15" fmla="*/ 2733675 w 3178175"/>
                <a:gd name="connsiteY15" fmla="*/ 2003425 h 2035175"/>
                <a:gd name="connsiteX16" fmla="*/ 1822450 w 3178175"/>
                <a:gd name="connsiteY16" fmla="*/ 2035175 h 2035175"/>
                <a:gd name="connsiteX17" fmla="*/ 1720850 w 3178175"/>
                <a:gd name="connsiteY17" fmla="*/ 2035175 h 2035175"/>
                <a:gd name="connsiteX18" fmla="*/ 1019175 w 3178175"/>
                <a:gd name="connsiteY18" fmla="*/ 1978025 h 2035175"/>
                <a:gd name="connsiteX19" fmla="*/ 682625 w 3178175"/>
                <a:gd name="connsiteY19" fmla="*/ 1987550 h 2035175"/>
                <a:gd name="connsiteX20" fmla="*/ 581025 w 3178175"/>
                <a:gd name="connsiteY20" fmla="*/ 2028825 h 2035175"/>
                <a:gd name="connsiteX21" fmla="*/ 3175 w 3178175"/>
                <a:gd name="connsiteY21" fmla="*/ 2025650 h 2035175"/>
                <a:gd name="connsiteX22" fmla="*/ 53975 w 3178175"/>
                <a:gd name="connsiteY22" fmla="*/ 1790700 h 2035175"/>
                <a:gd name="connsiteX23" fmla="*/ 38100 w 3178175"/>
                <a:gd name="connsiteY23" fmla="*/ 1524000 h 2035175"/>
                <a:gd name="connsiteX24" fmla="*/ 60325 w 3178175"/>
                <a:gd name="connsiteY24" fmla="*/ 1196975 h 2035175"/>
                <a:gd name="connsiteX25" fmla="*/ 28575 w 3178175"/>
                <a:gd name="connsiteY25" fmla="*/ 962025 h 2035175"/>
                <a:gd name="connsiteX26" fmla="*/ 0 w 3178175"/>
                <a:gd name="connsiteY26" fmla="*/ 765175 h 2035175"/>
                <a:gd name="connsiteX27" fmla="*/ 22225 w 3178175"/>
                <a:gd name="connsiteY27" fmla="*/ 225425 h 2035175"/>
                <a:gd name="connsiteX28" fmla="*/ 34925 w 3178175"/>
                <a:gd name="connsiteY28" fmla="*/ 0 h 2035175"/>
                <a:gd name="connsiteX0" fmla="*/ 34925 w 3178175"/>
                <a:gd name="connsiteY0" fmla="*/ 0 h 2035175"/>
                <a:gd name="connsiteX1" fmla="*/ 34925 w 3178175"/>
                <a:gd name="connsiteY1" fmla="*/ 0 h 2035175"/>
                <a:gd name="connsiteX2" fmla="*/ 114300 w 3178175"/>
                <a:gd name="connsiteY2" fmla="*/ 0 h 2035175"/>
                <a:gd name="connsiteX3" fmla="*/ 720725 w 3178175"/>
                <a:gd name="connsiteY3" fmla="*/ 28575 h 2035175"/>
                <a:gd name="connsiteX4" fmla="*/ 996950 w 3178175"/>
                <a:gd name="connsiteY4" fmla="*/ 63500 h 2035175"/>
                <a:gd name="connsiteX5" fmla="*/ 1647825 w 3178175"/>
                <a:gd name="connsiteY5" fmla="*/ 38100 h 2035175"/>
                <a:gd name="connsiteX6" fmla="*/ 2165350 w 3178175"/>
                <a:gd name="connsiteY6" fmla="*/ 34925 h 2035175"/>
                <a:gd name="connsiteX7" fmla="*/ 2647950 w 3178175"/>
                <a:gd name="connsiteY7" fmla="*/ 69850 h 2035175"/>
                <a:gd name="connsiteX8" fmla="*/ 2730500 w 3178175"/>
                <a:gd name="connsiteY8" fmla="*/ 38100 h 2035175"/>
                <a:gd name="connsiteX9" fmla="*/ 3143250 w 3178175"/>
                <a:gd name="connsiteY9" fmla="*/ 34925 h 2035175"/>
                <a:gd name="connsiteX10" fmla="*/ 3149600 w 3178175"/>
                <a:gd name="connsiteY10" fmla="*/ 330200 h 2035175"/>
                <a:gd name="connsiteX11" fmla="*/ 3130550 w 3178175"/>
                <a:gd name="connsiteY11" fmla="*/ 755650 h 2035175"/>
                <a:gd name="connsiteX12" fmla="*/ 3178175 w 3178175"/>
                <a:gd name="connsiteY12" fmla="*/ 1295400 h 2035175"/>
                <a:gd name="connsiteX13" fmla="*/ 3152775 w 3178175"/>
                <a:gd name="connsiteY13" fmla="*/ 1806575 h 2035175"/>
                <a:gd name="connsiteX14" fmla="*/ 3136900 w 3178175"/>
                <a:gd name="connsiteY14" fmla="*/ 2025650 h 2035175"/>
                <a:gd name="connsiteX15" fmla="*/ 2733675 w 3178175"/>
                <a:gd name="connsiteY15" fmla="*/ 2003425 h 2035175"/>
                <a:gd name="connsiteX16" fmla="*/ 1822450 w 3178175"/>
                <a:gd name="connsiteY16" fmla="*/ 2035175 h 2035175"/>
                <a:gd name="connsiteX17" fmla="*/ 1720850 w 3178175"/>
                <a:gd name="connsiteY17" fmla="*/ 2035175 h 2035175"/>
                <a:gd name="connsiteX18" fmla="*/ 1019175 w 3178175"/>
                <a:gd name="connsiteY18" fmla="*/ 1978025 h 2035175"/>
                <a:gd name="connsiteX19" fmla="*/ 682625 w 3178175"/>
                <a:gd name="connsiteY19" fmla="*/ 1987550 h 2035175"/>
                <a:gd name="connsiteX20" fmla="*/ 581025 w 3178175"/>
                <a:gd name="connsiteY20" fmla="*/ 2028825 h 2035175"/>
                <a:gd name="connsiteX21" fmla="*/ 3175 w 3178175"/>
                <a:gd name="connsiteY21" fmla="*/ 2025650 h 2035175"/>
                <a:gd name="connsiteX22" fmla="*/ 53975 w 3178175"/>
                <a:gd name="connsiteY22" fmla="*/ 1790700 h 2035175"/>
                <a:gd name="connsiteX23" fmla="*/ 38100 w 3178175"/>
                <a:gd name="connsiteY23" fmla="*/ 1524000 h 2035175"/>
                <a:gd name="connsiteX24" fmla="*/ 38100 w 3178175"/>
                <a:gd name="connsiteY24" fmla="*/ 1260475 h 2035175"/>
                <a:gd name="connsiteX25" fmla="*/ 28575 w 3178175"/>
                <a:gd name="connsiteY25" fmla="*/ 962025 h 2035175"/>
                <a:gd name="connsiteX26" fmla="*/ 0 w 3178175"/>
                <a:gd name="connsiteY26" fmla="*/ 765175 h 2035175"/>
                <a:gd name="connsiteX27" fmla="*/ 22225 w 3178175"/>
                <a:gd name="connsiteY27" fmla="*/ 225425 h 2035175"/>
                <a:gd name="connsiteX28" fmla="*/ 34925 w 3178175"/>
                <a:gd name="connsiteY28" fmla="*/ 0 h 2035175"/>
                <a:gd name="connsiteX0" fmla="*/ 34925 w 3178175"/>
                <a:gd name="connsiteY0" fmla="*/ 0 h 2035175"/>
                <a:gd name="connsiteX1" fmla="*/ 34925 w 3178175"/>
                <a:gd name="connsiteY1" fmla="*/ 0 h 2035175"/>
                <a:gd name="connsiteX2" fmla="*/ 114300 w 3178175"/>
                <a:gd name="connsiteY2" fmla="*/ 0 h 2035175"/>
                <a:gd name="connsiteX3" fmla="*/ 720725 w 3178175"/>
                <a:gd name="connsiteY3" fmla="*/ 28575 h 2035175"/>
                <a:gd name="connsiteX4" fmla="*/ 996950 w 3178175"/>
                <a:gd name="connsiteY4" fmla="*/ 63500 h 2035175"/>
                <a:gd name="connsiteX5" fmla="*/ 1647825 w 3178175"/>
                <a:gd name="connsiteY5" fmla="*/ 38100 h 2035175"/>
                <a:gd name="connsiteX6" fmla="*/ 2165350 w 3178175"/>
                <a:gd name="connsiteY6" fmla="*/ 34925 h 2035175"/>
                <a:gd name="connsiteX7" fmla="*/ 2647950 w 3178175"/>
                <a:gd name="connsiteY7" fmla="*/ 69850 h 2035175"/>
                <a:gd name="connsiteX8" fmla="*/ 2730500 w 3178175"/>
                <a:gd name="connsiteY8" fmla="*/ 38100 h 2035175"/>
                <a:gd name="connsiteX9" fmla="*/ 3143250 w 3178175"/>
                <a:gd name="connsiteY9" fmla="*/ 34925 h 2035175"/>
                <a:gd name="connsiteX10" fmla="*/ 3149600 w 3178175"/>
                <a:gd name="connsiteY10" fmla="*/ 330200 h 2035175"/>
                <a:gd name="connsiteX11" fmla="*/ 3130550 w 3178175"/>
                <a:gd name="connsiteY11" fmla="*/ 755650 h 2035175"/>
                <a:gd name="connsiteX12" fmla="*/ 3178175 w 3178175"/>
                <a:gd name="connsiteY12" fmla="*/ 1295400 h 2035175"/>
                <a:gd name="connsiteX13" fmla="*/ 3152775 w 3178175"/>
                <a:gd name="connsiteY13" fmla="*/ 1806575 h 2035175"/>
                <a:gd name="connsiteX14" fmla="*/ 3136900 w 3178175"/>
                <a:gd name="connsiteY14" fmla="*/ 2025650 h 2035175"/>
                <a:gd name="connsiteX15" fmla="*/ 2733675 w 3178175"/>
                <a:gd name="connsiteY15" fmla="*/ 2003425 h 2035175"/>
                <a:gd name="connsiteX16" fmla="*/ 1822450 w 3178175"/>
                <a:gd name="connsiteY16" fmla="*/ 2035175 h 2035175"/>
                <a:gd name="connsiteX17" fmla="*/ 1720850 w 3178175"/>
                <a:gd name="connsiteY17" fmla="*/ 2035175 h 2035175"/>
                <a:gd name="connsiteX18" fmla="*/ 1019175 w 3178175"/>
                <a:gd name="connsiteY18" fmla="*/ 1978025 h 2035175"/>
                <a:gd name="connsiteX19" fmla="*/ 682625 w 3178175"/>
                <a:gd name="connsiteY19" fmla="*/ 1987550 h 2035175"/>
                <a:gd name="connsiteX20" fmla="*/ 581025 w 3178175"/>
                <a:gd name="connsiteY20" fmla="*/ 2028825 h 2035175"/>
                <a:gd name="connsiteX21" fmla="*/ 3175 w 3178175"/>
                <a:gd name="connsiteY21" fmla="*/ 2025650 h 2035175"/>
                <a:gd name="connsiteX22" fmla="*/ 53975 w 3178175"/>
                <a:gd name="connsiteY22" fmla="*/ 1790700 h 2035175"/>
                <a:gd name="connsiteX23" fmla="*/ 25400 w 3178175"/>
                <a:gd name="connsiteY23" fmla="*/ 1558925 h 2035175"/>
                <a:gd name="connsiteX24" fmla="*/ 38100 w 3178175"/>
                <a:gd name="connsiteY24" fmla="*/ 1260475 h 2035175"/>
                <a:gd name="connsiteX25" fmla="*/ 28575 w 3178175"/>
                <a:gd name="connsiteY25" fmla="*/ 962025 h 2035175"/>
                <a:gd name="connsiteX26" fmla="*/ 0 w 3178175"/>
                <a:gd name="connsiteY26" fmla="*/ 765175 h 2035175"/>
                <a:gd name="connsiteX27" fmla="*/ 22225 w 3178175"/>
                <a:gd name="connsiteY27" fmla="*/ 225425 h 2035175"/>
                <a:gd name="connsiteX28" fmla="*/ 34925 w 3178175"/>
                <a:gd name="connsiteY28" fmla="*/ 0 h 2035175"/>
                <a:gd name="connsiteX0" fmla="*/ 34925 w 3178175"/>
                <a:gd name="connsiteY0" fmla="*/ 0 h 2035175"/>
                <a:gd name="connsiteX1" fmla="*/ 34925 w 3178175"/>
                <a:gd name="connsiteY1" fmla="*/ 0 h 2035175"/>
                <a:gd name="connsiteX2" fmla="*/ 114300 w 3178175"/>
                <a:gd name="connsiteY2" fmla="*/ 0 h 2035175"/>
                <a:gd name="connsiteX3" fmla="*/ 720725 w 3178175"/>
                <a:gd name="connsiteY3" fmla="*/ 28575 h 2035175"/>
                <a:gd name="connsiteX4" fmla="*/ 996950 w 3178175"/>
                <a:gd name="connsiteY4" fmla="*/ 63500 h 2035175"/>
                <a:gd name="connsiteX5" fmla="*/ 1647825 w 3178175"/>
                <a:gd name="connsiteY5" fmla="*/ 38100 h 2035175"/>
                <a:gd name="connsiteX6" fmla="*/ 2165350 w 3178175"/>
                <a:gd name="connsiteY6" fmla="*/ 34925 h 2035175"/>
                <a:gd name="connsiteX7" fmla="*/ 2647950 w 3178175"/>
                <a:gd name="connsiteY7" fmla="*/ 69850 h 2035175"/>
                <a:gd name="connsiteX8" fmla="*/ 2730500 w 3178175"/>
                <a:gd name="connsiteY8" fmla="*/ 38100 h 2035175"/>
                <a:gd name="connsiteX9" fmla="*/ 3143250 w 3178175"/>
                <a:gd name="connsiteY9" fmla="*/ 34925 h 2035175"/>
                <a:gd name="connsiteX10" fmla="*/ 3149600 w 3178175"/>
                <a:gd name="connsiteY10" fmla="*/ 330200 h 2035175"/>
                <a:gd name="connsiteX11" fmla="*/ 3130550 w 3178175"/>
                <a:gd name="connsiteY11" fmla="*/ 755650 h 2035175"/>
                <a:gd name="connsiteX12" fmla="*/ 3178175 w 3178175"/>
                <a:gd name="connsiteY12" fmla="*/ 1295400 h 2035175"/>
                <a:gd name="connsiteX13" fmla="*/ 3152775 w 3178175"/>
                <a:gd name="connsiteY13" fmla="*/ 1806575 h 2035175"/>
                <a:gd name="connsiteX14" fmla="*/ 3136900 w 3178175"/>
                <a:gd name="connsiteY14" fmla="*/ 2025650 h 2035175"/>
                <a:gd name="connsiteX15" fmla="*/ 2733675 w 3178175"/>
                <a:gd name="connsiteY15" fmla="*/ 2003425 h 2035175"/>
                <a:gd name="connsiteX16" fmla="*/ 1822450 w 3178175"/>
                <a:gd name="connsiteY16" fmla="*/ 2035175 h 2035175"/>
                <a:gd name="connsiteX17" fmla="*/ 1720850 w 3178175"/>
                <a:gd name="connsiteY17" fmla="*/ 2035175 h 2035175"/>
                <a:gd name="connsiteX18" fmla="*/ 1019175 w 3178175"/>
                <a:gd name="connsiteY18" fmla="*/ 1978025 h 2035175"/>
                <a:gd name="connsiteX19" fmla="*/ 682625 w 3178175"/>
                <a:gd name="connsiteY19" fmla="*/ 1987550 h 2035175"/>
                <a:gd name="connsiteX20" fmla="*/ 581025 w 3178175"/>
                <a:gd name="connsiteY20" fmla="*/ 2028825 h 2035175"/>
                <a:gd name="connsiteX21" fmla="*/ 3175 w 3178175"/>
                <a:gd name="connsiteY21" fmla="*/ 2025650 h 2035175"/>
                <a:gd name="connsiteX22" fmla="*/ 34925 w 3178175"/>
                <a:gd name="connsiteY22" fmla="*/ 1797050 h 2035175"/>
                <a:gd name="connsiteX23" fmla="*/ 25400 w 3178175"/>
                <a:gd name="connsiteY23" fmla="*/ 1558925 h 2035175"/>
                <a:gd name="connsiteX24" fmla="*/ 38100 w 3178175"/>
                <a:gd name="connsiteY24" fmla="*/ 1260475 h 2035175"/>
                <a:gd name="connsiteX25" fmla="*/ 28575 w 3178175"/>
                <a:gd name="connsiteY25" fmla="*/ 962025 h 2035175"/>
                <a:gd name="connsiteX26" fmla="*/ 0 w 3178175"/>
                <a:gd name="connsiteY26" fmla="*/ 765175 h 2035175"/>
                <a:gd name="connsiteX27" fmla="*/ 22225 w 3178175"/>
                <a:gd name="connsiteY27" fmla="*/ 225425 h 2035175"/>
                <a:gd name="connsiteX28" fmla="*/ 34925 w 3178175"/>
                <a:gd name="connsiteY28" fmla="*/ 0 h 2035175"/>
                <a:gd name="connsiteX0" fmla="*/ 34925 w 3178175"/>
                <a:gd name="connsiteY0" fmla="*/ 0 h 2035175"/>
                <a:gd name="connsiteX1" fmla="*/ 34925 w 3178175"/>
                <a:gd name="connsiteY1" fmla="*/ 0 h 2035175"/>
                <a:gd name="connsiteX2" fmla="*/ 114300 w 3178175"/>
                <a:gd name="connsiteY2" fmla="*/ 0 h 2035175"/>
                <a:gd name="connsiteX3" fmla="*/ 720725 w 3178175"/>
                <a:gd name="connsiteY3" fmla="*/ 28575 h 2035175"/>
                <a:gd name="connsiteX4" fmla="*/ 996950 w 3178175"/>
                <a:gd name="connsiteY4" fmla="*/ 63500 h 2035175"/>
                <a:gd name="connsiteX5" fmla="*/ 1647825 w 3178175"/>
                <a:gd name="connsiteY5" fmla="*/ 38100 h 2035175"/>
                <a:gd name="connsiteX6" fmla="*/ 2165350 w 3178175"/>
                <a:gd name="connsiteY6" fmla="*/ 34925 h 2035175"/>
                <a:gd name="connsiteX7" fmla="*/ 2647950 w 3178175"/>
                <a:gd name="connsiteY7" fmla="*/ 69850 h 2035175"/>
                <a:gd name="connsiteX8" fmla="*/ 2730500 w 3178175"/>
                <a:gd name="connsiteY8" fmla="*/ 38100 h 2035175"/>
                <a:gd name="connsiteX9" fmla="*/ 3143250 w 3178175"/>
                <a:gd name="connsiteY9" fmla="*/ 34925 h 2035175"/>
                <a:gd name="connsiteX10" fmla="*/ 3149600 w 3178175"/>
                <a:gd name="connsiteY10" fmla="*/ 330200 h 2035175"/>
                <a:gd name="connsiteX11" fmla="*/ 3130550 w 3178175"/>
                <a:gd name="connsiteY11" fmla="*/ 755650 h 2035175"/>
                <a:gd name="connsiteX12" fmla="*/ 3178175 w 3178175"/>
                <a:gd name="connsiteY12" fmla="*/ 1295400 h 2035175"/>
                <a:gd name="connsiteX13" fmla="*/ 3152775 w 3178175"/>
                <a:gd name="connsiteY13" fmla="*/ 1806575 h 2035175"/>
                <a:gd name="connsiteX14" fmla="*/ 3175000 w 3178175"/>
                <a:gd name="connsiteY14" fmla="*/ 2028825 h 2035175"/>
                <a:gd name="connsiteX15" fmla="*/ 2733675 w 3178175"/>
                <a:gd name="connsiteY15" fmla="*/ 2003425 h 2035175"/>
                <a:gd name="connsiteX16" fmla="*/ 1822450 w 3178175"/>
                <a:gd name="connsiteY16" fmla="*/ 2035175 h 2035175"/>
                <a:gd name="connsiteX17" fmla="*/ 1720850 w 3178175"/>
                <a:gd name="connsiteY17" fmla="*/ 2035175 h 2035175"/>
                <a:gd name="connsiteX18" fmla="*/ 1019175 w 3178175"/>
                <a:gd name="connsiteY18" fmla="*/ 1978025 h 2035175"/>
                <a:gd name="connsiteX19" fmla="*/ 682625 w 3178175"/>
                <a:gd name="connsiteY19" fmla="*/ 1987550 h 2035175"/>
                <a:gd name="connsiteX20" fmla="*/ 581025 w 3178175"/>
                <a:gd name="connsiteY20" fmla="*/ 2028825 h 2035175"/>
                <a:gd name="connsiteX21" fmla="*/ 3175 w 3178175"/>
                <a:gd name="connsiteY21" fmla="*/ 2025650 h 2035175"/>
                <a:gd name="connsiteX22" fmla="*/ 34925 w 3178175"/>
                <a:gd name="connsiteY22" fmla="*/ 1797050 h 2035175"/>
                <a:gd name="connsiteX23" fmla="*/ 25400 w 3178175"/>
                <a:gd name="connsiteY23" fmla="*/ 1558925 h 2035175"/>
                <a:gd name="connsiteX24" fmla="*/ 38100 w 3178175"/>
                <a:gd name="connsiteY24" fmla="*/ 1260475 h 2035175"/>
                <a:gd name="connsiteX25" fmla="*/ 28575 w 3178175"/>
                <a:gd name="connsiteY25" fmla="*/ 962025 h 2035175"/>
                <a:gd name="connsiteX26" fmla="*/ 0 w 3178175"/>
                <a:gd name="connsiteY26" fmla="*/ 765175 h 2035175"/>
                <a:gd name="connsiteX27" fmla="*/ 22225 w 3178175"/>
                <a:gd name="connsiteY27" fmla="*/ 225425 h 2035175"/>
                <a:gd name="connsiteX28" fmla="*/ 34925 w 3178175"/>
                <a:gd name="connsiteY28" fmla="*/ 0 h 2035175"/>
                <a:gd name="connsiteX0" fmla="*/ 34925 w 3178175"/>
                <a:gd name="connsiteY0" fmla="*/ 0 h 2035175"/>
                <a:gd name="connsiteX1" fmla="*/ 34925 w 3178175"/>
                <a:gd name="connsiteY1" fmla="*/ 0 h 2035175"/>
                <a:gd name="connsiteX2" fmla="*/ 114300 w 3178175"/>
                <a:gd name="connsiteY2" fmla="*/ 0 h 2035175"/>
                <a:gd name="connsiteX3" fmla="*/ 720725 w 3178175"/>
                <a:gd name="connsiteY3" fmla="*/ 28575 h 2035175"/>
                <a:gd name="connsiteX4" fmla="*/ 996950 w 3178175"/>
                <a:gd name="connsiteY4" fmla="*/ 63500 h 2035175"/>
                <a:gd name="connsiteX5" fmla="*/ 1647825 w 3178175"/>
                <a:gd name="connsiteY5" fmla="*/ 38100 h 2035175"/>
                <a:gd name="connsiteX6" fmla="*/ 2165350 w 3178175"/>
                <a:gd name="connsiteY6" fmla="*/ 34925 h 2035175"/>
                <a:gd name="connsiteX7" fmla="*/ 2647950 w 3178175"/>
                <a:gd name="connsiteY7" fmla="*/ 69850 h 2035175"/>
                <a:gd name="connsiteX8" fmla="*/ 2730500 w 3178175"/>
                <a:gd name="connsiteY8" fmla="*/ 38100 h 2035175"/>
                <a:gd name="connsiteX9" fmla="*/ 3143250 w 3178175"/>
                <a:gd name="connsiteY9" fmla="*/ 34925 h 2035175"/>
                <a:gd name="connsiteX10" fmla="*/ 3149600 w 3178175"/>
                <a:gd name="connsiteY10" fmla="*/ 330200 h 2035175"/>
                <a:gd name="connsiteX11" fmla="*/ 3130550 w 3178175"/>
                <a:gd name="connsiteY11" fmla="*/ 755650 h 2035175"/>
                <a:gd name="connsiteX12" fmla="*/ 3178175 w 3178175"/>
                <a:gd name="connsiteY12" fmla="*/ 1295400 h 2035175"/>
                <a:gd name="connsiteX13" fmla="*/ 3152775 w 3178175"/>
                <a:gd name="connsiteY13" fmla="*/ 1793875 h 2035175"/>
                <a:gd name="connsiteX14" fmla="*/ 3175000 w 3178175"/>
                <a:gd name="connsiteY14" fmla="*/ 2028825 h 2035175"/>
                <a:gd name="connsiteX15" fmla="*/ 2733675 w 3178175"/>
                <a:gd name="connsiteY15" fmla="*/ 2003425 h 2035175"/>
                <a:gd name="connsiteX16" fmla="*/ 1822450 w 3178175"/>
                <a:gd name="connsiteY16" fmla="*/ 2035175 h 2035175"/>
                <a:gd name="connsiteX17" fmla="*/ 1720850 w 3178175"/>
                <a:gd name="connsiteY17" fmla="*/ 2035175 h 2035175"/>
                <a:gd name="connsiteX18" fmla="*/ 1019175 w 3178175"/>
                <a:gd name="connsiteY18" fmla="*/ 1978025 h 2035175"/>
                <a:gd name="connsiteX19" fmla="*/ 682625 w 3178175"/>
                <a:gd name="connsiteY19" fmla="*/ 1987550 h 2035175"/>
                <a:gd name="connsiteX20" fmla="*/ 581025 w 3178175"/>
                <a:gd name="connsiteY20" fmla="*/ 2028825 h 2035175"/>
                <a:gd name="connsiteX21" fmla="*/ 3175 w 3178175"/>
                <a:gd name="connsiteY21" fmla="*/ 2025650 h 2035175"/>
                <a:gd name="connsiteX22" fmla="*/ 34925 w 3178175"/>
                <a:gd name="connsiteY22" fmla="*/ 1797050 h 2035175"/>
                <a:gd name="connsiteX23" fmla="*/ 25400 w 3178175"/>
                <a:gd name="connsiteY23" fmla="*/ 1558925 h 2035175"/>
                <a:gd name="connsiteX24" fmla="*/ 38100 w 3178175"/>
                <a:gd name="connsiteY24" fmla="*/ 1260475 h 2035175"/>
                <a:gd name="connsiteX25" fmla="*/ 28575 w 3178175"/>
                <a:gd name="connsiteY25" fmla="*/ 962025 h 2035175"/>
                <a:gd name="connsiteX26" fmla="*/ 0 w 3178175"/>
                <a:gd name="connsiteY26" fmla="*/ 765175 h 2035175"/>
                <a:gd name="connsiteX27" fmla="*/ 22225 w 3178175"/>
                <a:gd name="connsiteY27" fmla="*/ 225425 h 2035175"/>
                <a:gd name="connsiteX28" fmla="*/ 34925 w 3178175"/>
                <a:gd name="connsiteY28" fmla="*/ 0 h 2035175"/>
                <a:gd name="connsiteX0" fmla="*/ 34925 w 3178175"/>
                <a:gd name="connsiteY0" fmla="*/ 0 h 2035175"/>
                <a:gd name="connsiteX1" fmla="*/ 34925 w 3178175"/>
                <a:gd name="connsiteY1" fmla="*/ 0 h 2035175"/>
                <a:gd name="connsiteX2" fmla="*/ 720725 w 3178175"/>
                <a:gd name="connsiteY2" fmla="*/ 28575 h 2035175"/>
                <a:gd name="connsiteX3" fmla="*/ 996950 w 3178175"/>
                <a:gd name="connsiteY3" fmla="*/ 63500 h 2035175"/>
                <a:gd name="connsiteX4" fmla="*/ 1647825 w 3178175"/>
                <a:gd name="connsiteY4" fmla="*/ 38100 h 2035175"/>
                <a:gd name="connsiteX5" fmla="*/ 2165350 w 3178175"/>
                <a:gd name="connsiteY5" fmla="*/ 34925 h 2035175"/>
                <a:gd name="connsiteX6" fmla="*/ 2647950 w 3178175"/>
                <a:gd name="connsiteY6" fmla="*/ 69850 h 2035175"/>
                <a:gd name="connsiteX7" fmla="*/ 2730500 w 3178175"/>
                <a:gd name="connsiteY7" fmla="*/ 38100 h 2035175"/>
                <a:gd name="connsiteX8" fmla="*/ 3143250 w 3178175"/>
                <a:gd name="connsiteY8" fmla="*/ 34925 h 2035175"/>
                <a:gd name="connsiteX9" fmla="*/ 3149600 w 3178175"/>
                <a:gd name="connsiteY9" fmla="*/ 330200 h 2035175"/>
                <a:gd name="connsiteX10" fmla="*/ 3130550 w 3178175"/>
                <a:gd name="connsiteY10" fmla="*/ 755650 h 2035175"/>
                <a:gd name="connsiteX11" fmla="*/ 3178175 w 3178175"/>
                <a:gd name="connsiteY11" fmla="*/ 1295400 h 2035175"/>
                <a:gd name="connsiteX12" fmla="*/ 3152775 w 3178175"/>
                <a:gd name="connsiteY12" fmla="*/ 1793875 h 2035175"/>
                <a:gd name="connsiteX13" fmla="*/ 3175000 w 3178175"/>
                <a:gd name="connsiteY13" fmla="*/ 2028825 h 2035175"/>
                <a:gd name="connsiteX14" fmla="*/ 2733675 w 3178175"/>
                <a:gd name="connsiteY14" fmla="*/ 2003425 h 2035175"/>
                <a:gd name="connsiteX15" fmla="*/ 1822450 w 3178175"/>
                <a:gd name="connsiteY15" fmla="*/ 2035175 h 2035175"/>
                <a:gd name="connsiteX16" fmla="*/ 1720850 w 3178175"/>
                <a:gd name="connsiteY16" fmla="*/ 2035175 h 2035175"/>
                <a:gd name="connsiteX17" fmla="*/ 1019175 w 3178175"/>
                <a:gd name="connsiteY17" fmla="*/ 1978025 h 2035175"/>
                <a:gd name="connsiteX18" fmla="*/ 682625 w 3178175"/>
                <a:gd name="connsiteY18" fmla="*/ 1987550 h 2035175"/>
                <a:gd name="connsiteX19" fmla="*/ 581025 w 3178175"/>
                <a:gd name="connsiteY19" fmla="*/ 2028825 h 2035175"/>
                <a:gd name="connsiteX20" fmla="*/ 3175 w 3178175"/>
                <a:gd name="connsiteY20" fmla="*/ 2025650 h 2035175"/>
                <a:gd name="connsiteX21" fmla="*/ 34925 w 3178175"/>
                <a:gd name="connsiteY21" fmla="*/ 1797050 h 2035175"/>
                <a:gd name="connsiteX22" fmla="*/ 25400 w 3178175"/>
                <a:gd name="connsiteY22" fmla="*/ 1558925 h 2035175"/>
                <a:gd name="connsiteX23" fmla="*/ 38100 w 3178175"/>
                <a:gd name="connsiteY23" fmla="*/ 1260475 h 2035175"/>
                <a:gd name="connsiteX24" fmla="*/ 28575 w 3178175"/>
                <a:gd name="connsiteY24" fmla="*/ 962025 h 2035175"/>
                <a:gd name="connsiteX25" fmla="*/ 0 w 3178175"/>
                <a:gd name="connsiteY25" fmla="*/ 765175 h 2035175"/>
                <a:gd name="connsiteX26" fmla="*/ 22225 w 3178175"/>
                <a:gd name="connsiteY26" fmla="*/ 225425 h 2035175"/>
                <a:gd name="connsiteX27" fmla="*/ 34925 w 3178175"/>
                <a:gd name="connsiteY27" fmla="*/ 0 h 2035175"/>
                <a:gd name="connsiteX0" fmla="*/ 50800 w 3194050"/>
                <a:gd name="connsiteY0" fmla="*/ 10164 h 2035814"/>
                <a:gd name="connsiteX1" fmla="*/ 50800 w 3194050"/>
                <a:gd name="connsiteY1" fmla="*/ 639 h 2035814"/>
                <a:gd name="connsiteX2" fmla="*/ 736600 w 3194050"/>
                <a:gd name="connsiteY2" fmla="*/ 29214 h 2035814"/>
                <a:gd name="connsiteX3" fmla="*/ 1012825 w 3194050"/>
                <a:gd name="connsiteY3" fmla="*/ 64139 h 2035814"/>
                <a:gd name="connsiteX4" fmla="*/ 1663700 w 3194050"/>
                <a:gd name="connsiteY4" fmla="*/ 38739 h 2035814"/>
                <a:gd name="connsiteX5" fmla="*/ 2181225 w 3194050"/>
                <a:gd name="connsiteY5" fmla="*/ 35564 h 2035814"/>
                <a:gd name="connsiteX6" fmla="*/ 2663825 w 3194050"/>
                <a:gd name="connsiteY6" fmla="*/ 70489 h 2035814"/>
                <a:gd name="connsiteX7" fmla="*/ 2746375 w 3194050"/>
                <a:gd name="connsiteY7" fmla="*/ 38739 h 2035814"/>
                <a:gd name="connsiteX8" fmla="*/ 3159125 w 3194050"/>
                <a:gd name="connsiteY8" fmla="*/ 35564 h 2035814"/>
                <a:gd name="connsiteX9" fmla="*/ 3165475 w 3194050"/>
                <a:gd name="connsiteY9" fmla="*/ 330839 h 2035814"/>
                <a:gd name="connsiteX10" fmla="*/ 3146425 w 3194050"/>
                <a:gd name="connsiteY10" fmla="*/ 756289 h 2035814"/>
                <a:gd name="connsiteX11" fmla="*/ 3194050 w 3194050"/>
                <a:gd name="connsiteY11" fmla="*/ 1296039 h 2035814"/>
                <a:gd name="connsiteX12" fmla="*/ 3168650 w 3194050"/>
                <a:gd name="connsiteY12" fmla="*/ 1794514 h 2035814"/>
                <a:gd name="connsiteX13" fmla="*/ 3190875 w 3194050"/>
                <a:gd name="connsiteY13" fmla="*/ 2029464 h 2035814"/>
                <a:gd name="connsiteX14" fmla="*/ 2749550 w 3194050"/>
                <a:gd name="connsiteY14" fmla="*/ 2004064 h 2035814"/>
                <a:gd name="connsiteX15" fmla="*/ 1838325 w 3194050"/>
                <a:gd name="connsiteY15" fmla="*/ 2035814 h 2035814"/>
                <a:gd name="connsiteX16" fmla="*/ 1736725 w 3194050"/>
                <a:gd name="connsiteY16" fmla="*/ 2035814 h 2035814"/>
                <a:gd name="connsiteX17" fmla="*/ 1035050 w 3194050"/>
                <a:gd name="connsiteY17" fmla="*/ 1978664 h 2035814"/>
                <a:gd name="connsiteX18" fmla="*/ 698500 w 3194050"/>
                <a:gd name="connsiteY18" fmla="*/ 1988189 h 2035814"/>
                <a:gd name="connsiteX19" fmla="*/ 596900 w 3194050"/>
                <a:gd name="connsiteY19" fmla="*/ 2029464 h 2035814"/>
                <a:gd name="connsiteX20" fmla="*/ 19050 w 3194050"/>
                <a:gd name="connsiteY20" fmla="*/ 2026289 h 2035814"/>
                <a:gd name="connsiteX21" fmla="*/ 50800 w 3194050"/>
                <a:gd name="connsiteY21" fmla="*/ 1797689 h 2035814"/>
                <a:gd name="connsiteX22" fmla="*/ 41275 w 3194050"/>
                <a:gd name="connsiteY22" fmla="*/ 1559564 h 2035814"/>
                <a:gd name="connsiteX23" fmla="*/ 53975 w 3194050"/>
                <a:gd name="connsiteY23" fmla="*/ 1261114 h 2035814"/>
                <a:gd name="connsiteX24" fmla="*/ 44450 w 3194050"/>
                <a:gd name="connsiteY24" fmla="*/ 962664 h 2035814"/>
                <a:gd name="connsiteX25" fmla="*/ 15875 w 3194050"/>
                <a:gd name="connsiteY25" fmla="*/ 765814 h 2035814"/>
                <a:gd name="connsiteX26" fmla="*/ 38100 w 3194050"/>
                <a:gd name="connsiteY26" fmla="*/ 226064 h 2035814"/>
                <a:gd name="connsiteX27" fmla="*/ 50800 w 3194050"/>
                <a:gd name="connsiteY27" fmla="*/ 10164 h 2035814"/>
                <a:gd name="connsiteX0" fmla="*/ 41133 w 3197083"/>
                <a:gd name="connsiteY0" fmla="*/ 236175 h 2045925"/>
                <a:gd name="connsiteX1" fmla="*/ 53833 w 3197083"/>
                <a:gd name="connsiteY1" fmla="*/ 10750 h 2045925"/>
                <a:gd name="connsiteX2" fmla="*/ 739633 w 3197083"/>
                <a:gd name="connsiteY2" fmla="*/ 39325 h 2045925"/>
                <a:gd name="connsiteX3" fmla="*/ 1015858 w 3197083"/>
                <a:gd name="connsiteY3" fmla="*/ 74250 h 2045925"/>
                <a:gd name="connsiteX4" fmla="*/ 1666733 w 3197083"/>
                <a:gd name="connsiteY4" fmla="*/ 48850 h 2045925"/>
                <a:gd name="connsiteX5" fmla="*/ 2184258 w 3197083"/>
                <a:gd name="connsiteY5" fmla="*/ 45675 h 2045925"/>
                <a:gd name="connsiteX6" fmla="*/ 2666858 w 3197083"/>
                <a:gd name="connsiteY6" fmla="*/ 80600 h 2045925"/>
                <a:gd name="connsiteX7" fmla="*/ 2749408 w 3197083"/>
                <a:gd name="connsiteY7" fmla="*/ 48850 h 2045925"/>
                <a:gd name="connsiteX8" fmla="*/ 3162158 w 3197083"/>
                <a:gd name="connsiteY8" fmla="*/ 45675 h 2045925"/>
                <a:gd name="connsiteX9" fmla="*/ 3168508 w 3197083"/>
                <a:gd name="connsiteY9" fmla="*/ 340950 h 2045925"/>
                <a:gd name="connsiteX10" fmla="*/ 3149458 w 3197083"/>
                <a:gd name="connsiteY10" fmla="*/ 766400 h 2045925"/>
                <a:gd name="connsiteX11" fmla="*/ 3197083 w 3197083"/>
                <a:gd name="connsiteY11" fmla="*/ 1306150 h 2045925"/>
                <a:gd name="connsiteX12" fmla="*/ 3171683 w 3197083"/>
                <a:gd name="connsiteY12" fmla="*/ 1804625 h 2045925"/>
                <a:gd name="connsiteX13" fmla="*/ 3193908 w 3197083"/>
                <a:gd name="connsiteY13" fmla="*/ 2039575 h 2045925"/>
                <a:gd name="connsiteX14" fmla="*/ 2752583 w 3197083"/>
                <a:gd name="connsiteY14" fmla="*/ 2014175 h 2045925"/>
                <a:gd name="connsiteX15" fmla="*/ 1841358 w 3197083"/>
                <a:gd name="connsiteY15" fmla="*/ 2045925 h 2045925"/>
                <a:gd name="connsiteX16" fmla="*/ 1739758 w 3197083"/>
                <a:gd name="connsiteY16" fmla="*/ 2045925 h 2045925"/>
                <a:gd name="connsiteX17" fmla="*/ 1038083 w 3197083"/>
                <a:gd name="connsiteY17" fmla="*/ 1988775 h 2045925"/>
                <a:gd name="connsiteX18" fmla="*/ 701533 w 3197083"/>
                <a:gd name="connsiteY18" fmla="*/ 1998300 h 2045925"/>
                <a:gd name="connsiteX19" fmla="*/ 599933 w 3197083"/>
                <a:gd name="connsiteY19" fmla="*/ 2039575 h 2045925"/>
                <a:gd name="connsiteX20" fmla="*/ 22083 w 3197083"/>
                <a:gd name="connsiteY20" fmla="*/ 2036400 h 2045925"/>
                <a:gd name="connsiteX21" fmla="*/ 53833 w 3197083"/>
                <a:gd name="connsiteY21" fmla="*/ 1807800 h 2045925"/>
                <a:gd name="connsiteX22" fmla="*/ 44308 w 3197083"/>
                <a:gd name="connsiteY22" fmla="*/ 1569675 h 2045925"/>
                <a:gd name="connsiteX23" fmla="*/ 57008 w 3197083"/>
                <a:gd name="connsiteY23" fmla="*/ 1271225 h 2045925"/>
                <a:gd name="connsiteX24" fmla="*/ 47483 w 3197083"/>
                <a:gd name="connsiteY24" fmla="*/ 972775 h 2045925"/>
                <a:gd name="connsiteX25" fmla="*/ 18908 w 3197083"/>
                <a:gd name="connsiteY25" fmla="*/ 775925 h 2045925"/>
                <a:gd name="connsiteX26" fmla="*/ 41133 w 3197083"/>
                <a:gd name="connsiteY26" fmla="*/ 236175 h 2045925"/>
                <a:gd name="connsiteX0" fmla="*/ 22225 w 3178175"/>
                <a:gd name="connsiteY0" fmla="*/ 236175 h 2045925"/>
                <a:gd name="connsiteX1" fmla="*/ 34925 w 3178175"/>
                <a:gd name="connsiteY1" fmla="*/ 10750 h 2045925"/>
                <a:gd name="connsiteX2" fmla="*/ 720725 w 3178175"/>
                <a:gd name="connsiteY2" fmla="*/ 39325 h 2045925"/>
                <a:gd name="connsiteX3" fmla="*/ 996950 w 3178175"/>
                <a:gd name="connsiteY3" fmla="*/ 74250 h 2045925"/>
                <a:gd name="connsiteX4" fmla="*/ 1647825 w 3178175"/>
                <a:gd name="connsiteY4" fmla="*/ 48850 h 2045925"/>
                <a:gd name="connsiteX5" fmla="*/ 2165350 w 3178175"/>
                <a:gd name="connsiteY5" fmla="*/ 45675 h 2045925"/>
                <a:gd name="connsiteX6" fmla="*/ 2647950 w 3178175"/>
                <a:gd name="connsiteY6" fmla="*/ 80600 h 2045925"/>
                <a:gd name="connsiteX7" fmla="*/ 2730500 w 3178175"/>
                <a:gd name="connsiteY7" fmla="*/ 48850 h 2045925"/>
                <a:gd name="connsiteX8" fmla="*/ 3143250 w 3178175"/>
                <a:gd name="connsiteY8" fmla="*/ 45675 h 2045925"/>
                <a:gd name="connsiteX9" fmla="*/ 3149600 w 3178175"/>
                <a:gd name="connsiteY9" fmla="*/ 340950 h 2045925"/>
                <a:gd name="connsiteX10" fmla="*/ 3130550 w 3178175"/>
                <a:gd name="connsiteY10" fmla="*/ 766400 h 2045925"/>
                <a:gd name="connsiteX11" fmla="*/ 3178175 w 3178175"/>
                <a:gd name="connsiteY11" fmla="*/ 1306150 h 2045925"/>
                <a:gd name="connsiteX12" fmla="*/ 3152775 w 3178175"/>
                <a:gd name="connsiteY12" fmla="*/ 1804625 h 2045925"/>
                <a:gd name="connsiteX13" fmla="*/ 3175000 w 3178175"/>
                <a:gd name="connsiteY13" fmla="*/ 2039575 h 2045925"/>
                <a:gd name="connsiteX14" fmla="*/ 2733675 w 3178175"/>
                <a:gd name="connsiteY14" fmla="*/ 2014175 h 2045925"/>
                <a:gd name="connsiteX15" fmla="*/ 1822450 w 3178175"/>
                <a:gd name="connsiteY15" fmla="*/ 2045925 h 2045925"/>
                <a:gd name="connsiteX16" fmla="*/ 1720850 w 3178175"/>
                <a:gd name="connsiteY16" fmla="*/ 2045925 h 2045925"/>
                <a:gd name="connsiteX17" fmla="*/ 1019175 w 3178175"/>
                <a:gd name="connsiteY17" fmla="*/ 1988775 h 2045925"/>
                <a:gd name="connsiteX18" fmla="*/ 682625 w 3178175"/>
                <a:gd name="connsiteY18" fmla="*/ 1998300 h 2045925"/>
                <a:gd name="connsiteX19" fmla="*/ 581025 w 3178175"/>
                <a:gd name="connsiteY19" fmla="*/ 2039575 h 2045925"/>
                <a:gd name="connsiteX20" fmla="*/ 3175 w 3178175"/>
                <a:gd name="connsiteY20" fmla="*/ 2036400 h 2045925"/>
                <a:gd name="connsiteX21" fmla="*/ 34925 w 3178175"/>
                <a:gd name="connsiteY21" fmla="*/ 1807800 h 2045925"/>
                <a:gd name="connsiteX22" fmla="*/ 25400 w 3178175"/>
                <a:gd name="connsiteY22" fmla="*/ 1569675 h 2045925"/>
                <a:gd name="connsiteX23" fmla="*/ 38100 w 3178175"/>
                <a:gd name="connsiteY23" fmla="*/ 1271225 h 2045925"/>
                <a:gd name="connsiteX24" fmla="*/ 28575 w 3178175"/>
                <a:gd name="connsiteY24" fmla="*/ 972775 h 2045925"/>
                <a:gd name="connsiteX25" fmla="*/ 0 w 3178175"/>
                <a:gd name="connsiteY25" fmla="*/ 775925 h 2045925"/>
                <a:gd name="connsiteX26" fmla="*/ 22225 w 3178175"/>
                <a:gd name="connsiteY26" fmla="*/ 236175 h 2045925"/>
                <a:gd name="connsiteX0" fmla="*/ 22225 w 3178175"/>
                <a:gd name="connsiteY0" fmla="*/ 236175 h 2045925"/>
                <a:gd name="connsiteX1" fmla="*/ 34925 w 3178175"/>
                <a:gd name="connsiteY1" fmla="*/ 10750 h 2045925"/>
                <a:gd name="connsiteX2" fmla="*/ 720725 w 3178175"/>
                <a:gd name="connsiteY2" fmla="*/ 39325 h 2045925"/>
                <a:gd name="connsiteX3" fmla="*/ 996950 w 3178175"/>
                <a:gd name="connsiteY3" fmla="*/ 74250 h 2045925"/>
                <a:gd name="connsiteX4" fmla="*/ 1647825 w 3178175"/>
                <a:gd name="connsiteY4" fmla="*/ 48850 h 2045925"/>
                <a:gd name="connsiteX5" fmla="*/ 2165350 w 3178175"/>
                <a:gd name="connsiteY5" fmla="*/ 45675 h 2045925"/>
                <a:gd name="connsiteX6" fmla="*/ 2647950 w 3178175"/>
                <a:gd name="connsiteY6" fmla="*/ 80600 h 2045925"/>
                <a:gd name="connsiteX7" fmla="*/ 2730500 w 3178175"/>
                <a:gd name="connsiteY7" fmla="*/ 48850 h 2045925"/>
                <a:gd name="connsiteX8" fmla="*/ 3143250 w 3178175"/>
                <a:gd name="connsiteY8" fmla="*/ 45675 h 2045925"/>
                <a:gd name="connsiteX9" fmla="*/ 3149600 w 3178175"/>
                <a:gd name="connsiteY9" fmla="*/ 340950 h 2045925"/>
                <a:gd name="connsiteX10" fmla="*/ 3130550 w 3178175"/>
                <a:gd name="connsiteY10" fmla="*/ 766400 h 2045925"/>
                <a:gd name="connsiteX11" fmla="*/ 3178175 w 3178175"/>
                <a:gd name="connsiteY11" fmla="*/ 1306150 h 2045925"/>
                <a:gd name="connsiteX12" fmla="*/ 3152775 w 3178175"/>
                <a:gd name="connsiteY12" fmla="*/ 1804625 h 2045925"/>
                <a:gd name="connsiteX13" fmla="*/ 3175000 w 3178175"/>
                <a:gd name="connsiteY13" fmla="*/ 2039575 h 2045925"/>
                <a:gd name="connsiteX14" fmla="*/ 2733675 w 3178175"/>
                <a:gd name="connsiteY14" fmla="*/ 2014175 h 2045925"/>
                <a:gd name="connsiteX15" fmla="*/ 1822450 w 3178175"/>
                <a:gd name="connsiteY15" fmla="*/ 2045925 h 2045925"/>
                <a:gd name="connsiteX16" fmla="*/ 1720850 w 3178175"/>
                <a:gd name="connsiteY16" fmla="*/ 2045925 h 2045925"/>
                <a:gd name="connsiteX17" fmla="*/ 1019175 w 3178175"/>
                <a:gd name="connsiteY17" fmla="*/ 1988775 h 2045925"/>
                <a:gd name="connsiteX18" fmla="*/ 682625 w 3178175"/>
                <a:gd name="connsiteY18" fmla="*/ 1998300 h 2045925"/>
                <a:gd name="connsiteX19" fmla="*/ 581025 w 3178175"/>
                <a:gd name="connsiteY19" fmla="*/ 2039575 h 2045925"/>
                <a:gd name="connsiteX20" fmla="*/ 3175 w 3178175"/>
                <a:gd name="connsiteY20" fmla="*/ 2036400 h 2045925"/>
                <a:gd name="connsiteX21" fmla="*/ 34925 w 3178175"/>
                <a:gd name="connsiteY21" fmla="*/ 1807800 h 2045925"/>
                <a:gd name="connsiteX22" fmla="*/ 25400 w 3178175"/>
                <a:gd name="connsiteY22" fmla="*/ 1569675 h 2045925"/>
                <a:gd name="connsiteX23" fmla="*/ 38100 w 3178175"/>
                <a:gd name="connsiteY23" fmla="*/ 1271225 h 2045925"/>
                <a:gd name="connsiteX24" fmla="*/ 28575 w 3178175"/>
                <a:gd name="connsiteY24" fmla="*/ 972775 h 2045925"/>
                <a:gd name="connsiteX25" fmla="*/ 0 w 3178175"/>
                <a:gd name="connsiteY25" fmla="*/ 775925 h 2045925"/>
                <a:gd name="connsiteX26" fmla="*/ 22225 w 3178175"/>
                <a:gd name="connsiteY26" fmla="*/ 236175 h 2045925"/>
                <a:gd name="connsiteX0" fmla="*/ 22225 w 3178175"/>
                <a:gd name="connsiteY0" fmla="*/ 236175 h 2045925"/>
                <a:gd name="connsiteX1" fmla="*/ 34925 w 3178175"/>
                <a:gd name="connsiteY1" fmla="*/ 10750 h 2045925"/>
                <a:gd name="connsiteX2" fmla="*/ 720725 w 3178175"/>
                <a:gd name="connsiteY2" fmla="*/ 39325 h 2045925"/>
                <a:gd name="connsiteX3" fmla="*/ 996950 w 3178175"/>
                <a:gd name="connsiteY3" fmla="*/ 74250 h 2045925"/>
                <a:gd name="connsiteX4" fmla="*/ 1647825 w 3178175"/>
                <a:gd name="connsiteY4" fmla="*/ 48850 h 2045925"/>
                <a:gd name="connsiteX5" fmla="*/ 2165350 w 3178175"/>
                <a:gd name="connsiteY5" fmla="*/ 45675 h 2045925"/>
                <a:gd name="connsiteX6" fmla="*/ 2647950 w 3178175"/>
                <a:gd name="connsiteY6" fmla="*/ 80600 h 2045925"/>
                <a:gd name="connsiteX7" fmla="*/ 2730500 w 3178175"/>
                <a:gd name="connsiteY7" fmla="*/ 48850 h 2045925"/>
                <a:gd name="connsiteX8" fmla="*/ 3143250 w 3178175"/>
                <a:gd name="connsiteY8" fmla="*/ 45675 h 2045925"/>
                <a:gd name="connsiteX9" fmla="*/ 3149600 w 3178175"/>
                <a:gd name="connsiteY9" fmla="*/ 340950 h 2045925"/>
                <a:gd name="connsiteX10" fmla="*/ 3130550 w 3178175"/>
                <a:gd name="connsiteY10" fmla="*/ 766400 h 2045925"/>
                <a:gd name="connsiteX11" fmla="*/ 3178175 w 3178175"/>
                <a:gd name="connsiteY11" fmla="*/ 1306150 h 2045925"/>
                <a:gd name="connsiteX12" fmla="*/ 3152775 w 3178175"/>
                <a:gd name="connsiteY12" fmla="*/ 1804625 h 2045925"/>
                <a:gd name="connsiteX13" fmla="*/ 3175000 w 3178175"/>
                <a:gd name="connsiteY13" fmla="*/ 2039575 h 2045925"/>
                <a:gd name="connsiteX14" fmla="*/ 2733675 w 3178175"/>
                <a:gd name="connsiteY14" fmla="*/ 2014175 h 2045925"/>
                <a:gd name="connsiteX15" fmla="*/ 1822450 w 3178175"/>
                <a:gd name="connsiteY15" fmla="*/ 2045925 h 2045925"/>
                <a:gd name="connsiteX16" fmla="*/ 1720850 w 3178175"/>
                <a:gd name="connsiteY16" fmla="*/ 2045925 h 2045925"/>
                <a:gd name="connsiteX17" fmla="*/ 1019175 w 3178175"/>
                <a:gd name="connsiteY17" fmla="*/ 1988775 h 2045925"/>
                <a:gd name="connsiteX18" fmla="*/ 682625 w 3178175"/>
                <a:gd name="connsiteY18" fmla="*/ 1998300 h 2045925"/>
                <a:gd name="connsiteX19" fmla="*/ 581025 w 3178175"/>
                <a:gd name="connsiteY19" fmla="*/ 2039575 h 2045925"/>
                <a:gd name="connsiteX20" fmla="*/ 3175 w 3178175"/>
                <a:gd name="connsiteY20" fmla="*/ 2036400 h 2045925"/>
                <a:gd name="connsiteX21" fmla="*/ 34925 w 3178175"/>
                <a:gd name="connsiteY21" fmla="*/ 1807800 h 2045925"/>
                <a:gd name="connsiteX22" fmla="*/ 25400 w 3178175"/>
                <a:gd name="connsiteY22" fmla="*/ 1569675 h 2045925"/>
                <a:gd name="connsiteX23" fmla="*/ 38100 w 3178175"/>
                <a:gd name="connsiteY23" fmla="*/ 1271225 h 2045925"/>
                <a:gd name="connsiteX24" fmla="*/ 28575 w 3178175"/>
                <a:gd name="connsiteY24" fmla="*/ 972775 h 2045925"/>
                <a:gd name="connsiteX25" fmla="*/ 0 w 3178175"/>
                <a:gd name="connsiteY25" fmla="*/ 775925 h 2045925"/>
                <a:gd name="connsiteX26" fmla="*/ 22225 w 3178175"/>
                <a:gd name="connsiteY26" fmla="*/ 236175 h 2045925"/>
                <a:gd name="connsiteX0" fmla="*/ 22225 w 3178175"/>
                <a:gd name="connsiteY0" fmla="*/ 225425 h 2035175"/>
                <a:gd name="connsiteX1" fmla="*/ 34925 w 3178175"/>
                <a:gd name="connsiteY1" fmla="*/ 0 h 2035175"/>
                <a:gd name="connsiteX2" fmla="*/ 720725 w 3178175"/>
                <a:gd name="connsiteY2" fmla="*/ 28575 h 2035175"/>
                <a:gd name="connsiteX3" fmla="*/ 996950 w 3178175"/>
                <a:gd name="connsiteY3" fmla="*/ 63500 h 2035175"/>
                <a:gd name="connsiteX4" fmla="*/ 1647825 w 3178175"/>
                <a:gd name="connsiteY4" fmla="*/ 38100 h 2035175"/>
                <a:gd name="connsiteX5" fmla="*/ 2165350 w 3178175"/>
                <a:gd name="connsiteY5" fmla="*/ 34925 h 2035175"/>
                <a:gd name="connsiteX6" fmla="*/ 2647950 w 3178175"/>
                <a:gd name="connsiteY6" fmla="*/ 69850 h 2035175"/>
                <a:gd name="connsiteX7" fmla="*/ 2730500 w 3178175"/>
                <a:gd name="connsiteY7" fmla="*/ 38100 h 2035175"/>
                <a:gd name="connsiteX8" fmla="*/ 3143250 w 3178175"/>
                <a:gd name="connsiteY8" fmla="*/ 34925 h 2035175"/>
                <a:gd name="connsiteX9" fmla="*/ 3149600 w 3178175"/>
                <a:gd name="connsiteY9" fmla="*/ 330200 h 2035175"/>
                <a:gd name="connsiteX10" fmla="*/ 3130550 w 3178175"/>
                <a:gd name="connsiteY10" fmla="*/ 755650 h 2035175"/>
                <a:gd name="connsiteX11" fmla="*/ 3178175 w 3178175"/>
                <a:gd name="connsiteY11" fmla="*/ 1295400 h 2035175"/>
                <a:gd name="connsiteX12" fmla="*/ 3152775 w 3178175"/>
                <a:gd name="connsiteY12" fmla="*/ 1793875 h 2035175"/>
                <a:gd name="connsiteX13" fmla="*/ 3175000 w 3178175"/>
                <a:gd name="connsiteY13" fmla="*/ 2028825 h 2035175"/>
                <a:gd name="connsiteX14" fmla="*/ 2733675 w 3178175"/>
                <a:gd name="connsiteY14" fmla="*/ 2003425 h 2035175"/>
                <a:gd name="connsiteX15" fmla="*/ 1822450 w 3178175"/>
                <a:gd name="connsiteY15" fmla="*/ 2035175 h 2035175"/>
                <a:gd name="connsiteX16" fmla="*/ 1720850 w 3178175"/>
                <a:gd name="connsiteY16" fmla="*/ 2035175 h 2035175"/>
                <a:gd name="connsiteX17" fmla="*/ 1019175 w 3178175"/>
                <a:gd name="connsiteY17" fmla="*/ 1978025 h 2035175"/>
                <a:gd name="connsiteX18" fmla="*/ 682625 w 3178175"/>
                <a:gd name="connsiteY18" fmla="*/ 1987550 h 2035175"/>
                <a:gd name="connsiteX19" fmla="*/ 581025 w 3178175"/>
                <a:gd name="connsiteY19" fmla="*/ 2028825 h 2035175"/>
                <a:gd name="connsiteX20" fmla="*/ 3175 w 3178175"/>
                <a:gd name="connsiteY20" fmla="*/ 2025650 h 2035175"/>
                <a:gd name="connsiteX21" fmla="*/ 34925 w 3178175"/>
                <a:gd name="connsiteY21" fmla="*/ 1797050 h 2035175"/>
                <a:gd name="connsiteX22" fmla="*/ 25400 w 3178175"/>
                <a:gd name="connsiteY22" fmla="*/ 1558925 h 2035175"/>
                <a:gd name="connsiteX23" fmla="*/ 38100 w 3178175"/>
                <a:gd name="connsiteY23" fmla="*/ 1260475 h 2035175"/>
                <a:gd name="connsiteX24" fmla="*/ 28575 w 3178175"/>
                <a:gd name="connsiteY24" fmla="*/ 962025 h 2035175"/>
                <a:gd name="connsiteX25" fmla="*/ 0 w 3178175"/>
                <a:gd name="connsiteY25" fmla="*/ 765175 h 2035175"/>
                <a:gd name="connsiteX26" fmla="*/ 22225 w 3178175"/>
                <a:gd name="connsiteY26" fmla="*/ 225425 h 2035175"/>
                <a:gd name="connsiteX0" fmla="*/ 22225 w 3178175"/>
                <a:gd name="connsiteY0" fmla="*/ 196850 h 2006600"/>
                <a:gd name="connsiteX1" fmla="*/ 34925 w 3178175"/>
                <a:gd name="connsiteY1" fmla="*/ 0 h 2006600"/>
                <a:gd name="connsiteX2" fmla="*/ 720725 w 3178175"/>
                <a:gd name="connsiteY2" fmla="*/ 0 h 2006600"/>
                <a:gd name="connsiteX3" fmla="*/ 996950 w 3178175"/>
                <a:gd name="connsiteY3" fmla="*/ 34925 h 2006600"/>
                <a:gd name="connsiteX4" fmla="*/ 1647825 w 3178175"/>
                <a:gd name="connsiteY4" fmla="*/ 9525 h 2006600"/>
                <a:gd name="connsiteX5" fmla="*/ 2165350 w 3178175"/>
                <a:gd name="connsiteY5" fmla="*/ 6350 h 2006600"/>
                <a:gd name="connsiteX6" fmla="*/ 2647950 w 3178175"/>
                <a:gd name="connsiteY6" fmla="*/ 41275 h 2006600"/>
                <a:gd name="connsiteX7" fmla="*/ 2730500 w 3178175"/>
                <a:gd name="connsiteY7" fmla="*/ 9525 h 2006600"/>
                <a:gd name="connsiteX8" fmla="*/ 3143250 w 3178175"/>
                <a:gd name="connsiteY8" fmla="*/ 6350 h 2006600"/>
                <a:gd name="connsiteX9" fmla="*/ 3149600 w 3178175"/>
                <a:gd name="connsiteY9" fmla="*/ 301625 h 2006600"/>
                <a:gd name="connsiteX10" fmla="*/ 3130550 w 3178175"/>
                <a:gd name="connsiteY10" fmla="*/ 727075 h 2006600"/>
                <a:gd name="connsiteX11" fmla="*/ 3178175 w 3178175"/>
                <a:gd name="connsiteY11" fmla="*/ 1266825 h 2006600"/>
                <a:gd name="connsiteX12" fmla="*/ 3152775 w 3178175"/>
                <a:gd name="connsiteY12" fmla="*/ 1765300 h 2006600"/>
                <a:gd name="connsiteX13" fmla="*/ 3175000 w 3178175"/>
                <a:gd name="connsiteY13" fmla="*/ 2000250 h 2006600"/>
                <a:gd name="connsiteX14" fmla="*/ 2733675 w 3178175"/>
                <a:gd name="connsiteY14" fmla="*/ 1974850 h 2006600"/>
                <a:gd name="connsiteX15" fmla="*/ 1822450 w 3178175"/>
                <a:gd name="connsiteY15" fmla="*/ 2006600 h 2006600"/>
                <a:gd name="connsiteX16" fmla="*/ 1720850 w 3178175"/>
                <a:gd name="connsiteY16" fmla="*/ 2006600 h 2006600"/>
                <a:gd name="connsiteX17" fmla="*/ 1019175 w 3178175"/>
                <a:gd name="connsiteY17" fmla="*/ 1949450 h 2006600"/>
                <a:gd name="connsiteX18" fmla="*/ 682625 w 3178175"/>
                <a:gd name="connsiteY18" fmla="*/ 1958975 h 2006600"/>
                <a:gd name="connsiteX19" fmla="*/ 581025 w 3178175"/>
                <a:gd name="connsiteY19" fmla="*/ 2000250 h 2006600"/>
                <a:gd name="connsiteX20" fmla="*/ 3175 w 3178175"/>
                <a:gd name="connsiteY20" fmla="*/ 1997075 h 2006600"/>
                <a:gd name="connsiteX21" fmla="*/ 34925 w 3178175"/>
                <a:gd name="connsiteY21" fmla="*/ 1768475 h 2006600"/>
                <a:gd name="connsiteX22" fmla="*/ 25400 w 3178175"/>
                <a:gd name="connsiteY22" fmla="*/ 1530350 h 2006600"/>
                <a:gd name="connsiteX23" fmla="*/ 38100 w 3178175"/>
                <a:gd name="connsiteY23" fmla="*/ 1231900 h 2006600"/>
                <a:gd name="connsiteX24" fmla="*/ 28575 w 3178175"/>
                <a:gd name="connsiteY24" fmla="*/ 933450 h 2006600"/>
                <a:gd name="connsiteX25" fmla="*/ 0 w 3178175"/>
                <a:gd name="connsiteY25" fmla="*/ 736600 h 2006600"/>
                <a:gd name="connsiteX26" fmla="*/ 22225 w 3178175"/>
                <a:gd name="connsiteY26" fmla="*/ 196850 h 2006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178175" h="2006600">
                  <a:moveTo>
                    <a:pt x="22225" y="196850"/>
                  </a:moveTo>
                  <a:cubicBezTo>
                    <a:pt x="28046" y="69321"/>
                    <a:pt x="28575" y="112712"/>
                    <a:pt x="34925" y="0"/>
                  </a:cubicBezTo>
                  <a:lnTo>
                    <a:pt x="720725" y="0"/>
                  </a:lnTo>
                  <a:lnTo>
                    <a:pt x="996950" y="34925"/>
                  </a:lnTo>
                  <a:lnTo>
                    <a:pt x="1647825" y="9525"/>
                  </a:lnTo>
                  <a:lnTo>
                    <a:pt x="2165350" y="6350"/>
                  </a:lnTo>
                  <a:lnTo>
                    <a:pt x="2647950" y="41275"/>
                  </a:lnTo>
                  <a:lnTo>
                    <a:pt x="2730500" y="9525"/>
                  </a:lnTo>
                  <a:lnTo>
                    <a:pt x="3143250" y="6350"/>
                  </a:lnTo>
                  <a:lnTo>
                    <a:pt x="3149600" y="301625"/>
                  </a:lnTo>
                  <a:lnTo>
                    <a:pt x="3130550" y="727075"/>
                  </a:lnTo>
                  <a:lnTo>
                    <a:pt x="3178175" y="1266825"/>
                  </a:lnTo>
                  <a:lnTo>
                    <a:pt x="3152775" y="1765300"/>
                  </a:lnTo>
                  <a:lnTo>
                    <a:pt x="3175000" y="2000250"/>
                  </a:lnTo>
                  <a:lnTo>
                    <a:pt x="2733675" y="1974850"/>
                  </a:lnTo>
                  <a:lnTo>
                    <a:pt x="1822450" y="2006600"/>
                  </a:lnTo>
                  <a:lnTo>
                    <a:pt x="1720850" y="2006600"/>
                  </a:lnTo>
                  <a:lnTo>
                    <a:pt x="1019175" y="1949450"/>
                  </a:lnTo>
                  <a:lnTo>
                    <a:pt x="682625" y="1958975"/>
                  </a:lnTo>
                  <a:lnTo>
                    <a:pt x="581025" y="2000250"/>
                  </a:lnTo>
                  <a:lnTo>
                    <a:pt x="3175" y="1997075"/>
                  </a:lnTo>
                  <a:lnTo>
                    <a:pt x="34925" y="1768475"/>
                  </a:lnTo>
                  <a:lnTo>
                    <a:pt x="25400" y="1530350"/>
                  </a:lnTo>
                  <a:lnTo>
                    <a:pt x="38100" y="1231900"/>
                  </a:lnTo>
                  <a:cubicBezTo>
                    <a:pt x="37042" y="1162050"/>
                    <a:pt x="29633" y="1003300"/>
                    <a:pt x="28575" y="933450"/>
                  </a:cubicBezTo>
                  <a:lnTo>
                    <a:pt x="0" y="736600"/>
                  </a:lnTo>
                  <a:lnTo>
                    <a:pt x="22225" y="1968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2" name="图片 7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81" t="5155" b="10716"/>
            <a:stretch/>
          </p:blipFill>
          <p:spPr>
            <a:xfrm>
              <a:off x="4642798" y="1013535"/>
              <a:ext cx="3010522" cy="1867346"/>
            </a:xfrm>
            <a:custGeom>
              <a:avLst/>
              <a:gdLst>
                <a:gd name="connsiteX0" fmla="*/ 102869 w 3010522"/>
                <a:gd name="connsiteY0" fmla="*/ 0 h 1867346"/>
                <a:gd name="connsiteX1" fmla="*/ 425004 w 3010522"/>
                <a:gd name="connsiteY1" fmla="*/ 0 h 1867346"/>
                <a:gd name="connsiteX2" fmla="*/ 688027 w 3010522"/>
                <a:gd name="connsiteY2" fmla="*/ 31040 h 1867346"/>
                <a:gd name="connsiteX3" fmla="*/ 919802 w 3010522"/>
                <a:gd name="connsiteY3" fmla="*/ 21515 h 1867346"/>
                <a:gd name="connsiteX4" fmla="*/ 1294452 w 3010522"/>
                <a:gd name="connsiteY4" fmla="*/ 5640 h 1867346"/>
                <a:gd name="connsiteX5" fmla="*/ 1421452 w 3010522"/>
                <a:gd name="connsiteY5" fmla="*/ 11990 h 1867346"/>
                <a:gd name="connsiteX6" fmla="*/ 1631002 w 3010522"/>
                <a:gd name="connsiteY6" fmla="*/ 11990 h 1867346"/>
                <a:gd name="connsiteX7" fmla="*/ 1697677 w 3010522"/>
                <a:gd name="connsiteY7" fmla="*/ 11990 h 1867346"/>
                <a:gd name="connsiteX8" fmla="*/ 1780751 w 3010522"/>
                <a:gd name="connsiteY8" fmla="*/ 0 h 1867346"/>
                <a:gd name="connsiteX9" fmla="*/ 2154285 w 3010522"/>
                <a:gd name="connsiteY9" fmla="*/ 0 h 1867346"/>
                <a:gd name="connsiteX10" fmla="*/ 2281877 w 3010522"/>
                <a:gd name="connsiteY10" fmla="*/ 27865 h 1867346"/>
                <a:gd name="connsiteX11" fmla="*/ 2396177 w 3010522"/>
                <a:gd name="connsiteY11" fmla="*/ 2465 h 1867346"/>
                <a:gd name="connsiteX12" fmla="*/ 2450152 w 3010522"/>
                <a:gd name="connsiteY12" fmla="*/ 2465 h 1867346"/>
                <a:gd name="connsiteX13" fmla="*/ 2526352 w 3010522"/>
                <a:gd name="connsiteY13" fmla="*/ 56440 h 1867346"/>
                <a:gd name="connsiteX14" fmla="*/ 2678752 w 3010522"/>
                <a:gd name="connsiteY14" fmla="*/ 2465 h 1867346"/>
                <a:gd name="connsiteX15" fmla="*/ 2980377 w 3010522"/>
                <a:gd name="connsiteY15" fmla="*/ 2465 h 1867346"/>
                <a:gd name="connsiteX16" fmla="*/ 3010522 w 3010522"/>
                <a:gd name="connsiteY16" fmla="*/ 65770 h 1867346"/>
                <a:gd name="connsiteX17" fmla="*/ 3010522 w 3010522"/>
                <a:gd name="connsiteY17" fmla="*/ 95087 h 1867346"/>
                <a:gd name="connsiteX18" fmla="*/ 2993077 w 3010522"/>
                <a:gd name="connsiteY18" fmla="*/ 377115 h 1867346"/>
                <a:gd name="connsiteX19" fmla="*/ 3008952 w 3010522"/>
                <a:gd name="connsiteY19" fmla="*/ 440615 h 1867346"/>
                <a:gd name="connsiteX20" fmla="*/ 2954977 w 3010522"/>
                <a:gd name="connsiteY20" fmla="*/ 612065 h 1867346"/>
                <a:gd name="connsiteX21" fmla="*/ 3010522 w 3010522"/>
                <a:gd name="connsiteY21" fmla="*/ 863869 h 1867346"/>
                <a:gd name="connsiteX22" fmla="*/ 3010522 w 3010522"/>
                <a:gd name="connsiteY22" fmla="*/ 1085296 h 1867346"/>
                <a:gd name="connsiteX23" fmla="*/ 2977202 w 3010522"/>
                <a:gd name="connsiteY23" fmla="*/ 1120065 h 1867346"/>
                <a:gd name="connsiteX24" fmla="*/ 2989902 w 3010522"/>
                <a:gd name="connsiteY24" fmla="*/ 1199440 h 1867346"/>
                <a:gd name="connsiteX25" fmla="*/ 2961327 w 3010522"/>
                <a:gd name="connsiteY25" fmla="*/ 1301040 h 1867346"/>
                <a:gd name="connsiteX26" fmla="*/ 2986727 w 3010522"/>
                <a:gd name="connsiteY26" fmla="*/ 1316915 h 1867346"/>
                <a:gd name="connsiteX27" fmla="*/ 3010522 w 3010522"/>
                <a:gd name="connsiteY27" fmla="*/ 1481497 h 1867346"/>
                <a:gd name="connsiteX28" fmla="*/ 3010522 w 3010522"/>
                <a:gd name="connsiteY28" fmla="*/ 1637660 h 1867346"/>
                <a:gd name="connsiteX29" fmla="*/ 2967677 w 3010522"/>
                <a:gd name="connsiteY29" fmla="*/ 1809040 h 1867346"/>
                <a:gd name="connsiteX30" fmla="*/ 2914441 w 3010522"/>
                <a:gd name="connsiteY30" fmla="*/ 1867346 h 1867346"/>
                <a:gd name="connsiteX31" fmla="*/ 2801649 w 3010522"/>
                <a:gd name="connsiteY31" fmla="*/ 1867346 h 1867346"/>
                <a:gd name="connsiteX32" fmla="*/ 2643827 w 3010522"/>
                <a:gd name="connsiteY32" fmla="*/ 1843965 h 1867346"/>
                <a:gd name="connsiteX33" fmla="*/ 2560469 w 3010522"/>
                <a:gd name="connsiteY33" fmla="*/ 1867346 h 1867346"/>
                <a:gd name="connsiteX34" fmla="*/ 2286671 w 3010522"/>
                <a:gd name="connsiteY34" fmla="*/ 1867346 h 1867346"/>
                <a:gd name="connsiteX35" fmla="*/ 2259652 w 3010522"/>
                <a:gd name="connsiteY35" fmla="*/ 1853490 h 1867346"/>
                <a:gd name="connsiteX36" fmla="*/ 2075502 w 3010522"/>
                <a:gd name="connsiteY36" fmla="*/ 1847140 h 1867346"/>
                <a:gd name="connsiteX37" fmla="*/ 1976998 w 3010522"/>
                <a:gd name="connsiteY37" fmla="*/ 1867346 h 1867346"/>
                <a:gd name="connsiteX38" fmla="*/ 1895406 w 3010522"/>
                <a:gd name="connsiteY38" fmla="*/ 1867346 h 1867346"/>
                <a:gd name="connsiteX39" fmla="*/ 1885002 w 3010522"/>
                <a:gd name="connsiteY39" fmla="*/ 1866190 h 1867346"/>
                <a:gd name="connsiteX40" fmla="*/ 1853252 w 3010522"/>
                <a:gd name="connsiteY40" fmla="*/ 1866190 h 1867346"/>
                <a:gd name="connsiteX41" fmla="*/ 1221427 w 3010522"/>
                <a:gd name="connsiteY41" fmla="*/ 1853490 h 1867346"/>
                <a:gd name="connsiteX42" fmla="*/ 729302 w 3010522"/>
                <a:gd name="connsiteY42" fmla="*/ 1840790 h 1867346"/>
                <a:gd name="connsiteX43" fmla="*/ 494352 w 3010522"/>
                <a:gd name="connsiteY43" fmla="*/ 1828090 h 1867346"/>
                <a:gd name="connsiteX44" fmla="*/ 446727 w 3010522"/>
                <a:gd name="connsiteY44" fmla="*/ 1828090 h 1867346"/>
                <a:gd name="connsiteX45" fmla="*/ 390404 w 3010522"/>
                <a:gd name="connsiteY45" fmla="*/ 1867346 h 1867346"/>
                <a:gd name="connsiteX46" fmla="*/ 303118 w 3010522"/>
                <a:gd name="connsiteY46" fmla="*/ 1867346 h 1867346"/>
                <a:gd name="connsiteX47" fmla="*/ 268927 w 3010522"/>
                <a:gd name="connsiteY47" fmla="*/ 1837615 h 1867346"/>
                <a:gd name="connsiteX48" fmla="*/ 33977 w 3010522"/>
                <a:gd name="connsiteY48" fmla="*/ 1847140 h 1867346"/>
                <a:gd name="connsiteX49" fmla="*/ 0 w 3010522"/>
                <a:gd name="connsiteY49" fmla="*/ 1836411 h 1867346"/>
                <a:gd name="connsiteX50" fmla="*/ 0 w 3010522"/>
                <a:gd name="connsiteY50" fmla="*/ 1747530 h 1867346"/>
                <a:gd name="connsiteX51" fmla="*/ 11752 w 3010522"/>
                <a:gd name="connsiteY51" fmla="*/ 1739190 h 1867346"/>
                <a:gd name="connsiteX52" fmla="*/ 27627 w 3010522"/>
                <a:gd name="connsiteY52" fmla="*/ 1551865 h 1867346"/>
                <a:gd name="connsiteX53" fmla="*/ 0 w 3010522"/>
                <a:gd name="connsiteY53" fmla="*/ 1312431 h 1867346"/>
                <a:gd name="connsiteX54" fmla="*/ 0 w 3010522"/>
                <a:gd name="connsiteY54" fmla="*/ 1086419 h 1867346"/>
                <a:gd name="connsiteX55" fmla="*/ 40327 w 3010522"/>
                <a:gd name="connsiteY55" fmla="*/ 1005765 h 1867346"/>
                <a:gd name="connsiteX56" fmla="*/ 24452 w 3010522"/>
                <a:gd name="connsiteY56" fmla="*/ 977190 h 1867346"/>
                <a:gd name="connsiteX57" fmla="*/ 2227 w 3010522"/>
                <a:gd name="connsiteY57" fmla="*/ 748590 h 1867346"/>
                <a:gd name="connsiteX58" fmla="*/ 0 w 3010522"/>
                <a:gd name="connsiteY58" fmla="*/ 735646 h 1867346"/>
                <a:gd name="connsiteX59" fmla="*/ 0 w 3010522"/>
                <a:gd name="connsiteY59" fmla="*/ 278452 h 1867346"/>
                <a:gd name="connsiteX60" fmla="*/ 14927 w 3010522"/>
                <a:gd name="connsiteY60" fmla="*/ 224715 h 1867346"/>
                <a:gd name="connsiteX61" fmla="*/ 21277 w 3010522"/>
                <a:gd name="connsiteY61" fmla="*/ 85015 h 1867346"/>
                <a:gd name="connsiteX62" fmla="*/ 0 w 3010522"/>
                <a:gd name="connsiteY62" fmla="*/ 62036 h 1867346"/>
                <a:gd name="connsiteX63" fmla="*/ 0 w 3010522"/>
                <a:gd name="connsiteY63" fmla="*/ 21635 h 1867346"/>
                <a:gd name="connsiteX64" fmla="*/ 24452 w 3010522"/>
                <a:gd name="connsiteY64" fmla="*/ 31040 h 1867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3010522" h="1867346">
                  <a:moveTo>
                    <a:pt x="102869" y="0"/>
                  </a:moveTo>
                  <a:lnTo>
                    <a:pt x="425004" y="0"/>
                  </a:lnTo>
                  <a:lnTo>
                    <a:pt x="688027" y="31040"/>
                  </a:lnTo>
                  <a:lnTo>
                    <a:pt x="919802" y="21515"/>
                  </a:lnTo>
                  <a:lnTo>
                    <a:pt x="1294452" y="5640"/>
                  </a:lnTo>
                  <a:lnTo>
                    <a:pt x="1421452" y="11990"/>
                  </a:lnTo>
                  <a:lnTo>
                    <a:pt x="1631002" y="11990"/>
                  </a:lnTo>
                  <a:lnTo>
                    <a:pt x="1697677" y="11990"/>
                  </a:lnTo>
                  <a:lnTo>
                    <a:pt x="1780751" y="0"/>
                  </a:lnTo>
                  <a:lnTo>
                    <a:pt x="2154285" y="0"/>
                  </a:lnTo>
                  <a:lnTo>
                    <a:pt x="2281877" y="27865"/>
                  </a:lnTo>
                  <a:lnTo>
                    <a:pt x="2396177" y="2465"/>
                  </a:lnTo>
                  <a:lnTo>
                    <a:pt x="2450152" y="2465"/>
                  </a:lnTo>
                  <a:lnTo>
                    <a:pt x="2526352" y="56440"/>
                  </a:lnTo>
                  <a:lnTo>
                    <a:pt x="2678752" y="2465"/>
                  </a:lnTo>
                  <a:lnTo>
                    <a:pt x="2980377" y="2465"/>
                  </a:lnTo>
                  <a:lnTo>
                    <a:pt x="3010522" y="65770"/>
                  </a:lnTo>
                  <a:lnTo>
                    <a:pt x="3010522" y="95087"/>
                  </a:lnTo>
                  <a:lnTo>
                    <a:pt x="2993077" y="377115"/>
                  </a:lnTo>
                  <a:lnTo>
                    <a:pt x="3008952" y="440615"/>
                  </a:lnTo>
                  <a:lnTo>
                    <a:pt x="2954977" y="612065"/>
                  </a:lnTo>
                  <a:lnTo>
                    <a:pt x="3010522" y="863869"/>
                  </a:lnTo>
                  <a:lnTo>
                    <a:pt x="3010522" y="1085296"/>
                  </a:lnTo>
                  <a:lnTo>
                    <a:pt x="2977202" y="1120065"/>
                  </a:lnTo>
                  <a:lnTo>
                    <a:pt x="2989902" y="1199440"/>
                  </a:lnTo>
                  <a:lnTo>
                    <a:pt x="2961327" y="1301040"/>
                  </a:lnTo>
                  <a:lnTo>
                    <a:pt x="2986727" y="1316915"/>
                  </a:lnTo>
                  <a:lnTo>
                    <a:pt x="3010522" y="1481497"/>
                  </a:lnTo>
                  <a:lnTo>
                    <a:pt x="3010522" y="1637660"/>
                  </a:lnTo>
                  <a:lnTo>
                    <a:pt x="2967677" y="1809040"/>
                  </a:lnTo>
                  <a:lnTo>
                    <a:pt x="2914441" y="1867346"/>
                  </a:lnTo>
                  <a:lnTo>
                    <a:pt x="2801649" y="1867346"/>
                  </a:lnTo>
                  <a:lnTo>
                    <a:pt x="2643827" y="1843965"/>
                  </a:lnTo>
                  <a:lnTo>
                    <a:pt x="2560469" y="1867346"/>
                  </a:lnTo>
                  <a:lnTo>
                    <a:pt x="2286671" y="1867346"/>
                  </a:lnTo>
                  <a:lnTo>
                    <a:pt x="2259652" y="1853490"/>
                  </a:lnTo>
                  <a:lnTo>
                    <a:pt x="2075502" y="1847140"/>
                  </a:lnTo>
                  <a:lnTo>
                    <a:pt x="1976998" y="1867346"/>
                  </a:lnTo>
                  <a:lnTo>
                    <a:pt x="1895406" y="1867346"/>
                  </a:lnTo>
                  <a:lnTo>
                    <a:pt x="1885002" y="1866190"/>
                  </a:lnTo>
                  <a:cubicBezTo>
                    <a:pt x="1874433" y="1865634"/>
                    <a:pt x="1863835" y="1866190"/>
                    <a:pt x="1853252" y="1866190"/>
                  </a:cubicBezTo>
                  <a:lnTo>
                    <a:pt x="1221427" y="1853490"/>
                  </a:lnTo>
                  <a:lnTo>
                    <a:pt x="729302" y="1840790"/>
                  </a:lnTo>
                  <a:lnTo>
                    <a:pt x="494352" y="1828090"/>
                  </a:lnTo>
                  <a:lnTo>
                    <a:pt x="446727" y="1828090"/>
                  </a:lnTo>
                  <a:lnTo>
                    <a:pt x="390404" y="1867346"/>
                  </a:lnTo>
                  <a:lnTo>
                    <a:pt x="303118" y="1867346"/>
                  </a:lnTo>
                  <a:lnTo>
                    <a:pt x="268927" y="1837615"/>
                  </a:lnTo>
                  <a:lnTo>
                    <a:pt x="33977" y="1847140"/>
                  </a:lnTo>
                  <a:lnTo>
                    <a:pt x="0" y="1836411"/>
                  </a:lnTo>
                  <a:lnTo>
                    <a:pt x="0" y="1747530"/>
                  </a:lnTo>
                  <a:lnTo>
                    <a:pt x="11752" y="1739190"/>
                  </a:lnTo>
                  <a:lnTo>
                    <a:pt x="27627" y="1551865"/>
                  </a:lnTo>
                  <a:lnTo>
                    <a:pt x="0" y="1312431"/>
                  </a:lnTo>
                  <a:lnTo>
                    <a:pt x="0" y="1086419"/>
                  </a:lnTo>
                  <a:lnTo>
                    <a:pt x="40327" y="1005765"/>
                  </a:lnTo>
                  <a:lnTo>
                    <a:pt x="24452" y="977190"/>
                  </a:lnTo>
                  <a:lnTo>
                    <a:pt x="2227" y="748590"/>
                  </a:lnTo>
                  <a:lnTo>
                    <a:pt x="0" y="735646"/>
                  </a:lnTo>
                  <a:lnTo>
                    <a:pt x="0" y="278452"/>
                  </a:lnTo>
                  <a:lnTo>
                    <a:pt x="14927" y="224715"/>
                  </a:lnTo>
                  <a:lnTo>
                    <a:pt x="21277" y="85015"/>
                  </a:lnTo>
                  <a:lnTo>
                    <a:pt x="0" y="62036"/>
                  </a:lnTo>
                  <a:lnTo>
                    <a:pt x="0" y="21635"/>
                  </a:lnTo>
                  <a:lnTo>
                    <a:pt x="24452" y="31040"/>
                  </a:lnTo>
                  <a:close/>
                </a:path>
              </a:pathLst>
            </a:custGeom>
          </p:spPr>
        </p:pic>
      </p:grpSp>
      <p:sp>
        <p:nvSpPr>
          <p:cNvPr id="76" name="TextBox 1014"/>
          <p:cNvSpPr txBox="1"/>
          <p:nvPr/>
        </p:nvSpPr>
        <p:spPr bwMode="auto">
          <a:xfrm>
            <a:off x="1108545" y="1456962"/>
            <a:ext cx="1253666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600" spc="10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defRPr>
            </a:lvl1pPr>
          </a:lstStyle>
          <a:p>
            <a:r>
              <a:rPr lang="zh-CN" altLang="en-US" sz="1800" dirty="0">
                <a:latin typeface="汉仪丫丫体简" panose="02010604000101010101" pitchFamily="2" charset="-122"/>
                <a:ea typeface="汉仪丫丫体简" panose="02010604000101010101" pitchFamily="2" charset="-122"/>
              </a:rPr>
              <a:t>添加标题</a:t>
            </a:r>
          </a:p>
        </p:txBody>
      </p:sp>
      <p:sp>
        <p:nvSpPr>
          <p:cNvPr id="77" name="矩形 1"/>
          <p:cNvSpPr>
            <a:spLocks noChangeArrowheads="1"/>
          </p:cNvSpPr>
          <p:nvPr/>
        </p:nvSpPr>
        <p:spPr bwMode="auto">
          <a:xfrm>
            <a:off x="1078476" y="1776466"/>
            <a:ext cx="3767869" cy="763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上海锐普广告有限公司是中国第一家精品</a:t>
            </a:r>
            <a:r>
              <a:rPr lang="en-US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PPT</a:t>
            </a:r>
            <a:r>
              <a:rPr lang="zh-CN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设计机构。拥有国内顶尖的</a:t>
            </a:r>
            <a:r>
              <a:rPr lang="en-US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PPT</a:t>
            </a:r>
            <a:r>
              <a:rPr lang="zh-CN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制作技术、顶级的</a:t>
            </a:r>
            <a:r>
              <a:rPr lang="en-US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PPT</a:t>
            </a:r>
            <a:r>
              <a:rPr lang="zh-CN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设计团队， 让您的</a:t>
            </a:r>
            <a:r>
              <a:rPr lang="en-US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PPT</a:t>
            </a:r>
            <a:r>
              <a:rPr lang="zh-CN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创造卓越价值。</a:t>
            </a:r>
          </a:p>
        </p:txBody>
      </p:sp>
      <p:grpSp>
        <p:nvGrpSpPr>
          <p:cNvPr id="63" name="组合 62"/>
          <p:cNvGrpSpPr/>
          <p:nvPr/>
        </p:nvGrpSpPr>
        <p:grpSpPr>
          <a:xfrm rot="21177167">
            <a:off x="5981702" y="-6970884"/>
            <a:ext cx="9297936" cy="9297936"/>
            <a:chOff x="-2153274" y="-962880"/>
            <a:chExt cx="8297196" cy="8297196"/>
          </a:xfrm>
        </p:grpSpPr>
        <p:sp>
          <p:nvSpPr>
            <p:cNvPr id="66" name="任意多边形 65"/>
            <p:cNvSpPr/>
            <p:nvPr/>
          </p:nvSpPr>
          <p:spPr>
            <a:xfrm rot="2700000">
              <a:off x="-1531666" y="3160815"/>
              <a:ext cx="7053981" cy="49804"/>
            </a:xfrm>
            <a:custGeom>
              <a:avLst/>
              <a:gdLst>
                <a:gd name="connsiteX0" fmla="*/ 0 w 4644571"/>
                <a:gd name="connsiteY0" fmla="*/ 0 h 14514"/>
                <a:gd name="connsiteX1" fmla="*/ 4644571 w 4644571"/>
                <a:gd name="connsiteY1" fmla="*/ 0 h 14514"/>
                <a:gd name="connsiteX2" fmla="*/ 4644571 w 4644571"/>
                <a:gd name="connsiteY2" fmla="*/ 14514 h 1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44571" h="14514">
                  <a:moveTo>
                    <a:pt x="0" y="0"/>
                  </a:moveTo>
                  <a:lnTo>
                    <a:pt x="4644571" y="0"/>
                  </a:lnTo>
                  <a:lnTo>
                    <a:pt x="4644571" y="14514"/>
                  </a:lnTo>
                </a:path>
              </a:pathLst>
            </a:custGeom>
            <a:noFill/>
            <a:ln w="3810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4000">
                    <a:schemeClr val="bg1">
                      <a:alpha val="2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7" name="任意多边形 66"/>
            <p:cNvSpPr/>
            <p:nvPr/>
          </p:nvSpPr>
          <p:spPr>
            <a:xfrm rot="18900000" flipH="1">
              <a:off x="-1531666" y="3160815"/>
              <a:ext cx="7053981" cy="49804"/>
            </a:xfrm>
            <a:custGeom>
              <a:avLst/>
              <a:gdLst>
                <a:gd name="connsiteX0" fmla="*/ 0 w 4644571"/>
                <a:gd name="connsiteY0" fmla="*/ 0 h 14514"/>
                <a:gd name="connsiteX1" fmla="*/ 4644571 w 4644571"/>
                <a:gd name="connsiteY1" fmla="*/ 0 h 14514"/>
                <a:gd name="connsiteX2" fmla="*/ 4644571 w 4644571"/>
                <a:gd name="connsiteY2" fmla="*/ 14514 h 1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44571" h="14514">
                  <a:moveTo>
                    <a:pt x="0" y="0"/>
                  </a:moveTo>
                  <a:lnTo>
                    <a:pt x="4644571" y="0"/>
                  </a:lnTo>
                  <a:lnTo>
                    <a:pt x="4644571" y="14514"/>
                  </a:lnTo>
                </a:path>
              </a:pathLst>
            </a:custGeom>
            <a:noFill/>
            <a:ln w="3810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4000">
                    <a:schemeClr val="bg1">
                      <a:alpha val="2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8" name="椭圆 67"/>
            <p:cNvSpPr/>
            <p:nvPr/>
          </p:nvSpPr>
          <p:spPr>
            <a:xfrm>
              <a:off x="-247350" y="943045"/>
              <a:ext cx="4485350" cy="448534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270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9" name="椭圆 68"/>
            <p:cNvSpPr/>
            <p:nvPr/>
          </p:nvSpPr>
          <p:spPr>
            <a:xfrm>
              <a:off x="-2153274" y="2996150"/>
              <a:ext cx="8297196" cy="37913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70" name="椭圆 69"/>
            <p:cNvSpPr/>
            <p:nvPr/>
          </p:nvSpPr>
          <p:spPr>
            <a:xfrm rot="16200000">
              <a:off x="-2153274" y="2996150"/>
              <a:ext cx="8297196" cy="37913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71" name="椭圆 70"/>
            <p:cNvSpPr/>
            <p:nvPr/>
          </p:nvSpPr>
          <p:spPr>
            <a:xfrm>
              <a:off x="1331947" y="2468724"/>
              <a:ext cx="1275619" cy="12756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330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18144" y="365642"/>
            <a:ext cx="4565488" cy="881923"/>
            <a:chOff x="218144" y="365642"/>
            <a:chExt cx="4565488" cy="881923"/>
          </a:xfrm>
        </p:grpSpPr>
        <p:grpSp>
          <p:nvGrpSpPr>
            <p:cNvPr id="57" name="组合 56"/>
            <p:cNvGrpSpPr/>
            <p:nvPr/>
          </p:nvGrpSpPr>
          <p:grpSpPr>
            <a:xfrm rot="21333085">
              <a:off x="218144" y="496797"/>
              <a:ext cx="3563167" cy="750768"/>
              <a:chOff x="3256489" y="3502442"/>
              <a:chExt cx="2105831" cy="608063"/>
            </a:xfrm>
          </p:grpSpPr>
          <p:sp>
            <p:nvSpPr>
              <p:cNvPr id="87" name="任意多边形 86"/>
              <p:cNvSpPr/>
              <p:nvPr/>
            </p:nvSpPr>
            <p:spPr>
              <a:xfrm>
                <a:off x="5121814" y="3747154"/>
                <a:ext cx="240506" cy="126206"/>
              </a:xfrm>
              <a:custGeom>
                <a:avLst/>
                <a:gdLst>
                  <a:gd name="connsiteX0" fmla="*/ 0 w 240506"/>
                  <a:gd name="connsiteY0" fmla="*/ 0 h 126206"/>
                  <a:gd name="connsiteX1" fmla="*/ 240506 w 240506"/>
                  <a:gd name="connsiteY1" fmla="*/ 28575 h 126206"/>
                  <a:gd name="connsiteX2" fmla="*/ 0 w 240506"/>
                  <a:gd name="connsiteY2" fmla="*/ 126206 h 126206"/>
                  <a:gd name="connsiteX3" fmla="*/ 0 w 240506"/>
                  <a:gd name="connsiteY3" fmla="*/ 126206 h 126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0506" h="126206">
                    <a:moveTo>
                      <a:pt x="0" y="0"/>
                    </a:moveTo>
                    <a:lnTo>
                      <a:pt x="240506" y="28575"/>
                    </a:lnTo>
                    <a:lnTo>
                      <a:pt x="0" y="126206"/>
                    </a:lnTo>
                    <a:lnTo>
                      <a:pt x="0" y="126206"/>
                    </a:lnTo>
                  </a:path>
                </a:pathLst>
              </a:custGeom>
              <a:noFill/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8" name="组合 87"/>
              <p:cNvGrpSpPr/>
              <p:nvPr/>
            </p:nvGrpSpPr>
            <p:grpSpPr>
              <a:xfrm>
                <a:off x="3256489" y="3502442"/>
                <a:ext cx="1870024" cy="608063"/>
                <a:chOff x="-1283892" y="9484005"/>
                <a:chExt cx="1259682" cy="409602"/>
              </a:xfrm>
            </p:grpSpPr>
            <p:sp>
              <p:nvSpPr>
                <p:cNvPr id="89" name="任意多边形 88"/>
                <p:cNvSpPr/>
                <p:nvPr/>
              </p:nvSpPr>
              <p:spPr>
                <a:xfrm>
                  <a:off x="-1283892" y="9600495"/>
                  <a:ext cx="276226" cy="293112"/>
                </a:xfrm>
                <a:custGeom>
                  <a:avLst/>
                  <a:gdLst>
                    <a:gd name="connsiteX0" fmla="*/ 0 w 250031"/>
                    <a:gd name="connsiteY0" fmla="*/ 71437 h 292893"/>
                    <a:gd name="connsiteX1" fmla="*/ 242887 w 250031"/>
                    <a:gd name="connsiteY1" fmla="*/ 0 h 292893"/>
                    <a:gd name="connsiteX2" fmla="*/ 250031 w 250031"/>
                    <a:gd name="connsiteY2" fmla="*/ 252412 h 292893"/>
                    <a:gd name="connsiteX3" fmla="*/ 11906 w 250031"/>
                    <a:gd name="connsiteY3" fmla="*/ 292893 h 292893"/>
                    <a:gd name="connsiteX4" fmla="*/ 71437 w 250031"/>
                    <a:gd name="connsiteY4" fmla="*/ 169068 h 292893"/>
                    <a:gd name="connsiteX5" fmla="*/ 0 w 250031"/>
                    <a:gd name="connsiteY5" fmla="*/ 71437 h 292893"/>
                    <a:gd name="connsiteX0" fmla="*/ 0 w 261938"/>
                    <a:gd name="connsiteY0" fmla="*/ 64293 h 292893"/>
                    <a:gd name="connsiteX1" fmla="*/ 254794 w 261938"/>
                    <a:gd name="connsiteY1" fmla="*/ 0 h 292893"/>
                    <a:gd name="connsiteX2" fmla="*/ 261938 w 261938"/>
                    <a:gd name="connsiteY2" fmla="*/ 252412 h 292893"/>
                    <a:gd name="connsiteX3" fmla="*/ 23813 w 261938"/>
                    <a:gd name="connsiteY3" fmla="*/ 292893 h 292893"/>
                    <a:gd name="connsiteX4" fmla="*/ 83344 w 261938"/>
                    <a:gd name="connsiteY4" fmla="*/ 169068 h 292893"/>
                    <a:gd name="connsiteX5" fmla="*/ 0 w 261938"/>
                    <a:gd name="connsiteY5" fmla="*/ 64293 h 292893"/>
                    <a:gd name="connsiteX0" fmla="*/ 0 w 261938"/>
                    <a:gd name="connsiteY0" fmla="*/ 64293 h 292893"/>
                    <a:gd name="connsiteX1" fmla="*/ 254794 w 261938"/>
                    <a:gd name="connsiteY1" fmla="*/ 0 h 292893"/>
                    <a:gd name="connsiteX2" fmla="*/ 261938 w 261938"/>
                    <a:gd name="connsiteY2" fmla="*/ 252412 h 292893"/>
                    <a:gd name="connsiteX3" fmla="*/ 23813 w 261938"/>
                    <a:gd name="connsiteY3" fmla="*/ 292893 h 292893"/>
                    <a:gd name="connsiteX4" fmla="*/ 83344 w 261938"/>
                    <a:gd name="connsiteY4" fmla="*/ 169068 h 292893"/>
                    <a:gd name="connsiteX5" fmla="*/ 0 w 261938"/>
                    <a:gd name="connsiteY5" fmla="*/ 64293 h 292893"/>
                    <a:gd name="connsiteX0" fmla="*/ 0 w 261938"/>
                    <a:gd name="connsiteY0" fmla="*/ 64512 h 293112"/>
                    <a:gd name="connsiteX1" fmla="*/ 254794 w 261938"/>
                    <a:gd name="connsiteY1" fmla="*/ 219 h 293112"/>
                    <a:gd name="connsiteX2" fmla="*/ 261938 w 261938"/>
                    <a:gd name="connsiteY2" fmla="*/ 252631 h 293112"/>
                    <a:gd name="connsiteX3" fmla="*/ 23813 w 261938"/>
                    <a:gd name="connsiteY3" fmla="*/ 293112 h 293112"/>
                    <a:gd name="connsiteX4" fmla="*/ 83344 w 261938"/>
                    <a:gd name="connsiteY4" fmla="*/ 169287 h 293112"/>
                    <a:gd name="connsiteX5" fmla="*/ 0 w 261938"/>
                    <a:gd name="connsiteY5" fmla="*/ 64512 h 293112"/>
                    <a:gd name="connsiteX0" fmla="*/ 0 w 261938"/>
                    <a:gd name="connsiteY0" fmla="*/ 64512 h 293112"/>
                    <a:gd name="connsiteX1" fmla="*/ 254794 w 261938"/>
                    <a:gd name="connsiteY1" fmla="*/ 219 h 293112"/>
                    <a:gd name="connsiteX2" fmla="*/ 261938 w 261938"/>
                    <a:gd name="connsiteY2" fmla="*/ 252631 h 293112"/>
                    <a:gd name="connsiteX3" fmla="*/ 23813 w 261938"/>
                    <a:gd name="connsiteY3" fmla="*/ 293112 h 293112"/>
                    <a:gd name="connsiteX4" fmla="*/ 83344 w 261938"/>
                    <a:gd name="connsiteY4" fmla="*/ 169287 h 293112"/>
                    <a:gd name="connsiteX5" fmla="*/ 0 w 261938"/>
                    <a:gd name="connsiteY5" fmla="*/ 64512 h 293112"/>
                    <a:gd name="connsiteX0" fmla="*/ 0 w 261938"/>
                    <a:gd name="connsiteY0" fmla="*/ 64512 h 293112"/>
                    <a:gd name="connsiteX1" fmla="*/ 254794 w 261938"/>
                    <a:gd name="connsiteY1" fmla="*/ 219 h 293112"/>
                    <a:gd name="connsiteX2" fmla="*/ 261938 w 261938"/>
                    <a:gd name="connsiteY2" fmla="*/ 252631 h 293112"/>
                    <a:gd name="connsiteX3" fmla="*/ 23813 w 261938"/>
                    <a:gd name="connsiteY3" fmla="*/ 293112 h 293112"/>
                    <a:gd name="connsiteX4" fmla="*/ 83344 w 261938"/>
                    <a:gd name="connsiteY4" fmla="*/ 169287 h 293112"/>
                    <a:gd name="connsiteX5" fmla="*/ 0 w 261938"/>
                    <a:gd name="connsiteY5" fmla="*/ 64512 h 293112"/>
                    <a:gd name="connsiteX0" fmla="*/ 0 w 261938"/>
                    <a:gd name="connsiteY0" fmla="*/ 64512 h 293112"/>
                    <a:gd name="connsiteX1" fmla="*/ 254794 w 261938"/>
                    <a:gd name="connsiteY1" fmla="*/ 219 h 293112"/>
                    <a:gd name="connsiteX2" fmla="*/ 261938 w 261938"/>
                    <a:gd name="connsiteY2" fmla="*/ 252631 h 293112"/>
                    <a:gd name="connsiteX3" fmla="*/ 23813 w 261938"/>
                    <a:gd name="connsiteY3" fmla="*/ 293112 h 293112"/>
                    <a:gd name="connsiteX4" fmla="*/ 83344 w 261938"/>
                    <a:gd name="connsiteY4" fmla="*/ 169287 h 293112"/>
                    <a:gd name="connsiteX5" fmla="*/ 0 w 261938"/>
                    <a:gd name="connsiteY5" fmla="*/ 64512 h 293112"/>
                    <a:gd name="connsiteX0" fmla="*/ 0 w 276226"/>
                    <a:gd name="connsiteY0" fmla="*/ 64512 h 293112"/>
                    <a:gd name="connsiteX1" fmla="*/ 269082 w 276226"/>
                    <a:gd name="connsiteY1" fmla="*/ 219 h 293112"/>
                    <a:gd name="connsiteX2" fmla="*/ 276226 w 276226"/>
                    <a:gd name="connsiteY2" fmla="*/ 252631 h 293112"/>
                    <a:gd name="connsiteX3" fmla="*/ 38101 w 276226"/>
                    <a:gd name="connsiteY3" fmla="*/ 293112 h 293112"/>
                    <a:gd name="connsiteX4" fmla="*/ 97632 w 276226"/>
                    <a:gd name="connsiteY4" fmla="*/ 169287 h 293112"/>
                    <a:gd name="connsiteX5" fmla="*/ 0 w 276226"/>
                    <a:gd name="connsiteY5" fmla="*/ 64512 h 293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6226" h="293112">
                      <a:moveTo>
                        <a:pt x="0" y="64512"/>
                      </a:moveTo>
                      <a:cubicBezTo>
                        <a:pt x="65881" y="14506"/>
                        <a:pt x="184151" y="-2163"/>
                        <a:pt x="269082" y="219"/>
                      </a:cubicBezTo>
                      <a:lnTo>
                        <a:pt x="276226" y="252631"/>
                      </a:lnTo>
                      <a:cubicBezTo>
                        <a:pt x="208758" y="247075"/>
                        <a:pt x="112714" y="251043"/>
                        <a:pt x="38101" y="293112"/>
                      </a:cubicBezTo>
                      <a:lnTo>
                        <a:pt x="97632" y="169287"/>
                      </a:lnTo>
                      <a:lnTo>
                        <a:pt x="0" y="64512"/>
                      </a:lnTo>
                      <a:close/>
                    </a:path>
                  </a:pathLst>
                </a:custGeom>
                <a:solidFill>
                  <a:srgbClr val="EDEAD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0" name="任意多边形 89"/>
                <p:cNvSpPr/>
                <p:nvPr/>
              </p:nvSpPr>
              <p:spPr>
                <a:xfrm>
                  <a:off x="-1114823" y="9553089"/>
                  <a:ext cx="107156" cy="295275"/>
                </a:xfrm>
                <a:custGeom>
                  <a:avLst/>
                  <a:gdLst>
                    <a:gd name="connsiteX0" fmla="*/ 0 w 107156"/>
                    <a:gd name="connsiteY0" fmla="*/ 228600 h 295275"/>
                    <a:gd name="connsiteX1" fmla="*/ 107156 w 107156"/>
                    <a:gd name="connsiteY1" fmla="*/ 295275 h 295275"/>
                    <a:gd name="connsiteX2" fmla="*/ 104775 w 107156"/>
                    <a:gd name="connsiteY2" fmla="*/ 47625 h 295275"/>
                    <a:gd name="connsiteX3" fmla="*/ 4763 w 107156"/>
                    <a:gd name="connsiteY3" fmla="*/ 0 h 295275"/>
                    <a:gd name="connsiteX4" fmla="*/ 0 w 107156"/>
                    <a:gd name="connsiteY4" fmla="*/ 228600 h 2952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7156" h="295275">
                      <a:moveTo>
                        <a:pt x="0" y="228600"/>
                      </a:moveTo>
                      <a:lnTo>
                        <a:pt x="107156" y="295275"/>
                      </a:lnTo>
                      <a:cubicBezTo>
                        <a:pt x="106362" y="212725"/>
                        <a:pt x="105569" y="130175"/>
                        <a:pt x="104775" y="47625"/>
                      </a:cubicBezTo>
                      <a:lnTo>
                        <a:pt x="4763" y="0"/>
                      </a:lnTo>
                      <a:cubicBezTo>
                        <a:pt x="3175" y="76200"/>
                        <a:pt x="1588" y="152400"/>
                        <a:pt x="0" y="228600"/>
                      </a:cubicBezTo>
                      <a:close/>
                    </a:path>
                  </a:pathLst>
                </a:custGeom>
                <a:solidFill>
                  <a:srgbClr val="C5BB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1" name="任意多边形 90"/>
                <p:cNvSpPr/>
                <p:nvPr/>
              </p:nvSpPr>
              <p:spPr>
                <a:xfrm>
                  <a:off x="-1117204" y="9484005"/>
                  <a:ext cx="1092994" cy="323873"/>
                </a:xfrm>
                <a:custGeom>
                  <a:avLst/>
                  <a:gdLst>
                    <a:gd name="connsiteX0" fmla="*/ 2382 w 1092994"/>
                    <a:gd name="connsiteY0" fmla="*/ 0 h 252412"/>
                    <a:gd name="connsiteX1" fmla="*/ 1092994 w 1092994"/>
                    <a:gd name="connsiteY1" fmla="*/ 23812 h 252412"/>
                    <a:gd name="connsiteX2" fmla="*/ 1092994 w 1092994"/>
                    <a:gd name="connsiteY2" fmla="*/ 252412 h 252412"/>
                    <a:gd name="connsiteX3" fmla="*/ 0 w 1092994"/>
                    <a:gd name="connsiteY3" fmla="*/ 228600 h 252412"/>
                    <a:gd name="connsiteX4" fmla="*/ 2382 w 1092994"/>
                    <a:gd name="connsiteY4" fmla="*/ 0 h 252412"/>
                    <a:gd name="connsiteX0" fmla="*/ 2382 w 1092994"/>
                    <a:gd name="connsiteY0" fmla="*/ 46913 h 299325"/>
                    <a:gd name="connsiteX1" fmla="*/ 1092994 w 1092994"/>
                    <a:gd name="connsiteY1" fmla="*/ 70725 h 299325"/>
                    <a:gd name="connsiteX2" fmla="*/ 1092994 w 1092994"/>
                    <a:gd name="connsiteY2" fmla="*/ 299325 h 299325"/>
                    <a:gd name="connsiteX3" fmla="*/ 0 w 1092994"/>
                    <a:gd name="connsiteY3" fmla="*/ 275513 h 299325"/>
                    <a:gd name="connsiteX4" fmla="*/ 2382 w 1092994"/>
                    <a:gd name="connsiteY4" fmla="*/ 46913 h 299325"/>
                    <a:gd name="connsiteX0" fmla="*/ 2382 w 1092994"/>
                    <a:gd name="connsiteY0" fmla="*/ 68167 h 320579"/>
                    <a:gd name="connsiteX1" fmla="*/ 1092994 w 1092994"/>
                    <a:gd name="connsiteY1" fmla="*/ 91979 h 320579"/>
                    <a:gd name="connsiteX2" fmla="*/ 1092994 w 1092994"/>
                    <a:gd name="connsiteY2" fmla="*/ 320579 h 320579"/>
                    <a:gd name="connsiteX3" fmla="*/ 0 w 1092994"/>
                    <a:gd name="connsiteY3" fmla="*/ 296767 h 320579"/>
                    <a:gd name="connsiteX4" fmla="*/ 2382 w 1092994"/>
                    <a:gd name="connsiteY4" fmla="*/ 68167 h 320579"/>
                    <a:gd name="connsiteX0" fmla="*/ 2382 w 1092994"/>
                    <a:gd name="connsiteY0" fmla="*/ 68167 h 320579"/>
                    <a:gd name="connsiteX1" fmla="*/ 1092994 w 1092994"/>
                    <a:gd name="connsiteY1" fmla="*/ 91979 h 320579"/>
                    <a:gd name="connsiteX2" fmla="*/ 1092994 w 1092994"/>
                    <a:gd name="connsiteY2" fmla="*/ 320579 h 320579"/>
                    <a:gd name="connsiteX3" fmla="*/ 0 w 1092994"/>
                    <a:gd name="connsiteY3" fmla="*/ 296767 h 320579"/>
                    <a:gd name="connsiteX4" fmla="*/ 2382 w 1092994"/>
                    <a:gd name="connsiteY4" fmla="*/ 68167 h 320579"/>
                    <a:gd name="connsiteX0" fmla="*/ 2382 w 1092994"/>
                    <a:gd name="connsiteY0" fmla="*/ 68167 h 320579"/>
                    <a:gd name="connsiteX1" fmla="*/ 1092994 w 1092994"/>
                    <a:gd name="connsiteY1" fmla="*/ 91979 h 320579"/>
                    <a:gd name="connsiteX2" fmla="*/ 1092994 w 1092994"/>
                    <a:gd name="connsiteY2" fmla="*/ 320579 h 320579"/>
                    <a:gd name="connsiteX3" fmla="*/ 0 w 1092994"/>
                    <a:gd name="connsiteY3" fmla="*/ 296767 h 320579"/>
                    <a:gd name="connsiteX4" fmla="*/ 2382 w 1092994"/>
                    <a:gd name="connsiteY4" fmla="*/ 68167 h 320579"/>
                    <a:gd name="connsiteX0" fmla="*/ 2382 w 1092994"/>
                    <a:gd name="connsiteY0" fmla="*/ 68167 h 320579"/>
                    <a:gd name="connsiteX1" fmla="*/ 1092994 w 1092994"/>
                    <a:gd name="connsiteY1" fmla="*/ 91979 h 320579"/>
                    <a:gd name="connsiteX2" fmla="*/ 1092994 w 1092994"/>
                    <a:gd name="connsiteY2" fmla="*/ 320579 h 320579"/>
                    <a:gd name="connsiteX3" fmla="*/ 0 w 1092994"/>
                    <a:gd name="connsiteY3" fmla="*/ 296767 h 320579"/>
                    <a:gd name="connsiteX4" fmla="*/ 2382 w 1092994"/>
                    <a:gd name="connsiteY4" fmla="*/ 68167 h 320579"/>
                    <a:gd name="connsiteX0" fmla="*/ 2382 w 1092994"/>
                    <a:gd name="connsiteY0" fmla="*/ 71461 h 323873"/>
                    <a:gd name="connsiteX1" fmla="*/ 1092994 w 1092994"/>
                    <a:gd name="connsiteY1" fmla="*/ 95273 h 323873"/>
                    <a:gd name="connsiteX2" fmla="*/ 1092994 w 1092994"/>
                    <a:gd name="connsiteY2" fmla="*/ 323873 h 323873"/>
                    <a:gd name="connsiteX3" fmla="*/ 0 w 1092994"/>
                    <a:gd name="connsiteY3" fmla="*/ 300061 h 323873"/>
                    <a:gd name="connsiteX4" fmla="*/ 2382 w 1092994"/>
                    <a:gd name="connsiteY4" fmla="*/ 71461 h 323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92994" h="323873">
                      <a:moveTo>
                        <a:pt x="2382" y="71461"/>
                      </a:moveTo>
                      <a:cubicBezTo>
                        <a:pt x="201612" y="-1565"/>
                        <a:pt x="703264" y="-53158"/>
                        <a:pt x="1092994" y="95273"/>
                      </a:cubicBezTo>
                      <a:lnTo>
                        <a:pt x="1092994" y="323873"/>
                      </a:lnTo>
                      <a:cubicBezTo>
                        <a:pt x="850107" y="237354"/>
                        <a:pt x="397668" y="184173"/>
                        <a:pt x="0" y="300061"/>
                      </a:cubicBezTo>
                      <a:lnTo>
                        <a:pt x="2382" y="71461"/>
                      </a:lnTo>
                      <a:close/>
                    </a:path>
                  </a:pathLst>
                </a:custGeom>
                <a:solidFill>
                  <a:srgbClr val="F6F4D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58" name="组合 57"/>
            <p:cNvGrpSpPr/>
            <p:nvPr/>
          </p:nvGrpSpPr>
          <p:grpSpPr>
            <a:xfrm>
              <a:off x="3660392" y="365642"/>
              <a:ext cx="1123240" cy="451210"/>
              <a:chOff x="-116241" y="9612161"/>
              <a:chExt cx="1068973" cy="429411"/>
            </a:xfrm>
          </p:grpSpPr>
          <p:sp>
            <p:nvSpPr>
              <p:cNvPr id="73" name="椭圆 72"/>
              <p:cNvSpPr/>
              <p:nvPr/>
            </p:nvSpPr>
            <p:spPr>
              <a:xfrm>
                <a:off x="720443" y="9709029"/>
                <a:ext cx="232289" cy="217174"/>
              </a:xfrm>
              <a:prstGeom prst="ellipse">
                <a:avLst/>
              </a:prstGeom>
              <a:solidFill>
                <a:srgbClr val="F6F4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任意多边形 77"/>
              <p:cNvSpPr/>
              <p:nvPr/>
            </p:nvSpPr>
            <p:spPr>
              <a:xfrm>
                <a:off x="-2149" y="9716654"/>
                <a:ext cx="900906" cy="324918"/>
              </a:xfrm>
              <a:custGeom>
                <a:avLst/>
                <a:gdLst>
                  <a:gd name="connsiteX0" fmla="*/ 800100 w 889000"/>
                  <a:gd name="connsiteY0" fmla="*/ 0 h 298450"/>
                  <a:gd name="connsiteX1" fmla="*/ 889000 w 889000"/>
                  <a:gd name="connsiteY1" fmla="*/ 200025 h 298450"/>
                  <a:gd name="connsiteX2" fmla="*/ 0 w 889000"/>
                  <a:gd name="connsiteY2" fmla="*/ 298450 h 298450"/>
                  <a:gd name="connsiteX3" fmla="*/ 800100 w 889000"/>
                  <a:gd name="connsiteY3" fmla="*/ 0 h 298450"/>
                  <a:gd name="connsiteX0" fmla="*/ 821531 w 889000"/>
                  <a:gd name="connsiteY0" fmla="*/ 0 h 298450"/>
                  <a:gd name="connsiteX1" fmla="*/ 889000 w 889000"/>
                  <a:gd name="connsiteY1" fmla="*/ 200025 h 298450"/>
                  <a:gd name="connsiteX2" fmla="*/ 0 w 889000"/>
                  <a:gd name="connsiteY2" fmla="*/ 298450 h 298450"/>
                  <a:gd name="connsiteX3" fmla="*/ 821531 w 889000"/>
                  <a:gd name="connsiteY3" fmla="*/ 0 h 298450"/>
                  <a:gd name="connsiteX0" fmla="*/ 821531 w 889000"/>
                  <a:gd name="connsiteY0" fmla="*/ 0 h 298450"/>
                  <a:gd name="connsiteX1" fmla="*/ 889000 w 889000"/>
                  <a:gd name="connsiteY1" fmla="*/ 200025 h 298450"/>
                  <a:gd name="connsiteX2" fmla="*/ 0 w 889000"/>
                  <a:gd name="connsiteY2" fmla="*/ 298450 h 298450"/>
                  <a:gd name="connsiteX3" fmla="*/ 821531 w 889000"/>
                  <a:gd name="connsiteY3" fmla="*/ 0 h 298450"/>
                  <a:gd name="connsiteX0" fmla="*/ 821531 w 889000"/>
                  <a:gd name="connsiteY0" fmla="*/ 0 h 298450"/>
                  <a:gd name="connsiteX1" fmla="*/ 889000 w 889000"/>
                  <a:gd name="connsiteY1" fmla="*/ 200025 h 298450"/>
                  <a:gd name="connsiteX2" fmla="*/ 0 w 889000"/>
                  <a:gd name="connsiteY2" fmla="*/ 298450 h 298450"/>
                  <a:gd name="connsiteX3" fmla="*/ 821531 w 889000"/>
                  <a:gd name="connsiteY3" fmla="*/ 0 h 298450"/>
                  <a:gd name="connsiteX0" fmla="*/ 821531 w 889000"/>
                  <a:gd name="connsiteY0" fmla="*/ 0 h 305702"/>
                  <a:gd name="connsiteX1" fmla="*/ 889000 w 889000"/>
                  <a:gd name="connsiteY1" fmla="*/ 200025 h 305702"/>
                  <a:gd name="connsiteX2" fmla="*/ 0 w 889000"/>
                  <a:gd name="connsiteY2" fmla="*/ 298450 h 305702"/>
                  <a:gd name="connsiteX3" fmla="*/ 821531 w 889000"/>
                  <a:gd name="connsiteY3" fmla="*/ 0 h 305702"/>
                  <a:gd name="connsiteX0" fmla="*/ 833437 w 900906"/>
                  <a:gd name="connsiteY0" fmla="*/ 0 h 299577"/>
                  <a:gd name="connsiteX1" fmla="*/ 900906 w 900906"/>
                  <a:gd name="connsiteY1" fmla="*/ 200025 h 299577"/>
                  <a:gd name="connsiteX2" fmla="*/ 0 w 900906"/>
                  <a:gd name="connsiteY2" fmla="*/ 284163 h 299577"/>
                  <a:gd name="connsiteX3" fmla="*/ 833437 w 900906"/>
                  <a:gd name="connsiteY3" fmla="*/ 0 h 299577"/>
                  <a:gd name="connsiteX0" fmla="*/ 833437 w 900906"/>
                  <a:gd name="connsiteY0" fmla="*/ 0 h 332062"/>
                  <a:gd name="connsiteX1" fmla="*/ 900906 w 900906"/>
                  <a:gd name="connsiteY1" fmla="*/ 200025 h 332062"/>
                  <a:gd name="connsiteX2" fmla="*/ 0 w 900906"/>
                  <a:gd name="connsiteY2" fmla="*/ 284163 h 332062"/>
                  <a:gd name="connsiteX3" fmla="*/ 833437 w 900906"/>
                  <a:gd name="connsiteY3" fmla="*/ 0 h 332062"/>
                  <a:gd name="connsiteX0" fmla="*/ 833437 w 900906"/>
                  <a:gd name="connsiteY0" fmla="*/ 0 h 332062"/>
                  <a:gd name="connsiteX1" fmla="*/ 900906 w 900906"/>
                  <a:gd name="connsiteY1" fmla="*/ 200025 h 332062"/>
                  <a:gd name="connsiteX2" fmla="*/ 0 w 900906"/>
                  <a:gd name="connsiteY2" fmla="*/ 284163 h 332062"/>
                  <a:gd name="connsiteX3" fmla="*/ 833437 w 900906"/>
                  <a:gd name="connsiteY3" fmla="*/ 0 h 332062"/>
                  <a:gd name="connsiteX0" fmla="*/ 833437 w 900906"/>
                  <a:gd name="connsiteY0" fmla="*/ 0 h 332062"/>
                  <a:gd name="connsiteX1" fmla="*/ 900906 w 900906"/>
                  <a:gd name="connsiteY1" fmla="*/ 200025 h 332062"/>
                  <a:gd name="connsiteX2" fmla="*/ 0 w 900906"/>
                  <a:gd name="connsiteY2" fmla="*/ 284163 h 332062"/>
                  <a:gd name="connsiteX3" fmla="*/ 833437 w 900906"/>
                  <a:gd name="connsiteY3" fmla="*/ 0 h 332062"/>
                  <a:gd name="connsiteX0" fmla="*/ 833437 w 900906"/>
                  <a:gd name="connsiteY0" fmla="*/ 0 h 332062"/>
                  <a:gd name="connsiteX1" fmla="*/ 900906 w 900906"/>
                  <a:gd name="connsiteY1" fmla="*/ 200025 h 332062"/>
                  <a:gd name="connsiteX2" fmla="*/ 0 w 900906"/>
                  <a:gd name="connsiteY2" fmla="*/ 284163 h 332062"/>
                  <a:gd name="connsiteX3" fmla="*/ 833437 w 900906"/>
                  <a:gd name="connsiteY3" fmla="*/ 0 h 332062"/>
                  <a:gd name="connsiteX0" fmla="*/ 833437 w 900906"/>
                  <a:gd name="connsiteY0" fmla="*/ 0 h 332062"/>
                  <a:gd name="connsiteX1" fmla="*/ 900906 w 900906"/>
                  <a:gd name="connsiteY1" fmla="*/ 200025 h 332062"/>
                  <a:gd name="connsiteX2" fmla="*/ 0 w 900906"/>
                  <a:gd name="connsiteY2" fmla="*/ 284163 h 332062"/>
                  <a:gd name="connsiteX3" fmla="*/ 833437 w 900906"/>
                  <a:gd name="connsiteY3" fmla="*/ 0 h 332062"/>
                  <a:gd name="connsiteX0" fmla="*/ 828674 w 900906"/>
                  <a:gd name="connsiteY0" fmla="*/ 0 h 334443"/>
                  <a:gd name="connsiteX1" fmla="*/ 900906 w 900906"/>
                  <a:gd name="connsiteY1" fmla="*/ 202406 h 334443"/>
                  <a:gd name="connsiteX2" fmla="*/ 0 w 900906"/>
                  <a:gd name="connsiteY2" fmla="*/ 286544 h 334443"/>
                  <a:gd name="connsiteX3" fmla="*/ 828674 w 900906"/>
                  <a:gd name="connsiteY3" fmla="*/ 0 h 334443"/>
                  <a:gd name="connsiteX0" fmla="*/ 800099 w 900906"/>
                  <a:gd name="connsiteY0" fmla="*/ 0 h 341587"/>
                  <a:gd name="connsiteX1" fmla="*/ 900906 w 900906"/>
                  <a:gd name="connsiteY1" fmla="*/ 209550 h 341587"/>
                  <a:gd name="connsiteX2" fmla="*/ 0 w 900906"/>
                  <a:gd name="connsiteY2" fmla="*/ 293688 h 341587"/>
                  <a:gd name="connsiteX3" fmla="*/ 800099 w 900906"/>
                  <a:gd name="connsiteY3" fmla="*/ 0 h 341587"/>
                  <a:gd name="connsiteX0" fmla="*/ 826293 w 900906"/>
                  <a:gd name="connsiteY0" fmla="*/ 0 h 336824"/>
                  <a:gd name="connsiteX1" fmla="*/ 900906 w 900906"/>
                  <a:gd name="connsiteY1" fmla="*/ 204787 h 336824"/>
                  <a:gd name="connsiteX2" fmla="*/ 0 w 900906"/>
                  <a:gd name="connsiteY2" fmla="*/ 288925 h 336824"/>
                  <a:gd name="connsiteX3" fmla="*/ 826293 w 900906"/>
                  <a:gd name="connsiteY3" fmla="*/ 0 h 336824"/>
                  <a:gd name="connsiteX0" fmla="*/ 826293 w 900906"/>
                  <a:gd name="connsiteY0" fmla="*/ 0 h 336824"/>
                  <a:gd name="connsiteX1" fmla="*/ 900906 w 900906"/>
                  <a:gd name="connsiteY1" fmla="*/ 204787 h 336824"/>
                  <a:gd name="connsiteX2" fmla="*/ 0 w 900906"/>
                  <a:gd name="connsiteY2" fmla="*/ 288925 h 336824"/>
                  <a:gd name="connsiteX3" fmla="*/ 826293 w 900906"/>
                  <a:gd name="connsiteY3" fmla="*/ 0 h 336824"/>
                  <a:gd name="connsiteX0" fmla="*/ 797718 w 900906"/>
                  <a:gd name="connsiteY0" fmla="*/ 0 h 324918"/>
                  <a:gd name="connsiteX1" fmla="*/ 900906 w 900906"/>
                  <a:gd name="connsiteY1" fmla="*/ 192881 h 324918"/>
                  <a:gd name="connsiteX2" fmla="*/ 0 w 900906"/>
                  <a:gd name="connsiteY2" fmla="*/ 277019 h 324918"/>
                  <a:gd name="connsiteX3" fmla="*/ 797718 w 900906"/>
                  <a:gd name="connsiteY3" fmla="*/ 0 h 324918"/>
                  <a:gd name="connsiteX0" fmla="*/ 797718 w 900906"/>
                  <a:gd name="connsiteY0" fmla="*/ 0 h 324918"/>
                  <a:gd name="connsiteX1" fmla="*/ 900906 w 900906"/>
                  <a:gd name="connsiteY1" fmla="*/ 192881 h 324918"/>
                  <a:gd name="connsiteX2" fmla="*/ 0 w 900906"/>
                  <a:gd name="connsiteY2" fmla="*/ 277019 h 324918"/>
                  <a:gd name="connsiteX3" fmla="*/ 797718 w 900906"/>
                  <a:gd name="connsiteY3" fmla="*/ 0 h 324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0906" h="324918">
                    <a:moveTo>
                      <a:pt x="797718" y="0"/>
                    </a:moveTo>
                    <a:cubicBezTo>
                      <a:pt x="822590" y="111918"/>
                      <a:pt x="849841" y="159543"/>
                      <a:pt x="900906" y="192881"/>
                    </a:cubicBezTo>
                    <a:cubicBezTo>
                      <a:pt x="649816" y="375707"/>
                      <a:pt x="217752" y="332317"/>
                      <a:pt x="0" y="277019"/>
                    </a:cubicBezTo>
                    <a:cubicBezTo>
                      <a:pt x="275430" y="241829"/>
                      <a:pt x="586580" y="142345"/>
                      <a:pt x="797718" y="0"/>
                    </a:cubicBezTo>
                    <a:close/>
                  </a:path>
                </a:pathLst>
              </a:custGeom>
              <a:solidFill>
                <a:srgbClr val="09B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任意多边形 78"/>
              <p:cNvSpPr/>
              <p:nvPr/>
            </p:nvSpPr>
            <p:spPr>
              <a:xfrm>
                <a:off x="-41065" y="9612161"/>
                <a:ext cx="844061" cy="417230"/>
              </a:xfrm>
              <a:custGeom>
                <a:avLst/>
                <a:gdLst>
                  <a:gd name="connsiteX0" fmla="*/ 0 w 812006"/>
                  <a:gd name="connsiteY0" fmla="*/ 378619 h 409575"/>
                  <a:gd name="connsiteX1" fmla="*/ 176213 w 812006"/>
                  <a:gd name="connsiteY1" fmla="*/ 159544 h 409575"/>
                  <a:gd name="connsiteX2" fmla="*/ 673894 w 812006"/>
                  <a:gd name="connsiteY2" fmla="*/ 0 h 409575"/>
                  <a:gd name="connsiteX3" fmla="*/ 790575 w 812006"/>
                  <a:gd name="connsiteY3" fmla="*/ 71438 h 409575"/>
                  <a:gd name="connsiteX4" fmla="*/ 812006 w 812006"/>
                  <a:gd name="connsiteY4" fmla="*/ 278606 h 409575"/>
                  <a:gd name="connsiteX5" fmla="*/ 421481 w 812006"/>
                  <a:gd name="connsiteY5" fmla="*/ 409575 h 409575"/>
                  <a:gd name="connsiteX6" fmla="*/ 0 w 812006"/>
                  <a:gd name="connsiteY6" fmla="*/ 378619 h 409575"/>
                  <a:gd name="connsiteX0" fmla="*/ 0 w 812006"/>
                  <a:gd name="connsiteY0" fmla="*/ 378619 h 409575"/>
                  <a:gd name="connsiteX1" fmla="*/ 176213 w 812006"/>
                  <a:gd name="connsiteY1" fmla="*/ 159544 h 409575"/>
                  <a:gd name="connsiteX2" fmla="*/ 673894 w 812006"/>
                  <a:gd name="connsiteY2" fmla="*/ 0 h 409575"/>
                  <a:gd name="connsiteX3" fmla="*/ 809625 w 812006"/>
                  <a:gd name="connsiteY3" fmla="*/ 100013 h 409575"/>
                  <a:gd name="connsiteX4" fmla="*/ 812006 w 812006"/>
                  <a:gd name="connsiteY4" fmla="*/ 278606 h 409575"/>
                  <a:gd name="connsiteX5" fmla="*/ 421481 w 812006"/>
                  <a:gd name="connsiteY5" fmla="*/ 409575 h 409575"/>
                  <a:gd name="connsiteX6" fmla="*/ 0 w 812006"/>
                  <a:gd name="connsiteY6" fmla="*/ 378619 h 409575"/>
                  <a:gd name="connsiteX0" fmla="*/ 0 w 812006"/>
                  <a:gd name="connsiteY0" fmla="*/ 378619 h 409575"/>
                  <a:gd name="connsiteX1" fmla="*/ 176213 w 812006"/>
                  <a:gd name="connsiteY1" fmla="*/ 159544 h 409575"/>
                  <a:gd name="connsiteX2" fmla="*/ 673894 w 812006"/>
                  <a:gd name="connsiteY2" fmla="*/ 0 h 409575"/>
                  <a:gd name="connsiteX3" fmla="*/ 809625 w 812006"/>
                  <a:gd name="connsiteY3" fmla="*/ 100013 h 409575"/>
                  <a:gd name="connsiteX4" fmla="*/ 812006 w 812006"/>
                  <a:gd name="connsiteY4" fmla="*/ 278606 h 409575"/>
                  <a:gd name="connsiteX5" fmla="*/ 421481 w 812006"/>
                  <a:gd name="connsiteY5" fmla="*/ 409575 h 409575"/>
                  <a:gd name="connsiteX6" fmla="*/ 0 w 812006"/>
                  <a:gd name="connsiteY6" fmla="*/ 378619 h 409575"/>
                  <a:gd name="connsiteX0" fmla="*/ 0 w 812006"/>
                  <a:gd name="connsiteY0" fmla="*/ 379654 h 410610"/>
                  <a:gd name="connsiteX1" fmla="*/ 176213 w 812006"/>
                  <a:gd name="connsiteY1" fmla="*/ 160579 h 410610"/>
                  <a:gd name="connsiteX2" fmla="*/ 673894 w 812006"/>
                  <a:gd name="connsiteY2" fmla="*/ 1035 h 410610"/>
                  <a:gd name="connsiteX3" fmla="*/ 809625 w 812006"/>
                  <a:gd name="connsiteY3" fmla="*/ 101048 h 410610"/>
                  <a:gd name="connsiteX4" fmla="*/ 812006 w 812006"/>
                  <a:gd name="connsiteY4" fmla="*/ 279641 h 410610"/>
                  <a:gd name="connsiteX5" fmla="*/ 421481 w 812006"/>
                  <a:gd name="connsiteY5" fmla="*/ 410610 h 410610"/>
                  <a:gd name="connsiteX6" fmla="*/ 0 w 812006"/>
                  <a:gd name="connsiteY6" fmla="*/ 379654 h 410610"/>
                  <a:gd name="connsiteX0" fmla="*/ 0 w 812006"/>
                  <a:gd name="connsiteY0" fmla="*/ 383901 h 414857"/>
                  <a:gd name="connsiteX1" fmla="*/ 176213 w 812006"/>
                  <a:gd name="connsiteY1" fmla="*/ 164826 h 414857"/>
                  <a:gd name="connsiteX2" fmla="*/ 673894 w 812006"/>
                  <a:gd name="connsiteY2" fmla="*/ 5282 h 414857"/>
                  <a:gd name="connsiteX3" fmla="*/ 809625 w 812006"/>
                  <a:gd name="connsiteY3" fmla="*/ 105295 h 414857"/>
                  <a:gd name="connsiteX4" fmla="*/ 812006 w 812006"/>
                  <a:gd name="connsiteY4" fmla="*/ 283888 h 414857"/>
                  <a:gd name="connsiteX5" fmla="*/ 421481 w 812006"/>
                  <a:gd name="connsiteY5" fmla="*/ 414857 h 414857"/>
                  <a:gd name="connsiteX6" fmla="*/ 0 w 812006"/>
                  <a:gd name="connsiteY6" fmla="*/ 383901 h 414857"/>
                  <a:gd name="connsiteX0" fmla="*/ 0 w 812006"/>
                  <a:gd name="connsiteY0" fmla="*/ 383901 h 414857"/>
                  <a:gd name="connsiteX1" fmla="*/ 176213 w 812006"/>
                  <a:gd name="connsiteY1" fmla="*/ 164826 h 414857"/>
                  <a:gd name="connsiteX2" fmla="*/ 673894 w 812006"/>
                  <a:gd name="connsiteY2" fmla="*/ 5282 h 414857"/>
                  <a:gd name="connsiteX3" fmla="*/ 809625 w 812006"/>
                  <a:gd name="connsiteY3" fmla="*/ 105295 h 414857"/>
                  <a:gd name="connsiteX4" fmla="*/ 812006 w 812006"/>
                  <a:gd name="connsiteY4" fmla="*/ 283888 h 414857"/>
                  <a:gd name="connsiteX5" fmla="*/ 421481 w 812006"/>
                  <a:gd name="connsiteY5" fmla="*/ 414857 h 414857"/>
                  <a:gd name="connsiteX6" fmla="*/ 0 w 812006"/>
                  <a:gd name="connsiteY6" fmla="*/ 383901 h 414857"/>
                  <a:gd name="connsiteX0" fmla="*/ 0 w 812006"/>
                  <a:gd name="connsiteY0" fmla="*/ 383901 h 414857"/>
                  <a:gd name="connsiteX1" fmla="*/ 176213 w 812006"/>
                  <a:gd name="connsiteY1" fmla="*/ 164826 h 414857"/>
                  <a:gd name="connsiteX2" fmla="*/ 673894 w 812006"/>
                  <a:gd name="connsiteY2" fmla="*/ 5282 h 414857"/>
                  <a:gd name="connsiteX3" fmla="*/ 809625 w 812006"/>
                  <a:gd name="connsiteY3" fmla="*/ 105295 h 414857"/>
                  <a:gd name="connsiteX4" fmla="*/ 812006 w 812006"/>
                  <a:gd name="connsiteY4" fmla="*/ 283888 h 414857"/>
                  <a:gd name="connsiteX5" fmla="*/ 421481 w 812006"/>
                  <a:gd name="connsiteY5" fmla="*/ 414857 h 414857"/>
                  <a:gd name="connsiteX6" fmla="*/ 0 w 812006"/>
                  <a:gd name="connsiteY6" fmla="*/ 383901 h 414857"/>
                  <a:gd name="connsiteX0" fmla="*/ 0 w 823135"/>
                  <a:gd name="connsiteY0" fmla="*/ 383901 h 414857"/>
                  <a:gd name="connsiteX1" fmla="*/ 176213 w 823135"/>
                  <a:gd name="connsiteY1" fmla="*/ 164826 h 414857"/>
                  <a:gd name="connsiteX2" fmla="*/ 673894 w 823135"/>
                  <a:gd name="connsiteY2" fmla="*/ 5282 h 414857"/>
                  <a:gd name="connsiteX3" fmla="*/ 809625 w 823135"/>
                  <a:gd name="connsiteY3" fmla="*/ 105295 h 414857"/>
                  <a:gd name="connsiteX4" fmla="*/ 812006 w 823135"/>
                  <a:gd name="connsiteY4" fmla="*/ 283888 h 414857"/>
                  <a:gd name="connsiteX5" fmla="*/ 421481 w 823135"/>
                  <a:gd name="connsiteY5" fmla="*/ 414857 h 414857"/>
                  <a:gd name="connsiteX6" fmla="*/ 0 w 823135"/>
                  <a:gd name="connsiteY6" fmla="*/ 383901 h 414857"/>
                  <a:gd name="connsiteX0" fmla="*/ 0 w 819966"/>
                  <a:gd name="connsiteY0" fmla="*/ 383901 h 414857"/>
                  <a:gd name="connsiteX1" fmla="*/ 176213 w 819966"/>
                  <a:gd name="connsiteY1" fmla="*/ 164826 h 414857"/>
                  <a:gd name="connsiteX2" fmla="*/ 673894 w 819966"/>
                  <a:gd name="connsiteY2" fmla="*/ 5282 h 414857"/>
                  <a:gd name="connsiteX3" fmla="*/ 809625 w 819966"/>
                  <a:gd name="connsiteY3" fmla="*/ 105295 h 414857"/>
                  <a:gd name="connsiteX4" fmla="*/ 812006 w 819966"/>
                  <a:gd name="connsiteY4" fmla="*/ 283888 h 414857"/>
                  <a:gd name="connsiteX5" fmla="*/ 421481 w 819966"/>
                  <a:gd name="connsiteY5" fmla="*/ 414857 h 414857"/>
                  <a:gd name="connsiteX6" fmla="*/ 0 w 819966"/>
                  <a:gd name="connsiteY6" fmla="*/ 383901 h 414857"/>
                  <a:gd name="connsiteX0" fmla="*/ 0 w 819966"/>
                  <a:gd name="connsiteY0" fmla="*/ 383901 h 414857"/>
                  <a:gd name="connsiteX1" fmla="*/ 176213 w 819966"/>
                  <a:gd name="connsiteY1" fmla="*/ 164826 h 414857"/>
                  <a:gd name="connsiteX2" fmla="*/ 673894 w 819966"/>
                  <a:gd name="connsiteY2" fmla="*/ 5282 h 414857"/>
                  <a:gd name="connsiteX3" fmla="*/ 809625 w 819966"/>
                  <a:gd name="connsiteY3" fmla="*/ 105295 h 414857"/>
                  <a:gd name="connsiteX4" fmla="*/ 812006 w 819966"/>
                  <a:gd name="connsiteY4" fmla="*/ 283888 h 414857"/>
                  <a:gd name="connsiteX5" fmla="*/ 421481 w 819966"/>
                  <a:gd name="connsiteY5" fmla="*/ 414857 h 414857"/>
                  <a:gd name="connsiteX6" fmla="*/ 0 w 819966"/>
                  <a:gd name="connsiteY6" fmla="*/ 383901 h 414857"/>
                  <a:gd name="connsiteX0" fmla="*/ 0 w 819966"/>
                  <a:gd name="connsiteY0" fmla="*/ 383901 h 414857"/>
                  <a:gd name="connsiteX1" fmla="*/ 176213 w 819966"/>
                  <a:gd name="connsiteY1" fmla="*/ 164826 h 414857"/>
                  <a:gd name="connsiteX2" fmla="*/ 673894 w 819966"/>
                  <a:gd name="connsiteY2" fmla="*/ 5282 h 414857"/>
                  <a:gd name="connsiteX3" fmla="*/ 809625 w 819966"/>
                  <a:gd name="connsiteY3" fmla="*/ 105295 h 414857"/>
                  <a:gd name="connsiteX4" fmla="*/ 812006 w 819966"/>
                  <a:gd name="connsiteY4" fmla="*/ 283888 h 414857"/>
                  <a:gd name="connsiteX5" fmla="*/ 421481 w 819966"/>
                  <a:gd name="connsiteY5" fmla="*/ 414857 h 414857"/>
                  <a:gd name="connsiteX6" fmla="*/ 0 w 819966"/>
                  <a:gd name="connsiteY6" fmla="*/ 383901 h 414857"/>
                  <a:gd name="connsiteX0" fmla="*/ 0 w 819966"/>
                  <a:gd name="connsiteY0" fmla="*/ 382142 h 413098"/>
                  <a:gd name="connsiteX1" fmla="*/ 176213 w 819966"/>
                  <a:gd name="connsiteY1" fmla="*/ 163067 h 413098"/>
                  <a:gd name="connsiteX2" fmla="*/ 673894 w 819966"/>
                  <a:gd name="connsiteY2" fmla="*/ 3523 h 413098"/>
                  <a:gd name="connsiteX3" fmla="*/ 809625 w 819966"/>
                  <a:gd name="connsiteY3" fmla="*/ 103536 h 413098"/>
                  <a:gd name="connsiteX4" fmla="*/ 812006 w 819966"/>
                  <a:gd name="connsiteY4" fmla="*/ 282129 h 413098"/>
                  <a:gd name="connsiteX5" fmla="*/ 421481 w 819966"/>
                  <a:gd name="connsiteY5" fmla="*/ 413098 h 413098"/>
                  <a:gd name="connsiteX6" fmla="*/ 0 w 819966"/>
                  <a:gd name="connsiteY6" fmla="*/ 382142 h 413098"/>
                  <a:gd name="connsiteX0" fmla="*/ 0 w 819966"/>
                  <a:gd name="connsiteY0" fmla="*/ 383290 h 414246"/>
                  <a:gd name="connsiteX1" fmla="*/ 176213 w 819966"/>
                  <a:gd name="connsiteY1" fmla="*/ 164215 h 414246"/>
                  <a:gd name="connsiteX2" fmla="*/ 673894 w 819966"/>
                  <a:gd name="connsiteY2" fmla="*/ 4671 h 414246"/>
                  <a:gd name="connsiteX3" fmla="*/ 809625 w 819966"/>
                  <a:gd name="connsiteY3" fmla="*/ 104684 h 414246"/>
                  <a:gd name="connsiteX4" fmla="*/ 812006 w 819966"/>
                  <a:gd name="connsiteY4" fmla="*/ 283277 h 414246"/>
                  <a:gd name="connsiteX5" fmla="*/ 421481 w 819966"/>
                  <a:gd name="connsiteY5" fmla="*/ 414246 h 414246"/>
                  <a:gd name="connsiteX6" fmla="*/ 0 w 819966"/>
                  <a:gd name="connsiteY6" fmla="*/ 383290 h 414246"/>
                  <a:gd name="connsiteX0" fmla="*/ 0 w 819966"/>
                  <a:gd name="connsiteY0" fmla="*/ 387256 h 418212"/>
                  <a:gd name="connsiteX1" fmla="*/ 176213 w 819966"/>
                  <a:gd name="connsiteY1" fmla="*/ 168181 h 418212"/>
                  <a:gd name="connsiteX2" fmla="*/ 673894 w 819966"/>
                  <a:gd name="connsiteY2" fmla="*/ 8637 h 418212"/>
                  <a:gd name="connsiteX3" fmla="*/ 809625 w 819966"/>
                  <a:gd name="connsiteY3" fmla="*/ 108650 h 418212"/>
                  <a:gd name="connsiteX4" fmla="*/ 812006 w 819966"/>
                  <a:gd name="connsiteY4" fmla="*/ 287243 h 418212"/>
                  <a:gd name="connsiteX5" fmla="*/ 421481 w 819966"/>
                  <a:gd name="connsiteY5" fmla="*/ 418212 h 418212"/>
                  <a:gd name="connsiteX6" fmla="*/ 0 w 819966"/>
                  <a:gd name="connsiteY6" fmla="*/ 387256 h 418212"/>
                  <a:gd name="connsiteX0" fmla="*/ 0 w 819966"/>
                  <a:gd name="connsiteY0" fmla="*/ 385189 h 416145"/>
                  <a:gd name="connsiteX1" fmla="*/ 176213 w 819966"/>
                  <a:gd name="connsiteY1" fmla="*/ 166114 h 416145"/>
                  <a:gd name="connsiteX2" fmla="*/ 673894 w 819966"/>
                  <a:gd name="connsiteY2" fmla="*/ 6570 h 416145"/>
                  <a:gd name="connsiteX3" fmla="*/ 809625 w 819966"/>
                  <a:gd name="connsiteY3" fmla="*/ 106583 h 416145"/>
                  <a:gd name="connsiteX4" fmla="*/ 812006 w 819966"/>
                  <a:gd name="connsiteY4" fmla="*/ 285176 h 416145"/>
                  <a:gd name="connsiteX5" fmla="*/ 421481 w 819966"/>
                  <a:gd name="connsiteY5" fmla="*/ 416145 h 416145"/>
                  <a:gd name="connsiteX6" fmla="*/ 0 w 819966"/>
                  <a:gd name="connsiteY6" fmla="*/ 385189 h 416145"/>
                  <a:gd name="connsiteX0" fmla="*/ 0 w 819966"/>
                  <a:gd name="connsiteY0" fmla="*/ 382704 h 413660"/>
                  <a:gd name="connsiteX1" fmla="*/ 176213 w 819966"/>
                  <a:gd name="connsiteY1" fmla="*/ 163629 h 413660"/>
                  <a:gd name="connsiteX2" fmla="*/ 673894 w 819966"/>
                  <a:gd name="connsiteY2" fmla="*/ 4085 h 413660"/>
                  <a:gd name="connsiteX3" fmla="*/ 809625 w 819966"/>
                  <a:gd name="connsiteY3" fmla="*/ 104098 h 413660"/>
                  <a:gd name="connsiteX4" fmla="*/ 812006 w 819966"/>
                  <a:gd name="connsiteY4" fmla="*/ 282691 h 413660"/>
                  <a:gd name="connsiteX5" fmla="*/ 421481 w 819966"/>
                  <a:gd name="connsiteY5" fmla="*/ 413660 h 413660"/>
                  <a:gd name="connsiteX6" fmla="*/ 0 w 819966"/>
                  <a:gd name="connsiteY6" fmla="*/ 382704 h 413660"/>
                  <a:gd name="connsiteX0" fmla="*/ 14600 w 834566"/>
                  <a:gd name="connsiteY0" fmla="*/ 382704 h 413660"/>
                  <a:gd name="connsiteX1" fmla="*/ 190813 w 834566"/>
                  <a:gd name="connsiteY1" fmla="*/ 163629 h 413660"/>
                  <a:gd name="connsiteX2" fmla="*/ 688494 w 834566"/>
                  <a:gd name="connsiteY2" fmla="*/ 4085 h 413660"/>
                  <a:gd name="connsiteX3" fmla="*/ 824225 w 834566"/>
                  <a:gd name="connsiteY3" fmla="*/ 104098 h 413660"/>
                  <a:gd name="connsiteX4" fmla="*/ 826606 w 834566"/>
                  <a:gd name="connsiteY4" fmla="*/ 282691 h 413660"/>
                  <a:gd name="connsiteX5" fmla="*/ 436081 w 834566"/>
                  <a:gd name="connsiteY5" fmla="*/ 413660 h 413660"/>
                  <a:gd name="connsiteX6" fmla="*/ 14600 w 834566"/>
                  <a:gd name="connsiteY6" fmla="*/ 382704 h 413660"/>
                  <a:gd name="connsiteX0" fmla="*/ 22169 w 842135"/>
                  <a:gd name="connsiteY0" fmla="*/ 382704 h 413660"/>
                  <a:gd name="connsiteX1" fmla="*/ 198382 w 842135"/>
                  <a:gd name="connsiteY1" fmla="*/ 163629 h 413660"/>
                  <a:gd name="connsiteX2" fmla="*/ 696063 w 842135"/>
                  <a:gd name="connsiteY2" fmla="*/ 4085 h 413660"/>
                  <a:gd name="connsiteX3" fmla="*/ 831794 w 842135"/>
                  <a:gd name="connsiteY3" fmla="*/ 104098 h 413660"/>
                  <a:gd name="connsiteX4" fmla="*/ 834175 w 842135"/>
                  <a:gd name="connsiteY4" fmla="*/ 282691 h 413660"/>
                  <a:gd name="connsiteX5" fmla="*/ 443650 w 842135"/>
                  <a:gd name="connsiteY5" fmla="*/ 413660 h 413660"/>
                  <a:gd name="connsiteX6" fmla="*/ 22169 w 842135"/>
                  <a:gd name="connsiteY6" fmla="*/ 382704 h 413660"/>
                  <a:gd name="connsiteX0" fmla="*/ 30000 w 849966"/>
                  <a:gd name="connsiteY0" fmla="*/ 382704 h 413660"/>
                  <a:gd name="connsiteX1" fmla="*/ 206213 w 849966"/>
                  <a:gd name="connsiteY1" fmla="*/ 163629 h 413660"/>
                  <a:gd name="connsiteX2" fmla="*/ 703894 w 849966"/>
                  <a:gd name="connsiteY2" fmla="*/ 4085 h 413660"/>
                  <a:gd name="connsiteX3" fmla="*/ 839625 w 849966"/>
                  <a:gd name="connsiteY3" fmla="*/ 104098 h 413660"/>
                  <a:gd name="connsiteX4" fmla="*/ 842006 w 849966"/>
                  <a:gd name="connsiteY4" fmla="*/ 282691 h 413660"/>
                  <a:gd name="connsiteX5" fmla="*/ 451481 w 849966"/>
                  <a:gd name="connsiteY5" fmla="*/ 413660 h 413660"/>
                  <a:gd name="connsiteX6" fmla="*/ 30000 w 849966"/>
                  <a:gd name="connsiteY6" fmla="*/ 382704 h 413660"/>
                  <a:gd name="connsiteX0" fmla="*/ 30000 w 849966"/>
                  <a:gd name="connsiteY0" fmla="*/ 383528 h 414484"/>
                  <a:gd name="connsiteX1" fmla="*/ 206213 w 849966"/>
                  <a:gd name="connsiteY1" fmla="*/ 164453 h 414484"/>
                  <a:gd name="connsiteX2" fmla="*/ 703894 w 849966"/>
                  <a:gd name="connsiteY2" fmla="*/ 4909 h 414484"/>
                  <a:gd name="connsiteX3" fmla="*/ 839625 w 849966"/>
                  <a:gd name="connsiteY3" fmla="*/ 104922 h 414484"/>
                  <a:gd name="connsiteX4" fmla="*/ 842006 w 849966"/>
                  <a:gd name="connsiteY4" fmla="*/ 283515 h 414484"/>
                  <a:gd name="connsiteX5" fmla="*/ 451481 w 849966"/>
                  <a:gd name="connsiteY5" fmla="*/ 414484 h 414484"/>
                  <a:gd name="connsiteX6" fmla="*/ 30000 w 849966"/>
                  <a:gd name="connsiteY6" fmla="*/ 383528 h 414484"/>
                  <a:gd name="connsiteX0" fmla="*/ 9464 w 829430"/>
                  <a:gd name="connsiteY0" fmla="*/ 383528 h 414484"/>
                  <a:gd name="connsiteX1" fmla="*/ 185677 w 829430"/>
                  <a:gd name="connsiteY1" fmla="*/ 164453 h 414484"/>
                  <a:gd name="connsiteX2" fmla="*/ 683358 w 829430"/>
                  <a:gd name="connsiteY2" fmla="*/ 4909 h 414484"/>
                  <a:gd name="connsiteX3" fmla="*/ 819089 w 829430"/>
                  <a:gd name="connsiteY3" fmla="*/ 104922 h 414484"/>
                  <a:gd name="connsiteX4" fmla="*/ 821470 w 829430"/>
                  <a:gd name="connsiteY4" fmla="*/ 283515 h 414484"/>
                  <a:gd name="connsiteX5" fmla="*/ 430945 w 829430"/>
                  <a:gd name="connsiteY5" fmla="*/ 414484 h 414484"/>
                  <a:gd name="connsiteX6" fmla="*/ 9464 w 829430"/>
                  <a:gd name="connsiteY6" fmla="*/ 383528 h 414484"/>
                  <a:gd name="connsiteX0" fmla="*/ 11197 w 831163"/>
                  <a:gd name="connsiteY0" fmla="*/ 383712 h 414668"/>
                  <a:gd name="connsiteX1" fmla="*/ 187410 w 831163"/>
                  <a:gd name="connsiteY1" fmla="*/ 164637 h 414668"/>
                  <a:gd name="connsiteX2" fmla="*/ 685091 w 831163"/>
                  <a:gd name="connsiteY2" fmla="*/ 5093 h 414668"/>
                  <a:gd name="connsiteX3" fmla="*/ 820822 w 831163"/>
                  <a:gd name="connsiteY3" fmla="*/ 105106 h 414668"/>
                  <a:gd name="connsiteX4" fmla="*/ 823203 w 831163"/>
                  <a:gd name="connsiteY4" fmla="*/ 283699 h 414668"/>
                  <a:gd name="connsiteX5" fmla="*/ 432678 w 831163"/>
                  <a:gd name="connsiteY5" fmla="*/ 414668 h 414668"/>
                  <a:gd name="connsiteX6" fmla="*/ 11197 w 831163"/>
                  <a:gd name="connsiteY6" fmla="*/ 383712 h 414668"/>
                  <a:gd name="connsiteX0" fmla="*/ 27114 w 847080"/>
                  <a:gd name="connsiteY0" fmla="*/ 383712 h 414668"/>
                  <a:gd name="connsiteX1" fmla="*/ 203327 w 847080"/>
                  <a:gd name="connsiteY1" fmla="*/ 164637 h 414668"/>
                  <a:gd name="connsiteX2" fmla="*/ 701008 w 847080"/>
                  <a:gd name="connsiteY2" fmla="*/ 5093 h 414668"/>
                  <a:gd name="connsiteX3" fmla="*/ 836739 w 847080"/>
                  <a:gd name="connsiteY3" fmla="*/ 105106 h 414668"/>
                  <a:gd name="connsiteX4" fmla="*/ 839120 w 847080"/>
                  <a:gd name="connsiteY4" fmla="*/ 283699 h 414668"/>
                  <a:gd name="connsiteX5" fmla="*/ 448595 w 847080"/>
                  <a:gd name="connsiteY5" fmla="*/ 414668 h 414668"/>
                  <a:gd name="connsiteX6" fmla="*/ 27114 w 847080"/>
                  <a:gd name="connsiteY6" fmla="*/ 383712 h 414668"/>
                  <a:gd name="connsiteX0" fmla="*/ 26142 w 846108"/>
                  <a:gd name="connsiteY0" fmla="*/ 383712 h 414668"/>
                  <a:gd name="connsiteX1" fmla="*/ 202355 w 846108"/>
                  <a:gd name="connsiteY1" fmla="*/ 164637 h 414668"/>
                  <a:gd name="connsiteX2" fmla="*/ 700036 w 846108"/>
                  <a:gd name="connsiteY2" fmla="*/ 5093 h 414668"/>
                  <a:gd name="connsiteX3" fmla="*/ 835767 w 846108"/>
                  <a:gd name="connsiteY3" fmla="*/ 105106 h 414668"/>
                  <a:gd name="connsiteX4" fmla="*/ 838148 w 846108"/>
                  <a:gd name="connsiteY4" fmla="*/ 283699 h 414668"/>
                  <a:gd name="connsiteX5" fmla="*/ 447623 w 846108"/>
                  <a:gd name="connsiteY5" fmla="*/ 414668 h 414668"/>
                  <a:gd name="connsiteX6" fmla="*/ 26142 w 846108"/>
                  <a:gd name="connsiteY6" fmla="*/ 383712 h 414668"/>
                  <a:gd name="connsiteX0" fmla="*/ 26142 w 843997"/>
                  <a:gd name="connsiteY0" fmla="*/ 383712 h 414668"/>
                  <a:gd name="connsiteX1" fmla="*/ 202355 w 843997"/>
                  <a:gd name="connsiteY1" fmla="*/ 164637 h 414668"/>
                  <a:gd name="connsiteX2" fmla="*/ 700036 w 843997"/>
                  <a:gd name="connsiteY2" fmla="*/ 5093 h 414668"/>
                  <a:gd name="connsiteX3" fmla="*/ 835767 w 843997"/>
                  <a:gd name="connsiteY3" fmla="*/ 105106 h 414668"/>
                  <a:gd name="connsiteX4" fmla="*/ 838148 w 843997"/>
                  <a:gd name="connsiteY4" fmla="*/ 283699 h 414668"/>
                  <a:gd name="connsiteX5" fmla="*/ 447623 w 843997"/>
                  <a:gd name="connsiteY5" fmla="*/ 414668 h 414668"/>
                  <a:gd name="connsiteX6" fmla="*/ 26142 w 843997"/>
                  <a:gd name="connsiteY6" fmla="*/ 383712 h 414668"/>
                  <a:gd name="connsiteX0" fmla="*/ 26142 w 843997"/>
                  <a:gd name="connsiteY0" fmla="*/ 379762 h 410718"/>
                  <a:gd name="connsiteX1" fmla="*/ 202355 w 843997"/>
                  <a:gd name="connsiteY1" fmla="*/ 160687 h 410718"/>
                  <a:gd name="connsiteX2" fmla="*/ 700036 w 843997"/>
                  <a:gd name="connsiteY2" fmla="*/ 1143 h 410718"/>
                  <a:gd name="connsiteX3" fmla="*/ 835767 w 843997"/>
                  <a:gd name="connsiteY3" fmla="*/ 101156 h 410718"/>
                  <a:gd name="connsiteX4" fmla="*/ 838148 w 843997"/>
                  <a:gd name="connsiteY4" fmla="*/ 279749 h 410718"/>
                  <a:gd name="connsiteX5" fmla="*/ 447623 w 843997"/>
                  <a:gd name="connsiteY5" fmla="*/ 410718 h 410718"/>
                  <a:gd name="connsiteX6" fmla="*/ 26142 w 843997"/>
                  <a:gd name="connsiteY6" fmla="*/ 379762 h 410718"/>
                  <a:gd name="connsiteX0" fmla="*/ 22632 w 843654"/>
                  <a:gd name="connsiteY0" fmla="*/ 384205 h 415161"/>
                  <a:gd name="connsiteX1" fmla="*/ 198845 w 843654"/>
                  <a:gd name="connsiteY1" fmla="*/ 165130 h 415161"/>
                  <a:gd name="connsiteX2" fmla="*/ 687001 w 843654"/>
                  <a:gd name="connsiteY2" fmla="*/ 823 h 415161"/>
                  <a:gd name="connsiteX3" fmla="*/ 832257 w 843654"/>
                  <a:gd name="connsiteY3" fmla="*/ 105599 h 415161"/>
                  <a:gd name="connsiteX4" fmla="*/ 834638 w 843654"/>
                  <a:gd name="connsiteY4" fmla="*/ 284192 h 415161"/>
                  <a:gd name="connsiteX5" fmla="*/ 444113 w 843654"/>
                  <a:gd name="connsiteY5" fmla="*/ 415161 h 415161"/>
                  <a:gd name="connsiteX6" fmla="*/ 22632 w 843654"/>
                  <a:gd name="connsiteY6" fmla="*/ 384205 h 415161"/>
                  <a:gd name="connsiteX0" fmla="*/ 22632 w 843654"/>
                  <a:gd name="connsiteY0" fmla="*/ 386809 h 417765"/>
                  <a:gd name="connsiteX1" fmla="*/ 198845 w 843654"/>
                  <a:gd name="connsiteY1" fmla="*/ 167734 h 417765"/>
                  <a:gd name="connsiteX2" fmla="*/ 687001 w 843654"/>
                  <a:gd name="connsiteY2" fmla="*/ 3427 h 417765"/>
                  <a:gd name="connsiteX3" fmla="*/ 832257 w 843654"/>
                  <a:gd name="connsiteY3" fmla="*/ 108203 h 417765"/>
                  <a:gd name="connsiteX4" fmla="*/ 834638 w 843654"/>
                  <a:gd name="connsiteY4" fmla="*/ 286796 h 417765"/>
                  <a:gd name="connsiteX5" fmla="*/ 444113 w 843654"/>
                  <a:gd name="connsiteY5" fmla="*/ 417765 h 417765"/>
                  <a:gd name="connsiteX6" fmla="*/ 22632 w 843654"/>
                  <a:gd name="connsiteY6" fmla="*/ 386809 h 417765"/>
                  <a:gd name="connsiteX0" fmla="*/ 22632 w 843654"/>
                  <a:gd name="connsiteY0" fmla="*/ 386289 h 417245"/>
                  <a:gd name="connsiteX1" fmla="*/ 198845 w 843654"/>
                  <a:gd name="connsiteY1" fmla="*/ 167214 h 417245"/>
                  <a:gd name="connsiteX2" fmla="*/ 687001 w 843654"/>
                  <a:gd name="connsiteY2" fmla="*/ 2907 h 417245"/>
                  <a:gd name="connsiteX3" fmla="*/ 832257 w 843654"/>
                  <a:gd name="connsiteY3" fmla="*/ 107683 h 417245"/>
                  <a:gd name="connsiteX4" fmla="*/ 834638 w 843654"/>
                  <a:gd name="connsiteY4" fmla="*/ 286276 h 417245"/>
                  <a:gd name="connsiteX5" fmla="*/ 444113 w 843654"/>
                  <a:gd name="connsiteY5" fmla="*/ 417245 h 417245"/>
                  <a:gd name="connsiteX6" fmla="*/ 22632 w 843654"/>
                  <a:gd name="connsiteY6" fmla="*/ 386289 h 417245"/>
                  <a:gd name="connsiteX0" fmla="*/ 24190 w 828543"/>
                  <a:gd name="connsiteY0" fmla="*/ 381512 h 417230"/>
                  <a:gd name="connsiteX1" fmla="*/ 183734 w 828543"/>
                  <a:gd name="connsiteY1" fmla="*/ 167199 h 417230"/>
                  <a:gd name="connsiteX2" fmla="*/ 671890 w 828543"/>
                  <a:gd name="connsiteY2" fmla="*/ 2892 h 417230"/>
                  <a:gd name="connsiteX3" fmla="*/ 817146 w 828543"/>
                  <a:gd name="connsiteY3" fmla="*/ 107668 h 417230"/>
                  <a:gd name="connsiteX4" fmla="*/ 819527 w 828543"/>
                  <a:gd name="connsiteY4" fmla="*/ 286261 h 417230"/>
                  <a:gd name="connsiteX5" fmla="*/ 429002 w 828543"/>
                  <a:gd name="connsiteY5" fmla="*/ 417230 h 417230"/>
                  <a:gd name="connsiteX6" fmla="*/ 24190 w 828543"/>
                  <a:gd name="connsiteY6" fmla="*/ 381512 h 417230"/>
                  <a:gd name="connsiteX0" fmla="*/ 39708 w 844061"/>
                  <a:gd name="connsiteY0" fmla="*/ 381512 h 417230"/>
                  <a:gd name="connsiteX1" fmla="*/ 199252 w 844061"/>
                  <a:gd name="connsiteY1" fmla="*/ 167199 h 417230"/>
                  <a:gd name="connsiteX2" fmla="*/ 687408 w 844061"/>
                  <a:gd name="connsiteY2" fmla="*/ 2892 h 417230"/>
                  <a:gd name="connsiteX3" fmla="*/ 832664 w 844061"/>
                  <a:gd name="connsiteY3" fmla="*/ 107668 h 417230"/>
                  <a:gd name="connsiteX4" fmla="*/ 835045 w 844061"/>
                  <a:gd name="connsiteY4" fmla="*/ 286261 h 417230"/>
                  <a:gd name="connsiteX5" fmla="*/ 444520 w 844061"/>
                  <a:gd name="connsiteY5" fmla="*/ 417230 h 417230"/>
                  <a:gd name="connsiteX6" fmla="*/ 39708 w 844061"/>
                  <a:gd name="connsiteY6" fmla="*/ 381512 h 417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4061" h="417230">
                    <a:moveTo>
                      <a:pt x="39708" y="381512"/>
                    </a:moveTo>
                    <a:cubicBezTo>
                      <a:pt x="-77370" y="354128"/>
                      <a:pt x="91302" y="230302"/>
                      <a:pt x="199252" y="167199"/>
                    </a:cubicBezTo>
                    <a:cubicBezTo>
                      <a:pt x="307202" y="104096"/>
                      <a:pt x="588982" y="-20524"/>
                      <a:pt x="687408" y="2892"/>
                    </a:cubicBezTo>
                    <a:cubicBezTo>
                      <a:pt x="785834" y="26308"/>
                      <a:pt x="808058" y="60440"/>
                      <a:pt x="832664" y="107668"/>
                    </a:cubicBezTo>
                    <a:cubicBezTo>
                      <a:pt x="857270" y="154896"/>
                      <a:pt x="834251" y="226730"/>
                      <a:pt x="835045" y="286261"/>
                    </a:cubicBezTo>
                    <a:lnTo>
                      <a:pt x="444520" y="417230"/>
                    </a:lnTo>
                    <a:lnTo>
                      <a:pt x="39708" y="381512"/>
                    </a:lnTo>
                    <a:close/>
                  </a:path>
                </a:pathLst>
              </a:custGeom>
              <a:solidFill>
                <a:srgbClr val="09B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任意多边形 79"/>
              <p:cNvSpPr/>
              <p:nvPr/>
            </p:nvSpPr>
            <p:spPr>
              <a:xfrm>
                <a:off x="-116241" y="9672486"/>
                <a:ext cx="307767" cy="264036"/>
              </a:xfrm>
              <a:custGeom>
                <a:avLst/>
                <a:gdLst>
                  <a:gd name="connsiteX0" fmla="*/ 0 w 295275"/>
                  <a:gd name="connsiteY0" fmla="*/ 0 h 250031"/>
                  <a:gd name="connsiteX1" fmla="*/ 295275 w 295275"/>
                  <a:gd name="connsiteY1" fmla="*/ 80962 h 250031"/>
                  <a:gd name="connsiteX2" fmla="*/ 128587 w 295275"/>
                  <a:gd name="connsiteY2" fmla="*/ 250031 h 250031"/>
                  <a:gd name="connsiteX3" fmla="*/ 0 w 295275"/>
                  <a:gd name="connsiteY3" fmla="*/ 0 h 250031"/>
                  <a:gd name="connsiteX0" fmla="*/ 0 w 295275"/>
                  <a:gd name="connsiteY0" fmla="*/ 14005 h 264036"/>
                  <a:gd name="connsiteX1" fmla="*/ 295275 w 295275"/>
                  <a:gd name="connsiteY1" fmla="*/ 94967 h 264036"/>
                  <a:gd name="connsiteX2" fmla="*/ 128587 w 295275"/>
                  <a:gd name="connsiteY2" fmla="*/ 264036 h 264036"/>
                  <a:gd name="connsiteX3" fmla="*/ 0 w 295275"/>
                  <a:gd name="connsiteY3" fmla="*/ 14005 h 264036"/>
                  <a:gd name="connsiteX0" fmla="*/ 12492 w 307767"/>
                  <a:gd name="connsiteY0" fmla="*/ 14005 h 264036"/>
                  <a:gd name="connsiteX1" fmla="*/ 307767 w 307767"/>
                  <a:gd name="connsiteY1" fmla="*/ 94967 h 264036"/>
                  <a:gd name="connsiteX2" fmla="*/ 141079 w 307767"/>
                  <a:gd name="connsiteY2" fmla="*/ 264036 h 264036"/>
                  <a:gd name="connsiteX3" fmla="*/ 12492 w 307767"/>
                  <a:gd name="connsiteY3" fmla="*/ 14005 h 264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7767" h="264036">
                    <a:moveTo>
                      <a:pt x="12492" y="14005"/>
                    </a:moveTo>
                    <a:cubicBezTo>
                      <a:pt x="96629" y="-37589"/>
                      <a:pt x="209342" y="67980"/>
                      <a:pt x="307767" y="94967"/>
                    </a:cubicBezTo>
                    <a:lnTo>
                      <a:pt x="141079" y="264036"/>
                    </a:lnTo>
                    <a:cubicBezTo>
                      <a:pt x="98217" y="180692"/>
                      <a:pt x="-42277" y="92586"/>
                      <a:pt x="12492" y="14005"/>
                    </a:cubicBezTo>
                    <a:close/>
                  </a:path>
                </a:pathLst>
              </a:custGeom>
              <a:solidFill>
                <a:srgbClr val="09B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任意多边形 80"/>
              <p:cNvSpPr/>
              <p:nvPr/>
            </p:nvSpPr>
            <p:spPr>
              <a:xfrm>
                <a:off x="-56125" y="9628766"/>
                <a:ext cx="850626" cy="350841"/>
              </a:xfrm>
              <a:custGeom>
                <a:avLst/>
                <a:gdLst>
                  <a:gd name="connsiteX0" fmla="*/ 711994 w 828675"/>
                  <a:gd name="connsiteY0" fmla="*/ 0 h 338138"/>
                  <a:gd name="connsiteX1" fmla="*/ 0 w 828675"/>
                  <a:gd name="connsiteY1" fmla="*/ 338138 h 338138"/>
                  <a:gd name="connsiteX2" fmla="*/ 828675 w 828675"/>
                  <a:gd name="connsiteY2" fmla="*/ 90488 h 338138"/>
                  <a:gd name="connsiteX3" fmla="*/ 711994 w 828675"/>
                  <a:gd name="connsiteY3" fmla="*/ 0 h 338138"/>
                  <a:gd name="connsiteX0" fmla="*/ 712001 w 828682"/>
                  <a:gd name="connsiteY0" fmla="*/ 0 h 369677"/>
                  <a:gd name="connsiteX1" fmla="*/ 7 w 828682"/>
                  <a:gd name="connsiteY1" fmla="*/ 338138 h 369677"/>
                  <a:gd name="connsiteX2" fmla="*/ 828682 w 828682"/>
                  <a:gd name="connsiteY2" fmla="*/ 90488 h 369677"/>
                  <a:gd name="connsiteX3" fmla="*/ 712001 w 828682"/>
                  <a:gd name="connsiteY3" fmla="*/ 0 h 369677"/>
                  <a:gd name="connsiteX0" fmla="*/ 717397 w 834078"/>
                  <a:gd name="connsiteY0" fmla="*/ 0 h 369677"/>
                  <a:gd name="connsiteX1" fmla="*/ 5403 w 834078"/>
                  <a:gd name="connsiteY1" fmla="*/ 338138 h 369677"/>
                  <a:gd name="connsiteX2" fmla="*/ 834078 w 834078"/>
                  <a:gd name="connsiteY2" fmla="*/ 90488 h 369677"/>
                  <a:gd name="connsiteX3" fmla="*/ 717397 w 834078"/>
                  <a:gd name="connsiteY3" fmla="*/ 0 h 369677"/>
                  <a:gd name="connsiteX0" fmla="*/ 717484 w 834165"/>
                  <a:gd name="connsiteY0" fmla="*/ 0 h 369677"/>
                  <a:gd name="connsiteX1" fmla="*/ 5490 w 834165"/>
                  <a:gd name="connsiteY1" fmla="*/ 338138 h 369677"/>
                  <a:gd name="connsiteX2" fmla="*/ 834165 w 834165"/>
                  <a:gd name="connsiteY2" fmla="*/ 90488 h 369677"/>
                  <a:gd name="connsiteX3" fmla="*/ 717484 w 834165"/>
                  <a:gd name="connsiteY3" fmla="*/ 0 h 369677"/>
                  <a:gd name="connsiteX0" fmla="*/ 717484 w 834165"/>
                  <a:gd name="connsiteY0" fmla="*/ 0 h 369677"/>
                  <a:gd name="connsiteX1" fmla="*/ 5490 w 834165"/>
                  <a:gd name="connsiteY1" fmla="*/ 338138 h 369677"/>
                  <a:gd name="connsiteX2" fmla="*/ 834165 w 834165"/>
                  <a:gd name="connsiteY2" fmla="*/ 90488 h 369677"/>
                  <a:gd name="connsiteX3" fmla="*/ 717484 w 834165"/>
                  <a:gd name="connsiteY3" fmla="*/ 0 h 369677"/>
                  <a:gd name="connsiteX0" fmla="*/ 717484 w 834165"/>
                  <a:gd name="connsiteY0" fmla="*/ 12 h 369689"/>
                  <a:gd name="connsiteX1" fmla="*/ 5490 w 834165"/>
                  <a:gd name="connsiteY1" fmla="*/ 338150 h 369689"/>
                  <a:gd name="connsiteX2" fmla="*/ 834165 w 834165"/>
                  <a:gd name="connsiteY2" fmla="*/ 90500 h 369689"/>
                  <a:gd name="connsiteX3" fmla="*/ 717484 w 834165"/>
                  <a:gd name="connsiteY3" fmla="*/ 12 h 369689"/>
                  <a:gd name="connsiteX0" fmla="*/ 717484 w 834165"/>
                  <a:gd name="connsiteY0" fmla="*/ 12 h 377528"/>
                  <a:gd name="connsiteX1" fmla="*/ 5490 w 834165"/>
                  <a:gd name="connsiteY1" fmla="*/ 338150 h 377528"/>
                  <a:gd name="connsiteX2" fmla="*/ 834165 w 834165"/>
                  <a:gd name="connsiteY2" fmla="*/ 90500 h 377528"/>
                  <a:gd name="connsiteX3" fmla="*/ 717484 w 834165"/>
                  <a:gd name="connsiteY3" fmla="*/ 12 h 377528"/>
                  <a:gd name="connsiteX0" fmla="*/ 717484 w 834165"/>
                  <a:gd name="connsiteY0" fmla="*/ 12 h 368175"/>
                  <a:gd name="connsiteX1" fmla="*/ 5490 w 834165"/>
                  <a:gd name="connsiteY1" fmla="*/ 338150 h 368175"/>
                  <a:gd name="connsiteX2" fmla="*/ 834165 w 834165"/>
                  <a:gd name="connsiteY2" fmla="*/ 90500 h 368175"/>
                  <a:gd name="connsiteX3" fmla="*/ 717484 w 834165"/>
                  <a:gd name="connsiteY3" fmla="*/ 12 h 368175"/>
                  <a:gd name="connsiteX0" fmla="*/ 714123 w 830804"/>
                  <a:gd name="connsiteY0" fmla="*/ 12 h 368175"/>
                  <a:gd name="connsiteX1" fmla="*/ 2129 w 830804"/>
                  <a:gd name="connsiteY1" fmla="*/ 338150 h 368175"/>
                  <a:gd name="connsiteX2" fmla="*/ 830804 w 830804"/>
                  <a:gd name="connsiteY2" fmla="*/ 90500 h 368175"/>
                  <a:gd name="connsiteX3" fmla="*/ 714123 w 830804"/>
                  <a:gd name="connsiteY3" fmla="*/ 12 h 368175"/>
                  <a:gd name="connsiteX0" fmla="*/ 714123 w 830804"/>
                  <a:gd name="connsiteY0" fmla="*/ 12 h 368175"/>
                  <a:gd name="connsiteX1" fmla="*/ 2129 w 830804"/>
                  <a:gd name="connsiteY1" fmla="*/ 338150 h 368175"/>
                  <a:gd name="connsiteX2" fmla="*/ 830804 w 830804"/>
                  <a:gd name="connsiteY2" fmla="*/ 90500 h 368175"/>
                  <a:gd name="connsiteX3" fmla="*/ 714123 w 830804"/>
                  <a:gd name="connsiteY3" fmla="*/ 12 h 368175"/>
                  <a:gd name="connsiteX0" fmla="*/ 718613 w 835294"/>
                  <a:gd name="connsiteY0" fmla="*/ 12 h 368175"/>
                  <a:gd name="connsiteX1" fmla="*/ 6619 w 835294"/>
                  <a:gd name="connsiteY1" fmla="*/ 338150 h 368175"/>
                  <a:gd name="connsiteX2" fmla="*/ 835294 w 835294"/>
                  <a:gd name="connsiteY2" fmla="*/ 90500 h 368175"/>
                  <a:gd name="connsiteX3" fmla="*/ 718613 w 835294"/>
                  <a:gd name="connsiteY3" fmla="*/ 12 h 368175"/>
                  <a:gd name="connsiteX0" fmla="*/ 718613 w 835294"/>
                  <a:gd name="connsiteY0" fmla="*/ 12 h 350841"/>
                  <a:gd name="connsiteX1" fmla="*/ 6619 w 835294"/>
                  <a:gd name="connsiteY1" fmla="*/ 338150 h 350841"/>
                  <a:gd name="connsiteX2" fmla="*/ 835294 w 835294"/>
                  <a:gd name="connsiteY2" fmla="*/ 90500 h 350841"/>
                  <a:gd name="connsiteX3" fmla="*/ 718613 w 835294"/>
                  <a:gd name="connsiteY3" fmla="*/ 12 h 350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5294" h="350841">
                    <a:moveTo>
                      <a:pt x="718613" y="12"/>
                    </a:moveTo>
                    <a:cubicBezTo>
                      <a:pt x="471757" y="265125"/>
                      <a:pt x="-65612" y="239725"/>
                      <a:pt x="6619" y="338150"/>
                    </a:cubicBezTo>
                    <a:cubicBezTo>
                      <a:pt x="-2907" y="393712"/>
                      <a:pt x="720994" y="258775"/>
                      <a:pt x="835294" y="90500"/>
                    </a:cubicBezTo>
                    <a:cubicBezTo>
                      <a:pt x="813069" y="36525"/>
                      <a:pt x="767032" y="-781"/>
                      <a:pt x="718613" y="12"/>
                    </a:cubicBezTo>
                    <a:close/>
                  </a:path>
                </a:pathLst>
              </a:custGeom>
              <a:solidFill>
                <a:srgbClr val="F6F4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/>
                  <a:t>                                                                </a:t>
                </a:r>
                <a:endParaRPr lang="zh-CN" altLang="en-US" dirty="0"/>
              </a:p>
            </p:txBody>
          </p:sp>
          <p:sp>
            <p:nvSpPr>
              <p:cNvPr id="82" name="椭圆 369"/>
              <p:cNvSpPr/>
              <p:nvPr/>
            </p:nvSpPr>
            <p:spPr>
              <a:xfrm rot="21151079">
                <a:off x="167974" y="9851770"/>
                <a:ext cx="427168" cy="109187"/>
              </a:xfrm>
              <a:custGeom>
                <a:avLst/>
                <a:gdLst>
                  <a:gd name="connsiteX0" fmla="*/ 0 w 434211"/>
                  <a:gd name="connsiteY0" fmla="*/ 39063 h 78125"/>
                  <a:gd name="connsiteX1" fmla="*/ 217106 w 434211"/>
                  <a:gd name="connsiteY1" fmla="*/ 0 h 78125"/>
                  <a:gd name="connsiteX2" fmla="*/ 434212 w 434211"/>
                  <a:gd name="connsiteY2" fmla="*/ 39063 h 78125"/>
                  <a:gd name="connsiteX3" fmla="*/ 217106 w 434211"/>
                  <a:gd name="connsiteY3" fmla="*/ 78126 h 78125"/>
                  <a:gd name="connsiteX4" fmla="*/ 0 w 434211"/>
                  <a:gd name="connsiteY4" fmla="*/ 39063 h 78125"/>
                  <a:gd name="connsiteX0" fmla="*/ 0 w 434212"/>
                  <a:gd name="connsiteY0" fmla="*/ 40692 h 79755"/>
                  <a:gd name="connsiteX1" fmla="*/ 217106 w 434212"/>
                  <a:gd name="connsiteY1" fmla="*/ 1629 h 79755"/>
                  <a:gd name="connsiteX2" fmla="*/ 434212 w 434212"/>
                  <a:gd name="connsiteY2" fmla="*/ 40692 h 79755"/>
                  <a:gd name="connsiteX3" fmla="*/ 217106 w 434212"/>
                  <a:gd name="connsiteY3" fmla="*/ 79755 h 79755"/>
                  <a:gd name="connsiteX4" fmla="*/ 0 w 434212"/>
                  <a:gd name="connsiteY4" fmla="*/ 40692 h 79755"/>
                  <a:gd name="connsiteX0" fmla="*/ 0 w 434224"/>
                  <a:gd name="connsiteY0" fmla="*/ 40692 h 80439"/>
                  <a:gd name="connsiteX1" fmla="*/ 217106 w 434224"/>
                  <a:gd name="connsiteY1" fmla="*/ 1629 h 80439"/>
                  <a:gd name="connsiteX2" fmla="*/ 434212 w 434224"/>
                  <a:gd name="connsiteY2" fmla="*/ 40692 h 80439"/>
                  <a:gd name="connsiteX3" fmla="*/ 217106 w 434224"/>
                  <a:gd name="connsiteY3" fmla="*/ 79755 h 80439"/>
                  <a:gd name="connsiteX4" fmla="*/ 0 w 434224"/>
                  <a:gd name="connsiteY4" fmla="*/ 40692 h 80439"/>
                  <a:gd name="connsiteX0" fmla="*/ 0 w 434224"/>
                  <a:gd name="connsiteY0" fmla="*/ 39748 h 79495"/>
                  <a:gd name="connsiteX1" fmla="*/ 217106 w 434224"/>
                  <a:gd name="connsiteY1" fmla="*/ 685 h 79495"/>
                  <a:gd name="connsiteX2" fmla="*/ 434212 w 434224"/>
                  <a:gd name="connsiteY2" fmla="*/ 39748 h 79495"/>
                  <a:gd name="connsiteX3" fmla="*/ 217106 w 434224"/>
                  <a:gd name="connsiteY3" fmla="*/ 78811 h 79495"/>
                  <a:gd name="connsiteX4" fmla="*/ 0 w 434224"/>
                  <a:gd name="connsiteY4" fmla="*/ 39748 h 79495"/>
                  <a:gd name="connsiteX0" fmla="*/ 0 w 475599"/>
                  <a:gd name="connsiteY0" fmla="*/ 44221 h 79496"/>
                  <a:gd name="connsiteX1" fmla="*/ 258484 w 475599"/>
                  <a:gd name="connsiteY1" fmla="*/ 986 h 79496"/>
                  <a:gd name="connsiteX2" fmla="*/ 475590 w 475599"/>
                  <a:gd name="connsiteY2" fmla="*/ 40049 h 79496"/>
                  <a:gd name="connsiteX3" fmla="*/ 258484 w 475599"/>
                  <a:gd name="connsiteY3" fmla="*/ 79112 h 79496"/>
                  <a:gd name="connsiteX4" fmla="*/ 0 w 475599"/>
                  <a:gd name="connsiteY4" fmla="*/ 44221 h 79496"/>
                  <a:gd name="connsiteX0" fmla="*/ 0 w 511944"/>
                  <a:gd name="connsiteY0" fmla="*/ 46830 h 79498"/>
                  <a:gd name="connsiteX1" fmla="*/ 294829 w 511944"/>
                  <a:gd name="connsiteY1" fmla="*/ 1163 h 79498"/>
                  <a:gd name="connsiteX2" fmla="*/ 511935 w 511944"/>
                  <a:gd name="connsiteY2" fmla="*/ 40226 h 79498"/>
                  <a:gd name="connsiteX3" fmla="*/ 294829 w 511944"/>
                  <a:gd name="connsiteY3" fmla="*/ 79289 h 79498"/>
                  <a:gd name="connsiteX4" fmla="*/ 0 w 511944"/>
                  <a:gd name="connsiteY4" fmla="*/ 46830 h 79498"/>
                  <a:gd name="connsiteX0" fmla="*/ 0 w 511942"/>
                  <a:gd name="connsiteY0" fmla="*/ 52013 h 89928"/>
                  <a:gd name="connsiteX1" fmla="*/ 294829 w 511942"/>
                  <a:gd name="connsiteY1" fmla="*/ 6346 h 89928"/>
                  <a:gd name="connsiteX2" fmla="*/ 511935 w 511942"/>
                  <a:gd name="connsiteY2" fmla="*/ 45409 h 89928"/>
                  <a:gd name="connsiteX3" fmla="*/ 294829 w 511942"/>
                  <a:gd name="connsiteY3" fmla="*/ 84472 h 89928"/>
                  <a:gd name="connsiteX4" fmla="*/ 0 w 511942"/>
                  <a:gd name="connsiteY4" fmla="*/ 52013 h 89928"/>
                  <a:gd name="connsiteX0" fmla="*/ 0 w 511935"/>
                  <a:gd name="connsiteY0" fmla="*/ 45704 h 97075"/>
                  <a:gd name="connsiteX1" fmla="*/ 294829 w 511935"/>
                  <a:gd name="connsiteY1" fmla="*/ 37 h 97075"/>
                  <a:gd name="connsiteX2" fmla="*/ 511935 w 511935"/>
                  <a:gd name="connsiteY2" fmla="*/ 39100 h 97075"/>
                  <a:gd name="connsiteX3" fmla="*/ 292349 w 511935"/>
                  <a:gd name="connsiteY3" fmla="*/ 97051 h 97075"/>
                  <a:gd name="connsiteX4" fmla="*/ 0 w 511935"/>
                  <a:gd name="connsiteY4" fmla="*/ 45704 h 97075"/>
                  <a:gd name="connsiteX0" fmla="*/ 0 w 511935"/>
                  <a:gd name="connsiteY0" fmla="*/ 48371 h 99742"/>
                  <a:gd name="connsiteX1" fmla="*/ 292779 w 511935"/>
                  <a:gd name="connsiteY1" fmla="*/ 33 h 99742"/>
                  <a:gd name="connsiteX2" fmla="*/ 511935 w 511935"/>
                  <a:gd name="connsiteY2" fmla="*/ 41767 h 99742"/>
                  <a:gd name="connsiteX3" fmla="*/ 292349 w 511935"/>
                  <a:gd name="connsiteY3" fmla="*/ 99718 h 99742"/>
                  <a:gd name="connsiteX4" fmla="*/ 0 w 511935"/>
                  <a:gd name="connsiteY4" fmla="*/ 48371 h 99742"/>
                  <a:gd name="connsiteX0" fmla="*/ 0 w 511935"/>
                  <a:gd name="connsiteY0" fmla="*/ 57808 h 109180"/>
                  <a:gd name="connsiteX1" fmla="*/ 294019 w 511935"/>
                  <a:gd name="connsiteY1" fmla="*/ 26 h 109180"/>
                  <a:gd name="connsiteX2" fmla="*/ 511935 w 511935"/>
                  <a:gd name="connsiteY2" fmla="*/ 51204 h 109180"/>
                  <a:gd name="connsiteX3" fmla="*/ 292349 w 511935"/>
                  <a:gd name="connsiteY3" fmla="*/ 109155 h 109180"/>
                  <a:gd name="connsiteX4" fmla="*/ 0 w 511935"/>
                  <a:gd name="connsiteY4" fmla="*/ 57808 h 109180"/>
                  <a:gd name="connsiteX0" fmla="*/ 0 w 511943"/>
                  <a:gd name="connsiteY0" fmla="*/ 58919 h 110291"/>
                  <a:gd name="connsiteX1" fmla="*/ 294019 w 511943"/>
                  <a:gd name="connsiteY1" fmla="*/ 1137 h 110291"/>
                  <a:gd name="connsiteX2" fmla="*/ 511935 w 511943"/>
                  <a:gd name="connsiteY2" fmla="*/ 52315 h 110291"/>
                  <a:gd name="connsiteX3" fmla="*/ 292349 w 511943"/>
                  <a:gd name="connsiteY3" fmla="*/ 110266 h 110291"/>
                  <a:gd name="connsiteX4" fmla="*/ 0 w 511943"/>
                  <a:gd name="connsiteY4" fmla="*/ 58919 h 110291"/>
                  <a:gd name="connsiteX0" fmla="*/ 0 w 511953"/>
                  <a:gd name="connsiteY0" fmla="*/ 58345 h 109717"/>
                  <a:gd name="connsiteX1" fmla="*/ 294019 w 511953"/>
                  <a:gd name="connsiteY1" fmla="*/ 563 h 109717"/>
                  <a:gd name="connsiteX2" fmla="*/ 511935 w 511953"/>
                  <a:gd name="connsiteY2" fmla="*/ 51741 h 109717"/>
                  <a:gd name="connsiteX3" fmla="*/ 292349 w 511953"/>
                  <a:gd name="connsiteY3" fmla="*/ 109692 h 109717"/>
                  <a:gd name="connsiteX4" fmla="*/ 0 w 511953"/>
                  <a:gd name="connsiteY4" fmla="*/ 58345 h 109717"/>
                  <a:gd name="connsiteX0" fmla="*/ 0 w 430767"/>
                  <a:gd name="connsiteY0" fmla="*/ 59036 h 110441"/>
                  <a:gd name="connsiteX1" fmla="*/ 294019 w 430767"/>
                  <a:gd name="connsiteY1" fmla="*/ 1254 h 110441"/>
                  <a:gd name="connsiteX2" fmla="*/ 430731 w 430767"/>
                  <a:gd name="connsiteY2" fmla="*/ 48973 h 110441"/>
                  <a:gd name="connsiteX3" fmla="*/ 292349 w 430767"/>
                  <a:gd name="connsiteY3" fmla="*/ 110383 h 110441"/>
                  <a:gd name="connsiteX4" fmla="*/ 0 w 430767"/>
                  <a:gd name="connsiteY4" fmla="*/ 59036 h 110441"/>
                  <a:gd name="connsiteX0" fmla="*/ 0 w 427168"/>
                  <a:gd name="connsiteY0" fmla="*/ 57797 h 109187"/>
                  <a:gd name="connsiteX1" fmla="*/ 294019 w 427168"/>
                  <a:gd name="connsiteY1" fmla="*/ 15 h 109187"/>
                  <a:gd name="connsiteX2" fmla="*/ 427130 w 427168"/>
                  <a:gd name="connsiteY2" fmla="*/ 56868 h 109187"/>
                  <a:gd name="connsiteX3" fmla="*/ 292349 w 427168"/>
                  <a:gd name="connsiteY3" fmla="*/ 109144 h 109187"/>
                  <a:gd name="connsiteX4" fmla="*/ 0 w 427168"/>
                  <a:gd name="connsiteY4" fmla="*/ 57797 h 109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7168" h="109187">
                    <a:moveTo>
                      <a:pt x="0" y="57797"/>
                    </a:moveTo>
                    <a:cubicBezTo>
                      <a:pt x="278" y="39609"/>
                      <a:pt x="222831" y="170"/>
                      <a:pt x="294019" y="15"/>
                    </a:cubicBezTo>
                    <a:cubicBezTo>
                      <a:pt x="365207" y="-140"/>
                      <a:pt x="425285" y="-27"/>
                      <a:pt x="427130" y="56868"/>
                    </a:cubicBezTo>
                    <a:cubicBezTo>
                      <a:pt x="428975" y="113763"/>
                      <a:pt x="363537" y="108989"/>
                      <a:pt x="292349" y="109144"/>
                    </a:cubicBezTo>
                    <a:cubicBezTo>
                      <a:pt x="221161" y="109299"/>
                      <a:pt x="-278" y="75985"/>
                      <a:pt x="0" y="57797"/>
                    </a:cubicBezTo>
                    <a:close/>
                  </a:path>
                </a:pathLst>
              </a:custGeom>
              <a:solidFill>
                <a:srgbClr val="F168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369"/>
              <p:cNvSpPr/>
              <p:nvPr/>
            </p:nvSpPr>
            <p:spPr>
              <a:xfrm rot="21151079">
                <a:off x="-53909" y="9884611"/>
                <a:ext cx="178865" cy="45719"/>
              </a:xfrm>
              <a:custGeom>
                <a:avLst/>
                <a:gdLst>
                  <a:gd name="connsiteX0" fmla="*/ 0 w 434211"/>
                  <a:gd name="connsiteY0" fmla="*/ 39063 h 78125"/>
                  <a:gd name="connsiteX1" fmla="*/ 217106 w 434211"/>
                  <a:gd name="connsiteY1" fmla="*/ 0 h 78125"/>
                  <a:gd name="connsiteX2" fmla="*/ 434212 w 434211"/>
                  <a:gd name="connsiteY2" fmla="*/ 39063 h 78125"/>
                  <a:gd name="connsiteX3" fmla="*/ 217106 w 434211"/>
                  <a:gd name="connsiteY3" fmla="*/ 78126 h 78125"/>
                  <a:gd name="connsiteX4" fmla="*/ 0 w 434211"/>
                  <a:gd name="connsiteY4" fmla="*/ 39063 h 78125"/>
                  <a:gd name="connsiteX0" fmla="*/ 0 w 434212"/>
                  <a:gd name="connsiteY0" fmla="*/ 40692 h 79755"/>
                  <a:gd name="connsiteX1" fmla="*/ 217106 w 434212"/>
                  <a:gd name="connsiteY1" fmla="*/ 1629 h 79755"/>
                  <a:gd name="connsiteX2" fmla="*/ 434212 w 434212"/>
                  <a:gd name="connsiteY2" fmla="*/ 40692 h 79755"/>
                  <a:gd name="connsiteX3" fmla="*/ 217106 w 434212"/>
                  <a:gd name="connsiteY3" fmla="*/ 79755 h 79755"/>
                  <a:gd name="connsiteX4" fmla="*/ 0 w 434212"/>
                  <a:gd name="connsiteY4" fmla="*/ 40692 h 79755"/>
                  <a:gd name="connsiteX0" fmla="*/ 0 w 434224"/>
                  <a:gd name="connsiteY0" fmla="*/ 40692 h 80439"/>
                  <a:gd name="connsiteX1" fmla="*/ 217106 w 434224"/>
                  <a:gd name="connsiteY1" fmla="*/ 1629 h 80439"/>
                  <a:gd name="connsiteX2" fmla="*/ 434212 w 434224"/>
                  <a:gd name="connsiteY2" fmla="*/ 40692 h 80439"/>
                  <a:gd name="connsiteX3" fmla="*/ 217106 w 434224"/>
                  <a:gd name="connsiteY3" fmla="*/ 79755 h 80439"/>
                  <a:gd name="connsiteX4" fmla="*/ 0 w 434224"/>
                  <a:gd name="connsiteY4" fmla="*/ 40692 h 80439"/>
                  <a:gd name="connsiteX0" fmla="*/ 0 w 434224"/>
                  <a:gd name="connsiteY0" fmla="*/ 39748 h 79495"/>
                  <a:gd name="connsiteX1" fmla="*/ 217106 w 434224"/>
                  <a:gd name="connsiteY1" fmla="*/ 685 h 79495"/>
                  <a:gd name="connsiteX2" fmla="*/ 434212 w 434224"/>
                  <a:gd name="connsiteY2" fmla="*/ 39748 h 79495"/>
                  <a:gd name="connsiteX3" fmla="*/ 217106 w 434224"/>
                  <a:gd name="connsiteY3" fmla="*/ 78811 h 79495"/>
                  <a:gd name="connsiteX4" fmla="*/ 0 w 434224"/>
                  <a:gd name="connsiteY4" fmla="*/ 39748 h 79495"/>
                  <a:gd name="connsiteX0" fmla="*/ 0 w 475599"/>
                  <a:gd name="connsiteY0" fmla="*/ 44221 h 79496"/>
                  <a:gd name="connsiteX1" fmla="*/ 258484 w 475599"/>
                  <a:gd name="connsiteY1" fmla="*/ 986 h 79496"/>
                  <a:gd name="connsiteX2" fmla="*/ 475590 w 475599"/>
                  <a:gd name="connsiteY2" fmla="*/ 40049 h 79496"/>
                  <a:gd name="connsiteX3" fmla="*/ 258484 w 475599"/>
                  <a:gd name="connsiteY3" fmla="*/ 79112 h 79496"/>
                  <a:gd name="connsiteX4" fmla="*/ 0 w 475599"/>
                  <a:gd name="connsiteY4" fmla="*/ 44221 h 79496"/>
                  <a:gd name="connsiteX0" fmla="*/ 0 w 511944"/>
                  <a:gd name="connsiteY0" fmla="*/ 46830 h 79498"/>
                  <a:gd name="connsiteX1" fmla="*/ 294829 w 511944"/>
                  <a:gd name="connsiteY1" fmla="*/ 1163 h 79498"/>
                  <a:gd name="connsiteX2" fmla="*/ 511935 w 511944"/>
                  <a:gd name="connsiteY2" fmla="*/ 40226 h 79498"/>
                  <a:gd name="connsiteX3" fmla="*/ 294829 w 511944"/>
                  <a:gd name="connsiteY3" fmla="*/ 79289 h 79498"/>
                  <a:gd name="connsiteX4" fmla="*/ 0 w 511944"/>
                  <a:gd name="connsiteY4" fmla="*/ 46830 h 79498"/>
                  <a:gd name="connsiteX0" fmla="*/ 0 w 511942"/>
                  <a:gd name="connsiteY0" fmla="*/ 52013 h 89928"/>
                  <a:gd name="connsiteX1" fmla="*/ 294829 w 511942"/>
                  <a:gd name="connsiteY1" fmla="*/ 6346 h 89928"/>
                  <a:gd name="connsiteX2" fmla="*/ 511935 w 511942"/>
                  <a:gd name="connsiteY2" fmla="*/ 45409 h 89928"/>
                  <a:gd name="connsiteX3" fmla="*/ 294829 w 511942"/>
                  <a:gd name="connsiteY3" fmla="*/ 84472 h 89928"/>
                  <a:gd name="connsiteX4" fmla="*/ 0 w 511942"/>
                  <a:gd name="connsiteY4" fmla="*/ 52013 h 89928"/>
                  <a:gd name="connsiteX0" fmla="*/ 0 w 511935"/>
                  <a:gd name="connsiteY0" fmla="*/ 45704 h 97075"/>
                  <a:gd name="connsiteX1" fmla="*/ 294829 w 511935"/>
                  <a:gd name="connsiteY1" fmla="*/ 37 h 97075"/>
                  <a:gd name="connsiteX2" fmla="*/ 511935 w 511935"/>
                  <a:gd name="connsiteY2" fmla="*/ 39100 h 97075"/>
                  <a:gd name="connsiteX3" fmla="*/ 292349 w 511935"/>
                  <a:gd name="connsiteY3" fmla="*/ 97051 h 97075"/>
                  <a:gd name="connsiteX4" fmla="*/ 0 w 511935"/>
                  <a:gd name="connsiteY4" fmla="*/ 45704 h 97075"/>
                  <a:gd name="connsiteX0" fmla="*/ 0 w 511935"/>
                  <a:gd name="connsiteY0" fmla="*/ 48371 h 99742"/>
                  <a:gd name="connsiteX1" fmla="*/ 292779 w 511935"/>
                  <a:gd name="connsiteY1" fmla="*/ 33 h 99742"/>
                  <a:gd name="connsiteX2" fmla="*/ 511935 w 511935"/>
                  <a:gd name="connsiteY2" fmla="*/ 41767 h 99742"/>
                  <a:gd name="connsiteX3" fmla="*/ 292349 w 511935"/>
                  <a:gd name="connsiteY3" fmla="*/ 99718 h 99742"/>
                  <a:gd name="connsiteX4" fmla="*/ 0 w 511935"/>
                  <a:gd name="connsiteY4" fmla="*/ 48371 h 99742"/>
                  <a:gd name="connsiteX0" fmla="*/ 0 w 511935"/>
                  <a:gd name="connsiteY0" fmla="*/ 57808 h 109180"/>
                  <a:gd name="connsiteX1" fmla="*/ 294019 w 511935"/>
                  <a:gd name="connsiteY1" fmla="*/ 26 h 109180"/>
                  <a:gd name="connsiteX2" fmla="*/ 511935 w 511935"/>
                  <a:gd name="connsiteY2" fmla="*/ 51204 h 109180"/>
                  <a:gd name="connsiteX3" fmla="*/ 292349 w 511935"/>
                  <a:gd name="connsiteY3" fmla="*/ 109155 h 109180"/>
                  <a:gd name="connsiteX4" fmla="*/ 0 w 511935"/>
                  <a:gd name="connsiteY4" fmla="*/ 57808 h 109180"/>
                  <a:gd name="connsiteX0" fmla="*/ 0 w 511943"/>
                  <a:gd name="connsiteY0" fmla="*/ 58919 h 110291"/>
                  <a:gd name="connsiteX1" fmla="*/ 294019 w 511943"/>
                  <a:gd name="connsiteY1" fmla="*/ 1137 h 110291"/>
                  <a:gd name="connsiteX2" fmla="*/ 511935 w 511943"/>
                  <a:gd name="connsiteY2" fmla="*/ 52315 h 110291"/>
                  <a:gd name="connsiteX3" fmla="*/ 292349 w 511943"/>
                  <a:gd name="connsiteY3" fmla="*/ 110266 h 110291"/>
                  <a:gd name="connsiteX4" fmla="*/ 0 w 511943"/>
                  <a:gd name="connsiteY4" fmla="*/ 58919 h 110291"/>
                  <a:gd name="connsiteX0" fmla="*/ 0 w 511953"/>
                  <a:gd name="connsiteY0" fmla="*/ 58345 h 109717"/>
                  <a:gd name="connsiteX1" fmla="*/ 294019 w 511953"/>
                  <a:gd name="connsiteY1" fmla="*/ 563 h 109717"/>
                  <a:gd name="connsiteX2" fmla="*/ 511935 w 511953"/>
                  <a:gd name="connsiteY2" fmla="*/ 51741 h 109717"/>
                  <a:gd name="connsiteX3" fmla="*/ 292349 w 511953"/>
                  <a:gd name="connsiteY3" fmla="*/ 109692 h 109717"/>
                  <a:gd name="connsiteX4" fmla="*/ 0 w 511953"/>
                  <a:gd name="connsiteY4" fmla="*/ 58345 h 109717"/>
                  <a:gd name="connsiteX0" fmla="*/ 0 w 430767"/>
                  <a:gd name="connsiteY0" fmla="*/ 59036 h 110441"/>
                  <a:gd name="connsiteX1" fmla="*/ 294019 w 430767"/>
                  <a:gd name="connsiteY1" fmla="*/ 1254 h 110441"/>
                  <a:gd name="connsiteX2" fmla="*/ 430731 w 430767"/>
                  <a:gd name="connsiteY2" fmla="*/ 48973 h 110441"/>
                  <a:gd name="connsiteX3" fmla="*/ 292349 w 430767"/>
                  <a:gd name="connsiteY3" fmla="*/ 110383 h 110441"/>
                  <a:gd name="connsiteX4" fmla="*/ 0 w 430767"/>
                  <a:gd name="connsiteY4" fmla="*/ 59036 h 110441"/>
                  <a:gd name="connsiteX0" fmla="*/ 0 w 427168"/>
                  <a:gd name="connsiteY0" fmla="*/ 57797 h 109187"/>
                  <a:gd name="connsiteX1" fmla="*/ 294019 w 427168"/>
                  <a:gd name="connsiteY1" fmla="*/ 15 h 109187"/>
                  <a:gd name="connsiteX2" fmla="*/ 427130 w 427168"/>
                  <a:gd name="connsiteY2" fmla="*/ 56868 h 109187"/>
                  <a:gd name="connsiteX3" fmla="*/ 292349 w 427168"/>
                  <a:gd name="connsiteY3" fmla="*/ 109144 h 109187"/>
                  <a:gd name="connsiteX4" fmla="*/ 0 w 427168"/>
                  <a:gd name="connsiteY4" fmla="*/ 57797 h 109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7168" h="109187">
                    <a:moveTo>
                      <a:pt x="0" y="57797"/>
                    </a:moveTo>
                    <a:cubicBezTo>
                      <a:pt x="278" y="39609"/>
                      <a:pt x="222831" y="170"/>
                      <a:pt x="294019" y="15"/>
                    </a:cubicBezTo>
                    <a:cubicBezTo>
                      <a:pt x="365207" y="-140"/>
                      <a:pt x="425285" y="-27"/>
                      <a:pt x="427130" y="56868"/>
                    </a:cubicBezTo>
                    <a:cubicBezTo>
                      <a:pt x="428975" y="113763"/>
                      <a:pt x="363537" y="108989"/>
                      <a:pt x="292349" y="109144"/>
                    </a:cubicBezTo>
                    <a:cubicBezTo>
                      <a:pt x="221161" y="109299"/>
                      <a:pt x="-278" y="75985"/>
                      <a:pt x="0" y="57797"/>
                    </a:cubicBezTo>
                    <a:close/>
                  </a:path>
                </a:pathLst>
              </a:custGeom>
              <a:solidFill>
                <a:srgbClr val="F168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4" name="组合 83"/>
              <p:cNvGrpSpPr/>
              <p:nvPr/>
            </p:nvGrpSpPr>
            <p:grpSpPr>
              <a:xfrm>
                <a:off x="620531" y="9636924"/>
                <a:ext cx="118084" cy="158131"/>
                <a:chOff x="620531" y="9636924"/>
                <a:chExt cx="118084" cy="158131"/>
              </a:xfrm>
            </p:grpSpPr>
            <p:sp>
              <p:nvSpPr>
                <p:cNvPr id="85" name="任意多边形 84"/>
                <p:cNvSpPr/>
                <p:nvPr/>
              </p:nvSpPr>
              <p:spPr>
                <a:xfrm rot="19056237">
                  <a:off x="620531" y="9676992"/>
                  <a:ext cx="83834" cy="118063"/>
                </a:xfrm>
                <a:custGeom>
                  <a:avLst/>
                  <a:gdLst>
                    <a:gd name="connsiteX0" fmla="*/ 67854 w 83834"/>
                    <a:gd name="connsiteY0" fmla="*/ 5476 h 118063"/>
                    <a:gd name="connsiteX1" fmla="*/ 77024 w 83834"/>
                    <a:gd name="connsiteY1" fmla="*/ 23017 h 118063"/>
                    <a:gd name="connsiteX2" fmla="*/ 83834 w 83834"/>
                    <a:gd name="connsiteY2" fmla="*/ 67962 h 118063"/>
                    <a:gd name="connsiteX3" fmla="*/ 70008 w 83834"/>
                    <a:gd name="connsiteY3" fmla="*/ 118063 h 118063"/>
                    <a:gd name="connsiteX4" fmla="*/ 5891 w 83834"/>
                    <a:gd name="connsiteY4" fmla="*/ 115888 h 118063"/>
                    <a:gd name="connsiteX5" fmla="*/ 3485 w 83834"/>
                    <a:gd name="connsiteY5" fmla="*/ 115349 h 118063"/>
                    <a:gd name="connsiteX6" fmla="*/ 17044 w 83834"/>
                    <a:gd name="connsiteY6" fmla="*/ 66216 h 118063"/>
                    <a:gd name="connsiteX7" fmla="*/ 11617 w 83834"/>
                    <a:gd name="connsiteY7" fmla="*/ 25863 h 118063"/>
                    <a:gd name="connsiteX8" fmla="*/ 0 w 83834"/>
                    <a:gd name="connsiteY8" fmla="*/ 0 h 1180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3834" h="118063">
                      <a:moveTo>
                        <a:pt x="67854" y="5476"/>
                      </a:moveTo>
                      <a:lnTo>
                        <a:pt x="77024" y="23017"/>
                      </a:lnTo>
                      <a:cubicBezTo>
                        <a:pt x="81388" y="36614"/>
                        <a:pt x="83834" y="51859"/>
                        <a:pt x="83834" y="67962"/>
                      </a:cubicBezTo>
                      <a:lnTo>
                        <a:pt x="70008" y="118063"/>
                      </a:lnTo>
                      <a:lnTo>
                        <a:pt x="5891" y="115888"/>
                      </a:lnTo>
                      <a:lnTo>
                        <a:pt x="3485" y="115349"/>
                      </a:lnTo>
                      <a:lnTo>
                        <a:pt x="17044" y="66216"/>
                      </a:lnTo>
                      <a:cubicBezTo>
                        <a:pt x="17044" y="51903"/>
                        <a:pt x="15112" y="38266"/>
                        <a:pt x="11617" y="25863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6CFD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6" name="任意多边形 85"/>
                <p:cNvSpPr/>
                <p:nvPr/>
              </p:nvSpPr>
              <p:spPr>
                <a:xfrm rot="19056237">
                  <a:off x="692896" y="9636924"/>
                  <a:ext cx="45719" cy="118063"/>
                </a:xfrm>
                <a:custGeom>
                  <a:avLst/>
                  <a:gdLst>
                    <a:gd name="connsiteX0" fmla="*/ 67854 w 83834"/>
                    <a:gd name="connsiteY0" fmla="*/ 5476 h 118063"/>
                    <a:gd name="connsiteX1" fmla="*/ 77024 w 83834"/>
                    <a:gd name="connsiteY1" fmla="*/ 23017 h 118063"/>
                    <a:gd name="connsiteX2" fmla="*/ 83834 w 83834"/>
                    <a:gd name="connsiteY2" fmla="*/ 67962 h 118063"/>
                    <a:gd name="connsiteX3" fmla="*/ 70008 w 83834"/>
                    <a:gd name="connsiteY3" fmla="*/ 118063 h 118063"/>
                    <a:gd name="connsiteX4" fmla="*/ 5891 w 83834"/>
                    <a:gd name="connsiteY4" fmla="*/ 115888 h 118063"/>
                    <a:gd name="connsiteX5" fmla="*/ 3485 w 83834"/>
                    <a:gd name="connsiteY5" fmla="*/ 115349 h 118063"/>
                    <a:gd name="connsiteX6" fmla="*/ 17044 w 83834"/>
                    <a:gd name="connsiteY6" fmla="*/ 66216 h 118063"/>
                    <a:gd name="connsiteX7" fmla="*/ 11617 w 83834"/>
                    <a:gd name="connsiteY7" fmla="*/ 25863 h 118063"/>
                    <a:gd name="connsiteX8" fmla="*/ 0 w 83834"/>
                    <a:gd name="connsiteY8" fmla="*/ 0 h 1180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3834" h="118063">
                      <a:moveTo>
                        <a:pt x="67854" y="5476"/>
                      </a:moveTo>
                      <a:lnTo>
                        <a:pt x="77024" y="23017"/>
                      </a:lnTo>
                      <a:cubicBezTo>
                        <a:pt x="81388" y="36614"/>
                        <a:pt x="83834" y="51859"/>
                        <a:pt x="83834" y="67962"/>
                      </a:cubicBezTo>
                      <a:lnTo>
                        <a:pt x="70008" y="118063"/>
                      </a:lnTo>
                      <a:lnTo>
                        <a:pt x="5891" y="115888"/>
                      </a:lnTo>
                      <a:lnTo>
                        <a:pt x="3485" y="115349"/>
                      </a:lnTo>
                      <a:lnTo>
                        <a:pt x="17044" y="66216"/>
                      </a:lnTo>
                      <a:cubicBezTo>
                        <a:pt x="17044" y="51903"/>
                        <a:pt x="15112" y="38266"/>
                        <a:pt x="11617" y="25863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6CFD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59" name="组合 58"/>
            <p:cNvGrpSpPr/>
            <p:nvPr/>
          </p:nvGrpSpPr>
          <p:grpSpPr>
            <a:xfrm>
              <a:off x="726588" y="468643"/>
              <a:ext cx="2986880" cy="679468"/>
              <a:chOff x="2002361" y="291563"/>
              <a:chExt cx="2986880" cy="679468"/>
            </a:xfrm>
          </p:grpSpPr>
          <p:sp>
            <p:nvSpPr>
              <p:cNvPr id="60" name="TextBox 26"/>
              <p:cNvSpPr txBox="1">
                <a:spLocks noChangeArrowheads="1"/>
              </p:cNvSpPr>
              <p:nvPr/>
            </p:nvSpPr>
            <p:spPr bwMode="auto">
              <a:xfrm rot="21447044">
                <a:off x="2382540" y="291563"/>
                <a:ext cx="2606701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丫丫体简" panose="02010604000101010101" pitchFamily="2" charset="-122"/>
                    <a:ea typeface="汉仪丫丫体简" panose="02010604000101010101" pitchFamily="2" charset="-122"/>
                    <a:cs typeface="Arial" panose="020B0604020202020204" pitchFamily="34" charset="0"/>
                  </a:rPr>
                  <a:t>职业生涯规划</a:t>
                </a:r>
                <a:endPara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1" name="TextBox 26"/>
              <p:cNvSpPr txBox="1">
                <a:spLocks noChangeArrowheads="1"/>
              </p:cNvSpPr>
              <p:nvPr/>
            </p:nvSpPr>
            <p:spPr bwMode="auto">
              <a:xfrm>
                <a:off x="2002361" y="386256"/>
                <a:ext cx="306715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latin typeface="汉仪丫丫体简" panose="02010604000101010101" pitchFamily="2" charset="-122"/>
                    <a:ea typeface="汉仪丫丫体简" panose="02010604000101010101" pitchFamily="2" charset="-122"/>
                    <a:cs typeface="Arial" panose="020B0604020202020204" pitchFamily="34" charset="0"/>
                  </a:defRPr>
                </a:lvl1pPr>
                <a:lvl2pPr marL="742950" indent="-285750"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3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1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34864413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4.93827E-6 L 0.05955 -0.00433 " pathEditMode="relative" rAng="0" ptsTypes="AA">
                                      <p:cBhvr>
                                        <p:cTn id="32" dur="3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69" y="-216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77778E-6 -8.64198E-7 L 0.07743 -0.00031 " pathEditMode="relative" rAng="0" ptsTypes="AA">
                                      <p:cBhvr>
                                        <p:cTn id="34" dur="6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72" y="-31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1.11111E-6 3.7037E-7 L -0.11181 3.7037E-7 " pathEditMode="relative" rAng="0" ptsTypes="AA">
                                      <p:cBhvr>
                                        <p:cTn id="3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90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" presetClass="emph" presetSubtype="0" repeatCount="indefinite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8" dur="3750" fill="hold"/>
                                        <p:tgtEl>
                                          <p:spTgt spid="63"/>
                                        </p:tgtEl>
                                      </p:cBhvr>
                                      <p:by x="350000" y="35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8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40" dur="7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2" presetClass="entr" presetSubtype="8" decel="9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76" grpId="0"/>
      <p:bldP spid="7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矩形 97"/>
          <p:cNvSpPr/>
          <p:nvPr/>
        </p:nvSpPr>
        <p:spPr>
          <a:xfrm>
            <a:off x="0" y="-7597"/>
            <a:ext cx="9144000" cy="5151097"/>
          </a:xfrm>
          <a:prstGeom prst="rect">
            <a:avLst/>
          </a:prstGeom>
          <a:gradFill>
            <a:gsLst>
              <a:gs pos="14000">
                <a:srgbClr val="6ECFF2"/>
              </a:gs>
              <a:gs pos="100000">
                <a:srgbClr val="94DCF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 flipH="1">
            <a:off x="8376260" y="3424742"/>
            <a:ext cx="1166612" cy="566614"/>
            <a:chOff x="2976168" y="457200"/>
            <a:chExt cx="3682942" cy="1788774"/>
          </a:xfrm>
        </p:grpSpPr>
        <p:sp>
          <p:nvSpPr>
            <p:cNvPr id="8" name="任意多边形 7"/>
            <p:cNvSpPr/>
            <p:nvPr/>
          </p:nvSpPr>
          <p:spPr>
            <a:xfrm>
              <a:off x="2976168" y="457200"/>
              <a:ext cx="3682942" cy="1788774"/>
            </a:xfrm>
            <a:custGeom>
              <a:avLst/>
              <a:gdLst>
                <a:gd name="connsiteX0" fmla="*/ 1779528 w 3682942"/>
                <a:gd name="connsiteY0" fmla="*/ 0 h 1788774"/>
                <a:gd name="connsiteX1" fmla="*/ 2513827 w 3682942"/>
                <a:gd name="connsiteY1" fmla="*/ 350016 h 1788774"/>
                <a:gd name="connsiteX2" fmla="*/ 2544287 w 3682942"/>
                <a:gd name="connsiteY2" fmla="*/ 420581 h 1788774"/>
                <a:gd name="connsiteX3" fmla="*/ 2612857 w 3682942"/>
                <a:gd name="connsiteY3" fmla="*/ 401635 h 1788774"/>
                <a:gd name="connsiteX4" fmla="*/ 2701278 w 3682942"/>
                <a:gd name="connsiteY4" fmla="*/ 393701 h 1788774"/>
                <a:gd name="connsiteX5" fmla="*/ 3131103 w 3682942"/>
                <a:gd name="connsiteY5" fmla="*/ 705522 h 1788774"/>
                <a:gd name="connsiteX6" fmla="*/ 3135207 w 3682942"/>
                <a:gd name="connsiteY6" fmla="*/ 741761 h 1788774"/>
                <a:gd name="connsiteX7" fmla="*/ 3241301 w 3682942"/>
                <a:gd name="connsiteY7" fmla="*/ 762006 h 1788774"/>
                <a:gd name="connsiteX8" fmla="*/ 3682942 w 3682942"/>
                <a:gd name="connsiteY8" fmla="*/ 1171575 h 1788774"/>
                <a:gd name="connsiteX9" fmla="*/ 2959835 w 3682942"/>
                <a:gd name="connsiteY9" fmla="*/ 1616075 h 1788774"/>
                <a:gd name="connsiteX10" fmla="*/ 2814104 w 3682942"/>
                <a:gd name="connsiteY10" fmla="*/ 1607044 h 1788774"/>
                <a:gd name="connsiteX11" fmla="*/ 2793126 w 3682942"/>
                <a:gd name="connsiteY11" fmla="*/ 1603041 h 1788774"/>
                <a:gd name="connsiteX12" fmla="*/ 2675211 w 3682942"/>
                <a:gd name="connsiteY12" fmla="*/ 1657716 h 1788774"/>
                <a:gd name="connsiteX13" fmla="*/ 1848181 w 3682942"/>
                <a:gd name="connsiteY13" fmla="*/ 1788774 h 1788774"/>
                <a:gd name="connsiteX14" fmla="*/ 878333 w 3682942"/>
                <a:gd name="connsiteY14" fmla="*/ 1591494 h 1788774"/>
                <a:gd name="connsiteX15" fmla="*/ 781491 w 3682942"/>
                <a:gd name="connsiteY15" fmla="*/ 1523235 h 1788774"/>
                <a:gd name="connsiteX16" fmla="*/ 700948 w 3682942"/>
                <a:gd name="connsiteY16" fmla="*/ 1539972 h 1788774"/>
                <a:gd name="connsiteX17" fmla="*/ 583377 w 3682942"/>
                <a:gd name="connsiteY17" fmla="*/ 1547906 h 1788774"/>
                <a:gd name="connsiteX18" fmla="*/ 0 w 3682942"/>
                <a:gd name="connsiteY18" fmla="*/ 1157381 h 1788774"/>
                <a:gd name="connsiteX19" fmla="*/ 356300 w 3682942"/>
                <a:gd name="connsiteY19" fmla="*/ 797545 h 1788774"/>
                <a:gd name="connsiteX20" fmla="*/ 415643 w 3682942"/>
                <a:gd name="connsiteY20" fmla="*/ 785214 h 1788774"/>
                <a:gd name="connsiteX21" fmla="*/ 421588 w 3682942"/>
                <a:gd name="connsiteY21" fmla="*/ 768168 h 1788774"/>
                <a:gd name="connsiteX22" fmla="*/ 954028 w 3682942"/>
                <a:gd name="connsiteY22" fmla="*/ 454026 h 1788774"/>
                <a:gd name="connsiteX23" fmla="*/ 998814 w 3682942"/>
                <a:gd name="connsiteY23" fmla="*/ 457543 h 1788774"/>
                <a:gd name="connsiteX24" fmla="*/ 1045229 w 3682942"/>
                <a:gd name="connsiteY24" fmla="*/ 350016 h 1788774"/>
                <a:gd name="connsiteX25" fmla="*/ 1779528 w 3682942"/>
                <a:gd name="connsiteY25" fmla="*/ 0 h 178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2942" h="1788774">
                  <a:moveTo>
                    <a:pt x="1779528" y="0"/>
                  </a:moveTo>
                  <a:cubicBezTo>
                    <a:pt x="2109626" y="0"/>
                    <a:pt x="2392847" y="144326"/>
                    <a:pt x="2513827" y="350016"/>
                  </a:cubicBezTo>
                  <a:lnTo>
                    <a:pt x="2544287" y="420581"/>
                  </a:lnTo>
                  <a:lnTo>
                    <a:pt x="2612857" y="401635"/>
                  </a:lnTo>
                  <a:cubicBezTo>
                    <a:pt x="2641418" y="396433"/>
                    <a:pt x="2670990" y="393701"/>
                    <a:pt x="2701278" y="393701"/>
                  </a:cubicBezTo>
                  <a:cubicBezTo>
                    <a:pt x="2913298" y="393701"/>
                    <a:pt x="3090192" y="527566"/>
                    <a:pt x="3131103" y="705522"/>
                  </a:cubicBezTo>
                  <a:lnTo>
                    <a:pt x="3135207" y="741761"/>
                  </a:lnTo>
                  <a:lnTo>
                    <a:pt x="3241301" y="762006"/>
                  </a:lnTo>
                  <a:cubicBezTo>
                    <a:pt x="3500835" y="829485"/>
                    <a:pt x="3682942" y="987457"/>
                    <a:pt x="3682942" y="1171575"/>
                  </a:cubicBezTo>
                  <a:cubicBezTo>
                    <a:pt x="3682942" y="1417066"/>
                    <a:pt x="3359196" y="1616075"/>
                    <a:pt x="2959835" y="1616075"/>
                  </a:cubicBezTo>
                  <a:cubicBezTo>
                    <a:pt x="2909915" y="1616075"/>
                    <a:pt x="2861176" y="1612966"/>
                    <a:pt x="2814104" y="1607044"/>
                  </a:cubicBezTo>
                  <a:lnTo>
                    <a:pt x="2793126" y="1603041"/>
                  </a:lnTo>
                  <a:lnTo>
                    <a:pt x="2675211" y="1657716"/>
                  </a:lnTo>
                  <a:cubicBezTo>
                    <a:pt x="2463556" y="1738691"/>
                    <a:pt x="2171157" y="1788774"/>
                    <a:pt x="1848181" y="1788774"/>
                  </a:cubicBezTo>
                  <a:cubicBezTo>
                    <a:pt x="1444462" y="1788774"/>
                    <a:pt x="1088518" y="1710519"/>
                    <a:pt x="878333" y="1591494"/>
                  </a:cubicBezTo>
                  <a:lnTo>
                    <a:pt x="781491" y="1523235"/>
                  </a:lnTo>
                  <a:lnTo>
                    <a:pt x="700948" y="1539972"/>
                  </a:lnTo>
                  <a:cubicBezTo>
                    <a:pt x="662971" y="1545174"/>
                    <a:pt x="623651" y="1547906"/>
                    <a:pt x="583377" y="1547906"/>
                  </a:cubicBezTo>
                  <a:cubicBezTo>
                    <a:pt x="261187" y="1547906"/>
                    <a:pt x="0" y="1373062"/>
                    <a:pt x="0" y="1157381"/>
                  </a:cubicBezTo>
                  <a:cubicBezTo>
                    <a:pt x="0" y="995620"/>
                    <a:pt x="146918" y="856830"/>
                    <a:pt x="356300" y="797545"/>
                  </a:cubicBezTo>
                  <a:lnTo>
                    <a:pt x="415643" y="785214"/>
                  </a:lnTo>
                  <a:lnTo>
                    <a:pt x="421588" y="768168"/>
                  </a:lnTo>
                  <a:cubicBezTo>
                    <a:pt x="509311" y="583560"/>
                    <a:pt x="714675" y="454026"/>
                    <a:pt x="954028" y="454026"/>
                  </a:cubicBezTo>
                  <a:lnTo>
                    <a:pt x="998814" y="457543"/>
                  </a:lnTo>
                  <a:lnTo>
                    <a:pt x="1045229" y="350016"/>
                  </a:lnTo>
                  <a:cubicBezTo>
                    <a:pt x="1166209" y="144326"/>
                    <a:pt x="1449431" y="0"/>
                    <a:pt x="1779528" y="0"/>
                  </a:cubicBezTo>
                  <a:close/>
                </a:path>
              </a:pathLst>
            </a:custGeom>
            <a:solidFill>
              <a:srgbClr val="FCF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2976168" y="1545699"/>
              <a:ext cx="3682942" cy="700275"/>
            </a:xfrm>
            <a:custGeom>
              <a:avLst/>
              <a:gdLst>
                <a:gd name="connsiteX0" fmla="*/ 15557 w 3682942"/>
                <a:gd name="connsiteY0" fmla="*/ 0 h 700275"/>
                <a:gd name="connsiteX1" fmla="*/ 45845 w 3682942"/>
                <a:gd name="connsiteY1" fmla="*/ 65317 h 700275"/>
                <a:gd name="connsiteX2" fmla="*/ 583377 w 3682942"/>
                <a:gd name="connsiteY2" fmla="*/ 303832 h 700275"/>
                <a:gd name="connsiteX3" fmla="*/ 700948 w 3682942"/>
                <a:gd name="connsiteY3" fmla="*/ 295898 h 700275"/>
                <a:gd name="connsiteX4" fmla="*/ 781491 w 3682942"/>
                <a:gd name="connsiteY4" fmla="*/ 279161 h 700275"/>
                <a:gd name="connsiteX5" fmla="*/ 878333 w 3682942"/>
                <a:gd name="connsiteY5" fmla="*/ 347420 h 700275"/>
                <a:gd name="connsiteX6" fmla="*/ 1848181 w 3682942"/>
                <a:gd name="connsiteY6" fmla="*/ 544700 h 700275"/>
                <a:gd name="connsiteX7" fmla="*/ 2675211 w 3682942"/>
                <a:gd name="connsiteY7" fmla="*/ 413642 h 700275"/>
                <a:gd name="connsiteX8" fmla="*/ 2793126 w 3682942"/>
                <a:gd name="connsiteY8" fmla="*/ 358967 h 700275"/>
                <a:gd name="connsiteX9" fmla="*/ 2814104 w 3682942"/>
                <a:gd name="connsiteY9" fmla="*/ 362970 h 700275"/>
                <a:gd name="connsiteX10" fmla="*/ 2959835 w 3682942"/>
                <a:gd name="connsiteY10" fmla="*/ 372001 h 700275"/>
                <a:gd name="connsiteX11" fmla="*/ 3668251 w 3682942"/>
                <a:gd name="connsiteY11" fmla="*/ 17083 h 700275"/>
                <a:gd name="connsiteX12" fmla="*/ 3670380 w 3682942"/>
                <a:gd name="connsiteY12" fmla="*/ 4101 h 700275"/>
                <a:gd name="connsiteX13" fmla="*/ 3674610 w 3682942"/>
                <a:gd name="connsiteY13" fmla="*/ 15383 h 700275"/>
                <a:gd name="connsiteX14" fmla="*/ 3682942 w 3682942"/>
                <a:gd name="connsiteY14" fmla="*/ 83076 h 700275"/>
                <a:gd name="connsiteX15" fmla="*/ 2959835 w 3682942"/>
                <a:gd name="connsiteY15" fmla="*/ 527576 h 700275"/>
                <a:gd name="connsiteX16" fmla="*/ 2814104 w 3682942"/>
                <a:gd name="connsiteY16" fmla="*/ 518545 h 700275"/>
                <a:gd name="connsiteX17" fmla="*/ 2793126 w 3682942"/>
                <a:gd name="connsiteY17" fmla="*/ 514542 h 700275"/>
                <a:gd name="connsiteX18" fmla="*/ 2675211 w 3682942"/>
                <a:gd name="connsiteY18" fmla="*/ 569217 h 700275"/>
                <a:gd name="connsiteX19" fmla="*/ 1848181 w 3682942"/>
                <a:gd name="connsiteY19" fmla="*/ 700275 h 700275"/>
                <a:gd name="connsiteX20" fmla="*/ 878333 w 3682942"/>
                <a:gd name="connsiteY20" fmla="*/ 502995 h 700275"/>
                <a:gd name="connsiteX21" fmla="*/ 781491 w 3682942"/>
                <a:gd name="connsiteY21" fmla="*/ 434736 h 700275"/>
                <a:gd name="connsiteX22" fmla="*/ 700948 w 3682942"/>
                <a:gd name="connsiteY22" fmla="*/ 451473 h 700275"/>
                <a:gd name="connsiteX23" fmla="*/ 583377 w 3682942"/>
                <a:gd name="connsiteY23" fmla="*/ 459407 h 700275"/>
                <a:gd name="connsiteX24" fmla="*/ 0 w 3682942"/>
                <a:gd name="connsiteY24" fmla="*/ 68882 h 7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682942" h="700275">
                  <a:moveTo>
                    <a:pt x="15557" y="0"/>
                  </a:moveTo>
                  <a:lnTo>
                    <a:pt x="45845" y="65317"/>
                  </a:lnTo>
                  <a:cubicBezTo>
                    <a:pt x="134406" y="205482"/>
                    <a:pt x="341735" y="303832"/>
                    <a:pt x="583377" y="303832"/>
                  </a:cubicBezTo>
                  <a:cubicBezTo>
                    <a:pt x="623651" y="303832"/>
                    <a:pt x="662971" y="301100"/>
                    <a:pt x="700948" y="295898"/>
                  </a:cubicBezTo>
                  <a:lnTo>
                    <a:pt x="781491" y="279161"/>
                  </a:lnTo>
                  <a:lnTo>
                    <a:pt x="878333" y="347420"/>
                  </a:lnTo>
                  <a:cubicBezTo>
                    <a:pt x="1088518" y="466445"/>
                    <a:pt x="1444462" y="544700"/>
                    <a:pt x="1848181" y="544700"/>
                  </a:cubicBezTo>
                  <a:cubicBezTo>
                    <a:pt x="2171157" y="544700"/>
                    <a:pt x="2463556" y="494617"/>
                    <a:pt x="2675211" y="413642"/>
                  </a:cubicBezTo>
                  <a:lnTo>
                    <a:pt x="2793126" y="358967"/>
                  </a:lnTo>
                  <a:lnTo>
                    <a:pt x="2814104" y="362970"/>
                  </a:lnTo>
                  <a:cubicBezTo>
                    <a:pt x="2861176" y="368892"/>
                    <a:pt x="2909915" y="372001"/>
                    <a:pt x="2959835" y="372001"/>
                  </a:cubicBezTo>
                  <a:cubicBezTo>
                    <a:pt x="3309276" y="372001"/>
                    <a:pt x="3600824" y="219635"/>
                    <a:pt x="3668251" y="17083"/>
                  </a:cubicBezTo>
                  <a:lnTo>
                    <a:pt x="3670380" y="4101"/>
                  </a:lnTo>
                  <a:lnTo>
                    <a:pt x="3674610" y="15383"/>
                  </a:lnTo>
                  <a:cubicBezTo>
                    <a:pt x="3680097" y="37455"/>
                    <a:pt x="3682942" y="60061"/>
                    <a:pt x="3682942" y="83076"/>
                  </a:cubicBezTo>
                  <a:cubicBezTo>
                    <a:pt x="3682942" y="328567"/>
                    <a:pt x="3359196" y="527576"/>
                    <a:pt x="2959835" y="527576"/>
                  </a:cubicBezTo>
                  <a:cubicBezTo>
                    <a:pt x="2909915" y="527576"/>
                    <a:pt x="2861176" y="524467"/>
                    <a:pt x="2814104" y="518545"/>
                  </a:cubicBezTo>
                  <a:lnTo>
                    <a:pt x="2793126" y="514542"/>
                  </a:lnTo>
                  <a:lnTo>
                    <a:pt x="2675211" y="569217"/>
                  </a:lnTo>
                  <a:cubicBezTo>
                    <a:pt x="2463556" y="650192"/>
                    <a:pt x="2171157" y="700275"/>
                    <a:pt x="1848181" y="700275"/>
                  </a:cubicBezTo>
                  <a:cubicBezTo>
                    <a:pt x="1444462" y="700275"/>
                    <a:pt x="1088518" y="622020"/>
                    <a:pt x="878333" y="502995"/>
                  </a:cubicBezTo>
                  <a:lnTo>
                    <a:pt x="781491" y="434736"/>
                  </a:lnTo>
                  <a:lnTo>
                    <a:pt x="700948" y="451473"/>
                  </a:lnTo>
                  <a:cubicBezTo>
                    <a:pt x="662971" y="456675"/>
                    <a:pt x="623651" y="459407"/>
                    <a:pt x="583377" y="459407"/>
                  </a:cubicBezTo>
                  <a:cubicBezTo>
                    <a:pt x="261187" y="459407"/>
                    <a:pt x="0" y="284563"/>
                    <a:pt x="0" y="68882"/>
                  </a:cubicBezTo>
                  <a:close/>
                </a:path>
              </a:pathLst>
            </a:custGeom>
            <a:solidFill>
              <a:srgbClr val="CAEA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11834" y="2866282"/>
            <a:ext cx="999477" cy="501585"/>
            <a:chOff x="4504377" y="1580627"/>
            <a:chExt cx="1976795" cy="992050"/>
          </a:xfrm>
        </p:grpSpPr>
        <p:sp>
          <p:nvSpPr>
            <p:cNvPr id="11" name="任意多边形 10"/>
            <p:cNvSpPr/>
            <p:nvPr/>
          </p:nvSpPr>
          <p:spPr>
            <a:xfrm>
              <a:off x="4504377" y="1655727"/>
              <a:ext cx="1937019" cy="916950"/>
            </a:xfrm>
            <a:custGeom>
              <a:avLst/>
              <a:gdLst>
                <a:gd name="connsiteX0" fmla="*/ 847504 w 1937019"/>
                <a:gd name="connsiteY0" fmla="*/ 0 h 916950"/>
                <a:gd name="connsiteX1" fmla="*/ 1232857 w 1937019"/>
                <a:gd name="connsiteY1" fmla="*/ 169177 h 916950"/>
                <a:gd name="connsiteX2" fmla="*/ 1262868 w 1937019"/>
                <a:gd name="connsiteY2" fmla="*/ 214831 h 916950"/>
                <a:gd name="connsiteX3" fmla="*/ 1288672 w 1937019"/>
                <a:gd name="connsiteY3" fmla="*/ 209801 h 916950"/>
                <a:gd name="connsiteX4" fmla="*/ 1349132 w 1937019"/>
                <a:gd name="connsiteY4" fmla="*/ 205952 h 916950"/>
                <a:gd name="connsiteX5" fmla="*/ 1683745 w 1937019"/>
                <a:gd name="connsiteY5" fmla="*/ 402735 h 916950"/>
                <a:gd name="connsiteX6" fmla="*/ 1687848 w 1937019"/>
                <a:gd name="connsiteY6" fmla="*/ 432101 h 916950"/>
                <a:gd name="connsiteX7" fmla="*/ 1729504 w 1937019"/>
                <a:gd name="connsiteY7" fmla="*/ 435332 h 916950"/>
                <a:gd name="connsiteX8" fmla="*/ 1937019 w 1937019"/>
                <a:gd name="connsiteY8" fmla="*/ 631232 h 916950"/>
                <a:gd name="connsiteX9" fmla="*/ 1677126 w 1937019"/>
                <a:gd name="connsiteY9" fmla="*/ 831195 h 916950"/>
                <a:gd name="connsiteX10" fmla="*/ 1575964 w 1937019"/>
                <a:gd name="connsiteY10" fmla="*/ 815481 h 916950"/>
                <a:gd name="connsiteX11" fmla="*/ 1519673 w 1937019"/>
                <a:gd name="connsiteY11" fmla="*/ 786280 h 916950"/>
                <a:gd name="connsiteX12" fmla="*/ 1473960 w 1937019"/>
                <a:gd name="connsiteY12" fmla="*/ 808596 h 916950"/>
                <a:gd name="connsiteX13" fmla="*/ 1254465 w 1937019"/>
                <a:gd name="connsiteY13" fmla="*/ 848265 h 916950"/>
                <a:gd name="connsiteX14" fmla="*/ 1034971 w 1937019"/>
                <a:gd name="connsiteY14" fmla="*/ 808596 h 916950"/>
                <a:gd name="connsiteX15" fmla="*/ 990973 w 1937019"/>
                <a:gd name="connsiteY15" fmla="*/ 787118 h 916950"/>
                <a:gd name="connsiteX16" fmla="*/ 920549 w 1937019"/>
                <a:gd name="connsiteY16" fmla="*/ 848918 h 916950"/>
                <a:gd name="connsiteX17" fmla="*/ 642954 w 1937019"/>
                <a:gd name="connsiteY17" fmla="*/ 916950 h 916950"/>
                <a:gd name="connsiteX18" fmla="*/ 281226 w 1937019"/>
                <a:gd name="connsiteY18" fmla="*/ 775087 h 916950"/>
                <a:gd name="connsiteX19" fmla="*/ 280184 w 1937019"/>
                <a:gd name="connsiteY19" fmla="*/ 773102 h 916950"/>
                <a:gd name="connsiteX20" fmla="*/ 259893 w 1937019"/>
                <a:gd name="connsiteY20" fmla="*/ 774676 h 916950"/>
                <a:gd name="connsiteX21" fmla="*/ 0 w 1937019"/>
                <a:gd name="connsiteY21" fmla="*/ 574713 h 916950"/>
                <a:gd name="connsiteX22" fmla="*/ 259893 w 1937019"/>
                <a:gd name="connsiteY22" fmla="*/ 374750 h 916950"/>
                <a:gd name="connsiteX23" fmla="*/ 361055 w 1937019"/>
                <a:gd name="connsiteY23" fmla="*/ 390464 h 916950"/>
                <a:gd name="connsiteX24" fmla="*/ 385132 w 1937019"/>
                <a:gd name="connsiteY24" fmla="*/ 402954 h 916950"/>
                <a:gd name="connsiteX25" fmla="*/ 382784 w 1937019"/>
                <a:gd name="connsiteY25" fmla="*/ 383717 h 916950"/>
                <a:gd name="connsiteX26" fmla="*/ 847504 w 1937019"/>
                <a:gd name="connsiteY26" fmla="*/ 0 h 91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37019" h="916950">
                  <a:moveTo>
                    <a:pt x="847504" y="0"/>
                  </a:moveTo>
                  <a:cubicBezTo>
                    <a:pt x="1007916" y="0"/>
                    <a:pt x="1149344" y="67108"/>
                    <a:pt x="1232857" y="169177"/>
                  </a:cubicBezTo>
                  <a:lnTo>
                    <a:pt x="1262868" y="214831"/>
                  </a:lnTo>
                  <a:lnTo>
                    <a:pt x="1288672" y="209801"/>
                  </a:lnTo>
                  <a:cubicBezTo>
                    <a:pt x="1308296" y="207272"/>
                    <a:pt x="1328500" y="205952"/>
                    <a:pt x="1349132" y="205952"/>
                  </a:cubicBezTo>
                  <a:cubicBezTo>
                    <a:pt x="1514187" y="205952"/>
                    <a:pt x="1651897" y="290431"/>
                    <a:pt x="1683745" y="402735"/>
                  </a:cubicBezTo>
                  <a:lnTo>
                    <a:pt x="1687848" y="432101"/>
                  </a:lnTo>
                  <a:lnTo>
                    <a:pt x="1729504" y="435332"/>
                  </a:lnTo>
                  <a:cubicBezTo>
                    <a:pt x="1847933" y="453977"/>
                    <a:pt x="1937019" y="534600"/>
                    <a:pt x="1937019" y="631232"/>
                  </a:cubicBezTo>
                  <a:cubicBezTo>
                    <a:pt x="1937019" y="741669"/>
                    <a:pt x="1820661" y="831195"/>
                    <a:pt x="1677126" y="831195"/>
                  </a:cubicBezTo>
                  <a:cubicBezTo>
                    <a:pt x="1641243" y="831195"/>
                    <a:pt x="1607057" y="825600"/>
                    <a:pt x="1575964" y="815481"/>
                  </a:cubicBezTo>
                  <a:lnTo>
                    <a:pt x="1519673" y="786280"/>
                  </a:lnTo>
                  <a:lnTo>
                    <a:pt x="1473960" y="808596"/>
                  </a:lnTo>
                  <a:cubicBezTo>
                    <a:pt x="1411304" y="833641"/>
                    <a:pt x="1335771" y="848265"/>
                    <a:pt x="1254465" y="848265"/>
                  </a:cubicBezTo>
                  <a:cubicBezTo>
                    <a:pt x="1173160" y="848265"/>
                    <a:pt x="1097627" y="833641"/>
                    <a:pt x="1034971" y="808596"/>
                  </a:cubicBezTo>
                  <a:lnTo>
                    <a:pt x="990973" y="787118"/>
                  </a:lnTo>
                  <a:lnTo>
                    <a:pt x="920549" y="848918"/>
                  </a:lnTo>
                  <a:cubicBezTo>
                    <a:pt x="849506" y="890952"/>
                    <a:pt x="751361" y="916950"/>
                    <a:pt x="642954" y="916950"/>
                  </a:cubicBezTo>
                  <a:cubicBezTo>
                    <a:pt x="480343" y="916950"/>
                    <a:pt x="340822" y="858454"/>
                    <a:pt x="281226" y="775087"/>
                  </a:cubicBezTo>
                  <a:lnTo>
                    <a:pt x="280184" y="773102"/>
                  </a:lnTo>
                  <a:lnTo>
                    <a:pt x="259893" y="774676"/>
                  </a:lnTo>
                  <a:cubicBezTo>
                    <a:pt x="116358" y="774676"/>
                    <a:pt x="0" y="685150"/>
                    <a:pt x="0" y="574713"/>
                  </a:cubicBezTo>
                  <a:cubicBezTo>
                    <a:pt x="0" y="464276"/>
                    <a:pt x="116358" y="374750"/>
                    <a:pt x="259893" y="374750"/>
                  </a:cubicBezTo>
                  <a:cubicBezTo>
                    <a:pt x="295777" y="374750"/>
                    <a:pt x="329962" y="380345"/>
                    <a:pt x="361055" y="390464"/>
                  </a:cubicBezTo>
                  <a:lnTo>
                    <a:pt x="385132" y="402954"/>
                  </a:lnTo>
                  <a:lnTo>
                    <a:pt x="382784" y="383717"/>
                  </a:lnTo>
                  <a:cubicBezTo>
                    <a:pt x="382784" y="171796"/>
                    <a:pt x="590846" y="0"/>
                    <a:pt x="847504" y="0"/>
                  </a:cubicBezTo>
                  <a:close/>
                </a:path>
              </a:pathLst>
            </a:custGeom>
            <a:solidFill>
              <a:srgbClr val="CAEA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4544153" y="1580627"/>
              <a:ext cx="1937019" cy="916950"/>
            </a:xfrm>
            <a:custGeom>
              <a:avLst/>
              <a:gdLst>
                <a:gd name="connsiteX0" fmla="*/ 847504 w 1937019"/>
                <a:gd name="connsiteY0" fmla="*/ 0 h 916950"/>
                <a:gd name="connsiteX1" fmla="*/ 1232857 w 1937019"/>
                <a:gd name="connsiteY1" fmla="*/ 169177 h 916950"/>
                <a:gd name="connsiteX2" fmla="*/ 1262868 w 1937019"/>
                <a:gd name="connsiteY2" fmla="*/ 214831 h 916950"/>
                <a:gd name="connsiteX3" fmla="*/ 1288672 w 1937019"/>
                <a:gd name="connsiteY3" fmla="*/ 209801 h 916950"/>
                <a:gd name="connsiteX4" fmla="*/ 1349132 w 1937019"/>
                <a:gd name="connsiteY4" fmla="*/ 205952 h 916950"/>
                <a:gd name="connsiteX5" fmla="*/ 1683745 w 1937019"/>
                <a:gd name="connsiteY5" fmla="*/ 402735 h 916950"/>
                <a:gd name="connsiteX6" fmla="*/ 1687848 w 1937019"/>
                <a:gd name="connsiteY6" fmla="*/ 432101 h 916950"/>
                <a:gd name="connsiteX7" fmla="*/ 1729504 w 1937019"/>
                <a:gd name="connsiteY7" fmla="*/ 435332 h 916950"/>
                <a:gd name="connsiteX8" fmla="*/ 1937019 w 1937019"/>
                <a:gd name="connsiteY8" fmla="*/ 631232 h 916950"/>
                <a:gd name="connsiteX9" fmla="*/ 1677126 w 1937019"/>
                <a:gd name="connsiteY9" fmla="*/ 831195 h 916950"/>
                <a:gd name="connsiteX10" fmla="*/ 1575964 w 1937019"/>
                <a:gd name="connsiteY10" fmla="*/ 815481 h 916950"/>
                <a:gd name="connsiteX11" fmla="*/ 1519673 w 1937019"/>
                <a:gd name="connsiteY11" fmla="*/ 786280 h 916950"/>
                <a:gd name="connsiteX12" fmla="*/ 1473960 w 1937019"/>
                <a:gd name="connsiteY12" fmla="*/ 808596 h 916950"/>
                <a:gd name="connsiteX13" fmla="*/ 1254465 w 1937019"/>
                <a:gd name="connsiteY13" fmla="*/ 848265 h 916950"/>
                <a:gd name="connsiteX14" fmla="*/ 1034971 w 1937019"/>
                <a:gd name="connsiteY14" fmla="*/ 808596 h 916950"/>
                <a:gd name="connsiteX15" fmla="*/ 990973 w 1937019"/>
                <a:gd name="connsiteY15" fmla="*/ 787118 h 916950"/>
                <a:gd name="connsiteX16" fmla="*/ 920549 w 1937019"/>
                <a:gd name="connsiteY16" fmla="*/ 848918 h 916950"/>
                <a:gd name="connsiteX17" fmla="*/ 642954 w 1937019"/>
                <a:gd name="connsiteY17" fmla="*/ 916950 h 916950"/>
                <a:gd name="connsiteX18" fmla="*/ 281226 w 1937019"/>
                <a:gd name="connsiteY18" fmla="*/ 775087 h 916950"/>
                <a:gd name="connsiteX19" fmla="*/ 280184 w 1937019"/>
                <a:gd name="connsiteY19" fmla="*/ 773102 h 916950"/>
                <a:gd name="connsiteX20" fmla="*/ 259893 w 1937019"/>
                <a:gd name="connsiteY20" fmla="*/ 774676 h 916950"/>
                <a:gd name="connsiteX21" fmla="*/ 0 w 1937019"/>
                <a:gd name="connsiteY21" fmla="*/ 574713 h 916950"/>
                <a:gd name="connsiteX22" fmla="*/ 259893 w 1937019"/>
                <a:gd name="connsiteY22" fmla="*/ 374750 h 916950"/>
                <a:gd name="connsiteX23" fmla="*/ 361055 w 1937019"/>
                <a:gd name="connsiteY23" fmla="*/ 390464 h 916950"/>
                <a:gd name="connsiteX24" fmla="*/ 385132 w 1937019"/>
                <a:gd name="connsiteY24" fmla="*/ 402954 h 916950"/>
                <a:gd name="connsiteX25" fmla="*/ 382784 w 1937019"/>
                <a:gd name="connsiteY25" fmla="*/ 383717 h 916950"/>
                <a:gd name="connsiteX26" fmla="*/ 847504 w 1937019"/>
                <a:gd name="connsiteY26" fmla="*/ 0 h 91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37019" h="916950">
                  <a:moveTo>
                    <a:pt x="847504" y="0"/>
                  </a:moveTo>
                  <a:cubicBezTo>
                    <a:pt x="1007916" y="0"/>
                    <a:pt x="1149344" y="67108"/>
                    <a:pt x="1232857" y="169177"/>
                  </a:cubicBezTo>
                  <a:lnTo>
                    <a:pt x="1262868" y="214831"/>
                  </a:lnTo>
                  <a:lnTo>
                    <a:pt x="1288672" y="209801"/>
                  </a:lnTo>
                  <a:cubicBezTo>
                    <a:pt x="1308296" y="207272"/>
                    <a:pt x="1328500" y="205952"/>
                    <a:pt x="1349132" y="205952"/>
                  </a:cubicBezTo>
                  <a:cubicBezTo>
                    <a:pt x="1514187" y="205952"/>
                    <a:pt x="1651897" y="290431"/>
                    <a:pt x="1683745" y="402735"/>
                  </a:cubicBezTo>
                  <a:lnTo>
                    <a:pt x="1687848" y="432101"/>
                  </a:lnTo>
                  <a:lnTo>
                    <a:pt x="1729504" y="435332"/>
                  </a:lnTo>
                  <a:cubicBezTo>
                    <a:pt x="1847933" y="453977"/>
                    <a:pt x="1937019" y="534600"/>
                    <a:pt x="1937019" y="631232"/>
                  </a:cubicBezTo>
                  <a:cubicBezTo>
                    <a:pt x="1937019" y="741669"/>
                    <a:pt x="1820661" y="831195"/>
                    <a:pt x="1677126" y="831195"/>
                  </a:cubicBezTo>
                  <a:cubicBezTo>
                    <a:pt x="1641243" y="831195"/>
                    <a:pt x="1607057" y="825600"/>
                    <a:pt x="1575964" y="815481"/>
                  </a:cubicBezTo>
                  <a:lnTo>
                    <a:pt x="1519673" y="786280"/>
                  </a:lnTo>
                  <a:lnTo>
                    <a:pt x="1473960" y="808596"/>
                  </a:lnTo>
                  <a:cubicBezTo>
                    <a:pt x="1411304" y="833641"/>
                    <a:pt x="1335771" y="848265"/>
                    <a:pt x="1254465" y="848265"/>
                  </a:cubicBezTo>
                  <a:cubicBezTo>
                    <a:pt x="1173160" y="848265"/>
                    <a:pt x="1097627" y="833641"/>
                    <a:pt x="1034971" y="808596"/>
                  </a:cubicBezTo>
                  <a:lnTo>
                    <a:pt x="990973" y="787118"/>
                  </a:lnTo>
                  <a:lnTo>
                    <a:pt x="920549" y="848918"/>
                  </a:lnTo>
                  <a:cubicBezTo>
                    <a:pt x="849506" y="890952"/>
                    <a:pt x="751361" y="916950"/>
                    <a:pt x="642954" y="916950"/>
                  </a:cubicBezTo>
                  <a:cubicBezTo>
                    <a:pt x="480343" y="916950"/>
                    <a:pt x="340822" y="858454"/>
                    <a:pt x="281226" y="775087"/>
                  </a:cubicBezTo>
                  <a:lnTo>
                    <a:pt x="280184" y="773102"/>
                  </a:lnTo>
                  <a:lnTo>
                    <a:pt x="259893" y="774676"/>
                  </a:lnTo>
                  <a:cubicBezTo>
                    <a:pt x="116358" y="774676"/>
                    <a:pt x="0" y="685150"/>
                    <a:pt x="0" y="574713"/>
                  </a:cubicBezTo>
                  <a:cubicBezTo>
                    <a:pt x="0" y="464276"/>
                    <a:pt x="116358" y="374750"/>
                    <a:pt x="259893" y="374750"/>
                  </a:cubicBezTo>
                  <a:cubicBezTo>
                    <a:pt x="295777" y="374750"/>
                    <a:pt x="329962" y="380345"/>
                    <a:pt x="361055" y="390464"/>
                  </a:cubicBezTo>
                  <a:lnTo>
                    <a:pt x="385132" y="402954"/>
                  </a:lnTo>
                  <a:lnTo>
                    <a:pt x="382784" y="383717"/>
                  </a:lnTo>
                  <a:cubicBezTo>
                    <a:pt x="382784" y="171796"/>
                    <a:pt x="590846" y="0"/>
                    <a:pt x="847504" y="0"/>
                  </a:cubicBezTo>
                  <a:close/>
                </a:path>
              </a:pathLst>
            </a:custGeom>
            <a:solidFill>
              <a:srgbClr val="FCF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flipH="1">
            <a:off x="1591200" y="3318738"/>
            <a:ext cx="358664" cy="174200"/>
            <a:chOff x="2976168" y="457200"/>
            <a:chExt cx="3682942" cy="1788774"/>
          </a:xfrm>
        </p:grpSpPr>
        <p:sp>
          <p:nvSpPr>
            <p:cNvPr id="14" name="任意多边形 13"/>
            <p:cNvSpPr/>
            <p:nvPr/>
          </p:nvSpPr>
          <p:spPr>
            <a:xfrm>
              <a:off x="2976168" y="457200"/>
              <a:ext cx="3682942" cy="1788774"/>
            </a:xfrm>
            <a:custGeom>
              <a:avLst/>
              <a:gdLst>
                <a:gd name="connsiteX0" fmla="*/ 1779528 w 3682942"/>
                <a:gd name="connsiteY0" fmla="*/ 0 h 1788774"/>
                <a:gd name="connsiteX1" fmla="*/ 2513827 w 3682942"/>
                <a:gd name="connsiteY1" fmla="*/ 350016 h 1788774"/>
                <a:gd name="connsiteX2" fmla="*/ 2544287 w 3682942"/>
                <a:gd name="connsiteY2" fmla="*/ 420581 h 1788774"/>
                <a:gd name="connsiteX3" fmla="*/ 2612857 w 3682942"/>
                <a:gd name="connsiteY3" fmla="*/ 401635 h 1788774"/>
                <a:gd name="connsiteX4" fmla="*/ 2701278 w 3682942"/>
                <a:gd name="connsiteY4" fmla="*/ 393701 h 1788774"/>
                <a:gd name="connsiteX5" fmla="*/ 3131103 w 3682942"/>
                <a:gd name="connsiteY5" fmla="*/ 705522 h 1788774"/>
                <a:gd name="connsiteX6" fmla="*/ 3135207 w 3682942"/>
                <a:gd name="connsiteY6" fmla="*/ 741761 h 1788774"/>
                <a:gd name="connsiteX7" fmla="*/ 3241301 w 3682942"/>
                <a:gd name="connsiteY7" fmla="*/ 762006 h 1788774"/>
                <a:gd name="connsiteX8" fmla="*/ 3682942 w 3682942"/>
                <a:gd name="connsiteY8" fmla="*/ 1171575 h 1788774"/>
                <a:gd name="connsiteX9" fmla="*/ 2959835 w 3682942"/>
                <a:gd name="connsiteY9" fmla="*/ 1616075 h 1788774"/>
                <a:gd name="connsiteX10" fmla="*/ 2814104 w 3682942"/>
                <a:gd name="connsiteY10" fmla="*/ 1607044 h 1788774"/>
                <a:gd name="connsiteX11" fmla="*/ 2793126 w 3682942"/>
                <a:gd name="connsiteY11" fmla="*/ 1603041 h 1788774"/>
                <a:gd name="connsiteX12" fmla="*/ 2675211 w 3682942"/>
                <a:gd name="connsiteY12" fmla="*/ 1657716 h 1788774"/>
                <a:gd name="connsiteX13" fmla="*/ 1848181 w 3682942"/>
                <a:gd name="connsiteY13" fmla="*/ 1788774 h 1788774"/>
                <a:gd name="connsiteX14" fmla="*/ 878333 w 3682942"/>
                <a:gd name="connsiteY14" fmla="*/ 1591494 h 1788774"/>
                <a:gd name="connsiteX15" fmla="*/ 781491 w 3682942"/>
                <a:gd name="connsiteY15" fmla="*/ 1523235 h 1788774"/>
                <a:gd name="connsiteX16" fmla="*/ 700948 w 3682942"/>
                <a:gd name="connsiteY16" fmla="*/ 1539972 h 1788774"/>
                <a:gd name="connsiteX17" fmla="*/ 583377 w 3682942"/>
                <a:gd name="connsiteY17" fmla="*/ 1547906 h 1788774"/>
                <a:gd name="connsiteX18" fmla="*/ 0 w 3682942"/>
                <a:gd name="connsiteY18" fmla="*/ 1157381 h 1788774"/>
                <a:gd name="connsiteX19" fmla="*/ 356300 w 3682942"/>
                <a:gd name="connsiteY19" fmla="*/ 797545 h 1788774"/>
                <a:gd name="connsiteX20" fmla="*/ 415643 w 3682942"/>
                <a:gd name="connsiteY20" fmla="*/ 785214 h 1788774"/>
                <a:gd name="connsiteX21" fmla="*/ 421588 w 3682942"/>
                <a:gd name="connsiteY21" fmla="*/ 768168 h 1788774"/>
                <a:gd name="connsiteX22" fmla="*/ 954028 w 3682942"/>
                <a:gd name="connsiteY22" fmla="*/ 454026 h 1788774"/>
                <a:gd name="connsiteX23" fmla="*/ 998814 w 3682942"/>
                <a:gd name="connsiteY23" fmla="*/ 457543 h 1788774"/>
                <a:gd name="connsiteX24" fmla="*/ 1045229 w 3682942"/>
                <a:gd name="connsiteY24" fmla="*/ 350016 h 1788774"/>
                <a:gd name="connsiteX25" fmla="*/ 1779528 w 3682942"/>
                <a:gd name="connsiteY25" fmla="*/ 0 h 178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2942" h="1788774">
                  <a:moveTo>
                    <a:pt x="1779528" y="0"/>
                  </a:moveTo>
                  <a:cubicBezTo>
                    <a:pt x="2109626" y="0"/>
                    <a:pt x="2392847" y="144326"/>
                    <a:pt x="2513827" y="350016"/>
                  </a:cubicBezTo>
                  <a:lnTo>
                    <a:pt x="2544287" y="420581"/>
                  </a:lnTo>
                  <a:lnTo>
                    <a:pt x="2612857" y="401635"/>
                  </a:lnTo>
                  <a:cubicBezTo>
                    <a:pt x="2641418" y="396433"/>
                    <a:pt x="2670990" y="393701"/>
                    <a:pt x="2701278" y="393701"/>
                  </a:cubicBezTo>
                  <a:cubicBezTo>
                    <a:pt x="2913298" y="393701"/>
                    <a:pt x="3090192" y="527566"/>
                    <a:pt x="3131103" y="705522"/>
                  </a:cubicBezTo>
                  <a:lnTo>
                    <a:pt x="3135207" y="741761"/>
                  </a:lnTo>
                  <a:lnTo>
                    <a:pt x="3241301" y="762006"/>
                  </a:lnTo>
                  <a:cubicBezTo>
                    <a:pt x="3500835" y="829485"/>
                    <a:pt x="3682942" y="987457"/>
                    <a:pt x="3682942" y="1171575"/>
                  </a:cubicBezTo>
                  <a:cubicBezTo>
                    <a:pt x="3682942" y="1417066"/>
                    <a:pt x="3359196" y="1616075"/>
                    <a:pt x="2959835" y="1616075"/>
                  </a:cubicBezTo>
                  <a:cubicBezTo>
                    <a:pt x="2909915" y="1616075"/>
                    <a:pt x="2861176" y="1612966"/>
                    <a:pt x="2814104" y="1607044"/>
                  </a:cubicBezTo>
                  <a:lnTo>
                    <a:pt x="2793126" y="1603041"/>
                  </a:lnTo>
                  <a:lnTo>
                    <a:pt x="2675211" y="1657716"/>
                  </a:lnTo>
                  <a:cubicBezTo>
                    <a:pt x="2463556" y="1738691"/>
                    <a:pt x="2171157" y="1788774"/>
                    <a:pt x="1848181" y="1788774"/>
                  </a:cubicBezTo>
                  <a:cubicBezTo>
                    <a:pt x="1444462" y="1788774"/>
                    <a:pt x="1088518" y="1710519"/>
                    <a:pt x="878333" y="1591494"/>
                  </a:cubicBezTo>
                  <a:lnTo>
                    <a:pt x="781491" y="1523235"/>
                  </a:lnTo>
                  <a:lnTo>
                    <a:pt x="700948" y="1539972"/>
                  </a:lnTo>
                  <a:cubicBezTo>
                    <a:pt x="662971" y="1545174"/>
                    <a:pt x="623651" y="1547906"/>
                    <a:pt x="583377" y="1547906"/>
                  </a:cubicBezTo>
                  <a:cubicBezTo>
                    <a:pt x="261187" y="1547906"/>
                    <a:pt x="0" y="1373062"/>
                    <a:pt x="0" y="1157381"/>
                  </a:cubicBezTo>
                  <a:cubicBezTo>
                    <a:pt x="0" y="995620"/>
                    <a:pt x="146918" y="856830"/>
                    <a:pt x="356300" y="797545"/>
                  </a:cubicBezTo>
                  <a:lnTo>
                    <a:pt x="415643" y="785214"/>
                  </a:lnTo>
                  <a:lnTo>
                    <a:pt x="421588" y="768168"/>
                  </a:lnTo>
                  <a:cubicBezTo>
                    <a:pt x="509311" y="583560"/>
                    <a:pt x="714675" y="454026"/>
                    <a:pt x="954028" y="454026"/>
                  </a:cubicBezTo>
                  <a:lnTo>
                    <a:pt x="998814" y="457543"/>
                  </a:lnTo>
                  <a:lnTo>
                    <a:pt x="1045229" y="350016"/>
                  </a:lnTo>
                  <a:cubicBezTo>
                    <a:pt x="1166209" y="144326"/>
                    <a:pt x="1449431" y="0"/>
                    <a:pt x="1779528" y="0"/>
                  </a:cubicBezTo>
                  <a:close/>
                </a:path>
              </a:pathLst>
            </a:custGeom>
            <a:solidFill>
              <a:srgbClr val="FCF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2976168" y="1545699"/>
              <a:ext cx="3682942" cy="700275"/>
            </a:xfrm>
            <a:custGeom>
              <a:avLst/>
              <a:gdLst>
                <a:gd name="connsiteX0" fmla="*/ 15557 w 3682942"/>
                <a:gd name="connsiteY0" fmla="*/ 0 h 700275"/>
                <a:gd name="connsiteX1" fmla="*/ 45845 w 3682942"/>
                <a:gd name="connsiteY1" fmla="*/ 65317 h 700275"/>
                <a:gd name="connsiteX2" fmla="*/ 583377 w 3682942"/>
                <a:gd name="connsiteY2" fmla="*/ 303832 h 700275"/>
                <a:gd name="connsiteX3" fmla="*/ 700948 w 3682942"/>
                <a:gd name="connsiteY3" fmla="*/ 295898 h 700275"/>
                <a:gd name="connsiteX4" fmla="*/ 781491 w 3682942"/>
                <a:gd name="connsiteY4" fmla="*/ 279161 h 700275"/>
                <a:gd name="connsiteX5" fmla="*/ 878333 w 3682942"/>
                <a:gd name="connsiteY5" fmla="*/ 347420 h 700275"/>
                <a:gd name="connsiteX6" fmla="*/ 1848181 w 3682942"/>
                <a:gd name="connsiteY6" fmla="*/ 544700 h 700275"/>
                <a:gd name="connsiteX7" fmla="*/ 2675211 w 3682942"/>
                <a:gd name="connsiteY7" fmla="*/ 413642 h 700275"/>
                <a:gd name="connsiteX8" fmla="*/ 2793126 w 3682942"/>
                <a:gd name="connsiteY8" fmla="*/ 358967 h 700275"/>
                <a:gd name="connsiteX9" fmla="*/ 2814104 w 3682942"/>
                <a:gd name="connsiteY9" fmla="*/ 362970 h 700275"/>
                <a:gd name="connsiteX10" fmla="*/ 2959835 w 3682942"/>
                <a:gd name="connsiteY10" fmla="*/ 372001 h 700275"/>
                <a:gd name="connsiteX11" fmla="*/ 3668251 w 3682942"/>
                <a:gd name="connsiteY11" fmla="*/ 17083 h 700275"/>
                <a:gd name="connsiteX12" fmla="*/ 3670380 w 3682942"/>
                <a:gd name="connsiteY12" fmla="*/ 4101 h 700275"/>
                <a:gd name="connsiteX13" fmla="*/ 3674610 w 3682942"/>
                <a:gd name="connsiteY13" fmla="*/ 15383 h 700275"/>
                <a:gd name="connsiteX14" fmla="*/ 3682942 w 3682942"/>
                <a:gd name="connsiteY14" fmla="*/ 83076 h 700275"/>
                <a:gd name="connsiteX15" fmla="*/ 2959835 w 3682942"/>
                <a:gd name="connsiteY15" fmla="*/ 527576 h 700275"/>
                <a:gd name="connsiteX16" fmla="*/ 2814104 w 3682942"/>
                <a:gd name="connsiteY16" fmla="*/ 518545 h 700275"/>
                <a:gd name="connsiteX17" fmla="*/ 2793126 w 3682942"/>
                <a:gd name="connsiteY17" fmla="*/ 514542 h 700275"/>
                <a:gd name="connsiteX18" fmla="*/ 2675211 w 3682942"/>
                <a:gd name="connsiteY18" fmla="*/ 569217 h 700275"/>
                <a:gd name="connsiteX19" fmla="*/ 1848181 w 3682942"/>
                <a:gd name="connsiteY19" fmla="*/ 700275 h 700275"/>
                <a:gd name="connsiteX20" fmla="*/ 878333 w 3682942"/>
                <a:gd name="connsiteY20" fmla="*/ 502995 h 700275"/>
                <a:gd name="connsiteX21" fmla="*/ 781491 w 3682942"/>
                <a:gd name="connsiteY21" fmla="*/ 434736 h 700275"/>
                <a:gd name="connsiteX22" fmla="*/ 700948 w 3682942"/>
                <a:gd name="connsiteY22" fmla="*/ 451473 h 700275"/>
                <a:gd name="connsiteX23" fmla="*/ 583377 w 3682942"/>
                <a:gd name="connsiteY23" fmla="*/ 459407 h 700275"/>
                <a:gd name="connsiteX24" fmla="*/ 0 w 3682942"/>
                <a:gd name="connsiteY24" fmla="*/ 68882 h 7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682942" h="700275">
                  <a:moveTo>
                    <a:pt x="15557" y="0"/>
                  </a:moveTo>
                  <a:lnTo>
                    <a:pt x="45845" y="65317"/>
                  </a:lnTo>
                  <a:cubicBezTo>
                    <a:pt x="134406" y="205482"/>
                    <a:pt x="341735" y="303832"/>
                    <a:pt x="583377" y="303832"/>
                  </a:cubicBezTo>
                  <a:cubicBezTo>
                    <a:pt x="623651" y="303832"/>
                    <a:pt x="662971" y="301100"/>
                    <a:pt x="700948" y="295898"/>
                  </a:cubicBezTo>
                  <a:lnTo>
                    <a:pt x="781491" y="279161"/>
                  </a:lnTo>
                  <a:lnTo>
                    <a:pt x="878333" y="347420"/>
                  </a:lnTo>
                  <a:cubicBezTo>
                    <a:pt x="1088518" y="466445"/>
                    <a:pt x="1444462" y="544700"/>
                    <a:pt x="1848181" y="544700"/>
                  </a:cubicBezTo>
                  <a:cubicBezTo>
                    <a:pt x="2171157" y="544700"/>
                    <a:pt x="2463556" y="494617"/>
                    <a:pt x="2675211" y="413642"/>
                  </a:cubicBezTo>
                  <a:lnTo>
                    <a:pt x="2793126" y="358967"/>
                  </a:lnTo>
                  <a:lnTo>
                    <a:pt x="2814104" y="362970"/>
                  </a:lnTo>
                  <a:cubicBezTo>
                    <a:pt x="2861176" y="368892"/>
                    <a:pt x="2909915" y="372001"/>
                    <a:pt x="2959835" y="372001"/>
                  </a:cubicBezTo>
                  <a:cubicBezTo>
                    <a:pt x="3309276" y="372001"/>
                    <a:pt x="3600824" y="219635"/>
                    <a:pt x="3668251" y="17083"/>
                  </a:cubicBezTo>
                  <a:lnTo>
                    <a:pt x="3670380" y="4101"/>
                  </a:lnTo>
                  <a:lnTo>
                    <a:pt x="3674610" y="15383"/>
                  </a:lnTo>
                  <a:cubicBezTo>
                    <a:pt x="3680097" y="37455"/>
                    <a:pt x="3682942" y="60061"/>
                    <a:pt x="3682942" y="83076"/>
                  </a:cubicBezTo>
                  <a:cubicBezTo>
                    <a:pt x="3682942" y="328567"/>
                    <a:pt x="3359196" y="527576"/>
                    <a:pt x="2959835" y="527576"/>
                  </a:cubicBezTo>
                  <a:cubicBezTo>
                    <a:pt x="2909915" y="527576"/>
                    <a:pt x="2861176" y="524467"/>
                    <a:pt x="2814104" y="518545"/>
                  </a:cubicBezTo>
                  <a:lnTo>
                    <a:pt x="2793126" y="514542"/>
                  </a:lnTo>
                  <a:lnTo>
                    <a:pt x="2675211" y="569217"/>
                  </a:lnTo>
                  <a:cubicBezTo>
                    <a:pt x="2463556" y="650192"/>
                    <a:pt x="2171157" y="700275"/>
                    <a:pt x="1848181" y="700275"/>
                  </a:cubicBezTo>
                  <a:cubicBezTo>
                    <a:pt x="1444462" y="700275"/>
                    <a:pt x="1088518" y="622020"/>
                    <a:pt x="878333" y="502995"/>
                  </a:cubicBezTo>
                  <a:lnTo>
                    <a:pt x="781491" y="434736"/>
                  </a:lnTo>
                  <a:lnTo>
                    <a:pt x="700948" y="451473"/>
                  </a:lnTo>
                  <a:cubicBezTo>
                    <a:pt x="662971" y="456675"/>
                    <a:pt x="623651" y="459407"/>
                    <a:pt x="583377" y="459407"/>
                  </a:cubicBezTo>
                  <a:cubicBezTo>
                    <a:pt x="261187" y="459407"/>
                    <a:pt x="0" y="284563"/>
                    <a:pt x="0" y="68882"/>
                  </a:cubicBezTo>
                  <a:close/>
                </a:path>
              </a:pathLst>
            </a:custGeom>
            <a:solidFill>
              <a:srgbClr val="CAEA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椭圆 153"/>
          <p:cNvSpPr/>
          <p:nvPr/>
        </p:nvSpPr>
        <p:spPr>
          <a:xfrm rot="20216895">
            <a:off x="6528570" y="2711701"/>
            <a:ext cx="2511503" cy="100940"/>
          </a:xfrm>
          <a:custGeom>
            <a:avLst/>
            <a:gdLst>
              <a:gd name="connsiteX0" fmla="*/ 0 w 2017875"/>
              <a:gd name="connsiteY0" fmla="*/ 572687 h 1145373"/>
              <a:gd name="connsiteX1" fmla="*/ 1008938 w 2017875"/>
              <a:gd name="connsiteY1" fmla="*/ 0 h 1145373"/>
              <a:gd name="connsiteX2" fmla="*/ 2017876 w 2017875"/>
              <a:gd name="connsiteY2" fmla="*/ 572687 h 1145373"/>
              <a:gd name="connsiteX3" fmla="*/ 1008938 w 2017875"/>
              <a:gd name="connsiteY3" fmla="*/ 1145374 h 1145373"/>
              <a:gd name="connsiteX4" fmla="*/ 0 w 2017875"/>
              <a:gd name="connsiteY4" fmla="*/ 572687 h 1145373"/>
              <a:gd name="connsiteX0" fmla="*/ 0 w 3324884"/>
              <a:gd name="connsiteY0" fmla="*/ 572954 h 1145856"/>
              <a:gd name="connsiteX1" fmla="*/ 1008938 w 3324884"/>
              <a:gd name="connsiteY1" fmla="*/ 267 h 1145856"/>
              <a:gd name="connsiteX2" fmla="*/ 3324884 w 3324884"/>
              <a:gd name="connsiteY2" fmla="*/ 519766 h 1145856"/>
              <a:gd name="connsiteX3" fmla="*/ 1008938 w 3324884"/>
              <a:gd name="connsiteY3" fmla="*/ 1145641 h 1145856"/>
              <a:gd name="connsiteX4" fmla="*/ 0 w 3324884"/>
              <a:gd name="connsiteY4" fmla="*/ 572954 h 1145856"/>
              <a:gd name="connsiteX0" fmla="*/ 0 w 5722559"/>
              <a:gd name="connsiteY0" fmla="*/ 576096 h 1150485"/>
              <a:gd name="connsiteX1" fmla="*/ 1008938 w 5722559"/>
              <a:gd name="connsiteY1" fmla="*/ 3409 h 1150485"/>
              <a:gd name="connsiteX2" fmla="*/ 5722559 w 5722559"/>
              <a:gd name="connsiteY2" fmla="*/ 418219 h 1150485"/>
              <a:gd name="connsiteX3" fmla="*/ 1008938 w 5722559"/>
              <a:gd name="connsiteY3" fmla="*/ 1148783 h 1150485"/>
              <a:gd name="connsiteX4" fmla="*/ 0 w 5722559"/>
              <a:gd name="connsiteY4" fmla="*/ 576096 h 1150485"/>
              <a:gd name="connsiteX0" fmla="*/ 0 w 5933329"/>
              <a:gd name="connsiteY0" fmla="*/ 574549 h 1148330"/>
              <a:gd name="connsiteX1" fmla="*/ 1008938 w 5933329"/>
              <a:gd name="connsiteY1" fmla="*/ 1862 h 1148330"/>
              <a:gd name="connsiteX2" fmla="*/ 5933329 w 5933329"/>
              <a:gd name="connsiteY2" fmla="*/ 450113 h 1148330"/>
              <a:gd name="connsiteX3" fmla="*/ 1008938 w 5933329"/>
              <a:gd name="connsiteY3" fmla="*/ 1147236 h 1148330"/>
              <a:gd name="connsiteX4" fmla="*/ 0 w 5933329"/>
              <a:gd name="connsiteY4" fmla="*/ 574549 h 1148330"/>
              <a:gd name="connsiteX0" fmla="*/ 2782 w 6699476"/>
              <a:gd name="connsiteY0" fmla="*/ 575982 h 1150331"/>
              <a:gd name="connsiteX1" fmla="*/ 1011720 w 6699476"/>
              <a:gd name="connsiteY1" fmla="*/ 3295 h 1150331"/>
              <a:gd name="connsiteX2" fmla="*/ 6699476 w 6699476"/>
              <a:gd name="connsiteY2" fmla="*/ 420140 h 1150331"/>
              <a:gd name="connsiteX3" fmla="*/ 1011720 w 6699476"/>
              <a:gd name="connsiteY3" fmla="*/ 1148669 h 1150331"/>
              <a:gd name="connsiteX4" fmla="*/ 2782 w 6699476"/>
              <a:gd name="connsiteY4" fmla="*/ 575982 h 1150331"/>
              <a:gd name="connsiteX0" fmla="*/ 9055 w 6705749"/>
              <a:gd name="connsiteY0" fmla="*/ 575982 h 1149635"/>
              <a:gd name="connsiteX1" fmla="*/ 1017993 w 6705749"/>
              <a:gd name="connsiteY1" fmla="*/ 3295 h 1149635"/>
              <a:gd name="connsiteX2" fmla="*/ 6705749 w 6705749"/>
              <a:gd name="connsiteY2" fmla="*/ 420140 h 1149635"/>
              <a:gd name="connsiteX3" fmla="*/ 1017993 w 6705749"/>
              <a:gd name="connsiteY3" fmla="*/ 1148669 h 1149635"/>
              <a:gd name="connsiteX4" fmla="*/ 9055 w 6705749"/>
              <a:gd name="connsiteY4" fmla="*/ 575982 h 1149635"/>
              <a:gd name="connsiteX0" fmla="*/ 29879 w 6726573"/>
              <a:gd name="connsiteY0" fmla="*/ 575982 h 1149640"/>
              <a:gd name="connsiteX1" fmla="*/ 1038817 w 6726573"/>
              <a:gd name="connsiteY1" fmla="*/ 3295 h 1149640"/>
              <a:gd name="connsiteX2" fmla="*/ 6726573 w 6726573"/>
              <a:gd name="connsiteY2" fmla="*/ 420140 h 1149640"/>
              <a:gd name="connsiteX3" fmla="*/ 1038817 w 6726573"/>
              <a:gd name="connsiteY3" fmla="*/ 1148669 h 1149640"/>
              <a:gd name="connsiteX4" fmla="*/ 29879 w 6726573"/>
              <a:gd name="connsiteY4" fmla="*/ 575982 h 1149640"/>
              <a:gd name="connsiteX0" fmla="*/ 29879 w 6730938"/>
              <a:gd name="connsiteY0" fmla="*/ 188864 h 762522"/>
              <a:gd name="connsiteX1" fmla="*/ 6726573 w 6730938"/>
              <a:gd name="connsiteY1" fmla="*/ 33022 h 762522"/>
              <a:gd name="connsiteX2" fmla="*/ 1038817 w 6730938"/>
              <a:gd name="connsiteY2" fmla="*/ 761551 h 762522"/>
              <a:gd name="connsiteX3" fmla="*/ 29879 w 6730938"/>
              <a:gd name="connsiteY3" fmla="*/ 188864 h 762522"/>
              <a:gd name="connsiteX0" fmla="*/ -1 w 6696693"/>
              <a:gd name="connsiteY0" fmla="*/ 188864 h 188863"/>
              <a:gd name="connsiteX1" fmla="*/ 6696693 w 6696693"/>
              <a:gd name="connsiteY1" fmla="*/ 33022 h 188863"/>
              <a:gd name="connsiteX2" fmla="*/ -1 w 6696693"/>
              <a:gd name="connsiteY2" fmla="*/ 188864 h 188863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3970 w 6756248"/>
              <a:gd name="connsiteY0" fmla="*/ 501224 h 847269"/>
              <a:gd name="connsiteX1" fmla="*/ 6700664 w 6756248"/>
              <a:gd name="connsiteY1" fmla="*/ 345382 h 847269"/>
              <a:gd name="connsiteX2" fmla="*/ 3970 w 6756248"/>
              <a:gd name="connsiteY2" fmla="*/ 501224 h 847269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4246 w 6708142"/>
              <a:gd name="connsiteY0" fmla="*/ 689949 h 1369838"/>
              <a:gd name="connsiteX1" fmla="*/ 6700940 w 6708142"/>
              <a:gd name="connsiteY1" fmla="*/ 534107 h 1369838"/>
              <a:gd name="connsiteX2" fmla="*/ 4246 w 6708142"/>
              <a:gd name="connsiteY2" fmla="*/ 689949 h 1369838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5547 w 6702241"/>
              <a:gd name="connsiteY0" fmla="*/ 620653 h 1300542"/>
              <a:gd name="connsiteX1" fmla="*/ 6702241 w 6702241"/>
              <a:gd name="connsiteY1" fmla="*/ 464811 h 1300542"/>
              <a:gd name="connsiteX2" fmla="*/ 5547 w 6702241"/>
              <a:gd name="connsiteY2" fmla="*/ 620653 h 1300542"/>
              <a:gd name="connsiteX0" fmla="*/ 5547 w 6702241"/>
              <a:gd name="connsiteY0" fmla="*/ 620653 h 1146123"/>
              <a:gd name="connsiteX1" fmla="*/ 6702241 w 6702241"/>
              <a:gd name="connsiteY1" fmla="*/ 464811 h 1146123"/>
              <a:gd name="connsiteX2" fmla="*/ 5547 w 6702241"/>
              <a:gd name="connsiteY2" fmla="*/ 620653 h 1146123"/>
              <a:gd name="connsiteX0" fmla="*/ 6940 w 6703634"/>
              <a:gd name="connsiteY0" fmla="*/ 478252 h 1003722"/>
              <a:gd name="connsiteX1" fmla="*/ 6703634 w 6703634"/>
              <a:gd name="connsiteY1" fmla="*/ 322410 h 1003722"/>
              <a:gd name="connsiteX2" fmla="*/ 6940 w 6703634"/>
              <a:gd name="connsiteY2" fmla="*/ 478252 h 1003722"/>
              <a:gd name="connsiteX0" fmla="*/ 6940 w 6703634"/>
              <a:gd name="connsiteY0" fmla="*/ 478252 h 927312"/>
              <a:gd name="connsiteX1" fmla="*/ 6703634 w 6703634"/>
              <a:gd name="connsiteY1" fmla="*/ 322410 h 927312"/>
              <a:gd name="connsiteX2" fmla="*/ 6940 w 6703634"/>
              <a:gd name="connsiteY2" fmla="*/ 478252 h 927312"/>
              <a:gd name="connsiteX0" fmla="*/ 908 w 6697602"/>
              <a:gd name="connsiteY0" fmla="*/ 492896 h 957162"/>
              <a:gd name="connsiteX1" fmla="*/ 6697602 w 6697602"/>
              <a:gd name="connsiteY1" fmla="*/ 337054 h 957162"/>
              <a:gd name="connsiteX2" fmla="*/ 908 w 6697602"/>
              <a:gd name="connsiteY2" fmla="*/ 492896 h 957162"/>
              <a:gd name="connsiteX0" fmla="*/ 107 w 6696801"/>
              <a:gd name="connsiteY0" fmla="*/ 459499 h 888995"/>
              <a:gd name="connsiteX1" fmla="*/ 6696801 w 6696801"/>
              <a:gd name="connsiteY1" fmla="*/ 303657 h 888995"/>
              <a:gd name="connsiteX2" fmla="*/ 107 w 6696801"/>
              <a:gd name="connsiteY2" fmla="*/ 459499 h 888995"/>
              <a:gd name="connsiteX0" fmla="*/ 107 w 6696801"/>
              <a:gd name="connsiteY0" fmla="*/ 479688 h 909184"/>
              <a:gd name="connsiteX1" fmla="*/ 6696801 w 6696801"/>
              <a:gd name="connsiteY1" fmla="*/ 323846 h 909184"/>
              <a:gd name="connsiteX2" fmla="*/ 107 w 6696801"/>
              <a:gd name="connsiteY2" fmla="*/ 479688 h 909184"/>
              <a:gd name="connsiteX0" fmla="*/ 107 w 6696801"/>
              <a:gd name="connsiteY0" fmla="*/ 479688 h 940678"/>
              <a:gd name="connsiteX1" fmla="*/ 6696801 w 6696801"/>
              <a:gd name="connsiteY1" fmla="*/ 323846 h 940678"/>
              <a:gd name="connsiteX2" fmla="*/ 107 w 6696801"/>
              <a:gd name="connsiteY2" fmla="*/ 479688 h 940678"/>
              <a:gd name="connsiteX0" fmla="*/ 157 w 6696851"/>
              <a:gd name="connsiteY0" fmla="*/ 592191 h 1169389"/>
              <a:gd name="connsiteX1" fmla="*/ 6696851 w 6696851"/>
              <a:gd name="connsiteY1" fmla="*/ 436349 h 1169389"/>
              <a:gd name="connsiteX2" fmla="*/ 157 w 6696851"/>
              <a:gd name="connsiteY2" fmla="*/ 592191 h 1169389"/>
              <a:gd name="connsiteX0" fmla="*/ 493 w 6697187"/>
              <a:gd name="connsiteY0" fmla="*/ 497740 h 977584"/>
              <a:gd name="connsiteX1" fmla="*/ 6697187 w 6697187"/>
              <a:gd name="connsiteY1" fmla="*/ 341898 h 977584"/>
              <a:gd name="connsiteX2" fmla="*/ 493 w 6697187"/>
              <a:gd name="connsiteY2" fmla="*/ 497740 h 977584"/>
              <a:gd name="connsiteX0" fmla="*/ 500 w 6642198"/>
              <a:gd name="connsiteY0" fmla="*/ 513253 h 980121"/>
              <a:gd name="connsiteX1" fmla="*/ 6642198 w 6642198"/>
              <a:gd name="connsiteY1" fmla="*/ 321242 h 980121"/>
              <a:gd name="connsiteX2" fmla="*/ 500 w 6642198"/>
              <a:gd name="connsiteY2" fmla="*/ 513253 h 980121"/>
              <a:gd name="connsiteX0" fmla="*/ 491 w 6709825"/>
              <a:gd name="connsiteY0" fmla="*/ 478133 h 976265"/>
              <a:gd name="connsiteX1" fmla="*/ 6709825 w 6709825"/>
              <a:gd name="connsiteY1" fmla="*/ 370770 h 976265"/>
              <a:gd name="connsiteX2" fmla="*/ 491 w 6709825"/>
              <a:gd name="connsiteY2" fmla="*/ 478133 h 976265"/>
              <a:gd name="connsiteX0" fmla="*/ 491 w 6709825"/>
              <a:gd name="connsiteY0" fmla="*/ 478133 h 962255"/>
              <a:gd name="connsiteX1" fmla="*/ 6709825 w 6709825"/>
              <a:gd name="connsiteY1" fmla="*/ 370770 h 962255"/>
              <a:gd name="connsiteX2" fmla="*/ 491 w 6709825"/>
              <a:gd name="connsiteY2" fmla="*/ 478133 h 962255"/>
              <a:gd name="connsiteX0" fmla="*/ 905 w 6710239"/>
              <a:gd name="connsiteY0" fmla="*/ 471953 h 956075"/>
              <a:gd name="connsiteX1" fmla="*/ 6710239 w 6710239"/>
              <a:gd name="connsiteY1" fmla="*/ 364590 h 956075"/>
              <a:gd name="connsiteX2" fmla="*/ 905 w 6710239"/>
              <a:gd name="connsiteY2" fmla="*/ 471953 h 956075"/>
              <a:gd name="connsiteX0" fmla="*/ 933 w 6710267"/>
              <a:gd name="connsiteY0" fmla="*/ 454975 h 939097"/>
              <a:gd name="connsiteX1" fmla="*/ 6710267 w 6710267"/>
              <a:gd name="connsiteY1" fmla="*/ 347612 h 939097"/>
              <a:gd name="connsiteX2" fmla="*/ 933 w 6710267"/>
              <a:gd name="connsiteY2" fmla="*/ 454975 h 939097"/>
              <a:gd name="connsiteX0" fmla="*/ 933 w 6710267"/>
              <a:gd name="connsiteY0" fmla="*/ 454975 h 903078"/>
              <a:gd name="connsiteX1" fmla="*/ 6710267 w 6710267"/>
              <a:gd name="connsiteY1" fmla="*/ 347612 h 903078"/>
              <a:gd name="connsiteX2" fmla="*/ 933 w 6710267"/>
              <a:gd name="connsiteY2" fmla="*/ 454975 h 903078"/>
              <a:gd name="connsiteX0" fmla="*/ 1137 w 6303942"/>
              <a:gd name="connsiteY0" fmla="*/ 450007 h 902803"/>
              <a:gd name="connsiteX1" fmla="*/ 6303942 w 6303942"/>
              <a:gd name="connsiteY1" fmla="*/ 356384 h 902803"/>
              <a:gd name="connsiteX2" fmla="*/ 1137 w 6303942"/>
              <a:gd name="connsiteY2" fmla="*/ 450007 h 902803"/>
              <a:gd name="connsiteX0" fmla="*/ 763 w 6303568"/>
              <a:gd name="connsiteY0" fmla="*/ 345042 h 691510"/>
              <a:gd name="connsiteX1" fmla="*/ 6303568 w 6303568"/>
              <a:gd name="connsiteY1" fmla="*/ 251419 h 691510"/>
              <a:gd name="connsiteX2" fmla="*/ 763 w 6303568"/>
              <a:gd name="connsiteY2" fmla="*/ 345042 h 691510"/>
              <a:gd name="connsiteX0" fmla="*/ 464 w 6303269"/>
              <a:gd name="connsiteY0" fmla="*/ 301419 h 603002"/>
              <a:gd name="connsiteX1" fmla="*/ 6303269 w 6303269"/>
              <a:gd name="connsiteY1" fmla="*/ 207796 h 603002"/>
              <a:gd name="connsiteX2" fmla="*/ 464 w 6303269"/>
              <a:gd name="connsiteY2" fmla="*/ 301419 h 603002"/>
              <a:gd name="connsiteX0" fmla="*/ 2 w 6302807"/>
              <a:gd name="connsiteY0" fmla="*/ 232453 h 459965"/>
              <a:gd name="connsiteX1" fmla="*/ 6302807 w 6302807"/>
              <a:gd name="connsiteY1" fmla="*/ 138830 h 459965"/>
              <a:gd name="connsiteX2" fmla="*/ 2 w 6302807"/>
              <a:gd name="connsiteY2" fmla="*/ 232453 h 459965"/>
              <a:gd name="connsiteX0" fmla="*/ 2 w 6302807"/>
              <a:gd name="connsiteY0" fmla="*/ 218785 h 430437"/>
              <a:gd name="connsiteX1" fmla="*/ 6302807 w 6302807"/>
              <a:gd name="connsiteY1" fmla="*/ 125162 h 430437"/>
              <a:gd name="connsiteX2" fmla="*/ 2 w 6302807"/>
              <a:gd name="connsiteY2" fmla="*/ 218785 h 430437"/>
              <a:gd name="connsiteX0" fmla="*/ 2 w 6302807"/>
              <a:gd name="connsiteY0" fmla="*/ 150184 h 361836"/>
              <a:gd name="connsiteX1" fmla="*/ 6302807 w 6302807"/>
              <a:gd name="connsiteY1" fmla="*/ 56561 h 361836"/>
              <a:gd name="connsiteX2" fmla="*/ 2 w 6302807"/>
              <a:gd name="connsiteY2" fmla="*/ 150184 h 361836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133 w 6302938"/>
              <a:gd name="connsiteY0" fmla="*/ 213846 h 451605"/>
              <a:gd name="connsiteX1" fmla="*/ 6302938 w 6302938"/>
              <a:gd name="connsiteY1" fmla="*/ 120223 h 451605"/>
              <a:gd name="connsiteX2" fmla="*/ 133 w 6302938"/>
              <a:gd name="connsiteY2" fmla="*/ 213846 h 451605"/>
              <a:gd name="connsiteX0" fmla="*/ 2289 w 6305094"/>
              <a:gd name="connsiteY0" fmla="*/ 237792 h 499248"/>
              <a:gd name="connsiteX1" fmla="*/ 6305094 w 6305094"/>
              <a:gd name="connsiteY1" fmla="*/ 144169 h 499248"/>
              <a:gd name="connsiteX2" fmla="*/ 2289 w 6305094"/>
              <a:gd name="connsiteY2" fmla="*/ 237792 h 499248"/>
              <a:gd name="connsiteX0" fmla="*/ 1330 w 6304135"/>
              <a:gd name="connsiteY0" fmla="*/ 208330 h 440630"/>
              <a:gd name="connsiteX1" fmla="*/ 6304135 w 6304135"/>
              <a:gd name="connsiteY1" fmla="*/ 114707 h 440630"/>
              <a:gd name="connsiteX2" fmla="*/ 1330 w 6304135"/>
              <a:gd name="connsiteY2" fmla="*/ 208330 h 440630"/>
              <a:gd name="connsiteX0" fmla="*/ 1330 w 6304135"/>
              <a:gd name="connsiteY0" fmla="*/ 190557 h 422857"/>
              <a:gd name="connsiteX1" fmla="*/ 6304135 w 6304135"/>
              <a:gd name="connsiteY1" fmla="*/ 96934 h 422857"/>
              <a:gd name="connsiteX2" fmla="*/ 1330 w 6304135"/>
              <a:gd name="connsiteY2" fmla="*/ 190557 h 422857"/>
              <a:gd name="connsiteX0" fmla="*/ 1322 w 6304127"/>
              <a:gd name="connsiteY0" fmla="*/ 190557 h 391618"/>
              <a:gd name="connsiteX1" fmla="*/ 6304127 w 6304127"/>
              <a:gd name="connsiteY1" fmla="*/ 96934 h 391618"/>
              <a:gd name="connsiteX2" fmla="*/ 1322 w 6304127"/>
              <a:gd name="connsiteY2" fmla="*/ 190557 h 391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04127" h="391618">
                <a:moveTo>
                  <a:pt x="1322" y="190557"/>
                </a:moveTo>
                <a:cubicBezTo>
                  <a:pt x="58819" y="-206459"/>
                  <a:pt x="1676272" y="148415"/>
                  <a:pt x="6304127" y="96934"/>
                </a:cubicBezTo>
                <a:cubicBezTo>
                  <a:pt x="1758417" y="309945"/>
                  <a:pt x="-56175" y="587573"/>
                  <a:pt x="1322" y="190557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1" name="椭圆 153"/>
          <p:cNvSpPr/>
          <p:nvPr/>
        </p:nvSpPr>
        <p:spPr>
          <a:xfrm rot="20216895">
            <a:off x="695390" y="2986010"/>
            <a:ext cx="2511503" cy="100940"/>
          </a:xfrm>
          <a:custGeom>
            <a:avLst/>
            <a:gdLst>
              <a:gd name="connsiteX0" fmla="*/ 0 w 2017875"/>
              <a:gd name="connsiteY0" fmla="*/ 572687 h 1145373"/>
              <a:gd name="connsiteX1" fmla="*/ 1008938 w 2017875"/>
              <a:gd name="connsiteY1" fmla="*/ 0 h 1145373"/>
              <a:gd name="connsiteX2" fmla="*/ 2017876 w 2017875"/>
              <a:gd name="connsiteY2" fmla="*/ 572687 h 1145373"/>
              <a:gd name="connsiteX3" fmla="*/ 1008938 w 2017875"/>
              <a:gd name="connsiteY3" fmla="*/ 1145374 h 1145373"/>
              <a:gd name="connsiteX4" fmla="*/ 0 w 2017875"/>
              <a:gd name="connsiteY4" fmla="*/ 572687 h 1145373"/>
              <a:gd name="connsiteX0" fmla="*/ 0 w 3324884"/>
              <a:gd name="connsiteY0" fmla="*/ 572954 h 1145856"/>
              <a:gd name="connsiteX1" fmla="*/ 1008938 w 3324884"/>
              <a:gd name="connsiteY1" fmla="*/ 267 h 1145856"/>
              <a:gd name="connsiteX2" fmla="*/ 3324884 w 3324884"/>
              <a:gd name="connsiteY2" fmla="*/ 519766 h 1145856"/>
              <a:gd name="connsiteX3" fmla="*/ 1008938 w 3324884"/>
              <a:gd name="connsiteY3" fmla="*/ 1145641 h 1145856"/>
              <a:gd name="connsiteX4" fmla="*/ 0 w 3324884"/>
              <a:gd name="connsiteY4" fmla="*/ 572954 h 1145856"/>
              <a:gd name="connsiteX0" fmla="*/ 0 w 5722559"/>
              <a:gd name="connsiteY0" fmla="*/ 576096 h 1150485"/>
              <a:gd name="connsiteX1" fmla="*/ 1008938 w 5722559"/>
              <a:gd name="connsiteY1" fmla="*/ 3409 h 1150485"/>
              <a:gd name="connsiteX2" fmla="*/ 5722559 w 5722559"/>
              <a:gd name="connsiteY2" fmla="*/ 418219 h 1150485"/>
              <a:gd name="connsiteX3" fmla="*/ 1008938 w 5722559"/>
              <a:gd name="connsiteY3" fmla="*/ 1148783 h 1150485"/>
              <a:gd name="connsiteX4" fmla="*/ 0 w 5722559"/>
              <a:gd name="connsiteY4" fmla="*/ 576096 h 1150485"/>
              <a:gd name="connsiteX0" fmla="*/ 0 w 5933329"/>
              <a:gd name="connsiteY0" fmla="*/ 574549 h 1148330"/>
              <a:gd name="connsiteX1" fmla="*/ 1008938 w 5933329"/>
              <a:gd name="connsiteY1" fmla="*/ 1862 h 1148330"/>
              <a:gd name="connsiteX2" fmla="*/ 5933329 w 5933329"/>
              <a:gd name="connsiteY2" fmla="*/ 450113 h 1148330"/>
              <a:gd name="connsiteX3" fmla="*/ 1008938 w 5933329"/>
              <a:gd name="connsiteY3" fmla="*/ 1147236 h 1148330"/>
              <a:gd name="connsiteX4" fmla="*/ 0 w 5933329"/>
              <a:gd name="connsiteY4" fmla="*/ 574549 h 1148330"/>
              <a:gd name="connsiteX0" fmla="*/ 2782 w 6699476"/>
              <a:gd name="connsiteY0" fmla="*/ 575982 h 1150331"/>
              <a:gd name="connsiteX1" fmla="*/ 1011720 w 6699476"/>
              <a:gd name="connsiteY1" fmla="*/ 3295 h 1150331"/>
              <a:gd name="connsiteX2" fmla="*/ 6699476 w 6699476"/>
              <a:gd name="connsiteY2" fmla="*/ 420140 h 1150331"/>
              <a:gd name="connsiteX3" fmla="*/ 1011720 w 6699476"/>
              <a:gd name="connsiteY3" fmla="*/ 1148669 h 1150331"/>
              <a:gd name="connsiteX4" fmla="*/ 2782 w 6699476"/>
              <a:gd name="connsiteY4" fmla="*/ 575982 h 1150331"/>
              <a:gd name="connsiteX0" fmla="*/ 9055 w 6705749"/>
              <a:gd name="connsiteY0" fmla="*/ 575982 h 1149635"/>
              <a:gd name="connsiteX1" fmla="*/ 1017993 w 6705749"/>
              <a:gd name="connsiteY1" fmla="*/ 3295 h 1149635"/>
              <a:gd name="connsiteX2" fmla="*/ 6705749 w 6705749"/>
              <a:gd name="connsiteY2" fmla="*/ 420140 h 1149635"/>
              <a:gd name="connsiteX3" fmla="*/ 1017993 w 6705749"/>
              <a:gd name="connsiteY3" fmla="*/ 1148669 h 1149635"/>
              <a:gd name="connsiteX4" fmla="*/ 9055 w 6705749"/>
              <a:gd name="connsiteY4" fmla="*/ 575982 h 1149635"/>
              <a:gd name="connsiteX0" fmla="*/ 29879 w 6726573"/>
              <a:gd name="connsiteY0" fmla="*/ 575982 h 1149640"/>
              <a:gd name="connsiteX1" fmla="*/ 1038817 w 6726573"/>
              <a:gd name="connsiteY1" fmla="*/ 3295 h 1149640"/>
              <a:gd name="connsiteX2" fmla="*/ 6726573 w 6726573"/>
              <a:gd name="connsiteY2" fmla="*/ 420140 h 1149640"/>
              <a:gd name="connsiteX3" fmla="*/ 1038817 w 6726573"/>
              <a:gd name="connsiteY3" fmla="*/ 1148669 h 1149640"/>
              <a:gd name="connsiteX4" fmla="*/ 29879 w 6726573"/>
              <a:gd name="connsiteY4" fmla="*/ 575982 h 1149640"/>
              <a:gd name="connsiteX0" fmla="*/ 29879 w 6730938"/>
              <a:gd name="connsiteY0" fmla="*/ 188864 h 762522"/>
              <a:gd name="connsiteX1" fmla="*/ 6726573 w 6730938"/>
              <a:gd name="connsiteY1" fmla="*/ 33022 h 762522"/>
              <a:gd name="connsiteX2" fmla="*/ 1038817 w 6730938"/>
              <a:gd name="connsiteY2" fmla="*/ 761551 h 762522"/>
              <a:gd name="connsiteX3" fmla="*/ 29879 w 6730938"/>
              <a:gd name="connsiteY3" fmla="*/ 188864 h 762522"/>
              <a:gd name="connsiteX0" fmla="*/ -1 w 6696693"/>
              <a:gd name="connsiteY0" fmla="*/ 188864 h 188863"/>
              <a:gd name="connsiteX1" fmla="*/ 6696693 w 6696693"/>
              <a:gd name="connsiteY1" fmla="*/ 33022 h 188863"/>
              <a:gd name="connsiteX2" fmla="*/ -1 w 6696693"/>
              <a:gd name="connsiteY2" fmla="*/ 188864 h 188863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4515 w 6701209"/>
              <a:gd name="connsiteY0" fmla="*/ 444629 h 790674"/>
              <a:gd name="connsiteX1" fmla="*/ 6701209 w 6701209"/>
              <a:gd name="connsiteY1" fmla="*/ 288787 h 790674"/>
              <a:gd name="connsiteX2" fmla="*/ 4515 w 6701209"/>
              <a:gd name="connsiteY2" fmla="*/ 444629 h 790674"/>
              <a:gd name="connsiteX0" fmla="*/ 3970 w 6756248"/>
              <a:gd name="connsiteY0" fmla="*/ 501224 h 847269"/>
              <a:gd name="connsiteX1" fmla="*/ 6700664 w 6756248"/>
              <a:gd name="connsiteY1" fmla="*/ 345382 h 847269"/>
              <a:gd name="connsiteX2" fmla="*/ 3970 w 6756248"/>
              <a:gd name="connsiteY2" fmla="*/ 501224 h 847269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3970 w 6756248"/>
              <a:gd name="connsiteY0" fmla="*/ 501224 h 1181113"/>
              <a:gd name="connsiteX1" fmla="*/ 6700664 w 6756248"/>
              <a:gd name="connsiteY1" fmla="*/ 345382 h 1181113"/>
              <a:gd name="connsiteX2" fmla="*/ 3970 w 6756248"/>
              <a:gd name="connsiteY2" fmla="*/ 501224 h 1181113"/>
              <a:gd name="connsiteX0" fmla="*/ 4246 w 6708142"/>
              <a:gd name="connsiteY0" fmla="*/ 689949 h 1369838"/>
              <a:gd name="connsiteX1" fmla="*/ 6700940 w 6708142"/>
              <a:gd name="connsiteY1" fmla="*/ 534107 h 1369838"/>
              <a:gd name="connsiteX2" fmla="*/ 4246 w 6708142"/>
              <a:gd name="connsiteY2" fmla="*/ 689949 h 1369838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4171 w 6716774"/>
              <a:gd name="connsiteY0" fmla="*/ 854941 h 1534830"/>
              <a:gd name="connsiteX1" fmla="*/ 6700865 w 6716774"/>
              <a:gd name="connsiteY1" fmla="*/ 699099 h 1534830"/>
              <a:gd name="connsiteX2" fmla="*/ 4171 w 6716774"/>
              <a:gd name="connsiteY2" fmla="*/ 854941 h 1534830"/>
              <a:gd name="connsiteX0" fmla="*/ 5547 w 6702241"/>
              <a:gd name="connsiteY0" fmla="*/ 620653 h 1300542"/>
              <a:gd name="connsiteX1" fmla="*/ 6702241 w 6702241"/>
              <a:gd name="connsiteY1" fmla="*/ 464811 h 1300542"/>
              <a:gd name="connsiteX2" fmla="*/ 5547 w 6702241"/>
              <a:gd name="connsiteY2" fmla="*/ 620653 h 1300542"/>
              <a:gd name="connsiteX0" fmla="*/ 5547 w 6702241"/>
              <a:gd name="connsiteY0" fmla="*/ 620653 h 1146123"/>
              <a:gd name="connsiteX1" fmla="*/ 6702241 w 6702241"/>
              <a:gd name="connsiteY1" fmla="*/ 464811 h 1146123"/>
              <a:gd name="connsiteX2" fmla="*/ 5547 w 6702241"/>
              <a:gd name="connsiteY2" fmla="*/ 620653 h 1146123"/>
              <a:gd name="connsiteX0" fmla="*/ 6940 w 6703634"/>
              <a:gd name="connsiteY0" fmla="*/ 478252 h 1003722"/>
              <a:gd name="connsiteX1" fmla="*/ 6703634 w 6703634"/>
              <a:gd name="connsiteY1" fmla="*/ 322410 h 1003722"/>
              <a:gd name="connsiteX2" fmla="*/ 6940 w 6703634"/>
              <a:gd name="connsiteY2" fmla="*/ 478252 h 1003722"/>
              <a:gd name="connsiteX0" fmla="*/ 6940 w 6703634"/>
              <a:gd name="connsiteY0" fmla="*/ 478252 h 927312"/>
              <a:gd name="connsiteX1" fmla="*/ 6703634 w 6703634"/>
              <a:gd name="connsiteY1" fmla="*/ 322410 h 927312"/>
              <a:gd name="connsiteX2" fmla="*/ 6940 w 6703634"/>
              <a:gd name="connsiteY2" fmla="*/ 478252 h 927312"/>
              <a:gd name="connsiteX0" fmla="*/ 908 w 6697602"/>
              <a:gd name="connsiteY0" fmla="*/ 492896 h 957162"/>
              <a:gd name="connsiteX1" fmla="*/ 6697602 w 6697602"/>
              <a:gd name="connsiteY1" fmla="*/ 337054 h 957162"/>
              <a:gd name="connsiteX2" fmla="*/ 908 w 6697602"/>
              <a:gd name="connsiteY2" fmla="*/ 492896 h 957162"/>
              <a:gd name="connsiteX0" fmla="*/ 107 w 6696801"/>
              <a:gd name="connsiteY0" fmla="*/ 459499 h 888995"/>
              <a:gd name="connsiteX1" fmla="*/ 6696801 w 6696801"/>
              <a:gd name="connsiteY1" fmla="*/ 303657 h 888995"/>
              <a:gd name="connsiteX2" fmla="*/ 107 w 6696801"/>
              <a:gd name="connsiteY2" fmla="*/ 459499 h 888995"/>
              <a:gd name="connsiteX0" fmla="*/ 107 w 6696801"/>
              <a:gd name="connsiteY0" fmla="*/ 479688 h 909184"/>
              <a:gd name="connsiteX1" fmla="*/ 6696801 w 6696801"/>
              <a:gd name="connsiteY1" fmla="*/ 323846 h 909184"/>
              <a:gd name="connsiteX2" fmla="*/ 107 w 6696801"/>
              <a:gd name="connsiteY2" fmla="*/ 479688 h 909184"/>
              <a:gd name="connsiteX0" fmla="*/ 107 w 6696801"/>
              <a:gd name="connsiteY0" fmla="*/ 479688 h 940678"/>
              <a:gd name="connsiteX1" fmla="*/ 6696801 w 6696801"/>
              <a:gd name="connsiteY1" fmla="*/ 323846 h 940678"/>
              <a:gd name="connsiteX2" fmla="*/ 107 w 6696801"/>
              <a:gd name="connsiteY2" fmla="*/ 479688 h 940678"/>
              <a:gd name="connsiteX0" fmla="*/ 157 w 6696851"/>
              <a:gd name="connsiteY0" fmla="*/ 592191 h 1169389"/>
              <a:gd name="connsiteX1" fmla="*/ 6696851 w 6696851"/>
              <a:gd name="connsiteY1" fmla="*/ 436349 h 1169389"/>
              <a:gd name="connsiteX2" fmla="*/ 157 w 6696851"/>
              <a:gd name="connsiteY2" fmla="*/ 592191 h 1169389"/>
              <a:gd name="connsiteX0" fmla="*/ 493 w 6697187"/>
              <a:gd name="connsiteY0" fmla="*/ 497740 h 977584"/>
              <a:gd name="connsiteX1" fmla="*/ 6697187 w 6697187"/>
              <a:gd name="connsiteY1" fmla="*/ 341898 h 977584"/>
              <a:gd name="connsiteX2" fmla="*/ 493 w 6697187"/>
              <a:gd name="connsiteY2" fmla="*/ 497740 h 977584"/>
              <a:gd name="connsiteX0" fmla="*/ 500 w 6642198"/>
              <a:gd name="connsiteY0" fmla="*/ 513253 h 980121"/>
              <a:gd name="connsiteX1" fmla="*/ 6642198 w 6642198"/>
              <a:gd name="connsiteY1" fmla="*/ 321242 h 980121"/>
              <a:gd name="connsiteX2" fmla="*/ 500 w 6642198"/>
              <a:gd name="connsiteY2" fmla="*/ 513253 h 980121"/>
              <a:gd name="connsiteX0" fmla="*/ 491 w 6709825"/>
              <a:gd name="connsiteY0" fmla="*/ 478133 h 976265"/>
              <a:gd name="connsiteX1" fmla="*/ 6709825 w 6709825"/>
              <a:gd name="connsiteY1" fmla="*/ 370770 h 976265"/>
              <a:gd name="connsiteX2" fmla="*/ 491 w 6709825"/>
              <a:gd name="connsiteY2" fmla="*/ 478133 h 976265"/>
              <a:gd name="connsiteX0" fmla="*/ 491 w 6709825"/>
              <a:gd name="connsiteY0" fmla="*/ 478133 h 962255"/>
              <a:gd name="connsiteX1" fmla="*/ 6709825 w 6709825"/>
              <a:gd name="connsiteY1" fmla="*/ 370770 h 962255"/>
              <a:gd name="connsiteX2" fmla="*/ 491 w 6709825"/>
              <a:gd name="connsiteY2" fmla="*/ 478133 h 962255"/>
              <a:gd name="connsiteX0" fmla="*/ 905 w 6710239"/>
              <a:gd name="connsiteY0" fmla="*/ 471953 h 956075"/>
              <a:gd name="connsiteX1" fmla="*/ 6710239 w 6710239"/>
              <a:gd name="connsiteY1" fmla="*/ 364590 h 956075"/>
              <a:gd name="connsiteX2" fmla="*/ 905 w 6710239"/>
              <a:gd name="connsiteY2" fmla="*/ 471953 h 956075"/>
              <a:gd name="connsiteX0" fmla="*/ 933 w 6710267"/>
              <a:gd name="connsiteY0" fmla="*/ 454975 h 939097"/>
              <a:gd name="connsiteX1" fmla="*/ 6710267 w 6710267"/>
              <a:gd name="connsiteY1" fmla="*/ 347612 h 939097"/>
              <a:gd name="connsiteX2" fmla="*/ 933 w 6710267"/>
              <a:gd name="connsiteY2" fmla="*/ 454975 h 939097"/>
              <a:gd name="connsiteX0" fmla="*/ 933 w 6710267"/>
              <a:gd name="connsiteY0" fmla="*/ 454975 h 903078"/>
              <a:gd name="connsiteX1" fmla="*/ 6710267 w 6710267"/>
              <a:gd name="connsiteY1" fmla="*/ 347612 h 903078"/>
              <a:gd name="connsiteX2" fmla="*/ 933 w 6710267"/>
              <a:gd name="connsiteY2" fmla="*/ 454975 h 903078"/>
              <a:gd name="connsiteX0" fmla="*/ 1137 w 6303942"/>
              <a:gd name="connsiteY0" fmla="*/ 450007 h 902803"/>
              <a:gd name="connsiteX1" fmla="*/ 6303942 w 6303942"/>
              <a:gd name="connsiteY1" fmla="*/ 356384 h 902803"/>
              <a:gd name="connsiteX2" fmla="*/ 1137 w 6303942"/>
              <a:gd name="connsiteY2" fmla="*/ 450007 h 902803"/>
              <a:gd name="connsiteX0" fmla="*/ 763 w 6303568"/>
              <a:gd name="connsiteY0" fmla="*/ 345042 h 691510"/>
              <a:gd name="connsiteX1" fmla="*/ 6303568 w 6303568"/>
              <a:gd name="connsiteY1" fmla="*/ 251419 h 691510"/>
              <a:gd name="connsiteX2" fmla="*/ 763 w 6303568"/>
              <a:gd name="connsiteY2" fmla="*/ 345042 h 691510"/>
              <a:gd name="connsiteX0" fmla="*/ 464 w 6303269"/>
              <a:gd name="connsiteY0" fmla="*/ 301419 h 603002"/>
              <a:gd name="connsiteX1" fmla="*/ 6303269 w 6303269"/>
              <a:gd name="connsiteY1" fmla="*/ 207796 h 603002"/>
              <a:gd name="connsiteX2" fmla="*/ 464 w 6303269"/>
              <a:gd name="connsiteY2" fmla="*/ 301419 h 603002"/>
              <a:gd name="connsiteX0" fmla="*/ 2 w 6302807"/>
              <a:gd name="connsiteY0" fmla="*/ 232453 h 459965"/>
              <a:gd name="connsiteX1" fmla="*/ 6302807 w 6302807"/>
              <a:gd name="connsiteY1" fmla="*/ 138830 h 459965"/>
              <a:gd name="connsiteX2" fmla="*/ 2 w 6302807"/>
              <a:gd name="connsiteY2" fmla="*/ 232453 h 459965"/>
              <a:gd name="connsiteX0" fmla="*/ 2 w 6302807"/>
              <a:gd name="connsiteY0" fmla="*/ 218785 h 430437"/>
              <a:gd name="connsiteX1" fmla="*/ 6302807 w 6302807"/>
              <a:gd name="connsiteY1" fmla="*/ 125162 h 430437"/>
              <a:gd name="connsiteX2" fmla="*/ 2 w 6302807"/>
              <a:gd name="connsiteY2" fmla="*/ 218785 h 430437"/>
              <a:gd name="connsiteX0" fmla="*/ 2 w 6302807"/>
              <a:gd name="connsiteY0" fmla="*/ 150184 h 361836"/>
              <a:gd name="connsiteX1" fmla="*/ 6302807 w 6302807"/>
              <a:gd name="connsiteY1" fmla="*/ 56561 h 361836"/>
              <a:gd name="connsiteX2" fmla="*/ 2 w 6302807"/>
              <a:gd name="connsiteY2" fmla="*/ 150184 h 361836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2 w 6302807"/>
              <a:gd name="connsiteY0" fmla="*/ 150184 h 324754"/>
              <a:gd name="connsiteX1" fmla="*/ 6302807 w 6302807"/>
              <a:gd name="connsiteY1" fmla="*/ 56561 h 324754"/>
              <a:gd name="connsiteX2" fmla="*/ 2 w 6302807"/>
              <a:gd name="connsiteY2" fmla="*/ 150184 h 324754"/>
              <a:gd name="connsiteX0" fmla="*/ 133 w 6302938"/>
              <a:gd name="connsiteY0" fmla="*/ 213846 h 451605"/>
              <a:gd name="connsiteX1" fmla="*/ 6302938 w 6302938"/>
              <a:gd name="connsiteY1" fmla="*/ 120223 h 451605"/>
              <a:gd name="connsiteX2" fmla="*/ 133 w 6302938"/>
              <a:gd name="connsiteY2" fmla="*/ 213846 h 451605"/>
              <a:gd name="connsiteX0" fmla="*/ 2289 w 6305094"/>
              <a:gd name="connsiteY0" fmla="*/ 237792 h 499248"/>
              <a:gd name="connsiteX1" fmla="*/ 6305094 w 6305094"/>
              <a:gd name="connsiteY1" fmla="*/ 144169 h 499248"/>
              <a:gd name="connsiteX2" fmla="*/ 2289 w 6305094"/>
              <a:gd name="connsiteY2" fmla="*/ 237792 h 499248"/>
              <a:gd name="connsiteX0" fmla="*/ 1330 w 6304135"/>
              <a:gd name="connsiteY0" fmla="*/ 208330 h 440630"/>
              <a:gd name="connsiteX1" fmla="*/ 6304135 w 6304135"/>
              <a:gd name="connsiteY1" fmla="*/ 114707 h 440630"/>
              <a:gd name="connsiteX2" fmla="*/ 1330 w 6304135"/>
              <a:gd name="connsiteY2" fmla="*/ 208330 h 440630"/>
              <a:gd name="connsiteX0" fmla="*/ 1330 w 6304135"/>
              <a:gd name="connsiteY0" fmla="*/ 190557 h 422857"/>
              <a:gd name="connsiteX1" fmla="*/ 6304135 w 6304135"/>
              <a:gd name="connsiteY1" fmla="*/ 96934 h 422857"/>
              <a:gd name="connsiteX2" fmla="*/ 1330 w 6304135"/>
              <a:gd name="connsiteY2" fmla="*/ 190557 h 422857"/>
              <a:gd name="connsiteX0" fmla="*/ 1322 w 6304127"/>
              <a:gd name="connsiteY0" fmla="*/ 190557 h 391618"/>
              <a:gd name="connsiteX1" fmla="*/ 6304127 w 6304127"/>
              <a:gd name="connsiteY1" fmla="*/ 96934 h 391618"/>
              <a:gd name="connsiteX2" fmla="*/ 1322 w 6304127"/>
              <a:gd name="connsiteY2" fmla="*/ 190557 h 391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04127" h="391618">
                <a:moveTo>
                  <a:pt x="1322" y="190557"/>
                </a:moveTo>
                <a:cubicBezTo>
                  <a:pt x="58819" y="-206459"/>
                  <a:pt x="1676272" y="148415"/>
                  <a:pt x="6304127" y="96934"/>
                </a:cubicBezTo>
                <a:cubicBezTo>
                  <a:pt x="1758417" y="309945"/>
                  <a:pt x="-56175" y="587573"/>
                  <a:pt x="1322" y="190557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2" name="组合 41"/>
          <p:cNvGrpSpPr/>
          <p:nvPr/>
        </p:nvGrpSpPr>
        <p:grpSpPr>
          <a:xfrm flipH="1">
            <a:off x="7713946" y="3069767"/>
            <a:ext cx="662314" cy="321681"/>
            <a:chOff x="2976168" y="457200"/>
            <a:chExt cx="3682942" cy="1788774"/>
          </a:xfrm>
        </p:grpSpPr>
        <p:sp>
          <p:nvSpPr>
            <p:cNvPr id="43" name="任意多边形 42"/>
            <p:cNvSpPr/>
            <p:nvPr/>
          </p:nvSpPr>
          <p:spPr>
            <a:xfrm>
              <a:off x="2976168" y="457200"/>
              <a:ext cx="3682942" cy="1788774"/>
            </a:xfrm>
            <a:custGeom>
              <a:avLst/>
              <a:gdLst>
                <a:gd name="connsiteX0" fmla="*/ 1779528 w 3682942"/>
                <a:gd name="connsiteY0" fmla="*/ 0 h 1788774"/>
                <a:gd name="connsiteX1" fmla="*/ 2513827 w 3682942"/>
                <a:gd name="connsiteY1" fmla="*/ 350016 h 1788774"/>
                <a:gd name="connsiteX2" fmla="*/ 2544287 w 3682942"/>
                <a:gd name="connsiteY2" fmla="*/ 420581 h 1788774"/>
                <a:gd name="connsiteX3" fmla="*/ 2612857 w 3682942"/>
                <a:gd name="connsiteY3" fmla="*/ 401635 h 1788774"/>
                <a:gd name="connsiteX4" fmla="*/ 2701278 w 3682942"/>
                <a:gd name="connsiteY4" fmla="*/ 393701 h 1788774"/>
                <a:gd name="connsiteX5" fmla="*/ 3131103 w 3682942"/>
                <a:gd name="connsiteY5" fmla="*/ 705522 h 1788774"/>
                <a:gd name="connsiteX6" fmla="*/ 3135207 w 3682942"/>
                <a:gd name="connsiteY6" fmla="*/ 741761 h 1788774"/>
                <a:gd name="connsiteX7" fmla="*/ 3241301 w 3682942"/>
                <a:gd name="connsiteY7" fmla="*/ 762006 h 1788774"/>
                <a:gd name="connsiteX8" fmla="*/ 3682942 w 3682942"/>
                <a:gd name="connsiteY8" fmla="*/ 1171575 h 1788774"/>
                <a:gd name="connsiteX9" fmla="*/ 2959835 w 3682942"/>
                <a:gd name="connsiteY9" fmla="*/ 1616075 h 1788774"/>
                <a:gd name="connsiteX10" fmla="*/ 2814104 w 3682942"/>
                <a:gd name="connsiteY10" fmla="*/ 1607044 h 1788774"/>
                <a:gd name="connsiteX11" fmla="*/ 2793126 w 3682942"/>
                <a:gd name="connsiteY11" fmla="*/ 1603041 h 1788774"/>
                <a:gd name="connsiteX12" fmla="*/ 2675211 w 3682942"/>
                <a:gd name="connsiteY12" fmla="*/ 1657716 h 1788774"/>
                <a:gd name="connsiteX13" fmla="*/ 1848181 w 3682942"/>
                <a:gd name="connsiteY13" fmla="*/ 1788774 h 1788774"/>
                <a:gd name="connsiteX14" fmla="*/ 878333 w 3682942"/>
                <a:gd name="connsiteY14" fmla="*/ 1591494 h 1788774"/>
                <a:gd name="connsiteX15" fmla="*/ 781491 w 3682942"/>
                <a:gd name="connsiteY15" fmla="*/ 1523235 h 1788774"/>
                <a:gd name="connsiteX16" fmla="*/ 700948 w 3682942"/>
                <a:gd name="connsiteY16" fmla="*/ 1539972 h 1788774"/>
                <a:gd name="connsiteX17" fmla="*/ 583377 w 3682942"/>
                <a:gd name="connsiteY17" fmla="*/ 1547906 h 1788774"/>
                <a:gd name="connsiteX18" fmla="*/ 0 w 3682942"/>
                <a:gd name="connsiteY18" fmla="*/ 1157381 h 1788774"/>
                <a:gd name="connsiteX19" fmla="*/ 356300 w 3682942"/>
                <a:gd name="connsiteY19" fmla="*/ 797545 h 1788774"/>
                <a:gd name="connsiteX20" fmla="*/ 415643 w 3682942"/>
                <a:gd name="connsiteY20" fmla="*/ 785214 h 1788774"/>
                <a:gd name="connsiteX21" fmla="*/ 421588 w 3682942"/>
                <a:gd name="connsiteY21" fmla="*/ 768168 h 1788774"/>
                <a:gd name="connsiteX22" fmla="*/ 954028 w 3682942"/>
                <a:gd name="connsiteY22" fmla="*/ 454026 h 1788774"/>
                <a:gd name="connsiteX23" fmla="*/ 998814 w 3682942"/>
                <a:gd name="connsiteY23" fmla="*/ 457543 h 1788774"/>
                <a:gd name="connsiteX24" fmla="*/ 1045229 w 3682942"/>
                <a:gd name="connsiteY24" fmla="*/ 350016 h 1788774"/>
                <a:gd name="connsiteX25" fmla="*/ 1779528 w 3682942"/>
                <a:gd name="connsiteY25" fmla="*/ 0 h 178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2942" h="1788774">
                  <a:moveTo>
                    <a:pt x="1779528" y="0"/>
                  </a:moveTo>
                  <a:cubicBezTo>
                    <a:pt x="2109626" y="0"/>
                    <a:pt x="2392847" y="144326"/>
                    <a:pt x="2513827" y="350016"/>
                  </a:cubicBezTo>
                  <a:lnTo>
                    <a:pt x="2544287" y="420581"/>
                  </a:lnTo>
                  <a:lnTo>
                    <a:pt x="2612857" y="401635"/>
                  </a:lnTo>
                  <a:cubicBezTo>
                    <a:pt x="2641418" y="396433"/>
                    <a:pt x="2670990" y="393701"/>
                    <a:pt x="2701278" y="393701"/>
                  </a:cubicBezTo>
                  <a:cubicBezTo>
                    <a:pt x="2913298" y="393701"/>
                    <a:pt x="3090192" y="527566"/>
                    <a:pt x="3131103" y="705522"/>
                  </a:cubicBezTo>
                  <a:lnTo>
                    <a:pt x="3135207" y="741761"/>
                  </a:lnTo>
                  <a:lnTo>
                    <a:pt x="3241301" y="762006"/>
                  </a:lnTo>
                  <a:cubicBezTo>
                    <a:pt x="3500835" y="829485"/>
                    <a:pt x="3682942" y="987457"/>
                    <a:pt x="3682942" y="1171575"/>
                  </a:cubicBezTo>
                  <a:cubicBezTo>
                    <a:pt x="3682942" y="1417066"/>
                    <a:pt x="3359196" y="1616075"/>
                    <a:pt x="2959835" y="1616075"/>
                  </a:cubicBezTo>
                  <a:cubicBezTo>
                    <a:pt x="2909915" y="1616075"/>
                    <a:pt x="2861176" y="1612966"/>
                    <a:pt x="2814104" y="1607044"/>
                  </a:cubicBezTo>
                  <a:lnTo>
                    <a:pt x="2793126" y="1603041"/>
                  </a:lnTo>
                  <a:lnTo>
                    <a:pt x="2675211" y="1657716"/>
                  </a:lnTo>
                  <a:cubicBezTo>
                    <a:pt x="2463556" y="1738691"/>
                    <a:pt x="2171157" y="1788774"/>
                    <a:pt x="1848181" y="1788774"/>
                  </a:cubicBezTo>
                  <a:cubicBezTo>
                    <a:pt x="1444462" y="1788774"/>
                    <a:pt x="1088518" y="1710519"/>
                    <a:pt x="878333" y="1591494"/>
                  </a:cubicBezTo>
                  <a:lnTo>
                    <a:pt x="781491" y="1523235"/>
                  </a:lnTo>
                  <a:lnTo>
                    <a:pt x="700948" y="1539972"/>
                  </a:lnTo>
                  <a:cubicBezTo>
                    <a:pt x="662971" y="1545174"/>
                    <a:pt x="623651" y="1547906"/>
                    <a:pt x="583377" y="1547906"/>
                  </a:cubicBezTo>
                  <a:cubicBezTo>
                    <a:pt x="261187" y="1547906"/>
                    <a:pt x="0" y="1373062"/>
                    <a:pt x="0" y="1157381"/>
                  </a:cubicBezTo>
                  <a:cubicBezTo>
                    <a:pt x="0" y="995620"/>
                    <a:pt x="146918" y="856830"/>
                    <a:pt x="356300" y="797545"/>
                  </a:cubicBezTo>
                  <a:lnTo>
                    <a:pt x="415643" y="785214"/>
                  </a:lnTo>
                  <a:lnTo>
                    <a:pt x="421588" y="768168"/>
                  </a:lnTo>
                  <a:cubicBezTo>
                    <a:pt x="509311" y="583560"/>
                    <a:pt x="714675" y="454026"/>
                    <a:pt x="954028" y="454026"/>
                  </a:cubicBezTo>
                  <a:lnTo>
                    <a:pt x="998814" y="457543"/>
                  </a:lnTo>
                  <a:lnTo>
                    <a:pt x="1045229" y="350016"/>
                  </a:lnTo>
                  <a:cubicBezTo>
                    <a:pt x="1166209" y="144326"/>
                    <a:pt x="1449431" y="0"/>
                    <a:pt x="1779528" y="0"/>
                  </a:cubicBezTo>
                  <a:close/>
                </a:path>
              </a:pathLst>
            </a:custGeom>
            <a:solidFill>
              <a:srgbClr val="FCF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2976168" y="1545699"/>
              <a:ext cx="3682942" cy="700275"/>
            </a:xfrm>
            <a:custGeom>
              <a:avLst/>
              <a:gdLst>
                <a:gd name="connsiteX0" fmla="*/ 15557 w 3682942"/>
                <a:gd name="connsiteY0" fmla="*/ 0 h 700275"/>
                <a:gd name="connsiteX1" fmla="*/ 45845 w 3682942"/>
                <a:gd name="connsiteY1" fmla="*/ 65317 h 700275"/>
                <a:gd name="connsiteX2" fmla="*/ 583377 w 3682942"/>
                <a:gd name="connsiteY2" fmla="*/ 303832 h 700275"/>
                <a:gd name="connsiteX3" fmla="*/ 700948 w 3682942"/>
                <a:gd name="connsiteY3" fmla="*/ 295898 h 700275"/>
                <a:gd name="connsiteX4" fmla="*/ 781491 w 3682942"/>
                <a:gd name="connsiteY4" fmla="*/ 279161 h 700275"/>
                <a:gd name="connsiteX5" fmla="*/ 878333 w 3682942"/>
                <a:gd name="connsiteY5" fmla="*/ 347420 h 700275"/>
                <a:gd name="connsiteX6" fmla="*/ 1848181 w 3682942"/>
                <a:gd name="connsiteY6" fmla="*/ 544700 h 700275"/>
                <a:gd name="connsiteX7" fmla="*/ 2675211 w 3682942"/>
                <a:gd name="connsiteY7" fmla="*/ 413642 h 700275"/>
                <a:gd name="connsiteX8" fmla="*/ 2793126 w 3682942"/>
                <a:gd name="connsiteY8" fmla="*/ 358967 h 700275"/>
                <a:gd name="connsiteX9" fmla="*/ 2814104 w 3682942"/>
                <a:gd name="connsiteY9" fmla="*/ 362970 h 700275"/>
                <a:gd name="connsiteX10" fmla="*/ 2959835 w 3682942"/>
                <a:gd name="connsiteY10" fmla="*/ 372001 h 700275"/>
                <a:gd name="connsiteX11" fmla="*/ 3668251 w 3682942"/>
                <a:gd name="connsiteY11" fmla="*/ 17083 h 700275"/>
                <a:gd name="connsiteX12" fmla="*/ 3670380 w 3682942"/>
                <a:gd name="connsiteY12" fmla="*/ 4101 h 700275"/>
                <a:gd name="connsiteX13" fmla="*/ 3674610 w 3682942"/>
                <a:gd name="connsiteY13" fmla="*/ 15383 h 700275"/>
                <a:gd name="connsiteX14" fmla="*/ 3682942 w 3682942"/>
                <a:gd name="connsiteY14" fmla="*/ 83076 h 700275"/>
                <a:gd name="connsiteX15" fmla="*/ 2959835 w 3682942"/>
                <a:gd name="connsiteY15" fmla="*/ 527576 h 700275"/>
                <a:gd name="connsiteX16" fmla="*/ 2814104 w 3682942"/>
                <a:gd name="connsiteY16" fmla="*/ 518545 h 700275"/>
                <a:gd name="connsiteX17" fmla="*/ 2793126 w 3682942"/>
                <a:gd name="connsiteY17" fmla="*/ 514542 h 700275"/>
                <a:gd name="connsiteX18" fmla="*/ 2675211 w 3682942"/>
                <a:gd name="connsiteY18" fmla="*/ 569217 h 700275"/>
                <a:gd name="connsiteX19" fmla="*/ 1848181 w 3682942"/>
                <a:gd name="connsiteY19" fmla="*/ 700275 h 700275"/>
                <a:gd name="connsiteX20" fmla="*/ 878333 w 3682942"/>
                <a:gd name="connsiteY20" fmla="*/ 502995 h 700275"/>
                <a:gd name="connsiteX21" fmla="*/ 781491 w 3682942"/>
                <a:gd name="connsiteY21" fmla="*/ 434736 h 700275"/>
                <a:gd name="connsiteX22" fmla="*/ 700948 w 3682942"/>
                <a:gd name="connsiteY22" fmla="*/ 451473 h 700275"/>
                <a:gd name="connsiteX23" fmla="*/ 583377 w 3682942"/>
                <a:gd name="connsiteY23" fmla="*/ 459407 h 700275"/>
                <a:gd name="connsiteX24" fmla="*/ 0 w 3682942"/>
                <a:gd name="connsiteY24" fmla="*/ 68882 h 7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682942" h="700275">
                  <a:moveTo>
                    <a:pt x="15557" y="0"/>
                  </a:moveTo>
                  <a:lnTo>
                    <a:pt x="45845" y="65317"/>
                  </a:lnTo>
                  <a:cubicBezTo>
                    <a:pt x="134406" y="205482"/>
                    <a:pt x="341735" y="303832"/>
                    <a:pt x="583377" y="303832"/>
                  </a:cubicBezTo>
                  <a:cubicBezTo>
                    <a:pt x="623651" y="303832"/>
                    <a:pt x="662971" y="301100"/>
                    <a:pt x="700948" y="295898"/>
                  </a:cubicBezTo>
                  <a:lnTo>
                    <a:pt x="781491" y="279161"/>
                  </a:lnTo>
                  <a:lnTo>
                    <a:pt x="878333" y="347420"/>
                  </a:lnTo>
                  <a:cubicBezTo>
                    <a:pt x="1088518" y="466445"/>
                    <a:pt x="1444462" y="544700"/>
                    <a:pt x="1848181" y="544700"/>
                  </a:cubicBezTo>
                  <a:cubicBezTo>
                    <a:pt x="2171157" y="544700"/>
                    <a:pt x="2463556" y="494617"/>
                    <a:pt x="2675211" y="413642"/>
                  </a:cubicBezTo>
                  <a:lnTo>
                    <a:pt x="2793126" y="358967"/>
                  </a:lnTo>
                  <a:lnTo>
                    <a:pt x="2814104" y="362970"/>
                  </a:lnTo>
                  <a:cubicBezTo>
                    <a:pt x="2861176" y="368892"/>
                    <a:pt x="2909915" y="372001"/>
                    <a:pt x="2959835" y="372001"/>
                  </a:cubicBezTo>
                  <a:cubicBezTo>
                    <a:pt x="3309276" y="372001"/>
                    <a:pt x="3600824" y="219635"/>
                    <a:pt x="3668251" y="17083"/>
                  </a:cubicBezTo>
                  <a:lnTo>
                    <a:pt x="3670380" y="4101"/>
                  </a:lnTo>
                  <a:lnTo>
                    <a:pt x="3674610" y="15383"/>
                  </a:lnTo>
                  <a:cubicBezTo>
                    <a:pt x="3680097" y="37455"/>
                    <a:pt x="3682942" y="60061"/>
                    <a:pt x="3682942" y="83076"/>
                  </a:cubicBezTo>
                  <a:cubicBezTo>
                    <a:pt x="3682942" y="328567"/>
                    <a:pt x="3359196" y="527576"/>
                    <a:pt x="2959835" y="527576"/>
                  </a:cubicBezTo>
                  <a:cubicBezTo>
                    <a:pt x="2909915" y="527576"/>
                    <a:pt x="2861176" y="524467"/>
                    <a:pt x="2814104" y="518545"/>
                  </a:cubicBezTo>
                  <a:lnTo>
                    <a:pt x="2793126" y="514542"/>
                  </a:lnTo>
                  <a:lnTo>
                    <a:pt x="2675211" y="569217"/>
                  </a:lnTo>
                  <a:cubicBezTo>
                    <a:pt x="2463556" y="650192"/>
                    <a:pt x="2171157" y="700275"/>
                    <a:pt x="1848181" y="700275"/>
                  </a:cubicBezTo>
                  <a:cubicBezTo>
                    <a:pt x="1444462" y="700275"/>
                    <a:pt x="1088518" y="622020"/>
                    <a:pt x="878333" y="502995"/>
                  </a:cubicBezTo>
                  <a:lnTo>
                    <a:pt x="781491" y="434736"/>
                  </a:lnTo>
                  <a:lnTo>
                    <a:pt x="700948" y="451473"/>
                  </a:lnTo>
                  <a:cubicBezTo>
                    <a:pt x="662971" y="456675"/>
                    <a:pt x="623651" y="459407"/>
                    <a:pt x="583377" y="459407"/>
                  </a:cubicBezTo>
                  <a:cubicBezTo>
                    <a:pt x="261187" y="459407"/>
                    <a:pt x="0" y="284563"/>
                    <a:pt x="0" y="68882"/>
                  </a:cubicBezTo>
                  <a:close/>
                </a:path>
              </a:pathLst>
            </a:custGeom>
            <a:solidFill>
              <a:srgbClr val="CAEA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2431088" y="2640593"/>
            <a:ext cx="6712912" cy="2070603"/>
            <a:chOff x="3249818" y="2828815"/>
            <a:chExt cx="6712912" cy="2070603"/>
          </a:xfrm>
        </p:grpSpPr>
        <p:grpSp>
          <p:nvGrpSpPr>
            <p:cNvPr id="71" name="组合 70"/>
            <p:cNvGrpSpPr/>
            <p:nvPr/>
          </p:nvGrpSpPr>
          <p:grpSpPr>
            <a:xfrm>
              <a:off x="6116263" y="3367867"/>
              <a:ext cx="1467595" cy="539422"/>
              <a:chOff x="6834551" y="3367867"/>
              <a:chExt cx="1833199" cy="539422"/>
            </a:xfrm>
            <a:solidFill>
              <a:schemeClr val="bg1"/>
            </a:solidFill>
          </p:grpSpPr>
          <p:sp>
            <p:nvSpPr>
              <p:cNvPr id="63" name="矩形 62"/>
              <p:cNvSpPr/>
              <p:nvPr/>
            </p:nvSpPr>
            <p:spPr>
              <a:xfrm>
                <a:off x="6834551" y="3367867"/>
                <a:ext cx="1833199" cy="45719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6834551" y="3372210"/>
                <a:ext cx="45719" cy="535079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4685406" y="3867255"/>
              <a:ext cx="1467595" cy="539422"/>
              <a:chOff x="5025184" y="3876781"/>
              <a:chExt cx="1833199" cy="539422"/>
            </a:xfrm>
            <a:solidFill>
              <a:schemeClr val="bg1"/>
            </a:solidFill>
          </p:grpSpPr>
          <p:sp>
            <p:nvSpPr>
              <p:cNvPr id="65" name="矩形 64"/>
              <p:cNvSpPr/>
              <p:nvPr/>
            </p:nvSpPr>
            <p:spPr>
              <a:xfrm>
                <a:off x="5025184" y="3876781"/>
                <a:ext cx="1833199" cy="45719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5025184" y="3881124"/>
                <a:ext cx="45719" cy="535079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3249818" y="4359996"/>
              <a:ext cx="1467595" cy="539422"/>
              <a:chOff x="3208291" y="4396282"/>
              <a:chExt cx="1833199" cy="539422"/>
            </a:xfrm>
            <a:solidFill>
              <a:schemeClr val="bg1"/>
            </a:solidFill>
          </p:grpSpPr>
          <p:sp>
            <p:nvSpPr>
              <p:cNvPr id="67" name="矩形 66"/>
              <p:cNvSpPr/>
              <p:nvPr/>
            </p:nvSpPr>
            <p:spPr>
              <a:xfrm>
                <a:off x="3208291" y="4396282"/>
                <a:ext cx="1833199" cy="45719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3208291" y="4400625"/>
                <a:ext cx="45719" cy="535079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7544251" y="2828815"/>
              <a:ext cx="2418479" cy="585141"/>
              <a:chOff x="6834551" y="3322148"/>
              <a:chExt cx="3020965" cy="585141"/>
            </a:xfrm>
            <a:solidFill>
              <a:schemeClr val="bg1"/>
            </a:solidFill>
          </p:grpSpPr>
          <p:sp>
            <p:nvSpPr>
              <p:cNvPr id="73" name="矩形 72"/>
              <p:cNvSpPr/>
              <p:nvPr/>
            </p:nvSpPr>
            <p:spPr>
              <a:xfrm flipV="1">
                <a:off x="6834551" y="3322148"/>
                <a:ext cx="3020965" cy="45719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矩形 73"/>
              <p:cNvSpPr/>
              <p:nvPr/>
            </p:nvSpPr>
            <p:spPr>
              <a:xfrm>
                <a:off x="6834551" y="3372210"/>
                <a:ext cx="45719" cy="535079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58" name="图片 5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7779" y="1041617"/>
            <a:ext cx="1520865" cy="4024186"/>
          </a:xfrm>
          <a:prstGeom prst="rect">
            <a:avLst/>
          </a:prstGeom>
          <a:effectLst/>
        </p:spPr>
      </p:pic>
      <p:sp>
        <p:nvSpPr>
          <p:cNvPr id="76" name="矩形 1"/>
          <p:cNvSpPr>
            <a:spLocks noChangeArrowheads="1"/>
          </p:cNvSpPr>
          <p:nvPr/>
        </p:nvSpPr>
        <p:spPr bwMode="auto">
          <a:xfrm>
            <a:off x="6378718" y="1477858"/>
            <a:ext cx="2290917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中国专业</a:t>
            </a:r>
            <a:r>
              <a:rPr lang="en-US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设计领跑者，以精益求精、拒绝平庸的做事精神为您创造卓越价值。</a:t>
            </a:r>
          </a:p>
        </p:txBody>
      </p:sp>
      <p:sp>
        <p:nvSpPr>
          <p:cNvPr id="79" name="Rectangle 63"/>
          <p:cNvSpPr/>
          <p:nvPr/>
        </p:nvSpPr>
        <p:spPr bwMode="auto">
          <a:xfrm>
            <a:off x="4948608" y="3862449"/>
            <a:ext cx="3103245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上海锐普广告有限公司是中国第一家精品</a:t>
            </a:r>
            <a:r>
              <a:rPr lang="en-US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PPT</a:t>
            </a:r>
            <a:r>
              <a:rPr lang="zh-CN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设计机构。拥有国内顶尖的</a:t>
            </a:r>
            <a:r>
              <a:rPr lang="en-US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PPT</a:t>
            </a:r>
            <a:r>
              <a:rPr lang="zh-CN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制作技术顶级的</a:t>
            </a:r>
            <a:r>
              <a:rPr lang="en-US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PPT</a:t>
            </a:r>
            <a:r>
              <a:rPr lang="zh-CN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设计团队</a:t>
            </a:r>
            <a:r>
              <a:rPr lang="en-US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,</a:t>
            </a:r>
            <a:r>
              <a:rPr lang="zh-CN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坚持精益求精、拒绝平庸的做事精神</a:t>
            </a:r>
            <a:endParaRPr lang="en-US" altLang="zh-CN" sz="1200" dirty="0">
              <a:solidFill>
                <a:schemeClr val="bg1"/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  <a:p>
            <a:pPr>
              <a:lnSpc>
                <a:spcPts val="1800"/>
              </a:lnSpc>
            </a:pPr>
            <a:endParaRPr lang="en-US" altLang="zh-CN" sz="1200" dirty="0">
              <a:solidFill>
                <a:schemeClr val="bg1"/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3547336" y="2218515"/>
            <a:ext cx="269745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这里有中国最强的</a:t>
            </a:r>
            <a:r>
              <a:rPr lang="en-US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设计团队，中国最大的</a:t>
            </a:r>
            <a:r>
              <a:rPr lang="en-US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素材商城，中国最火的</a:t>
            </a:r>
            <a:r>
              <a:rPr lang="en-US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技术论坛，中国最好的</a:t>
            </a:r>
            <a:r>
              <a:rPr lang="en-US" altLang="zh-CN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技能培训。</a:t>
            </a:r>
            <a:endParaRPr lang="zh-CN" altLang="zh-CN" sz="1200" dirty="0">
              <a:solidFill>
                <a:schemeClr val="bg1"/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grpSp>
        <p:nvGrpSpPr>
          <p:cNvPr id="312" name="组合 311"/>
          <p:cNvGrpSpPr/>
          <p:nvPr/>
        </p:nvGrpSpPr>
        <p:grpSpPr>
          <a:xfrm rot="21177167">
            <a:off x="5981702" y="-6970884"/>
            <a:ext cx="9297936" cy="9297936"/>
            <a:chOff x="-2153274" y="-962880"/>
            <a:chExt cx="8297196" cy="8297196"/>
          </a:xfrm>
        </p:grpSpPr>
        <p:sp>
          <p:nvSpPr>
            <p:cNvPr id="313" name="任意多边形 312"/>
            <p:cNvSpPr/>
            <p:nvPr/>
          </p:nvSpPr>
          <p:spPr>
            <a:xfrm rot="2700000">
              <a:off x="-1531666" y="3160815"/>
              <a:ext cx="7053981" cy="49804"/>
            </a:xfrm>
            <a:custGeom>
              <a:avLst/>
              <a:gdLst>
                <a:gd name="connsiteX0" fmla="*/ 0 w 4644571"/>
                <a:gd name="connsiteY0" fmla="*/ 0 h 14514"/>
                <a:gd name="connsiteX1" fmla="*/ 4644571 w 4644571"/>
                <a:gd name="connsiteY1" fmla="*/ 0 h 14514"/>
                <a:gd name="connsiteX2" fmla="*/ 4644571 w 4644571"/>
                <a:gd name="connsiteY2" fmla="*/ 14514 h 1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44571" h="14514">
                  <a:moveTo>
                    <a:pt x="0" y="0"/>
                  </a:moveTo>
                  <a:lnTo>
                    <a:pt x="4644571" y="0"/>
                  </a:lnTo>
                  <a:lnTo>
                    <a:pt x="4644571" y="14514"/>
                  </a:lnTo>
                </a:path>
              </a:pathLst>
            </a:custGeom>
            <a:noFill/>
            <a:ln w="3810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4000">
                    <a:schemeClr val="bg1">
                      <a:alpha val="2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14" name="任意多边形 313"/>
            <p:cNvSpPr/>
            <p:nvPr/>
          </p:nvSpPr>
          <p:spPr>
            <a:xfrm rot="18900000" flipH="1">
              <a:off x="-1531666" y="3160815"/>
              <a:ext cx="7053981" cy="49804"/>
            </a:xfrm>
            <a:custGeom>
              <a:avLst/>
              <a:gdLst>
                <a:gd name="connsiteX0" fmla="*/ 0 w 4644571"/>
                <a:gd name="connsiteY0" fmla="*/ 0 h 14514"/>
                <a:gd name="connsiteX1" fmla="*/ 4644571 w 4644571"/>
                <a:gd name="connsiteY1" fmla="*/ 0 h 14514"/>
                <a:gd name="connsiteX2" fmla="*/ 4644571 w 4644571"/>
                <a:gd name="connsiteY2" fmla="*/ 14514 h 1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44571" h="14514">
                  <a:moveTo>
                    <a:pt x="0" y="0"/>
                  </a:moveTo>
                  <a:lnTo>
                    <a:pt x="4644571" y="0"/>
                  </a:lnTo>
                  <a:lnTo>
                    <a:pt x="4644571" y="14514"/>
                  </a:lnTo>
                </a:path>
              </a:pathLst>
            </a:custGeom>
            <a:noFill/>
            <a:ln w="3810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4000">
                    <a:schemeClr val="bg1">
                      <a:alpha val="2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15" name="椭圆 314"/>
            <p:cNvSpPr/>
            <p:nvPr/>
          </p:nvSpPr>
          <p:spPr>
            <a:xfrm>
              <a:off x="-247350" y="943045"/>
              <a:ext cx="4485350" cy="448534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270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16" name="椭圆 315"/>
            <p:cNvSpPr/>
            <p:nvPr/>
          </p:nvSpPr>
          <p:spPr>
            <a:xfrm>
              <a:off x="-2153274" y="2996150"/>
              <a:ext cx="8297196" cy="37913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17" name="椭圆 316"/>
            <p:cNvSpPr/>
            <p:nvPr/>
          </p:nvSpPr>
          <p:spPr>
            <a:xfrm rot="16200000">
              <a:off x="-2153274" y="2996150"/>
              <a:ext cx="8297196" cy="37913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18" name="椭圆 317"/>
            <p:cNvSpPr/>
            <p:nvPr/>
          </p:nvSpPr>
          <p:spPr>
            <a:xfrm>
              <a:off x="1331947" y="2468724"/>
              <a:ext cx="1275619" cy="12756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330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grpSp>
        <p:nvGrpSpPr>
          <p:cNvPr id="299" name="组合 298"/>
          <p:cNvGrpSpPr/>
          <p:nvPr/>
        </p:nvGrpSpPr>
        <p:grpSpPr>
          <a:xfrm>
            <a:off x="218144" y="365642"/>
            <a:ext cx="4565488" cy="881923"/>
            <a:chOff x="218144" y="365642"/>
            <a:chExt cx="4565488" cy="881923"/>
          </a:xfrm>
        </p:grpSpPr>
        <p:grpSp>
          <p:nvGrpSpPr>
            <p:cNvPr id="300" name="组合 299"/>
            <p:cNvGrpSpPr/>
            <p:nvPr/>
          </p:nvGrpSpPr>
          <p:grpSpPr>
            <a:xfrm rot="21333085">
              <a:off x="218144" y="496797"/>
              <a:ext cx="3563167" cy="750768"/>
              <a:chOff x="3256489" y="3502442"/>
              <a:chExt cx="2105831" cy="608063"/>
            </a:xfrm>
          </p:grpSpPr>
          <p:sp>
            <p:nvSpPr>
              <p:cNvPr id="322" name="任意多边形 321"/>
              <p:cNvSpPr/>
              <p:nvPr/>
            </p:nvSpPr>
            <p:spPr>
              <a:xfrm>
                <a:off x="5121814" y="3747154"/>
                <a:ext cx="240506" cy="126206"/>
              </a:xfrm>
              <a:custGeom>
                <a:avLst/>
                <a:gdLst>
                  <a:gd name="connsiteX0" fmla="*/ 0 w 240506"/>
                  <a:gd name="connsiteY0" fmla="*/ 0 h 126206"/>
                  <a:gd name="connsiteX1" fmla="*/ 240506 w 240506"/>
                  <a:gd name="connsiteY1" fmla="*/ 28575 h 126206"/>
                  <a:gd name="connsiteX2" fmla="*/ 0 w 240506"/>
                  <a:gd name="connsiteY2" fmla="*/ 126206 h 126206"/>
                  <a:gd name="connsiteX3" fmla="*/ 0 w 240506"/>
                  <a:gd name="connsiteY3" fmla="*/ 126206 h 126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0506" h="126206">
                    <a:moveTo>
                      <a:pt x="0" y="0"/>
                    </a:moveTo>
                    <a:lnTo>
                      <a:pt x="240506" y="28575"/>
                    </a:lnTo>
                    <a:lnTo>
                      <a:pt x="0" y="126206"/>
                    </a:lnTo>
                    <a:lnTo>
                      <a:pt x="0" y="126206"/>
                    </a:lnTo>
                  </a:path>
                </a:pathLst>
              </a:custGeom>
              <a:noFill/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23" name="组合 322"/>
              <p:cNvGrpSpPr/>
              <p:nvPr/>
            </p:nvGrpSpPr>
            <p:grpSpPr>
              <a:xfrm>
                <a:off x="3256489" y="3502442"/>
                <a:ext cx="1870024" cy="608063"/>
                <a:chOff x="-1283892" y="9484005"/>
                <a:chExt cx="1259682" cy="409602"/>
              </a:xfrm>
            </p:grpSpPr>
            <p:sp>
              <p:nvSpPr>
                <p:cNvPr id="324" name="任意多边形 323"/>
                <p:cNvSpPr/>
                <p:nvPr/>
              </p:nvSpPr>
              <p:spPr>
                <a:xfrm>
                  <a:off x="-1283892" y="9600495"/>
                  <a:ext cx="276226" cy="293112"/>
                </a:xfrm>
                <a:custGeom>
                  <a:avLst/>
                  <a:gdLst>
                    <a:gd name="connsiteX0" fmla="*/ 0 w 250031"/>
                    <a:gd name="connsiteY0" fmla="*/ 71437 h 292893"/>
                    <a:gd name="connsiteX1" fmla="*/ 242887 w 250031"/>
                    <a:gd name="connsiteY1" fmla="*/ 0 h 292893"/>
                    <a:gd name="connsiteX2" fmla="*/ 250031 w 250031"/>
                    <a:gd name="connsiteY2" fmla="*/ 252412 h 292893"/>
                    <a:gd name="connsiteX3" fmla="*/ 11906 w 250031"/>
                    <a:gd name="connsiteY3" fmla="*/ 292893 h 292893"/>
                    <a:gd name="connsiteX4" fmla="*/ 71437 w 250031"/>
                    <a:gd name="connsiteY4" fmla="*/ 169068 h 292893"/>
                    <a:gd name="connsiteX5" fmla="*/ 0 w 250031"/>
                    <a:gd name="connsiteY5" fmla="*/ 71437 h 292893"/>
                    <a:gd name="connsiteX0" fmla="*/ 0 w 261938"/>
                    <a:gd name="connsiteY0" fmla="*/ 64293 h 292893"/>
                    <a:gd name="connsiteX1" fmla="*/ 254794 w 261938"/>
                    <a:gd name="connsiteY1" fmla="*/ 0 h 292893"/>
                    <a:gd name="connsiteX2" fmla="*/ 261938 w 261938"/>
                    <a:gd name="connsiteY2" fmla="*/ 252412 h 292893"/>
                    <a:gd name="connsiteX3" fmla="*/ 23813 w 261938"/>
                    <a:gd name="connsiteY3" fmla="*/ 292893 h 292893"/>
                    <a:gd name="connsiteX4" fmla="*/ 83344 w 261938"/>
                    <a:gd name="connsiteY4" fmla="*/ 169068 h 292893"/>
                    <a:gd name="connsiteX5" fmla="*/ 0 w 261938"/>
                    <a:gd name="connsiteY5" fmla="*/ 64293 h 292893"/>
                    <a:gd name="connsiteX0" fmla="*/ 0 w 261938"/>
                    <a:gd name="connsiteY0" fmla="*/ 64293 h 292893"/>
                    <a:gd name="connsiteX1" fmla="*/ 254794 w 261938"/>
                    <a:gd name="connsiteY1" fmla="*/ 0 h 292893"/>
                    <a:gd name="connsiteX2" fmla="*/ 261938 w 261938"/>
                    <a:gd name="connsiteY2" fmla="*/ 252412 h 292893"/>
                    <a:gd name="connsiteX3" fmla="*/ 23813 w 261938"/>
                    <a:gd name="connsiteY3" fmla="*/ 292893 h 292893"/>
                    <a:gd name="connsiteX4" fmla="*/ 83344 w 261938"/>
                    <a:gd name="connsiteY4" fmla="*/ 169068 h 292893"/>
                    <a:gd name="connsiteX5" fmla="*/ 0 w 261938"/>
                    <a:gd name="connsiteY5" fmla="*/ 64293 h 292893"/>
                    <a:gd name="connsiteX0" fmla="*/ 0 w 261938"/>
                    <a:gd name="connsiteY0" fmla="*/ 64512 h 293112"/>
                    <a:gd name="connsiteX1" fmla="*/ 254794 w 261938"/>
                    <a:gd name="connsiteY1" fmla="*/ 219 h 293112"/>
                    <a:gd name="connsiteX2" fmla="*/ 261938 w 261938"/>
                    <a:gd name="connsiteY2" fmla="*/ 252631 h 293112"/>
                    <a:gd name="connsiteX3" fmla="*/ 23813 w 261938"/>
                    <a:gd name="connsiteY3" fmla="*/ 293112 h 293112"/>
                    <a:gd name="connsiteX4" fmla="*/ 83344 w 261938"/>
                    <a:gd name="connsiteY4" fmla="*/ 169287 h 293112"/>
                    <a:gd name="connsiteX5" fmla="*/ 0 w 261938"/>
                    <a:gd name="connsiteY5" fmla="*/ 64512 h 293112"/>
                    <a:gd name="connsiteX0" fmla="*/ 0 w 261938"/>
                    <a:gd name="connsiteY0" fmla="*/ 64512 h 293112"/>
                    <a:gd name="connsiteX1" fmla="*/ 254794 w 261938"/>
                    <a:gd name="connsiteY1" fmla="*/ 219 h 293112"/>
                    <a:gd name="connsiteX2" fmla="*/ 261938 w 261938"/>
                    <a:gd name="connsiteY2" fmla="*/ 252631 h 293112"/>
                    <a:gd name="connsiteX3" fmla="*/ 23813 w 261938"/>
                    <a:gd name="connsiteY3" fmla="*/ 293112 h 293112"/>
                    <a:gd name="connsiteX4" fmla="*/ 83344 w 261938"/>
                    <a:gd name="connsiteY4" fmla="*/ 169287 h 293112"/>
                    <a:gd name="connsiteX5" fmla="*/ 0 w 261938"/>
                    <a:gd name="connsiteY5" fmla="*/ 64512 h 293112"/>
                    <a:gd name="connsiteX0" fmla="*/ 0 w 261938"/>
                    <a:gd name="connsiteY0" fmla="*/ 64512 h 293112"/>
                    <a:gd name="connsiteX1" fmla="*/ 254794 w 261938"/>
                    <a:gd name="connsiteY1" fmla="*/ 219 h 293112"/>
                    <a:gd name="connsiteX2" fmla="*/ 261938 w 261938"/>
                    <a:gd name="connsiteY2" fmla="*/ 252631 h 293112"/>
                    <a:gd name="connsiteX3" fmla="*/ 23813 w 261938"/>
                    <a:gd name="connsiteY3" fmla="*/ 293112 h 293112"/>
                    <a:gd name="connsiteX4" fmla="*/ 83344 w 261938"/>
                    <a:gd name="connsiteY4" fmla="*/ 169287 h 293112"/>
                    <a:gd name="connsiteX5" fmla="*/ 0 w 261938"/>
                    <a:gd name="connsiteY5" fmla="*/ 64512 h 293112"/>
                    <a:gd name="connsiteX0" fmla="*/ 0 w 261938"/>
                    <a:gd name="connsiteY0" fmla="*/ 64512 h 293112"/>
                    <a:gd name="connsiteX1" fmla="*/ 254794 w 261938"/>
                    <a:gd name="connsiteY1" fmla="*/ 219 h 293112"/>
                    <a:gd name="connsiteX2" fmla="*/ 261938 w 261938"/>
                    <a:gd name="connsiteY2" fmla="*/ 252631 h 293112"/>
                    <a:gd name="connsiteX3" fmla="*/ 23813 w 261938"/>
                    <a:gd name="connsiteY3" fmla="*/ 293112 h 293112"/>
                    <a:gd name="connsiteX4" fmla="*/ 83344 w 261938"/>
                    <a:gd name="connsiteY4" fmla="*/ 169287 h 293112"/>
                    <a:gd name="connsiteX5" fmla="*/ 0 w 261938"/>
                    <a:gd name="connsiteY5" fmla="*/ 64512 h 293112"/>
                    <a:gd name="connsiteX0" fmla="*/ 0 w 276226"/>
                    <a:gd name="connsiteY0" fmla="*/ 64512 h 293112"/>
                    <a:gd name="connsiteX1" fmla="*/ 269082 w 276226"/>
                    <a:gd name="connsiteY1" fmla="*/ 219 h 293112"/>
                    <a:gd name="connsiteX2" fmla="*/ 276226 w 276226"/>
                    <a:gd name="connsiteY2" fmla="*/ 252631 h 293112"/>
                    <a:gd name="connsiteX3" fmla="*/ 38101 w 276226"/>
                    <a:gd name="connsiteY3" fmla="*/ 293112 h 293112"/>
                    <a:gd name="connsiteX4" fmla="*/ 97632 w 276226"/>
                    <a:gd name="connsiteY4" fmla="*/ 169287 h 293112"/>
                    <a:gd name="connsiteX5" fmla="*/ 0 w 276226"/>
                    <a:gd name="connsiteY5" fmla="*/ 64512 h 293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6226" h="293112">
                      <a:moveTo>
                        <a:pt x="0" y="64512"/>
                      </a:moveTo>
                      <a:cubicBezTo>
                        <a:pt x="65881" y="14506"/>
                        <a:pt x="184151" y="-2163"/>
                        <a:pt x="269082" y="219"/>
                      </a:cubicBezTo>
                      <a:lnTo>
                        <a:pt x="276226" y="252631"/>
                      </a:lnTo>
                      <a:cubicBezTo>
                        <a:pt x="208758" y="247075"/>
                        <a:pt x="112714" y="251043"/>
                        <a:pt x="38101" y="293112"/>
                      </a:cubicBezTo>
                      <a:lnTo>
                        <a:pt x="97632" y="169287"/>
                      </a:lnTo>
                      <a:lnTo>
                        <a:pt x="0" y="64512"/>
                      </a:lnTo>
                      <a:close/>
                    </a:path>
                  </a:pathLst>
                </a:custGeom>
                <a:solidFill>
                  <a:srgbClr val="EDEAD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5" name="任意多边形 324"/>
                <p:cNvSpPr/>
                <p:nvPr/>
              </p:nvSpPr>
              <p:spPr>
                <a:xfrm>
                  <a:off x="-1114823" y="9553089"/>
                  <a:ext cx="107156" cy="295275"/>
                </a:xfrm>
                <a:custGeom>
                  <a:avLst/>
                  <a:gdLst>
                    <a:gd name="connsiteX0" fmla="*/ 0 w 107156"/>
                    <a:gd name="connsiteY0" fmla="*/ 228600 h 295275"/>
                    <a:gd name="connsiteX1" fmla="*/ 107156 w 107156"/>
                    <a:gd name="connsiteY1" fmla="*/ 295275 h 295275"/>
                    <a:gd name="connsiteX2" fmla="*/ 104775 w 107156"/>
                    <a:gd name="connsiteY2" fmla="*/ 47625 h 295275"/>
                    <a:gd name="connsiteX3" fmla="*/ 4763 w 107156"/>
                    <a:gd name="connsiteY3" fmla="*/ 0 h 295275"/>
                    <a:gd name="connsiteX4" fmla="*/ 0 w 107156"/>
                    <a:gd name="connsiteY4" fmla="*/ 228600 h 2952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7156" h="295275">
                      <a:moveTo>
                        <a:pt x="0" y="228600"/>
                      </a:moveTo>
                      <a:lnTo>
                        <a:pt x="107156" y="295275"/>
                      </a:lnTo>
                      <a:cubicBezTo>
                        <a:pt x="106362" y="212725"/>
                        <a:pt x="105569" y="130175"/>
                        <a:pt x="104775" y="47625"/>
                      </a:cubicBezTo>
                      <a:lnTo>
                        <a:pt x="4763" y="0"/>
                      </a:lnTo>
                      <a:cubicBezTo>
                        <a:pt x="3175" y="76200"/>
                        <a:pt x="1588" y="152400"/>
                        <a:pt x="0" y="228600"/>
                      </a:cubicBezTo>
                      <a:close/>
                    </a:path>
                  </a:pathLst>
                </a:custGeom>
                <a:solidFill>
                  <a:srgbClr val="C5BB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6" name="任意多边形 325"/>
                <p:cNvSpPr/>
                <p:nvPr/>
              </p:nvSpPr>
              <p:spPr>
                <a:xfrm>
                  <a:off x="-1117204" y="9484005"/>
                  <a:ext cx="1092994" cy="323873"/>
                </a:xfrm>
                <a:custGeom>
                  <a:avLst/>
                  <a:gdLst>
                    <a:gd name="connsiteX0" fmla="*/ 2382 w 1092994"/>
                    <a:gd name="connsiteY0" fmla="*/ 0 h 252412"/>
                    <a:gd name="connsiteX1" fmla="*/ 1092994 w 1092994"/>
                    <a:gd name="connsiteY1" fmla="*/ 23812 h 252412"/>
                    <a:gd name="connsiteX2" fmla="*/ 1092994 w 1092994"/>
                    <a:gd name="connsiteY2" fmla="*/ 252412 h 252412"/>
                    <a:gd name="connsiteX3" fmla="*/ 0 w 1092994"/>
                    <a:gd name="connsiteY3" fmla="*/ 228600 h 252412"/>
                    <a:gd name="connsiteX4" fmla="*/ 2382 w 1092994"/>
                    <a:gd name="connsiteY4" fmla="*/ 0 h 252412"/>
                    <a:gd name="connsiteX0" fmla="*/ 2382 w 1092994"/>
                    <a:gd name="connsiteY0" fmla="*/ 46913 h 299325"/>
                    <a:gd name="connsiteX1" fmla="*/ 1092994 w 1092994"/>
                    <a:gd name="connsiteY1" fmla="*/ 70725 h 299325"/>
                    <a:gd name="connsiteX2" fmla="*/ 1092994 w 1092994"/>
                    <a:gd name="connsiteY2" fmla="*/ 299325 h 299325"/>
                    <a:gd name="connsiteX3" fmla="*/ 0 w 1092994"/>
                    <a:gd name="connsiteY3" fmla="*/ 275513 h 299325"/>
                    <a:gd name="connsiteX4" fmla="*/ 2382 w 1092994"/>
                    <a:gd name="connsiteY4" fmla="*/ 46913 h 299325"/>
                    <a:gd name="connsiteX0" fmla="*/ 2382 w 1092994"/>
                    <a:gd name="connsiteY0" fmla="*/ 68167 h 320579"/>
                    <a:gd name="connsiteX1" fmla="*/ 1092994 w 1092994"/>
                    <a:gd name="connsiteY1" fmla="*/ 91979 h 320579"/>
                    <a:gd name="connsiteX2" fmla="*/ 1092994 w 1092994"/>
                    <a:gd name="connsiteY2" fmla="*/ 320579 h 320579"/>
                    <a:gd name="connsiteX3" fmla="*/ 0 w 1092994"/>
                    <a:gd name="connsiteY3" fmla="*/ 296767 h 320579"/>
                    <a:gd name="connsiteX4" fmla="*/ 2382 w 1092994"/>
                    <a:gd name="connsiteY4" fmla="*/ 68167 h 320579"/>
                    <a:gd name="connsiteX0" fmla="*/ 2382 w 1092994"/>
                    <a:gd name="connsiteY0" fmla="*/ 68167 h 320579"/>
                    <a:gd name="connsiteX1" fmla="*/ 1092994 w 1092994"/>
                    <a:gd name="connsiteY1" fmla="*/ 91979 h 320579"/>
                    <a:gd name="connsiteX2" fmla="*/ 1092994 w 1092994"/>
                    <a:gd name="connsiteY2" fmla="*/ 320579 h 320579"/>
                    <a:gd name="connsiteX3" fmla="*/ 0 w 1092994"/>
                    <a:gd name="connsiteY3" fmla="*/ 296767 h 320579"/>
                    <a:gd name="connsiteX4" fmla="*/ 2382 w 1092994"/>
                    <a:gd name="connsiteY4" fmla="*/ 68167 h 320579"/>
                    <a:gd name="connsiteX0" fmla="*/ 2382 w 1092994"/>
                    <a:gd name="connsiteY0" fmla="*/ 68167 h 320579"/>
                    <a:gd name="connsiteX1" fmla="*/ 1092994 w 1092994"/>
                    <a:gd name="connsiteY1" fmla="*/ 91979 h 320579"/>
                    <a:gd name="connsiteX2" fmla="*/ 1092994 w 1092994"/>
                    <a:gd name="connsiteY2" fmla="*/ 320579 h 320579"/>
                    <a:gd name="connsiteX3" fmla="*/ 0 w 1092994"/>
                    <a:gd name="connsiteY3" fmla="*/ 296767 h 320579"/>
                    <a:gd name="connsiteX4" fmla="*/ 2382 w 1092994"/>
                    <a:gd name="connsiteY4" fmla="*/ 68167 h 320579"/>
                    <a:gd name="connsiteX0" fmla="*/ 2382 w 1092994"/>
                    <a:gd name="connsiteY0" fmla="*/ 68167 h 320579"/>
                    <a:gd name="connsiteX1" fmla="*/ 1092994 w 1092994"/>
                    <a:gd name="connsiteY1" fmla="*/ 91979 h 320579"/>
                    <a:gd name="connsiteX2" fmla="*/ 1092994 w 1092994"/>
                    <a:gd name="connsiteY2" fmla="*/ 320579 h 320579"/>
                    <a:gd name="connsiteX3" fmla="*/ 0 w 1092994"/>
                    <a:gd name="connsiteY3" fmla="*/ 296767 h 320579"/>
                    <a:gd name="connsiteX4" fmla="*/ 2382 w 1092994"/>
                    <a:gd name="connsiteY4" fmla="*/ 68167 h 320579"/>
                    <a:gd name="connsiteX0" fmla="*/ 2382 w 1092994"/>
                    <a:gd name="connsiteY0" fmla="*/ 71461 h 323873"/>
                    <a:gd name="connsiteX1" fmla="*/ 1092994 w 1092994"/>
                    <a:gd name="connsiteY1" fmla="*/ 95273 h 323873"/>
                    <a:gd name="connsiteX2" fmla="*/ 1092994 w 1092994"/>
                    <a:gd name="connsiteY2" fmla="*/ 323873 h 323873"/>
                    <a:gd name="connsiteX3" fmla="*/ 0 w 1092994"/>
                    <a:gd name="connsiteY3" fmla="*/ 300061 h 323873"/>
                    <a:gd name="connsiteX4" fmla="*/ 2382 w 1092994"/>
                    <a:gd name="connsiteY4" fmla="*/ 71461 h 323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92994" h="323873">
                      <a:moveTo>
                        <a:pt x="2382" y="71461"/>
                      </a:moveTo>
                      <a:cubicBezTo>
                        <a:pt x="201612" y="-1565"/>
                        <a:pt x="703264" y="-53158"/>
                        <a:pt x="1092994" y="95273"/>
                      </a:cubicBezTo>
                      <a:lnTo>
                        <a:pt x="1092994" y="323873"/>
                      </a:lnTo>
                      <a:cubicBezTo>
                        <a:pt x="850107" y="237354"/>
                        <a:pt x="397668" y="184173"/>
                        <a:pt x="0" y="300061"/>
                      </a:cubicBezTo>
                      <a:lnTo>
                        <a:pt x="2382" y="71461"/>
                      </a:lnTo>
                      <a:close/>
                    </a:path>
                  </a:pathLst>
                </a:custGeom>
                <a:solidFill>
                  <a:srgbClr val="F6F4D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01" name="组合 300"/>
            <p:cNvGrpSpPr/>
            <p:nvPr/>
          </p:nvGrpSpPr>
          <p:grpSpPr>
            <a:xfrm>
              <a:off x="3660392" y="365642"/>
              <a:ext cx="1123240" cy="451210"/>
              <a:chOff x="-116241" y="9612161"/>
              <a:chExt cx="1068973" cy="429411"/>
            </a:xfrm>
          </p:grpSpPr>
          <p:sp>
            <p:nvSpPr>
              <p:cNvPr id="305" name="椭圆 304"/>
              <p:cNvSpPr/>
              <p:nvPr/>
            </p:nvSpPr>
            <p:spPr>
              <a:xfrm>
                <a:off x="720443" y="9709029"/>
                <a:ext cx="232289" cy="217174"/>
              </a:xfrm>
              <a:prstGeom prst="ellipse">
                <a:avLst/>
              </a:prstGeom>
              <a:solidFill>
                <a:srgbClr val="F6F4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6" name="任意多边形 305"/>
              <p:cNvSpPr/>
              <p:nvPr/>
            </p:nvSpPr>
            <p:spPr>
              <a:xfrm>
                <a:off x="-2149" y="9716654"/>
                <a:ext cx="900906" cy="324918"/>
              </a:xfrm>
              <a:custGeom>
                <a:avLst/>
                <a:gdLst>
                  <a:gd name="connsiteX0" fmla="*/ 800100 w 889000"/>
                  <a:gd name="connsiteY0" fmla="*/ 0 h 298450"/>
                  <a:gd name="connsiteX1" fmla="*/ 889000 w 889000"/>
                  <a:gd name="connsiteY1" fmla="*/ 200025 h 298450"/>
                  <a:gd name="connsiteX2" fmla="*/ 0 w 889000"/>
                  <a:gd name="connsiteY2" fmla="*/ 298450 h 298450"/>
                  <a:gd name="connsiteX3" fmla="*/ 800100 w 889000"/>
                  <a:gd name="connsiteY3" fmla="*/ 0 h 298450"/>
                  <a:gd name="connsiteX0" fmla="*/ 821531 w 889000"/>
                  <a:gd name="connsiteY0" fmla="*/ 0 h 298450"/>
                  <a:gd name="connsiteX1" fmla="*/ 889000 w 889000"/>
                  <a:gd name="connsiteY1" fmla="*/ 200025 h 298450"/>
                  <a:gd name="connsiteX2" fmla="*/ 0 w 889000"/>
                  <a:gd name="connsiteY2" fmla="*/ 298450 h 298450"/>
                  <a:gd name="connsiteX3" fmla="*/ 821531 w 889000"/>
                  <a:gd name="connsiteY3" fmla="*/ 0 h 298450"/>
                  <a:gd name="connsiteX0" fmla="*/ 821531 w 889000"/>
                  <a:gd name="connsiteY0" fmla="*/ 0 h 298450"/>
                  <a:gd name="connsiteX1" fmla="*/ 889000 w 889000"/>
                  <a:gd name="connsiteY1" fmla="*/ 200025 h 298450"/>
                  <a:gd name="connsiteX2" fmla="*/ 0 w 889000"/>
                  <a:gd name="connsiteY2" fmla="*/ 298450 h 298450"/>
                  <a:gd name="connsiteX3" fmla="*/ 821531 w 889000"/>
                  <a:gd name="connsiteY3" fmla="*/ 0 h 298450"/>
                  <a:gd name="connsiteX0" fmla="*/ 821531 w 889000"/>
                  <a:gd name="connsiteY0" fmla="*/ 0 h 298450"/>
                  <a:gd name="connsiteX1" fmla="*/ 889000 w 889000"/>
                  <a:gd name="connsiteY1" fmla="*/ 200025 h 298450"/>
                  <a:gd name="connsiteX2" fmla="*/ 0 w 889000"/>
                  <a:gd name="connsiteY2" fmla="*/ 298450 h 298450"/>
                  <a:gd name="connsiteX3" fmla="*/ 821531 w 889000"/>
                  <a:gd name="connsiteY3" fmla="*/ 0 h 298450"/>
                  <a:gd name="connsiteX0" fmla="*/ 821531 w 889000"/>
                  <a:gd name="connsiteY0" fmla="*/ 0 h 305702"/>
                  <a:gd name="connsiteX1" fmla="*/ 889000 w 889000"/>
                  <a:gd name="connsiteY1" fmla="*/ 200025 h 305702"/>
                  <a:gd name="connsiteX2" fmla="*/ 0 w 889000"/>
                  <a:gd name="connsiteY2" fmla="*/ 298450 h 305702"/>
                  <a:gd name="connsiteX3" fmla="*/ 821531 w 889000"/>
                  <a:gd name="connsiteY3" fmla="*/ 0 h 305702"/>
                  <a:gd name="connsiteX0" fmla="*/ 833437 w 900906"/>
                  <a:gd name="connsiteY0" fmla="*/ 0 h 299577"/>
                  <a:gd name="connsiteX1" fmla="*/ 900906 w 900906"/>
                  <a:gd name="connsiteY1" fmla="*/ 200025 h 299577"/>
                  <a:gd name="connsiteX2" fmla="*/ 0 w 900906"/>
                  <a:gd name="connsiteY2" fmla="*/ 284163 h 299577"/>
                  <a:gd name="connsiteX3" fmla="*/ 833437 w 900906"/>
                  <a:gd name="connsiteY3" fmla="*/ 0 h 299577"/>
                  <a:gd name="connsiteX0" fmla="*/ 833437 w 900906"/>
                  <a:gd name="connsiteY0" fmla="*/ 0 h 332062"/>
                  <a:gd name="connsiteX1" fmla="*/ 900906 w 900906"/>
                  <a:gd name="connsiteY1" fmla="*/ 200025 h 332062"/>
                  <a:gd name="connsiteX2" fmla="*/ 0 w 900906"/>
                  <a:gd name="connsiteY2" fmla="*/ 284163 h 332062"/>
                  <a:gd name="connsiteX3" fmla="*/ 833437 w 900906"/>
                  <a:gd name="connsiteY3" fmla="*/ 0 h 332062"/>
                  <a:gd name="connsiteX0" fmla="*/ 833437 w 900906"/>
                  <a:gd name="connsiteY0" fmla="*/ 0 h 332062"/>
                  <a:gd name="connsiteX1" fmla="*/ 900906 w 900906"/>
                  <a:gd name="connsiteY1" fmla="*/ 200025 h 332062"/>
                  <a:gd name="connsiteX2" fmla="*/ 0 w 900906"/>
                  <a:gd name="connsiteY2" fmla="*/ 284163 h 332062"/>
                  <a:gd name="connsiteX3" fmla="*/ 833437 w 900906"/>
                  <a:gd name="connsiteY3" fmla="*/ 0 h 332062"/>
                  <a:gd name="connsiteX0" fmla="*/ 833437 w 900906"/>
                  <a:gd name="connsiteY0" fmla="*/ 0 h 332062"/>
                  <a:gd name="connsiteX1" fmla="*/ 900906 w 900906"/>
                  <a:gd name="connsiteY1" fmla="*/ 200025 h 332062"/>
                  <a:gd name="connsiteX2" fmla="*/ 0 w 900906"/>
                  <a:gd name="connsiteY2" fmla="*/ 284163 h 332062"/>
                  <a:gd name="connsiteX3" fmla="*/ 833437 w 900906"/>
                  <a:gd name="connsiteY3" fmla="*/ 0 h 332062"/>
                  <a:gd name="connsiteX0" fmla="*/ 833437 w 900906"/>
                  <a:gd name="connsiteY0" fmla="*/ 0 h 332062"/>
                  <a:gd name="connsiteX1" fmla="*/ 900906 w 900906"/>
                  <a:gd name="connsiteY1" fmla="*/ 200025 h 332062"/>
                  <a:gd name="connsiteX2" fmla="*/ 0 w 900906"/>
                  <a:gd name="connsiteY2" fmla="*/ 284163 h 332062"/>
                  <a:gd name="connsiteX3" fmla="*/ 833437 w 900906"/>
                  <a:gd name="connsiteY3" fmla="*/ 0 h 332062"/>
                  <a:gd name="connsiteX0" fmla="*/ 833437 w 900906"/>
                  <a:gd name="connsiteY0" fmla="*/ 0 h 332062"/>
                  <a:gd name="connsiteX1" fmla="*/ 900906 w 900906"/>
                  <a:gd name="connsiteY1" fmla="*/ 200025 h 332062"/>
                  <a:gd name="connsiteX2" fmla="*/ 0 w 900906"/>
                  <a:gd name="connsiteY2" fmla="*/ 284163 h 332062"/>
                  <a:gd name="connsiteX3" fmla="*/ 833437 w 900906"/>
                  <a:gd name="connsiteY3" fmla="*/ 0 h 332062"/>
                  <a:gd name="connsiteX0" fmla="*/ 828674 w 900906"/>
                  <a:gd name="connsiteY0" fmla="*/ 0 h 334443"/>
                  <a:gd name="connsiteX1" fmla="*/ 900906 w 900906"/>
                  <a:gd name="connsiteY1" fmla="*/ 202406 h 334443"/>
                  <a:gd name="connsiteX2" fmla="*/ 0 w 900906"/>
                  <a:gd name="connsiteY2" fmla="*/ 286544 h 334443"/>
                  <a:gd name="connsiteX3" fmla="*/ 828674 w 900906"/>
                  <a:gd name="connsiteY3" fmla="*/ 0 h 334443"/>
                  <a:gd name="connsiteX0" fmla="*/ 800099 w 900906"/>
                  <a:gd name="connsiteY0" fmla="*/ 0 h 341587"/>
                  <a:gd name="connsiteX1" fmla="*/ 900906 w 900906"/>
                  <a:gd name="connsiteY1" fmla="*/ 209550 h 341587"/>
                  <a:gd name="connsiteX2" fmla="*/ 0 w 900906"/>
                  <a:gd name="connsiteY2" fmla="*/ 293688 h 341587"/>
                  <a:gd name="connsiteX3" fmla="*/ 800099 w 900906"/>
                  <a:gd name="connsiteY3" fmla="*/ 0 h 341587"/>
                  <a:gd name="connsiteX0" fmla="*/ 826293 w 900906"/>
                  <a:gd name="connsiteY0" fmla="*/ 0 h 336824"/>
                  <a:gd name="connsiteX1" fmla="*/ 900906 w 900906"/>
                  <a:gd name="connsiteY1" fmla="*/ 204787 h 336824"/>
                  <a:gd name="connsiteX2" fmla="*/ 0 w 900906"/>
                  <a:gd name="connsiteY2" fmla="*/ 288925 h 336824"/>
                  <a:gd name="connsiteX3" fmla="*/ 826293 w 900906"/>
                  <a:gd name="connsiteY3" fmla="*/ 0 h 336824"/>
                  <a:gd name="connsiteX0" fmla="*/ 826293 w 900906"/>
                  <a:gd name="connsiteY0" fmla="*/ 0 h 336824"/>
                  <a:gd name="connsiteX1" fmla="*/ 900906 w 900906"/>
                  <a:gd name="connsiteY1" fmla="*/ 204787 h 336824"/>
                  <a:gd name="connsiteX2" fmla="*/ 0 w 900906"/>
                  <a:gd name="connsiteY2" fmla="*/ 288925 h 336824"/>
                  <a:gd name="connsiteX3" fmla="*/ 826293 w 900906"/>
                  <a:gd name="connsiteY3" fmla="*/ 0 h 336824"/>
                  <a:gd name="connsiteX0" fmla="*/ 797718 w 900906"/>
                  <a:gd name="connsiteY0" fmla="*/ 0 h 324918"/>
                  <a:gd name="connsiteX1" fmla="*/ 900906 w 900906"/>
                  <a:gd name="connsiteY1" fmla="*/ 192881 h 324918"/>
                  <a:gd name="connsiteX2" fmla="*/ 0 w 900906"/>
                  <a:gd name="connsiteY2" fmla="*/ 277019 h 324918"/>
                  <a:gd name="connsiteX3" fmla="*/ 797718 w 900906"/>
                  <a:gd name="connsiteY3" fmla="*/ 0 h 324918"/>
                  <a:gd name="connsiteX0" fmla="*/ 797718 w 900906"/>
                  <a:gd name="connsiteY0" fmla="*/ 0 h 324918"/>
                  <a:gd name="connsiteX1" fmla="*/ 900906 w 900906"/>
                  <a:gd name="connsiteY1" fmla="*/ 192881 h 324918"/>
                  <a:gd name="connsiteX2" fmla="*/ 0 w 900906"/>
                  <a:gd name="connsiteY2" fmla="*/ 277019 h 324918"/>
                  <a:gd name="connsiteX3" fmla="*/ 797718 w 900906"/>
                  <a:gd name="connsiteY3" fmla="*/ 0 h 324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0906" h="324918">
                    <a:moveTo>
                      <a:pt x="797718" y="0"/>
                    </a:moveTo>
                    <a:cubicBezTo>
                      <a:pt x="822590" y="111918"/>
                      <a:pt x="849841" y="159543"/>
                      <a:pt x="900906" y="192881"/>
                    </a:cubicBezTo>
                    <a:cubicBezTo>
                      <a:pt x="649816" y="375707"/>
                      <a:pt x="217752" y="332317"/>
                      <a:pt x="0" y="277019"/>
                    </a:cubicBezTo>
                    <a:cubicBezTo>
                      <a:pt x="275430" y="241829"/>
                      <a:pt x="586580" y="142345"/>
                      <a:pt x="797718" y="0"/>
                    </a:cubicBezTo>
                    <a:close/>
                  </a:path>
                </a:pathLst>
              </a:custGeom>
              <a:solidFill>
                <a:srgbClr val="09B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7" name="任意多边形 306"/>
              <p:cNvSpPr/>
              <p:nvPr/>
            </p:nvSpPr>
            <p:spPr>
              <a:xfrm>
                <a:off x="-41065" y="9612161"/>
                <a:ext cx="844061" cy="417230"/>
              </a:xfrm>
              <a:custGeom>
                <a:avLst/>
                <a:gdLst>
                  <a:gd name="connsiteX0" fmla="*/ 0 w 812006"/>
                  <a:gd name="connsiteY0" fmla="*/ 378619 h 409575"/>
                  <a:gd name="connsiteX1" fmla="*/ 176213 w 812006"/>
                  <a:gd name="connsiteY1" fmla="*/ 159544 h 409575"/>
                  <a:gd name="connsiteX2" fmla="*/ 673894 w 812006"/>
                  <a:gd name="connsiteY2" fmla="*/ 0 h 409575"/>
                  <a:gd name="connsiteX3" fmla="*/ 790575 w 812006"/>
                  <a:gd name="connsiteY3" fmla="*/ 71438 h 409575"/>
                  <a:gd name="connsiteX4" fmla="*/ 812006 w 812006"/>
                  <a:gd name="connsiteY4" fmla="*/ 278606 h 409575"/>
                  <a:gd name="connsiteX5" fmla="*/ 421481 w 812006"/>
                  <a:gd name="connsiteY5" fmla="*/ 409575 h 409575"/>
                  <a:gd name="connsiteX6" fmla="*/ 0 w 812006"/>
                  <a:gd name="connsiteY6" fmla="*/ 378619 h 409575"/>
                  <a:gd name="connsiteX0" fmla="*/ 0 w 812006"/>
                  <a:gd name="connsiteY0" fmla="*/ 378619 h 409575"/>
                  <a:gd name="connsiteX1" fmla="*/ 176213 w 812006"/>
                  <a:gd name="connsiteY1" fmla="*/ 159544 h 409575"/>
                  <a:gd name="connsiteX2" fmla="*/ 673894 w 812006"/>
                  <a:gd name="connsiteY2" fmla="*/ 0 h 409575"/>
                  <a:gd name="connsiteX3" fmla="*/ 809625 w 812006"/>
                  <a:gd name="connsiteY3" fmla="*/ 100013 h 409575"/>
                  <a:gd name="connsiteX4" fmla="*/ 812006 w 812006"/>
                  <a:gd name="connsiteY4" fmla="*/ 278606 h 409575"/>
                  <a:gd name="connsiteX5" fmla="*/ 421481 w 812006"/>
                  <a:gd name="connsiteY5" fmla="*/ 409575 h 409575"/>
                  <a:gd name="connsiteX6" fmla="*/ 0 w 812006"/>
                  <a:gd name="connsiteY6" fmla="*/ 378619 h 409575"/>
                  <a:gd name="connsiteX0" fmla="*/ 0 w 812006"/>
                  <a:gd name="connsiteY0" fmla="*/ 378619 h 409575"/>
                  <a:gd name="connsiteX1" fmla="*/ 176213 w 812006"/>
                  <a:gd name="connsiteY1" fmla="*/ 159544 h 409575"/>
                  <a:gd name="connsiteX2" fmla="*/ 673894 w 812006"/>
                  <a:gd name="connsiteY2" fmla="*/ 0 h 409575"/>
                  <a:gd name="connsiteX3" fmla="*/ 809625 w 812006"/>
                  <a:gd name="connsiteY3" fmla="*/ 100013 h 409575"/>
                  <a:gd name="connsiteX4" fmla="*/ 812006 w 812006"/>
                  <a:gd name="connsiteY4" fmla="*/ 278606 h 409575"/>
                  <a:gd name="connsiteX5" fmla="*/ 421481 w 812006"/>
                  <a:gd name="connsiteY5" fmla="*/ 409575 h 409575"/>
                  <a:gd name="connsiteX6" fmla="*/ 0 w 812006"/>
                  <a:gd name="connsiteY6" fmla="*/ 378619 h 409575"/>
                  <a:gd name="connsiteX0" fmla="*/ 0 w 812006"/>
                  <a:gd name="connsiteY0" fmla="*/ 379654 h 410610"/>
                  <a:gd name="connsiteX1" fmla="*/ 176213 w 812006"/>
                  <a:gd name="connsiteY1" fmla="*/ 160579 h 410610"/>
                  <a:gd name="connsiteX2" fmla="*/ 673894 w 812006"/>
                  <a:gd name="connsiteY2" fmla="*/ 1035 h 410610"/>
                  <a:gd name="connsiteX3" fmla="*/ 809625 w 812006"/>
                  <a:gd name="connsiteY3" fmla="*/ 101048 h 410610"/>
                  <a:gd name="connsiteX4" fmla="*/ 812006 w 812006"/>
                  <a:gd name="connsiteY4" fmla="*/ 279641 h 410610"/>
                  <a:gd name="connsiteX5" fmla="*/ 421481 w 812006"/>
                  <a:gd name="connsiteY5" fmla="*/ 410610 h 410610"/>
                  <a:gd name="connsiteX6" fmla="*/ 0 w 812006"/>
                  <a:gd name="connsiteY6" fmla="*/ 379654 h 410610"/>
                  <a:gd name="connsiteX0" fmla="*/ 0 w 812006"/>
                  <a:gd name="connsiteY0" fmla="*/ 383901 h 414857"/>
                  <a:gd name="connsiteX1" fmla="*/ 176213 w 812006"/>
                  <a:gd name="connsiteY1" fmla="*/ 164826 h 414857"/>
                  <a:gd name="connsiteX2" fmla="*/ 673894 w 812006"/>
                  <a:gd name="connsiteY2" fmla="*/ 5282 h 414857"/>
                  <a:gd name="connsiteX3" fmla="*/ 809625 w 812006"/>
                  <a:gd name="connsiteY3" fmla="*/ 105295 h 414857"/>
                  <a:gd name="connsiteX4" fmla="*/ 812006 w 812006"/>
                  <a:gd name="connsiteY4" fmla="*/ 283888 h 414857"/>
                  <a:gd name="connsiteX5" fmla="*/ 421481 w 812006"/>
                  <a:gd name="connsiteY5" fmla="*/ 414857 h 414857"/>
                  <a:gd name="connsiteX6" fmla="*/ 0 w 812006"/>
                  <a:gd name="connsiteY6" fmla="*/ 383901 h 414857"/>
                  <a:gd name="connsiteX0" fmla="*/ 0 w 812006"/>
                  <a:gd name="connsiteY0" fmla="*/ 383901 h 414857"/>
                  <a:gd name="connsiteX1" fmla="*/ 176213 w 812006"/>
                  <a:gd name="connsiteY1" fmla="*/ 164826 h 414857"/>
                  <a:gd name="connsiteX2" fmla="*/ 673894 w 812006"/>
                  <a:gd name="connsiteY2" fmla="*/ 5282 h 414857"/>
                  <a:gd name="connsiteX3" fmla="*/ 809625 w 812006"/>
                  <a:gd name="connsiteY3" fmla="*/ 105295 h 414857"/>
                  <a:gd name="connsiteX4" fmla="*/ 812006 w 812006"/>
                  <a:gd name="connsiteY4" fmla="*/ 283888 h 414857"/>
                  <a:gd name="connsiteX5" fmla="*/ 421481 w 812006"/>
                  <a:gd name="connsiteY5" fmla="*/ 414857 h 414857"/>
                  <a:gd name="connsiteX6" fmla="*/ 0 w 812006"/>
                  <a:gd name="connsiteY6" fmla="*/ 383901 h 414857"/>
                  <a:gd name="connsiteX0" fmla="*/ 0 w 812006"/>
                  <a:gd name="connsiteY0" fmla="*/ 383901 h 414857"/>
                  <a:gd name="connsiteX1" fmla="*/ 176213 w 812006"/>
                  <a:gd name="connsiteY1" fmla="*/ 164826 h 414857"/>
                  <a:gd name="connsiteX2" fmla="*/ 673894 w 812006"/>
                  <a:gd name="connsiteY2" fmla="*/ 5282 h 414857"/>
                  <a:gd name="connsiteX3" fmla="*/ 809625 w 812006"/>
                  <a:gd name="connsiteY3" fmla="*/ 105295 h 414857"/>
                  <a:gd name="connsiteX4" fmla="*/ 812006 w 812006"/>
                  <a:gd name="connsiteY4" fmla="*/ 283888 h 414857"/>
                  <a:gd name="connsiteX5" fmla="*/ 421481 w 812006"/>
                  <a:gd name="connsiteY5" fmla="*/ 414857 h 414857"/>
                  <a:gd name="connsiteX6" fmla="*/ 0 w 812006"/>
                  <a:gd name="connsiteY6" fmla="*/ 383901 h 414857"/>
                  <a:gd name="connsiteX0" fmla="*/ 0 w 823135"/>
                  <a:gd name="connsiteY0" fmla="*/ 383901 h 414857"/>
                  <a:gd name="connsiteX1" fmla="*/ 176213 w 823135"/>
                  <a:gd name="connsiteY1" fmla="*/ 164826 h 414857"/>
                  <a:gd name="connsiteX2" fmla="*/ 673894 w 823135"/>
                  <a:gd name="connsiteY2" fmla="*/ 5282 h 414857"/>
                  <a:gd name="connsiteX3" fmla="*/ 809625 w 823135"/>
                  <a:gd name="connsiteY3" fmla="*/ 105295 h 414857"/>
                  <a:gd name="connsiteX4" fmla="*/ 812006 w 823135"/>
                  <a:gd name="connsiteY4" fmla="*/ 283888 h 414857"/>
                  <a:gd name="connsiteX5" fmla="*/ 421481 w 823135"/>
                  <a:gd name="connsiteY5" fmla="*/ 414857 h 414857"/>
                  <a:gd name="connsiteX6" fmla="*/ 0 w 823135"/>
                  <a:gd name="connsiteY6" fmla="*/ 383901 h 414857"/>
                  <a:gd name="connsiteX0" fmla="*/ 0 w 819966"/>
                  <a:gd name="connsiteY0" fmla="*/ 383901 h 414857"/>
                  <a:gd name="connsiteX1" fmla="*/ 176213 w 819966"/>
                  <a:gd name="connsiteY1" fmla="*/ 164826 h 414857"/>
                  <a:gd name="connsiteX2" fmla="*/ 673894 w 819966"/>
                  <a:gd name="connsiteY2" fmla="*/ 5282 h 414857"/>
                  <a:gd name="connsiteX3" fmla="*/ 809625 w 819966"/>
                  <a:gd name="connsiteY3" fmla="*/ 105295 h 414857"/>
                  <a:gd name="connsiteX4" fmla="*/ 812006 w 819966"/>
                  <a:gd name="connsiteY4" fmla="*/ 283888 h 414857"/>
                  <a:gd name="connsiteX5" fmla="*/ 421481 w 819966"/>
                  <a:gd name="connsiteY5" fmla="*/ 414857 h 414857"/>
                  <a:gd name="connsiteX6" fmla="*/ 0 w 819966"/>
                  <a:gd name="connsiteY6" fmla="*/ 383901 h 414857"/>
                  <a:gd name="connsiteX0" fmla="*/ 0 w 819966"/>
                  <a:gd name="connsiteY0" fmla="*/ 383901 h 414857"/>
                  <a:gd name="connsiteX1" fmla="*/ 176213 w 819966"/>
                  <a:gd name="connsiteY1" fmla="*/ 164826 h 414857"/>
                  <a:gd name="connsiteX2" fmla="*/ 673894 w 819966"/>
                  <a:gd name="connsiteY2" fmla="*/ 5282 h 414857"/>
                  <a:gd name="connsiteX3" fmla="*/ 809625 w 819966"/>
                  <a:gd name="connsiteY3" fmla="*/ 105295 h 414857"/>
                  <a:gd name="connsiteX4" fmla="*/ 812006 w 819966"/>
                  <a:gd name="connsiteY4" fmla="*/ 283888 h 414857"/>
                  <a:gd name="connsiteX5" fmla="*/ 421481 w 819966"/>
                  <a:gd name="connsiteY5" fmla="*/ 414857 h 414857"/>
                  <a:gd name="connsiteX6" fmla="*/ 0 w 819966"/>
                  <a:gd name="connsiteY6" fmla="*/ 383901 h 414857"/>
                  <a:gd name="connsiteX0" fmla="*/ 0 w 819966"/>
                  <a:gd name="connsiteY0" fmla="*/ 383901 h 414857"/>
                  <a:gd name="connsiteX1" fmla="*/ 176213 w 819966"/>
                  <a:gd name="connsiteY1" fmla="*/ 164826 h 414857"/>
                  <a:gd name="connsiteX2" fmla="*/ 673894 w 819966"/>
                  <a:gd name="connsiteY2" fmla="*/ 5282 h 414857"/>
                  <a:gd name="connsiteX3" fmla="*/ 809625 w 819966"/>
                  <a:gd name="connsiteY3" fmla="*/ 105295 h 414857"/>
                  <a:gd name="connsiteX4" fmla="*/ 812006 w 819966"/>
                  <a:gd name="connsiteY4" fmla="*/ 283888 h 414857"/>
                  <a:gd name="connsiteX5" fmla="*/ 421481 w 819966"/>
                  <a:gd name="connsiteY5" fmla="*/ 414857 h 414857"/>
                  <a:gd name="connsiteX6" fmla="*/ 0 w 819966"/>
                  <a:gd name="connsiteY6" fmla="*/ 383901 h 414857"/>
                  <a:gd name="connsiteX0" fmla="*/ 0 w 819966"/>
                  <a:gd name="connsiteY0" fmla="*/ 382142 h 413098"/>
                  <a:gd name="connsiteX1" fmla="*/ 176213 w 819966"/>
                  <a:gd name="connsiteY1" fmla="*/ 163067 h 413098"/>
                  <a:gd name="connsiteX2" fmla="*/ 673894 w 819966"/>
                  <a:gd name="connsiteY2" fmla="*/ 3523 h 413098"/>
                  <a:gd name="connsiteX3" fmla="*/ 809625 w 819966"/>
                  <a:gd name="connsiteY3" fmla="*/ 103536 h 413098"/>
                  <a:gd name="connsiteX4" fmla="*/ 812006 w 819966"/>
                  <a:gd name="connsiteY4" fmla="*/ 282129 h 413098"/>
                  <a:gd name="connsiteX5" fmla="*/ 421481 w 819966"/>
                  <a:gd name="connsiteY5" fmla="*/ 413098 h 413098"/>
                  <a:gd name="connsiteX6" fmla="*/ 0 w 819966"/>
                  <a:gd name="connsiteY6" fmla="*/ 382142 h 413098"/>
                  <a:gd name="connsiteX0" fmla="*/ 0 w 819966"/>
                  <a:gd name="connsiteY0" fmla="*/ 383290 h 414246"/>
                  <a:gd name="connsiteX1" fmla="*/ 176213 w 819966"/>
                  <a:gd name="connsiteY1" fmla="*/ 164215 h 414246"/>
                  <a:gd name="connsiteX2" fmla="*/ 673894 w 819966"/>
                  <a:gd name="connsiteY2" fmla="*/ 4671 h 414246"/>
                  <a:gd name="connsiteX3" fmla="*/ 809625 w 819966"/>
                  <a:gd name="connsiteY3" fmla="*/ 104684 h 414246"/>
                  <a:gd name="connsiteX4" fmla="*/ 812006 w 819966"/>
                  <a:gd name="connsiteY4" fmla="*/ 283277 h 414246"/>
                  <a:gd name="connsiteX5" fmla="*/ 421481 w 819966"/>
                  <a:gd name="connsiteY5" fmla="*/ 414246 h 414246"/>
                  <a:gd name="connsiteX6" fmla="*/ 0 w 819966"/>
                  <a:gd name="connsiteY6" fmla="*/ 383290 h 414246"/>
                  <a:gd name="connsiteX0" fmla="*/ 0 w 819966"/>
                  <a:gd name="connsiteY0" fmla="*/ 387256 h 418212"/>
                  <a:gd name="connsiteX1" fmla="*/ 176213 w 819966"/>
                  <a:gd name="connsiteY1" fmla="*/ 168181 h 418212"/>
                  <a:gd name="connsiteX2" fmla="*/ 673894 w 819966"/>
                  <a:gd name="connsiteY2" fmla="*/ 8637 h 418212"/>
                  <a:gd name="connsiteX3" fmla="*/ 809625 w 819966"/>
                  <a:gd name="connsiteY3" fmla="*/ 108650 h 418212"/>
                  <a:gd name="connsiteX4" fmla="*/ 812006 w 819966"/>
                  <a:gd name="connsiteY4" fmla="*/ 287243 h 418212"/>
                  <a:gd name="connsiteX5" fmla="*/ 421481 w 819966"/>
                  <a:gd name="connsiteY5" fmla="*/ 418212 h 418212"/>
                  <a:gd name="connsiteX6" fmla="*/ 0 w 819966"/>
                  <a:gd name="connsiteY6" fmla="*/ 387256 h 418212"/>
                  <a:gd name="connsiteX0" fmla="*/ 0 w 819966"/>
                  <a:gd name="connsiteY0" fmla="*/ 385189 h 416145"/>
                  <a:gd name="connsiteX1" fmla="*/ 176213 w 819966"/>
                  <a:gd name="connsiteY1" fmla="*/ 166114 h 416145"/>
                  <a:gd name="connsiteX2" fmla="*/ 673894 w 819966"/>
                  <a:gd name="connsiteY2" fmla="*/ 6570 h 416145"/>
                  <a:gd name="connsiteX3" fmla="*/ 809625 w 819966"/>
                  <a:gd name="connsiteY3" fmla="*/ 106583 h 416145"/>
                  <a:gd name="connsiteX4" fmla="*/ 812006 w 819966"/>
                  <a:gd name="connsiteY4" fmla="*/ 285176 h 416145"/>
                  <a:gd name="connsiteX5" fmla="*/ 421481 w 819966"/>
                  <a:gd name="connsiteY5" fmla="*/ 416145 h 416145"/>
                  <a:gd name="connsiteX6" fmla="*/ 0 w 819966"/>
                  <a:gd name="connsiteY6" fmla="*/ 385189 h 416145"/>
                  <a:gd name="connsiteX0" fmla="*/ 0 w 819966"/>
                  <a:gd name="connsiteY0" fmla="*/ 382704 h 413660"/>
                  <a:gd name="connsiteX1" fmla="*/ 176213 w 819966"/>
                  <a:gd name="connsiteY1" fmla="*/ 163629 h 413660"/>
                  <a:gd name="connsiteX2" fmla="*/ 673894 w 819966"/>
                  <a:gd name="connsiteY2" fmla="*/ 4085 h 413660"/>
                  <a:gd name="connsiteX3" fmla="*/ 809625 w 819966"/>
                  <a:gd name="connsiteY3" fmla="*/ 104098 h 413660"/>
                  <a:gd name="connsiteX4" fmla="*/ 812006 w 819966"/>
                  <a:gd name="connsiteY4" fmla="*/ 282691 h 413660"/>
                  <a:gd name="connsiteX5" fmla="*/ 421481 w 819966"/>
                  <a:gd name="connsiteY5" fmla="*/ 413660 h 413660"/>
                  <a:gd name="connsiteX6" fmla="*/ 0 w 819966"/>
                  <a:gd name="connsiteY6" fmla="*/ 382704 h 413660"/>
                  <a:gd name="connsiteX0" fmla="*/ 14600 w 834566"/>
                  <a:gd name="connsiteY0" fmla="*/ 382704 h 413660"/>
                  <a:gd name="connsiteX1" fmla="*/ 190813 w 834566"/>
                  <a:gd name="connsiteY1" fmla="*/ 163629 h 413660"/>
                  <a:gd name="connsiteX2" fmla="*/ 688494 w 834566"/>
                  <a:gd name="connsiteY2" fmla="*/ 4085 h 413660"/>
                  <a:gd name="connsiteX3" fmla="*/ 824225 w 834566"/>
                  <a:gd name="connsiteY3" fmla="*/ 104098 h 413660"/>
                  <a:gd name="connsiteX4" fmla="*/ 826606 w 834566"/>
                  <a:gd name="connsiteY4" fmla="*/ 282691 h 413660"/>
                  <a:gd name="connsiteX5" fmla="*/ 436081 w 834566"/>
                  <a:gd name="connsiteY5" fmla="*/ 413660 h 413660"/>
                  <a:gd name="connsiteX6" fmla="*/ 14600 w 834566"/>
                  <a:gd name="connsiteY6" fmla="*/ 382704 h 413660"/>
                  <a:gd name="connsiteX0" fmla="*/ 22169 w 842135"/>
                  <a:gd name="connsiteY0" fmla="*/ 382704 h 413660"/>
                  <a:gd name="connsiteX1" fmla="*/ 198382 w 842135"/>
                  <a:gd name="connsiteY1" fmla="*/ 163629 h 413660"/>
                  <a:gd name="connsiteX2" fmla="*/ 696063 w 842135"/>
                  <a:gd name="connsiteY2" fmla="*/ 4085 h 413660"/>
                  <a:gd name="connsiteX3" fmla="*/ 831794 w 842135"/>
                  <a:gd name="connsiteY3" fmla="*/ 104098 h 413660"/>
                  <a:gd name="connsiteX4" fmla="*/ 834175 w 842135"/>
                  <a:gd name="connsiteY4" fmla="*/ 282691 h 413660"/>
                  <a:gd name="connsiteX5" fmla="*/ 443650 w 842135"/>
                  <a:gd name="connsiteY5" fmla="*/ 413660 h 413660"/>
                  <a:gd name="connsiteX6" fmla="*/ 22169 w 842135"/>
                  <a:gd name="connsiteY6" fmla="*/ 382704 h 413660"/>
                  <a:gd name="connsiteX0" fmla="*/ 30000 w 849966"/>
                  <a:gd name="connsiteY0" fmla="*/ 382704 h 413660"/>
                  <a:gd name="connsiteX1" fmla="*/ 206213 w 849966"/>
                  <a:gd name="connsiteY1" fmla="*/ 163629 h 413660"/>
                  <a:gd name="connsiteX2" fmla="*/ 703894 w 849966"/>
                  <a:gd name="connsiteY2" fmla="*/ 4085 h 413660"/>
                  <a:gd name="connsiteX3" fmla="*/ 839625 w 849966"/>
                  <a:gd name="connsiteY3" fmla="*/ 104098 h 413660"/>
                  <a:gd name="connsiteX4" fmla="*/ 842006 w 849966"/>
                  <a:gd name="connsiteY4" fmla="*/ 282691 h 413660"/>
                  <a:gd name="connsiteX5" fmla="*/ 451481 w 849966"/>
                  <a:gd name="connsiteY5" fmla="*/ 413660 h 413660"/>
                  <a:gd name="connsiteX6" fmla="*/ 30000 w 849966"/>
                  <a:gd name="connsiteY6" fmla="*/ 382704 h 413660"/>
                  <a:gd name="connsiteX0" fmla="*/ 30000 w 849966"/>
                  <a:gd name="connsiteY0" fmla="*/ 383528 h 414484"/>
                  <a:gd name="connsiteX1" fmla="*/ 206213 w 849966"/>
                  <a:gd name="connsiteY1" fmla="*/ 164453 h 414484"/>
                  <a:gd name="connsiteX2" fmla="*/ 703894 w 849966"/>
                  <a:gd name="connsiteY2" fmla="*/ 4909 h 414484"/>
                  <a:gd name="connsiteX3" fmla="*/ 839625 w 849966"/>
                  <a:gd name="connsiteY3" fmla="*/ 104922 h 414484"/>
                  <a:gd name="connsiteX4" fmla="*/ 842006 w 849966"/>
                  <a:gd name="connsiteY4" fmla="*/ 283515 h 414484"/>
                  <a:gd name="connsiteX5" fmla="*/ 451481 w 849966"/>
                  <a:gd name="connsiteY5" fmla="*/ 414484 h 414484"/>
                  <a:gd name="connsiteX6" fmla="*/ 30000 w 849966"/>
                  <a:gd name="connsiteY6" fmla="*/ 383528 h 414484"/>
                  <a:gd name="connsiteX0" fmla="*/ 9464 w 829430"/>
                  <a:gd name="connsiteY0" fmla="*/ 383528 h 414484"/>
                  <a:gd name="connsiteX1" fmla="*/ 185677 w 829430"/>
                  <a:gd name="connsiteY1" fmla="*/ 164453 h 414484"/>
                  <a:gd name="connsiteX2" fmla="*/ 683358 w 829430"/>
                  <a:gd name="connsiteY2" fmla="*/ 4909 h 414484"/>
                  <a:gd name="connsiteX3" fmla="*/ 819089 w 829430"/>
                  <a:gd name="connsiteY3" fmla="*/ 104922 h 414484"/>
                  <a:gd name="connsiteX4" fmla="*/ 821470 w 829430"/>
                  <a:gd name="connsiteY4" fmla="*/ 283515 h 414484"/>
                  <a:gd name="connsiteX5" fmla="*/ 430945 w 829430"/>
                  <a:gd name="connsiteY5" fmla="*/ 414484 h 414484"/>
                  <a:gd name="connsiteX6" fmla="*/ 9464 w 829430"/>
                  <a:gd name="connsiteY6" fmla="*/ 383528 h 414484"/>
                  <a:gd name="connsiteX0" fmla="*/ 11197 w 831163"/>
                  <a:gd name="connsiteY0" fmla="*/ 383712 h 414668"/>
                  <a:gd name="connsiteX1" fmla="*/ 187410 w 831163"/>
                  <a:gd name="connsiteY1" fmla="*/ 164637 h 414668"/>
                  <a:gd name="connsiteX2" fmla="*/ 685091 w 831163"/>
                  <a:gd name="connsiteY2" fmla="*/ 5093 h 414668"/>
                  <a:gd name="connsiteX3" fmla="*/ 820822 w 831163"/>
                  <a:gd name="connsiteY3" fmla="*/ 105106 h 414668"/>
                  <a:gd name="connsiteX4" fmla="*/ 823203 w 831163"/>
                  <a:gd name="connsiteY4" fmla="*/ 283699 h 414668"/>
                  <a:gd name="connsiteX5" fmla="*/ 432678 w 831163"/>
                  <a:gd name="connsiteY5" fmla="*/ 414668 h 414668"/>
                  <a:gd name="connsiteX6" fmla="*/ 11197 w 831163"/>
                  <a:gd name="connsiteY6" fmla="*/ 383712 h 414668"/>
                  <a:gd name="connsiteX0" fmla="*/ 27114 w 847080"/>
                  <a:gd name="connsiteY0" fmla="*/ 383712 h 414668"/>
                  <a:gd name="connsiteX1" fmla="*/ 203327 w 847080"/>
                  <a:gd name="connsiteY1" fmla="*/ 164637 h 414668"/>
                  <a:gd name="connsiteX2" fmla="*/ 701008 w 847080"/>
                  <a:gd name="connsiteY2" fmla="*/ 5093 h 414668"/>
                  <a:gd name="connsiteX3" fmla="*/ 836739 w 847080"/>
                  <a:gd name="connsiteY3" fmla="*/ 105106 h 414668"/>
                  <a:gd name="connsiteX4" fmla="*/ 839120 w 847080"/>
                  <a:gd name="connsiteY4" fmla="*/ 283699 h 414668"/>
                  <a:gd name="connsiteX5" fmla="*/ 448595 w 847080"/>
                  <a:gd name="connsiteY5" fmla="*/ 414668 h 414668"/>
                  <a:gd name="connsiteX6" fmla="*/ 27114 w 847080"/>
                  <a:gd name="connsiteY6" fmla="*/ 383712 h 414668"/>
                  <a:gd name="connsiteX0" fmla="*/ 26142 w 846108"/>
                  <a:gd name="connsiteY0" fmla="*/ 383712 h 414668"/>
                  <a:gd name="connsiteX1" fmla="*/ 202355 w 846108"/>
                  <a:gd name="connsiteY1" fmla="*/ 164637 h 414668"/>
                  <a:gd name="connsiteX2" fmla="*/ 700036 w 846108"/>
                  <a:gd name="connsiteY2" fmla="*/ 5093 h 414668"/>
                  <a:gd name="connsiteX3" fmla="*/ 835767 w 846108"/>
                  <a:gd name="connsiteY3" fmla="*/ 105106 h 414668"/>
                  <a:gd name="connsiteX4" fmla="*/ 838148 w 846108"/>
                  <a:gd name="connsiteY4" fmla="*/ 283699 h 414668"/>
                  <a:gd name="connsiteX5" fmla="*/ 447623 w 846108"/>
                  <a:gd name="connsiteY5" fmla="*/ 414668 h 414668"/>
                  <a:gd name="connsiteX6" fmla="*/ 26142 w 846108"/>
                  <a:gd name="connsiteY6" fmla="*/ 383712 h 414668"/>
                  <a:gd name="connsiteX0" fmla="*/ 26142 w 843997"/>
                  <a:gd name="connsiteY0" fmla="*/ 383712 h 414668"/>
                  <a:gd name="connsiteX1" fmla="*/ 202355 w 843997"/>
                  <a:gd name="connsiteY1" fmla="*/ 164637 h 414668"/>
                  <a:gd name="connsiteX2" fmla="*/ 700036 w 843997"/>
                  <a:gd name="connsiteY2" fmla="*/ 5093 h 414668"/>
                  <a:gd name="connsiteX3" fmla="*/ 835767 w 843997"/>
                  <a:gd name="connsiteY3" fmla="*/ 105106 h 414668"/>
                  <a:gd name="connsiteX4" fmla="*/ 838148 w 843997"/>
                  <a:gd name="connsiteY4" fmla="*/ 283699 h 414668"/>
                  <a:gd name="connsiteX5" fmla="*/ 447623 w 843997"/>
                  <a:gd name="connsiteY5" fmla="*/ 414668 h 414668"/>
                  <a:gd name="connsiteX6" fmla="*/ 26142 w 843997"/>
                  <a:gd name="connsiteY6" fmla="*/ 383712 h 414668"/>
                  <a:gd name="connsiteX0" fmla="*/ 26142 w 843997"/>
                  <a:gd name="connsiteY0" fmla="*/ 379762 h 410718"/>
                  <a:gd name="connsiteX1" fmla="*/ 202355 w 843997"/>
                  <a:gd name="connsiteY1" fmla="*/ 160687 h 410718"/>
                  <a:gd name="connsiteX2" fmla="*/ 700036 w 843997"/>
                  <a:gd name="connsiteY2" fmla="*/ 1143 h 410718"/>
                  <a:gd name="connsiteX3" fmla="*/ 835767 w 843997"/>
                  <a:gd name="connsiteY3" fmla="*/ 101156 h 410718"/>
                  <a:gd name="connsiteX4" fmla="*/ 838148 w 843997"/>
                  <a:gd name="connsiteY4" fmla="*/ 279749 h 410718"/>
                  <a:gd name="connsiteX5" fmla="*/ 447623 w 843997"/>
                  <a:gd name="connsiteY5" fmla="*/ 410718 h 410718"/>
                  <a:gd name="connsiteX6" fmla="*/ 26142 w 843997"/>
                  <a:gd name="connsiteY6" fmla="*/ 379762 h 410718"/>
                  <a:gd name="connsiteX0" fmla="*/ 22632 w 843654"/>
                  <a:gd name="connsiteY0" fmla="*/ 384205 h 415161"/>
                  <a:gd name="connsiteX1" fmla="*/ 198845 w 843654"/>
                  <a:gd name="connsiteY1" fmla="*/ 165130 h 415161"/>
                  <a:gd name="connsiteX2" fmla="*/ 687001 w 843654"/>
                  <a:gd name="connsiteY2" fmla="*/ 823 h 415161"/>
                  <a:gd name="connsiteX3" fmla="*/ 832257 w 843654"/>
                  <a:gd name="connsiteY3" fmla="*/ 105599 h 415161"/>
                  <a:gd name="connsiteX4" fmla="*/ 834638 w 843654"/>
                  <a:gd name="connsiteY4" fmla="*/ 284192 h 415161"/>
                  <a:gd name="connsiteX5" fmla="*/ 444113 w 843654"/>
                  <a:gd name="connsiteY5" fmla="*/ 415161 h 415161"/>
                  <a:gd name="connsiteX6" fmla="*/ 22632 w 843654"/>
                  <a:gd name="connsiteY6" fmla="*/ 384205 h 415161"/>
                  <a:gd name="connsiteX0" fmla="*/ 22632 w 843654"/>
                  <a:gd name="connsiteY0" fmla="*/ 386809 h 417765"/>
                  <a:gd name="connsiteX1" fmla="*/ 198845 w 843654"/>
                  <a:gd name="connsiteY1" fmla="*/ 167734 h 417765"/>
                  <a:gd name="connsiteX2" fmla="*/ 687001 w 843654"/>
                  <a:gd name="connsiteY2" fmla="*/ 3427 h 417765"/>
                  <a:gd name="connsiteX3" fmla="*/ 832257 w 843654"/>
                  <a:gd name="connsiteY3" fmla="*/ 108203 h 417765"/>
                  <a:gd name="connsiteX4" fmla="*/ 834638 w 843654"/>
                  <a:gd name="connsiteY4" fmla="*/ 286796 h 417765"/>
                  <a:gd name="connsiteX5" fmla="*/ 444113 w 843654"/>
                  <a:gd name="connsiteY5" fmla="*/ 417765 h 417765"/>
                  <a:gd name="connsiteX6" fmla="*/ 22632 w 843654"/>
                  <a:gd name="connsiteY6" fmla="*/ 386809 h 417765"/>
                  <a:gd name="connsiteX0" fmla="*/ 22632 w 843654"/>
                  <a:gd name="connsiteY0" fmla="*/ 386289 h 417245"/>
                  <a:gd name="connsiteX1" fmla="*/ 198845 w 843654"/>
                  <a:gd name="connsiteY1" fmla="*/ 167214 h 417245"/>
                  <a:gd name="connsiteX2" fmla="*/ 687001 w 843654"/>
                  <a:gd name="connsiteY2" fmla="*/ 2907 h 417245"/>
                  <a:gd name="connsiteX3" fmla="*/ 832257 w 843654"/>
                  <a:gd name="connsiteY3" fmla="*/ 107683 h 417245"/>
                  <a:gd name="connsiteX4" fmla="*/ 834638 w 843654"/>
                  <a:gd name="connsiteY4" fmla="*/ 286276 h 417245"/>
                  <a:gd name="connsiteX5" fmla="*/ 444113 w 843654"/>
                  <a:gd name="connsiteY5" fmla="*/ 417245 h 417245"/>
                  <a:gd name="connsiteX6" fmla="*/ 22632 w 843654"/>
                  <a:gd name="connsiteY6" fmla="*/ 386289 h 417245"/>
                  <a:gd name="connsiteX0" fmla="*/ 24190 w 828543"/>
                  <a:gd name="connsiteY0" fmla="*/ 381512 h 417230"/>
                  <a:gd name="connsiteX1" fmla="*/ 183734 w 828543"/>
                  <a:gd name="connsiteY1" fmla="*/ 167199 h 417230"/>
                  <a:gd name="connsiteX2" fmla="*/ 671890 w 828543"/>
                  <a:gd name="connsiteY2" fmla="*/ 2892 h 417230"/>
                  <a:gd name="connsiteX3" fmla="*/ 817146 w 828543"/>
                  <a:gd name="connsiteY3" fmla="*/ 107668 h 417230"/>
                  <a:gd name="connsiteX4" fmla="*/ 819527 w 828543"/>
                  <a:gd name="connsiteY4" fmla="*/ 286261 h 417230"/>
                  <a:gd name="connsiteX5" fmla="*/ 429002 w 828543"/>
                  <a:gd name="connsiteY5" fmla="*/ 417230 h 417230"/>
                  <a:gd name="connsiteX6" fmla="*/ 24190 w 828543"/>
                  <a:gd name="connsiteY6" fmla="*/ 381512 h 417230"/>
                  <a:gd name="connsiteX0" fmla="*/ 39708 w 844061"/>
                  <a:gd name="connsiteY0" fmla="*/ 381512 h 417230"/>
                  <a:gd name="connsiteX1" fmla="*/ 199252 w 844061"/>
                  <a:gd name="connsiteY1" fmla="*/ 167199 h 417230"/>
                  <a:gd name="connsiteX2" fmla="*/ 687408 w 844061"/>
                  <a:gd name="connsiteY2" fmla="*/ 2892 h 417230"/>
                  <a:gd name="connsiteX3" fmla="*/ 832664 w 844061"/>
                  <a:gd name="connsiteY3" fmla="*/ 107668 h 417230"/>
                  <a:gd name="connsiteX4" fmla="*/ 835045 w 844061"/>
                  <a:gd name="connsiteY4" fmla="*/ 286261 h 417230"/>
                  <a:gd name="connsiteX5" fmla="*/ 444520 w 844061"/>
                  <a:gd name="connsiteY5" fmla="*/ 417230 h 417230"/>
                  <a:gd name="connsiteX6" fmla="*/ 39708 w 844061"/>
                  <a:gd name="connsiteY6" fmla="*/ 381512 h 417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4061" h="417230">
                    <a:moveTo>
                      <a:pt x="39708" y="381512"/>
                    </a:moveTo>
                    <a:cubicBezTo>
                      <a:pt x="-77370" y="354128"/>
                      <a:pt x="91302" y="230302"/>
                      <a:pt x="199252" y="167199"/>
                    </a:cubicBezTo>
                    <a:cubicBezTo>
                      <a:pt x="307202" y="104096"/>
                      <a:pt x="588982" y="-20524"/>
                      <a:pt x="687408" y="2892"/>
                    </a:cubicBezTo>
                    <a:cubicBezTo>
                      <a:pt x="785834" y="26308"/>
                      <a:pt x="808058" y="60440"/>
                      <a:pt x="832664" y="107668"/>
                    </a:cubicBezTo>
                    <a:cubicBezTo>
                      <a:pt x="857270" y="154896"/>
                      <a:pt x="834251" y="226730"/>
                      <a:pt x="835045" y="286261"/>
                    </a:cubicBezTo>
                    <a:lnTo>
                      <a:pt x="444520" y="417230"/>
                    </a:lnTo>
                    <a:lnTo>
                      <a:pt x="39708" y="381512"/>
                    </a:lnTo>
                    <a:close/>
                  </a:path>
                </a:pathLst>
              </a:custGeom>
              <a:solidFill>
                <a:srgbClr val="09B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8" name="任意多边形 307"/>
              <p:cNvSpPr/>
              <p:nvPr/>
            </p:nvSpPr>
            <p:spPr>
              <a:xfrm>
                <a:off x="-116241" y="9672486"/>
                <a:ext cx="307767" cy="264036"/>
              </a:xfrm>
              <a:custGeom>
                <a:avLst/>
                <a:gdLst>
                  <a:gd name="connsiteX0" fmla="*/ 0 w 295275"/>
                  <a:gd name="connsiteY0" fmla="*/ 0 h 250031"/>
                  <a:gd name="connsiteX1" fmla="*/ 295275 w 295275"/>
                  <a:gd name="connsiteY1" fmla="*/ 80962 h 250031"/>
                  <a:gd name="connsiteX2" fmla="*/ 128587 w 295275"/>
                  <a:gd name="connsiteY2" fmla="*/ 250031 h 250031"/>
                  <a:gd name="connsiteX3" fmla="*/ 0 w 295275"/>
                  <a:gd name="connsiteY3" fmla="*/ 0 h 250031"/>
                  <a:gd name="connsiteX0" fmla="*/ 0 w 295275"/>
                  <a:gd name="connsiteY0" fmla="*/ 14005 h 264036"/>
                  <a:gd name="connsiteX1" fmla="*/ 295275 w 295275"/>
                  <a:gd name="connsiteY1" fmla="*/ 94967 h 264036"/>
                  <a:gd name="connsiteX2" fmla="*/ 128587 w 295275"/>
                  <a:gd name="connsiteY2" fmla="*/ 264036 h 264036"/>
                  <a:gd name="connsiteX3" fmla="*/ 0 w 295275"/>
                  <a:gd name="connsiteY3" fmla="*/ 14005 h 264036"/>
                  <a:gd name="connsiteX0" fmla="*/ 12492 w 307767"/>
                  <a:gd name="connsiteY0" fmla="*/ 14005 h 264036"/>
                  <a:gd name="connsiteX1" fmla="*/ 307767 w 307767"/>
                  <a:gd name="connsiteY1" fmla="*/ 94967 h 264036"/>
                  <a:gd name="connsiteX2" fmla="*/ 141079 w 307767"/>
                  <a:gd name="connsiteY2" fmla="*/ 264036 h 264036"/>
                  <a:gd name="connsiteX3" fmla="*/ 12492 w 307767"/>
                  <a:gd name="connsiteY3" fmla="*/ 14005 h 264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7767" h="264036">
                    <a:moveTo>
                      <a:pt x="12492" y="14005"/>
                    </a:moveTo>
                    <a:cubicBezTo>
                      <a:pt x="96629" y="-37589"/>
                      <a:pt x="209342" y="67980"/>
                      <a:pt x="307767" y="94967"/>
                    </a:cubicBezTo>
                    <a:lnTo>
                      <a:pt x="141079" y="264036"/>
                    </a:lnTo>
                    <a:cubicBezTo>
                      <a:pt x="98217" y="180692"/>
                      <a:pt x="-42277" y="92586"/>
                      <a:pt x="12492" y="14005"/>
                    </a:cubicBezTo>
                    <a:close/>
                  </a:path>
                </a:pathLst>
              </a:custGeom>
              <a:solidFill>
                <a:srgbClr val="09B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9" name="任意多边形 308"/>
              <p:cNvSpPr/>
              <p:nvPr/>
            </p:nvSpPr>
            <p:spPr>
              <a:xfrm>
                <a:off x="-56125" y="9628766"/>
                <a:ext cx="850626" cy="350841"/>
              </a:xfrm>
              <a:custGeom>
                <a:avLst/>
                <a:gdLst>
                  <a:gd name="connsiteX0" fmla="*/ 711994 w 828675"/>
                  <a:gd name="connsiteY0" fmla="*/ 0 h 338138"/>
                  <a:gd name="connsiteX1" fmla="*/ 0 w 828675"/>
                  <a:gd name="connsiteY1" fmla="*/ 338138 h 338138"/>
                  <a:gd name="connsiteX2" fmla="*/ 828675 w 828675"/>
                  <a:gd name="connsiteY2" fmla="*/ 90488 h 338138"/>
                  <a:gd name="connsiteX3" fmla="*/ 711994 w 828675"/>
                  <a:gd name="connsiteY3" fmla="*/ 0 h 338138"/>
                  <a:gd name="connsiteX0" fmla="*/ 712001 w 828682"/>
                  <a:gd name="connsiteY0" fmla="*/ 0 h 369677"/>
                  <a:gd name="connsiteX1" fmla="*/ 7 w 828682"/>
                  <a:gd name="connsiteY1" fmla="*/ 338138 h 369677"/>
                  <a:gd name="connsiteX2" fmla="*/ 828682 w 828682"/>
                  <a:gd name="connsiteY2" fmla="*/ 90488 h 369677"/>
                  <a:gd name="connsiteX3" fmla="*/ 712001 w 828682"/>
                  <a:gd name="connsiteY3" fmla="*/ 0 h 369677"/>
                  <a:gd name="connsiteX0" fmla="*/ 717397 w 834078"/>
                  <a:gd name="connsiteY0" fmla="*/ 0 h 369677"/>
                  <a:gd name="connsiteX1" fmla="*/ 5403 w 834078"/>
                  <a:gd name="connsiteY1" fmla="*/ 338138 h 369677"/>
                  <a:gd name="connsiteX2" fmla="*/ 834078 w 834078"/>
                  <a:gd name="connsiteY2" fmla="*/ 90488 h 369677"/>
                  <a:gd name="connsiteX3" fmla="*/ 717397 w 834078"/>
                  <a:gd name="connsiteY3" fmla="*/ 0 h 369677"/>
                  <a:gd name="connsiteX0" fmla="*/ 717484 w 834165"/>
                  <a:gd name="connsiteY0" fmla="*/ 0 h 369677"/>
                  <a:gd name="connsiteX1" fmla="*/ 5490 w 834165"/>
                  <a:gd name="connsiteY1" fmla="*/ 338138 h 369677"/>
                  <a:gd name="connsiteX2" fmla="*/ 834165 w 834165"/>
                  <a:gd name="connsiteY2" fmla="*/ 90488 h 369677"/>
                  <a:gd name="connsiteX3" fmla="*/ 717484 w 834165"/>
                  <a:gd name="connsiteY3" fmla="*/ 0 h 369677"/>
                  <a:gd name="connsiteX0" fmla="*/ 717484 w 834165"/>
                  <a:gd name="connsiteY0" fmla="*/ 0 h 369677"/>
                  <a:gd name="connsiteX1" fmla="*/ 5490 w 834165"/>
                  <a:gd name="connsiteY1" fmla="*/ 338138 h 369677"/>
                  <a:gd name="connsiteX2" fmla="*/ 834165 w 834165"/>
                  <a:gd name="connsiteY2" fmla="*/ 90488 h 369677"/>
                  <a:gd name="connsiteX3" fmla="*/ 717484 w 834165"/>
                  <a:gd name="connsiteY3" fmla="*/ 0 h 369677"/>
                  <a:gd name="connsiteX0" fmla="*/ 717484 w 834165"/>
                  <a:gd name="connsiteY0" fmla="*/ 12 h 369689"/>
                  <a:gd name="connsiteX1" fmla="*/ 5490 w 834165"/>
                  <a:gd name="connsiteY1" fmla="*/ 338150 h 369689"/>
                  <a:gd name="connsiteX2" fmla="*/ 834165 w 834165"/>
                  <a:gd name="connsiteY2" fmla="*/ 90500 h 369689"/>
                  <a:gd name="connsiteX3" fmla="*/ 717484 w 834165"/>
                  <a:gd name="connsiteY3" fmla="*/ 12 h 369689"/>
                  <a:gd name="connsiteX0" fmla="*/ 717484 w 834165"/>
                  <a:gd name="connsiteY0" fmla="*/ 12 h 377528"/>
                  <a:gd name="connsiteX1" fmla="*/ 5490 w 834165"/>
                  <a:gd name="connsiteY1" fmla="*/ 338150 h 377528"/>
                  <a:gd name="connsiteX2" fmla="*/ 834165 w 834165"/>
                  <a:gd name="connsiteY2" fmla="*/ 90500 h 377528"/>
                  <a:gd name="connsiteX3" fmla="*/ 717484 w 834165"/>
                  <a:gd name="connsiteY3" fmla="*/ 12 h 377528"/>
                  <a:gd name="connsiteX0" fmla="*/ 717484 w 834165"/>
                  <a:gd name="connsiteY0" fmla="*/ 12 h 368175"/>
                  <a:gd name="connsiteX1" fmla="*/ 5490 w 834165"/>
                  <a:gd name="connsiteY1" fmla="*/ 338150 h 368175"/>
                  <a:gd name="connsiteX2" fmla="*/ 834165 w 834165"/>
                  <a:gd name="connsiteY2" fmla="*/ 90500 h 368175"/>
                  <a:gd name="connsiteX3" fmla="*/ 717484 w 834165"/>
                  <a:gd name="connsiteY3" fmla="*/ 12 h 368175"/>
                  <a:gd name="connsiteX0" fmla="*/ 714123 w 830804"/>
                  <a:gd name="connsiteY0" fmla="*/ 12 h 368175"/>
                  <a:gd name="connsiteX1" fmla="*/ 2129 w 830804"/>
                  <a:gd name="connsiteY1" fmla="*/ 338150 h 368175"/>
                  <a:gd name="connsiteX2" fmla="*/ 830804 w 830804"/>
                  <a:gd name="connsiteY2" fmla="*/ 90500 h 368175"/>
                  <a:gd name="connsiteX3" fmla="*/ 714123 w 830804"/>
                  <a:gd name="connsiteY3" fmla="*/ 12 h 368175"/>
                  <a:gd name="connsiteX0" fmla="*/ 714123 w 830804"/>
                  <a:gd name="connsiteY0" fmla="*/ 12 h 368175"/>
                  <a:gd name="connsiteX1" fmla="*/ 2129 w 830804"/>
                  <a:gd name="connsiteY1" fmla="*/ 338150 h 368175"/>
                  <a:gd name="connsiteX2" fmla="*/ 830804 w 830804"/>
                  <a:gd name="connsiteY2" fmla="*/ 90500 h 368175"/>
                  <a:gd name="connsiteX3" fmla="*/ 714123 w 830804"/>
                  <a:gd name="connsiteY3" fmla="*/ 12 h 368175"/>
                  <a:gd name="connsiteX0" fmla="*/ 718613 w 835294"/>
                  <a:gd name="connsiteY0" fmla="*/ 12 h 368175"/>
                  <a:gd name="connsiteX1" fmla="*/ 6619 w 835294"/>
                  <a:gd name="connsiteY1" fmla="*/ 338150 h 368175"/>
                  <a:gd name="connsiteX2" fmla="*/ 835294 w 835294"/>
                  <a:gd name="connsiteY2" fmla="*/ 90500 h 368175"/>
                  <a:gd name="connsiteX3" fmla="*/ 718613 w 835294"/>
                  <a:gd name="connsiteY3" fmla="*/ 12 h 368175"/>
                  <a:gd name="connsiteX0" fmla="*/ 718613 w 835294"/>
                  <a:gd name="connsiteY0" fmla="*/ 12 h 350841"/>
                  <a:gd name="connsiteX1" fmla="*/ 6619 w 835294"/>
                  <a:gd name="connsiteY1" fmla="*/ 338150 h 350841"/>
                  <a:gd name="connsiteX2" fmla="*/ 835294 w 835294"/>
                  <a:gd name="connsiteY2" fmla="*/ 90500 h 350841"/>
                  <a:gd name="connsiteX3" fmla="*/ 718613 w 835294"/>
                  <a:gd name="connsiteY3" fmla="*/ 12 h 350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5294" h="350841">
                    <a:moveTo>
                      <a:pt x="718613" y="12"/>
                    </a:moveTo>
                    <a:cubicBezTo>
                      <a:pt x="471757" y="265125"/>
                      <a:pt x="-65612" y="239725"/>
                      <a:pt x="6619" y="338150"/>
                    </a:cubicBezTo>
                    <a:cubicBezTo>
                      <a:pt x="-2907" y="393712"/>
                      <a:pt x="720994" y="258775"/>
                      <a:pt x="835294" y="90500"/>
                    </a:cubicBezTo>
                    <a:cubicBezTo>
                      <a:pt x="813069" y="36525"/>
                      <a:pt x="767032" y="-781"/>
                      <a:pt x="718613" y="12"/>
                    </a:cubicBezTo>
                    <a:close/>
                  </a:path>
                </a:pathLst>
              </a:custGeom>
              <a:solidFill>
                <a:srgbClr val="F6F4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/>
                  <a:t>                                                                </a:t>
                </a:r>
                <a:endParaRPr lang="zh-CN" altLang="en-US" dirty="0"/>
              </a:p>
            </p:txBody>
          </p:sp>
          <p:sp>
            <p:nvSpPr>
              <p:cNvPr id="310" name="椭圆 369"/>
              <p:cNvSpPr/>
              <p:nvPr/>
            </p:nvSpPr>
            <p:spPr>
              <a:xfrm rot="21151079">
                <a:off x="167974" y="9851770"/>
                <a:ext cx="427168" cy="109187"/>
              </a:xfrm>
              <a:custGeom>
                <a:avLst/>
                <a:gdLst>
                  <a:gd name="connsiteX0" fmla="*/ 0 w 434211"/>
                  <a:gd name="connsiteY0" fmla="*/ 39063 h 78125"/>
                  <a:gd name="connsiteX1" fmla="*/ 217106 w 434211"/>
                  <a:gd name="connsiteY1" fmla="*/ 0 h 78125"/>
                  <a:gd name="connsiteX2" fmla="*/ 434212 w 434211"/>
                  <a:gd name="connsiteY2" fmla="*/ 39063 h 78125"/>
                  <a:gd name="connsiteX3" fmla="*/ 217106 w 434211"/>
                  <a:gd name="connsiteY3" fmla="*/ 78126 h 78125"/>
                  <a:gd name="connsiteX4" fmla="*/ 0 w 434211"/>
                  <a:gd name="connsiteY4" fmla="*/ 39063 h 78125"/>
                  <a:gd name="connsiteX0" fmla="*/ 0 w 434212"/>
                  <a:gd name="connsiteY0" fmla="*/ 40692 h 79755"/>
                  <a:gd name="connsiteX1" fmla="*/ 217106 w 434212"/>
                  <a:gd name="connsiteY1" fmla="*/ 1629 h 79755"/>
                  <a:gd name="connsiteX2" fmla="*/ 434212 w 434212"/>
                  <a:gd name="connsiteY2" fmla="*/ 40692 h 79755"/>
                  <a:gd name="connsiteX3" fmla="*/ 217106 w 434212"/>
                  <a:gd name="connsiteY3" fmla="*/ 79755 h 79755"/>
                  <a:gd name="connsiteX4" fmla="*/ 0 w 434212"/>
                  <a:gd name="connsiteY4" fmla="*/ 40692 h 79755"/>
                  <a:gd name="connsiteX0" fmla="*/ 0 w 434224"/>
                  <a:gd name="connsiteY0" fmla="*/ 40692 h 80439"/>
                  <a:gd name="connsiteX1" fmla="*/ 217106 w 434224"/>
                  <a:gd name="connsiteY1" fmla="*/ 1629 h 80439"/>
                  <a:gd name="connsiteX2" fmla="*/ 434212 w 434224"/>
                  <a:gd name="connsiteY2" fmla="*/ 40692 h 80439"/>
                  <a:gd name="connsiteX3" fmla="*/ 217106 w 434224"/>
                  <a:gd name="connsiteY3" fmla="*/ 79755 h 80439"/>
                  <a:gd name="connsiteX4" fmla="*/ 0 w 434224"/>
                  <a:gd name="connsiteY4" fmla="*/ 40692 h 80439"/>
                  <a:gd name="connsiteX0" fmla="*/ 0 w 434224"/>
                  <a:gd name="connsiteY0" fmla="*/ 39748 h 79495"/>
                  <a:gd name="connsiteX1" fmla="*/ 217106 w 434224"/>
                  <a:gd name="connsiteY1" fmla="*/ 685 h 79495"/>
                  <a:gd name="connsiteX2" fmla="*/ 434212 w 434224"/>
                  <a:gd name="connsiteY2" fmla="*/ 39748 h 79495"/>
                  <a:gd name="connsiteX3" fmla="*/ 217106 w 434224"/>
                  <a:gd name="connsiteY3" fmla="*/ 78811 h 79495"/>
                  <a:gd name="connsiteX4" fmla="*/ 0 w 434224"/>
                  <a:gd name="connsiteY4" fmla="*/ 39748 h 79495"/>
                  <a:gd name="connsiteX0" fmla="*/ 0 w 475599"/>
                  <a:gd name="connsiteY0" fmla="*/ 44221 h 79496"/>
                  <a:gd name="connsiteX1" fmla="*/ 258484 w 475599"/>
                  <a:gd name="connsiteY1" fmla="*/ 986 h 79496"/>
                  <a:gd name="connsiteX2" fmla="*/ 475590 w 475599"/>
                  <a:gd name="connsiteY2" fmla="*/ 40049 h 79496"/>
                  <a:gd name="connsiteX3" fmla="*/ 258484 w 475599"/>
                  <a:gd name="connsiteY3" fmla="*/ 79112 h 79496"/>
                  <a:gd name="connsiteX4" fmla="*/ 0 w 475599"/>
                  <a:gd name="connsiteY4" fmla="*/ 44221 h 79496"/>
                  <a:gd name="connsiteX0" fmla="*/ 0 w 511944"/>
                  <a:gd name="connsiteY0" fmla="*/ 46830 h 79498"/>
                  <a:gd name="connsiteX1" fmla="*/ 294829 w 511944"/>
                  <a:gd name="connsiteY1" fmla="*/ 1163 h 79498"/>
                  <a:gd name="connsiteX2" fmla="*/ 511935 w 511944"/>
                  <a:gd name="connsiteY2" fmla="*/ 40226 h 79498"/>
                  <a:gd name="connsiteX3" fmla="*/ 294829 w 511944"/>
                  <a:gd name="connsiteY3" fmla="*/ 79289 h 79498"/>
                  <a:gd name="connsiteX4" fmla="*/ 0 w 511944"/>
                  <a:gd name="connsiteY4" fmla="*/ 46830 h 79498"/>
                  <a:gd name="connsiteX0" fmla="*/ 0 w 511942"/>
                  <a:gd name="connsiteY0" fmla="*/ 52013 h 89928"/>
                  <a:gd name="connsiteX1" fmla="*/ 294829 w 511942"/>
                  <a:gd name="connsiteY1" fmla="*/ 6346 h 89928"/>
                  <a:gd name="connsiteX2" fmla="*/ 511935 w 511942"/>
                  <a:gd name="connsiteY2" fmla="*/ 45409 h 89928"/>
                  <a:gd name="connsiteX3" fmla="*/ 294829 w 511942"/>
                  <a:gd name="connsiteY3" fmla="*/ 84472 h 89928"/>
                  <a:gd name="connsiteX4" fmla="*/ 0 w 511942"/>
                  <a:gd name="connsiteY4" fmla="*/ 52013 h 89928"/>
                  <a:gd name="connsiteX0" fmla="*/ 0 w 511935"/>
                  <a:gd name="connsiteY0" fmla="*/ 45704 h 97075"/>
                  <a:gd name="connsiteX1" fmla="*/ 294829 w 511935"/>
                  <a:gd name="connsiteY1" fmla="*/ 37 h 97075"/>
                  <a:gd name="connsiteX2" fmla="*/ 511935 w 511935"/>
                  <a:gd name="connsiteY2" fmla="*/ 39100 h 97075"/>
                  <a:gd name="connsiteX3" fmla="*/ 292349 w 511935"/>
                  <a:gd name="connsiteY3" fmla="*/ 97051 h 97075"/>
                  <a:gd name="connsiteX4" fmla="*/ 0 w 511935"/>
                  <a:gd name="connsiteY4" fmla="*/ 45704 h 97075"/>
                  <a:gd name="connsiteX0" fmla="*/ 0 w 511935"/>
                  <a:gd name="connsiteY0" fmla="*/ 48371 h 99742"/>
                  <a:gd name="connsiteX1" fmla="*/ 292779 w 511935"/>
                  <a:gd name="connsiteY1" fmla="*/ 33 h 99742"/>
                  <a:gd name="connsiteX2" fmla="*/ 511935 w 511935"/>
                  <a:gd name="connsiteY2" fmla="*/ 41767 h 99742"/>
                  <a:gd name="connsiteX3" fmla="*/ 292349 w 511935"/>
                  <a:gd name="connsiteY3" fmla="*/ 99718 h 99742"/>
                  <a:gd name="connsiteX4" fmla="*/ 0 w 511935"/>
                  <a:gd name="connsiteY4" fmla="*/ 48371 h 99742"/>
                  <a:gd name="connsiteX0" fmla="*/ 0 w 511935"/>
                  <a:gd name="connsiteY0" fmla="*/ 57808 h 109180"/>
                  <a:gd name="connsiteX1" fmla="*/ 294019 w 511935"/>
                  <a:gd name="connsiteY1" fmla="*/ 26 h 109180"/>
                  <a:gd name="connsiteX2" fmla="*/ 511935 w 511935"/>
                  <a:gd name="connsiteY2" fmla="*/ 51204 h 109180"/>
                  <a:gd name="connsiteX3" fmla="*/ 292349 w 511935"/>
                  <a:gd name="connsiteY3" fmla="*/ 109155 h 109180"/>
                  <a:gd name="connsiteX4" fmla="*/ 0 w 511935"/>
                  <a:gd name="connsiteY4" fmla="*/ 57808 h 109180"/>
                  <a:gd name="connsiteX0" fmla="*/ 0 w 511943"/>
                  <a:gd name="connsiteY0" fmla="*/ 58919 h 110291"/>
                  <a:gd name="connsiteX1" fmla="*/ 294019 w 511943"/>
                  <a:gd name="connsiteY1" fmla="*/ 1137 h 110291"/>
                  <a:gd name="connsiteX2" fmla="*/ 511935 w 511943"/>
                  <a:gd name="connsiteY2" fmla="*/ 52315 h 110291"/>
                  <a:gd name="connsiteX3" fmla="*/ 292349 w 511943"/>
                  <a:gd name="connsiteY3" fmla="*/ 110266 h 110291"/>
                  <a:gd name="connsiteX4" fmla="*/ 0 w 511943"/>
                  <a:gd name="connsiteY4" fmla="*/ 58919 h 110291"/>
                  <a:gd name="connsiteX0" fmla="*/ 0 w 511953"/>
                  <a:gd name="connsiteY0" fmla="*/ 58345 h 109717"/>
                  <a:gd name="connsiteX1" fmla="*/ 294019 w 511953"/>
                  <a:gd name="connsiteY1" fmla="*/ 563 h 109717"/>
                  <a:gd name="connsiteX2" fmla="*/ 511935 w 511953"/>
                  <a:gd name="connsiteY2" fmla="*/ 51741 h 109717"/>
                  <a:gd name="connsiteX3" fmla="*/ 292349 w 511953"/>
                  <a:gd name="connsiteY3" fmla="*/ 109692 h 109717"/>
                  <a:gd name="connsiteX4" fmla="*/ 0 w 511953"/>
                  <a:gd name="connsiteY4" fmla="*/ 58345 h 109717"/>
                  <a:gd name="connsiteX0" fmla="*/ 0 w 430767"/>
                  <a:gd name="connsiteY0" fmla="*/ 59036 h 110441"/>
                  <a:gd name="connsiteX1" fmla="*/ 294019 w 430767"/>
                  <a:gd name="connsiteY1" fmla="*/ 1254 h 110441"/>
                  <a:gd name="connsiteX2" fmla="*/ 430731 w 430767"/>
                  <a:gd name="connsiteY2" fmla="*/ 48973 h 110441"/>
                  <a:gd name="connsiteX3" fmla="*/ 292349 w 430767"/>
                  <a:gd name="connsiteY3" fmla="*/ 110383 h 110441"/>
                  <a:gd name="connsiteX4" fmla="*/ 0 w 430767"/>
                  <a:gd name="connsiteY4" fmla="*/ 59036 h 110441"/>
                  <a:gd name="connsiteX0" fmla="*/ 0 w 427168"/>
                  <a:gd name="connsiteY0" fmla="*/ 57797 h 109187"/>
                  <a:gd name="connsiteX1" fmla="*/ 294019 w 427168"/>
                  <a:gd name="connsiteY1" fmla="*/ 15 h 109187"/>
                  <a:gd name="connsiteX2" fmla="*/ 427130 w 427168"/>
                  <a:gd name="connsiteY2" fmla="*/ 56868 h 109187"/>
                  <a:gd name="connsiteX3" fmla="*/ 292349 w 427168"/>
                  <a:gd name="connsiteY3" fmla="*/ 109144 h 109187"/>
                  <a:gd name="connsiteX4" fmla="*/ 0 w 427168"/>
                  <a:gd name="connsiteY4" fmla="*/ 57797 h 109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7168" h="109187">
                    <a:moveTo>
                      <a:pt x="0" y="57797"/>
                    </a:moveTo>
                    <a:cubicBezTo>
                      <a:pt x="278" y="39609"/>
                      <a:pt x="222831" y="170"/>
                      <a:pt x="294019" y="15"/>
                    </a:cubicBezTo>
                    <a:cubicBezTo>
                      <a:pt x="365207" y="-140"/>
                      <a:pt x="425285" y="-27"/>
                      <a:pt x="427130" y="56868"/>
                    </a:cubicBezTo>
                    <a:cubicBezTo>
                      <a:pt x="428975" y="113763"/>
                      <a:pt x="363537" y="108989"/>
                      <a:pt x="292349" y="109144"/>
                    </a:cubicBezTo>
                    <a:cubicBezTo>
                      <a:pt x="221161" y="109299"/>
                      <a:pt x="-278" y="75985"/>
                      <a:pt x="0" y="57797"/>
                    </a:cubicBezTo>
                    <a:close/>
                  </a:path>
                </a:pathLst>
              </a:custGeom>
              <a:solidFill>
                <a:srgbClr val="F168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1" name="椭圆 369"/>
              <p:cNvSpPr/>
              <p:nvPr/>
            </p:nvSpPr>
            <p:spPr>
              <a:xfrm rot="21151079">
                <a:off x="-53909" y="9884611"/>
                <a:ext cx="178865" cy="45719"/>
              </a:xfrm>
              <a:custGeom>
                <a:avLst/>
                <a:gdLst>
                  <a:gd name="connsiteX0" fmla="*/ 0 w 434211"/>
                  <a:gd name="connsiteY0" fmla="*/ 39063 h 78125"/>
                  <a:gd name="connsiteX1" fmla="*/ 217106 w 434211"/>
                  <a:gd name="connsiteY1" fmla="*/ 0 h 78125"/>
                  <a:gd name="connsiteX2" fmla="*/ 434212 w 434211"/>
                  <a:gd name="connsiteY2" fmla="*/ 39063 h 78125"/>
                  <a:gd name="connsiteX3" fmla="*/ 217106 w 434211"/>
                  <a:gd name="connsiteY3" fmla="*/ 78126 h 78125"/>
                  <a:gd name="connsiteX4" fmla="*/ 0 w 434211"/>
                  <a:gd name="connsiteY4" fmla="*/ 39063 h 78125"/>
                  <a:gd name="connsiteX0" fmla="*/ 0 w 434212"/>
                  <a:gd name="connsiteY0" fmla="*/ 40692 h 79755"/>
                  <a:gd name="connsiteX1" fmla="*/ 217106 w 434212"/>
                  <a:gd name="connsiteY1" fmla="*/ 1629 h 79755"/>
                  <a:gd name="connsiteX2" fmla="*/ 434212 w 434212"/>
                  <a:gd name="connsiteY2" fmla="*/ 40692 h 79755"/>
                  <a:gd name="connsiteX3" fmla="*/ 217106 w 434212"/>
                  <a:gd name="connsiteY3" fmla="*/ 79755 h 79755"/>
                  <a:gd name="connsiteX4" fmla="*/ 0 w 434212"/>
                  <a:gd name="connsiteY4" fmla="*/ 40692 h 79755"/>
                  <a:gd name="connsiteX0" fmla="*/ 0 w 434224"/>
                  <a:gd name="connsiteY0" fmla="*/ 40692 h 80439"/>
                  <a:gd name="connsiteX1" fmla="*/ 217106 w 434224"/>
                  <a:gd name="connsiteY1" fmla="*/ 1629 h 80439"/>
                  <a:gd name="connsiteX2" fmla="*/ 434212 w 434224"/>
                  <a:gd name="connsiteY2" fmla="*/ 40692 h 80439"/>
                  <a:gd name="connsiteX3" fmla="*/ 217106 w 434224"/>
                  <a:gd name="connsiteY3" fmla="*/ 79755 h 80439"/>
                  <a:gd name="connsiteX4" fmla="*/ 0 w 434224"/>
                  <a:gd name="connsiteY4" fmla="*/ 40692 h 80439"/>
                  <a:gd name="connsiteX0" fmla="*/ 0 w 434224"/>
                  <a:gd name="connsiteY0" fmla="*/ 39748 h 79495"/>
                  <a:gd name="connsiteX1" fmla="*/ 217106 w 434224"/>
                  <a:gd name="connsiteY1" fmla="*/ 685 h 79495"/>
                  <a:gd name="connsiteX2" fmla="*/ 434212 w 434224"/>
                  <a:gd name="connsiteY2" fmla="*/ 39748 h 79495"/>
                  <a:gd name="connsiteX3" fmla="*/ 217106 w 434224"/>
                  <a:gd name="connsiteY3" fmla="*/ 78811 h 79495"/>
                  <a:gd name="connsiteX4" fmla="*/ 0 w 434224"/>
                  <a:gd name="connsiteY4" fmla="*/ 39748 h 79495"/>
                  <a:gd name="connsiteX0" fmla="*/ 0 w 475599"/>
                  <a:gd name="connsiteY0" fmla="*/ 44221 h 79496"/>
                  <a:gd name="connsiteX1" fmla="*/ 258484 w 475599"/>
                  <a:gd name="connsiteY1" fmla="*/ 986 h 79496"/>
                  <a:gd name="connsiteX2" fmla="*/ 475590 w 475599"/>
                  <a:gd name="connsiteY2" fmla="*/ 40049 h 79496"/>
                  <a:gd name="connsiteX3" fmla="*/ 258484 w 475599"/>
                  <a:gd name="connsiteY3" fmla="*/ 79112 h 79496"/>
                  <a:gd name="connsiteX4" fmla="*/ 0 w 475599"/>
                  <a:gd name="connsiteY4" fmla="*/ 44221 h 79496"/>
                  <a:gd name="connsiteX0" fmla="*/ 0 w 511944"/>
                  <a:gd name="connsiteY0" fmla="*/ 46830 h 79498"/>
                  <a:gd name="connsiteX1" fmla="*/ 294829 w 511944"/>
                  <a:gd name="connsiteY1" fmla="*/ 1163 h 79498"/>
                  <a:gd name="connsiteX2" fmla="*/ 511935 w 511944"/>
                  <a:gd name="connsiteY2" fmla="*/ 40226 h 79498"/>
                  <a:gd name="connsiteX3" fmla="*/ 294829 w 511944"/>
                  <a:gd name="connsiteY3" fmla="*/ 79289 h 79498"/>
                  <a:gd name="connsiteX4" fmla="*/ 0 w 511944"/>
                  <a:gd name="connsiteY4" fmla="*/ 46830 h 79498"/>
                  <a:gd name="connsiteX0" fmla="*/ 0 w 511942"/>
                  <a:gd name="connsiteY0" fmla="*/ 52013 h 89928"/>
                  <a:gd name="connsiteX1" fmla="*/ 294829 w 511942"/>
                  <a:gd name="connsiteY1" fmla="*/ 6346 h 89928"/>
                  <a:gd name="connsiteX2" fmla="*/ 511935 w 511942"/>
                  <a:gd name="connsiteY2" fmla="*/ 45409 h 89928"/>
                  <a:gd name="connsiteX3" fmla="*/ 294829 w 511942"/>
                  <a:gd name="connsiteY3" fmla="*/ 84472 h 89928"/>
                  <a:gd name="connsiteX4" fmla="*/ 0 w 511942"/>
                  <a:gd name="connsiteY4" fmla="*/ 52013 h 89928"/>
                  <a:gd name="connsiteX0" fmla="*/ 0 w 511935"/>
                  <a:gd name="connsiteY0" fmla="*/ 45704 h 97075"/>
                  <a:gd name="connsiteX1" fmla="*/ 294829 w 511935"/>
                  <a:gd name="connsiteY1" fmla="*/ 37 h 97075"/>
                  <a:gd name="connsiteX2" fmla="*/ 511935 w 511935"/>
                  <a:gd name="connsiteY2" fmla="*/ 39100 h 97075"/>
                  <a:gd name="connsiteX3" fmla="*/ 292349 w 511935"/>
                  <a:gd name="connsiteY3" fmla="*/ 97051 h 97075"/>
                  <a:gd name="connsiteX4" fmla="*/ 0 w 511935"/>
                  <a:gd name="connsiteY4" fmla="*/ 45704 h 97075"/>
                  <a:gd name="connsiteX0" fmla="*/ 0 w 511935"/>
                  <a:gd name="connsiteY0" fmla="*/ 48371 h 99742"/>
                  <a:gd name="connsiteX1" fmla="*/ 292779 w 511935"/>
                  <a:gd name="connsiteY1" fmla="*/ 33 h 99742"/>
                  <a:gd name="connsiteX2" fmla="*/ 511935 w 511935"/>
                  <a:gd name="connsiteY2" fmla="*/ 41767 h 99742"/>
                  <a:gd name="connsiteX3" fmla="*/ 292349 w 511935"/>
                  <a:gd name="connsiteY3" fmla="*/ 99718 h 99742"/>
                  <a:gd name="connsiteX4" fmla="*/ 0 w 511935"/>
                  <a:gd name="connsiteY4" fmla="*/ 48371 h 99742"/>
                  <a:gd name="connsiteX0" fmla="*/ 0 w 511935"/>
                  <a:gd name="connsiteY0" fmla="*/ 57808 h 109180"/>
                  <a:gd name="connsiteX1" fmla="*/ 294019 w 511935"/>
                  <a:gd name="connsiteY1" fmla="*/ 26 h 109180"/>
                  <a:gd name="connsiteX2" fmla="*/ 511935 w 511935"/>
                  <a:gd name="connsiteY2" fmla="*/ 51204 h 109180"/>
                  <a:gd name="connsiteX3" fmla="*/ 292349 w 511935"/>
                  <a:gd name="connsiteY3" fmla="*/ 109155 h 109180"/>
                  <a:gd name="connsiteX4" fmla="*/ 0 w 511935"/>
                  <a:gd name="connsiteY4" fmla="*/ 57808 h 109180"/>
                  <a:gd name="connsiteX0" fmla="*/ 0 w 511943"/>
                  <a:gd name="connsiteY0" fmla="*/ 58919 h 110291"/>
                  <a:gd name="connsiteX1" fmla="*/ 294019 w 511943"/>
                  <a:gd name="connsiteY1" fmla="*/ 1137 h 110291"/>
                  <a:gd name="connsiteX2" fmla="*/ 511935 w 511943"/>
                  <a:gd name="connsiteY2" fmla="*/ 52315 h 110291"/>
                  <a:gd name="connsiteX3" fmla="*/ 292349 w 511943"/>
                  <a:gd name="connsiteY3" fmla="*/ 110266 h 110291"/>
                  <a:gd name="connsiteX4" fmla="*/ 0 w 511943"/>
                  <a:gd name="connsiteY4" fmla="*/ 58919 h 110291"/>
                  <a:gd name="connsiteX0" fmla="*/ 0 w 511953"/>
                  <a:gd name="connsiteY0" fmla="*/ 58345 h 109717"/>
                  <a:gd name="connsiteX1" fmla="*/ 294019 w 511953"/>
                  <a:gd name="connsiteY1" fmla="*/ 563 h 109717"/>
                  <a:gd name="connsiteX2" fmla="*/ 511935 w 511953"/>
                  <a:gd name="connsiteY2" fmla="*/ 51741 h 109717"/>
                  <a:gd name="connsiteX3" fmla="*/ 292349 w 511953"/>
                  <a:gd name="connsiteY3" fmla="*/ 109692 h 109717"/>
                  <a:gd name="connsiteX4" fmla="*/ 0 w 511953"/>
                  <a:gd name="connsiteY4" fmla="*/ 58345 h 109717"/>
                  <a:gd name="connsiteX0" fmla="*/ 0 w 430767"/>
                  <a:gd name="connsiteY0" fmla="*/ 59036 h 110441"/>
                  <a:gd name="connsiteX1" fmla="*/ 294019 w 430767"/>
                  <a:gd name="connsiteY1" fmla="*/ 1254 h 110441"/>
                  <a:gd name="connsiteX2" fmla="*/ 430731 w 430767"/>
                  <a:gd name="connsiteY2" fmla="*/ 48973 h 110441"/>
                  <a:gd name="connsiteX3" fmla="*/ 292349 w 430767"/>
                  <a:gd name="connsiteY3" fmla="*/ 110383 h 110441"/>
                  <a:gd name="connsiteX4" fmla="*/ 0 w 430767"/>
                  <a:gd name="connsiteY4" fmla="*/ 59036 h 110441"/>
                  <a:gd name="connsiteX0" fmla="*/ 0 w 427168"/>
                  <a:gd name="connsiteY0" fmla="*/ 57797 h 109187"/>
                  <a:gd name="connsiteX1" fmla="*/ 294019 w 427168"/>
                  <a:gd name="connsiteY1" fmla="*/ 15 h 109187"/>
                  <a:gd name="connsiteX2" fmla="*/ 427130 w 427168"/>
                  <a:gd name="connsiteY2" fmla="*/ 56868 h 109187"/>
                  <a:gd name="connsiteX3" fmla="*/ 292349 w 427168"/>
                  <a:gd name="connsiteY3" fmla="*/ 109144 h 109187"/>
                  <a:gd name="connsiteX4" fmla="*/ 0 w 427168"/>
                  <a:gd name="connsiteY4" fmla="*/ 57797 h 109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7168" h="109187">
                    <a:moveTo>
                      <a:pt x="0" y="57797"/>
                    </a:moveTo>
                    <a:cubicBezTo>
                      <a:pt x="278" y="39609"/>
                      <a:pt x="222831" y="170"/>
                      <a:pt x="294019" y="15"/>
                    </a:cubicBezTo>
                    <a:cubicBezTo>
                      <a:pt x="365207" y="-140"/>
                      <a:pt x="425285" y="-27"/>
                      <a:pt x="427130" y="56868"/>
                    </a:cubicBezTo>
                    <a:cubicBezTo>
                      <a:pt x="428975" y="113763"/>
                      <a:pt x="363537" y="108989"/>
                      <a:pt x="292349" y="109144"/>
                    </a:cubicBezTo>
                    <a:cubicBezTo>
                      <a:pt x="221161" y="109299"/>
                      <a:pt x="-278" y="75985"/>
                      <a:pt x="0" y="57797"/>
                    </a:cubicBezTo>
                    <a:close/>
                  </a:path>
                </a:pathLst>
              </a:custGeom>
              <a:solidFill>
                <a:srgbClr val="F168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19" name="组合 318"/>
              <p:cNvGrpSpPr/>
              <p:nvPr/>
            </p:nvGrpSpPr>
            <p:grpSpPr>
              <a:xfrm>
                <a:off x="620531" y="9636924"/>
                <a:ext cx="118084" cy="158131"/>
                <a:chOff x="620531" y="9636924"/>
                <a:chExt cx="118084" cy="158131"/>
              </a:xfrm>
            </p:grpSpPr>
            <p:sp>
              <p:nvSpPr>
                <p:cNvPr id="320" name="任意多边形 319"/>
                <p:cNvSpPr/>
                <p:nvPr/>
              </p:nvSpPr>
              <p:spPr>
                <a:xfrm rot="19056237">
                  <a:off x="620531" y="9676992"/>
                  <a:ext cx="83834" cy="118063"/>
                </a:xfrm>
                <a:custGeom>
                  <a:avLst/>
                  <a:gdLst>
                    <a:gd name="connsiteX0" fmla="*/ 67854 w 83834"/>
                    <a:gd name="connsiteY0" fmla="*/ 5476 h 118063"/>
                    <a:gd name="connsiteX1" fmla="*/ 77024 w 83834"/>
                    <a:gd name="connsiteY1" fmla="*/ 23017 h 118063"/>
                    <a:gd name="connsiteX2" fmla="*/ 83834 w 83834"/>
                    <a:gd name="connsiteY2" fmla="*/ 67962 h 118063"/>
                    <a:gd name="connsiteX3" fmla="*/ 70008 w 83834"/>
                    <a:gd name="connsiteY3" fmla="*/ 118063 h 118063"/>
                    <a:gd name="connsiteX4" fmla="*/ 5891 w 83834"/>
                    <a:gd name="connsiteY4" fmla="*/ 115888 h 118063"/>
                    <a:gd name="connsiteX5" fmla="*/ 3485 w 83834"/>
                    <a:gd name="connsiteY5" fmla="*/ 115349 h 118063"/>
                    <a:gd name="connsiteX6" fmla="*/ 17044 w 83834"/>
                    <a:gd name="connsiteY6" fmla="*/ 66216 h 118063"/>
                    <a:gd name="connsiteX7" fmla="*/ 11617 w 83834"/>
                    <a:gd name="connsiteY7" fmla="*/ 25863 h 118063"/>
                    <a:gd name="connsiteX8" fmla="*/ 0 w 83834"/>
                    <a:gd name="connsiteY8" fmla="*/ 0 h 1180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3834" h="118063">
                      <a:moveTo>
                        <a:pt x="67854" y="5476"/>
                      </a:moveTo>
                      <a:lnTo>
                        <a:pt x="77024" y="23017"/>
                      </a:lnTo>
                      <a:cubicBezTo>
                        <a:pt x="81388" y="36614"/>
                        <a:pt x="83834" y="51859"/>
                        <a:pt x="83834" y="67962"/>
                      </a:cubicBezTo>
                      <a:lnTo>
                        <a:pt x="70008" y="118063"/>
                      </a:lnTo>
                      <a:lnTo>
                        <a:pt x="5891" y="115888"/>
                      </a:lnTo>
                      <a:lnTo>
                        <a:pt x="3485" y="115349"/>
                      </a:lnTo>
                      <a:lnTo>
                        <a:pt x="17044" y="66216"/>
                      </a:lnTo>
                      <a:cubicBezTo>
                        <a:pt x="17044" y="51903"/>
                        <a:pt x="15112" y="38266"/>
                        <a:pt x="11617" y="25863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6CFD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1" name="任意多边形 320"/>
                <p:cNvSpPr/>
                <p:nvPr/>
              </p:nvSpPr>
              <p:spPr>
                <a:xfrm rot="19056237">
                  <a:off x="692896" y="9636924"/>
                  <a:ext cx="45719" cy="118063"/>
                </a:xfrm>
                <a:custGeom>
                  <a:avLst/>
                  <a:gdLst>
                    <a:gd name="connsiteX0" fmla="*/ 67854 w 83834"/>
                    <a:gd name="connsiteY0" fmla="*/ 5476 h 118063"/>
                    <a:gd name="connsiteX1" fmla="*/ 77024 w 83834"/>
                    <a:gd name="connsiteY1" fmla="*/ 23017 h 118063"/>
                    <a:gd name="connsiteX2" fmla="*/ 83834 w 83834"/>
                    <a:gd name="connsiteY2" fmla="*/ 67962 h 118063"/>
                    <a:gd name="connsiteX3" fmla="*/ 70008 w 83834"/>
                    <a:gd name="connsiteY3" fmla="*/ 118063 h 118063"/>
                    <a:gd name="connsiteX4" fmla="*/ 5891 w 83834"/>
                    <a:gd name="connsiteY4" fmla="*/ 115888 h 118063"/>
                    <a:gd name="connsiteX5" fmla="*/ 3485 w 83834"/>
                    <a:gd name="connsiteY5" fmla="*/ 115349 h 118063"/>
                    <a:gd name="connsiteX6" fmla="*/ 17044 w 83834"/>
                    <a:gd name="connsiteY6" fmla="*/ 66216 h 118063"/>
                    <a:gd name="connsiteX7" fmla="*/ 11617 w 83834"/>
                    <a:gd name="connsiteY7" fmla="*/ 25863 h 118063"/>
                    <a:gd name="connsiteX8" fmla="*/ 0 w 83834"/>
                    <a:gd name="connsiteY8" fmla="*/ 0 h 1180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3834" h="118063">
                      <a:moveTo>
                        <a:pt x="67854" y="5476"/>
                      </a:moveTo>
                      <a:lnTo>
                        <a:pt x="77024" y="23017"/>
                      </a:lnTo>
                      <a:cubicBezTo>
                        <a:pt x="81388" y="36614"/>
                        <a:pt x="83834" y="51859"/>
                        <a:pt x="83834" y="67962"/>
                      </a:cubicBezTo>
                      <a:lnTo>
                        <a:pt x="70008" y="118063"/>
                      </a:lnTo>
                      <a:lnTo>
                        <a:pt x="5891" y="115888"/>
                      </a:lnTo>
                      <a:lnTo>
                        <a:pt x="3485" y="115349"/>
                      </a:lnTo>
                      <a:lnTo>
                        <a:pt x="17044" y="66216"/>
                      </a:lnTo>
                      <a:cubicBezTo>
                        <a:pt x="17044" y="51903"/>
                        <a:pt x="15112" y="38266"/>
                        <a:pt x="11617" y="25863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6CFD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02" name="组合 301"/>
            <p:cNvGrpSpPr/>
            <p:nvPr/>
          </p:nvGrpSpPr>
          <p:grpSpPr>
            <a:xfrm>
              <a:off x="726588" y="468643"/>
              <a:ext cx="2986880" cy="679468"/>
              <a:chOff x="2002361" y="291563"/>
              <a:chExt cx="2986880" cy="679468"/>
            </a:xfrm>
          </p:grpSpPr>
          <p:sp>
            <p:nvSpPr>
              <p:cNvPr id="303" name="TextBox 26"/>
              <p:cNvSpPr txBox="1">
                <a:spLocks noChangeArrowheads="1"/>
              </p:cNvSpPr>
              <p:nvPr/>
            </p:nvSpPr>
            <p:spPr bwMode="auto">
              <a:xfrm rot="21447044">
                <a:off x="2382540" y="291563"/>
                <a:ext cx="2606701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丫丫体简" panose="02010604000101010101" pitchFamily="2" charset="-122"/>
                    <a:ea typeface="汉仪丫丫体简" panose="02010604000101010101" pitchFamily="2" charset="-122"/>
                    <a:cs typeface="Arial" panose="020B0604020202020204" pitchFamily="34" charset="0"/>
                  </a:rPr>
                  <a:t>职业生涯规划</a:t>
                </a:r>
                <a:endPara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04" name="TextBox 26"/>
              <p:cNvSpPr txBox="1">
                <a:spLocks noChangeArrowheads="1"/>
              </p:cNvSpPr>
              <p:nvPr/>
            </p:nvSpPr>
            <p:spPr bwMode="auto">
              <a:xfrm>
                <a:off x="2002361" y="386256"/>
                <a:ext cx="306715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latin typeface="汉仪丫丫体简" panose="02010604000101010101" pitchFamily="2" charset="-122"/>
                    <a:ea typeface="汉仪丫丫体简" panose="02010604000101010101" pitchFamily="2" charset="-122"/>
                    <a:cs typeface="Arial" panose="020B0604020202020204" pitchFamily="34" charset="0"/>
                  </a:defRPr>
                </a:lvl1pPr>
                <a:lvl2pPr marL="742950" indent="-285750"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3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1</a:t>
                </a:r>
              </a:p>
            </p:txBody>
          </p:sp>
        </p:grpSp>
      </p:grpSp>
      <p:grpSp>
        <p:nvGrpSpPr>
          <p:cNvPr id="327" name="Group 4"/>
          <p:cNvGrpSpPr>
            <a:grpSpLocks noChangeAspect="1"/>
          </p:cNvGrpSpPr>
          <p:nvPr/>
        </p:nvGrpSpPr>
        <p:grpSpPr bwMode="auto">
          <a:xfrm rot="21365550" flipH="1">
            <a:off x="3032737" y="2020059"/>
            <a:ext cx="690382" cy="468155"/>
            <a:chOff x="4445" y="1581"/>
            <a:chExt cx="699" cy="474"/>
          </a:xfrm>
        </p:grpSpPr>
        <p:sp>
          <p:nvSpPr>
            <p:cNvPr id="328" name="Freeform 5"/>
            <p:cNvSpPr>
              <a:spLocks/>
            </p:cNvSpPr>
            <p:nvPr/>
          </p:nvSpPr>
          <p:spPr bwMode="auto">
            <a:xfrm>
              <a:off x="4500" y="1755"/>
              <a:ext cx="96" cy="103"/>
            </a:xfrm>
            <a:custGeom>
              <a:avLst/>
              <a:gdLst>
                <a:gd name="T0" fmla="*/ 41 w 83"/>
                <a:gd name="T1" fmla="*/ 50 h 89"/>
                <a:gd name="T2" fmla="*/ 83 w 83"/>
                <a:gd name="T3" fmla="*/ 16 h 89"/>
                <a:gd name="T4" fmla="*/ 60 w 83"/>
                <a:gd name="T5" fmla="*/ 0 h 89"/>
                <a:gd name="T6" fmla="*/ 33 w 83"/>
                <a:gd name="T7" fmla="*/ 44 h 89"/>
                <a:gd name="T8" fmla="*/ 8 w 83"/>
                <a:gd name="T9" fmla="*/ 51 h 89"/>
                <a:gd name="T10" fmla="*/ 12 w 83"/>
                <a:gd name="T11" fmla="*/ 82 h 89"/>
                <a:gd name="T12" fmla="*/ 42 w 83"/>
                <a:gd name="T13" fmla="*/ 77 h 89"/>
                <a:gd name="T14" fmla="*/ 41 w 83"/>
                <a:gd name="T15" fmla="*/ 5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89">
                  <a:moveTo>
                    <a:pt x="41" y="50"/>
                  </a:moveTo>
                  <a:cubicBezTo>
                    <a:pt x="83" y="16"/>
                    <a:pt x="83" y="16"/>
                    <a:pt x="83" y="16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24" y="40"/>
                    <a:pt x="14" y="43"/>
                    <a:pt x="8" y="51"/>
                  </a:cubicBezTo>
                  <a:cubicBezTo>
                    <a:pt x="0" y="61"/>
                    <a:pt x="2" y="74"/>
                    <a:pt x="12" y="82"/>
                  </a:cubicBezTo>
                  <a:cubicBezTo>
                    <a:pt x="21" y="89"/>
                    <a:pt x="35" y="87"/>
                    <a:pt x="42" y="77"/>
                  </a:cubicBezTo>
                  <a:cubicBezTo>
                    <a:pt x="49" y="69"/>
                    <a:pt x="48" y="57"/>
                    <a:pt x="41" y="50"/>
                  </a:cubicBezTo>
                </a:path>
              </a:pathLst>
            </a:custGeom>
            <a:solidFill>
              <a:srgbClr val="EA5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6"/>
            <p:cNvSpPr>
              <a:spLocks/>
            </p:cNvSpPr>
            <p:nvPr/>
          </p:nvSpPr>
          <p:spPr bwMode="auto">
            <a:xfrm>
              <a:off x="4960" y="1949"/>
              <a:ext cx="32" cy="57"/>
            </a:xfrm>
            <a:custGeom>
              <a:avLst/>
              <a:gdLst>
                <a:gd name="T0" fmla="*/ 13 w 28"/>
                <a:gd name="T1" fmla="*/ 26 h 49"/>
                <a:gd name="T2" fmla="*/ 15 w 28"/>
                <a:gd name="T3" fmla="*/ 0 h 49"/>
                <a:gd name="T4" fmla="*/ 28 w 28"/>
                <a:gd name="T5" fmla="*/ 4 h 49"/>
                <a:gd name="T6" fmla="*/ 18 w 28"/>
                <a:gd name="T7" fmla="*/ 28 h 49"/>
                <a:gd name="T8" fmla="*/ 23 w 28"/>
                <a:gd name="T9" fmla="*/ 40 h 49"/>
                <a:gd name="T10" fmla="*/ 9 w 28"/>
                <a:gd name="T11" fmla="*/ 48 h 49"/>
                <a:gd name="T12" fmla="*/ 2 w 28"/>
                <a:gd name="T13" fmla="*/ 34 h 49"/>
                <a:gd name="T14" fmla="*/ 13 w 28"/>
                <a:gd name="T15" fmla="*/ 2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49">
                  <a:moveTo>
                    <a:pt x="13" y="26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22" y="31"/>
                    <a:pt x="24" y="36"/>
                    <a:pt x="23" y="40"/>
                  </a:cubicBezTo>
                  <a:cubicBezTo>
                    <a:pt x="21" y="46"/>
                    <a:pt x="15" y="49"/>
                    <a:pt x="9" y="48"/>
                  </a:cubicBezTo>
                  <a:cubicBezTo>
                    <a:pt x="3" y="46"/>
                    <a:pt x="0" y="40"/>
                    <a:pt x="2" y="34"/>
                  </a:cubicBezTo>
                  <a:cubicBezTo>
                    <a:pt x="4" y="29"/>
                    <a:pt x="8" y="26"/>
                    <a:pt x="13" y="26"/>
                  </a:cubicBezTo>
                </a:path>
              </a:pathLst>
            </a:custGeom>
            <a:solidFill>
              <a:srgbClr val="EA5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7"/>
            <p:cNvSpPr>
              <a:spLocks/>
            </p:cNvSpPr>
            <p:nvPr/>
          </p:nvSpPr>
          <p:spPr bwMode="auto">
            <a:xfrm>
              <a:off x="4504" y="1778"/>
              <a:ext cx="69" cy="76"/>
            </a:xfrm>
            <a:custGeom>
              <a:avLst/>
              <a:gdLst>
                <a:gd name="T0" fmla="*/ 45 w 60"/>
                <a:gd name="T1" fmla="*/ 0 h 66"/>
                <a:gd name="T2" fmla="*/ 30 w 60"/>
                <a:gd name="T3" fmla="*/ 24 h 66"/>
                <a:gd name="T4" fmla="*/ 22 w 60"/>
                <a:gd name="T5" fmla="*/ 22 h 66"/>
                <a:gd name="T6" fmla="*/ 5 w 60"/>
                <a:gd name="T7" fmla="*/ 31 h 66"/>
                <a:gd name="T8" fmla="*/ 0 w 60"/>
                <a:gd name="T9" fmla="*/ 44 h 66"/>
                <a:gd name="T10" fmla="*/ 9 w 60"/>
                <a:gd name="T11" fmla="*/ 62 h 66"/>
                <a:gd name="T12" fmla="*/ 22 w 60"/>
                <a:gd name="T13" fmla="*/ 66 h 66"/>
                <a:gd name="T14" fmla="*/ 39 w 60"/>
                <a:gd name="T15" fmla="*/ 57 h 66"/>
                <a:gd name="T16" fmla="*/ 44 w 60"/>
                <a:gd name="T17" fmla="*/ 44 h 66"/>
                <a:gd name="T18" fmla="*/ 38 w 60"/>
                <a:gd name="T19" fmla="*/ 30 h 66"/>
                <a:gd name="T20" fmla="*/ 38 w 60"/>
                <a:gd name="T21" fmla="*/ 30 h 66"/>
                <a:gd name="T22" fmla="*/ 38 w 60"/>
                <a:gd name="T23" fmla="*/ 30 h 66"/>
                <a:gd name="T24" fmla="*/ 60 w 60"/>
                <a:gd name="T25" fmla="*/ 13 h 66"/>
                <a:gd name="T26" fmla="*/ 45 w 60"/>
                <a:gd name="T2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66">
                  <a:moveTo>
                    <a:pt x="45" y="0"/>
                  </a:moveTo>
                  <a:cubicBezTo>
                    <a:pt x="30" y="24"/>
                    <a:pt x="30" y="24"/>
                    <a:pt x="30" y="24"/>
                  </a:cubicBezTo>
                  <a:cubicBezTo>
                    <a:pt x="27" y="23"/>
                    <a:pt x="25" y="22"/>
                    <a:pt x="22" y="22"/>
                  </a:cubicBezTo>
                  <a:cubicBezTo>
                    <a:pt x="15" y="22"/>
                    <a:pt x="9" y="25"/>
                    <a:pt x="5" y="31"/>
                  </a:cubicBezTo>
                  <a:cubicBezTo>
                    <a:pt x="2" y="35"/>
                    <a:pt x="0" y="39"/>
                    <a:pt x="0" y="44"/>
                  </a:cubicBezTo>
                  <a:cubicBezTo>
                    <a:pt x="0" y="51"/>
                    <a:pt x="3" y="57"/>
                    <a:pt x="9" y="62"/>
                  </a:cubicBezTo>
                  <a:cubicBezTo>
                    <a:pt x="13" y="65"/>
                    <a:pt x="17" y="66"/>
                    <a:pt x="22" y="66"/>
                  </a:cubicBezTo>
                  <a:cubicBezTo>
                    <a:pt x="29" y="66"/>
                    <a:pt x="35" y="63"/>
                    <a:pt x="39" y="57"/>
                  </a:cubicBezTo>
                  <a:cubicBezTo>
                    <a:pt x="42" y="53"/>
                    <a:pt x="44" y="49"/>
                    <a:pt x="44" y="44"/>
                  </a:cubicBezTo>
                  <a:cubicBezTo>
                    <a:pt x="44" y="39"/>
                    <a:pt x="42" y="34"/>
                    <a:pt x="38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54" y="8"/>
                    <a:pt x="49" y="4"/>
                    <a:pt x="45" y="0"/>
                  </a:cubicBezTo>
                </a:path>
              </a:pathLst>
            </a:custGeom>
            <a:solidFill>
              <a:srgbClr val="E61C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8"/>
            <p:cNvSpPr>
              <a:spLocks/>
            </p:cNvSpPr>
            <p:nvPr/>
          </p:nvSpPr>
          <p:spPr bwMode="auto">
            <a:xfrm>
              <a:off x="4961" y="1972"/>
              <a:ext cx="25" cy="32"/>
            </a:xfrm>
            <a:custGeom>
              <a:avLst/>
              <a:gdLst>
                <a:gd name="T0" fmla="*/ 13 w 22"/>
                <a:gd name="T1" fmla="*/ 0 h 28"/>
                <a:gd name="T2" fmla="*/ 12 w 22"/>
                <a:gd name="T3" fmla="*/ 6 h 28"/>
                <a:gd name="T4" fmla="*/ 11 w 22"/>
                <a:gd name="T5" fmla="*/ 6 h 28"/>
                <a:gd name="T6" fmla="*/ 1 w 22"/>
                <a:gd name="T7" fmla="*/ 14 h 28"/>
                <a:gd name="T8" fmla="*/ 0 w 22"/>
                <a:gd name="T9" fmla="*/ 17 h 28"/>
                <a:gd name="T10" fmla="*/ 8 w 22"/>
                <a:gd name="T11" fmla="*/ 28 h 28"/>
                <a:gd name="T12" fmla="*/ 11 w 22"/>
                <a:gd name="T13" fmla="*/ 28 h 28"/>
                <a:gd name="T14" fmla="*/ 22 w 22"/>
                <a:gd name="T15" fmla="*/ 20 h 28"/>
                <a:gd name="T16" fmla="*/ 22 w 22"/>
                <a:gd name="T17" fmla="*/ 17 h 28"/>
                <a:gd name="T18" fmla="*/ 17 w 22"/>
                <a:gd name="T19" fmla="*/ 8 h 28"/>
                <a:gd name="T20" fmla="*/ 17 w 22"/>
                <a:gd name="T21" fmla="*/ 8 h 28"/>
                <a:gd name="T22" fmla="*/ 17 w 22"/>
                <a:gd name="T23" fmla="*/ 8 h 28"/>
                <a:gd name="T24" fmla="*/ 20 w 22"/>
                <a:gd name="T25" fmla="*/ 2 h 28"/>
                <a:gd name="T26" fmla="*/ 13 w 22"/>
                <a:gd name="T2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8">
                  <a:moveTo>
                    <a:pt x="13" y="0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1" y="6"/>
                  </a:cubicBezTo>
                  <a:cubicBezTo>
                    <a:pt x="7" y="6"/>
                    <a:pt x="2" y="9"/>
                    <a:pt x="1" y="14"/>
                  </a:cubicBezTo>
                  <a:cubicBezTo>
                    <a:pt x="1" y="15"/>
                    <a:pt x="0" y="16"/>
                    <a:pt x="0" y="17"/>
                  </a:cubicBezTo>
                  <a:cubicBezTo>
                    <a:pt x="0" y="22"/>
                    <a:pt x="3" y="26"/>
                    <a:pt x="8" y="28"/>
                  </a:cubicBezTo>
                  <a:cubicBezTo>
                    <a:pt x="9" y="28"/>
                    <a:pt x="10" y="28"/>
                    <a:pt x="11" y="28"/>
                  </a:cubicBezTo>
                  <a:cubicBezTo>
                    <a:pt x="16" y="28"/>
                    <a:pt x="20" y="25"/>
                    <a:pt x="22" y="20"/>
                  </a:cubicBezTo>
                  <a:cubicBezTo>
                    <a:pt x="22" y="19"/>
                    <a:pt x="22" y="18"/>
                    <a:pt x="22" y="17"/>
                  </a:cubicBezTo>
                  <a:cubicBezTo>
                    <a:pt x="22" y="14"/>
                    <a:pt x="20" y="10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8" y="1"/>
                    <a:pt x="15" y="1"/>
                    <a:pt x="13" y="0"/>
                  </a:cubicBezTo>
                </a:path>
              </a:pathLst>
            </a:custGeom>
            <a:solidFill>
              <a:srgbClr val="E61C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9"/>
            <p:cNvSpPr>
              <a:spLocks/>
            </p:cNvSpPr>
            <p:nvPr/>
          </p:nvSpPr>
          <p:spPr bwMode="auto">
            <a:xfrm>
              <a:off x="4485" y="1631"/>
              <a:ext cx="659" cy="385"/>
            </a:xfrm>
            <a:custGeom>
              <a:avLst/>
              <a:gdLst>
                <a:gd name="T0" fmla="*/ 517 w 572"/>
                <a:gd name="T1" fmla="*/ 297 h 334"/>
                <a:gd name="T2" fmla="*/ 517 w 572"/>
                <a:gd name="T3" fmla="*/ 294 h 334"/>
                <a:gd name="T4" fmla="*/ 517 w 572"/>
                <a:gd name="T5" fmla="*/ 277 h 334"/>
                <a:gd name="T6" fmla="*/ 572 w 572"/>
                <a:gd name="T7" fmla="*/ 238 h 334"/>
                <a:gd name="T8" fmla="*/ 538 w 572"/>
                <a:gd name="T9" fmla="*/ 210 h 334"/>
                <a:gd name="T10" fmla="*/ 479 w 572"/>
                <a:gd name="T11" fmla="*/ 225 h 334"/>
                <a:gd name="T12" fmla="*/ 464 w 572"/>
                <a:gd name="T13" fmla="*/ 229 h 334"/>
                <a:gd name="T14" fmla="*/ 278 w 572"/>
                <a:gd name="T15" fmla="*/ 96 h 334"/>
                <a:gd name="T16" fmla="*/ 17 w 572"/>
                <a:gd name="T17" fmla="*/ 38 h 334"/>
                <a:gd name="T18" fmla="*/ 215 w 572"/>
                <a:gd name="T19" fmla="*/ 217 h 334"/>
                <a:gd name="T20" fmla="*/ 515 w 572"/>
                <a:gd name="T21" fmla="*/ 301 h 334"/>
                <a:gd name="T22" fmla="*/ 516 w 572"/>
                <a:gd name="T23" fmla="*/ 299 h 334"/>
                <a:gd name="T24" fmla="*/ 517 w 572"/>
                <a:gd name="T25" fmla="*/ 29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2" h="334">
                  <a:moveTo>
                    <a:pt x="517" y="297"/>
                  </a:moveTo>
                  <a:cubicBezTo>
                    <a:pt x="517" y="296"/>
                    <a:pt x="517" y="295"/>
                    <a:pt x="517" y="294"/>
                  </a:cubicBezTo>
                  <a:cubicBezTo>
                    <a:pt x="517" y="285"/>
                    <a:pt x="517" y="277"/>
                    <a:pt x="517" y="277"/>
                  </a:cubicBezTo>
                  <a:cubicBezTo>
                    <a:pt x="572" y="238"/>
                    <a:pt x="572" y="238"/>
                    <a:pt x="572" y="238"/>
                  </a:cubicBezTo>
                  <a:cubicBezTo>
                    <a:pt x="538" y="210"/>
                    <a:pt x="538" y="210"/>
                    <a:pt x="538" y="210"/>
                  </a:cubicBezTo>
                  <a:cubicBezTo>
                    <a:pt x="479" y="225"/>
                    <a:pt x="479" y="225"/>
                    <a:pt x="479" y="225"/>
                  </a:cubicBezTo>
                  <a:cubicBezTo>
                    <a:pt x="479" y="225"/>
                    <a:pt x="472" y="226"/>
                    <a:pt x="464" y="229"/>
                  </a:cubicBezTo>
                  <a:cubicBezTo>
                    <a:pt x="417" y="188"/>
                    <a:pt x="345" y="140"/>
                    <a:pt x="278" y="96"/>
                  </a:cubicBezTo>
                  <a:cubicBezTo>
                    <a:pt x="131" y="0"/>
                    <a:pt x="34" y="5"/>
                    <a:pt x="17" y="38"/>
                  </a:cubicBezTo>
                  <a:cubicBezTo>
                    <a:pt x="0" y="71"/>
                    <a:pt x="55" y="156"/>
                    <a:pt x="215" y="217"/>
                  </a:cubicBezTo>
                  <a:cubicBezTo>
                    <a:pt x="349" y="268"/>
                    <a:pt x="498" y="334"/>
                    <a:pt x="515" y="301"/>
                  </a:cubicBezTo>
                  <a:cubicBezTo>
                    <a:pt x="516" y="300"/>
                    <a:pt x="516" y="300"/>
                    <a:pt x="516" y="299"/>
                  </a:cubicBezTo>
                  <a:cubicBezTo>
                    <a:pt x="517" y="297"/>
                    <a:pt x="517" y="297"/>
                    <a:pt x="517" y="297"/>
                  </a:cubicBezTo>
                </a:path>
              </a:pathLst>
            </a:custGeom>
            <a:solidFill>
              <a:srgbClr val="EA5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10"/>
            <p:cNvSpPr>
              <a:spLocks/>
            </p:cNvSpPr>
            <p:nvPr/>
          </p:nvSpPr>
          <p:spPr bwMode="auto">
            <a:xfrm>
              <a:off x="4615" y="1639"/>
              <a:ext cx="178" cy="113"/>
            </a:xfrm>
            <a:custGeom>
              <a:avLst/>
              <a:gdLst>
                <a:gd name="T0" fmla="*/ 146 w 154"/>
                <a:gd name="T1" fmla="*/ 80 h 98"/>
                <a:gd name="T2" fmla="*/ 63 w 154"/>
                <a:gd name="T3" fmla="*/ 82 h 98"/>
                <a:gd name="T4" fmla="*/ 8 w 154"/>
                <a:gd name="T5" fmla="*/ 18 h 98"/>
                <a:gd name="T6" fmla="*/ 92 w 154"/>
                <a:gd name="T7" fmla="*/ 16 h 98"/>
                <a:gd name="T8" fmla="*/ 146 w 154"/>
                <a:gd name="T9" fmla="*/ 8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98">
                  <a:moveTo>
                    <a:pt x="146" y="80"/>
                  </a:moveTo>
                  <a:cubicBezTo>
                    <a:pt x="138" y="98"/>
                    <a:pt x="101" y="98"/>
                    <a:pt x="63" y="82"/>
                  </a:cubicBezTo>
                  <a:cubicBezTo>
                    <a:pt x="25" y="65"/>
                    <a:pt x="0" y="36"/>
                    <a:pt x="8" y="18"/>
                  </a:cubicBezTo>
                  <a:cubicBezTo>
                    <a:pt x="16" y="0"/>
                    <a:pt x="54" y="0"/>
                    <a:pt x="92" y="16"/>
                  </a:cubicBezTo>
                  <a:cubicBezTo>
                    <a:pt x="130" y="33"/>
                    <a:pt x="154" y="62"/>
                    <a:pt x="146" y="80"/>
                  </a:cubicBezTo>
                  <a:close/>
                </a:path>
              </a:pathLst>
            </a:custGeom>
            <a:solidFill>
              <a:srgbClr val="FCF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11"/>
            <p:cNvSpPr>
              <a:spLocks noEditPoints="1"/>
            </p:cNvSpPr>
            <p:nvPr/>
          </p:nvSpPr>
          <p:spPr bwMode="auto">
            <a:xfrm>
              <a:off x="4534" y="1756"/>
              <a:ext cx="198" cy="124"/>
            </a:xfrm>
            <a:custGeom>
              <a:avLst/>
              <a:gdLst>
                <a:gd name="T0" fmla="*/ 34 w 172"/>
                <a:gd name="T1" fmla="*/ 32 h 107"/>
                <a:gd name="T2" fmla="*/ 34 w 172"/>
                <a:gd name="T3" fmla="*/ 32 h 107"/>
                <a:gd name="T4" fmla="*/ 172 w 172"/>
                <a:gd name="T5" fmla="*/ 107 h 107"/>
                <a:gd name="T6" fmla="*/ 34 w 172"/>
                <a:gd name="T7" fmla="*/ 32 h 107"/>
                <a:gd name="T8" fmla="*/ 1 w 172"/>
                <a:gd name="T9" fmla="*/ 1 h 107"/>
                <a:gd name="T10" fmla="*/ 19 w 172"/>
                <a:gd name="T11" fmla="*/ 19 h 107"/>
                <a:gd name="T12" fmla="*/ 19 w 172"/>
                <a:gd name="T13" fmla="*/ 19 h 107"/>
                <a:gd name="T14" fmla="*/ 1 w 172"/>
                <a:gd name="T15" fmla="*/ 1 h 107"/>
                <a:gd name="T16" fmla="*/ 1 w 172"/>
                <a:gd name="T17" fmla="*/ 0 h 107"/>
                <a:gd name="T18" fmla="*/ 1 w 172"/>
                <a:gd name="T19" fmla="*/ 1 h 107"/>
                <a:gd name="T20" fmla="*/ 1 w 172"/>
                <a:gd name="T21" fmla="*/ 0 h 107"/>
                <a:gd name="T22" fmla="*/ 0 w 172"/>
                <a:gd name="T23" fmla="*/ 0 h 107"/>
                <a:gd name="T24" fmla="*/ 0 w 172"/>
                <a:gd name="T25" fmla="*/ 0 h 107"/>
                <a:gd name="T26" fmla="*/ 0 w 172"/>
                <a:gd name="T27" fmla="*/ 0 h 107"/>
                <a:gd name="T28" fmla="*/ 0 w 172"/>
                <a:gd name="T29" fmla="*/ 0 h 107"/>
                <a:gd name="T30" fmla="*/ 0 w 172"/>
                <a:gd name="T31" fmla="*/ 0 h 107"/>
                <a:gd name="T32" fmla="*/ 0 w 172"/>
                <a:gd name="T33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2" h="107">
                  <a:moveTo>
                    <a:pt x="34" y="32"/>
                  </a:moveTo>
                  <a:cubicBezTo>
                    <a:pt x="34" y="32"/>
                    <a:pt x="34" y="32"/>
                    <a:pt x="34" y="32"/>
                  </a:cubicBezTo>
                  <a:cubicBezTo>
                    <a:pt x="66" y="58"/>
                    <a:pt x="111" y="84"/>
                    <a:pt x="172" y="107"/>
                  </a:cubicBezTo>
                  <a:cubicBezTo>
                    <a:pt x="111" y="84"/>
                    <a:pt x="66" y="58"/>
                    <a:pt x="34" y="32"/>
                  </a:cubicBezTo>
                  <a:moveTo>
                    <a:pt x="1" y="1"/>
                  </a:moveTo>
                  <a:cubicBezTo>
                    <a:pt x="6" y="7"/>
                    <a:pt x="12" y="13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2" y="13"/>
                    <a:pt x="6" y="7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A5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12"/>
            <p:cNvSpPr>
              <a:spLocks/>
            </p:cNvSpPr>
            <p:nvPr/>
          </p:nvSpPr>
          <p:spPr bwMode="auto">
            <a:xfrm>
              <a:off x="4555" y="1778"/>
              <a:ext cx="18" cy="15"/>
            </a:xfrm>
            <a:custGeom>
              <a:avLst/>
              <a:gdLst>
                <a:gd name="T0" fmla="*/ 0 w 15"/>
                <a:gd name="T1" fmla="*/ 0 h 13"/>
                <a:gd name="T2" fmla="*/ 0 w 15"/>
                <a:gd name="T3" fmla="*/ 0 h 13"/>
                <a:gd name="T4" fmla="*/ 15 w 15"/>
                <a:gd name="T5" fmla="*/ 13 h 13"/>
                <a:gd name="T6" fmla="*/ 15 w 15"/>
                <a:gd name="T7" fmla="*/ 13 h 13"/>
                <a:gd name="T8" fmla="*/ 0 w 1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4"/>
                    <a:pt x="9" y="8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9" y="8"/>
                    <a:pt x="4" y="4"/>
                    <a:pt x="0" y="0"/>
                  </a:cubicBezTo>
                </a:path>
              </a:pathLst>
            </a:custGeom>
            <a:solidFill>
              <a:srgbClr val="E606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13"/>
            <p:cNvSpPr>
              <a:spLocks noEditPoints="1"/>
            </p:cNvSpPr>
            <p:nvPr/>
          </p:nvSpPr>
          <p:spPr bwMode="auto">
            <a:xfrm>
              <a:off x="4732" y="1880"/>
              <a:ext cx="341" cy="108"/>
            </a:xfrm>
            <a:custGeom>
              <a:avLst/>
              <a:gdLst>
                <a:gd name="T0" fmla="*/ 219 w 296"/>
                <a:gd name="T1" fmla="*/ 82 h 94"/>
                <a:gd name="T2" fmla="*/ 219 w 296"/>
                <a:gd name="T3" fmla="*/ 82 h 94"/>
                <a:gd name="T4" fmla="*/ 279 w 296"/>
                <a:gd name="T5" fmla="*/ 94 h 94"/>
                <a:gd name="T6" fmla="*/ 296 w 296"/>
                <a:gd name="T7" fmla="*/ 90 h 94"/>
                <a:gd name="T8" fmla="*/ 279 w 296"/>
                <a:gd name="T9" fmla="*/ 94 h 94"/>
                <a:gd name="T10" fmla="*/ 219 w 296"/>
                <a:gd name="T11" fmla="*/ 82 h 94"/>
                <a:gd name="T12" fmla="*/ 1 w 296"/>
                <a:gd name="T13" fmla="*/ 1 h 94"/>
                <a:gd name="T14" fmla="*/ 212 w 296"/>
                <a:gd name="T15" fmla="*/ 80 h 94"/>
                <a:gd name="T16" fmla="*/ 212 w 296"/>
                <a:gd name="T17" fmla="*/ 80 h 94"/>
                <a:gd name="T18" fmla="*/ 1 w 296"/>
                <a:gd name="T19" fmla="*/ 1 h 94"/>
                <a:gd name="T20" fmla="*/ 1 w 296"/>
                <a:gd name="T21" fmla="*/ 1 h 94"/>
                <a:gd name="T22" fmla="*/ 1 w 296"/>
                <a:gd name="T23" fmla="*/ 1 h 94"/>
                <a:gd name="T24" fmla="*/ 1 w 296"/>
                <a:gd name="T25" fmla="*/ 1 h 94"/>
                <a:gd name="T26" fmla="*/ 0 w 296"/>
                <a:gd name="T27" fmla="*/ 0 h 94"/>
                <a:gd name="T28" fmla="*/ 0 w 296"/>
                <a:gd name="T29" fmla="*/ 0 h 94"/>
                <a:gd name="T30" fmla="*/ 0 w 296"/>
                <a:gd name="T31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6" h="94">
                  <a:moveTo>
                    <a:pt x="219" y="82"/>
                  </a:moveTo>
                  <a:cubicBezTo>
                    <a:pt x="219" y="82"/>
                    <a:pt x="219" y="82"/>
                    <a:pt x="219" y="82"/>
                  </a:cubicBezTo>
                  <a:cubicBezTo>
                    <a:pt x="243" y="89"/>
                    <a:pt x="264" y="94"/>
                    <a:pt x="279" y="94"/>
                  </a:cubicBezTo>
                  <a:cubicBezTo>
                    <a:pt x="286" y="94"/>
                    <a:pt x="292" y="93"/>
                    <a:pt x="296" y="90"/>
                  </a:cubicBezTo>
                  <a:cubicBezTo>
                    <a:pt x="292" y="93"/>
                    <a:pt x="286" y="94"/>
                    <a:pt x="279" y="94"/>
                  </a:cubicBezTo>
                  <a:cubicBezTo>
                    <a:pt x="264" y="94"/>
                    <a:pt x="243" y="89"/>
                    <a:pt x="219" y="82"/>
                  </a:cubicBezTo>
                  <a:moveTo>
                    <a:pt x="1" y="1"/>
                  </a:moveTo>
                  <a:cubicBezTo>
                    <a:pt x="75" y="29"/>
                    <a:pt x="153" y="62"/>
                    <a:pt x="212" y="80"/>
                  </a:cubicBezTo>
                  <a:cubicBezTo>
                    <a:pt x="212" y="80"/>
                    <a:pt x="212" y="80"/>
                    <a:pt x="212" y="80"/>
                  </a:cubicBezTo>
                  <a:cubicBezTo>
                    <a:pt x="153" y="62"/>
                    <a:pt x="75" y="29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A5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14"/>
            <p:cNvSpPr>
              <a:spLocks/>
            </p:cNvSpPr>
            <p:nvPr/>
          </p:nvSpPr>
          <p:spPr bwMode="auto">
            <a:xfrm>
              <a:off x="4976" y="1972"/>
              <a:ext cx="8" cy="2"/>
            </a:xfrm>
            <a:custGeom>
              <a:avLst/>
              <a:gdLst>
                <a:gd name="T0" fmla="*/ 0 w 7"/>
                <a:gd name="T1" fmla="*/ 0 h 2"/>
                <a:gd name="T2" fmla="*/ 0 w 7"/>
                <a:gd name="T3" fmla="*/ 0 h 2"/>
                <a:gd name="T4" fmla="*/ 7 w 7"/>
                <a:gd name="T5" fmla="*/ 2 h 2"/>
                <a:gd name="T6" fmla="*/ 7 w 7"/>
                <a:gd name="T7" fmla="*/ 2 h 2"/>
                <a:gd name="T8" fmla="*/ 0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5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1"/>
                    <a:pt x="2" y="1"/>
                    <a:pt x="0" y="0"/>
                  </a:cubicBezTo>
                </a:path>
              </a:pathLst>
            </a:custGeom>
            <a:solidFill>
              <a:srgbClr val="E606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15"/>
            <p:cNvSpPr>
              <a:spLocks noEditPoints="1"/>
            </p:cNvSpPr>
            <p:nvPr/>
          </p:nvSpPr>
          <p:spPr bwMode="auto">
            <a:xfrm>
              <a:off x="5073" y="1984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  <a:gd name="T4" fmla="*/ 1 w 1"/>
                <a:gd name="T5" fmla="*/ 1 w 1"/>
                <a:gd name="T6" fmla="*/ 1 w 1"/>
                <a:gd name="T7" fmla="*/ 1 w 1"/>
                <a:gd name="T8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A5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16"/>
            <p:cNvSpPr>
              <a:spLocks/>
            </p:cNvSpPr>
            <p:nvPr/>
          </p:nvSpPr>
          <p:spPr bwMode="auto">
            <a:xfrm>
              <a:off x="4505" y="1697"/>
              <a:ext cx="572" cy="291"/>
            </a:xfrm>
            <a:custGeom>
              <a:avLst/>
              <a:gdLst>
                <a:gd name="T0" fmla="*/ 25 w 497"/>
                <a:gd name="T1" fmla="*/ 0 h 252"/>
                <a:gd name="T2" fmla="*/ 0 w 497"/>
                <a:gd name="T3" fmla="*/ 10 h 252"/>
                <a:gd name="T4" fmla="*/ 25 w 497"/>
                <a:gd name="T5" fmla="*/ 51 h 252"/>
                <a:gd name="T6" fmla="*/ 25 w 497"/>
                <a:gd name="T7" fmla="*/ 51 h 252"/>
                <a:gd name="T8" fmla="*/ 25 w 497"/>
                <a:gd name="T9" fmla="*/ 51 h 252"/>
                <a:gd name="T10" fmla="*/ 25 w 497"/>
                <a:gd name="T11" fmla="*/ 51 h 252"/>
                <a:gd name="T12" fmla="*/ 26 w 497"/>
                <a:gd name="T13" fmla="*/ 51 h 252"/>
                <a:gd name="T14" fmla="*/ 26 w 497"/>
                <a:gd name="T15" fmla="*/ 52 h 252"/>
                <a:gd name="T16" fmla="*/ 26 w 497"/>
                <a:gd name="T17" fmla="*/ 52 h 252"/>
                <a:gd name="T18" fmla="*/ 44 w 497"/>
                <a:gd name="T19" fmla="*/ 70 h 252"/>
                <a:gd name="T20" fmla="*/ 44 w 497"/>
                <a:gd name="T21" fmla="*/ 70 h 252"/>
                <a:gd name="T22" fmla="*/ 59 w 497"/>
                <a:gd name="T23" fmla="*/ 83 h 252"/>
                <a:gd name="T24" fmla="*/ 59 w 497"/>
                <a:gd name="T25" fmla="*/ 83 h 252"/>
                <a:gd name="T26" fmla="*/ 197 w 497"/>
                <a:gd name="T27" fmla="*/ 158 h 252"/>
                <a:gd name="T28" fmla="*/ 197 w 497"/>
                <a:gd name="T29" fmla="*/ 158 h 252"/>
                <a:gd name="T30" fmla="*/ 197 w 497"/>
                <a:gd name="T31" fmla="*/ 158 h 252"/>
                <a:gd name="T32" fmla="*/ 198 w 497"/>
                <a:gd name="T33" fmla="*/ 159 h 252"/>
                <a:gd name="T34" fmla="*/ 198 w 497"/>
                <a:gd name="T35" fmla="*/ 159 h 252"/>
                <a:gd name="T36" fmla="*/ 198 w 497"/>
                <a:gd name="T37" fmla="*/ 159 h 252"/>
                <a:gd name="T38" fmla="*/ 198 w 497"/>
                <a:gd name="T39" fmla="*/ 159 h 252"/>
                <a:gd name="T40" fmla="*/ 409 w 497"/>
                <a:gd name="T41" fmla="*/ 238 h 252"/>
                <a:gd name="T42" fmla="*/ 409 w 497"/>
                <a:gd name="T43" fmla="*/ 238 h 252"/>
                <a:gd name="T44" fmla="*/ 416 w 497"/>
                <a:gd name="T45" fmla="*/ 240 h 252"/>
                <a:gd name="T46" fmla="*/ 416 w 497"/>
                <a:gd name="T47" fmla="*/ 240 h 252"/>
                <a:gd name="T48" fmla="*/ 476 w 497"/>
                <a:gd name="T49" fmla="*/ 252 h 252"/>
                <a:gd name="T50" fmla="*/ 493 w 497"/>
                <a:gd name="T51" fmla="*/ 248 h 252"/>
                <a:gd name="T52" fmla="*/ 493 w 497"/>
                <a:gd name="T53" fmla="*/ 248 h 252"/>
                <a:gd name="T54" fmla="*/ 494 w 497"/>
                <a:gd name="T55" fmla="*/ 248 h 252"/>
                <a:gd name="T56" fmla="*/ 494 w 497"/>
                <a:gd name="T57" fmla="*/ 248 h 252"/>
                <a:gd name="T58" fmla="*/ 494 w 497"/>
                <a:gd name="T59" fmla="*/ 248 h 252"/>
                <a:gd name="T60" fmla="*/ 494 w 497"/>
                <a:gd name="T61" fmla="*/ 248 h 252"/>
                <a:gd name="T62" fmla="*/ 494 w 497"/>
                <a:gd name="T63" fmla="*/ 248 h 252"/>
                <a:gd name="T64" fmla="*/ 497 w 497"/>
                <a:gd name="T65" fmla="*/ 244 h 252"/>
                <a:gd name="T66" fmla="*/ 207 w 497"/>
                <a:gd name="T67" fmla="*/ 138 h 252"/>
                <a:gd name="T68" fmla="*/ 25 w 497"/>
                <a:gd name="T69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7" h="252">
                  <a:moveTo>
                    <a:pt x="25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4" y="22"/>
                    <a:pt x="12" y="36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51"/>
                    <a:pt x="25" y="51"/>
                    <a:pt x="26" y="51"/>
                  </a:cubicBezTo>
                  <a:cubicBezTo>
                    <a:pt x="26" y="51"/>
                    <a:pt x="26" y="52"/>
                    <a:pt x="26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31" y="58"/>
                    <a:pt x="37" y="64"/>
                    <a:pt x="44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8" y="74"/>
                    <a:pt x="53" y="78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91" y="109"/>
                    <a:pt x="136" y="135"/>
                    <a:pt x="197" y="158"/>
                  </a:cubicBezTo>
                  <a:cubicBezTo>
                    <a:pt x="197" y="158"/>
                    <a:pt x="197" y="158"/>
                    <a:pt x="197" y="158"/>
                  </a:cubicBezTo>
                  <a:cubicBezTo>
                    <a:pt x="197" y="158"/>
                    <a:pt x="197" y="158"/>
                    <a:pt x="197" y="158"/>
                  </a:cubicBezTo>
                  <a:cubicBezTo>
                    <a:pt x="197" y="159"/>
                    <a:pt x="197" y="159"/>
                    <a:pt x="198" y="159"/>
                  </a:cubicBezTo>
                  <a:cubicBezTo>
                    <a:pt x="198" y="159"/>
                    <a:pt x="198" y="159"/>
                    <a:pt x="198" y="159"/>
                  </a:cubicBezTo>
                  <a:cubicBezTo>
                    <a:pt x="198" y="159"/>
                    <a:pt x="198" y="159"/>
                    <a:pt x="198" y="159"/>
                  </a:cubicBezTo>
                  <a:cubicBezTo>
                    <a:pt x="198" y="159"/>
                    <a:pt x="198" y="159"/>
                    <a:pt x="198" y="159"/>
                  </a:cubicBezTo>
                  <a:cubicBezTo>
                    <a:pt x="272" y="187"/>
                    <a:pt x="350" y="220"/>
                    <a:pt x="409" y="238"/>
                  </a:cubicBezTo>
                  <a:cubicBezTo>
                    <a:pt x="409" y="238"/>
                    <a:pt x="409" y="238"/>
                    <a:pt x="409" y="238"/>
                  </a:cubicBezTo>
                  <a:cubicBezTo>
                    <a:pt x="411" y="239"/>
                    <a:pt x="414" y="239"/>
                    <a:pt x="416" y="240"/>
                  </a:cubicBezTo>
                  <a:cubicBezTo>
                    <a:pt x="416" y="240"/>
                    <a:pt x="416" y="240"/>
                    <a:pt x="416" y="240"/>
                  </a:cubicBezTo>
                  <a:cubicBezTo>
                    <a:pt x="440" y="247"/>
                    <a:pt x="461" y="252"/>
                    <a:pt x="476" y="252"/>
                  </a:cubicBezTo>
                  <a:cubicBezTo>
                    <a:pt x="483" y="252"/>
                    <a:pt x="489" y="251"/>
                    <a:pt x="493" y="248"/>
                  </a:cubicBezTo>
                  <a:cubicBezTo>
                    <a:pt x="493" y="248"/>
                    <a:pt x="493" y="248"/>
                    <a:pt x="493" y="248"/>
                  </a:cubicBezTo>
                  <a:cubicBezTo>
                    <a:pt x="493" y="248"/>
                    <a:pt x="494" y="248"/>
                    <a:pt x="494" y="248"/>
                  </a:cubicBezTo>
                  <a:cubicBezTo>
                    <a:pt x="494" y="248"/>
                    <a:pt x="494" y="248"/>
                    <a:pt x="494" y="248"/>
                  </a:cubicBezTo>
                  <a:cubicBezTo>
                    <a:pt x="494" y="248"/>
                    <a:pt x="494" y="248"/>
                    <a:pt x="494" y="248"/>
                  </a:cubicBezTo>
                  <a:cubicBezTo>
                    <a:pt x="494" y="248"/>
                    <a:pt x="494" y="248"/>
                    <a:pt x="494" y="248"/>
                  </a:cubicBezTo>
                  <a:cubicBezTo>
                    <a:pt x="494" y="248"/>
                    <a:pt x="494" y="248"/>
                    <a:pt x="494" y="248"/>
                  </a:cubicBezTo>
                  <a:cubicBezTo>
                    <a:pt x="495" y="247"/>
                    <a:pt x="497" y="246"/>
                    <a:pt x="497" y="244"/>
                  </a:cubicBezTo>
                  <a:cubicBezTo>
                    <a:pt x="462" y="239"/>
                    <a:pt x="350" y="201"/>
                    <a:pt x="207" y="138"/>
                  </a:cubicBezTo>
                  <a:cubicBezTo>
                    <a:pt x="86" y="84"/>
                    <a:pt x="25" y="0"/>
                    <a:pt x="25" y="0"/>
                  </a:cubicBezTo>
                </a:path>
              </a:pathLst>
            </a:custGeom>
            <a:solidFill>
              <a:srgbClr val="E61C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17"/>
            <p:cNvSpPr>
              <a:spLocks/>
            </p:cNvSpPr>
            <p:nvPr/>
          </p:nvSpPr>
          <p:spPr bwMode="auto">
            <a:xfrm>
              <a:off x="4622" y="1770"/>
              <a:ext cx="217" cy="276"/>
            </a:xfrm>
            <a:custGeom>
              <a:avLst/>
              <a:gdLst>
                <a:gd name="T0" fmla="*/ 0 w 188"/>
                <a:gd name="T1" fmla="*/ 0 h 239"/>
                <a:gd name="T2" fmla="*/ 117 w 188"/>
                <a:gd name="T3" fmla="*/ 53 h 239"/>
                <a:gd name="T4" fmla="*/ 183 w 188"/>
                <a:gd name="T5" fmla="*/ 217 h 239"/>
                <a:gd name="T6" fmla="*/ 102 w 188"/>
                <a:gd name="T7" fmla="*/ 185 h 239"/>
                <a:gd name="T8" fmla="*/ 0 w 188"/>
                <a:gd name="T9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239">
                  <a:moveTo>
                    <a:pt x="0" y="0"/>
                  </a:moveTo>
                  <a:cubicBezTo>
                    <a:pt x="0" y="0"/>
                    <a:pt x="109" y="40"/>
                    <a:pt x="117" y="53"/>
                  </a:cubicBezTo>
                  <a:cubicBezTo>
                    <a:pt x="126" y="67"/>
                    <a:pt x="188" y="196"/>
                    <a:pt x="183" y="217"/>
                  </a:cubicBezTo>
                  <a:cubicBezTo>
                    <a:pt x="177" y="239"/>
                    <a:pt x="110" y="196"/>
                    <a:pt x="102" y="185"/>
                  </a:cubicBezTo>
                  <a:cubicBezTo>
                    <a:pt x="76" y="14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A5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18"/>
            <p:cNvSpPr>
              <a:spLocks/>
            </p:cNvSpPr>
            <p:nvPr/>
          </p:nvSpPr>
          <p:spPr bwMode="auto">
            <a:xfrm>
              <a:off x="4968" y="1928"/>
              <a:ext cx="100" cy="127"/>
            </a:xfrm>
            <a:custGeom>
              <a:avLst/>
              <a:gdLst>
                <a:gd name="T0" fmla="*/ 0 w 87"/>
                <a:gd name="T1" fmla="*/ 0 h 110"/>
                <a:gd name="T2" fmla="*/ 54 w 87"/>
                <a:gd name="T3" fmla="*/ 24 h 110"/>
                <a:gd name="T4" fmla="*/ 84 w 87"/>
                <a:gd name="T5" fmla="*/ 100 h 110"/>
                <a:gd name="T6" fmla="*/ 47 w 87"/>
                <a:gd name="T7" fmla="*/ 85 h 110"/>
                <a:gd name="T8" fmla="*/ 0 w 87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10">
                  <a:moveTo>
                    <a:pt x="0" y="0"/>
                  </a:moveTo>
                  <a:cubicBezTo>
                    <a:pt x="0" y="0"/>
                    <a:pt x="50" y="18"/>
                    <a:pt x="54" y="24"/>
                  </a:cubicBezTo>
                  <a:cubicBezTo>
                    <a:pt x="58" y="31"/>
                    <a:pt x="87" y="90"/>
                    <a:pt x="84" y="100"/>
                  </a:cubicBezTo>
                  <a:cubicBezTo>
                    <a:pt x="82" y="110"/>
                    <a:pt x="51" y="90"/>
                    <a:pt x="47" y="85"/>
                  </a:cubicBezTo>
                  <a:cubicBezTo>
                    <a:pt x="35" y="6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A5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19"/>
            <p:cNvSpPr>
              <a:spLocks/>
            </p:cNvSpPr>
            <p:nvPr/>
          </p:nvSpPr>
          <p:spPr bwMode="auto">
            <a:xfrm>
              <a:off x="4445" y="1581"/>
              <a:ext cx="136" cy="198"/>
            </a:xfrm>
            <a:custGeom>
              <a:avLst/>
              <a:gdLst>
                <a:gd name="T0" fmla="*/ 85 w 118"/>
                <a:gd name="T1" fmla="*/ 61 h 172"/>
                <a:gd name="T2" fmla="*/ 80 w 118"/>
                <a:gd name="T3" fmla="*/ 62 h 172"/>
                <a:gd name="T4" fmla="*/ 92 w 118"/>
                <a:gd name="T5" fmla="*/ 47 h 172"/>
                <a:gd name="T6" fmla="*/ 115 w 118"/>
                <a:gd name="T7" fmla="*/ 2 h 172"/>
                <a:gd name="T8" fmla="*/ 81 w 118"/>
                <a:gd name="T9" fmla="*/ 39 h 172"/>
                <a:gd name="T10" fmla="*/ 62 w 118"/>
                <a:gd name="T11" fmla="*/ 70 h 172"/>
                <a:gd name="T12" fmla="*/ 61 w 118"/>
                <a:gd name="T13" fmla="*/ 71 h 172"/>
                <a:gd name="T14" fmla="*/ 58 w 118"/>
                <a:gd name="T15" fmla="*/ 69 h 172"/>
                <a:gd name="T16" fmla="*/ 42 w 118"/>
                <a:gd name="T17" fmla="*/ 74 h 172"/>
                <a:gd name="T18" fmla="*/ 47 w 118"/>
                <a:gd name="T19" fmla="*/ 90 h 172"/>
                <a:gd name="T20" fmla="*/ 49 w 118"/>
                <a:gd name="T21" fmla="*/ 91 h 172"/>
                <a:gd name="T22" fmla="*/ 49 w 118"/>
                <a:gd name="T23" fmla="*/ 93 h 172"/>
                <a:gd name="T24" fmla="*/ 25 w 118"/>
                <a:gd name="T25" fmla="*/ 125 h 172"/>
                <a:gd name="T26" fmla="*/ 3 w 118"/>
                <a:gd name="T27" fmla="*/ 170 h 172"/>
                <a:gd name="T28" fmla="*/ 36 w 118"/>
                <a:gd name="T29" fmla="*/ 132 h 172"/>
                <a:gd name="T30" fmla="*/ 51 w 118"/>
                <a:gd name="T31" fmla="*/ 107 h 172"/>
                <a:gd name="T32" fmla="*/ 56 w 118"/>
                <a:gd name="T33" fmla="*/ 120 h 172"/>
                <a:gd name="T34" fmla="*/ 83 w 118"/>
                <a:gd name="T35" fmla="*/ 98 h 172"/>
                <a:gd name="T36" fmla="*/ 85 w 118"/>
                <a:gd name="T37" fmla="*/ 6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8" h="172">
                  <a:moveTo>
                    <a:pt x="85" y="61"/>
                  </a:moveTo>
                  <a:cubicBezTo>
                    <a:pt x="84" y="62"/>
                    <a:pt x="82" y="62"/>
                    <a:pt x="80" y="62"/>
                  </a:cubicBezTo>
                  <a:cubicBezTo>
                    <a:pt x="84" y="58"/>
                    <a:pt x="88" y="52"/>
                    <a:pt x="92" y="47"/>
                  </a:cubicBezTo>
                  <a:cubicBezTo>
                    <a:pt x="108" y="24"/>
                    <a:pt x="118" y="4"/>
                    <a:pt x="115" y="2"/>
                  </a:cubicBezTo>
                  <a:cubicBezTo>
                    <a:pt x="112" y="0"/>
                    <a:pt x="97" y="16"/>
                    <a:pt x="81" y="39"/>
                  </a:cubicBezTo>
                  <a:cubicBezTo>
                    <a:pt x="73" y="51"/>
                    <a:pt x="66" y="62"/>
                    <a:pt x="62" y="70"/>
                  </a:cubicBezTo>
                  <a:cubicBezTo>
                    <a:pt x="62" y="70"/>
                    <a:pt x="61" y="71"/>
                    <a:pt x="61" y="71"/>
                  </a:cubicBezTo>
                  <a:cubicBezTo>
                    <a:pt x="60" y="70"/>
                    <a:pt x="59" y="70"/>
                    <a:pt x="58" y="69"/>
                  </a:cubicBezTo>
                  <a:cubicBezTo>
                    <a:pt x="52" y="66"/>
                    <a:pt x="45" y="68"/>
                    <a:pt x="42" y="74"/>
                  </a:cubicBezTo>
                  <a:cubicBezTo>
                    <a:pt x="39" y="80"/>
                    <a:pt x="41" y="87"/>
                    <a:pt x="47" y="90"/>
                  </a:cubicBezTo>
                  <a:cubicBezTo>
                    <a:pt x="48" y="90"/>
                    <a:pt x="49" y="90"/>
                    <a:pt x="49" y="91"/>
                  </a:cubicBezTo>
                  <a:cubicBezTo>
                    <a:pt x="49" y="91"/>
                    <a:pt x="49" y="92"/>
                    <a:pt x="49" y="93"/>
                  </a:cubicBezTo>
                  <a:cubicBezTo>
                    <a:pt x="43" y="100"/>
                    <a:pt x="34" y="111"/>
                    <a:pt x="25" y="125"/>
                  </a:cubicBezTo>
                  <a:cubicBezTo>
                    <a:pt x="10" y="148"/>
                    <a:pt x="0" y="168"/>
                    <a:pt x="3" y="170"/>
                  </a:cubicBezTo>
                  <a:cubicBezTo>
                    <a:pt x="6" y="172"/>
                    <a:pt x="21" y="155"/>
                    <a:pt x="36" y="132"/>
                  </a:cubicBezTo>
                  <a:cubicBezTo>
                    <a:pt x="42" y="123"/>
                    <a:pt x="47" y="114"/>
                    <a:pt x="51" y="107"/>
                  </a:cubicBezTo>
                  <a:cubicBezTo>
                    <a:pt x="52" y="111"/>
                    <a:pt x="54" y="116"/>
                    <a:pt x="56" y="120"/>
                  </a:cubicBezTo>
                  <a:cubicBezTo>
                    <a:pt x="67" y="118"/>
                    <a:pt x="77" y="110"/>
                    <a:pt x="83" y="98"/>
                  </a:cubicBezTo>
                  <a:cubicBezTo>
                    <a:pt x="90" y="86"/>
                    <a:pt x="90" y="72"/>
                    <a:pt x="85" y="61"/>
                  </a:cubicBezTo>
                  <a:close/>
                </a:path>
              </a:pathLst>
            </a:custGeom>
            <a:solidFill>
              <a:srgbClr val="FCF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5" name="组合 384"/>
          <p:cNvGrpSpPr/>
          <p:nvPr/>
        </p:nvGrpSpPr>
        <p:grpSpPr>
          <a:xfrm rot="18983864">
            <a:off x="5608126" y="1285141"/>
            <a:ext cx="1013639" cy="571448"/>
            <a:chOff x="5001641" y="3533329"/>
            <a:chExt cx="2394502" cy="1349923"/>
          </a:xfrm>
        </p:grpSpPr>
        <p:sp>
          <p:nvSpPr>
            <p:cNvPr id="386" name="矩形 385"/>
            <p:cNvSpPr/>
            <p:nvPr/>
          </p:nvSpPr>
          <p:spPr>
            <a:xfrm rot="786040">
              <a:off x="5838815" y="3902613"/>
              <a:ext cx="730743" cy="107463"/>
            </a:xfrm>
            <a:prstGeom prst="rect">
              <a:avLst/>
            </a:prstGeom>
            <a:solidFill>
              <a:srgbClr val="292D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7" name="组合 386"/>
            <p:cNvGrpSpPr/>
            <p:nvPr/>
          </p:nvGrpSpPr>
          <p:grpSpPr>
            <a:xfrm rot="786040">
              <a:off x="5001641" y="3633556"/>
              <a:ext cx="876072" cy="303085"/>
              <a:chOff x="9502236" y="-2964813"/>
              <a:chExt cx="905414" cy="250188"/>
            </a:xfrm>
          </p:grpSpPr>
          <p:sp>
            <p:nvSpPr>
              <p:cNvPr id="413" name="矩形 412"/>
              <p:cNvSpPr/>
              <p:nvPr/>
            </p:nvSpPr>
            <p:spPr>
              <a:xfrm>
                <a:off x="9502236" y="-2964813"/>
                <a:ext cx="904875" cy="250187"/>
              </a:xfrm>
              <a:prstGeom prst="rect">
                <a:avLst/>
              </a:prstGeom>
              <a:solidFill>
                <a:srgbClr val="007DDA"/>
              </a:solidFill>
              <a:ln w="6350">
                <a:solidFill>
                  <a:srgbClr val="1DBE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14" name="组合 413"/>
              <p:cNvGrpSpPr/>
              <p:nvPr/>
            </p:nvGrpSpPr>
            <p:grpSpPr>
              <a:xfrm>
                <a:off x="9502775" y="-2883850"/>
                <a:ext cx="904875" cy="85725"/>
                <a:chOff x="9502775" y="-2895600"/>
                <a:chExt cx="904875" cy="85725"/>
              </a:xfrm>
            </p:grpSpPr>
            <p:sp>
              <p:nvSpPr>
                <p:cNvPr id="424" name="任意多边形 423"/>
                <p:cNvSpPr/>
                <p:nvPr/>
              </p:nvSpPr>
              <p:spPr>
                <a:xfrm>
                  <a:off x="9502775" y="-2895600"/>
                  <a:ext cx="904875" cy="0"/>
                </a:xfrm>
                <a:custGeom>
                  <a:avLst/>
                  <a:gdLst>
                    <a:gd name="connsiteX0" fmla="*/ 0 w 904875"/>
                    <a:gd name="connsiteY0" fmla="*/ 0 h 0"/>
                    <a:gd name="connsiteX1" fmla="*/ 904875 w 90487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04875">
                      <a:moveTo>
                        <a:pt x="0" y="0"/>
                      </a:moveTo>
                      <a:lnTo>
                        <a:pt x="904875" y="0"/>
                      </a:lnTo>
                    </a:path>
                  </a:pathLst>
                </a:custGeom>
                <a:noFill/>
                <a:ln w="6350">
                  <a:solidFill>
                    <a:srgbClr val="1DBE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5" name="任意多边形 424"/>
                <p:cNvSpPr/>
                <p:nvPr/>
              </p:nvSpPr>
              <p:spPr>
                <a:xfrm>
                  <a:off x="9502775" y="-2809875"/>
                  <a:ext cx="904875" cy="0"/>
                </a:xfrm>
                <a:custGeom>
                  <a:avLst/>
                  <a:gdLst>
                    <a:gd name="connsiteX0" fmla="*/ 0 w 904875"/>
                    <a:gd name="connsiteY0" fmla="*/ 0 h 0"/>
                    <a:gd name="connsiteX1" fmla="*/ 904875 w 90487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04875">
                      <a:moveTo>
                        <a:pt x="0" y="0"/>
                      </a:moveTo>
                      <a:lnTo>
                        <a:pt x="904875" y="0"/>
                      </a:lnTo>
                    </a:path>
                  </a:pathLst>
                </a:custGeom>
                <a:noFill/>
                <a:ln w="6350">
                  <a:solidFill>
                    <a:srgbClr val="1DBE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15" name="组合 414"/>
              <p:cNvGrpSpPr/>
              <p:nvPr/>
            </p:nvGrpSpPr>
            <p:grpSpPr>
              <a:xfrm>
                <a:off x="9606628" y="-2962275"/>
                <a:ext cx="716066" cy="247650"/>
                <a:chOff x="9606628" y="-2962275"/>
                <a:chExt cx="716066" cy="247650"/>
              </a:xfrm>
            </p:grpSpPr>
            <p:sp>
              <p:nvSpPr>
                <p:cNvPr id="416" name="任意多边形 415"/>
                <p:cNvSpPr/>
                <p:nvPr/>
              </p:nvSpPr>
              <p:spPr>
                <a:xfrm flipH="1">
                  <a:off x="9606628" y="-2962275"/>
                  <a:ext cx="0" cy="247650"/>
                </a:xfrm>
                <a:custGeom>
                  <a:avLst/>
                  <a:gdLst>
                    <a:gd name="connsiteX0" fmla="*/ 0 w 2381"/>
                    <a:gd name="connsiteY0" fmla="*/ 0 h 247650"/>
                    <a:gd name="connsiteX1" fmla="*/ 0 w 2381"/>
                    <a:gd name="connsiteY1" fmla="*/ 247650 h 247650"/>
                    <a:gd name="connsiteX2" fmla="*/ 2381 w 2381"/>
                    <a:gd name="connsiteY2" fmla="*/ 247650 h 247650"/>
                    <a:gd name="connsiteX0" fmla="*/ 0 w 0"/>
                    <a:gd name="connsiteY0" fmla="*/ 0 h 10000"/>
                    <a:gd name="connsiteX1" fmla="*/ 0 w 0"/>
                    <a:gd name="connsiteY1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10000">
                      <a:moveTo>
                        <a:pt x="0" y="0"/>
                      </a:moveTo>
                      <a:lnTo>
                        <a:pt x="0" y="10000"/>
                      </a:lnTo>
                    </a:path>
                  </a:pathLst>
                </a:custGeom>
                <a:noFill/>
                <a:ln w="6350">
                  <a:solidFill>
                    <a:srgbClr val="1DBE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7" name="任意多边形 416"/>
                <p:cNvSpPr/>
                <p:nvPr/>
              </p:nvSpPr>
              <p:spPr>
                <a:xfrm flipH="1">
                  <a:off x="9708923" y="-2962275"/>
                  <a:ext cx="0" cy="247650"/>
                </a:xfrm>
                <a:custGeom>
                  <a:avLst/>
                  <a:gdLst>
                    <a:gd name="connsiteX0" fmla="*/ 0 w 2381"/>
                    <a:gd name="connsiteY0" fmla="*/ 0 h 247650"/>
                    <a:gd name="connsiteX1" fmla="*/ 0 w 2381"/>
                    <a:gd name="connsiteY1" fmla="*/ 247650 h 247650"/>
                    <a:gd name="connsiteX2" fmla="*/ 2381 w 2381"/>
                    <a:gd name="connsiteY2" fmla="*/ 247650 h 247650"/>
                    <a:gd name="connsiteX0" fmla="*/ 0 w 0"/>
                    <a:gd name="connsiteY0" fmla="*/ 0 h 10000"/>
                    <a:gd name="connsiteX1" fmla="*/ 0 w 0"/>
                    <a:gd name="connsiteY1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10000">
                      <a:moveTo>
                        <a:pt x="0" y="0"/>
                      </a:moveTo>
                      <a:lnTo>
                        <a:pt x="0" y="10000"/>
                      </a:lnTo>
                    </a:path>
                  </a:pathLst>
                </a:custGeom>
                <a:noFill/>
                <a:ln w="6350">
                  <a:solidFill>
                    <a:srgbClr val="1DBE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8" name="任意多边形 417"/>
                <p:cNvSpPr/>
                <p:nvPr/>
              </p:nvSpPr>
              <p:spPr>
                <a:xfrm flipH="1">
                  <a:off x="9811218" y="-2962275"/>
                  <a:ext cx="0" cy="247650"/>
                </a:xfrm>
                <a:custGeom>
                  <a:avLst/>
                  <a:gdLst>
                    <a:gd name="connsiteX0" fmla="*/ 0 w 2381"/>
                    <a:gd name="connsiteY0" fmla="*/ 0 h 247650"/>
                    <a:gd name="connsiteX1" fmla="*/ 0 w 2381"/>
                    <a:gd name="connsiteY1" fmla="*/ 247650 h 247650"/>
                    <a:gd name="connsiteX2" fmla="*/ 2381 w 2381"/>
                    <a:gd name="connsiteY2" fmla="*/ 247650 h 247650"/>
                    <a:gd name="connsiteX0" fmla="*/ 0 w 0"/>
                    <a:gd name="connsiteY0" fmla="*/ 0 h 10000"/>
                    <a:gd name="connsiteX1" fmla="*/ 0 w 0"/>
                    <a:gd name="connsiteY1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10000">
                      <a:moveTo>
                        <a:pt x="0" y="0"/>
                      </a:moveTo>
                      <a:lnTo>
                        <a:pt x="0" y="10000"/>
                      </a:lnTo>
                    </a:path>
                  </a:pathLst>
                </a:custGeom>
                <a:noFill/>
                <a:ln w="6350">
                  <a:solidFill>
                    <a:srgbClr val="1DBE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9" name="任意多边形 418"/>
                <p:cNvSpPr/>
                <p:nvPr/>
              </p:nvSpPr>
              <p:spPr>
                <a:xfrm flipH="1">
                  <a:off x="9913513" y="-2962275"/>
                  <a:ext cx="0" cy="247650"/>
                </a:xfrm>
                <a:custGeom>
                  <a:avLst/>
                  <a:gdLst>
                    <a:gd name="connsiteX0" fmla="*/ 0 w 2381"/>
                    <a:gd name="connsiteY0" fmla="*/ 0 h 247650"/>
                    <a:gd name="connsiteX1" fmla="*/ 0 w 2381"/>
                    <a:gd name="connsiteY1" fmla="*/ 247650 h 247650"/>
                    <a:gd name="connsiteX2" fmla="*/ 2381 w 2381"/>
                    <a:gd name="connsiteY2" fmla="*/ 247650 h 247650"/>
                    <a:gd name="connsiteX0" fmla="*/ 0 w 0"/>
                    <a:gd name="connsiteY0" fmla="*/ 0 h 10000"/>
                    <a:gd name="connsiteX1" fmla="*/ 0 w 0"/>
                    <a:gd name="connsiteY1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10000">
                      <a:moveTo>
                        <a:pt x="0" y="0"/>
                      </a:moveTo>
                      <a:lnTo>
                        <a:pt x="0" y="10000"/>
                      </a:lnTo>
                    </a:path>
                  </a:pathLst>
                </a:custGeom>
                <a:noFill/>
                <a:ln w="6350">
                  <a:solidFill>
                    <a:srgbClr val="1DBE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0" name="任意多边形 419"/>
                <p:cNvSpPr/>
                <p:nvPr/>
              </p:nvSpPr>
              <p:spPr>
                <a:xfrm flipH="1">
                  <a:off x="10015808" y="-2962275"/>
                  <a:ext cx="0" cy="247650"/>
                </a:xfrm>
                <a:custGeom>
                  <a:avLst/>
                  <a:gdLst>
                    <a:gd name="connsiteX0" fmla="*/ 0 w 2381"/>
                    <a:gd name="connsiteY0" fmla="*/ 0 h 247650"/>
                    <a:gd name="connsiteX1" fmla="*/ 0 w 2381"/>
                    <a:gd name="connsiteY1" fmla="*/ 247650 h 247650"/>
                    <a:gd name="connsiteX2" fmla="*/ 2381 w 2381"/>
                    <a:gd name="connsiteY2" fmla="*/ 247650 h 247650"/>
                    <a:gd name="connsiteX0" fmla="*/ 0 w 0"/>
                    <a:gd name="connsiteY0" fmla="*/ 0 h 10000"/>
                    <a:gd name="connsiteX1" fmla="*/ 0 w 0"/>
                    <a:gd name="connsiteY1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10000">
                      <a:moveTo>
                        <a:pt x="0" y="0"/>
                      </a:moveTo>
                      <a:lnTo>
                        <a:pt x="0" y="10000"/>
                      </a:lnTo>
                    </a:path>
                  </a:pathLst>
                </a:custGeom>
                <a:noFill/>
                <a:ln w="6350">
                  <a:solidFill>
                    <a:srgbClr val="1DBE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1" name="任意多边形 420"/>
                <p:cNvSpPr/>
                <p:nvPr/>
              </p:nvSpPr>
              <p:spPr>
                <a:xfrm flipH="1">
                  <a:off x="10118103" y="-2962275"/>
                  <a:ext cx="0" cy="247650"/>
                </a:xfrm>
                <a:custGeom>
                  <a:avLst/>
                  <a:gdLst>
                    <a:gd name="connsiteX0" fmla="*/ 0 w 2381"/>
                    <a:gd name="connsiteY0" fmla="*/ 0 h 247650"/>
                    <a:gd name="connsiteX1" fmla="*/ 0 w 2381"/>
                    <a:gd name="connsiteY1" fmla="*/ 247650 h 247650"/>
                    <a:gd name="connsiteX2" fmla="*/ 2381 w 2381"/>
                    <a:gd name="connsiteY2" fmla="*/ 247650 h 247650"/>
                    <a:gd name="connsiteX0" fmla="*/ 0 w 0"/>
                    <a:gd name="connsiteY0" fmla="*/ 0 h 10000"/>
                    <a:gd name="connsiteX1" fmla="*/ 0 w 0"/>
                    <a:gd name="connsiteY1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10000">
                      <a:moveTo>
                        <a:pt x="0" y="0"/>
                      </a:moveTo>
                      <a:lnTo>
                        <a:pt x="0" y="10000"/>
                      </a:lnTo>
                    </a:path>
                  </a:pathLst>
                </a:custGeom>
                <a:noFill/>
                <a:ln w="6350">
                  <a:solidFill>
                    <a:srgbClr val="1DBE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2" name="任意多边形 421"/>
                <p:cNvSpPr/>
                <p:nvPr/>
              </p:nvSpPr>
              <p:spPr>
                <a:xfrm flipH="1">
                  <a:off x="10220398" y="-2962275"/>
                  <a:ext cx="0" cy="247650"/>
                </a:xfrm>
                <a:custGeom>
                  <a:avLst/>
                  <a:gdLst>
                    <a:gd name="connsiteX0" fmla="*/ 0 w 2381"/>
                    <a:gd name="connsiteY0" fmla="*/ 0 h 247650"/>
                    <a:gd name="connsiteX1" fmla="*/ 0 w 2381"/>
                    <a:gd name="connsiteY1" fmla="*/ 247650 h 247650"/>
                    <a:gd name="connsiteX2" fmla="*/ 2381 w 2381"/>
                    <a:gd name="connsiteY2" fmla="*/ 247650 h 247650"/>
                    <a:gd name="connsiteX0" fmla="*/ 0 w 0"/>
                    <a:gd name="connsiteY0" fmla="*/ 0 h 10000"/>
                    <a:gd name="connsiteX1" fmla="*/ 0 w 0"/>
                    <a:gd name="connsiteY1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10000">
                      <a:moveTo>
                        <a:pt x="0" y="0"/>
                      </a:moveTo>
                      <a:lnTo>
                        <a:pt x="0" y="10000"/>
                      </a:lnTo>
                    </a:path>
                  </a:pathLst>
                </a:custGeom>
                <a:noFill/>
                <a:ln w="6350">
                  <a:solidFill>
                    <a:srgbClr val="1DBE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3" name="任意多边形 422"/>
                <p:cNvSpPr/>
                <p:nvPr/>
              </p:nvSpPr>
              <p:spPr>
                <a:xfrm flipH="1">
                  <a:off x="10322694" y="-2962275"/>
                  <a:ext cx="0" cy="247650"/>
                </a:xfrm>
                <a:custGeom>
                  <a:avLst/>
                  <a:gdLst>
                    <a:gd name="connsiteX0" fmla="*/ 0 w 2381"/>
                    <a:gd name="connsiteY0" fmla="*/ 0 h 247650"/>
                    <a:gd name="connsiteX1" fmla="*/ 0 w 2381"/>
                    <a:gd name="connsiteY1" fmla="*/ 247650 h 247650"/>
                    <a:gd name="connsiteX2" fmla="*/ 2381 w 2381"/>
                    <a:gd name="connsiteY2" fmla="*/ 247650 h 247650"/>
                    <a:gd name="connsiteX0" fmla="*/ 0 w 0"/>
                    <a:gd name="connsiteY0" fmla="*/ 0 h 10000"/>
                    <a:gd name="connsiteX1" fmla="*/ 0 w 0"/>
                    <a:gd name="connsiteY1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10000">
                      <a:moveTo>
                        <a:pt x="0" y="0"/>
                      </a:moveTo>
                      <a:lnTo>
                        <a:pt x="0" y="10000"/>
                      </a:lnTo>
                    </a:path>
                  </a:pathLst>
                </a:custGeom>
                <a:noFill/>
                <a:ln w="6350">
                  <a:solidFill>
                    <a:srgbClr val="1DBE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88" name="组合 387"/>
            <p:cNvGrpSpPr/>
            <p:nvPr/>
          </p:nvGrpSpPr>
          <p:grpSpPr>
            <a:xfrm rot="786040">
              <a:off x="6520071" y="3970173"/>
              <a:ext cx="876072" cy="303085"/>
              <a:chOff x="9502236" y="-2964813"/>
              <a:chExt cx="905414" cy="250188"/>
            </a:xfrm>
          </p:grpSpPr>
          <p:sp>
            <p:nvSpPr>
              <p:cNvPr id="400" name="矩形 399"/>
              <p:cNvSpPr/>
              <p:nvPr/>
            </p:nvSpPr>
            <p:spPr>
              <a:xfrm>
                <a:off x="9502236" y="-2964813"/>
                <a:ext cx="904875" cy="250187"/>
              </a:xfrm>
              <a:prstGeom prst="rect">
                <a:avLst/>
              </a:prstGeom>
              <a:solidFill>
                <a:srgbClr val="007DDA"/>
              </a:solidFill>
              <a:ln w="6350">
                <a:solidFill>
                  <a:srgbClr val="1DBE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01" name="组合 400"/>
              <p:cNvGrpSpPr/>
              <p:nvPr/>
            </p:nvGrpSpPr>
            <p:grpSpPr>
              <a:xfrm>
                <a:off x="9502775" y="-2883850"/>
                <a:ext cx="904875" cy="85725"/>
                <a:chOff x="9502775" y="-2895600"/>
                <a:chExt cx="904875" cy="85725"/>
              </a:xfrm>
            </p:grpSpPr>
            <p:sp>
              <p:nvSpPr>
                <p:cNvPr id="411" name="任意多边形 410"/>
                <p:cNvSpPr/>
                <p:nvPr/>
              </p:nvSpPr>
              <p:spPr>
                <a:xfrm>
                  <a:off x="9502775" y="-2895600"/>
                  <a:ext cx="904875" cy="0"/>
                </a:xfrm>
                <a:custGeom>
                  <a:avLst/>
                  <a:gdLst>
                    <a:gd name="connsiteX0" fmla="*/ 0 w 904875"/>
                    <a:gd name="connsiteY0" fmla="*/ 0 h 0"/>
                    <a:gd name="connsiteX1" fmla="*/ 904875 w 90487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04875">
                      <a:moveTo>
                        <a:pt x="0" y="0"/>
                      </a:moveTo>
                      <a:lnTo>
                        <a:pt x="904875" y="0"/>
                      </a:lnTo>
                    </a:path>
                  </a:pathLst>
                </a:custGeom>
                <a:noFill/>
                <a:ln w="6350">
                  <a:solidFill>
                    <a:srgbClr val="1DBE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2" name="任意多边形 411"/>
                <p:cNvSpPr/>
                <p:nvPr/>
              </p:nvSpPr>
              <p:spPr>
                <a:xfrm>
                  <a:off x="9502775" y="-2809875"/>
                  <a:ext cx="904875" cy="0"/>
                </a:xfrm>
                <a:custGeom>
                  <a:avLst/>
                  <a:gdLst>
                    <a:gd name="connsiteX0" fmla="*/ 0 w 904875"/>
                    <a:gd name="connsiteY0" fmla="*/ 0 h 0"/>
                    <a:gd name="connsiteX1" fmla="*/ 904875 w 90487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04875">
                      <a:moveTo>
                        <a:pt x="0" y="0"/>
                      </a:moveTo>
                      <a:lnTo>
                        <a:pt x="904875" y="0"/>
                      </a:lnTo>
                    </a:path>
                  </a:pathLst>
                </a:custGeom>
                <a:noFill/>
                <a:ln w="6350">
                  <a:solidFill>
                    <a:srgbClr val="1DBE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02" name="组合 401"/>
              <p:cNvGrpSpPr/>
              <p:nvPr/>
            </p:nvGrpSpPr>
            <p:grpSpPr>
              <a:xfrm>
                <a:off x="9606628" y="-2962275"/>
                <a:ext cx="716066" cy="247650"/>
                <a:chOff x="9606628" y="-2962275"/>
                <a:chExt cx="716066" cy="247650"/>
              </a:xfrm>
            </p:grpSpPr>
            <p:sp>
              <p:nvSpPr>
                <p:cNvPr id="403" name="任意多边形 402"/>
                <p:cNvSpPr/>
                <p:nvPr/>
              </p:nvSpPr>
              <p:spPr>
                <a:xfrm flipH="1">
                  <a:off x="9606628" y="-2962275"/>
                  <a:ext cx="0" cy="247650"/>
                </a:xfrm>
                <a:custGeom>
                  <a:avLst/>
                  <a:gdLst>
                    <a:gd name="connsiteX0" fmla="*/ 0 w 2381"/>
                    <a:gd name="connsiteY0" fmla="*/ 0 h 247650"/>
                    <a:gd name="connsiteX1" fmla="*/ 0 w 2381"/>
                    <a:gd name="connsiteY1" fmla="*/ 247650 h 247650"/>
                    <a:gd name="connsiteX2" fmla="*/ 2381 w 2381"/>
                    <a:gd name="connsiteY2" fmla="*/ 247650 h 247650"/>
                    <a:gd name="connsiteX0" fmla="*/ 0 w 0"/>
                    <a:gd name="connsiteY0" fmla="*/ 0 h 10000"/>
                    <a:gd name="connsiteX1" fmla="*/ 0 w 0"/>
                    <a:gd name="connsiteY1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10000">
                      <a:moveTo>
                        <a:pt x="0" y="0"/>
                      </a:moveTo>
                      <a:lnTo>
                        <a:pt x="0" y="10000"/>
                      </a:lnTo>
                    </a:path>
                  </a:pathLst>
                </a:custGeom>
                <a:noFill/>
                <a:ln w="6350">
                  <a:solidFill>
                    <a:srgbClr val="1DBE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4" name="任意多边形 403"/>
                <p:cNvSpPr/>
                <p:nvPr/>
              </p:nvSpPr>
              <p:spPr>
                <a:xfrm flipH="1">
                  <a:off x="9708923" y="-2962275"/>
                  <a:ext cx="0" cy="247650"/>
                </a:xfrm>
                <a:custGeom>
                  <a:avLst/>
                  <a:gdLst>
                    <a:gd name="connsiteX0" fmla="*/ 0 w 2381"/>
                    <a:gd name="connsiteY0" fmla="*/ 0 h 247650"/>
                    <a:gd name="connsiteX1" fmla="*/ 0 w 2381"/>
                    <a:gd name="connsiteY1" fmla="*/ 247650 h 247650"/>
                    <a:gd name="connsiteX2" fmla="*/ 2381 w 2381"/>
                    <a:gd name="connsiteY2" fmla="*/ 247650 h 247650"/>
                    <a:gd name="connsiteX0" fmla="*/ 0 w 0"/>
                    <a:gd name="connsiteY0" fmla="*/ 0 h 10000"/>
                    <a:gd name="connsiteX1" fmla="*/ 0 w 0"/>
                    <a:gd name="connsiteY1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10000">
                      <a:moveTo>
                        <a:pt x="0" y="0"/>
                      </a:moveTo>
                      <a:lnTo>
                        <a:pt x="0" y="10000"/>
                      </a:lnTo>
                    </a:path>
                  </a:pathLst>
                </a:custGeom>
                <a:noFill/>
                <a:ln w="6350">
                  <a:solidFill>
                    <a:srgbClr val="1DBE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5" name="任意多边形 404"/>
                <p:cNvSpPr/>
                <p:nvPr/>
              </p:nvSpPr>
              <p:spPr>
                <a:xfrm flipH="1">
                  <a:off x="9811218" y="-2962275"/>
                  <a:ext cx="0" cy="247650"/>
                </a:xfrm>
                <a:custGeom>
                  <a:avLst/>
                  <a:gdLst>
                    <a:gd name="connsiteX0" fmla="*/ 0 w 2381"/>
                    <a:gd name="connsiteY0" fmla="*/ 0 h 247650"/>
                    <a:gd name="connsiteX1" fmla="*/ 0 w 2381"/>
                    <a:gd name="connsiteY1" fmla="*/ 247650 h 247650"/>
                    <a:gd name="connsiteX2" fmla="*/ 2381 w 2381"/>
                    <a:gd name="connsiteY2" fmla="*/ 247650 h 247650"/>
                    <a:gd name="connsiteX0" fmla="*/ 0 w 0"/>
                    <a:gd name="connsiteY0" fmla="*/ 0 h 10000"/>
                    <a:gd name="connsiteX1" fmla="*/ 0 w 0"/>
                    <a:gd name="connsiteY1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10000">
                      <a:moveTo>
                        <a:pt x="0" y="0"/>
                      </a:moveTo>
                      <a:lnTo>
                        <a:pt x="0" y="10000"/>
                      </a:lnTo>
                    </a:path>
                  </a:pathLst>
                </a:custGeom>
                <a:noFill/>
                <a:ln w="6350">
                  <a:solidFill>
                    <a:srgbClr val="1DBE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6" name="任意多边形 405"/>
                <p:cNvSpPr/>
                <p:nvPr/>
              </p:nvSpPr>
              <p:spPr>
                <a:xfrm flipH="1">
                  <a:off x="9913513" y="-2962275"/>
                  <a:ext cx="0" cy="247650"/>
                </a:xfrm>
                <a:custGeom>
                  <a:avLst/>
                  <a:gdLst>
                    <a:gd name="connsiteX0" fmla="*/ 0 w 2381"/>
                    <a:gd name="connsiteY0" fmla="*/ 0 h 247650"/>
                    <a:gd name="connsiteX1" fmla="*/ 0 w 2381"/>
                    <a:gd name="connsiteY1" fmla="*/ 247650 h 247650"/>
                    <a:gd name="connsiteX2" fmla="*/ 2381 w 2381"/>
                    <a:gd name="connsiteY2" fmla="*/ 247650 h 247650"/>
                    <a:gd name="connsiteX0" fmla="*/ 0 w 0"/>
                    <a:gd name="connsiteY0" fmla="*/ 0 h 10000"/>
                    <a:gd name="connsiteX1" fmla="*/ 0 w 0"/>
                    <a:gd name="connsiteY1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10000">
                      <a:moveTo>
                        <a:pt x="0" y="0"/>
                      </a:moveTo>
                      <a:lnTo>
                        <a:pt x="0" y="10000"/>
                      </a:lnTo>
                    </a:path>
                  </a:pathLst>
                </a:custGeom>
                <a:noFill/>
                <a:ln w="6350">
                  <a:solidFill>
                    <a:srgbClr val="1DBE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7" name="任意多边形 406"/>
                <p:cNvSpPr/>
                <p:nvPr/>
              </p:nvSpPr>
              <p:spPr>
                <a:xfrm flipH="1">
                  <a:off x="10015808" y="-2962275"/>
                  <a:ext cx="0" cy="247650"/>
                </a:xfrm>
                <a:custGeom>
                  <a:avLst/>
                  <a:gdLst>
                    <a:gd name="connsiteX0" fmla="*/ 0 w 2381"/>
                    <a:gd name="connsiteY0" fmla="*/ 0 h 247650"/>
                    <a:gd name="connsiteX1" fmla="*/ 0 w 2381"/>
                    <a:gd name="connsiteY1" fmla="*/ 247650 h 247650"/>
                    <a:gd name="connsiteX2" fmla="*/ 2381 w 2381"/>
                    <a:gd name="connsiteY2" fmla="*/ 247650 h 247650"/>
                    <a:gd name="connsiteX0" fmla="*/ 0 w 0"/>
                    <a:gd name="connsiteY0" fmla="*/ 0 h 10000"/>
                    <a:gd name="connsiteX1" fmla="*/ 0 w 0"/>
                    <a:gd name="connsiteY1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10000">
                      <a:moveTo>
                        <a:pt x="0" y="0"/>
                      </a:moveTo>
                      <a:lnTo>
                        <a:pt x="0" y="10000"/>
                      </a:lnTo>
                    </a:path>
                  </a:pathLst>
                </a:custGeom>
                <a:noFill/>
                <a:ln w="6350">
                  <a:solidFill>
                    <a:srgbClr val="1DBE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8" name="任意多边形 407"/>
                <p:cNvSpPr/>
                <p:nvPr/>
              </p:nvSpPr>
              <p:spPr>
                <a:xfrm flipH="1">
                  <a:off x="10118103" y="-2962275"/>
                  <a:ext cx="0" cy="247650"/>
                </a:xfrm>
                <a:custGeom>
                  <a:avLst/>
                  <a:gdLst>
                    <a:gd name="connsiteX0" fmla="*/ 0 w 2381"/>
                    <a:gd name="connsiteY0" fmla="*/ 0 h 247650"/>
                    <a:gd name="connsiteX1" fmla="*/ 0 w 2381"/>
                    <a:gd name="connsiteY1" fmla="*/ 247650 h 247650"/>
                    <a:gd name="connsiteX2" fmla="*/ 2381 w 2381"/>
                    <a:gd name="connsiteY2" fmla="*/ 247650 h 247650"/>
                    <a:gd name="connsiteX0" fmla="*/ 0 w 0"/>
                    <a:gd name="connsiteY0" fmla="*/ 0 h 10000"/>
                    <a:gd name="connsiteX1" fmla="*/ 0 w 0"/>
                    <a:gd name="connsiteY1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10000">
                      <a:moveTo>
                        <a:pt x="0" y="0"/>
                      </a:moveTo>
                      <a:lnTo>
                        <a:pt x="0" y="10000"/>
                      </a:lnTo>
                    </a:path>
                  </a:pathLst>
                </a:custGeom>
                <a:noFill/>
                <a:ln w="6350">
                  <a:solidFill>
                    <a:srgbClr val="1DBE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9" name="任意多边形 408"/>
                <p:cNvSpPr/>
                <p:nvPr/>
              </p:nvSpPr>
              <p:spPr>
                <a:xfrm flipH="1">
                  <a:off x="10220398" y="-2962275"/>
                  <a:ext cx="0" cy="247650"/>
                </a:xfrm>
                <a:custGeom>
                  <a:avLst/>
                  <a:gdLst>
                    <a:gd name="connsiteX0" fmla="*/ 0 w 2381"/>
                    <a:gd name="connsiteY0" fmla="*/ 0 h 247650"/>
                    <a:gd name="connsiteX1" fmla="*/ 0 w 2381"/>
                    <a:gd name="connsiteY1" fmla="*/ 247650 h 247650"/>
                    <a:gd name="connsiteX2" fmla="*/ 2381 w 2381"/>
                    <a:gd name="connsiteY2" fmla="*/ 247650 h 247650"/>
                    <a:gd name="connsiteX0" fmla="*/ 0 w 0"/>
                    <a:gd name="connsiteY0" fmla="*/ 0 h 10000"/>
                    <a:gd name="connsiteX1" fmla="*/ 0 w 0"/>
                    <a:gd name="connsiteY1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10000">
                      <a:moveTo>
                        <a:pt x="0" y="0"/>
                      </a:moveTo>
                      <a:lnTo>
                        <a:pt x="0" y="10000"/>
                      </a:lnTo>
                    </a:path>
                  </a:pathLst>
                </a:custGeom>
                <a:noFill/>
                <a:ln w="6350">
                  <a:solidFill>
                    <a:srgbClr val="1DBE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0" name="任意多边形 409"/>
                <p:cNvSpPr/>
                <p:nvPr/>
              </p:nvSpPr>
              <p:spPr>
                <a:xfrm flipH="1">
                  <a:off x="10322694" y="-2962275"/>
                  <a:ext cx="0" cy="247650"/>
                </a:xfrm>
                <a:custGeom>
                  <a:avLst/>
                  <a:gdLst>
                    <a:gd name="connsiteX0" fmla="*/ 0 w 2381"/>
                    <a:gd name="connsiteY0" fmla="*/ 0 h 247650"/>
                    <a:gd name="connsiteX1" fmla="*/ 0 w 2381"/>
                    <a:gd name="connsiteY1" fmla="*/ 247650 h 247650"/>
                    <a:gd name="connsiteX2" fmla="*/ 2381 w 2381"/>
                    <a:gd name="connsiteY2" fmla="*/ 247650 h 247650"/>
                    <a:gd name="connsiteX0" fmla="*/ 0 w 0"/>
                    <a:gd name="connsiteY0" fmla="*/ 0 h 10000"/>
                    <a:gd name="connsiteX1" fmla="*/ 0 w 0"/>
                    <a:gd name="connsiteY1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10000">
                      <a:moveTo>
                        <a:pt x="0" y="0"/>
                      </a:moveTo>
                      <a:lnTo>
                        <a:pt x="0" y="10000"/>
                      </a:lnTo>
                    </a:path>
                  </a:pathLst>
                </a:custGeom>
                <a:noFill/>
                <a:ln w="6350">
                  <a:solidFill>
                    <a:srgbClr val="1DBE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89" name="组合 388"/>
            <p:cNvGrpSpPr/>
            <p:nvPr/>
          </p:nvGrpSpPr>
          <p:grpSpPr>
            <a:xfrm rot="786040">
              <a:off x="5829216" y="3533329"/>
              <a:ext cx="632123" cy="1349923"/>
              <a:chOff x="9918209" y="-3193255"/>
              <a:chExt cx="521797" cy="1114323"/>
            </a:xfrm>
          </p:grpSpPr>
          <p:sp>
            <p:nvSpPr>
              <p:cNvPr id="390" name="矩形 258"/>
              <p:cNvSpPr/>
              <p:nvPr/>
            </p:nvSpPr>
            <p:spPr>
              <a:xfrm>
                <a:off x="9985441" y="-3119439"/>
                <a:ext cx="369302" cy="564201"/>
              </a:xfrm>
              <a:custGeom>
                <a:avLst/>
                <a:gdLst>
                  <a:gd name="connsiteX0" fmla="*/ 0 w 364540"/>
                  <a:gd name="connsiteY0" fmla="*/ 0 h 563282"/>
                  <a:gd name="connsiteX1" fmla="*/ 364540 w 364540"/>
                  <a:gd name="connsiteY1" fmla="*/ 0 h 563282"/>
                  <a:gd name="connsiteX2" fmla="*/ 364540 w 364540"/>
                  <a:gd name="connsiteY2" fmla="*/ 563282 h 563282"/>
                  <a:gd name="connsiteX3" fmla="*/ 0 w 364540"/>
                  <a:gd name="connsiteY3" fmla="*/ 563282 h 563282"/>
                  <a:gd name="connsiteX4" fmla="*/ 0 w 364540"/>
                  <a:gd name="connsiteY4" fmla="*/ 0 h 563282"/>
                  <a:gd name="connsiteX0" fmla="*/ 0 w 364540"/>
                  <a:gd name="connsiteY0" fmla="*/ 919 h 564201"/>
                  <a:gd name="connsiteX1" fmla="*/ 177734 w 364540"/>
                  <a:gd name="connsiteY1" fmla="*/ 0 h 564201"/>
                  <a:gd name="connsiteX2" fmla="*/ 364540 w 364540"/>
                  <a:gd name="connsiteY2" fmla="*/ 919 h 564201"/>
                  <a:gd name="connsiteX3" fmla="*/ 364540 w 364540"/>
                  <a:gd name="connsiteY3" fmla="*/ 564201 h 564201"/>
                  <a:gd name="connsiteX4" fmla="*/ 0 w 364540"/>
                  <a:gd name="connsiteY4" fmla="*/ 564201 h 564201"/>
                  <a:gd name="connsiteX5" fmla="*/ 0 w 364540"/>
                  <a:gd name="connsiteY5" fmla="*/ 919 h 564201"/>
                  <a:gd name="connsiteX0" fmla="*/ 0 w 366921"/>
                  <a:gd name="connsiteY0" fmla="*/ 39019 h 564201"/>
                  <a:gd name="connsiteX1" fmla="*/ 180115 w 366921"/>
                  <a:gd name="connsiteY1" fmla="*/ 0 h 564201"/>
                  <a:gd name="connsiteX2" fmla="*/ 366921 w 366921"/>
                  <a:gd name="connsiteY2" fmla="*/ 919 h 564201"/>
                  <a:gd name="connsiteX3" fmla="*/ 366921 w 366921"/>
                  <a:gd name="connsiteY3" fmla="*/ 564201 h 564201"/>
                  <a:gd name="connsiteX4" fmla="*/ 2381 w 366921"/>
                  <a:gd name="connsiteY4" fmla="*/ 564201 h 564201"/>
                  <a:gd name="connsiteX5" fmla="*/ 0 w 366921"/>
                  <a:gd name="connsiteY5" fmla="*/ 39019 h 564201"/>
                  <a:gd name="connsiteX0" fmla="*/ 0 w 369302"/>
                  <a:gd name="connsiteY0" fmla="*/ 39019 h 564201"/>
                  <a:gd name="connsiteX1" fmla="*/ 180115 w 369302"/>
                  <a:gd name="connsiteY1" fmla="*/ 0 h 564201"/>
                  <a:gd name="connsiteX2" fmla="*/ 369302 w 369302"/>
                  <a:gd name="connsiteY2" fmla="*/ 41400 h 564201"/>
                  <a:gd name="connsiteX3" fmla="*/ 366921 w 369302"/>
                  <a:gd name="connsiteY3" fmla="*/ 564201 h 564201"/>
                  <a:gd name="connsiteX4" fmla="*/ 2381 w 369302"/>
                  <a:gd name="connsiteY4" fmla="*/ 564201 h 564201"/>
                  <a:gd name="connsiteX5" fmla="*/ 0 w 369302"/>
                  <a:gd name="connsiteY5" fmla="*/ 39019 h 564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9302" h="564201">
                    <a:moveTo>
                      <a:pt x="0" y="39019"/>
                    </a:moveTo>
                    <a:lnTo>
                      <a:pt x="180115" y="0"/>
                    </a:lnTo>
                    <a:lnTo>
                      <a:pt x="369302" y="41400"/>
                    </a:lnTo>
                    <a:cubicBezTo>
                      <a:pt x="368508" y="215667"/>
                      <a:pt x="367715" y="389934"/>
                      <a:pt x="366921" y="564201"/>
                    </a:cubicBezTo>
                    <a:lnTo>
                      <a:pt x="2381" y="564201"/>
                    </a:lnTo>
                    <a:cubicBezTo>
                      <a:pt x="1587" y="389140"/>
                      <a:pt x="794" y="214080"/>
                      <a:pt x="0" y="39019"/>
                    </a:cubicBezTo>
                    <a:close/>
                  </a:path>
                </a:pathLst>
              </a:custGeom>
              <a:solidFill>
                <a:srgbClr val="DAE9F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1" name="任意多边形 390"/>
              <p:cNvSpPr/>
              <p:nvPr/>
            </p:nvSpPr>
            <p:spPr>
              <a:xfrm>
                <a:off x="9982200" y="-3193255"/>
                <a:ext cx="373856" cy="134304"/>
              </a:xfrm>
              <a:custGeom>
                <a:avLst/>
                <a:gdLst>
                  <a:gd name="connsiteX0" fmla="*/ 180866 w 361732"/>
                  <a:gd name="connsiteY0" fmla="*/ 0 h 125736"/>
                  <a:gd name="connsiteX1" fmla="*/ 361732 w 361732"/>
                  <a:gd name="connsiteY1" fmla="*/ 117874 h 125736"/>
                  <a:gd name="connsiteX2" fmla="*/ 359297 w 361732"/>
                  <a:gd name="connsiteY2" fmla="*/ 125736 h 125736"/>
                  <a:gd name="connsiteX3" fmla="*/ 352989 w 361732"/>
                  <a:gd name="connsiteY3" fmla="*/ 122134 h 125736"/>
                  <a:gd name="connsiteX4" fmla="*/ 180866 w 361732"/>
                  <a:gd name="connsiteY4" fmla="*/ 94688 h 125736"/>
                  <a:gd name="connsiteX5" fmla="*/ 8743 w 361732"/>
                  <a:gd name="connsiteY5" fmla="*/ 122134 h 125736"/>
                  <a:gd name="connsiteX6" fmla="*/ 2435 w 361732"/>
                  <a:gd name="connsiteY6" fmla="*/ 125736 h 125736"/>
                  <a:gd name="connsiteX7" fmla="*/ 0 w 361732"/>
                  <a:gd name="connsiteY7" fmla="*/ 117874 h 125736"/>
                  <a:gd name="connsiteX8" fmla="*/ 180866 w 361732"/>
                  <a:gd name="connsiteY8" fmla="*/ 0 h 125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1732" h="125736">
                    <a:moveTo>
                      <a:pt x="180866" y="0"/>
                    </a:moveTo>
                    <a:cubicBezTo>
                      <a:pt x="280756" y="0"/>
                      <a:pt x="361732" y="52774"/>
                      <a:pt x="361732" y="117874"/>
                    </a:cubicBezTo>
                    <a:lnTo>
                      <a:pt x="359297" y="125736"/>
                    </a:lnTo>
                    <a:lnTo>
                      <a:pt x="352989" y="122134"/>
                    </a:lnTo>
                    <a:cubicBezTo>
                      <a:pt x="308939" y="105177"/>
                      <a:pt x="248084" y="94688"/>
                      <a:pt x="180866" y="94688"/>
                    </a:cubicBezTo>
                    <a:cubicBezTo>
                      <a:pt x="113648" y="94688"/>
                      <a:pt x="52793" y="105177"/>
                      <a:pt x="8743" y="122134"/>
                    </a:cubicBezTo>
                    <a:lnTo>
                      <a:pt x="2435" y="125736"/>
                    </a:lnTo>
                    <a:lnTo>
                      <a:pt x="0" y="117874"/>
                    </a:lnTo>
                    <a:cubicBezTo>
                      <a:pt x="0" y="52774"/>
                      <a:pt x="80976" y="0"/>
                      <a:pt x="180866" y="0"/>
                    </a:cubicBezTo>
                    <a:close/>
                  </a:path>
                </a:pathLst>
              </a:custGeom>
              <a:solidFill>
                <a:srgbClr val="F3440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2" name="椭圆 391"/>
              <p:cNvSpPr/>
              <p:nvPr/>
            </p:nvSpPr>
            <p:spPr>
              <a:xfrm>
                <a:off x="9982200" y="-2597788"/>
                <a:ext cx="372543" cy="61811"/>
              </a:xfrm>
              <a:prstGeom prst="ellipse">
                <a:avLst/>
              </a:prstGeom>
              <a:solidFill>
                <a:srgbClr val="9DCA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3" name="矩形 392"/>
              <p:cNvSpPr/>
              <p:nvPr/>
            </p:nvSpPr>
            <p:spPr>
              <a:xfrm>
                <a:off x="10156886" y="-2557462"/>
                <a:ext cx="45719" cy="136020"/>
              </a:xfrm>
              <a:prstGeom prst="rect">
                <a:avLst/>
              </a:prstGeom>
              <a:solidFill>
                <a:srgbClr val="292D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94" name="组合 393"/>
              <p:cNvGrpSpPr/>
              <p:nvPr/>
            </p:nvGrpSpPr>
            <p:grpSpPr>
              <a:xfrm>
                <a:off x="9918209" y="-2473060"/>
                <a:ext cx="521797" cy="234438"/>
                <a:chOff x="9920590" y="-2461154"/>
                <a:chExt cx="521797" cy="234438"/>
              </a:xfrm>
            </p:grpSpPr>
            <p:sp>
              <p:nvSpPr>
                <p:cNvPr id="398" name="任意多边形 397"/>
                <p:cNvSpPr/>
                <p:nvPr/>
              </p:nvSpPr>
              <p:spPr>
                <a:xfrm>
                  <a:off x="9924140" y="-2461154"/>
                  <a:ext cx="514696" cy="183691"/>
                </a:xfrm>
                <a:custGeom>
                  <a:avLst/>
                  <a:gdLst>
                    <a:gd name="connsiteX0" fmla="*/ 257348 w 514696"/>
                    <a:gd name="connsiteY0" fmla="*/ 0 h 183691"/>
                    <a:gd name="connsiteX1" fmla="*/ 514125 w 514696"/>
                    <a:gd name="connsiteY1" fmla="*/ 178852 h 183691"/>
                    <a:gd name="connsiteX2" fmla="*/ 514696 w 514696"/>
                    <a:gd name="connsiteY2" fmla="*/ 183691 h 183691"/>
                    <a:gd name="connsiteX3" fmla="*/ 0 w 514696"/>
                    <a:gd name="connsiteY3" fmla="*/ 183691 h 183691"/>
                    <a:gd name="connsiteX4" fmla="*/ 571 w 514696"/>
                    <a:gd name="connsiteY4" fmla="*/ 178852 h 183691"/>
                    <a:gd name="connsiteX5" fmla="*/ 257348 w 514696"/>
                    <a:gd name="connsiteY5" fmla="*/ 0 h 1836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14696" h="183691">
                      <a:moveTo>
                        <a:pt x="257348" y="0"/>
                      </a:moveTo>
                      <a:cubicBezTo>
                        <a:pt x="384009" y="0"/>
                        <a:pt x="489685" y="76782"/>
                        <a:pt x="514125" y="178852"/>
                      </a:cubicBezTo>
                      <a:lnTo>
                        <a:pt x="514696" y="183691"/>
                      </a:lnTo>
                      <a:lnTo>
                        <a:pt x="0" y="183691"/>
                      </a:lnTo>
                      <a:lnTo>
                        <a:pt x="571" y="178852"/>
                      </a:lnTo>
                      <a:cubicBezTo>
                        <a:pt x="25011" y="76782"/>
                        <a:pt x="130687" y="0"/>
                        <a:pt x="257348" y="0"/>
                      </a:cubicBezTo>
                      <a:close/>
                    </a:path>
                  </a:pathLst>
                </a:custGeom>
                <a:solidFill>
                  <a:srgbClr val="DAE9F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9" name="椭圆 398"/>
                <p:cNvSpPr/>
                <p:nvPr/>
              </p:nvSpPr>
              <p:spPr>
                <a:xfrm>
                  <a:off x="9920590" y="-2325089"/>
                  <a:ext cx="521797" cy="98373"/>
                </a:xfrm>
                <a:prstGeom prst="ellipse">
                  <a:avLst/>
                </a:prstGeom>
                <a:solidFill>
                  <a:srgbClr val="9DCA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95" name="组合 394"/>
              <p:cNvGrpSpPr/>
              <p:nvPr/>
            </p:nvGrpSpPr>
            <p:grpSpPr>
              <a:xfrm>
                <a:off x="10166224" y="-2319338"/>
                <a:ext cx="45719" cy="240406"/>
                <a:chOff x="10166224" y="-2319338"/>
                <a:chExt cx="45719" cy="240406"/>
              </a:xfrm>
            </p:grpSpPr>
            <p:sp>
              <p:nvSpPr>
                <p:cNvPr id="396" name="等腰三角形 395"/>
                <p:cNvSpPr/>
                <p:nvPr/>
              </p:nvSpPr>
              <p:spPr>
                <a:xfrm flipV="1">
                  <a:off x="10166224" y="-2319338"/>
                  <a:ext cx="45719" cy="228025"/>
                </a:xfrm>
                <a:prstGeom prst="triangle">
                  <a:avLst/>
                </a:prstGeom>
                <a:solidFill>
                  <a:srgbClr val="C9CAD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7" name="椭圆 396"/>
                <p:cNvSpPr/>
                <p:nvPr/>
              </p:nvSpPr>
              <p:spPr>
                <a:xfrm>
                  <a:off x="10166224" y="-2124651"/>
                  <a:ext cx="45719" cy="45719"/>
                </a:xfrm>
                <a:prstGeom prst="ellipse">
                  <a:avLst/>
                </a:prstGeom>
                <a:solidFill>
                  <a:srgbClr val="C9CAD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426" name="组合 425"/>
          <p:cNvGrpSpPr/>
          <p:nvPr/>
        </p:nvGrpSpPr>
        <p:grpSpPr>
          <a:xfrm rot="2836667">
            <a:off x="4527343" y="3843710"/>
            <a:ext cx="378273" cy="513537"/>
            <a:chOff x="1154112" y="1900238"/>
            <a:chExt cx="1025524" cy="1392237"/>
          </a:xfrm>
        </p:grpSpPr>
        <p:sp>
          <p:nvSpPr>
            <p:cNvPr id="427" name="Freeform 34"/>
            <p:cNvSpPr>
              <a:spLocks/>
            </p:cNvSpPr>
            <p:nvPr/>
          </p:nvSpPr>
          <p:spPr bwMode="auto">
            <a:xfrm>
              <a:off x="1679574" y="2851150"/>
              <a:ext cx="223837" cy="341312"/>
            </a:xfrm>
            <a:custGeom>
              <a:avLst/>
              <a:gdLst>
                <a:gd name="T0" fmla="*/ 141 w 141"/>
                <a:gd name="T1" fmla="*/ 211 h 215"/>
                <a:gd name="T2" fmla="*/ 135 w 141"/>
                <a:gd name="T3" fmla="*/ 215 h 215"/>
                <a:gd name="T4" fmla="*/ 0 w 141"/>
                <a:gd name="T5" fmla="*/ 4 h 215"/>
                <a:gd name="T6" fmla="*/ 7 w 141"/>
                <a:gd name="T7" fmla="*/ 0 h 215"/>
                <a:gd name="T8" fmla="*/ 141 w 141"/>
                <a:gd name="T9" fmla="*/ 211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15">
                  <a:moveTo>
                    <a:pt x="141" y="211"/>
                  </a:moveTo>
                  <a:lnTo>
                    <a:pt x="135" y="215"/>
                  </a:lnTo>
                  <a:lnTo>
                    <a:pt x="0" y="4"/>
                  </a:lnTo>
                  <a:lnTo>
                    <a:pt x="7" y="0"/>
                  </a:lnTo>
                  <a:lnTo>
                    <a:pt x="141" y="211"/>
                  </a:lnTo>
                  <a:close/>
                </a:path>
              </a:pathLst>
            </a:custGeom>
            <a:solidFill>
              <a:srgbClr val="F8B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35"/>
            <p:cNvSpPr>
              <a:spLocks/>
            </p:cNvSpPr>
            <p:nvPr/>
          </p:nvSpPr>
          <p:spPr bwMode="auto">
            <a:xfrm>
              <a:off x="1995486" y="2698750"/>
              <a:ext cx="142875" cy="377825"/>
            </a:xfrm>
            <a:custGeom>
              <a:avLst/>
              <a:gdLst>
                <a:gd name="T0" fmla="*/ 83 w 90"/>
                <a:gd name="T1" fmla="*/ 238 h 238"/>
                <a:gd name="T2" fmla="*/ 90 w 90"/>
                <a:gd name="T3" fmla="*/ 235 h 238"/>
                <a:gd name="T4" fmla="*/ 6 w 90"/>
                <a:gd name="T5" fmla="*/ 0 h 238"/>
                <a:gd name="T6" fmla="*/ 0 w 90"/>
                <a:gd name="T7" fmla="*/ 2 h 238"/>
                <a:gd name="T8" fmla="*/ 83 w 90"/>
                <a:gd name="T9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38">
                  <a:moveTo>
                    <a:pt x="83" y="238"/>
                  </a:moveTo>
                  <a:lnTo>
                    <a:pt x="90" y="235"/>
                  </a:lnTo>
                  <a:lnTo>
                    <a:pt x="6" y="0"/>
                  </a:lnTo>
                  <a:lnTo>
                    <a:pt x="0" y="2"/>
                  </a:lnTo>
                  <a:lnTo>
                    <a:pt x="83" y="238"/>
                  </a:lnTo>
                  <a:close/>
                </a:path>
              </a:pathLst>
            </a:custGeom>
            <a:solidFill>
              <a:srgbClr val="F8B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36"/>
            <p:cNvSpPr>
              <a:spLocks/>
            </p:cNvSpPr>
            <p:nvPr/>
          </p:nvSpPr>
          <p:spPr bwMode="auto">
            <a:xfrm>
              <a:off x="1868486" y="1954213"/>
              <a:ext cx="241300" cy="757237"/>
            </a:xfrm>
            <a:custGeom>
              <a:avLst/>
              <a:gdLst>
                <a:gd name="T0" fmla="*/ 78 w 111"/>
                <a:gd name="T1" fmla="*/ 168 h 348"/>
                <a:gd name="T2" fmla="*/ 75 w 111"/>
                <a:gd name="T3" fmla="*/ 348 h 348"/>
                <a:gd name="T4" fmla="*/ 83 w 111"/>
                <a:gd name="T5" fmla="*/ 344 h 348"/>
                <a:gd name="T6" fmla="*/ 99 w 111"/>
                <a:gd name="T7" fmla="*/ 173 h 348"/>
                <a:gd name="T8" fmla="*/ 0 w 111"/>
                <a:gd name="T9" fmla="*/ 0 h 348"/>
                <a:gd name="T10" fmla="*/ 78 w 111"/>
                <a:gd name="T11" fmla="*/ 16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348">
                  <a:moveTo>
                    <a:pt x="78" y="168"/>
                  </a:moveTo>
                  <a:cubicBezTo>
                    <a:pt x="91" y="234"/>
                    <a:pt x="86" y="300"/>
                    <a:pt x="75" y="348"/>
                  </a:cubicBezTo>
                  <a:cubicBezTo>
                    <a:pt x="83" y="344"/>
                    <a:pt x="83" y="344"/>
                    <a:pt x="83" y="344"/>
                  </a:cubicBezTo>
                  <a:cubicBezTo>
                    <a:pt x="92" y="297"/>
                    <a:pt x="111" y="230"/>
                    <a:pt x="99" y="173"/>
                  </a:cubicBezTo>
                  <a:cubicBezTo>
                    <a:pt x="80" y="81"/>
                    <a:pt x="41" y="16"/>
                    <a:pt x="0" y="0"/>
                  </a:cubicBezTo>
                  <a:cubicBezTo>
                    <a:pt x="34" y="30"/>
                    <a:pt x="63" y="91"/>
                    <a:pt x="78" y="168"/>
                  </a:cubicBezTo>
                  <a:close/>
                </a:path>
              </a:pathLst>
            </a:custGeom>
            <a:solidFill>
              <a:srgbClr val="FCF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37"/>
            <p:cNvSpPr>
              <a:spLocks/>
            </p:cNvSpPr>
            <p:nvPr/>
          </p:nvSpPr>
          <p:spPr bwMode="auto">
            <a:xfrm>
              <a:off x="1708149" y="1900238"/>
              <a:ext cx="358775" cy="846137"/>
            </a:xfrm>
            <a:custGeom>
              <a:avLst/>
              <a:gdLst>
                <a:gd name="T0" fmla="*/ 116 w 165"/>
                <a:gd name="T1" fmla="*/ 186 h 389"/>
                <a:gd name="T2" fmla="*/ 117 w 165"/>
                <a:gd name="T3" fmla="*/ 389 h 389"/>
                <a:gd name="T4" fmla="*/ 149 w 165"/>
                <a:gd name="T5" fmla="*/ 373 h 389"/>
                <a:gd name="T6" fmla="*/ 152 w 165"/>
                <a:gd name="T7" fmla="*/ 193 h 389"/>
                <a:gd name="T8" fmla="*/ 74 w 165"/>
                <a:gd name="T9" fmla="*/ 25 h 389"/>
                <a:gd name="T10" fmla="*/ 4 w 165"/>
                <a:gd name="T11" fmla="*/ 9 h 389"/>
                <a:gd name="T12" fmla="*/ 0 w 165"/>
                <a:gd name="T13" fmla="*/ 11 h 389"/>
                <a:gd name="T14" fmla="*/ 116 w 165"/>
                <a:gd name="T15" fmla="*/ 186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389">
                  <a:moveTo>
                    <a:pt x="116" y="186"/>
                  </a:moveTo>
                  <a:cubicBezTo>
                    <a:pt x="136" y="263"/>
                    <a:pt x="132" y="339"/>
                    <a:pt x="117" y="389"/>
                  </a:cubicBezTo>
                  <a:cubicBezTo>
                    <a:pt x="149" y="373"/>
                    <a:pt x="149" y="373"/>
                    <a:pt x="149" y="373"/>
                  </a:cubicBezTo>
                  <a:cubicBezTo>
                    <a:pt x="160" y="325"/>
                    <a:pt x="165" y="259"/>
                    <a:pt x="152" y="193"/>
                  </a:cubicBezTo>
                  <a:cubicBezTo>
                    <a:pt x="137" y="116"/>
                    <a:pt x="108" y="55"/>
                    <a:pt x="74" y="25"/>
                  </a:cubicBezTo>
                  <a:cubicBezTo>
                    <a:pt x="51" y="6"/>
                    <a:pt x="27" y="0"/>
                    <a:pt x="4" y="9"/>
                  </a:cubicBezTo>
                  <a:cubicBezTo>
                    <a:pt x="2" y="10"/>
                    <a:pt x="1" y="10"/>
                    <a:pt x="0" y="11"/>
                  </a:cubicBezTo>
                  <a:cubicBezTo>
                    <a:pt x="47" y="27"/>
                    <a:pt x="93" y="94"/>
                    <a:pt x="116" y="186"/>
                  </a:cubicBezTo>
                  <a:close/>
                </a:path>
              </a:pathLst>
            </a:custGeom>
            <a:solidFill>
              <a:srgbClr val="FDA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38"/>
            <p:cNvSpPr>
              <a:spLocks/>
            </p:cNvSpPr>
            <p:nvPr/>
          </p:nvSpPr>
          <p:spPr bwMode="auto">
            <a:xfrm>
              <a:off x="1316037" y="1949450"/>
              <a:ext cx="641349" cy="893762"/>
            </a:xfrm>
            <a:custGeom>
              <a:avLst/>
              <a:gdLst>
                <a:gd name="T0" fmla="*/ 62 w 295"/>
                <a:gd name="T1" fmla="*/ 258 h 411"/>
                <a:gd name="T2" fmla="*/ 204 w 295"/>
                <a:gd name="T3" fmla="*/ 411 h 411"/>
                <a:gd name="T4" fmla="*/ 290 w 295"/>
                <a:gd name="T5" fmla="*/ 369 h 411"/>
                <a:gd name="T6" fmla="*/ 255 w 295"/>
                <a:gd name="T7" fmla="*/ 161 h 411"/>
                <a:gd name="T8" fmla="*/ 112 w 295"/>
                <a:gd name="T9" fmla="*/ 3 h 411"/>
                <a:gd name="T10" fmla="*/ 61 w 295"/>
                <a:gd name="T11" fmla="*/ 11 h 411"/>
                <a:gd name="T12" fmla="*/ 25 w 295"/>
                <a:gd name="T13" fmla="*/ 48 h 411"/>
                <a:gd name="T14" fmla="*/ 62 w 295"/>
                <a:gd name="T15" fmla="*/ 258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5" h="411">
                  <a:moveTo>
                    <a:pt x="62" y="258"/>
                  </a:moveTo>
                  <a:cubicBezTo>
                    <a:pt x="103" y="324"/>
                    <a:pt x="159" y="383"/>
                    <a:pt x="204" y="411"/>
                  </a:cubicBezTo>
                  <a:cubicBezTo>
                    <a:pt x="290" y="369"/>
                    <a:pt x="290" y="369"/>
                    <a:pt x="290" y="369"/>
                  </a:cubicBezTo>
                  <a:cubicBezTo>
                    <a:pt x="295" y="316"/>
                    <a:pt x="283" y="235"/>
                    <a:pt x="255" y="161"/>
                  </a:cubicBezTo>
                  <a:cubicBezTo>
                    <a:pt x="223" y="74"/>
                    <a:pt x="166" y="13"/>
                    <a:pt x="112" y="3"/>
                  </a:cubicBezTo>
                  <a:cubicBezTo>
                    <a:pt x="94" y="0"/>
                    <a:pt x="77" y="3"/>
                    <a:pt x="61" y="11"/>
                  </a:cubicBezTo>
                  <a:cubicBezTo>
                    <a:pt x="46" y="18"/>
                    <a:pt x="33" y="31"/>
                    <a:pt x="25" y="48"/>
                  </a:cubicBezTo>
                  <a:cubicBezTo>
                    <a:pt x="0" y="97"/>
                    <a:pt x="13" y="179"/>
                    <a:pt x="62" y="258"/>
                  </a:cubicBezTo>
                  <a:close/>
                </a:path>
              </a:pathLst>
            </a:custGeom>
            <a:solidFill>
              <a:srgbClr val="FDA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39"/>
            <p:cNvSpPr>
              <a:spLocks/>
            </p:cNvSpPr>
            <p:nvPr/>
          </p:nvSpPr>
          <p:spPr bwMode="auto">
            <a:xfrm>
              <a:off x="1177924" y="2152650"/>
              <a:ext cx="566737" cy="731837"/>
            </a:xfrm>
            <a:custGeom>
              <a:avLst/>
              <a:gdLst>
                <a:gd name="T0" fmla="*/ 85 w 260"/>
                <a:gd name="T1" fmla="*/ 231 h 337"/>
                <a:gd name="T2" fmla="*/ 228 w 260"/>
                <a:gd name="T3" fmla="*/ 337 h 337"/>
                <a:gd name="T4" fmla="*/ 260 w 260"/>
                <a:gd name="T5" fmla="*/ 322 h 337"/>
                <a:gd name="T6" fmla="*/ 102 w 260"/>
                <a:gd name="T7" fmla="*/ 198 h 337"/>
                <a:gd name="T8" fmla="*/ 35 w 260"/>
                <a:gd name="T9" fmla="*/ 0 h 337"/>
                <a:gd name="T10" fmla="*/ 31 w 260"/>
                <a:gd name="T11" fmla="*/ 2 h 337"/>
                <a:gd name="T12" fmla="*/ 1 w 260"/>
                <a:gd name="T13" fmla="*/ 68 h 337"/>
                <a:gd name="T14" fmla="*/ 85 w 260"/>
                <a:gd name="T15" fmla="*/ 231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0" h="337">
                  <a:moveTo>
                    <a:pt x="85" y="231"/>
                  </a:moveTo>
                  <a:cubicBezTo>
                    <a:pt x="128" y="281"/>
                    <a:pt x="183" y="317"/>
                    <a:pt x="228" y="337"/>
                  </a:cubicBezTo>
                  <a:cubicBezTo>
                    <a:pt x="260" y="322"/>
                    <a:pt x="260" y="322"/>
                    <a:pt x="260" y="322"/>
                  </a:cubicBezTo>
                  <a:cubicBezTo>
                    <a:pt x="212" y="303"/>
                    <a:pt x="149" y="260"/>
                    <a:pt x="102" y="198"/>
                  </a:cubicBezTo>
                  <a:cubicBezTo>
                    <a:pt x="44" y="125"/>
                    <a:pt x="19" y="48"/>
                    <a:pt x="35" y="0"/>
                  </a:cubicBezTo>
                  <a:cubicBezTo>
                    <a:pt x="34" y="1"/>
                    <a:pt x="32" y="1"/>
                    <a:pt x="31" y="2"/>
                  </a:cubicBezTo>
                  <a:cubicBezTo>
                    <a:pt x="10" y="15"/>
                    <a:pt x="0" y="39"/>
                    <a:pt x="1" y="68"/>
                  </a:cubicBezTo>
                  <a:cubicBezTo>
                    <a:pt x="4" y="114"/>
                    <a:pt x="34" y="174"/>
                    <a:pt x="85" y="231"/>
                  </a:cubicBezTo>
                  <a:close/>
                </a:path>
              </a:pathLst>
            </a:custGeom>
            <a:solidFill>
              <a:srgbClr val="FDA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40"/>
            <p:cNvSpPr>
              <a:spLocks/>
            </p:cNvSpPr>
            <p:nvPr/>
          </p:nvSpPr>
          <p:spPr bwMode="auto">
            <a:xfrm>
              <a:off x="1558924" y="1912938"/>
              <a:ext cx="444500" cy="839787"/>
            </a:xfrm>
            <a:custGeom>
              <a:avLst/>
              <a:gdLst>
                <a:gd name="T0" fmla="*/ 143 w 204"/>
                <a:gd name="T1" fmla="*/ 178 h 386"/>
                <a:gd name="T2" fmla="*/ 178 w 204"/>
                <a:gd name="T3" fmla="*/ 386 h 386"/>
                <a:gd name="T4" fmla="*/ 185 w 204"/>
                <a:gd name="T5" fmla="*/ 383 h 386"/>
                <a:gd name="T6" fmla="*/ 184 w 204"/>
                <a:gd name="T7" fmla="*/ 180 h 386"/>
                <a:gd name="T8" fmla="*/ 68 w 204"/>
                <a:gd name="T9" fmla="*/ 5 h 386"/>
                <a:gd name="T10" fmla="*/ 21 w 204"/>
                <a:gd name="T11" fmla="*/ 7 h 386"/>
                <a:gd name="T12" fmla="*/ 0 w 204"/>
                <a:gd name="T13" fmla="*/ 20 h 386"/>
                <a:gd name="T14" fmla="*/ 143 w 204"/>
                <a:gd name="T15" fmla="*/ 178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4" h="386">
                  <a:moveTo>
                    <a:pt x="143" y="178"/>
                  </a:moveTo>
                  <a:cubicBezTo>
                    <a:pt x="171" y="252"/>
                    <a:pt x="183" y="333"/>
                    <a:pt x="178" y="386"/>
                  </a:cubicBezTo>
                  <a:cubicBezTo>
                    <a:pt x="185" y="383"/>
                    <a:pt x="185" y="383"/>
                    <a:pt x="185" y="383"/>
                  </a:cubicBezTo>
                  <a:cubicBezTo>
                    <a:pt x="200" y="333"/>
                    <a:pt x="204" y="257"/>
                    <a:pt x="184" y="180"/>
                  </a:cubicBezTo>
                  <a:cubicBezTo>
                    <a:pt x="161" y="88"/>
                    <a:pt x="115" y="21"/>
                    <a:pt x="68" y="5"/>
                  </a:cubicBezTo>
                  <a:cubicBezTo>
                    <a:pt x="52" y="0"/>
                    <a:pt x="36" y="0"/>
                    <a:pt x="21" y="7"/>
                  </a:cubicBezTo>
                  <a:cubicBezTo>
                    <a:pt x="13" y="10"/>
                    <a:pt x="6" y="14"/>
                    <a:pt x="0" y="20"/>
                  </a:cubicBezTo>
                  <a:cubicBezTo>
                    <a:pt x="54" y="30"/>
                    <a:pt x="111" y="91"/>
                    <a:pt x="143" y="178"/>
                  </a:cubicBezTo>
                  <a:close/>
                </a:path>
              </a:pathLst>
            </a:custGeom>
            <a:solidFill>
              <a:srgbClr val="FCF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41"/>
            <p:cNvSpPr>
              <a:spLocks/>
            </p:cNvSpPr>
            <p:nvPr/>
          </p:nvSpPr>
          <p:spPr bwMode="auto">
            <a:xfrm>
              <a:off x="1154112" y="2300288"/>
              <a:ext cx="520699" cy="593725"/>
            </a:xfrm>
            <a:custGeom>
              <a:avLst/>
              <a:gdLst>
                <a:gd name="T0" fmla="*/ 96 w 239"/>
                <a:gd name="T1" fmla="*/ 163 h 273"/>
                <a:gd name="T2" fmla="*/ 12 w 239"/>
                <a:gd name="T3" fmla="*/ 0 h 273"/>
                <a:gd name="T4" fmla="*/ 88 w 239"/>
                <a:gd name="T5" fmla="*/ 183 h 273"/>
                <a:gd name="T6" fmla="*/ 231 w 239"/>
                <a:gd name="T7" fmla="*/ 273 h 273"/>
                <a:gd name="T8" fmla="*/ 239 w 239"/>
                <a:gd name="T9" fmla="*/ 269 h 273"/>
                <a:gd name="T10" fmla="*/ 96 w 239"/>
                <a:gd name="T11" fmla="*/ 16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9" h="273">
                  <a:moveTo>
                    <a:pt x="96" y="163"/>
                  </a:moveTo>
                  <a:cubicBezTo>
                    <a:pt x="45" y="106"/>
                    <a:pt x="15" y="46"/>
                    <a:pt x="12" y="0"/>
                  </a:cubicBezTo>
                  <a:cubicBezTo>
                    <a:pt x="0" y="43"/>
                    <a:pt x="27" y="112"/>
                    <a:pt x="88" y="183"/>
                  </a:cubicBezTo>
                  <a:cubicBezTo>
                    <a:pt x="125" y="226"/>
                    <a:pt x="188" y="251"/>
                    <a:pt x="231" y="273"/>
                  </a:cubicBezTo>
                  <a:cubicBezTo>
                    <a:pt x="239" y="269"/>
                    <a:pt x="239" y="269"/>
                    <a:pt x="239" y="269"/>
                  </a:cubicBezTo>
                  <a:cubicBezTo>
                    <a:pt x="194" y="249"/>
                    <a:pt x="139" y="213"/>
                    <a:pt x="96" y="163"/>
                  </a:cubicBezTo>
                  <a:close/>
                </a:path>
              </a:pathLst>
            </a:custGeom>
            <a:solidFill>
              <a:srgbClr val="FCF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42"/>
            <p:cNvSpPr>
              <a:spLocks/>
            </p:cNvSpPr>
            <p:nvPr/>
          </p:nvSpPr>
          <p:spPr bwMode="auto">
            <a:xfrm>
              <a:off x="1219199" y="2054225"/>
              <a:ext cx="539749" cy="798512"/>
            </a:xfrm>
            <a:custGeom>
              <a:avLst/>
              <a:gdLst>
                <a:gd name="T0" fmla="*/ 83 w 248"/>
                <a:gd name="T1" fmla="*/ 243 h 367"/>
                <a:gd name="T2" fmla="*/ 241 w 248"/>
                <a:gd name="T3" fmla="*/ 367 h 367"/>
                <a:gd name="T4" fmla="*/ 248 w 248"/>
                <a:gd name="T5" fmla="*/ 363 h 367"/>
                <a:gd name="T6" fmla="*/ 106 w 248"/>
                <a:gd name="T7" fmla="*/ 210 h 367"/>
                <a:gd name="T8" fmla="*/ 69 w 248"/>
                <a:gd name="T9" fmla="*/ 0 h 367"/>
                <a:gd name="T10" fmla="*/ 46 w 248"/>
                <a:gd name="T11" fmla="*/ 8 h 367"/>
                <a:gd name="T12" fmla="*/ 16 w 248"/>
                <a:gd name="T13" fmla="*/ 45 h 367"/>
                <a:gd name="T14" fmla="*/ 83 w 248"/>
                <a:gd name="T15" fmla="*/ 243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8" h="367">
                  <a:moveTo>
                    <a:pt x="83" y="243"/>
                  </a:moveTo>
                  <a:cubicBezTo>
                    <a:pt x="130" y="305"/>
                    <a:pt x="193" y="348"/>
                    <a:pt x="241" y="367"/>
                  </a:cubicBezTo>
                  <a:cubicBezTo>
                    <a:pt x="248" y="363"/>
                    <a:pt x="248" y="363"/>
                    <a:pt x="248" y="363"/>
                  </a:cubicBezTo>
                  <a:cubicBezTo>
                    <a:pt x="203" y="335"/>
                    <a:pt x="147" y="276"/>
                    <a:pt x="106" y="210"/>
                  </a:cubicBezTo>
                  <a:cubicBezTo>
                    <a:pt x="57" y="131"/>
                    <a:pt x="44" y="49"/>
                    <a:pt x="69" y="0"/>
                  </a:cubicBezTo>
                  <a:cubicBezTo>
                    <a:pt x="61" y="1"/>
                    <a:pt x="53" y="4"/>
                    <a:pt x="46" y="8"/>
                  </a:cubicBezTo>
                  <a:cubicBezTo>
                    <a:pt x="31" y="16"/>
                    <a:pt x="21" y="29"/>
                    <a:pt x="16" y="45"/>
                  </a:cubicBezTo>
                  <a:cubicBezTo>
                    <a:pt x="0" y="93"/>
                    <a:pt x="25" y="170"/>
                    <a:pt x="83" y="243"/>
                  </a:cubicBezTo>
                  <a:close/>
                </a:path>
              </a:pathLst>
            </a:custGeom>
            <a:solidFill>
              <a:srgbClr val="FCF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43"/>
            <p:cNvSpPr>
              <a:spLocks/>
            </p:cNvSpPr>
            <p:nvPr/>
          </p:nvSpPr>
          <p:spPr bwMode="auto">
            <a:xfrm>
              <a:off x="1657349" y="2701925"/>
              <a:ext cx="400050" cy="268287"/>
            </a:xfrm>
            <a:custGeom>
              <a:avLst/>
              <a:gdLst>
                <a:gd name="T0" fmla="*/ 252 w 252"/>
                <a:gd name="T1" fmla="*/ 72 h 169"/>
                <a:gd name="T2" fmla="*/ 54 w 252"/>
                <a:gd name="T3" fmla="*/ 169 h 169"/>
                <a:gd name="T4" fmla="*/ 0 w 252"/>
                <a:gd name="T5" fmla="*/ 121 h 169"/>
                <a:gd name="T6" fmla="*/ 247 w 252"/>
                <a:gd name="T7" fmla="*/ 0 h 169"/>
                <a:gd name="T8" fmla="*/ 252 w 252"/>
                <a:gd name="T9" fmla="*/ 72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69">
                  <a:moveTo>
                    <a:pt x="252" y="72"/>
                  </a:moveTo>
                  <a:lnTo>
                    <a:pt x="54" y="169"/>
                  </a:lnTo>
                  <a:lnTo>
                    <a:pt x="0" y="121"/>
                  </a:lnTo>
                  <a:lnTo>
                    <a:pt x="247" y="0"/>
                  </a:lnTo>
                  <a:lnTo>
                    <a:pt x="252" y="72"/>
                  </a:lnTo>
                  <a:close/>
                </a:path>
              </a:pathLst>
            </a:custGeom>
            <a:solidFill>
              <a:srgbClr val="FCF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44"/>
            <p:cNvSpPr>
              <a:spLocks/>
            </p:cNvSpPr>
            <p:nvPr/>
          </p:nvSpPr>
          <p:spPr bwMode="auto">
            <a:xfrm>
              <a:off x="1844674" y="2987675"/>
              <a:ext cx="334962" cy="304800"/>
            </a:xfrm>
            <a:custGeom>
              <a:avLst/>
              <a:gdLst>
                <a:gd name="T0" fmla="*/ 0 w 154"/>
                <a:gd name="T1" fmla="*/ 60 h 140"/>
                <a:gd name="T2" fmla="*/ 7 w 154"/>
                <a:gd name="T3" fmla="*/ 81 h 140"/>
                <a:gd name="T4" fmla="*/ 107 w 154"/>
                <a:gd name="T5" fmla="*/ 123 h 140"/>
                <a:gd name="T6" fmla="*/ 134 w 154"/>
                <a:gd name="T7" fmla="*/ 19 h 140"/>
                <a:gd name="T8" fmla="*/ 122 w 154"/>
                <a:gd name="T9" fmla="*/ 0 h 140"/>
                <a:gd name="T10" fmla="*/ 0 w 154"/>
                <a:gd name="T11" fmla="*/ 6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40">
                  <a:moveTo>
                    <a:pt x="0" y="60"/>
                  </a:moveTo>
                  <a:cubicBezTo>
                    <a:pt x="2" y="67"/>
                    <a:pt x="4" y="74"/>
                    <a:pt x="7" y="81"/>
                  </a:cubicBezTo>
                  <a:cubicBezTo>
                    <a:pt x="27" y="121"/>
                    <a:pt x="72" y="140"/>
                    <a:pt x="107" y="123"/>
                  </a:cubicBezTo>
                  <a:cubicBezTo>
                    <a:pt x="142" y="106"/>
                    <a:pt x="154" y="59"/>
                    <a:pt x="134" y="19"/>
                  </a:cubicBezTo>
                  <a:cubicBezTo>
                    <a:pt x="131" y="12"/>
                    <a:pt x="127" y="6"/>
                    <a:pt x="122" y="0"/>
                  </a:cubicBezTo>
                  <a:cubicBezTo>
                    <a:pt x="109" y="17"/>
                    <a:pt x="21" y="60"/>
                    <a:pt x="0" y="60"/>
                  </a:cubicBezTo>
                  <a:close/>
                </a:path>
              </a:pathLst>
            </a:custGeom>
            <a:solidFill>
              <a:srgbClr val="F9EA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18042214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5" dur="2000" fill="hold"/>
                                        <p:tgtEl>
                                          <p:spTgt spid="426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38889E-6 -2.22222E-6 L -0.01267 0.06173 " pathEditMode="relative" rAng="0" ptsTypes="AA">
                                      <p:cBhvr>
                                        <p:cTn id="27" dur="2750" spd="-1000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2" y="3086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37" dur="1750" fill="hold"/>
                                        <p:tgtEl>
                                          <p:spTgt spid="32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mph" presetSubtype="0" autoRev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48" dur="1750" fill="hold"/>
                                        <p:tgtEl>
                                          <p:spTgt spid="38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42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9.87654E-7 L -0.0882 0.00092 " pathEditMode="relative" rAng="0" ptsTypes="AA">
                                      <p:cBhvr>
                                        <p:cTn id="50" dur="6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10" y="31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pat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2222E-6 -4.19753E-6 L -0.10035 0.00803 " pathEditMode="relative" rAng="0" ptsTypes="AA">
                                      <p:cBhvr>
                                        <p:cTn id="52" dur="5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17" y="401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42" presetClass="pat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2.5E-6 3.58025E-6 L 0.07482 -0.00494 " pathEditMode="relative" rAng="0" ptsTypes="AA">
                                      <p:cBhvr>
                                        <p:cTn id="54" dur="4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33" y="-247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" presetClass="emph" presetSubtype="0" repeatCount="indefinite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6" dur="3750" fill="hold"/>
                                        <p:tgtEl>
                                          <p:spTgt spid="312"/>
                                        </p:tgtEl>
                                      </p:cBhvr>
                                      <p:by x="350000" y="35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8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58" dur="475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2" presetClass="entr" presetSubtype="8" decel="9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9" grpId="0"/>
      <p:bldP spid="61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1755</TotalTime>
  <Words>624</Words>
  <Application>Microsoft Office PowerPoint</Application>
  <PresentationFormat>全屏显示(16:9)</PresentationFormat>
  <Paragraphs>85</Paragraphs>
  <Slides>11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Arial</vt:lpstr>
      <vt:lpstr>方正粗倩简体</vt:lpstr>
      <vt:lpstr>Calibri Light</vt:lpstr>
      <vt:lpstr>宋体</vt:lpstr>
      <vt:lpstr>汉真广标</vt:lpstr>
      <vt:lpstr>Calibri</vt:lpstr>
      <vt:lpstr>汉仪菱心体简</vt:lpstr>
      <vt:lpstr>Arial Unicode MS</vt:lpstr>
      <vt:lpstr>汉仪丫丫体简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伊小影</cp:lastModifiedBy>
  <cp:revision>143</cp:revision>
  <dcterms:created xsi:type="dcterms:W3CDTF">2015-03-31T02:39:17Z</dcterms:created>
  <dcterms:modified xsi:type="dcterms:W3CDTF">2015-04-07T01:32:44Z</dcterms:modified>
</cp:coreProperties>
</file>