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1" r:id="rId5"/>
    <p:sldId id="270" r:id="rId6"/>
    <p:sldId id="262" r:id="rId7"/>
    <p:sldId id="263" r:id="rId8"/>
    <p:sldId id="264" r:id="rId9"/>
    <p:sldId id="273" r:id="rId10"/>
    <p:sldId id="260" r:id="rId11"/>
    <p:sldId id="266" r:id="rId12"/>
    <p:sldId id="267" r:id="rId13"/>
    <p:sldId id="268" r:id="rId14"/>
    <p:sldId id="269" r:id="rId15"/>
    <p:sldId id="265" r:id="rId16"/>
    <p:sldId id="271" r:id="rId17"/>
    <p:sldId id="272" r:id="rId18"/>
    <p:sldId id="274" r:id="rId19"/>
    <p:sldId id="27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utong.yanj.cn/goods-12461.html" TargetMode="Externa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848BD-54CF-473B-932E-EF154C8E4E8E}" type="datetimeFigureOut">
              <a:rPr lang="zh-CN" altLang="en-US" smtClean="0"/>
              <a:t>2015/8/10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A500B-DF9E-40FF-8A53-C2CED5836A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>
            <a:hlinkClick r:id="rId3"/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49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hutong.yanj.cn/goods-12461.html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848BD-54CF-473B-932E-EF154C8E4E8E}" type="datetimeFigureOut">
              <a:rPr lang="zh-CN" altLang="en-US" smtClean="0"/>
              <a:t>2015/8/10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500B-DF9E-40FF-8A53-C2CED5836A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hlinkClick r:id="rId4"/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101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hutong.yanj.cn/goods-12461.html" TargetMode="Externa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hyperlink" Target="http://hutong.yanj.cn/goods-12461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4" Type="http://schemas.openxmlformats.org/officeDocument/2006/relationships/hyperlink" Target="http://hutong.yanj.cn/goods-12461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4" Type="http://schemas.openxmlformats.org/officeDocument/2006/relationships/hyperlink" Target="http://hutong.yanj.cn/goods-12461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hyperlink" Target="http://hutong.yanj.cn/goods-12461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hyperlink" Target="http://hutong.yanj.cn/goods-12461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hyperlink" Target="http://hutong.yanj.cn/goods-12461.html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hlinkClick r:id="rId6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hlinkClick r:id="rId6"/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464"/>
    </mc:Choice>
    <mc:Fallback xmlns="">
      <p:transition advTm="5464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240" objId="6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矩形 26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0884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4083">
        <p15:prstTrans prst="pageCurlDouble"/>
      </p:transition>
    </mc:Choice>
    <mc:Fallback xmlns="">
      <p:transition spd="slow" advTm="408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" name="矩形 32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781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533">
        <p15:prstTrans prst="pageCurlDouble"/>
      </p:transition>
    </mc:Choice>
    <mc:Fallback xmlns="">
      <p:transition spd="slow" advTm="25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07118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547">
        <p15:prstTrans prst="pageCurlDouble"/>
      </p:transition>
    </mc:Choice>
    <mc:Fallback xmlns="">
      <p:transition spd="slow" advTm="35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6389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456">
        <p15:prstTrans prst="pageCurlDouble"/>
      </p:transition>
    </mc:Choice>
    <mc:Fallback xmlns="">
      <p:transition spd="slow" advTm="34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" name="矩形 32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989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682">
        <p15:prstTrans prst="pageCurlDouble"/>
      </p:transition>
    </mc:Choice>
    <mc:Fallback xmlns="">
      <p:transition spd="slow" advTm="26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1765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101">
        <p15:prstTrans prst="pageCurlDouble"/>
      </p:transition>
    </mc:Choice>
    <mc:Fallback xmlns="">
      <p:transition spd="slow" advTm="110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90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986">
        <p15:prstTrans prst="pageCurlDouble"/>
      </p:transition>
    </mc:Choice>
    <mc:Fallback xmlns="">
      <p:transition spd="slow" advTm="39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7" name="矩形 46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30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718">
        <p15:prstTrans prst="pageCurlDouble"/>
      </p:transition>
    </mc:Choice>
    <mc:Fallback xmlns="">
      <p:transition spd="slow" advTm="37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8560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804">
        <p15:prstTrans prst="pageCurlDouble"/>
      </p:transition>
    </mc:Choice>
    <mc:Fallback xmlns="">
      <p:transition spd="slow" advTm="680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1" name="矩形 30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1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2227">
        <p14:flash/>
      </p:transition>
    </mc:Choice>
    <mc:Fallback xmlns="">
      <p:transition spd="slow" advTm="1222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9" name="矩形 28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9290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195">
        <p15:prstTrans prst="pageCurlDouble"/>
      </p:transition>
    </mc:Choice>
    <mc:Fallback xmlns="">
      <p:transition spd="slow" advTm="21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" name="矩形 32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5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228"/>
    </mc:Choice>
    <mc:Fallback xmlns="">
      <p:transition advTm="322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矩形 27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5308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977">
        <p15:prstTrans prst="pageCurlDouble"/>
      </p:transition>
    </mc:Choice>
    <mc:Fallback xmlns="">
      <p:transition spd="slow" advTm="39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" name="矩形 22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61553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748">
        <p15:prstTrans prst="pageCurlDouble"/>
      </p:transition>
    </mc:Choice>
    <mc:Fallback xmlns="">
      <p:transition spd="slow" advTm="27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0884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798">
        <p15:prstTrans prst="pageCurlDouble"/>
      </p:transition>
    </mc:Choice>
    <mc:Fallback xmlns="">
      <p:transition spd="slow" advTm="37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3" name="矩形 32">
            <a:hlinkClick r:id="rId4"/>
          </p:cNvPr>
          <p:cNvSpPr/>
          <p:nvPr>
            <p:custDataLst>
              <p:tags r:id="rId1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392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724">
        <p15:prstTrans prst="pageCurlDouble"/>
      </p:transition>
    </mc:Choice>
    <mc:Fallback xmlns="">
      <p:transition spd="slow" advTm="27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8" name="矩形 47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35861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711">
        <p15:prstTrans prst="pageCurlDouble"/>
      </p:transition>
    </mc:Choice>
    <mc:Fallback xmlns="">
      <p:transition spd="slow" advTm="57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矩形 26">
            <a:hlinkClick r:id="rId5"/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4251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6854">
        <p15:prstTrans prst="pageCurlDouble"/>
      </p:transition>
    </mc:Choice>
    <mc:Fallback xmlns="">
      <p:transition spd="slow" advTm="68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RDRI TOOLS WATERMARK" val="5zfr3wq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heme/theme1.xml><?xml version="1.0" encoding="utf-8"?>
<a:theme xmlns:a="http://schemas.openxmlformats.org/drawingml/2006/main" name="Nordri Tools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0</Words>
  <Application>Microsoft Office PowerPoint</Application>
  <PresentationFormat>宽屏</PresentationFormat>
  <Paragraphs>0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4" baseType="lpstr">
      <vt:lpstr>宋体</vt:lpstr>
      <vt:lpstr>Arial</vt:lpstr>
      <vt:lpstr>Calibri</vt:lpstr>
      <vt:lpstr>Calibri Light</vt:lpstr>
      <vt:lpstr>Nordri ToolsTheme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中国石油大学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hutonghao</dc:creator>
  <cp:lastModifiedBy>伊小影</cp:lastModifiedBy>
  <cp:revision>10</cp:revision>
  <dcterms:created xsi:type="dcterms:W3CDTF">2014-09-23T08:12:47Z</dcterms:created>
  <dcterms:modified xsi:type="dcterms:W3CDTF">2015-08-10T09:53:25Z</dcterms:modified>
</cp:coreProperties>
</file>