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  <p:sldId id="261" r:id="rId6"/>
    <p:sldId id="262" r:id="rId7"/>
    <p:sldId id="263" r:id="rId8"/>
    <p:sldId id="265" r:id="rId9"/>
    <p:sldId id="264" r:id="rId10"/>
    <p:sldId id="266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2013/7/23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2013/7/23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2013/7/23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2013/7/23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8" name="Picture 4" descr="【背景2加图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幻灯片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0" name="Picture 4" descr="幻灯片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0" name="Picture 4" descr="【背景2加图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2" name="Picture 4" descr="幻灯片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幻灯片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幻灯片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幻灯片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幻灯片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幻灯片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全屏显示(4:3)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莊彩月</dc:creator>
  <cp:lastModifiedBy>candy</cp:lastModifiedBy>
  <cp:revision>1</cp:revision>
  <dcterms:created xsi:type="dcterms:W3CDTF">2013-07-23T09:43:57Z</dcterms:created>
  <dcterms:modified xsi:type="dcterms:W3CDTF">2013-07-23T09:47:42Z</dcterms:modified>
</cp:coreProperties>
</file>