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6" r:id="rId10"/>
    <p:sldId id="264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无标题节" id="{1513241A-77C5-4DB9-AC9A-ED56556B225B}">
          <p14:sldIdLst>
            <p14:sldId id="256"/>
            <p14:sldId id="257"/>
            <p14:sldId id="258"/>
            <p14:sldId id="259"/>
            <p14:sldId id="260"/>
            <p14:sldId id="261"/>
            <p14:sldId id="263"/>
            <p14:sldId id="265"/>
            <p14:sldId id="266"/>
            <p14:sldId id="264"/>
            <p14:sldId id="267"/>
            <p14:sldId id="268"/>
            <p14:sldId id="269"/>
            <p14:sldId id="270"/>
            <p14:sldId id="271"/>
            <p14:sldId id="27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0" autoAdjust="0"/>
    <p:restoredTop sz="94682" autoAdjust="0"/>
  </p:normalViewPr>
  <p:slideViewPr>
    <p:cSldViewPr>
      <p:cViewPr varScale="1">
        <p:scale>
          <a:sx n="65" d="100"/>
          <a:sy n="65" d="100"/>
        </p:scale>
        <p:origin x="-1296" y="-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EEDBB-EF96-4411-BEAC-DF40CAE3D072}" type="datetimeFigureOut">
              <a:rPr lang="zh-CN" altLang="en-US" smtClean="0"/>
              <a:t>2012/2/26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AAF7F3-1F88-486F-B303-01930BDD3A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76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smtClean="0"/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AF7F3-1F88-486F-B303-01930BDD3A28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9499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AAF7F3-1F88-486F-B303-01930BDD3A2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915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8808-C20F-4D51-B6B4-B30BC6132753}" type="datetimeFigureOut">
              <a:rPr lang="zh-CN" altLang="en-US" smtClean="0"/>
              <a:t>2012/2/26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C0F0-5E18-49A9-BA58-A8AE1F2314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1647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8808-C20F-4D51-B6B4-B30BC6132753}" type="datetimeFigureOut">
              <a:rPr lang="zh-CN" altLang="en-US" smtClean="0"/>
              <a:t>2012/2/26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C0F0-5E18-49A9-BA58-A8AE1F2314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3772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8808-C20F-4D51-B6B4-B30BC6132753}" type="datetimeFigureOut">
              <a:rPr lang="zh-CN" altLang="en-US" smtClean="0"/>
              <a:t>2012/2/26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C0F0-5E18-49A9-BA58-A8AE1F2314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1416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8808-C20F-4D51-B6B4-B30BC6132753}" type="datetimeFigureOut">
              <a:rPr lang="zh-CN" altLang="en-US" smtClean="0"/>
              <a:t>2012/2/26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C0F0-5E18-49A9-BA58-A8AE1F2314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8233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8808-C20F-4D51-B6B4-B30BC6132753}" type="datetimeFigureOut">
              <a:rPr lang="zh-CN" altLang="en-US" smtClean="0"/>
              <a:t>2012/2/26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C0F0-5E18-49A9-BA58-A8AE1F2314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352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8808-C20F-4D51-B6B4-B30BC6132753}" type="datetimeFigureOut">
              <a:rPr lang="zh-CN" altLang="en-US" smtClean="0"/>
              <a:t>2012/2/26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C0F0-5E18-49A9-BA58-A8AE1F2314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3896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8808-C20F-4D51-B6B4-B30BC6132753}" type="datetimeFigureOut">
              <a:rPr lang="zh-CN" altLang="en-US" smtClean="0"/>
              <a:t>2012/2/26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C0F0-5E18-49A9-BA58-A8AE1F2314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8814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8808-C20F-4D51-B6B4-B30BC6132753}" type="datetimeFigureOut">
              <a:rPr lang="zh-CN" altLang="en-US" smtClean="0"/>
              <a:t>2012/2/26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C0F0-5E18-49A9-BA58-A8AE1F2314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5375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8808-C20F-4D51-B6B4-B30BC6132753}" type="datetimeFigureOut">
              <a:rPr lang="zh-CN" altLang="en-US" smtClean="0"/>
              <a:t>2012/2/26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C0F0-5E18-49A9-BA58-A8AE1F2314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432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8808-C20F-4D51-B6B4-B30BC6132753}" type="datetimeFigureOut">
              <a:rPr lang="zh-CN" altLang="en-US" smtClean="0"/>
              <a:t>2012/2/26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C0F0-5E18-49A9-BA58-A8AE1F2314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8408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08808-C20F-4D51-B6B4-B30BC6132753}" type="datetimeFigureOut">
              <a:rPr lang="zh-CN" altLang="en-US" smtClean="0"/>
              <a:t>2012/2/26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C0F0-5E18-49A9-BA58-A8AE1F2314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301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08808-C20F-4D51-B6B4-B30BC6132753}" type="datetimeFigureOut">
              <a:rPr lang="zh-CN" altLang="en-US" smtClean="0"/>
              <a:t>2012/2/26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CC0F0-5E18-49A9-BA58-A8AE1F2314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881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3267794"/>
          </a:xfrm>
        </p:spPr>
        <p:txBody>
          <a:bodyPr/>
          <a:lstStyle/>
          <a:p>
            <a:r>
              <a:rPr lang="zh-CN" altLang="en-US" dirty="0" smtClean="0"/>
              <a:t>如何预防火灾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15616" y="260648"/>
            <a:ext cx="6656784" cy="5378152"/>
          </a:xfrm>
        </p:spPr>
        <p:txBody>
          <a:bodyPr/>
          <a:lstStyle/>
          <a:p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905000"/>
            <a:ext cx="4104456" cy="3597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838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发生火灾怎么办？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二外出</a:t>
            </a:r>
            <a:r>
              <a:rPr lang="zh-CN" altLang="en-US" dirty="0"/>
              <a:t>注意</a:t>
            </a:r>
            <a:r>
              <a:rPr lang="zh-CN" altLang="en-US" dirty="0" smtClean="0"/>
              <a:t>事</a:t>
            </a:r>
            <a:r>
              <a:rPr lang="zh-CN" altLang="en-US" dirty="0"/>
              <a:t>项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r>
              <a:rPr lang="en-US" altLang="zh-CN" dirty="0"/>
              <a:t>1</a:t>
            </a:r>
            <a:r>
              <a:rPr lang="zh-CN" altLang="en-US" dirty="0"/>
              <a:t>．乘坐火车或汽车遇火灾时，应待车停稳后迅速找到安全出口或打破窗门逃生，车末停稳不可冒险跳车，以致重伤或丧生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/>
              <a:t>2</a:t>
            </a:r>
            <a:r>
              <a:rPr lang="zh-CN" altLang="en-US" dirty="0"/>
              <a:t>． 投宿饭店、旅社应先观察安全门、梯及各种防火设施位置与逃生方向。</a:t>
            </a:r>
          </a:p>
        </p:txBody>
      </p:sp>
    </p:spTree>
    <p:extLst>
      <p:ext uri="{BB962C8B-B14F-4D97-AF65-F5344CB8AC3E}">
        <p14:creationId xmlns:p14="http://schemas.microsoft.com/office/powerpoint/2010/main" val="108575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火灾三救三不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dirty="0"/>
              <a:t>三救</a:t>
            </a:r>
            <a:r>
              <a:rPr lang="zh-CN" altLang="en-US" dirty="0" smtClean="0"/>
              <a:t>”</a:t>
            </a:r>
            <a:endParaRPr lang="en-US" altLang="zh-CN" dirty="0" smtClean="0"/>
          </a:p>
          <a:p>
            <a:r>
              <a:rPr lang="en-US" altLang="zh-CN" dirty="0" smtClean="0"/>
              <a:t> 1</a:t>
            </a:r>
            <a:r>
              <a:rPr lang="zh-CN" altLang="en-US" dirty="0"/>
              <a:t>、选择逃生通道自</a:t>
            </a:r>
            <a:r>
              <a:rPr lang="zh-CN" altLang="en-US" dirty="0" smtClean="0"/>
              <a:t>“救”</a:t>
            </a:r>
            <a:endParaRPr lang="en-US" altLang="zh-CN" dirty="0" smtClean="0"/>
          </a:p>
          <a:p>
            <a:r>
              <a:rPr lang="zh-CN" altLang="en-US" dirty="0" smtClean="0"/>
              <a:t> </a:t>
            </a:r>
            <a:r>
              <a:rPr lang="en-US" altLang="zh-CN" dirty="0"/>
              <a:t>2</a:t>
            </a:r>
            <a:r>
              <a:rPr lang="zh-CN" altLang="en-US" dirty="0"/>
              <a:t>、结绳下滑“自救” </a:t>
            </a:r>
            <a:endParaRPr lang="en-US" altLang="zh-CN" dirty="0" smtClean="0"/>
          </a:p>
          <a:p>
            <a:r>
              <a:rPr lang="en-US" altLang="zh-CN" dirty="0"/>
              <a:t> </a:t>
            </a:r>
            <a:r>
              <a:rPr lang="en-US" altLang="zh-CN" dirty="0" smtClean="0"/>
              <a:t>3</a:t>
            </a:r>
            <a:r>
              <a:rPr lang="zh-CN" altLang="en-US" dirty="0"/>
              <a:t>、向外界求</a:t>
            </a:r>
            <a:r>
              <a:rPr lang="zh-CN" altLang="en-US" dirty="0" smtClean="0"/>
              <a:t>“救”</a:t>
            </a:r>
            <a:endParaRPr lang="en-US" altLang="zh-CN" dirty="0" smtClean="0"/>
          </a:p>
          <a:p>
            <a:r>
              <a:rPr lang="zh-CN" altLang="en-US" dirty="0" smtClean="0"/>
              <a:t>“三不”</a:t>
            </a:r>
            <a:endParaRPr lang="en-US" altLang="zh-CN" dirty="0" smtClean="0"/>
          </a:p>
          <a:p>
            <a:r>
              <a:rPr lang="en-US" altLang="zh-CN" dirty="0" smtClean="0"/>
              <a:t>1</a:t>
            </a:r>
            <a:r>
              <a:rPr lang="zh-CN" altLang="en-US" dirty="0"/>
              <a:t>、“不”乘普通电梯 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/>
              <a:t>、“不”轻易跳楼 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/>
              <a:t>、“不”贪恋财物 </a:t>
            </a:r>
          </a:p>
        </p:txBody>
      </p:sp>
    </p:spTree>
    <p:extLst>
      <p:ext uri="{BB962C8B-B14F-4D97-AF65-F5344CB8AC3E}">
        <p14:creationId xmlns:p14="http://schemas.microsoft.com/office/powerpoint/2010/main" val="386459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火灾应急演练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中小学校是人员密集的场所</a:t>
            </a:r>
            <a:r>
              <a:rPr lang="en-US" altLang="zh-CN" dirty="0"/>
              <a:t>,</a:t>
            </a:r>
            <a:r>
              <a:rPr lang="zh-CN" altLang="en-US" dirty="0"/>
              <a:t>开展安全演练是学校安全的重要组成部分</a:t>
            </a:r>
            <a:r>
              <a:rPr lang="en-US" altLang="zh-CN" dirty="0"/>
              <a:t>,</a:t>
            </a:r>
            <a:r>
              <a:rPr lang="zh-CN" altLang="en-US" dirty="0"/>
              <a:t>通过开展防灾减灾知识普及和组织应急避险和紧急疏散演练</a:t>
            </a:r>
            <a:r>
              <a:rPr lang="en-US" altLang="zh-CN" dirty="0"/>
              <a:t>,</a:t>
            </a:r>
            <a:r>
              <a:rPr lang="zh-CN" altLang="en-US" dirty="0"/>
              <a:t>培养学生的安全意识和自救互救能力</a:t>
            </a:r>
            <a:r>
              <a:rPr lang="en-US" altLang="zh-CN" dirty="0"/>
              <a:t>,</a:t>
            </a:r>
            <a:r>
              <a:rPr lang="zh-CN" altLang="en-US" dirty="0"/>
              <a:t>对于减少因灾害造成伤亡具有重要意义</a:t>
            </a:r>
            <a:r>
              <a:rPr lang="en-US" altLang="zh-CN" dirty="0"/>
              <a:t>,</a:t>
            </a:r>
            <a:r>
              <a:rPr lang="zh-CN" altLang="en-US" dirty="0"/>
              <a:t>也是各级学校义不容辞的责任。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0122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0" y="41275"/>
            <a:ext cx="5080000" cy="677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867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0" y="41275"/>
            <a:ext cx="5080000" cy="677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418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7643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结束语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通过这份</a:t>
            </a:r>
            <a:r>
              <a:rPr lang="en-US" altLang="zh-CN" dirty="0" smtClean="0"/>
              <a:t>PPT</a:t>
            </a:r>
            <a:r>
              <a:rPr lang="zh-CN" altLang="en-US" dirty="0" smtClean="0"/>
              <a:t>，希望大家能认识到火灾的危害性，预防火灾的重要性。</a:t>
            </a:r>
            <a:endParaRPr lang="en-US" altLang="zh-CN" dirty="0" smtClean="0"/>
          </a:p>
          <a:p>
            <a:r>
              <a:rPr lang="en-US" altLang="zh-CN" dirty="0" smtClean="0"/>
              <a:t>2.</a:t>
            </a:r>
            <a:r>
              <a:rPr lang="zh-CN" altLang="en-US" dirty="0" smtClean="0"/>
              <a:t>学习基本的火灾逃生方法，在日常生活中培养火灾预防的意识。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 </a:t>
            </a:r>
          </a:p>
          <a:p>
            <a:r>
              <a:rPr lang="zh-CN" altLang="en-US" dirty="0" smtClean="0"/>
              <a:t>                                制作人</a:t>
            </a:r>
            <a:r>
              <a:rPr lang="zh-CN" altLang="en-US" dirty="0"/>
              <a:t>：五年二班  刘逸帆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7197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制作“预防火灾”</a:t>
            </a:r>
            <a:r>
              <a:rPr lang="en-US" altLang="zh-CN" dirty="0" smtClean="0"/>
              <a:t>PPT</a:t>
            </a:r>
            <a:r>
              <a:rPr lang="zh-CN" altLang="en-US" dirty="0" smtClean="0"/>
              <a:t>的主要目的是希望大家了解火灾的危害和预防火灾的重要性，并在日常生活中掌握预防火灾的要素。</a:t>
            </a: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780928"/>
            <a:ext cx="3960440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837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火灾对人类的危害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zh-CN" altLang="en-US" dirty="0"/>
              <a:t>俗话说：“水火无情”；“贼偷一半，火烧全光”。当今，火灾是世界各国人民所面临的一个共同的灾难性问题。它给人类社会造成过不少生命、财产的严重损失。随着社会生产力的发展，社会财富日益增加，火灾损失上升及火灾危害范围扩大的总趋势是客观规律。据联合国“世界火灾统计中心”提供的资料介绍，发生火灾的损失，美国不到</a:t>
            </a:r>
            <a:r>
              <a:rPr lang="en-US" altLang="zh-CN" dirty="0"/>
              <a:t>7</a:t>
            </a:r>
            <a:r>
              <a:rPr lang="zh-CN" altLang="en-US" dirty="0"/>
              <a:t>年翻一番，日本平均</a:t>
            </a:r>
            <a:r>
              <a:rPr lang="en-US" altLang="zh-CN" dirty="0"/>
              <a:t>16</a:t>
            </a:r>
            <a:r>
              <a:rPr lang="zh-CN" altLang="en-US" dirty="0"/>
              <a:t>年翻一番，中国平均</a:t>
            </a:r>
            <a:r>
              <a:rPr lang="en-US" altLang="zh-CN" dirty="0"/>
              <a:t>12</a:t>
            </a:r>
            <a:r>
              <a:rPr lang="zh-CN" altLang="en-US" dirty="0"/>
              <a:t>年翻一番。全世界每天发生火灾</a:t>
            </a:r>
            <a:r>
              <a:rPr lang="en-US" altLang="zh-CN" dirty="0"/>
              <a:t>1</a:t>
            </a:r>
            <a:r>
              <a:rPr lang="zh-CN" altLang="en-US" dirty="0"/>
              <a:t>万多起，造成数百人死亡。近几年来，我国每年发生火灾约</a:t>
            </a:r>
            <a:r>
              <a:rPr lang="en-US" altLang="zh-CN" dirty="0"/>
              <a:t>4</a:t>
            </a:r>
            <a:r>
              <a:rPr lang="zh-CN" altLang="en-US" dirty="0"/>
              <a:t>万起，死</a:t>
            </a:r>
            <a:r>
              <a:rPr lang="en-US" altLang="zh-CN" dirty="0"/>
              <a:t>2000</a:t>
            </a:r>
            <a:r>
              <a:rPr lang="zh-CN" altLang="en-US" dirty="0"/>
              <a:t>多人，伤</a:t>
            </a:r>
            <a:r>
              <a:rPr lang="en-US" altLang="zh-CN" dirty="0"/>
              <a:t>3000—4000</a:t>
            </a:r>
            <a:r>
              <a:rPr lang="zh-CN" altLang="en-US" dirty="0"/>
              <a:t>人，每年火灾造成的直接财产损失</a:t>
            </a:r>
            <a:r>
              <a:rPr lang="en-US" altLang="zh-CN" dirty="0"/>
              <a:t>10</a:t>
            </a:r>
            <a:r>
              <a:rPr lang="zh-CN" altLang="en-US" dirty="0"/>
              <a:t>多亿元，尤其是造成几十人、几百人死亡的特大恶性火灾时有发生，给国家和人民群众的生命财产造成了巨大的损失。</a:t>
            </a:r>
          </a:p>
        </p:txBody>
      </p:sp>
    </p:spTree>
    <p:extLst>
      <p:ext uri="{BB962C8B-B14F-4D97-AF65-F5344CB8AC3E}">
        <p14:creationId xmlns:p14="http://schemas.microsoft.com/office/powerpoint/2010/main" val="200996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如何防止火灾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1</a:t>
            </a:r>
            <a:r>
              <a:rPr lang="en-US" altLang="zh-CN" dirty="0"/>
              <a:t>.</a:t>
            </a:r>
            <a:r>
              <a:rPr lang="zh-CN" altLang="en-US" dirty="0"/>
              <a:t>教育孩子不玩火，不玩弄电器设备。 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en-US" altLang="zh-CN" dirty="0"/>
              <a:t>.</a:t>
            </a:r>
            <a:r>
              <a:rPr lang="zh-CN" altLang="en-US" dirty="0"/>
              <a:t>不乱丢烟头，不躺在床上吸烟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en-US" altLang="zh-CN" dirty="0"/>
              <a:t>.</a:t>
            </a:r>
            <a:r>
              <a:rPr lang="zh-CN" altLang="en-US" dirty="0"/>
              <a:t>不乱接乱拉电线，电路熔器切勿用铜、铁丝代替。 </a:t>
            </a:r>
            <a:endParaRPr lang="en-US" altLang="zh-CN" dirty="0"/>
          </a:p>
          <a:p>
            <a:r>
              <a:rPr lang="en-US" altLang="zh-CN" dirty="0" smtClean="0"/>
              <a:t>4</a:t>
            </a:r>
            <a:r>
              <a:rPr lang="en-US" altLang="zh-CN" dirty="0"/>
              <a:t>.</a:t>
            </a:r>
            <a:r>
              <a:rPr lang="zh-CN" altLang="en-US" dirty="0"/>
              <a:t>炉灶附近不放置可燃易燃物品，炉灰完全熄灭后再倾倒，谷草要远离房屋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 </a:t>
            </a:r>
            <a:r>
              <a:rPr lang="en-US" altLang="zh-CN" dirty="0"/>
              <a:t>5.</a:t>
            </a:r>
            <a:r>
              <a:rPr lang="zh-CN" altLang="en-US" dirty="0"/>
              <a:t>明火照明不离人，不要用明火照明寻找物品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 </a:t>
            </a:r>
            <a:r>
              <a:rPr lang="en-US" altLang="zh-CN" dirty="0"/>
              <a:t>6.</a:t>
            </a:r>
            <a:r>
              <a:rPr lang="zh-CN" altLang="en-US" dirty="0"/>
              <a:t>离家或睡觉前要检查用电器具是否断电，燃气阀门是否关闭，明火是否熄灭。 小心谨慎最安全</a:t>
            </a:r>
          </a:p>
        </p:txBody>
      </p:sp>
    </p:spTree>
    <p:extLst>
      <p:ext uri="{BB962C8B-B14F-4D97-AF65-F5344CB8AC3E}">
        <p14:creationId xmlns:p14="http://schemas.microsoft.com/office/powerpoint/2010/main" val="145321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zh-CN" altLang="en-US" dirty="0"/>
              <a:t>如何防止火灾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/>
          </a:bodyPr>
          <a:lstStyle/>
          <a:p>
            <a:r>
              <a:rPr lang="en-US" altLang="zh-CN" dirty="0"/>
              <a:t>7.</a:t>
            </a:r>
            <a:r>
              <a:rPr lang="zh-CN" altLang="en-US" dirty="0"/>
              <a:t>家庭装修时，要尽量选用难燃并且无毒的装修材料。室内供电线路应套管保护，要按照家用电器功率要求配置电源线和配电盘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/>
              <a:t>8.</a:t>
            </a:r>
            <a:r>
              <a:rPr lang="zh-CN" altLang="en-US" dirty="0"/>
              <a:t>发现家中燃气泄漏，应立即打开门窗通风。千万不要在此时开关电器或使用明火。同时应立即到相对安全的地点报警或与供气部门联系，请专业人员来处理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/>
              <a:t>9.</a:t>
            </a:r>
            <a:r>
              <a:rPr lang="zh-CN" altLang="en-US" dirty="0"/>
              <a:t>不要在有火种的地方使用装有易燃溶剂的按压式喷雾罐，如空气清新剂、香水、花露水、酒精、发胶等。 </a:t>
            </a:r>
          </a:p>
        </p:txBody>
      </p:sp>
    </p:spTree>
    <p:extLst>
      <p:ext uri="{BB962C8B-B14F-4D97-AF65-F5344CB8AC3E}">
        <p14:creationId xmlns:p14="http://schemas.microsoft.com/office/powerpoint/2010/main" val="2314250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如何防止火灾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10.</a:t>
            </a:r>
            <a:r>
              <a:rPr lang="zh-CN" altLang="en-US" dirty="0"/>
              <a:t>夏天点蚊香时，蚊香不要靠近床沿、蚊帐、窗帘等易燃物品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/>
              <a:t>11.</a:t>
            </a:r>
            <a:r>
              <a:rPr lang="zh-CN" altLang="en-US" dirty="0"/>
              <a:t>不要在家里储存易燃易爆的汽油、酒精、香蕉水等危险物品。 </a:t>
            </a:r>
            <a:endParaRPr lang="en-US" altLang="zh-CN" dirty="0" smtClean="0"/>
          </a:p>
          <a:p>
            <a:r>
              <a:rPr lang="en-US" altLang="zh-CN" dirty="0"/>
              <a:t>12.</a:t>
            </a:r>
            <a:r>
              <a:rPr lang="zh-CN" altLang="en-US" dirty="0"/>
              <a:t>不要携带易燃易爆化学危险品乘坐各类交通工具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/>
              <a:t>13.</a:t>
            </a:r>
            <a:r>
              <a:rPr lang="zh-CN" altLang="en-US" dirty="0"/>
              <a:t>不要在树林中抽烟、乱扔烟头、野炊、烧荒、烧灰积肥或焚烧物品。</a:t>
            </a:r>
          </a:p>
        </p:txBody>
      </p:sp>
    </p:spTree>
    <p:extLst>
      <p:ext uri="{BB962C8B-B14F-4D97-AF65-F5344CB8AC3E}">
        <p14:creationId xmlns:p14="http://schemas.microsoft.com/office/powerpoint/2010/main" val="354312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发生火灾怎么办？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zh-CN" altLang="en-US" dirty="0"/>
              <a:t>一</a:t>
            </a:r>
            <a:r>
              <a:rPr lang="zh-CN" altLang="en-US" dirty="0" smtClean="0"/>
              <a:t> 如何逃生？</a:t>
            </a:r>
            <a:endParaRPr lang="en-US" altLang="zh-CN" dirty="0" smtClean="0"/>
          </a:p>
          <a:p>
            <a:r>
              <a:rPr lang="en-US" altLang="zh-CN" dirty="0"/>
              <a:t>1</a:t>
            </a:r>
            <a:r>
              <a:rPr lang="zh-CN" altLang="en-US" dirty="0"/>
              <a:t>、开门之时，先用手背碰一下门把。如果门把烫手，或门隙有烟冒进来，切勿开门。用手背先碰是因金属门把传热比门框快，手背一感到热就会马上缩开。  </a:t>
            </a:r>
            <a:endParaRPr lang="en-US" altLang="zh-CN" dirty="0" smtClean="0"/>
          </a:p>
          <a:p>
            <a:r>
              <a:rPr lang="en-US" altLang="zh-CN" dirty="0"/>
              <a:t>2</a:t>
            </a:r>
            <a:r>
              <a:rPr lang="zh-CN" altLang="en-US" dirty="0"/>
              <a:t>、若门把不烫手，则可打开一道缝以观察可否出去。用脚抵住门下方，防止热气流把门冲开。如门外起火，开门会鼓起阵风，助长火势，打开门窗则形同用扇扇火，应尽可能把全部门窗关上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/>
              <a:t>3</a:t>
            </a:r>
            <a:r>
              <a:rPr lang="zh-CN" altLang="en-US" dirty="0"/>
              <a:t>、弯腰前行，浓烟从上往下扩散，在近地面</a:t>
            </a:r>
            <a:r>
              <a:rPr lang="en-US" altLang="zh-CN" dirty="0"/>
              <a:t>0.9</a:t>
            </a:r>
            <a:r>
              <a:rPr lang="zh-CN" altLang="en-US" dirty="0"/>
              <a:t>米左右，浓烟稀薄，呼吸较容易，视野也较清晰。 </a:t>
            </a:r>
          </a:p>
        </p:txBody>
      </p:sp>
    </p:spTree>
    <p:extLst>
      <p:ext uri="{BB962C8B-B14F-4D97-AF65-F5344CB8AC3E}">
        <p14:creationId xmlns:p14="http://schemas.microsoft.com/office/powerpoint/2010/main" val="36427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发生火灾怎么办？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/>
              <a:t>4</a:t>
            </a:r>
            <a:r>
              <a:rPr lang="zh-CN" altLang="en-US" dirty="0"/>
              <a:t>、如果出口堵塞了，则要试着打开窗或走到阳台上，走出阳台时随手关好阳台门。 </a:t>
            </a:r>
            <a:endParaRPr lang="en-US" altLang="zh-CN" dirty="0" smtClean="0"/>
          </a:p>
          <a:p>
            <a:r>
              <a:rPr lang="en-US" altLang="zh-CN" dirty="0"/>
              <a:t>5</a:t>
            </a:r>
            <a:r>
              <a:rPr lang="zh-CN" altLang="en-US" dirty="0"/>
              <a:t>、如果居住在楼上，而该楼层离地不太高，落点又不是硬地，可抓住窗沿悬身窗外伸直双臂以缩短与地面之间的距离。这样做虽然可能造成肢体的扭伤和骨折，但这毕竟是主动求生。在跳下前，先松开一只手，用这只手及双脚撑一撑离开墙面跳下。在确实无其他办法时，才可从高处下跳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/>
              <a:t>6</a:t>
            </a:r>
            <a:r>
              <a:rPr lang="zh-CN" altLang="en-US" dirty="0"/>
              <a:t>、如果要破窗逃生，可用顺手抓到的东西（较硬之物）砸碎玻璃，把窗口碎玻璃片弄干净，然后顺窗口逃生。如无计可施则关上房门，打开窗户，大声呼救。如果在阳台求救，应先关好后面的门窗。 </a:t>
            </a:r>
          </a:p>
        </p:txBody>
      </p:sp>
    </p:spTree>
    <p:extLst>
      <p:ext uri="{BB962C8B-B14F-4D97-AF65-F5344CB8AC3E}">
        <p14:creationId xmlns:p14="http://schemas.microsoft.com/office/powerpoint/2010/main" val="331398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发生火灾怎么办？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/>
              <a:t>7</a:t>
            </a:r>
            <a:r>
              <a:rPr lang="zh-CN" altLang="en-US" dirty="0"/>
              <a:t>、如没有阳台，则一面等候援救，一面设法阻止火势蔓延。用湿布堵住门窗缝隙，以阻止浓烟和火焰进入房间，以免被活活烧死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/>
              <a:t>8</a:t>
            </a:r>
            <a:r>
              <a:rPr lang="zh-CN" altLang="en-US" dirty="0"/>
              <a:t>、向木质家具及门窗泼水防止火势蔓延。邻室起火，不要开门，应从窗户、阳台转移出去。如冒然开门，热气浓烟可乘虚而入，使人窒息。睡眠中突然发现起火，不要惊慌，应趴在地上匍匐前进，因靠近地面处会有残留的新鲜空气，不要大口喘气，呼吸要细小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/>
              <a:t>9</a:t>
            </a:r>
            <a:r>
              <a:rPr lang="zh-CN" altLang="en-US" dirty="0"/>
              <a:t>、失火时，如携婴儿撤离，可用湿布蒙住婴儿的脸，用手挟着，快跑或爬行而出。</a:t>
            </a:r>
          </a:p>
        </p:txBody>
      </p:sp>
    </p:spTree>
    <p:extLst>
      <p:ext uri="{BB962C8B-B14F-4D97-AF65-F5344CB8AC3E}">
        <p14:creationId xmlns:p14="http://schemas.microsoft.com/office/powerpoint/2010/main" val="410450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1232</Words>
  <Application>Microsoft Office PowerPoint</Application>
  <PresentationFormat>全屏显示(4:3)</PresentationFormat>
  <Paragraphs>58</Paragraphs>
  <Slides>16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Office 主题​​</vt:lpstr>
      <vt:lpstr>如何预防火灾 </vt:lpstr>
      <vt:lpstr>PowerPoint 演示文稿</vt:lpstr>
      <vt:lpstr>火灾对人类的危害</vt:lpstr>
      <vt:lpstr>如何防止火灾</vt:lpstr>
      <vt:lpstr>如何防止火灾</vt:lpstr>
      <vt:lpstr>如何防止火灾</vt:lpstr>
      <vt:lpstr>发生火灾怎么办？</vt:lpstr>
      <vt:lpstr>发生火灾怎么办？</vt:lpstr>
      <vt:lpstr>发生火灾怎么办？</vt:lpstr>
      <vt:lpstr>发生火灾怎么办？</vt:lpstr>
      <vt:lpstr>火灾三救三不</vt:lpstr>
      <vt:lpstr>火灾应急演练</vt:lpstr>
      <vt:lpstr>PowerPoint 演示文稿</vt:lpstr>
      <vt:lpstr>PowerPoint 演示文稿</vt:lpstr>
      <vt:lpstr>PowerPoint 演示文稿</vt:lpstr>
      <vt:lpstr>结束语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如何预防火灾</dc:title>
  <dc:creator>992404</dc:creator>
  <cp:lastModifiedBy>992404</cp:lastModifiedBy>
  <cp:revision>15</cp:revision>
  <dcterms:created xsi:type="dcterms:W3CDTF">2012-02-26T07:47:37Z</dcterms:created>
  <dcterms:modified xsi:type="dcterms:W3CDTF">2012-02-26T09:01:07Z</dcterms:modified>
</cp:coreProperties>
</file>