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  <p:sldMasterId id="2147483685" r:id="rId2"/>
  </p:sldMasterIdLst>
  <p:sldIdLst>
    <p:sldId id="285" r:id="rId3"/>
    <p:sldId id="286" r:id="rId4"/>
    <p:sldId id="287" r:id="rId5"/>
    <p:sldId id="271" r:id="rId6"/>
    <p:sldId id="273" r:id="rId7"/>
    <p:sldId id="275" r:id="rId8"/>
    <p:sldId id="288" r:id="rId9"/>
    <p:sldId id="278" r:id="rId10"/>
    <p:sldId id="289" r:id="rId11"/>
    <p:sldId id="280" r:id="rId12"/>
  </p:sldIdLst>
  <p:sldSz cx="9144000" cy="6858000" type="screen4x3"/>
  <p:notesSz cx="6858000" cy="9144000"/>
  <p:embeddedFontLst>
    <p:embeddedFont>
      <p:font typeface="微软雅黑" pitchFamily="34" charset="-122"/>
      <p:regular r:id="rId13"/>
      <p:bold r:id="rId14"/>
    </p:embeddedFont>
    <p:embeddedFont>
      <p:font typeface="Calibri" pitchFamily="34" charset="0"/>
      <p:regular r:id="rId15"/>
      <p:bold r:id="rId16"/>
      <p:italic r:id="rId17"/>
      <p:boldItalic r:id="rId18"/>
    </p:embeddedFont>
    <p:embeddedFont>
      <p:font typeface="MS PGothic" pitchFamily="34" charset="-128"/>
      <p:regular r:id="rId19"/>
    </p:embeddedFont>
  </p:embeddedFontLst>
  <p:defaultTextStyle>
    <a:lvl1pPr marL="0" indent="0" algn="l" rtl="0" eaLnBrk="0" fontAlgn="base" hangingPunct="0">
      <a:lnSpc>
        <a:spcPct val="100000"/>
      </a:lnSpc>
      <a:spcBef>
        <a:spcPct val="0"/>
      </a:spcBef>
      <a:spcAft>
        <a:spcPct val="0"/>
      </a:spcAft>
      <a:buNone/>
      <a:defRPr sz="1800">
        <a:solidFill>
          <a:schemeClr val="tx1"/>
        </a:solidFill>
        <a:latin typeface="Calibri" charset="0"/>
        <a:ea typeface="宋体" charset="-122"/>
      </a:defRPr>
    </a:lvl1pPr>
    <a:lvl2pPr marL="457200" indent="0" algn="l" rtl="0" eaLnBrk="0" fontAlgn="base" hangingPunct="0">
      <a:lnSpc>
        <a:spcPct val="100000"/>
      </a:lnSpc>
      <a:spcBef>
        <a:spcPct val="0"/>
      </a:spcBef>
      <a:spcAft>
        <a:spcPct val="0"/>
      </a:spcAft>
      <a:buNone/>
      <a:defRPr sz="1800">
        <a:solidFill>
          <a:schemeClr val="tx1"/>
        </a:solidFill>
        <a:latin typeface="Calibri" charset="0"/>
        <a:ea typeface="宋体" charset="-122"/>
      </a:defRPr>
    </a:lvl2pPr>
    <a:lvl3pPr marL="914400" indent="0" algn="l" rtl="0" eaLnBrk="0" fontAlgn="base" hangingPunct="0">
      <a:lnSpc>
        <a:spcPct val="100000"/>
      </a:lnSpc>
      <a:spcBef>
        <a:spcPct val="0"/>
      </a:spcBef>
      <a:spcAft>
        <a:spcPct val="0"/>
      </a:spcAft>
      <a:buNone/>
      <a:defRPr sz="1800">
        <a:solidFill>
          <a:schemeClr val="tx1"/>
        </a:solidFill>
        <a:latin typeface="Calibri" charset="0"/>
        <a:ea typeface="宋体" charset="-122"/>
      </a:defRPr>
    </a:lvl3pPr>
    <a:lvl4pPr marL="1371600" indent="0" algn="l" rtl="0" eaLnBrk="0" fontAlgn="base" hangingPunct="0">
      <a:lnSpc>
        <a:spcPct val="100000"/>
      </a:lnSpc>
      <a:spcBef>
        <a:spcPct val="0"/>
      </a:spcBef>
      <a:spcAft>
        <a:spcPct val="0"/>
      </a:spcAft>
      <a:buNone/>
      <a:defRPr sz="1800">
        <a:solidFill>
          <a:schemeClr val="tx1"/>
        </a:solidFill>
        <a:latin typeface="Calibri" charset="0"/>
        <a:ea typeface="宋体" charset="-122"/>
      </a:defRPr>
    </a:lvl4pPr>
    <a:lvl5pPr marL="1828800" indent="0" algn="l" rtl="0" eaLnBrk="0" fontAlgn="base" hangingPunct="0">
      <a:lnSpc>
        <a:spcPct val="100000"/>
      </a:lnSpc>
      <a:spcBef>
        <a:spcPct val="0"/>
      </a:spcBef>
      <a:spcAft>
        <a:spcPct val="0"/>
      </a:spcAft>
      <a:buNone/>
      <a:defRPr sz="1800">
        <a:solidFill>
          <a:schemeClr val="tx1"/>
        </a:solidFill>
        <a:latin typeface="Calibri" charset="0"/>
        <a:ea typeface="宋体" charset="-122"/>
      </a:defRPr>
    </a:lvl5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D22C2C"/>
    <a:srgbClr val="92D050"/>
    <a:srgbClr val="A43D3A"/>
    <a:srgbClr val="922323"/>
    <a:srgbClr val="95262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424" autoAdjust="0"/>
  </p:normalViewPr>
  <p:slideViewPr>
    <p:cSldViewPr>
      <p:cViewPr>
        <p:scale>
          <a:sx n="75" d="100"/>
          <a:sy n="75" d="100"/>
        </p:scale>
        <p:origin x="-2664" y="-125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font" Target="fonts/font5.fntdata"/><Relationship Id="rId2" Type="http://schemas.openxmlformats.org/officeDocument/2006/relationships/slideMaster" Target="slideMasters/slideMaster2.xml"/><Relationship Id="rId16" Type="http://schemas.openxmlformats.org/officeDocument/2006/relationships/font" Target="fonts/font4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font" Target="fonts/font3.fntdata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font" Target="fonts/font7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font" Target="fonts/font2.fntdata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fld id="{12FF1C42-D199-2028-1000-587298610EC3}" type="datetime2">
              <a:rPr lang="zh-CN" altLang="en-US" sz="1200" dirty="0">
                <a:solidFill>
                  <a:srgbClr val="898989"/>
                </a:solidFill>
                <a:ea typeface="MS PGothic" charset="-128"/>
              </a:rPr>
              <a:pPr/>
              <a:t>2015年7月16日</a:t>
            </a:fld>
            <a:endParaRPr lang="zh-CN" altLang="en-US" sz="1200" dirty="0">
              <a:solidFill>
                <a:srgbClr val="898989"/>
              </a:solidFill>
              <a:ea typeface="MS PGothic" charset="-128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/>
            <a:endParaRPr lang="zh-CN" altLang="zh-CN" sz="1200" dirty="0">
              <a:solidFill>
                <a:srgbClr val="898989"/>
              </a:solidFill>
              <a:ea typeface="MS PGothic" charset="-128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r"/>
            <a:fld id="{12FF1C42-D199-2030-1000-587298610EC3}" type="slidenum">
              <a:rPr lang="zh-CN" altLang="en-US" sz="1200" dirty="0">
                <a:solidFill>
                  <a:srgbClr val="898989"/>
                </a:solidFill>
                <a:ea typeface="MS PGothic" charset="-128"/>
              </a:rPr>
              <a:pPr algn="r"/>
              <a:t>‹#›</a:t>
            </a:fld>
            <a:endParaRPr lang="zh-CN" altLang="en-US" sz="1200" dirty="0">
              <a:solidFill>
                <a:srgbClr val="898989"/>
              </a:solidFill>
              <a:ea typeface="MS PGothic" charset="-128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标题 14337"/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lvl="0"/>
            <a:r>
              <a:rPr lang="zh-CN" altLang="zh-CN" dirty="0"/>
              <a:t>单击此处编辑母版标题样式</a:t>
            </a:r>
          </a:p>
        </p:txBody>
      </p:sp>
      <p:sp>
        <p:nvSpPr>
          <p:cNvPr id="14339" name="文本占位符 14338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lvl="0"/>
            <a:r>
              <a:rPr lang="zh-CN" altLang="zh-CN" dirty="0"/>
              <a:t>单击此处编辑母版文本样式</a:t>
            </a:r>
          </a:p>
          <a:p>
            <a:pPr lvl="1"/>
            <a:r>
              <a:rPr lang="zh-CN" altLang="zh-CN" dirty="0"/>
              <a:t>第二级</a:t>
            </a:r>
          </a:p>
          <a:p>
            <a:pPr lvl="2"/>
            <a:r>
              <a:rPr lang="zh-CN" altLang="zh-CN" dirty="0"/>
              <a:t>第三级</a:t>
            </a:r>
          </a:p>
          <a:p>
            <a:pPr lvl="3"/>
            <a:r>
              <a:rPr lang="zh-CN" altLang="zh-CN" dirty="0"/>
              <a:t>第四级</a:t>
            </a:r>
          </a:p>
          <a:p>
            <a:pPr lvl="4"/>
            <a:r>
              <a:rPr lang="zh-CN" altLang="zh-CN" dirty="0"/>
              <a:t>第五级</a:t>
            </a:r>
          </a:p>
        </p:txBody>
      </p:sp>
      <p:sp>
        <p:nvSpPr>
          <p:cNvPr id="14340" name="日期占位符 1433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>
              <a:buNone/>
            </a:pPr>
            <a:fld id="{12FF1C42-D199-3052-1037-587298610EC3}" type="datetime2">
              <a:rPr lang="zh-CN" altLang="en-US" sz="1200" dirty="0">
                <a:solidFill>
                  <a:srgbClr val="898989"/>
                </a:solidFill>
                <a:latin typeface="Arial" charset="0"/>
              </a:rPr>
              <a:pPr>
                <a:buNone/>
              </a:pPr>
              <a:t>2015年7月16日</a:t>
            </a:fld>
            <a:endParaRPr lang="zh-CN" altLang="en-US" sz="1200" dirty="0">
              <a:solidFill>
                <a:srgbClr val="898989"/>
              </a:solidFill>
              <a:latin typeface="Arial" charset="0"/>
            </a:endParaRPr>
          </a:p>
        </p:txBody>
      </p:sp>
      <p:sp>
        <p:nvSpPr>
          <p:cNvPr id="14341" name="页脚占位符 14340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>
              <a:buNone/>
            </a:pPr>
            <a:endParaRPr lang="zh-CN" altLang="zh-CN" sz="1200" dirty="0">
              <a:solidFill>
                <a:srgbClr val="898989"/>
              </a:solidFill>
              <a:latin typeface="Arial" charset="0"/>
            </a:endParaRPr>
          </a:p>
        </p:txBody>
      </p:sp>
      <p:sp>
        <p:nvSpPr>
          <p:cNvPr id="14342" name="灯片编号占位符 14341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r">
              <a:buNone/>
            </a:pPr>
            <a:fld id="{12FF1C42-D199-3054-1037-587298610EC3}" type="slidenum">
              <a:rPr lang="zh-CN" altLang="en-US" sz="1200" dirty="0">
                <a:solidFill>
                  <a:srgbClr val="898989"/>
                </a:solidFill>
                <a:latin typeface="Arial" charset="0"/>
              </a:rPr>
              <a:pPr algn="r">
                <a:buNone/>
              </a:pPr>
              <a:t>‹#›</a:t>
            </a:fld>
            <a:endParaRPr lang="zh-CN" altLang="en-US" sz="1200" dirty="0">
              <a:solidFill>
                <a:srgbClr val="898989"/>
              </a:solidFill>
              <a:latin typeface="Arial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025"/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fld id="{12FF1C42-D199-2028-1000-587298610EC3}" type="datetime2">
              <a:rPr lang="zh-CN" altLang="en-US" sz="1200" dirty="0">
                <a:solidFill>
                  <a:srgbClr val="898989"/>
                </a:solidFill>
                <a:ea typeface="MS PGothic" charset="-128"/>
              </a:rPr>
              <a:pPr/>
              <a:t>2015年7月16日</a:t>
            </a:fld>
            <a:endParaRPr lang="zh-CN" altLang="en-US" sz="1200" dirty="0">
              <a:solidFill>
                <a:srgbClr val="898989"/>
              </a:solidFill>
              <a:ea typeface="MS PGothic" charset="-128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/>
            <a:endParaRPr lang="zh-CN" altLang="zh-CN" sz="1200" dirty="0">
              <a:solidFill>
                <a:srgbClr val="898989"/>
              </a:solidFill>
              <a:ea typeface="MS PGothic" charset="-128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r"/>
            <a:fld id="{12FF1C42-D199-2030-1000-587298610EC3}" type="slidenum">
              <a:rPr lang="zh-CN" altLang="en-US" sz="1200" dirty="0">
                <a:solidFill>
                  <a:srgbClr val="898989"/>
                </a:solidFill>
                <a:ea typeface="MS PGothic" charset="-128"/>
              </a:rPr>
              <a:pPr algn="r"/>
              <a:t>‹#›</a:t>
            </a:fld>
            <a:endParaRPr lang="zh-CN" altLang="en-US" sz="1200" dirty="0">
              <a:solidFill>
                <a:srgbClr val="898989"/>
              </a:solidFill>
              <a:ea typeface="MS PGothic" charset="-128"/>
            </a:endParaRP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9111" r:id="rId1"/>
  </p:sldLayoutIdLst>
  <p:txStyles>
    <p:titleStyle>
      <a:lvl1pPr marL="0" indent="0" algn="ctr" rtl="0" eaLnBrk="0" fontAlgn="base" hangingPunct="0">
        <a:lnSpc>
          <a:spcPct val="100000"/>
        </a:lnSpc>
        <a:spcBef>
          <a:spcPct val="0"/>
        </a:spcBef>
        <a:spcAft>
          <a:spcPct val="0"/>
        </a:spcAft>
        <a:buNone/>
        <a:defRPr sz="4400">
          <a:solidFill>
            <a:srgbClr val="000000"/>
          </a:solidFill>
          <a:latin typeface="Calibri" charset="0"/>
          <a:ea typeface="宋体" charset="-122"/>
        </a:defRPr>
      </a:lvl1pPr>
    </p:titleStyle>
    <p:bodyStyle>
      <a:lvl1pPr marL="342900" indent="-342900" algn="l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Font typeface="Arial" charset="0"/>
        <a:buChar char="•"/>
        <a:defRPr sz="3200">
          <a:solidFill>
            <a:srgbClr val="000000"/>
          </a:solidFill>
          <a:latin typeface="Calibri" charset="0"/>
          <a:ea typeface="宋体" charset="-122"/>
        </a:defRPr>
      </a:lvl1pPr>
      <a:lvl2pPr marL="742950" indent="-285750" algn="l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Font typeface="Arial" charset="0"/>
        <a:buChar char="–"/>
        <a:defRPr sz="2800">
          <a:solidFill>
            <a:srgbClr val="000000"/>
          </a:solidFill>
          <a:latin typeface="Calibri" charset="0"/>
          <a:ea typeface="宋体" charset="-122"/>
        </a:defRPr>
      </a:lvl2pPr>
      <a:lvl3pPr marL="1143000" indent="-228600" algn="l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Font typeface="Arial" charset="0"/>
        <a:buChar char="•"/>
        <a:defRPr sz="2400">
          <a:solidFill>
            <a:srgbClr val="000000"/>
          </a:solidFill>
          <a:latin typeface="Calibri" charset="0"/>
          <a:ea typeface="宋体" charset="-122"/>
        </a:defRPr>
      </a:lvl3pPr>
      <a:lvl4pPr marL="1600200" indent="-228600" algn="l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rgbClr val="000000"/>
          </a:solidFill>
          <a:latin typeface="Calibri" charset="0"/>
          <a:ea typeface="宋体" charset="-122"/>
        </a:defRPr>
      </a:lvl4pPr>
      <a:lvl5pPr marL="2057400" indent="-228600" algn="l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rgbClr val="000000"/>
          </a:solidFill>
          <a:latin typeface="Calibri" charset="0"/>
          <a:ea typeface="宋体" charset="-122"/>
        </a:defRPr>
      </a:lvl5pPr>
    </p:bodyStyle>
    <p:otherStyle>
      <a:lvl1pPr marL="0" indent="0" algn="l" rtl="0" eaLnBrk="1" fontAlgn="base" hangingPunct="1">
        <a:lnSpc>
          <a:spcPct val="100000"/>
        </a:lnSpc>
        <a:spcBef>
          <a:spcPct val="0"/>
        </a:spcBef>
        <a:spcAft>
          <a:spcPct val="0"/>
        </a:spcAft>
        <a:buNone/>
        <a:defRPr sz="1800">
          <a:solidFill>
            <a:srgbClr val="000000"/>
          </a:solidFill>
          <a:latin typeface="Calibri" charset="0"/>
          <a:ea typeface="宋体" charset="-122"/>
        </a:defRPr>
      </a:lvl1pPr>
      <a:lvl2pPr marL="457200" indent="0" algn="l" rtl="0" eaLnBrk="1" fontAlgn="base" hangingPunct="1">
        <a:lnSpc>
          <a:spcPct val="100000"/>
        </a:lnSpc>
        <a:spcBef>
          <a:spcPct val="0"/>
        </a:spcBef>
        <a:spcAft>
          <a:spcPct val="0"/>
        </a:spcAft>
        <a:buNone/>
        <a:defRPr sz="1800">
          <a:solidFill>
            <a:srgbClr val="000000"/>
          </a:solidFill>
          <a:latin typeface="Calibri" charset="0"/>
          <a:ea typeface="宋体" charset="-122"/>
        </a:defRPr>
      </a:lvl2pPr>
      <a:lvl3pPr marL="914400" indent="0" algn="l" rtl="0" eaLnBrk="1" fontAlgn="base" hangingPunct="1">
        <a:lnSpc>
          <a:spcPct val="100000"/>
        </a:lnSpc>
        <a:spcBef>
          <a:spcPct val="0"/>
        </a:spcBef>
        <a:spcAft>
          <a:spcPct val="0"/>
        </a:spcAft>
        <a:buNone/>
        <a:defRPr sz="1800">
          <a:solidFill>
            <a:srgbClr val="000000"/>
          </a:solidFill>
          <a:latin typeface="Calibri" charset="0"/>
          <a:ea typeface="宋体" charset="-122"/>
        </a:defRPr>
      </a:lvl3pPr>
      <a:lvl4pPr marL="1371600" indent="0" algn="l" rtl="0" eaLnBrk="1" fontAlgn="base" hangingPunct="1">
        <a:lnSpc>
          <a:spcPct val="100000"/>
        </a:lnSpc>
        <a:spcBef>
          <a:spcPct val="0"/>
        </a:spcBef>
        <a:spcAft>
          <a:spcPct val="0"/>
        </a:spcAft>
        <a:buNone/>
        <a:defRPr sz="1800">
          <a:solidFill>
            <a:srgbClr val="000000"/>
          </a:solidFill>
          <a:latin typeface="Calibri" charset="0"/>
          <a:ea typeface="宋体" charset="-122"/>
        </a:defRPr>
      </a:lvl4pPr>
      <a:lvl5pPr marL="1828800" indent="0" algn="l" rtl="0" eaLnBrk="1" fontAlgn="base" hangingPunct="1">
        <a:lnSpc>
          <a:spcPct val="100000"/>
        </a:lnSpc>
        <a:spcBef>
          <a:spcPct val="0"/>
        </a:spcBef>
        <a:spcAft>
          <a:spcPct val="0"/>
        </a:spcAft>
        <a:buNone/>
        <a:defRPr sz="1800">
          <a:solidFill>
            <a:srgbClr val="000000"/>
          </a:solidFill>
          <a:latin typeface="Calibri" charset="0"/>
          <a:ea typeface="宋体" charset="-122"/>
        </a:defRPr>
      </a:lvl5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标题占位符 14337"/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lvl="0"/>
            <a:r>
              <a:rPr lang="zh-CN" altLang="zh-CN" dirty="0"/>
              <a:t>单击此处编辑母版标题样式</a:t>
            </a:r>
          </a:p>
        </p:txBody>
      </p:sp>
      <p:sp>
        <p:nvSpPr>
          <p:cNvPr id="14339" name="文本占位符 14338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pPr lvl="0"/>
            <a:r>
              <a:rPr lang="zh-CN" altLang="zh-CN" dirty="0"/>
              <a:t>单击此处编辑母版文本样式</a:t>
            </a:r>
          </a:p>
          <a:p>
            <a:pPr lvl="1"/>
            <a:r>
              <a:rPr lang="zh-CN" altLang="zh-CN" dirty="0"/>
              <a:t>第二级</a:t>
            </a:r>
          </a:p>
          <a:p>
            <a:pPr lvl="2"/>
            <a:r>
              <a:rPr lang="zh-CN" altLang="zh-CN" dirty="0"/>
              <a:t>第三级</a:t>
            </a:r>
          </a:p>
          <a:p>
            <a:pPr lvl="3"/>
            <a:r>
              <a:rPr lang="zh-CN" altLang="zh-CN" dirty="0"/>
              <a:t>第四级</a:t>
            </a:r>
          </a:p>
          <a:p>
            <a:pPr lvl="4"/>
            <a:r>
              <a:rPr lang="zh-CN" altLang="zh-CN" dirty="0"/>
              <a:t>第五级</a:t>
            </a:r>
          </a:p>
        </p:txBody>
      </p:sp>
      <p:sp>
        <p:nvSpPr>
          <p:cNvPr id="14340" name="日期占位符 1433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>
              <a:buNone/>
            </a:pPr>
            <a:fld id="{12FF1C42-D199-3052-1037-587298610EC3}" type="datetime2">
              <a:rPr lang="zh-CN" altLang="en-US" sz="1200" dirty="0">
                <a:solidFill>
                  <a:srgbClr val="898989"/>
                </a:solidFill>
                <a:latin typeface="Arial" charset="0"/>
              </a:rPr>
              <a:pPr>
                <a:buNone/>
              </a:pPr>
              <a:t>2015年7月16日</a:t>
            </a:fld>
            <a:endParaRPr lang="zh-CN" altLang="en-US" sz="1200" dirty="0">
              <a:solidFill>
                <a:srgbClr val="898989"/>
              </a:solidFill>
              <a:latin typeface="Arial" charset="0"/>
            </a:endParaRPr>
          </a:p>
        </p:txBody>
      </p:sp>
      <p:sp>
        <p:nvSpPr>
          <p:cNvPr id="14341" name="页脚占位符 14340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ctr">
              <a:buNone/>
            </a:pPr>
            <a:endParaRPr lang="zh-CN" altLang="zh-CN" sz="1200" dirty="0">
              <a:solidFill>
                <a:srgbClr val="898989"/>
              </a:solidFill>
              <a:latin typeface="Arial" charset="0"/>
            </a:endParaRPr>
          </a:p>
        </p:txBody>
      </p:sp>
      <p:sp>
        <p:nvSpPr>
          <p:cNvPr id="14342" name="灯片编号占位符 14341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r">
              <a:buNone/>
            </a:pPr>
            <a:fld id="{12FF1C42-D199-3054-1037-587298610EC3}" type="slidenum">
              <a:rPr lang="zh-CN" altLang="en-US" sz="1200" dirty="0">
                <a:solidFill>
                  <a:srgbClr val="898989"/>
                </a:solidFill>
                <a:latin typeface="Arial" charset="0"/>
              </a:rPr>
              <a:pPr algn="r">
                <a:buNone/>
              </a:pPr>
              <a:t>‹#›</a:t>
            </a:fld>
            <a:endParaRPr lang="zh-CN" altLang="en-US" sz="1200" dirty="0">
              <a:solidFill>
                <a:srgbClr val="898989"/>
              </a:solidFill>
              <a:latin typeface="Arial" charset="0"/>
            </a:endParaRP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9123" r:id="rId1"/>
  </p:sldLayoutIdLst>
  <p:txStyles>
    <p:titleStyle>
      <a:lvl1pPr marL="914400" indent="-914400" algn="ctr" rtl="0" eaLnBrk="0" fontAlgn="base" hangingPunct="0">
        <a:lnSpc>
          <a:spcPct val="100000"/>
        </a:lnSpc>
        <a:spcBef>
          <a:spcPct val="0"/>
        </a:spcBef>
        <a:spcAft>
          <a:spcPct val="0"/>
        </a:spcAft>
        <a:buNone/>
        <a:defRPr sz="4400">
          <a:solidFill>
            <a:srgbClr val="000000"/>
          </a:solidFill>
          <a:latin typeface="Calibri" charset="0"/>
          <a:ea typeface="宋体" charset="-122"/>
        </a:defRPr>
      </a:lvl1pPr>
    </p:titleStyle>
    <p:bodyStyle>
      <a:lvl1pPr marL="342900" indent="-342900" algn="l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Font typeface="Arial" charset="0"/>
        <a:buChar char="•"/>
        <a:defRPr sz="3200">
          <a:solidFill>
            <a:srgbClr val="000000"/>
          </a:solidFill>
          <a:latin typeface="Calibri" charset="0"/>
          <a:ea typeface="宋体" charset="-122"/>
        </a:defRPr>
      </a:lvl1pPr>
      <a:lvl2pPr marL="742950" indent="-285750" algn="l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Font typeface="Arial" charset="0"/>
        <a:buChar char="–"/>
        <a:defRPr sz="2800">
          <a:solidFill>
            <a:srgbClr val="000000"/>
          </a:solidFill>
          <a:latin typeface="Calibri" charset="0"/>
          <a:ea typeface="宋体" charset="-122"/>
        </a:defRPr>
      </a:lvl2pPr>
      <a:lvl3pPr marL="1143000" indent="-228600" algn="l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Font typeface="Arial" charset="0"/>
        <a:buChar char="•"/>
        <a:defRPr sz="2400">
          <a:solidFill>
            <a:srgbClr val="000000"/>
          </a:solidFill>
          <a:latin typeface="Calibri" charset="0"/>
          <a:ea typeface="宋体" charset="-122"/>
        </a:defRPr>
      </a:lvl3pPr>
      <a:lvl4pPr marL="1600200" indent="-228600" algn="l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rgbClr val="000000"/>
          </a:solidFill>
          <a:latin typeface="Calibri" charset="0"/>
          <a:ea typeface="宋体" charset="-122"/>
        </a:defRPr>
      </a:lvl4pPr>
      <a:lvl5pPr marL="2057400" indent="-228600" algn="l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rgbClr val="000000"/>
          </a:solidFill>
          <a:latin typeface="Calibri" charset="0"/>
          <a:ea typeface="宋体" charset="-122"/>
        </a:defRPr>
      </a:lvl5pPr>
    </p:bodyStyle>
    <p:otherStyle>
      <a:lvl1pPr marL="0" indent="0" algn="l" rtl="0" eaLnBrk="1" fontAlgn="base" hangingPunct="1">
        <a:lnSpc>
          <a:spcPct val="100000"/>
        </a:lnSpc>
        <a:spcBef>
          <a:spcPct val="0"/>
        </a:spcBef>
        <a:spcAft>
          <a:spcPct val="0"/>
        </a:spcAft>
        <a:buNone/>
        <a:defRPr sz="1800">
          <a:solidFill>
            <a:srgbClr val="000000"/>
          </a:solidFill>
          <a:latin typeface="Calibri" charset="0"/>
          <a:ea typeface="宋体" charset="-122"/>
        </a:defRPr>
      </a:lvl1pPr>
      <a:lvl2pPr marL="457200" indent="0" algn="l" rtl="0" eaLnBrk="1" fontAlgn="base" hangingPunct="1">
        <a:lnSpc>
          <a:spcPct val="100000"/>
        </a:lnSpc>
        <a:spcBef>
          <a:spcPct val="0"/>
        </a:spcBef>
        <a:spcAft>
          <a:spcPct val="0"/>
        </a:spcAft>
        <a:buNone/>
        <a:defRPr sz="1800">
          <a:solidFill>
            <a:srgbClr val="000000"/>
          </a:solidFill>
          <a:latin typeface="Calibri" charset="0"/>
          <a:ea typeface="宋体" charset="-122"/>
        </a:defRPr>
      </a:lvl2pPr>
      <a:lvl3pPr marL="914400" indent="0" algn="l" rtl="0" eaLnBrk="1" fontAlgn="base" hangingPunct="1">
        <a:lnSpc>
          <a:spcPct val="100000"/>
        </a:lnSpc>
        <a:spcBef>
          <a:spcPct val="0"/>
        </a:spcBef>
        <a:spcAft>
          <a:spcPct val="0"/>
        </a:spcAft>
        <a:buNone/>
        <a:defRPr sz="1800">
          <a:solidFill>
            <a:srgbClr val="000000"/>
          </a:solidFill>
          <a:latin typeface="Calibri" charset="0"/>
          <a:ea typeface="宋体" charset="-122"/>
        </a:defRPr>
      </a:lvl3pPr>
      <a:lvl4pPr marL="1371600" indent="0" algn="l" rtl="0" eaLnBrk="1" fontAlgn="base" hangingPunct="1">
        <a:lnSpc>
          <a:spcPct val="100000"/>
        </a:lnSpc>
        <a:spcBef>
          <a:spcPct val="0"/>
        </a:spcBef>
        <a:spcAft>
          <a:spcPct val="0"/>
        </a:spcAft>
        <a:buNone/>
        <a:defRPr sz="1800">
          <a:solidFill>
            <a:srgbClr val="000000"/>
          </a:solidFill>
          <a:latin typeface="Calibri" charset="0"/>
          <a:ea typeface="宋体" charset="-122"/>
        </a:defRPr>
      </a:lvl4pPr>
      <a:lvl5pPr marL="1828800" indent="0" algn="l" rtl="0" eaLnBrk="1" fontAlgn="base" hangingPunct="1">
        <a:lnSpc>
          <a:spcPct val="100000"/>
        </a:lnSpc>
        <a:spcBef>
          <a:spcPct val="0"/>
        </a:spcBef>
        <a:spcAft>
          <a:spcPct val="0"/>
        </a:spcAft>
        <a:buNone/>
        <a:defRPr sz="1800">
          <a:solidFill>
            <a:srgbClr val="000000"/>
          </a:solidFill>
          <a:latin typeface="Calibri" charset="0"/>
          <a:ea typeface="宋体" charset="-122"/>
        </a:defRPr>
      </a:lvl5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27384"/>
            <a:ext cx="9180512" cy="6885384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-36512" y="2491548"/>
            <a:ext cx="9217024" cy="1415813"/>
          </a:xfrm>
          <a:prstGeom prst="rect">
            <a:avLst/>
          </a:prstGeom>
          <a:solidFill>
            <a:srgbClr val="D22C2C">
              <a:alpha val="6705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363" name="文本框 15362"/>
          <p:cNvSpPr txBox="1">
            <a:spLocks/>
          </p:cNvSpPr>
          <p:nvPr/>
        </p:nvSpPr>
        <p:spPr>
          <a:xfrm>
            <a:off x="1357312" y="2639119"/>
            <a:ext cx="6429376" cy="10779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共青团改成你们学院</a:t>
            </a:r>
          </a:p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系部团总支、学生会主席团候选人</a:t>
            </a:r>
          </a:p>
        </p:txBody>
      </p:sp>
      <p:sp>
        <p:nvSpPr>
          <p:cNvPr id="15364" name="文本框 15363"/>
          <p:cNvSpPr txBox="1">
            <a:spLocks/>
          </p:cNvSpPr>
          <p:nvPr/>
        </p:nvSpPr>
        <p:spPr>
          <a:xfrm>
            <a:off x="5220072" y="4213048"/>
            <a:ext cx="3528392" cy="156966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姓名：</a:t>
            </a:r>
            <a:r>
              <a:rPr lang="en-US" altLang="zh-CN" sz="16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        </a:t>
            </a:r>
            <a:r>
              <a:rPr lang="zh-CN" altLang="en-US" sz="16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性别</a:t>
            </a:r>
            <a:r>
              <a:rPr lang="zh-CN" altLang="en-US" sz="1600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：</a:t>
            </a:r>
            <a:endParaRPr lang="zh-CN" altLang="en-US" sz="16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  <a:p>
            <a:r>
              <a:rPr lang="zh-CN" altLang="en-US" sz="16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民族：        籍贯：</a:t>
            </a:r>
          </a:p>
          <a:p>
            <a:r>
              <a:rPr lang="zh-CN" altLang="en-US" sz="16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竞选职位：</a:t>
            </a:r>
          </a:p>
          <a:p>
            <a:r>
              <a:rPr lang="zh-CN" altLang="en-US" sz="16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出生日期：</a:t>
            </a:r>
          </a:p>
          <a:p>
            <a:r>
              <a:rPr lang="zh-CN" altLang="en-US" sz="16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工作意向：</a:t>
            </a:r>
          </a:p>
          <a:p>
            <a:r>
              <a:rPr lang="zh-CN" altLang="en-US" sz="16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人生格言：</a:t>
            </a:r>
          </a:p>
        </p:txBody>
      </p:sp>
      <p:sp>
        <p:nvSpPr>
          <p:cNvPr id="15365" name="文本框 15364"/>
          <p:cNvSpPr txBox="1">
            <a:spLocks/>
          </p:cNvSpPr>
          <p:nvPr/>
        </p:nvSpPr>
        <p:spPr>
          <a:xfrm>
            <a:off x="5220072" y="5749841"/>
            <a:ext cx="3024336" cy="33855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工作经历</a:t>
            </a:r>
            <a:r>
              <a:rPr lang="en-US" altLang="zh-CN" sz="16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: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80512" cy="6885384"/>
          </a:xfrm>
          <a:prstGeom prst="rect">
            <a:avLst/>
          </a:prstGeom>
        </p:spPr>
      </p:pic>
      <p:sp>
        <p:nvSpPr>
          <p:cNvPr id="25604" name="矩形 25603"/>
          <p:cNvSpPr>
            <a:spLocks/>
          </p:cNvSpPr>
          <p:nvPr/>
        </p:nvSpPr>
        <p:spPr>
          <a:xfrm>
            <a:off x="3023160" y="2575064"/>
            <a:ext cx="3134191" cy="1862048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r>
              <a:rPr lang="zh-CN" altLang="en-US" sz="11500" b="1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谢谢</a:t>
            </a:r>
            <a:endParaRPr lang="zh-CN" altLang="en-US" sz="115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605" name="文本框 25604"/>
          <p:cNvSpPr txBox="1">
            <a:spLocks/>
          </p:cNvSpPr>
          <p:nvPr/>
        </p:nvSpPr>
        <p:spPr>
          <a:xfrm>
            <a:off x="3059832" y="4221088"/>
            <a:ext cx="3848100" cy="3683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请大家为我投上宝贵的一票！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85384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-21943" y="277534"/>
            <a:ext cx="2111093" cy="1415813"/>
          </a:xfrm>
          <a:prstGeom prst="rect">
            <a:avLst/>
          </a:prstGeom>
          <a:solidFill>
            <a:srgbClr val="D22C2C">
              <a:alpha val="6705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389" name="矩形 16388"/>
          <p:cNvSpPr>
            <a:spLocks/>
          </p:cNvSpPr>
          <p:nvPr/>
        </p:nvSpPr>
        <p:spPr>
          <a:xfrm>
            <a:off x="2089150" y="3867150"/>
            <a:ext cx="6754812" cy="10779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algn="ctr"/>
            <a:r>
              <a:rPr lang="en-US" altLang="zh-CN" sz="3200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           </a:t>
            </a:r>
          </a:p>
          <a:p>
            <a:pPr algn="ctr"/>
            <a:r>
              <a:rPr lang="en-US" altLang="zh-CN" sz="3200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          </a:t>
            </a:r>
          </a:p>
        </p:txBody>
      </p:sp>
      <p:sp>
        <p:nvSpPr>
          <p:cNvPr id="16391" name="文本框 16390"/>
          <p:cNvSpPr txBox="1">
            <a:spLocks/>
          </p:cNvSpPr>
          <p:nvPr/>
        </p:nvSpPr>
        <p:spPr>
          <a:xfrm>
            <a:off x="242887" y="409317"/>
            <a:ext cx="3779838" cy="10144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r>
              <a:rPr lang="zh-CN" altLang="en-US" sz="6000" b="1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目录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2843808" y="2276108"/>
            <a:ext cx="1224136" cy="1049039"/>
            <a:chOff x="2843808" y="2276108"/>
            <a:chExt cx="1224136" cy="1049039"/>
          </a:xfrm>
        </p:grpSpPr>
        <p:sp>
          <p:nvSpPr>
            <p:cNvPr id="3" name="文本框 2"/>
            <p:cNvSpPr txBox="1"/>
            <p:nvPr/>
          </p:nvSpPr>
          <p:spPr>
            <a:xfrm>
              <a:off x="2843808" y="2276108"/>
              <a:ext cx="612668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000" dirty="0" smtClean="0">
                  <a:solidFill>
                    <a:srgbClr val="952626"/>
                  </a:solidFill>
                  <a:latin typeface="+mn-lt"/>
                  <a:ea typeface="+mn-ea"/>
                  <a:cs typeface="+mn-ea"/>
                  <a:sym typeface="+mn-lt"/>
                </a:rPr>
                <a:t>1</a:t>
              </a:r>
              <a:endParaRPr lang="zh-CN" altLang="en-US" sz="6000" dirty="0">
                <a:solidFill>
                  <a:srgbClr val="952626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3187116" y="2444319"/>
              <a:ext cx="880828" cy="880828"/>
            </a:xfrm>
            <a:prstGeom prst="ellipse">
              <a:avLst/>
            </a:prstGeom>
            <a:noFill/>
            <a:ln>
              <a:solidFill>
                <a:srgbClr val="95262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2843808" y="3358523"/>
            <a:ext cx="1296144" cy="1015663"/>
            <a:chOff x="2843808" y="3358523"/>
            <a:chExt cx="1296144" cy="1015663"/>
          </a:xfrm>
        </p:grpSpPr>
        <p:sp>
          <p:nvSpPr>
            <p:cNvPr id="16" name="文本框 15"/>
            <p:cNvSpPr txBox="1"/>
            <p:nvPr/>
          </p:nvSpPr>
          <p:spPr>
            <a:xfrm>
              <a:off x="2843808" y="3358523"/>
              <a:ext cx="612668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000" dirty="0" smtClean="0">
                  <a:solidFill>
                    <a:srgbClr val="952626"/>
                  </a:solidFill>
                  <a:latin typeface="+mn-lt"/>
                  <a:ea typeface="+mn-ea"/>
                  <a:cs typeface="+mn-ea"/>
                  <a:sym typeface="+mn-lt"/>
                </a:rPr>
                <a:t>2</a:t>
              </a:r>
              <a:endParaRPr lang="zh-CN" altLang="en-US" sz="6000" dirty="0">
                <a:solidFill>
                  <a:srgbClr val="952626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3259124" y="3456034"/>
              <a:ext cx="880828" cy="880828"/>
            </a:xfrm>
            <a:prstGeom prst="ellipse">
              <a:avLst/>
            </a:prstGeom>
            <a:noFill/>
            <a:ln>
              <a:solidFill>
                <a:srgbClr val="95262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2843808" y="4419506"/>
            <a:ext cx="1296144" cy="1015663"/>
            <a:chOff x="2843808" y="4419506"/>
            <a:chExt cx="1296144" cy="1015663"/>
          </a:xfrm>
        </p:grpSpPr>
        <p:sp>
          <p:nvSpPr>
            <p:cNvPr id="17" name="文本框 16"/>
            <p:cNvSpPr txBox="1"/>
            <p:nvPr/>
          </p:nvSpPr>
          <p:spPr>
            <a:xfrm>
              <a:off x="2843808" y="4419506"/>
              <a:ext cx="612668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000" dirty="0" smtClean="0">
                  <a:solidFill>
                    <a:srgbClr val="952626"/>
                  </a:solidFill>
                  <a:latin typeface="+mn-lt"/>
                  <a:ea typeface="+mn-ea"/>
                  <a:cs typeface="+mn-ea"/>
                  <a:sym typeface="+mn-lt"/>
                </a:rPr>
                <a:t>3</a:t>
              </a:r>
              <a:endParaRPr lang="zh-CN" altLang="en-US" sz="6000" dirty="0">
                <a:solidFill>
                  <a:srgbClr val="952626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>
              <a:off x="3259124" y="4504648"/>
              <a:ext cx="880828" cy="880828"/>
            </a:xfrm>
            <a:prstGeom prst="ellipse">
              <a:avLst/>
            </a:prstGeom>
            <a:noFill/>
            <a:ln>
              <a:solidFill>
                <a:srgbClr val="95262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6392" name="文本框 16391"/>
          <p:cNvSpPr txBox="1">
            <a:spLocks/>
          </p:cNvSpPr>
          <p:nvPr/>
        </p:nvSpPr>
        <p:spPr>
          <a:xfrm>
            <a:off x="3707904" y="2617093"/>
            <a:ext cx="3671887" cy="5238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r>
              <a:rPr lang="zh-CN" altLang="en-US" sz="2800" dirty="0" smtClean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工 作 经 验</a:t>
            </a:r>
            <a:endParaRPr lang="zh-CN" altLang="en-US" sz="2800" dirty="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393" name="文本框 16392"/>
          <p:cNvSpPr txBox="1">
            <a:spLocks/>
          </p:cNvSpPr>
          <p:nvPr/>
        </p:nvSpPr>
        <p:spPr>
          <a:xfrm>
            <a:off x="3746013" y="3697213"/>
            <a:ext cx="2886075" cy="5238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r>
              <a:rPr lang="zh-CN" altLang="en-US" sz="2800" dirty="0" smtClean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竞 选 优 势</a:t>
            </a:r>
            <a:endParaRPr lang="zh-CN" altLang="en-US" sz="2800" dirty="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6394" name="文本框 16393"/>
          <p:cNvSpPr txBox="1">
            <a:spLocks/>
          </p:cNvSpPr>
          <p:nvPr/>
        </p:nvSpPr>
        <p:spPr>
          <a:xfrm>
            <a:off x="3698809" y="4713962"/>
            <a:ext cx="2887663" cy="52228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r>
              <a:rPr lang="zh-CN" altLang="en-US" sz="2800" dirty="0" smtClean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工 作 设 想</a:t>
            </a:r>
            <a:endParaRPr lang="zh-CN" altLang="en-US" sz="2800" dirty="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14514"/>
            <a:ext cx="9144000" cy="6872514"/>
          </a:xfrm>
          <a:prstGeom prst="rect">
            <a:avLst/>
          </a:prstGeom>
          <a:solidFill>
            <a:srgbClr val="92D050"/>
          </a:solidFill>
        </p:spPr>
      </p:pic>
      <p:sp>
        <p:nvSpPr>
          <p:cNvPr id="27" name="矩形 26"/>
          <p:cNvSpPr/>
          <p:nvPr/>
        </p:nvSpPr>
        <p:spPr>
          <a:xfrm>
            <a:off x="3641572" y="2241174"/>
            <a:ext cx="2016224" cy="2361901"/>
          </a:xfrm>
          <a:prstGeom prst="rect">
            <a:avLst/>
          </a:prstGeom>
          <a:noFill/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5778839" y="2233535"/>
            <a:ext cx="2016224" cy="2361901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1451565" y="4703010"/>
            <a:ext cx="6343498" cy="356261"/>
          </a:xfrm>
          <a:prstGeom prst="rect">
            <a:avLst/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51565" y="2241174"/>
            <a:ext cx="2016224" cy="2361901"/>
          </a:xfrm>
          <a:prstGeom prst="rect">
            <a:avLst/>
          </a:prstGeom>
          <a:noFill/>
          <a:ln>
            <a:solidFill>
              <a:srgbClr val="A43D3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415" name="文本框 17414"/>
          <p:cNvSpPr txBox="1">
            <a:spLocks/>
          </p:cNvSpPr>
          <p:nvPr/>
        </p:nvSpPr>
        <p:spPr>
          <a:xfrm>
            <a:off x="7100979" y="2602520"/>
            <a:ext cx="798512" cy="4000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>
              <a:buNone/>
            </a:pPr>
            <a:endParaRPr lang="zh-CN" altLang="zh-CN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7416" name="文本框 17415"/>
          <p:cNvSpPr txBox="1">
            <a:spLocks/>
          </p:cNvSpPr>
          <p:nvPr/>
        </p:nvSpPr>
        <p:spPr>
          <a:xfrm>
            <a:off x="7100979" y="2531083"/>
            <a:ext cx="798512" cy="4000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>
              <a:buNone/>
            </a:pPr>
            <a:endParaRPr lang="zh-CN" altLang="zh-CN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7417" name="文本框 17416"/>
          <p:cNvSpPr txBox="1">
            <a:spLocks/>
          </p:cNvSpPr>
          <p:nvPr/>
        </p:nvSpPr>
        <p:spPr>
          <a:xfrm>
            <a:off x="5435600" y="1270000"/>
            <a:ext cx="630238" cy="4000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>
              <a:buNone/>
            </a:pPr>
            <a:endParaRPr lang="zh-CN" altLang="zh-CN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7418" name="文本框 17417"/>
          <p:cNvSpPr txBox="1">
            <a:spLocks/>
          </p:cNvSpPr>
          <p:nvPr/>
        </p:nvSpPr>
        <p:spPr>
          <a:xfrm>
            <a:off x="7178766" y="2386620"/>
            <a:ext cx="785813" cy="4000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>
              <a:buNone/>
            </a:pPr>
            <a:endParaRPr lang="zh-CN" altLang="zh-CN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7419" name="文本框 17418"/>
          <p:cNvSpPr txBox="1">
            <a:spLocks/>
          </p:cNvSpPr>
          <p:nvPr/>
        </p:nvSpPr>
        <p:spPr>
          <a:xfrm>
            <a:off x="7227979" y="2658083"/>
            <a:ext cx="798512" cy="40005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>
              <a:buNone/>
            </a:pPr>
            <a:endParaRPr lang="zh-CN" altLang="zh-CN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-21943" y="277535"/>
            <a:ext cx="3297799" cy="841654"/>
          </a:xfrm>
          <a:prstGeom prst="rect">
            <a:avLst/>
          </a:prstGeom>
          <a:solidFill>
            <a:srgbClr val="D22C2C">
              <a:alpha val="6705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412" name="标题 17411"/>
          <p:cNvSpPr>
            <a:spLocks noGrp="1"/>
          </p:cNvSpPr>
          <p:nvPr>
            <p:ph type="title" idx="4294967295"/>
          </p:nvPr>
        </p:nvSpPr>
        <p:spPr>
          <a:xfrm>
            <a:off x="-1031422" y="117249"/>
            <a:ext cx="5195094" cy="1143000"/>
          </a:xfrm>
          <a:ln/>
        </p:spPr>
        <p:txBody>
          <a:bodyPr wrap="square" lIns="91440" tIns="45720" rIns="91440" bIns="45720" anchor="ctr"/>
          <a:lstStyle/>
          <a:p>
            <a:r>
              <a:rPr lang="zh-CN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学生会八大</a:t>
            </a:r>
            <a:r>
              <a:rPr lang="zh-CN" altLang="zh-CN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部门</a:t>
            </a:r>
            <a:endParaRPr lang="zh-CN" altLang="zh-CN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7420" name="文本框 17419"/>
          <p:cNvSpPr txBox="1">
            <a:spLocks/>
          </p:cNvSpPr>
          <p:nvPr/>
        </p:nvSpPr>
        <p:spPr>
          <a:xfrm>
            <a:off x="4083041" y="4659221"/>
            <a:ext cx="1512887" cy="40005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None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指导老师</a:t>
            </a:r>
          </a:p>
        </p:txBody>
      </p:sp>
      <p:sp>
        <p:nvSpPr>
          <p:cNvPr id="17421" name="文本框 17420"/>
          <p:cNvSpPr txBox="1">
            <a:spLocks/>
          </p:cNvSpPr>
          <p:nvPr/>
        </p:nvSpPr>
        <p:spPr>
          <a:xfrm>
            <a:off x="6420735" y="2412247"/>
            <a:ext cx="1079500" cy="40005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None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主席团</a:t>
            </a:r>
          </a:p>
        </p:txBody>
      </p:sp>
      <p:sp>
        <p:nvSpPr>
          <p:cNvPr id="17422" name="文本框 17421"/>
          <p:cNvSpPr txBox="1">
            <a:spLocks/>
          </p:cNvSpPr>
          <p:nvPr/>
        </p:nvSpPr>
        <p:spPr>
          <a:xfrm>
            <a:off x="4171700" y="2434358"/>
            <a:ext cx="1008063" cy="40005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None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体育部</a:t>
            </a:r>
          </a:p>
        </p:txBody>
      </p:sp>
      <p:sp>
        <p:nvSpPr>
          <p:cNvPr id="17423" name="文本框 17422"/>
          <p:cNvSpPr txBox="1">
            <a:spLocks/>
          </p:cNvSpPr>
          <p:nvPr/>
        </p:nvSpPr>
        <p:spPr>
          <a:xfrm>
            <a:off x="1914096" y="2412247"/>
            <a:ext cx="1250950" cy="40005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None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劳动部</a:t>
            </a:r>
          </a:p>
        </p:txBody>
      </p:sp>
      <p:sp>
        <p:nvSpPr>
          <p:cNvPr id="17424" name="文本框 17423"/>
          <p:cNvSpPr txBox="1">
            <a:spLocks/>
          </p:cNvSpPr>
          <p:nvPr/>
        </p:nvSpPr>
        <p:spPr>
          <a:xfrm>
            <a:off x="1915683" y="3144312"/>
            <a:ext cx="1006475" cy="40005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None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文明部</a:t>
            </a:r>
          </a:p>
        </p:txBody>
      </p:sp>
      <p:sp>
        <p:nvSpPr>
          <p:cNvPr id="17425" name="文本框 17424"/>
          <p:cNvSpPr txBox="1">
            <a:spLocks/>
          </p:cNvSpPr>
          <p:nvPr/>
        </p:nvSpPr>
        <p:spPr>
          <a:xfrm>
            <a:off x="1914096" y="3970945"/>
            <a:ext cx="1008062" cy="40005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None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学习部</a:t>
            </a:r>
          </a:p>
        </p:txBody>
      </p:sp>
      <p:sp>
        <p:nvSpPr>
          <p:cNvPr id="17426" name="文本框 17425"/>
          <p:cNvSpPr txBox="1">
            <a:spLocks/>
          </p:cNvSpPr>
          <p:nvPr/>
        </p:nvSpPr>
        <p:spPr>
          <a:xfrm>
            <a:off x="4099809" y="3969244"/>
            <a:ext cx="1152525" cy="40005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None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文艺部</a:t>
            </a:r>
          </a:p>
        </p:txBody>
      </p:sp>
      <p:sp>
        <p:nvSpPr>
          <p:cNvPr id="17427" name="文本框 17426"/>
          <p:cNvSpPr txBox="1">
            <a:spLocks/>
          </p:cNvSpPr>
          <p:nvPr/>
        </p:nvSpPr>
        <p:spPr>
          <a:xfrm>
            <a:off x="4171701" y="3222100"/>
            <a:ext cx="1008062" cy="40005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None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宣传部</a:t>
            </a:r>
          </a:p>
        </p:txBody>
      </p:sp>
      <p:sp>
        <p:nvSpPr>
          <p:cNvPr id="17428" name="文本框 17427"/>
          <p:cNvSpPr txBox="1">
            <a:spLocks/>
          </p:cNvSpPr>
          <p:nvPr/>
        </p:nvSpPr>
        <p:spPr>
          <a:xfrm>
            <a:off x="6443803" y="3222100"/>
            <a:ext cx="1008062" cy="40005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None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纪检部</a:t>
            </a:r>
          </a:p>
        </p:txBody>
      </p:sp>
      <p:sp>
        <p:nvSpPr>
          <p:cNvPr id="17429" name="文本框 17428"/>
          <p:cNvSpPr txBox="1">
            <a:spLocks/>
          </p:cNvSpPr>
          <p:nvPr/>
        </p:nvSpPr>
        <p:spPr>
          <a:xfrm>
            <a:off x="6444208" y="3979676"/>
            <a:ext cx="1008062" cy="40005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None/>
            </a:pP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生活部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50333" cy="6872514"/>
          </a:xfrm>
          <a:prstGeom prst="rect">
            <a:avLst/>
          </a:prstGeom>
          <a:solidFill>
            <a:srgbClr val="92D050"/>
          </a:solidFill>
        </p:spPr>
      </p:pic>
      <p:sp>
        <p:nvSpPr>
          <p:cNvPr id="15" name="矩形 14"/>
          <p:cNvSpPr/>
          <p:nvPr/>
        </p:nvSpPr>
        <p:spPr>
          <a:xfrm>
            <a:off x="4598643" y="2708920"/>
            <a:ext cx="4578333" cy="1892543"/>
          </a:xfrm>
          <a:prstGeom prst="rect">
            <a:avLst/>
          </a:prstGeom>
          <a:solidFill>
            <a:srgbClr val="D22C2C">
              <a:alpha val="6705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436" name="矩形 18435"/>
          <p:cNvSpPr>
            <a:spLocks/>
          </p:cNvSpPr>
          <p:nvPr/>
        </p:nvSpPr>
        <p:spPr>
          <a:xfrm>
            <a:off x="5656236" y="3157292"/>
            <a:ext cx="4951332" cy="82440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zh-CN" altLang="en-US" sz="48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工作经验</a:t>
            </a:r>
          </a:p>
        </p:txBody>
      </p:sp>
      <p:grpSp>
        <p:nvGrpSpPr>
          <p:cNvPr id="16" name="组合 15"/>
          <p:cNvGrpSpPr/>
          <p:nvPr/>
        </p:nvGrpSpPr>
        <p:grpSpPr>
          <a:xfrm>
            <a:off x="1222150" y="2540710"/>
            <a:ext cx="1224136" cy="1049039"/>
            <a:chOff x="2843808" y="2276108"/>
            <a:chExt cx="1224136" cy="1049039"/>
          </a:xfrm>
        </p:grpSpPr>
        <p:sp>
          <p:nvSpPr>
            <p:cNvPr id="17" name="文本框 16"/>
            <p:cNvSpPr txBox="1"/>
            <p:nvPr/>
          </p:nvSpPr>
          <p:spPr>
            <a:xfrm>
              <a:off x="2843808" y="2276108"/>
              <a:ext cx="612668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000" dirty="0" smtClean="0">
                  <a:solidFill>
                    <a:srgbClr val="952626"/>
                  </a:solidFill>
                  <a:latin typeface="+mn-lt"/>
                  <a:ea typeface="+mn-ea"/>
                  <a:cs typeface="+mn-ea"/>
                  <a:sym typeface="+mn-lt"/>
                </a:rPr>
                <a:t>1</a:t>
              </a:r>
              <a:endParaRPr lang="zh-CN" altLang="en-US" sz="6000" dirty="0">
                <a:solidFill>
                  <a:srgbClr val="952626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3187116" y="2444319"/>
              <a:ext cx="880828" cy="880828"/>
            </a:xfrm>
            <a:prstGeom prst="ellipse">
              <a:avLst/>
            </a:prstGeom>
            <a:noFill/>
            <a:ln>
              <a:solidFill>
                <a:srgbClr val="95262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1222150" y="3623125"/>
            <a:ext cx="1296144" cy="1015663"/>
            <a:chOff x="2843808" y="3358523"/>
            <a:chExt cx="1296144" cy="1015663"/>
          </a:xfrm>
        </p:grpSpPr>
        <p:sp>
          <p:nvSpPr>
            <p:cNvPr id="20" name="文本框 19"/>
            <p:cNvSpPr txBox="1"/>
            <p:nvPr/>
          </p:nvSpPr>
          <p:spPr>
            <a:xfrm>
              <a:off x="2843808" y="3358523"/>
              <a:ext cx="612668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000" dirty="0" smtClean="0">
                  <a:solidFill>
                    <a:srgbClr val="952626"/>
                  </a:solidFill>
                  <a:latin typeface="+mn-lt"/>
                  <a:ea typeface="+mn-ea"/>
                  <a:cs typeface="+mn-ea"/>
                  <a:sym typeface="+mn-lt"/>
                </a:rPr>
                <a:t>2</a:t>
              </a:r>
              <a:endParaRPr lang="zh-CN" altLang="en-US" sz="6000" dirty="0">
                <a:solidFill>
                  <a:srgbClr val="952626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3259124" y="3456034"/>
              <a:ext cx="880828" cy="880828"/>
            </a:xfrm>
            <a:prstGeom prst="ellipse">
              <a:avLst/>
            </a:prstGeom>
            <a:noFill/>
            <a:ln>
              <a:solidFill>
                <a:srgbClr val="95262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8440" name="文本框 18439"/>
          <p:cNvSpPr txBox="1">
            <a:spLocks/>
          </p:cNvSpPr>
          <p:nvPr/>
        </p:nvSpPr>
        <p:spPr>
          <a:xfrm>
            <a:off x="1863889" y="2909164"/>
            <a:ext cx="4665663" cy="52322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组织</a:t>
            </a:r>
            <a:r>
              <a:rPr lang="zh-CN" altLang="en-US" sz="28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策划活动</a:t>
            </a:r>
          </a:p>
        </p:txBody>
      </p:sp>
      <p:sp>
        <p:nvSpPr>
          <p:cNvPr id="18441" name="文本框 18440"/>
          <p:cNvSpPr txBox="1">
            <a:spLocks/>
          </p:cNvSpPr>
          <p:nvPr/>
        </p:nvSpPr>
        <p:spPr>
          <a:xfrm>
            <a:off x="1863889" y="3881581"/>
            <a:ext cx="4371975" cy="5238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管理</a:t>
            </a:r>
            <a:r>
              <a:rPr lang="zh-CN" altLang="en-US" sz="28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举措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6333" y="-32421"/>
            <a:ext cx="9150333" cy="2393950"/>
          </a:xfrm>
          <a:prstGeom prst="rect">
            <a:avLst/>
          </a:prstGeom>
          <a:solidFill>
            <a:srgbClr val="92D050"/>
          </a:solidFill>
        </p:spPr>
      </p:pic>
      <p:sp>
        <p:nvSpPr>
          <p:cNvPr id="19462" name="矩形 19461"/>
          <p:cNvSpPr>
            <a:spLocks/>
          </p:cNvSpPr>
          <p:nvPr/>
        </p:nvSpPr>
        <p:spPr>
          <a:xfrm>
            <a:off x="4467796" y="1149562"/>
            <a:ext cx="4752976" cy="5238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2014</a:t>
            </a:r>
            <a:r>
              <a:rPr lang="zh-CN" altLang="en-US" sz="28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秋季学期组织</a:t>
            </a:r>
            <a:r>
              <a:rPr lang="zh-CN" altLang="en-US" sz="2800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策划活动</a:t>
            </a:r>
            <a:endParaRPr lang="zh-CN" altLang="en-US" sz="28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463" name="矩形 19462"/>
          <p:cNvSpPr>
            <a:spLocks/>
          </p:cNvSpPr>
          <p:nvPr/>
        </p:nvSpPr>
        <p:spPr>
          <a:xfrm>
            <a:off x="6691088" y="1540303"/>
            <a:ext cx="2363147" cy="52322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The Structure</a:t>
            </a:r>
          </a:p>
        </p:txBody>
      </p:sp>
      <p:grpSp>
        <p:nvGrpSpPr>
          <p:cNvPr id="19464" name="组合 19463"/>
          <p:cNvGrpSpPr>
            <a:grpSpLocks/>
          </p:cNvGrpSpPr>
          <p:nvPr/>
        </p:nvGrpSpPr>
        <p:grpSpPr>
          <a:xfrm>
            <a:off x="802486" y="3811938"/>
            <a:ext cx="7964487" cy="1149174"/>
            <a:chOff x="0" y="0"/>
            <a:chExt cx="6380440" cy="1149594"/>
          </a:xfrm>
        </p:grpSpPr>
        <p:sp>
          <p:nvSpPr>
            <p:cNvPr id="19472" name="圆角矩形 19471"/>
            <p:cNvSpPr>
              <a:spLocks/>
            </p:cNvSpPr>
            <p:nvPr/>
          </p:nvSpPr>
          <p:spPr>
            <a:xfrm rot="-5400000">
              <a:off x="2896696" y="-2663963"/>
              <a:ext cx="431891" cy="5759818"/>
            </a:xfrm>
            <a:prstGeom prst="roundRect">
              <a:avLst>
                <a:gd name="adj" fmla="val 50000"/>
              </a:avLst>
            </a:prstGeom>
            <a:solidFill>
              <a:srgbClr val="952626"/>
            </a:solidFill>
            <a:ln>
              <a:noFill/>
            </a:ln>
          </p:spPr>
          <p:txBody>
            <a:bodyPr anchor="ctr"/>
            <a:lstStyle/>
            <a:p>
              <a:pPr>
                <a:lnSpc>
                  <a:spcPct val="150000"/>
                </a:lnSpc>
              </a:pPr>
              <a:endParaRPr lang="zh-CN" altLang="zh-CN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9473" name="椭圆 19472"/>
            <p:cNvSpPr>
              <a:spLocks/>
            </p:cNvSpPr>
            <p:nvPr/>
          </p:nvSpPr>
          <p:spPr>
            <a:xfrm>
              <a:off x="5453324" y="39696"/>
              <a:ext cx="288691" cy="36043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 dirty="0">
                <a:solidFill>
                  <a:srgbClr val="E36C09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9474" name="椭圆 19473"/>
            <p:cNvSpPr>
              <a:spLocks/>
            </p:cNvSpPr>
            <p:nvPr/>
          </p:nvSpPr>
          <p:spPr>
            <a:xfrm>
              <a:off x="2211598" y="39696"/>
              <a:ext cx="288690" cy="36043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 dirty="0">
                <a:solidFill>
                  <a:srgbClr val="E36C09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9475" name="椭圆 19474"/>
            <p:cNvSpPr>
              <a:spLocks/>
            </p:cNvSpPr>
            <p:nvPr/>
          </p:nvSpPr>
          <p:spPr>
            <a:xfrm>
              <a:off x="658774" y="39696"/>
              <a:ext cx="287419" cy="36043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 dirty="0">
                <a:solidFill>
                  <a:srgbClr val="E36C09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9476" name="椭圆 19475"/>
            <p:cNvSpPr>
              <a:spLocks/>
            </p:cNvSpPr>
            <p:nvPr/>
          </p:nvSpPr>
          <p:spPr>
            <a:xfrm>
              <a:off x="3774595" y="39696"/>
              <a:ext cx="287419" cy="360439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 dirty="0">
                <a:solidFill>
                  <a:srgbClr val="E36C09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9477" name="等腰三角形 19476"/>
            <p:cNvSpPr>
              <a:spLocks/>
            </p:cNvSpPr>
            <p:nvPr/>
          </p:nvSpPr>
          <p:spPr>
            <a:xfrm rot="10800000">
              <a:off x="686753" y="520811"/>
              <a:ext cx="231461" cy="198479"/>
            </a:xfrm>
            <a:prstGeom prst="triangle">
              <a:avLst/>
            </a:prstGeom>
            <a:solidFill>
              <a:srgbClr val="952626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9478" name="等腰三角形 19477"/>
            <p:cNvSpPr>
              <a:spLocks/>
            </p:cNvSpPr>
            <p:nvPr/>
          </p:nvSpPr>
          <p:spPr>
            <a:xfrm rot="10800000">
              <a:off x="2240848" y="520811"/>
              <a:ext cx="230190" cy="198479"/>
            </a:xfrm>
            <a:prstGeom prst="triangle">
              <a:avLst/>
            </a:prstGeom>
            <a:solidFill>
              <a:srgbClr val="952626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9479" name="等腰三角形 19478"/>
            <p:cNvSpPr>
              <a:spLocks/>
            </p:cNvSpPr>
            <p:nvPr/>
          </p:nvSpPr>
          <p:spPr>
            <a:xfrm rot="10800000">
              <a:off x="3802574" y="520811"/>
              <a:ext cx="231461" cy="198479"/>
            </a:xfrm>
            <a:prstGeom prst="triangle">
              <a:avLst/>
            </a:prstGeom>
            <a:solidFill>
              <a:srgbClr val="952626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9480" name="等腰三角形 19479"/>
            <p:cNvSpPr>
              <a:spLocks/>
            </p:cNvSpPr>
            <p:nvPr/>
          </p:nvSpPr>
          <p:spPr>
            <a:xfrm rot="10800000">
              <a:off x="5482575" y="520811"/>
              <a:ext cx="231461" cy="198479"/>
            </a:xfrm>
            <a:prstGeom prst="triangle">
              <a:avLst/>
            </a:prstGeom>
            <a:solidFill>
              <a:srgbClr val="952626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9481" name="矩形 19480"/>
            <p:cNvSpPr>
              <a:spLocks/>
            </p:cNvSpPr>
            <p:nvPr/>
          </p:nvSpPr>
          <p:spPr>
            <a:xfrm>
              <a:off x="0" y="779628"/>
              <a:ext cx="1604966" cy="369410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b="1" dirty="0">
                  <a:latin typeface="+mn-lt"/>
                  <a:ea typeface="+mn-ea"/>
                  <a:cs typeface="+mn-ea"/>
                  <a:sym typeface="+mn-lt"/>
                </a:rPr>
                <a:t>男子三人排球赛</a:t>
              </a:r>
            </a:p>
          </p:txBody>
        </p:sp>
        <p:sp>
          <p:nvSpPr>
            <p:cNvPr id="19482" name="矩形 19481"/>
            <p:cNvSpPr>
              <a:spLocks/>
            </p:cNvSpPr>
            <p:nvPr/>
          </p:nvSpPr>
          <p:spPr>
            <a:xfrm>
              <a:off x="1802090" y="779628"/>
              <a:ext cx="1107706" cy="369966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b="1" dirty="0">
                  <a:latin typeface="+mn-lt"/>
                  <a:ea typeface="+mn-ea"/>
                  <a:cs typeface="+mn-ea"/>
                  <a:sym typeface="+mn-lt"/>
                </a:rPr>
                <a:t>花样双飞</a:t>
              </a:r>
            </a:p>
          </p:txBody>
        </p:sp>
        <p:sp>
          <p:nvSpPr>
            <p:cNvPr id="19483" name="矩形 19482"/>
            <p:cNvSpPr>
              <a:spLocks/>
            </p:cNvSpPr>
            <p:nvPr/>
          </p:nvSpPr>
          <p:spPr>
            <a:xfrm>
              <a:off x="3270977" y="779628"/>
              <a:ext cx="1487113" cy="36946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b="1" dirty="0">
                  <a:latin typeface="+mn-lt"/>
                  <a:ea typeface="+mn-ea"/>
                  <a:cs typeface="+mn-ea"/>
                  <a:sym typeface="+mn-lt"/>
                </a:rPr>
                <a:t>学雷锋、树新风</a:t>
              </a:r>
            </a:p>
          </p:txBody>
        </p:sp>
        <p:sp>
          <p:nvSpPr>
            <p:cNvPr id="19484" name="矩形 19483"/>
            <p:cNvSpPr>
              <a:spLocks/>
            </p:cNvSpPr>
            <p:nvPr/>
          </p:nvSpPr>
          <p:spPr>
            <a:xfrm>
              <a:off x="4814898" y="779628"/>
              <a:ext cx="1565542" cy="369410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b="1" dirty="0">
                  <a:latin typeface="+mn-lt"/>
                  <a:ea typeface="+mn-ea"/>
                  <a:cs typeface="+mn-ea"/>
                  <a:sym typeface="+mn-lt"/>
                </a:rPr>
                <a:t>相约星期二</a:t>
              </a:r>
            </a:p>
          </p:txBody>
        </p:sp>
      </p:grpSp>
      <p:sp>
        <p:nvSpPr>
          <p:cNvPr id="19470" name="任意多边形 19469"/>
          <p:cNvSpPr>
            <a:spLocks/>
          </p:cNvSpPr>
          <p:nvPr/>
        </p:nvSpPr>
        <p:spPr bwMode="auto">
          <a:xfrm>
            <a:off x="4797425" y="755650"/>
            <a:ext cx="352425" cy="501650"/>
          </a:xfrm>
          <a:custGeom>
            <a:avLst/>
            <a:gdLst/>
            <a:ahLst/>
            <a:cxnLst/>
            <a:rect l="0" t="0" r="r" b="b"/>
            <a:pathLst/>
          </a:custGeom>
          <a:solidFill>
            <a:srgbClr val="FFFFFF">
              <a:alpha val="100000"/>
            </a:srgbClr>
          </a:solidFill>
          <a:ln>
            <a:noFill/>
          </a:ln>
        </p:spPr>
        <p:txBody>
          <a:bodyPr wrap="none" rtlCol="0" anchor="ctr"/>
          <a:lstStyle/>
          <a:p>
            <a:pPr algn="ctr"/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124504" y="237969"/>
            <a:ext cx="1224136" cy="1049039"/>
            <a:chOff x="2843808" y="2276108"/>
            <a:chExt cx="1224136" cy="1049039"/>
          </a:xfrm>
        </p:grpSpPr>
        <p:sp>
          <p:nvSpPr>
            <p:cNvPr id="31" name="文本框 30"/>
            <p:cNvSpPr txBox="1"/>
            <p:nvPr/>
          </p:nvSpPr>
          <p:spPr>
            <a:xfrm>
              <a:off x="2843808" y="2276108"/>
              <a:ext cx="612668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000" dirty="0" smtClean="0">
                  <a:solidFill>
                    <a:srgbClr val="952626"/>
                  </a:solidFill>
                  <a:latin typeface="+mn-lt"/>
                  <a:ea typeface="+mn-ea"/>
                  <a:cs typeface="+mn-ea"/>
                  <a:sym typeface="+mn-lt"/>
                </a:rPr>
                <a:t>1</a:t>
              </a:r>
              <a:endParaRPr lang="zh-CN" altLang="en-US" sz="6000" dirty="0">
                <a:solidFill>
                  <a:srgbClr val="952626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2" name="椭圆 31"/>
            <p:cNvSpPr/>
            <p:nvPr/>
          </p:nvSpPr>
          <p:spPr>
            <a:xfrm>
              <a:off x="3187116" y="2444319"/>
              <a:ext cx="880828" cy="880828"/>
            </a:xfrm>
            <a:prstGeom prst="ellipse">
              <a:avLst/>
            </a:prstGeom>
            <a:noFill/>
            <a:ln>
              <a:solidFill>
                <a:srgbClr val="95262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3" name="文本框 32"/>
          <p:cNvSpPr txBox="1">
            <a:spLocks/>
          </p:cNvSpPr>
          <p:nvPr/>
        </p:nvSpPr>
        <p:spPr>
          <a:xfrm>
            <a:off x="798964" y="782113"/>
            <a:ext cx="4665663" cy="52322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组织</a:t>
            </a:r>
            <a:r>
              <a:rPr lang="zh-CN" altLang="en-US" sz="28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策划活动</a:t>
            </a:r>
          </a:p>
        </p:txBody>
      </p:sp>
      <p:sp>
        <p:nvSpPr>
          <p:cNvPr id="19461" name="矩形 19460"/>
          <p:cNvSpPr>
            <a:spLocks/>
          </p:cNvSpPr>
          <p:nvPr/>
        </p:nvSpPr>
        <p:spPr>
          <a:xfrm>
            <a:off x="808489" y="461470"/>
            <a:ext cx="4572000" cy="36988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工作经验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6333" y="-32421"/>
            <a:ext cx="9150333" cy="2393950"/>
          </a:xfrm>
          <a:prstGeom prst="rect">
            <a:avLst/>
          </a:prstGeom>
          <a:solidFill>
            <a:srgbClr val="92D050"/>
          </a:solidFill>
        </p:spPr>
      </p:pic>
      <p:sp>
        <p:nvSpPr>
          <p:cNvPr id="20486" name="矩形 20485"/>
          <p:cNvSpPr>
            <a:spLocks/>
          </p:cNvSpPr>
          <p:nvPr/>
        </p:nvSpPr>
        <p:spPr>
          <a:xfrm>
            <a:off x="7346908" y="1184593"/>
            <a:ext cx="1620957" cy="52322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管理举措</a:t>
            </a:r>
          </a:p>
        </p:txBody>
      </p:sp>
      <p:sp>
        <p:nvSpPr>
          <p:cNvPr id="20487" name="矩形 20486"/>
          <p:cNvSpPr>
            <a:spLocks/>
          </p:cNvSpPr>
          <p:nvPr/>
        </p:nvSpPr>
        <p:spPr>
          <a:xfrm>
            <a:off x="5961914" y="1608954"/>
            <a:ext cx="3005951" cy="52322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2F2F2"/>
                </a:solidFill>
                <a:latin typeface="+mn-lt"/>
                <a:ea typeface="+mn-ea"/>
                <a:cs typeface="+mn-ea"/>
                <a:sym typeface="+mn-lt"/>
              </a:rPr>
              <a:t>The Management</a:t>
            </a:r>
          </a:p>
        </p:txBody>
      </p:sp>
      <p:sp>
        <p:nvSpPr>
          <p:cNvPr id="20488" name="任意多边形 20487"/>
          <p:cNvSpPr>
            <a:spLocks/>
          </p:cNvSpPr>
          <p:nvPr/>
        </p:nvSpPr>
        <p:spPr bwMode="auto">
          <a:xfrm>
            <a:off x="3220889" y="3153740"/>
            <a:ext cx="2655887" cy="2655888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0 w 21600"/>
              <a:gd name="T5" fmla="*/ 2147483647 h 21600"/>
              <a:gd name="T6" fmla="*/ 2147483647 w 21600"/>
              <a:gd name="T7" fmla="*/ 2147483647 h 21600"/>
              <a:gd name="T8" fmla="*/ 2147483647 w 21600"/>
              <a:gd name="T9" fmla="*/ 2147483647 h 21600"/>
              <a:gd name="T10" fmla="*/ 2147483647 w 21600"/>
              <a:gd name="T11" fmla="*/ 2147483647 h 21600"/>
              <a:gd name="T12" fmla="*/ 2147483647 w 21600"/>
              <a:gd name="T13" fmla="*/ 2147483647 h 21600"/>
              <a:gd name="T14" fmla="*/ 2147483647 w 21600"/>
              <a:gd name="T15" fmla="*/ 2147483647 h 21600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3163 w 21600"/>
              <a:gd name="T25" fmla="*/ 3163 h 21600"/>
              <a:gd name="T26" fmla="*/ 18437 w 21600"/>
              <a:gd name="T27" fmla="*/ 18437 h 21600"/>
            </a:gdLst>
            <a:ahLst/>
            <a:cxnLst/>
            <a:rect l="T24" t="T25" r="T26" b="T27"/>
            <a:pathLst>
              <a:path w="21600" h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6765" y="0"/>
                  <a:pt x="21600" y="4835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moveTo>
                  <a:pt x="3652" y="10800"/>
                </a:moveTo>
                <a:cubicBezTo>
                  <a:pt x="3652" y="14748"/>
                  <a:pt x="6852" y="17948"/>
                  <a:pt x="10800" y="17948"/>
                </a:cubicBezTo>
                <a:cubicBezTo>
                  <a:pt x="14748" y="17948"/>
                  <a:pt x="17948" y="14748"/>
                  <a:pt x="17948" y="10800"/>
                </a:cubicBezTo>
                <a:cubicBezTo>
                  <a:pt x="17948" y="6852"/>
                  <a:pt x="14748" y="3652"/>
                  <a:pt x="10800" y="3652"/>
                </a:cubicBezTo>
                <a:cubicBezTo>
                  <a:pt x="6852" y="3652"/>
                  <a:pt x="3652" y="6852"/>
                  <a:pt x="3652" y="10800"/>
                </a:cubicBezTo>
              </a:path>
            </a:pathLst>
          </a:custGeom>
          <a:solidFill>
            <a:srgbClr val="952626"/>
          </a:solidFill>
          <a:ln w="25400" cap="flat" cmpd="sng">
            <a:solidFill>
              <a:srgbClr val="952626"/>
            </a:solidFill>
          </a:ln>
        </p:spPr>
        <p:txBody>
          <a:bodyPr wrap="none" rtlCol="0" anchor="ctr"/>
          <a:lstStyle/>
          <a:p>
            <a:pPr algn="ctr"/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489" name="椭圆 20488"/>
          <p:cNvSpPr>
            <a:spLocks/>
          </p:cNvSpPr>
          <p:nvPr/>
        </p:nvSpPr>
        <p:spPr>
          <a:xfrm>
            <a:off x="3519339" y="3599828"/>
            <a:ext cx="315912" cy="314325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 dirty="0">
              <a:solidFill>
                <a:srgbClr val="E36C09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490" name="椭圆 20489"/>
          <p:cNvSpPr>
            <a:spLocks/>
          </p:cNvSpPr>
          <p:nvPr/>
        </p:nvSpPr>
        <p:spPr>
          <a:xfrm>
            <a:off x="5227489" y="3599828"/>
            <a:ext cx="314325" cy="314325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 dirty="0">
              <a:solidFill>
                <a:srgbClr val="E36C09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491" name="椭圆 20490"/>
          <p:cNvSpPr>
            <a:spLocks/>
          </p:cNvSpPr>
          <p:nvPr/>
        </p:nvSpPr>
        <p:spPr>
          <a:xfrm>
            <a:off x="3519339" y="5088903"/>
            <a:ext cx="315912" cy="315912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 dirty="0">
              <a:solidFill>
                <a:srgbClr val="E36C09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492" name="椭圆 20491"/>
          <p:cNvSpPr>
            <a:spLocks/>
          </p:cNvSpPr>
          <p:nvPr/>
        </p:nvSpPr>
        <p:spPr>
          <a:xfrm>
            <a:off x="5227489" y="5088903"/>
            <a:ext cx="314325" cy="315912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 dirty="0">
              <a:solidFill>
                <a:srgbClr val="E36C09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493" name="矩形 20492"/>
          <p:cNvSpPr>
            <a:spLocks/>
          </p:cNvSpPr>
          <p:nvPr/>
        </p:nvSpPr>
        <p:spPr>
          <a:xfrm>
            <a:off x="1746101" y="2845765"/>
            <a:ext cx="2700338" cy="58041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+mn-lt"/>
                <a:ea typeface="+mn-ea"/>
                <a:cs typeface="+mn-ea"/>
                <a:sym typeface="+mn-lt"/>
              </a:rPr>
              <a:t>行动</a:t>
            </a:r>
          </a:p>
        </p:txBody>
      </p:sp>
      <p:sp>
        <p:nvSpPr>
          <p:cNvPr id="20494" name="矩形 20493"/>
          <p:cNvSpPr>
            <a:spLocks/>
          </p:cNvSpPr>
          <p:nvPr/>
        </p:nvSpPr>
        <p:spPr>
          <a:xfrm>
            <a:off x="6067276" y="2785440"/>
            <a:ext cx="2698750" cy="58041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+mn-lt"/>
                <a:ea typeface="+mn-ea"/>
                <a:cs typeface="+mn-ea"/>
                <a:sym typeface="+mn-lt"/>
              </a:rPr>
              <a:t>活动</a:t>
            </a:r>
          </a:p>
        </p:txBody>
      </p:sp>
      <p:sp>
        <p:nvSpPr>
          <p:cNvPr id="20495" name="矩形 20494"/>
          <p:cNvSpPr>
            <a:spLocks/>
          </p:cNvSpPr>
          <p:nvPr/>
        </p:nvSpPr>
        <p:spPr>
          <a:xfrm>
            <a:off x="6156176" y="5295278"/>
            <a:ext cx="800219" cy="58041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+mn-lt"/>
                <a:ea typeface="+mn-ea"/>
                <a:cs typeface="+mn-ea"/>
                <a:sym typeface="+mn-lt"/>
              </a:rPr>
              <a:t>沟通</a:t>
            </a:r>
          </a:p>
        </p:txBody>
      </p:sp>
      <p:sp>
        <p:nvSpPr>
          <p:cNvPr id="20496" name="矩形 20495"/>
          <p:cNvSpPr>
            <a:spLocks/>
          </p:cNvSpPr>
          <p:nvPr/>
        </p:nvSpPr>
        <p:spPr>
          <a:xfrm>
            <a:off x="1746101" y="5350840"/>
            <a:ext cx="2700338" cy="58041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+mn-lt"/>
                <a:ea typeface="+mn-ea"/>
                <a:cs typeface="+mn-ea"/>
                <a:sym typeface="+mn-lt"/>
              </a:rPr>
              <a:t>处事</a:t>
            </a:r>
          </a:p>
        </p:txBody>
      </p:sp>
      <p:sp>
        <p:nvSpPr>
          <p:cNvPr id="20497" name="等腰三角形 20496"/>
          <p:cNvSpPr>
            <a:spLocks/>
          </p:cNvSpPr>
          <p:nvPr/>
        </p:nvSpPr>
        <p:spPr>
          <a:xfrm rot="18900000" flipV="1">
            <a:off x="5675164" y="5450853"/>
            <a:ext cx="200025" cy="231775"/>
          </a:xfrm>
          <a:prstGeom prst="triangle">
            <a:avLst/>
          </a:prstGeom>
          <a:solidFill>
            <a:srgbClr val="952626"/>
          </a:solidFill>
          <a:ln>
            <a:solidFill>
              <a:srgbClr val="952626"/>
            </a:solidFill>
          </a:ln>
        </p:spPr>
        <p:txBody>
          <a:bodyPr anchor="ctr"/>
          <a:lstStyle/>
          <a:p>
            <a:pPr algn="ctr"/>
            <a:endParaRPr lang="zh-CN" altLang="zh-CN" dirty="0">
              <a:solidFill>
                <a:srgbClr val="FFC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498" name="等腰三角形 20497"/>
          <p:cNvSpPr>
            <a:spLocks/>
          </p:cNvSpPr>
          <p:nvPr/>
        </p:nvSpPr>
        <p:spPr>
          <a:xfrm rot="2700000">
            <a:off x="5659289" y="3296615"/>
            <a:ext cx="231775" cy="200025"/>
          </a:xfrm>
          <a:prstGeom prst="triangle">
            <a:avLst/>
          </a:prstGeom>
          <a:solidFill>
            <a:srgbClr val="952626"/>
          </a:solidFill>
          <a:ln>
            <a:solidFill>
              <a:srgbClr val="952626"/>
            </a:solidFill>
          </a:ln>
        </p:spPr>
        <p:txBody>
          <a:bodyPr anchor="ctr"/>
          <a:lstStyle/>
          <a:p>
            <a:pPr algn="ctr"/>
            <a:endParaRPr lang="zh-CN" altLang="zh-CN" dirty="0">
              <a:solidFill>
                <a:srgbClr val="FFC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499" name="等腰三角形 20498"/>
          <p:cNvSpPr>
            <a:spLocks/>
          </p:cNvSpPr>
          <p:nvPr/>
        </p:nvSpPr>
        <p:spPr>
          <a:xfrm rot="2700000" flipH="1" flipV="1">
            <a:off x="3222476" y="5466728"/>
            <a:ext cx="231775" cy="200025"/>
          </a:xfrm>
          <a:prstGeom prst="triangle">
            <a:avLst/>
          </a:prstGeom>
          <a:solidFill>
            <a:srgbClr val="952626"/>
          </a:solidFill>
          <a:ln>
            <a:solidFill>
              <a:srgbClr val="952626"/>
            </a:solidFill>
          </a:ln>
        </p:spPr>
        <p:txBody>
          <a:bodyPr anchor="ctr"/>
          <a:lstStyle/>
          <a:p>
            <a:pPr algn="ctr"/>
            <a:endParaRPr lang="zh-CN" altLang="zh-CN" dirty="0">
              <a:solidFill>
                <a:srgbClr val="FFC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500" name="等腰三角形 20499"/>
          <p:cNvSpPr>
            <a:spLocks/>
          </p:cNvSpPr>
          <p:nvPr/>
        </p:nvSpPr>
        <p:spPr>
          <a:xfrm rot="18900000" flipH="1">
            <a:off x="3238351" y="3280740"/>
            <a:ext cx="200025" cy="231775"/>
          </a:xfrm>
          <a:prstGeom prst="triangle">
            <a:avLst/>
          </a:prstGeom>
          <a:solidFill>
            <a:srgbClr val="952626"/>
          </a:solidFill>
          <a:ln>
            <a:solidFill>
              <a:srgbClr val="952626"/>
            </a:solidFill>
          </a:ln>
        </p:spPr>
        <p:txBody>
          <a:bodyPr anchor="ctr"/>
          <a:lstStyle/>
          <a:p>
            <a:pPr algn="ctr"/>
            <a:endParaRPr lang="zh-CN" altLang="zh-CN" dirty="0">
              <a:solidFill>
                <a:srgbClr val="FFC000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501" name="矩形 20500"/>
          <p:cNvSpPr>
            <a:spLocks/>
          </p:cNvSpPr>
          <p:nvPr/>
        </p:nvSpPr>
        <p:spPr>
          <a:xfrm>
            <a:off x="4000351" y="4099890"/>
            <a:ext cx="1211263" cy="70802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r>
              <a:rPr lang="zh-CN" altLang="en-US" sz="4000" b="1" dirty="0">
                <a:solidFill>
                  <a:srgbClr val="3F3F3F"/>
                </a:solidFill>
                <a:latin typeface="+mn-lt"/>
                <a:ea typeface="+mn-ea"/>
                <a:cs typeface="+mn-ea"/>
                <a:sym typeface="+mn-lt"/>
              </a:rPr>
              <a:t>举措</a:t>
            </a:r>
          </a:p>
        </p:txBody>
      </p:sp>
      <p:grpSp>
        <p:nvGrpSpPr>
          <p:cNvPr id="27" name="组合 26"/>
          <p:cNvGrpSpPr/>
          <p:nvPr/>
        </p:nvGrpSpPr>
        <p:grpSpPr>
          <a:xfrm>
            <a:off x="210295" y="390097"/>
            <a:ext cx="1296144" cy="1015663"/>
            <a:chOff x="2843808" y="3358523"/>
            <a:chExt cx="1296144" cy="1015663"/>
          </a:xfrm>
        </p:grpSpPr>
        <p:sp>
          <p:nvSpPr>
            <p:cNvPr id="28" name="文本框 27"/>
            <p:cNvSpPr txBox="1"/>
            <p:nvPr/>
          </p:nvSpPr>
          <p:spPr>
            <a:xfrm>
              <a:off x="2843808" y="3358523"/>
              <a:ext cx="612668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000" dirty="0" smtClean="0">
                  <a:solidFill>
                    <a:srgbClr val="952626"/>
                  </a:solidFill>
                  <a:latin typeface="+mn-lt"/>
                  <a:ea typeface="+mn-ea"/>
                  <a:cs typeface="+mn-ea"/>
                  <a:sym typeface="+mn-lt"/>
                </a:rPr>
                <a:t>2</a:t>
              </a:r>
              <a:endParaRPr lang="zh-CN" altLang="en-US" sz="6000" dirty="0">
                <a:solidFill>
                  <a:srgbClr val="952626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>
              <a:off x="3259124" y="3456034"/>
              <a:ext cx="880828" cy="880828"/>
            </a:xfrm>
            <a:prstGeom prst="ellipse">
              <a:avLst/>
            </a:prstGeom>
            <a:noFill/>
            <a:ln>
              <a:solidFill>
                <a:srgbClr val="95262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0" name="文本框 29"/>
          <p:cNvSpPr txBox="1">
            <a:spLocks/>
          </p:cNvSpPr>
          <p:nvPr/>
        </p:nvSpPr>
        <p:spPr>
          <a:xfrm>
            <a:off x="830263" y="754642"/>
            <a:ext cx="4371975" cy="5238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管理</a:t>
            </a:r>
            <a:r>
              <a:rPr lang="zh-CN" altLang="en-US" sz="28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举措</a:t>
            </a:r>
          </a:p>
        </p:txBody>
      </p:sp>
      <p:sp>
        <p:nvSpPr>
          <p:cNvPr id="26" name="矩形 25"/>
          <p:cNvSpPr>
            <a:spLocks/>
          </p:cNvSpPr>
          <p:nvPr/>
        </p:nvSpPr>
        <p:spPr>
          <a:xfrm>
            <a:off x="872576" y="487608"/>
            <a:ext cx="4572000" cy="36988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工作经验</a:t>
            </a:r>
          </a:p>
        </p:txBody>
      </p:sp>
    </p:spTree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41042"/>
            <a:ext cx="9162952" cy="7070441"/>
          </a:xfrm>
          <a:prstGeom prst="rect">
            <a:avLst/>
          </a:prstGeom>
          <a:solidFill>
            <a:srgbClr val="92D050"/>
          </a:solidFill>
        </p:spPr>
      </p:pic>
      <p:sp>
        <p:nvSpPr>
          <p:cNvPr id="15" name="矩形 14"/>
          <p:cNvSpPr/>
          <p:nvPr/>
        </p:nvSpPr>
        <p:spPr>
          <a:xfrm>
            <a:off x="0" y="3212976"/>
            <a:ext cx="3995936" cy="1152128"/>
          </a:xfrm>
          <a:prstGeom prst="rect">
            <a:avLst/>
          </a:prstGeom>
          <a:solidFill>
            <a:srgbClr val="D22C2C">
              <a:alpha val="6705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436" name="矩形 18435"/>
          <p:cNvSpPr>
            <a:spLocks/>
          </p:cNvSpPr>
          <p:nvPr/>
        </p:nvSpPr>
        <p:spPr>
          <a:xfrm>
            <a:off x="685552" y="3373541"/>
            <a:ext cx="4860926" cy="83099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r>
              <a:rPr lang="zh-CN" altLang="en-US" sz="4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竞选优势</a:t>
            </a:r>
          </a:p>
        </p:txBody>
      </p:sp>
      <p:grpSp>
        <p:nvGrpSpPr>
          <p:cNvPr id="24" name="组合 23"/>
          <p:cNvGrpSpPr/>
          <p:nvPr/>
        </p:nvGrpSpPr>
        <p:grpSpPr>
          <a:xfrm>
            <a:off x="4322342" y="2688456"/>
            <a:ext cx="1224136" cy="1049039"/>
            <a:chOff x="2843808" y="2276108"/>
            <a:chExt cx="1224136" cy="1049039"/>
          </a:xfrm>
        </p:grpSpPr>
        <p:sp>
          <p:nvSpPr>
            <p:cNvPr id="25" name="文本框 24"/>
            <p:cNvSpPr txBox="1"/>
            <p:nvPr/>
          </p:nvSpPr>
          <p:spPr>
            <a:xfrm>
              <a:off x="2843808" y="2276108"/>
              <a:ext cx="612668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000" dirty="0" smtClean="0">
                  <a:solidFill>
                    <a:srgbClr val="952626"/>
                  </a:solidFill>
                  <a:latin typeface="+mn-lt"/>
                  <a:ea typeface="+mn-ea"/>
                  <a:cs typeface="+mn-ea"/>
                  <a:sym typeface="+mn-lt"/>
                </a:rPr>
                <a:t>1</a:t>
              </a:r>
              <a:endParaRPr lang="zh-CN" altLang="en-US" sz="6000" dirty="0">
                <a:solidFill>
                  <a:srgbClr val="952626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>
              <a:off x="3187116" y="2444319"/>
              <a:ext cx="880828" cy="880828"/>
            </a:xfrm>
            <a:prstGeom prst="ellipse">
              <a:avLst/>
            </a:prstGeom>
            <a:noFill/>
            <a:ln>
              <a:solidFill>
                <a:srgbClr val="95262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4322342" y="3770871"/>
            <a:ext cx="1296144" cy="1015663"/>
            <a:chOff x="2843808" y="3358523"/>
            <a:chExt cx="1296144" cy="1015663"/>
          </a:xfrm>
        </p:grpSpPr>
        <p:sp>
          <p:nvSpPr>
            <p:cNvPr id="28" name="文本框 27"/>
            <p:cNvSpPr txBox="1"/>
            <p:nvPr/>
          </p:nvSpPr>
          <p:spPr>
            <a:xfrm>
              <a:off x="2843808" y="3358523"/>
              <a:ext cx="612668" cy="101566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6000" dirty="0" smtClean="0">
                  <a:solidFill>
                    <a:srgbClr val="952626"/>
                  </a:solidFill>
                  <a:latin typeface="+mn-lt"/>
                  <a:ea typeface="+mn-ea"/>
                  <a:cs typeface="+mn-ea"/>
                  <a:sym typeface="+mn-lt"/>
                </a:rPr>
                <a:t>2</a:t>
              </a:r>
              <a:endParaRPr lang="zh-CN" altLang="en-US" sz="6000" dirty="0">
                <a:solidFill>
                  <a:srgbClr val="952626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>
              <a:off x="3259124" y="3456034"/>
              <a:ext cx="880828" cy="880828"/>
            </a:xfrm>
            <a:prstGeom prst="ellipse">
              <a:avLst/>
            </a:prstGeom>
            <a:noFill/>
            <a:ln>
              <a:solidFill>
                <a:srgbClr val="95262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0" name="矩形 29"/>
          <p:cNvSpPr>
            <a:spLocks/>
          </p:cNvSpPr>
          <p:nvPr/>
        </p:nvSpPr>
        <p:spPr>
          <a:xfrm>
            <a:off x="4735999" y="3035471"/>
            <a:ext cx="1620957" cy="52322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过往绩效</a:t>
            </a:r>
          </a:p>
        </p:txBody>
      </p:sp>
      <p:sp>
        <p:nvSpPr>
          <p:cNvPr id="31" name="矩形 30"/>
          <p:cNvSpPr>
            <a:spLocks/>
          </p:cNvSpPr>
          <p:nvPr/>
        </p:nvSpPr>
        <p:spPr>
          <a:xfrm>
            <a:off x="4836076" y="4059383"/>
            <a:ext cx="3416320" cy="52322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自我问题剖析和改善</a:t>
            </a:r>
          </a:p>
        </p:txBody>
      </p:sp>
    </p:spTree>
    <p:extLst>
      <p:ext uri="{BB962C8B-B14F-4D97-AF65-F5344CB8AC3E}">
        <p14:creationId xmlns:p14="http://schemas.microsoft.com/office/powerpoint/2010/main" xmlns="" val="2801697836"/>
      </p:ext>
    </p:extLst>
  </p:cSld>
  <p:clrMapOvr>
    <a:masterClrMapping/>
  </p:clrMapOvr>
  <p:transition spd="slow">
    <p:push dir="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33557" y="-28296"/>
            <a:ext cx="9211114" cy="3181647"/>
          </a:xfrm>
          <a:prstGeom prst="rect">
            <a:avLst/>
          </a:prstGeom>
          <a:solidFill>
            <a:srgbClr val="92D050"/>
          </a:solidFill>
        </p:spPr>
      </p:pic>
      <p:sp>
        <p:nvSpPr>
          <p:cNvPr id="22533" name="矩形 22532"/>
          <p:cNvSpPr>
            <a:spLocks/>
          </p:cNvSpPr>
          <p:nvPr/>
        </p:nvSpPr>
        <p:spPr>
          <a:xfrm>
            <a:off x="574789" y="853629"/>
            <a:ext cx="2441575" cy="76993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r>
              <a:rPr lang="zh-CN" altLang="en-US" sz="4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竞选优势</a:t>
            </a:r>
          </a:p>
        </p:txBody>
      </p:sp>
      <p:sp>
        <p:nvSpPr>
          <p:cNvPr id="22534" name="矩形 22533"/>
          <p:cNvSpPr>
            <a:spLocks/>
          </p:cNvSpPr>
          <p:nvPr/>
        </p:nvSpPr>
        <p:spPr>
          <a:xfrm>
            <a:off x="574789" y="546063"/>
            <a:ext cx="2403222" cy="369332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Summary of </a:t>
            </a:r>
            <a:r>
              <a:rPr lang="en-US" altLang="zh-CN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Personal</a:t>
            </a:r>
            <a:endParaRPr lang="en-US" altLang="zh-CN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3" name="矩形 22"/>
          <p:cNvSpPr>
            <a:spLocks/>
          </p:cNvSpPr>
          <p:nvPr/>
        </p:nvSpPr>
        <p:spPr>
          <a:xfrm>
            <a:off x="565062" y="1925168"/>
            <a:ext cx="1211263" cy="40163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过往绩效</a:t>
            </a:r>
          </a:p>
        </p:txBody>
      </p:sp>
      <p:sp>
        <p:nvSpPr>
          <p:cNvPr id="24" name="矩形 23"/>
          <p:cNvSpPr/>
          <p:nvPr/>
        </p:nvSpPr>
        <p:spPr>
          <a:xfrm>
            <a:off x="649390" y="1828943"/>
            <a:ext cx="2194417" cy="102190"/>
          </a:xfrm>
          <a:prstGeom prst="rect">
            <a:avLst/>
          </a:prstGeom>
          <a:solidFill>
            <a:srgbClr val="D22C2C">
              <a:alpha val="6705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-2484784" y="1980392"/>
            <a:ext cx="769026" cy="659027"/>
            <a:chOff x="2843808" y="2276108"/>
            <a:chExt cx="1224136" cy="1049039"/>
          </a:xfrm>
        </p:grpSpPr>
        <p:sp>
          <p:nvSpPr>
            <p:cNvPr id="26" name="文本框 25"/>
            <p:cNvSpPr txBox="1"/>
            <p:nvPr/>
          </p:nvSpPr>
          <p:spPr>
            <a:xfrm>
              <a:off x="2843808" y="2276108"/>
              <a:ext cx="656287" cy="93084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1</a:t>
              </a:r>
              <a:endParaRPr lang="zh-CN" altLang="en-US" sz="3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>
              <a:off x="3187116" y="2444319"/>
              <a:ext cx="880828" cy="880828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0" name="矩形 29"/>
          <p:cNvSpPr>
            <a:spLocks/>
          </p:cNvSpPr>
          <p:nvPr/>
        </p:nvSpPr>
        <p:spPr>
          <a:xfrm>
            <a:off x="0" y="4124977"/>
            <a:ext cx="6553200" cy="2009775"/>
          </a:xfrm>
          <a:prstGeom prst="rect">
            <a:avLst/>
          </a:prstGeom>
          <a:solidFill>
            <a:srgbClr val="A43D3A"/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 dirty="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1" name="矩形 30"/>
          <p:cNvSpPr>
            <a:spLocks/>
          </p:cNvSpPr>
          <p:nvPr/>
        </p:nvSpPr>
        <p:spPr>
          <a:xfrm>
            <a:off x="7361238" y="3271727"/>
            <a:ext cx="1782762" cy="2393950"/>
          </a:xfrm>
          <a:prstGeom prst="rect">
            <a:avLst/>
          </a:prstGeom>
          <a:solidFill>
            <a:srgbClr val="A43D3A"/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 dirty="0">
              <a:solidFill>
                <a:srgbClr val="3F3F3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9" name="矩形 38"/>
          <p:cNvSpPr>
            <a:spLocks/>
          </p:cNvSpPr>
          <p:nvPr/>
        </p:nvSpPr>
        <p:spPr>
          <a:xfrm>
            <a:off x="2094002" y="5195767"/>
            <a:ext cx="4343399" cy="5238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latin typeface="+mn-lt"/>
                <a:ea typeface="+mn-ea"/>
                <a:cs typeface="+mn-ea"/>
                <a:sym typeface="+mn-lt"/>
              </a:rPr>
              <a:t>大成功靠团队</a:t>
            </a:r>
          </a:p>
        </p:txBody>
      </p:sp>
      <p:sp>
        <p:nvSpPr>
          <p:cNvPr id="40" name="任意多边形 39"/>
          <p:cNvSpPr>
            <a:spLocks/>
          </p:cNvSpPr>
          <p:nvPr/>
        </p:nvSpPr>
        <p:spPr bwMode="auto">
          <a:xfrm rot="5400000">
            <a:off x="3557587" y="3130551"/>
            <a:ext cx="514350" cy="555625"/>
          </a:xfrm>
          <a:custGeom>
            <a:avLst/>
            <a:gdLst/>
            <a:ahLst/>
            <a:cxnLst/>
            <a:rect l="0" t="0" r="r" b="b"/>
            <a:pathLst/>
          </a:custGeom>
          <a:solidFill>
            <a:srgbClr val="FFFFFF">
              <a:alpha val="100000"/>
            </a:srgbClr>
          </a:solidFill>
          <a:ln>
            <a:noFill/>
          </a:ln>
        </p:spPr>
        <p:txBody>
          <a:bodyPr wrap="none" rtlCol="0" anchor="ctr"/>
          <a:lstStyle/>
          <a:p>
            <a:pPr algn="ctr"/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1" name="任意多边形 40"/>
          <p:cNvSpPr>
            <a:spLocks/>
          </p:cNvSpPr>
          <p:nvPr/>
        </p:nvSpPr>
        <p:spPr bwMode="auto">
          <a:xfrm>
            <a:off x="893763" y="2319338"/>
            <a:ext cx="514350" cy="554037"/>
          </a:xfrm>
          <a:custGeom>
            <a:avLst/>
            <a:gdLst/>
            <a:ahLst/>
            <a:cxnLst/>
            <a:rect l="0" t="0" r="r" b="b"/>
            <a:pathLst/>
          </a:custGeom>
          <a:solidFill>
            <a:srgbClr val="FFFFFF">
              <a:alpha val="100000"/>
            </a:srgbClr>
          </a:solidFill>
          <a:ln>
            <a:noFill/>
          </a:ln>
        </p:spPr>
        <p:txBody>
          <a:bodyPr wrap="none" rtlCol="0" anchor="ctr"/>
          <a:lstStyle/>
          <a:p>
            <a:pPr algn="ctr"/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7" name="矩形 46"/>
          <p:cNvSpPr>
            <a:spLocks noChangeAspect="1"/>
          </p:cNvSpPr>
          <p:nvPr/>
        </p:nvSpPr>
        <p:spPr>
          <a:xfrm>
            <a:off x="63500" y="-134937"/>
            <a:ext cx="304800" cy="303212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endParaRPr lang="zh-CN" altLang="zh-CN" dirty="0"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48" name="图片 47"/>
          <p:cNvPicPr>
            <a:picLocks noChangeAspect="1"/>
          </p:cNvPicPr>
          <p:nvPr/>
        </p:nvPicPr>
        <p:blipFill>
          <a:blip r:embed="rId3" cstate="print">
            <a:extLst/>
          </a:blip>
          <a:srcRect/>
          <a:stretch>
            <a:fillRect/>
          </a:stretch>
        </p:blipFill>
        <p:spPr>
          <a:xfrm rot="4800000">
            <a:off x="6031532" y="3975214"/>
            <a:ext cx="1835150" cy="2009775"/>
          </a:xfrm>
          <a:prstGeom prst="rect">
            <a:avLst/>
          </a:prstGeom>
          <a:noFill/>
          <a:ln>
            <a:noFill/>
          </a:ln>
        </p:spPr>
      </p:pic>
      <p:sp>
        <p:nvSpPr>
          <p:cNvPr id="50" name="矩形 49"/>
          <p:cNvSpPr>
            <a:spLocks/>
          </p:cNvSpPr>
          <p:nvPr/>
        </p:nvSpPr>
        <p:spPr>
          <a:xfrm>
            <a:off x="2094002" y="4489301"/>
            <a:ext cx="2819400" cy="5238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latin typeface="+mn-lt"/>
                <a:ea typeface="+mn-ea"/>
                <a:cs typeface="+mn-ea"/>
                <a:sym typeface="+mn-lt"/>
              </a:rPr>
              <a:t>小成功靠个人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 2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33557" y="-28296"/>
            <a:ext cx="9211114" cy="3181647"/>
          </a:xfrm>
          <a:prstGeom prst="rect">
            <a:avLst/>
          </a:prstGeom>
          <a:solidFill>
            <a:srgbClr val="92D050"/>
          </a:solidFill>
        </p:spPr>
      </p:pic>
      <p:sp>
        <p:nvSpPr>
          <p:cNvPr id="22533" name="矩形 22532"/>
          <p:cNvSpPr>
            <a:spLocks/>
          </p:cNvSpPr>
          <p:nvPr/>
        </p:nvSpPr>
        <p:spPr>
          <a:xfrm>
            <a:off x="574789" y="853629"/>
            <a:ext cx="2441575" cy="76993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r>
              <a:rPr lang="zh-CN" altLang="en-US" sz="4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竞选优势</a:t>
            </a:r>
          </a:p>
        </p:txBody>
      </p:sp>
      <p:sp>
        <p:nvSpPr>
          <p:cNvPr id="22534" name="矩形 22533"/>
          <p:cNvSpPr>
            <a:spLocks/>
          </p:cNvSpPr>
          <p:nvPr/>
        </p:nvSpPr>
        <p:spPr>
          <a:xfrm>
            <a:off x="574789" y="546063"/>
            <a:ext cx="2403222" cy="369332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Summary of </a:t>
            </a:r>
            <a:r>
              <a:rPr lang="en-US" altLang="zh-CN" dirty="0" smtClean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Personal</a:t>
            </a:r>
            <a:endParaRPr lang="en-US" altLang="zh-CN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649390" y="1828943"/>
            <a:ext cx="2194418" cy="75285"/>
          </a:xfrm>
          <a:prstGeom prst="rect">
            <a:avLst/>
          </a:prstGeom>
          <a:solidFill>
            <a:srgbClr val="D22C2C">
              <a:alpha val="6705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-2484784" y="1980392"/>
            <a:ext cx="769026" cy="659027"/>
            <a:chOff x="2843808" y="2276108"/>
            <a:chExt cx="1224136" cy="1049039"/>
          </a:xfrm>
        </p:grpSpPr>
        <p:sp>
          <p:nvSpPr>
            <p:cNvPr id="26" name="文本框 25"/>
            <p:cNvSpPr txBox="1"/>
            <p:nvPr/>
          </p:nvSpPr>
          <p:spPr>
            <a:xfrm>
              <a:off x="2843808" y="2276108"/>
              <a:ext cx="656287" cy="93084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1</a:t>
              </a:r>
              <a:endParaRPr lang="zh-CN" altLang="en-US" sz="3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>
              <a:off x="3187116" y="2444319"/>
              <a:ext cx="880828" cy="880828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0" name="任意多边形 39"/>
          <p:cNvSpPr>
            <a:spLocks/>
          </p:cNvSpPr>
          <p:nvPr/>
        </p:nvSpPr>
        <p:spPr bwMode="auto">
          <a:xfrm rot="5400000">
            <a:off x="3557587" y="3130551"/>
            <a:ext cx="514350" cy="555625"/>
          </a:xfrm>
          <a:custGeom>
            <a:avLst/>
            <a:gdLst/>
            <a:ahLst/>
            <a:cxnLst/>
            <a:rect l="0" t="0" r="r" b="b"/>
            <a:pathLst/>
          </a:custGeom>
          <a:solidFill>
            <a:srgbClr val="FFFFFF">
              <a:alpha val="100000"/>
            </a:srgbClr>
          </a:solidFill>
          <a:ln>
            <a:noFill/>
          </a:ln>
        </p:spPr>
        <p:txBody>
          <a:bodyPr wrap="none" rtlCol="0" anchor="ctr"/>
          <a:lstStyle/>
          <a:p>
            <a:pPr algn="ctr"/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1" name="任意多边形 40"/>
          <p:cNvSpPr>
            <a:spLocks/>
          </p:cNvSpPr>
          <p:nvPr/>
        </p:nvSpPr>
        <p:spPr bwMode="auto">
          <a:xfrm>
            <a:off x="893763" y="2319338"/>
            <a:ext cx="514350" cy="554037"/>
          </a:xfrm>
          <a:custGeom>
            <a:avLst/>
            <a:gdLst/>
            <a:ahLst/>
            <a:cxnLst/>
            <a:rect l="0" t="0" r="r" b="b"/>
            <a:pathLst/>
          </a:custGeom>
          <a:solidFill>
            <a:srgbClr val="FFFFFF">
              <a:alpha val="100000"/>
            </a:srgbClr>
          </a:solidFill>
          <a:ln>
            <a:noFill/>
          </a:ln>
        </p:spPr>
        <p:txBody>
          <a:bodyPr wrap="none" rtlCol="0" anchor="ctr"/>
          <a:lstStyle/>
          <a:p>
            <a:pPr algn="ctr"/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7" name="矩形 46"/>
          <p:cNvSpPr>
            <a:spLocks noChangeAspect="1"/>
          </p:cNvSpPr>
          <p:nvPr/>
        </p:nvSpPr>
        <p:spPr>
          <a:xfrm>
            <a:off x="63500" y="-134937"/>
            <a:ext cx="304800" cy="303212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endParaRPr lang="zh-CN" altLang="zh-CN" dirty="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" name="矩形 18"/>
          <p:cNvSpPr>
            <a:spLocks/>
          </p:cNvSpPr>
          <p:nvPr/>
        </p:nvSpPr>
        <p:spPr>
          <a:xfrm>
            <a:off x="523989" y="1962692"/>
            <a:ext cx="2492375" cy="40005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自我问题剖析和改善</a:t>
            </a:r>
          </a:p>
        </p:txBody>
      </p:sp>
      <p:sp>
        <p:nvSpPr>
          <p:cNvPr id="20" name="文本框 19"/>
          <p:cNvSpPr txBox="1">
            <a:spLocks noGrp="1"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/>
          <a:p>
            <a:pPr algn="r"/>
            <a:fld id="{12FF1C42-D199-1002-1284-587298610EC3}" type="slidenum">
              <a:rPr lang="zh-CN" altLang="en-US" sz="1200" dirty="0">
                <a:solidFill>
                  <a:srgbClr val="898989"/>
                </a:solidFill>
                <a:latin typeface="+mn-lt"/>
                <a:ea typeface="+mn-ea"/>
                <a:cs typeface="+mn-ea"/>
                <a:sym typeface="+mn-lt"/>
              </a:rPr>
              <a:pPr algn="r"/>
              <a:t>9</a:t>
            </a:fld>
            <a:endParaRPr lang="zh-CN" altLang="en-US" sz="1200" dirty="0">
              <a:solidFill>
                <a:srgbClr val="898989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2" name="矩形 21"/>
          <p:cNvSpPr>
            <a:spLocks/>
          </p:cNvSpPr>
          <p:nvPr/>
        </p:nvSpPr>
        <p:spPr>
          <a:xfrm>
            <a:off x="7361238" y="4035425"/>
            <a:ext cx="1782762" cy="2393950"/>
          </a:xfrm>
          <a:prstGeom prst="rect">
            <a:avLst/>
          </a:prstGeom>
          <a:solidFill>
            <a:srgbClr val="D22C2C"/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 dirty="0">
              <a:solidFill>
                <a:srgbClr val="3F3F3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6" name="矩形 35"/>
          <p:cNvSpPr>
            <a:spLocks/>
          </p:cNvSpPr>
          <p:nvPr/>
        </p:nvSpPr>
        <p:spPr>
          <a:xfrm>
            <a:off x="-23652" y="3859510"/>
            <a:ext cx="5567884" cy="2261007"/>
          </a:xfrm>
          <a:prstGeom prst="rect">
            <a:avLst/>
          </a:prstGeom>
          <a:solidFill>
            <a:srgbClr val="D22C2C"/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 dirty="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37" name="组合 36"/>
          <p:cNvGrpSpPr>
            <a:grpSpLocks/>
          </p:cNvGrpSpPr>
          <p:nvPr/>
        </p:nvGrpSpPr>
        <p:grpSpPr>
          <a:xfrm>
            <a:off x="496314" y="3408363"/>
            <a:ext cx="388938" cy="3937000"/>
            <a:chOff x="0" y="0"/>
            <a:chExt cx="4361230" cy="432001"/>
          </a:xfrm>
        </p:grpSpPr>
        <p:sp>
          <p:nvSpPr>
            <p:cNvPr id="42" name="圆角矩形 41"/>
            <p:cNvSpPr>
              <a:spLocks/>
            </p:cNvSpPr>
            <p:nvPr/>
          </p:nvSpPr>
          <p:spPr>
            <a:xfrm>
              <a:off x="724235" y="0"/>
              <a:ext cx="3636995" cy="432001"/>
            </a:xfrm>
            <a:prstGeom prst="roundRect">
              <a:avLst>
                <a:gd name="adj" fmla="val 50000"/>
              </a:avLst>
            </a:prstGeom>
            <a:solidFill>
              <a:srgbClr val="FFFFF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3" name="椭圆 42"/>
            <p:cNvSpPr>
              <a:spLocks/>
            </p:cNvSpPr>
            <p:nvPr/>
          </p:nvSpPr>
          <p:spPr>
            <a:xfrm>
              <a:off x="1379914" y="58188"/>
              <a:ext cx="314655" cy="315624"/>
            </a:xfrm>
            <a:prstGeom prst="ellipse">
              <a:avLst/>
            </a:prstGeom>
            <a:solidFill>
              <a:srgbClr val="D22C2C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 dirty="0">
                <a:solidFill>
                  <a:srgbClr val="E36C09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4" name="椭圆 43"/>
            <p:cNvSpPr>
              <a:spLocks/>
            </p:cNvSpPr>
            <p:nvPr/>
          </p:nvSpPr>
          <p:spPr>
            <a:xfrm>
              <a:off x="2601620" y="59951"/>
              <a:ext cx="314656" cy="315625"/>
            </a:xfrm>
            <a:prstGeom prst="ellipse">
              <a:avLst/>
            </a:prstGeom>
            <a:solidFill>
              <a:srgbClr val="D22C2C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 dirty="0">
                <a:solidFill>
                  <a:srgbClr val="E36C09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5" name="椭圆 44"/>
            <p:cNvSpPr>
              <a:spLocks/>
            </p:cNvSpPr>
            <p:nvPr/>
          </p:nvSpPr>
          <p:spPr>
            <a:xfrm>
              <a:off x="3315307" y="56424"/>
              <a:ext cx="316413" cy="315625"/>
            </a:xfrm>
            <a:prstGeom prst="ellipse">
              <a:avLst/>
            </a:prstGeom>
            <a:solidFill>
              <a:srgbClr val="D22C2C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 dirty="0">
                <a:solidFill>
                  <a:srgbClr val="E36C09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6" name="等腰三角形 45"/>
            <p:cNvSpPr>
              <a:spLocks/>
            </p:cNvSpPr>
            <p:nvPr/>
          </p:nvSpPr>
          <p:spPr>
            <a:xfrm rot="5400000">
              <a:off x="-19692" y="114918"/>
              <a:ext cx="230989" cy="198637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49" name="矩形 48"/>
          <p:cNvSpPr>
            <a:spLocks/>
          </p:cNvSpPr>
          <p:nvPr/>
        </p:nvSpPr>
        <p:spPr>
          <a:xfrm>
            <a:off x="1116326" y="4008137"/>
            <a:ext cx="6148387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latin typeface="+mn-lt"/>
                <a:ea typeface="+mn-ea"/>
                <a:cs typeface="+mn-ea"/>
                <a:sym typeface="+mn-lt"/>
              </a:rPr>
              <a:t>责任心</a:t>
            </a:r>
          </a:p>
        </p:txBody>
      </p:sp>
      <p:sp>
        <p:nvSpPr>
          <p:cNvPr id="51" name="矩形 50"/>
          <p:cNvSpPr>
            <a:spLocks/>
          </p:cNvSpPr>
          <p:nvPr/>
        </p:nvSpPr>
        <p:spPr>
          <a:xfrm>
            <a:off x="1147793" y="4822825"/>
            <a:ext cx="6148387" cy="46196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latin typeface="+mn-lt"/>
                <a:ea typeface="+mn-ea"/>
                <a:cs typeface="+mn-ea"/>
                <a:sym typeface="+mn-lt"/>
              </a:rPr>
              <a:t>遇事冷静</a:t>
            </a:r>
          </a:p>
        </p:txBody>
      </p:sp>
      <p:sp>
        <p:nvSpPr>
          <p:cNvPr id="52" name="矩形 51"/>
          <p:cNvSpPr>
            <a:spLocks/>
          </p:cNvSpPr>
          <p:nvPr/>
        </p:nvSpPr>
        <p:spPr>
          <a:xfrm>
            <a:off x="1146102" y="5569256"/>
            <a:ext cx="6148387" cy="4619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latin typeface="+mn-lt"/>
                <a:ea typeface="+mn-ea"/>
                <a:cs typeface="+mn-ea"/>
                <a:sym typeface="+mn-lt"/>
              </a:rPr>
              <a:t>较强的办事能力</a:t>
            </a:r>
          </a:p>
        </p:txBody>
      </p:sp>
      <p:sp>
        <p:nvSpPr>
          <p:cNvPr id="53" name="矩形 52"/>
          <p:cNvSpPr>
            <a:spLocks/>
          </p:cNvSpPr>
          <p:nvPr/>
        </p:nvSpPr>
        <p:spPr>
          <a:xfrm>
            <a:off x="0" y="0"/>
            <a:ext cx="914400" cy="914400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endParaRPr lang="zh-CN" altLang="zh-CN" dirty="0"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54" name="图片 53"/>
          <p:cNvPicPr>
            <a:picLocks noChangeAspect="1"/>
          </p:cNvPicPr>
          <p:nvPr/>
        </p:nvPicPr>
        <p:blipFill>
          <a:blip r:embed="rId3" cstate="print">
            <a:extLst/>
          </a:blip>
          <a:srcRect/>
          <a:stretch>
            <a:fillRect/>
          </a:stretch>
        </p:blipFill>
        <p:spPr>
          <a:xfrm rot="-600000">
            <a:off x="6237288" y="4300538"/>
            <a:ext cx="2247900" cy="16859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2342896026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>
  <a:themeElements>
    <a:clrScheme name="">
      <a:dk1>
        <a:srgbClr val="FFFFFF"/>
      </a:dk1>
      <a:lt1>
        <a:srgbClr val="000000"/>
      </a:lt1>
      <a:dk2>
        <a:srgbClr val="EEECE1"/>
      </a:dk2>
      <a:lt2>
        <a:srgbClr val="1F497D"/>
      </a:lt2>
      <a:accent1>
        <a:srgbClr val="4F81BD"/>
      </a:accent1>
      <a:accent2>
        <a:srgbClr val="C0504D"/>
      </a:accent2>
      <a:accent3>
        <a:srgbClr val="000000"/>
      </a:accent3>
      <a:accent4>
        <a:srgbClr val="000000"/>
      </a:accent4>
      <a:accent5>
        <a:srgbClr val="000000"/>
      </a:accent5>
      <a:accent6>
        <a:srgbClr val="000000"/>
      </a:accent6>
      <a:hlink>
        <a:srgbClr val="0000FF"/>
      </a:hlink>
      <a:folHlink>
        <a:srgbClr val="800080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50000"/>
              </a:schemeClr>
            </a:gs>
            <a:gs pos="35000">
              <a:schemeClr val="phClr">
                <a:tint val="37000"/>
                <a:satMod val="37000"/>
              </a:schemeClr>
            </a:gs>
            <a:gs pos="100000">
              <a:schemeClr val="phClr">
                <a:tint val="15000"/>
                <a:satMod val="1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50000"/>
                <a:satMod val="50000"/>
              </a:schemeClr>
            </a:gs>
            <a:gs pos="35000">
              <a:schemeClr val="phClr">
                <a:tint val="37000"/>
                <a:satMod val="37000"/>
              </a:schemeClr>
            </a:gs>
            <a:gs pos="100000">
              <a:schemeClr val="phClr">
                <a:tint val="15000"/>
                <a:satMod val="15000"/>
              </a:schemeClr>
            </a:gs>
          </a:gsLst>
          <a:lin ang="16200000" scaled="1"/>
        </a:gradFill>
      </a:fillStyleLst>
      <a:lnStyleLst>
        <a:ln w="9259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3000" dir="5400000" rotWithShape="0">
              <a:schemeClr val="phClr">
                <a:alpha val="38000"/>
              </a:schemeClr>
            </a:outerShdw>
          </a:effectLst>
        </a:effectStyle>
        <a:effectStyle>
          <a:effectLst>
            <a:outerShdw blurRad="40000" dist="23000" dir="5400000" rotWithShape="0">
              <a:schemeClr val="phClr">
                <a:alpha val="35000"/>
              </a:schemeClr>
            </a:outerShdw>
          </a:effectLst>
        </a:effectStyle>
        <a:effectStyle>
          <a:effectLst>
            <a:outerShdw blurRad="40000" dist="23000" dir="5400000" rotWithShape="0">
              <a:schemeClr val="phClr">
                <a:alpha val="35000"/>
              </a:scheme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/>
            </a:gs>
            <a:gs pos="35000">
              <a:schemeClr val="phClr"/>
            </a:gs>
            <a:gs pos="100000">
              <a:schemeClr val="phClr"/>
            </a:gs>
          </a:gsLst>
        </a:gradFill>
        <a:gradFill rotWithShape="1">
          <a:gsLst>
            <a:gs pos="0">
              <a:schemeClr val="phClr"/>
            </a:gs>
            <a:gs pos="35000">
              <a:schemeClr val="phClr"/>
            </a:gs>
            <a:gs pos="100000">
              <a:schemeClr val="phClr"/>
            </a:gs>
          </a:gsLst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">
      <a:dk1>
        <a:srgbClr val="FFFFFF"/>
      </a:dk1>
      <a:lt1>
        <a:srgbClr val="000000"/>
      </a:lt1>
      <a:dk2>
        <a:srgbClr val="EEECE1"/>
      </a:dk2>
      <a:lt2>
        <a:srgbClr val="1F497D"/>
      </a:lt2>
      <a:accent1>
        <a:srgbClr val="4F81BD"/>
      </a:accent1>
      <a:accent2>
        <a:srgbClr val="C0504D"/>
      </a:accent2>
      <a:accent3>
        <a:srgbClr val="000000"/>
      </a:accent3>
      <a:accent4>
        <a:srgbClr val="000000"/>
      </a:accent4>
      <a:accent5>
        <a:srgbClr val="000000"/>
      </a:accent5>
      <a:accent6>
        <a:srgbClr val="000000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50000"/>
              </a:schemeClr>
            </a:gs>
            <a:gs pos="35000">
              <a:schemeClr val="phClr">
                <a:tint val="37000"/>
                <a:satMod val="37000"/>
              </a:schemeClr>
            </a:gs>
            <a:gs pos="100000">
              <a:schemeClr val="phClr">
                <a:tint val="15000"/>
                <a:satMod val="1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50000"/>
                <a:satMod val="50000"/>
              </a:schemeClr>
            </a:gs>
            <a:gs pos="35000">
              <a:schemeClr val="phClr">
                <a:tint val="37000"/>
                <a:satMod val="37000"/>
              </a:schemeClr>
            </a:gs>
            <a:gs pos="100000">
              <a:schemeClr val="phClr">
                <a:tint val="15000"/>
                <a:satMod val="15000"/>
              </a:schemeClr>
            </a:gs>
          </a:gsLst>
          <a:lin ang="16200000" scaled="1"/>
        </a:gradFill>
      </a:fillStyleLst>
      <a:lnStyleLst>
        <a:ln w="9259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3000" dir="5400000" rotWithShape="0">
              <a:schemeClr val="phClr">
                <a:alpha val="38000"/>
              </a:schemeClr>
            </a:outerShdw>
          </a:effectLst>
        </a:effectStyle>
        <a:effectStyle>
          <a:effectLst>
            <a:outerShdw blurRad="40000" dist="23000" dir="5400000" rotWithShape="0">
              <a:schemeClr val="phClr">
                <a:alpha val="35000"/>
              </a:schemeClr>
            </a:outerShdw>
          </a:effectLst>
        </a:effectStyle>
        <a:effectStyle>
          <a:effectLst>
            <a:outerShdw blurRad="40000" dist="23000" dir="5400000" rotWithShape="0">
              <a:schemeClr val="phClr">
                <a:alpha val="35000"/>
              </a:scheme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/>
            </a:gs>
            <a:gs pos="35000">
              <a:schemeClr val="phClr"/>
            </a:gs>
            <a:gs pos="100000">
              <a:schemeClr val="phClr"/>
            </a:gs>
          </a:gsLst>
        </a:gradFill>
        <a:gradFill rotWithShape="1">
          <a:gsLst>
            <a:gs pos="0">
              <a:schemeClr val="phClr"/>
            </a:gs>
            <a:gs pos="35000">
              <a:schemeClr val="phClr"/>
            </a:gs>
            <a:gs pos="100000">
              <a:schemeClr val="phClr"/>
            </a:gs>
          </a:gsLst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104</TotalTime>
  <Words>296</Words>
  <Application>Microsoft Office PowerPoint</Application>
  <PresentationFormat>全屏显示(4:3)</PresentationFormat>
  <Paragraphs>74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微软雅黑</vt:lpstr>
      <vt:lpstr>Calibri</vt:lpstr>
      <vt:lpstr>MS PGothic</vt:lpstr>
      <vt:lpstr/>
      <vt:lpstr/>
      <vt:lpstr>幻灯片 1</vt:lpstr>
      <vt:lpstr>幻灯片 2</vt:lpstr>
      <vt:lpstr>学生会八大部门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13</cp:revision>
  <dcterms:modified xsi:type="dcterms:W3CDTF">2015-07-16T01:59:41Z</dcterms:modified>
</cp:coreProperties>
</file>