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87" r:id="rId2"/>
    <p:sldId id="286" r:id="rId3"/>
    <p:sldId id="260" r:id="rId4"/>
    <p:sldId id="270" r:id="rId5"/>
    <p:sldId id="265" r:id="rId6"/>
    <p:sldId id="282" r:id="rId7"/>
    <p:sldId id="268" r:id="rId8"/>
    <p:sldId id="274" r:id="rId9"/>
    <p:sldId id="280" r:id="rId10"/>
    <p:sldId id="283" r:id="rId11"/>
    <p:sldId id="284" r:id="rId12"/>
    <p:sldId id="288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2" userDrawn="1">
          <p15:clr>
            <a:srgbClr val="A4A3A4"/>
          </p15:clr>
        </p15:guide>
        <p15:guide id="2" pos="415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aoxuan Zeng" initials="xZ" lastIdx="1" clrIdx="0">
    <p:extLst>
      <p:ext uri="{19B8F6BF-5375-455C-9EA6-DF929625EA0E}">
        <p15:presenceInfo xmlns:p15="http://schemas.microsoft.com/office/powerpoint/2012/main" xmlns="" userId="2cdfe4fe6c7e16b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0D23"/>
    <a:srgbClr val="F0DF00"/>
    <a:srgbClr val="FFEC0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5059" autoAdjust="0"/>
  </p:normalViewPr>
  <p:slideViewPr>
    <p:cSldViewPr snapToGrid="0">
      <p:cViewPr varScale="1">
        <p:scale>
          <a:sx n="129" d="100"/>
          <a:sy n="129" d="100"/>
        </p:scale>
        <p:origin x="-1104" y="-84"/>
      </p:cViewPr>
      <p:guideLst>
        <p:guide orient="horz" pos="232"/>
        <p:guide pos="41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08-23T16:42:25.641" idx="1">
    <p:pos x="10" y="10"/>
    <p:text/>
    <p:extLst>
      <p:ext uri="{C676402C-5697-4E1C-873F-D02D1690AC5C}">
        <p15:threadingInfo xmlns:p15="http://schemas.microsoft.com/office/powerpoint/2012/main" xmlns="" timeZoneBias="-4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38861F-529F-4270-8DE9-84777EBAD0A1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18F09-5854-43D5-BC8D-088631B89F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59023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4200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2425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9907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25004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29051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31996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258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75523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53203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1117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89831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31231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50239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accent1">
                <a:lumMod val="5000"/>
                <a:lumOff val="95000"/>
              </a:schemeClr>
            </a:gs>
            <a:gs pos="85000">
              <a:schemeClr val="bg1">
                <a:lumMod val="85000"/>
              </a:schemeClr>
            </a:gs>
            <a:gs pos="100000">
              <a:schemeClr val="bg1">
                <a:lumMod val="75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70364-8C18-4747-B562-0D9376530B6F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9432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1554262" y="2189583"/>
            <a:ext cx="8025952" cy="9292590"/>
          </a:xfrm>
          <a:prstGeom prst="ellipse">
            <a:avLst/>
          </a:prstGeom>
          <a:noFill/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2061038" y="264390"/>
            <a:ext cx="8025952" cy="9292590"/>
          </a:xfrm>
          <a:prstGeom prst="ellipse">
            <a:avLst/>
          </a:prstGeom>
          <a:noFill/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2244691" y="-3201221"/>
            <a:ext cx="8025952" cy="9292590"/>
          </a:xfrm>
          <a:prstGeom prst="ellipse">
            <a:avLst/>
          </a:prstGeom>
          <a:noFill/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2567814" y="-1844013"/>
            <a:ext cx="8025952" cy="9292590"/>
          </a:xfrm>
          <a:prstGeom prst="ellipse">
            <a:avLst/>
          </a:prstGeom>
          <a:noFill/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3881310"/>
            <a:ext cx="9144000" cy="14058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906159" y="1757286"/>
            <a:ext cx="2988001" cy="2988000"/>
            <a:chOff x="790674" y="2802825"/>
            <a:chExt cx="2177063" cy="2166510"/>
          </a:xfrm>
        </p:grpSpPr>
        <p:grpSp>
          <p:nvGrpSpPr>
            <p:cNvPr id="16" name="组合 15"/>
            <p:cNvGrpSpPr/>
            <p:nvPr/>
          </p:nvGrpSpPr>
          <p:grpSpPr>
            <a:xfrm>
              <a:off x="790674" y="2802825"/>
              <a:ext cx="2177063" cy="2166510"/>
              <a:chOff x="3176814" y="2291386"/>
              <a:chExt cx="2522171" cy="2628240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3176814" y="2291386"/>
                <a:ext cx="2522171" cy="262824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3222395" y="2338884"/>
                <a:ext cx="2431007" cy="2533243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853807" y="3471530"/>
              <a:ext cx="2050798" cy="8290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升职记</a:t>
              </a:r>
              <a:endParaRPr lang="zh-CN" altLang="en-US" sz="7200" b="1" dirty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20262" y="368300"/>
            <a:ext cx="2268000" cy="2268001"/>
            <a:chOff x="2174050" y="1514779"/>
            <a:chExt cx="2368994" cy="2853828"/>
          </a:xfrm>
        </p:grpSpPr>
        <p:grpSp>
          <p:nvGrpSpPr>
            <p:cNvPr id="23" name="组合 22"/>
            <p:cNvGrpSpPr/>
            <p:nvPr/>
          </p:nvGrpSpPr>
          <p:grpSpPr>
            <a:xfrm>
              <a:off x="2174050" y="1514779"/>
              <a:ext cx="2368994" cy="2853828"/>
              <a:chOff x="3176814" y="2273198"/>
              <a:chExt cx="4093048" cy="5177482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3176814" y="2273198"/>
                <a:ext cx="4093048" cy="5177482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274268" y="2396471"/>
                <a:ext cx="3898141" cy="4930935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2286670" y="2186505"/>
              <a:ext cx="2143755" cy="151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小强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642159" y="940561"/>
            <a:ext cx="396000" cy="396000"/>
            <a:chOff x="3798490" y="3769030"/>
            <a:chExt cx="726964" cy="745697"/>
          </a:xfrm>
        </p:grpSpPr>
        <p:sp>
          <p:nvSpPr>
            <p:cNvPr id="58" name="椭圆 57"/>
            <p:cNvSpPr/>
            <p:nvPr/>
          </p:nvSpPr>
          <p:spPr>
            <a:xfrm>
              <a:off x="3798490" y="3769030"/>
              <a:ext cx="726964" cy="745697"/>
            </a:xfrm>
            <a:prstGeom prst="ellipse">
              <a:avLst/>
            </a:pr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831536" y="3802927"/>
              <a:ext cx="660876" cy="677906"/>
            </a:xfrm>
            <a:prstGeom prst="ellipse">
              <a:avLst/>
            </a:prstGeom>
            <a:gradFill flip="none" rotWithShape="1">
              <a:gsLst>
                <a:gs pos="49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182489" y="4384200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邹鑫 著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3894160" y="4994527"/>
            <a:ext cx="756000" cy="756000"/>
            <a:chOff x="7438567" y="5834762"/>
            <a:chExt cx="756000" cy="756000"/>
          </a:xfrm>
        </p:grpSpPr>
        <p:sp>
          <p:nvSpPr>
            <p:cNvPr id="80" name="椭圆 79"/>
            <p:cNvSpPr/>
            <p:nvPr/>
          </p:nvSpPr>
          <p:spPr>
            <a:xfrm>
              <a:off x="7438567" y="5834762"/>
              <a:ext cx="756000" cy="756000"/>
            </a:xfrm>
            <a:prstGeom prst="ellipse">
              <a:avLst/>
            </a:pr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7456567" y="5852762"/>
              <a:ext cx="720000" cy="72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7467754" y="6012707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580790" y="81180"/>
            <a:ext cx="396000" cy="396000"/>
            <a:chOff x="3798490" y="3769030"/>
            <a:chExt cx="726964" cy="745697"/>
          </a:xfrm>
        </p:grpSpPr>
        <p:sp>
          <p:nvSpPr>
            <p:cNvPr id="84" name="椭圆 83"/>
            <p:cNvSpPr/>
            <p:nvPr/>
          </p:nvSpPr>
          <p:spPr>
            <a:xfrm>
              <a:off x="3798490" y="3769030"/>
              <a:ext cx="726964" cy="745697"/>
            </a:xfrm>
            <a:prstGeom prst="ellipse">
              <a:avLst/>
            </a:pr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3831536" y="3802927"/>
              <a:ext cx="660876" cy="677906"/>
            </a:xfrm>
            <a:prstGeom prst="ellipse">
              <a:avLst/>
            </a:prstGeom>
            <a:gradFill flip="none" rotWithShape="1">
              <a:gsLst>
                <a:gs pos="49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8326147" y="5860578"/>
            <a:ext cx="396000" cy="396000"/>
            <a:chOff x="3798490" y="3769030"/>
            <a:chExt cx="726964" cy="745697"/>
          </a:xfrm>
        </p:grpSpPr>
        <p:sp>
          <p:nvSpPr>
            <p:cNvPr id="87" name="椭圆 86"/>
            <p:cNvSpPr/>
            <p:nvPr/>
          </p:nvSpPr>
          <p:spPr>
            <a:xfrm>
              <a:off x="3798490" y="3769030"/>
              <a:ext cx="726964" cy="745697"/>
            </a:xfrm>
            <a:prstGeom prst="ellipse">
              <a:avLst/>
            </a:pr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3831536" y="3802927"/>
              <a:ext cx="660876" cy="67790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359187" y="3462655"/>
            <a:ext cx="756000" cy="756000"/>
            <a:chOff x="7438567" y="5834762"/>
            <a:chExt cx="756000" cy="756000"/>
          </a:xfrm>
        </p:grpSpPr>
        <p:sp>
          <p:nvSpPr>
            <p:cNvPr id="90" name="椭圆 89"/>
            <p:cNvSpPr/>
            <p:nvPr/>
          </p:nvSpPr>
          <p:spPr>
            <a:xfrm>
              <a:off x="7438567" y="5834762"/>
              <a:ext cx="756000" cy="756000"/>
            </a:xfrm>
            <a:prstGeom prst="ellipse">
              <a:avLst/>
            </a:pr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7456567" y="5852762"/>
              <a:ext cx="720000" cy="720000"/>
            </a:xfrm>
            <a:prstGeom prst="ellipse">
              <a:avLst/>
            </a:prstGeom>
            <a:gradFill flip="none" rotWithShape="1">
              <a:gsLst>
                <a:gs pos="28000">
                  <a:schemeClr val="bg1"/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7467754" y="6012707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311823" y="5449527"/>
            <a:ext cx="756000" cy="756000"/>
            <a:chOff x="7438567" y="5834762"/>
            <a:chExt cx="756000" cy="756000"/>
          </a:xfrm>
        </p:grpSpPr>
        <p:sp>
          <p:nvSpPr>
            <p:cNvPr id="94" name="椭圆 93"/>
            <p:cNvSpPr/>
            <p:nvPr/>
          </p:nvSpPr>
          <p:spPr>
            <a:xfrm>
              <a:off x="7438567" y="5834762"/>
              <a:ext cx="756000" cy="756000"/>
            </a:xfrm>
            <a:prstGeom prst="ellipse">
              <a:avLst/>
            </a:pr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7456567" y="5852762"/>
              <a:ext cx="720000" cy="720000"/>
            </a:xfrm>
            <a:prstGeom prst="ellipse">
              <a:avLst/>
            </a:prstGeom>
            <a:gradFill flip="none" rotWithShape="1">
              <a:gsLst>
                <a:gs pos="28000">
                  <a:schemeClr val="bg1"/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7467754" y="6012707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故事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63388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组合 106"/>
          <p:cNvGrpSpPr/>
          <p:nvPr/>
        </p:nvGrpSpPr>
        <p:grpSpPr>
          <a:xfrm>
            <a:off x="-2437859" y="999000"/>
            <a:ext cx="4860000" cy="4860000"/>
            <a:chOff x="3176814" y="2291385"/>
            <a:chExt cx="4102324" cy="4274849"/>
          </a:xfrm>
        </p:grpSpPr>
        <p:sp>
          <p:nvSpPr>
            <p:cNvPr id="109" name="椭圆 108"/>
            <p:cNvSpPr/>
            <p:nvPr/>
          </p:nvSpPr>
          <p:spPr>
            <a:xfrm>
              <a:off x="3176814" y="2291385"/>
              <a:ext cx="4102324" cy="4274849"/>
            </a:xfrm>
            <a:prstGeom prst="ellipse">
              <a:avLst/>
            </a:pr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2540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3252783" y="2370549"/>
              <a:ext cx="3950386" cy="41165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 rot="3405903">
            <a:off x="6823242" y="1422596"/>
            <a:ext cx="1686208" cy="694522"/>
            <a:chOff x="2133599" y="4028641"/>
            <a:chExt cx="2708132" cy="779318"/>
          </a:xfrm>
        </p:grpSpPr>
        <p:sp>
          <p:nvSpPr>
            <p:cNvPr id="93" name="任意多边形 92"/>
            <p:cNvSpPr/>
            <p:nvPr/>
          </p:nvSpPr>
          <p:spPr>
            <a:xfrm>
              <a:off x="2133599" y="4028641"/>
              <a:ext cx="2708132" cy="779318"/>
            </a:xfrm>
            <a:custGeom>
              <a:avLst/>
              <a:gdLst>
                <a:gd name="connsiteX0" fmla="*/ 313459 w 2708132"/>
                <a:gd name="connsiteY0" fmla="*/ 0 h 779318"/>
                <a:gd name="connsiteX1" fmla="*/ 342467 w 2708132"/>
                <a:gd name="connsiteY1" fmla="*/ 3635 h 779318"/>
                <a:gd name="connsiteX2" fmla="*/ 342467 w 2708132"/>
                <a:gd name="connsiteY2" fmla="*/ 0 h 779318"/>
                <a:gd name="connsiteX3" fmla="*/ 2365664 w 2708132"/>
                <a:gd name="connsiteY3" fmla="*/ 0 h 779318"/>
                <a:gd name="connsiteX4" fmla="*/ 2365664 w 2708132"/>
                <a:gd name="connsiteY4" fmla="*/ 3635 h 779318"/>
                <a:gd name="connsiteX5" fmla="*/ 2394673 w 2708132"/>
                <a:gd name="connsiteY5" fmla="*/ 0 h 779318"/>
                <a:gd name="connsiteX6" fmla="*/ 2708132 w 2708132"/>
                <a:gd name="connsiteY6" fmla="*/ 389659 h 779318"/>
                <a:gd name="connsiteX7" fmla="*/ 2394673 w 2708132"/>
                <a:gd name="connsiteY7" fmla="*/ 779318 h 779318"/>
                <a:gd name="connsiteX8" fmla="*/ 2365664 w 2708132"/>
                <a:gd name="connsiteY8" fmla="*/ 775683 h 779318"/>
                <a:gd name="connsiteX9" fmla="*/ 2365664 w 2708132"/>
                <a:gd name="connsiteY9" fmla="*/ 779318 h 779318"/>
                <a:gd name="connsiteX10" fmla="*/ 342467 w 2708132"/>
                <a:gd name="connsiteY10" fmla="*/ 779318 h 779318"/>
                <a:gd name="connsiteX11" fmla="*/ 342467 w 2708132"/>
                <a:gd name="connsiteY11" fmla="*/ 775683 h 779318"/>
                <a:gd name="connsiteX12" fmla="*/ 313459 w 2708132"/>
                <a:gd name="connsiteY12" fmla="*/ 779318 h 779318"/>
                <a:gd name="connsiteX13" fmla="*/ 0 w 2708132"/>
                <a:gd name="connsiteY13" fmla="*/ 389659 h 779318"/>
                <a:gd name="connsiteX14" fmla="*/ 313459 w 2708132"/>
                <a:gd name="connsiteY14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08132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2365664" y="0"/>
                  </a:lnTo>
                  <a:lnTo>
                    <a:pt x="2365664" y="3635"/>
                  </a:lnTo>
                  <a:lnTo>
                    <a:pt x="2394673" y="0"/>
                  </a:lnTo>
                  <a:cubicBezTo>
                    <a:pt x="2567792" y="0"/>
                    <a:pt x="2708132" y="174456"/>
                    <a:pt x="2708132" y="389659"/>
                  </a:cubicBezTo>
                  <a:cubicBezTo>
                    <a:pt x="2708132" y="604862"/>
                    <a:pt x="2567792" y="779318"/>
                    <a:pt x="2394673" y="779318"/>
                  </a:cubicBezTo>
                  <a:lnTo>
                    <a:pt x="2365664" y="775683"/>
                  </a:lnTo>
                  <a:lnTo>
                    <a:pt x="2365664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>
              <a:off x="2162607" y="4080595"/>
              <a:ext cx="2650116" cy="675411"/>
            </a:xfrm>
            <a:custGeom>
              <a:avLst/>
              <a:gdLst>
                <a:gd name="connsiteX0" fmla="*/ 268866 w 2650116"/>
                <a:gd name="connsiteY0" fmla="*/ 0 h 675411"/>
                <a:gd name="connsiteX1" fmla="*/ 2336657 w 2650116"/>
                <a:gd name="connsiteY1" fmla="*/ 0 h 675411"/>
                <a:gd name="connsiteX2" fmla="*/ 2336657 w 2650116"/>
                <a:gd name="connsiteY2" fmla="*/ 3473 h 675411"/>
                <a:gd name="connsiteX3" fmla="*/ 2365665 w 2650116"/>
                <a:gd name="connsiteY3" fmla="*/ 1 h 675411"/>
                <a:gd name="connsiteX4" fmla="*/ 2650116 w 2650116"/>
                <a:gd name="connsiteY4" fmla="*/ 337706 h 675411"/>
                <a:gd name="connsiteX5" fmla="*/ 2365665 w 2650116"/>
                <a:gd name="connsiteY5" fmla="*/ 675411 h 675411"/>
                <a:gd name="connsiteX6" fmla="*/ 2336657 w 2650116"/>
                <a:gd name="connsiteY6" fmla="*/ 671940 h 675411"/>
                <a:gd name="connsiteX7" fmla="*/ 2336657 w 2650116"/>
                <a:gd name="connsiteY7" fmla="*/ 675409 h 675411"/>
                <a:gd name="connsiteX8" fmla="*/ 284468 w 2650116"/>
                <a:gd name="connsiteY8" fmla="*/ 675409 h 675411"/>
                <a:gd name="connsiteX9" fmla="*/ 284451 w 2650116"/>
                <a:gd name="connsiteY9" fmla="*/ 675411 h 675411"/>
                <a:gd name="connsiteX10" fmla="*/ 284434 w 2650116"/>
                <a:gd name="connsiteY10" fmla="*/ 675409 h 675411"/>
                <a:gd name="connsiteX11" fmla="*/ 268866 w 2650116"/>
                <a:gd name="connsiteY11" fmla="*/ 675409 h 675411"/>
                <a:gd name="connsiteX12" fmla="*/ 268866 w 2650116"/>
                <a:gd name="connsiteY12" fmla="*/ 673546 h 675411"/>
                <a:gd name="connsiteX13" fmla="*/ 227124 w 2650116"/>
                <a:gd name="connsiteY13" fmla="*/ 668550 h 675411"/>
                <a:gd name="connsiteX14" fmla="*/ 0 w 2650116"/>
                <a:gd name="connsiteY14" fmla="*/ 337706 h 675411"/>
                <a:gd name="connsiteX15" fmla="*/ 227124 w 2650116"/>
                <a:gd name="connsiteY15" fmla="*/ 6862 h 675411"/>
                <a:gd name="connsiteX16" fmla="*/ 268866 w 2650116"/>
                <a:gd name="connsiteY16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0116" h="675411">
                  <a:moveTo>
                    <a:pt x="268866" y="0"/>
                  </a:moveTo>
                  <a:lnTo>
                    <a:pt x="2336657" y="0"/>
                  </a:lnTo>
                  <a:lnTo>
                    <a:pt x="2336657" y="3473"/>
                  </a:lnTo>
                  <a:lnTo>
                    <a:pt x="2365665" y="1"/>
                  </a:lnTo>
                  <a:cubicBezTo>
                    <a:pt x="2522763" y="1"/>
                    <a:pt x="2650116" y="151197"/>
                    <a:pt x="2650116" y="337706"/>
                  </a:cubicBezTo>
                  <a:cubicBezTo>
                    <a:pt x="2650116" y="524215"/>
                    <a:pt x="2522763" y="675411"/>
                    <a:pt x="2365665" y="675411"/>
                  </a:cubicBezTo>
                  <a:lnTo>
                    <a:pt x="2336657" y="671940"/>
                  </a:lnTo>
                  <a:lnTo>
                    <a:pt x="2336657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4" y="675409"/>
                  </a:lnTo>
                  <a:lnTo>
                    <a:pt x="268866" y="675409"/>
                  </a:lnTo>
                  <a:lnTo>
                    <a:pt x="268866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6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 rot="3051720">
            <a:off x="6609239" y="4234716"/>
            <a:ext cx="1770859" cy="694522"/>
            <a:chOff x="2133599" y="4028641"/>
            <a:chExt cx="2708132" cy="779318"/>
          </a:xfrm>
        </p:grpSpPr>
        <p:sp>
          <p:nvSpPr>
            <p:cNvPr id="54" name="任意多边形 53"/>
            <p:cNvSpPr/>
            <p:nvPr/>
          </p:nvSpPr>
          <p:spPr>
            <a:xfrm>
              <a:off x="2133599" y="4028641"/>
              <a:ext cx="2708132" cy="779318"/>
            </a:xfrm>
            <a:custGeom>
              <a:avLst/>
              <a:gdLst>
                <a:gd name="connsiteX0" fmla="*/ 313459 w 2708132"/>
                <a:gd name="connsiteY0" fmla="*/ 0 h 779318"/>
                <a:gd name="connsiteX1" fmla="*/ 342467 w 2708132"/>
                <a:gd name="connsiteY1" fmla="*/ 3635 h 779318"/>
                <a:gd name="connsiteX2" fmla="*/ 342467 w 2708132"/>
                <a:gd name="connsiteY2" fmla="*/ 0 h 779318"/>
                <a:gd name="connsiteX3" fmla="*/ 2365664 w 2708132"/>
                <a:gd name="connsiteY3" fmla="*/ 0 h 779318"/>
                <a:gd name="connsiteX4" fmla="*/ 2365664 w 2708132"/>
                <a:gd name="connsiteY4" fmla="*/ 3635 h 779318"/>
                <a:gd name="connsiteX5" fmla="*/ 2394673 w 2708132"/>
                <a:gd name="connsiteY5" fmla="*/ 0 h 779318"/>
                <a:gd name="connsiteX6" fmla="*/ 2708132 w 2708132"/>
                <a:gd name="connsiteY6" fmla="*/ 389659 h 779318"/>
                <a:gd name="connsiteX7" fmla="*/ 2394673 w 2708132"/>
                <a:gd name="connsiteY7" fmla="*/ 779318 h 779318"/>
                <a:gd name="connsiteX8" fmla="*/ 2365664 w 2708132"/>
                <a:gd name="connsiteY8" fmla="*/ 775683 h 779318"/>
                <a:gd name="connsiteX9" fmla="*/ 2365664 w 2708132"/>
                <a:gd name="connsiteY9" fmla="*/ 779318 h 779318"/>
                <a:gd name="connsiteX10" fmla="*/ 342467 w 2708132"/>
                <a:gd name="connsiteY10" fmla="*/ 779318 h 779318"/>
                <a:gd name="connsiteX11" fmla="*/ 342467 w 2708132"/>
                <a:gd name="connsiteY11" fmla="*/ 775683 h 779318"/>
                <a:gd name="connsiteX12" fmla="*/ 313459 w 2708132"/>
                <a:gd name="connsiteY12" fmla="*/ 779318 h 779318"/>
                <a:gd name="connsiteX13" fmla="*/ 0 w 2708132"/>
                <a:gd name="connsiteY13" fmla="*/ 389659 h 779318"/>
                <a:gd name="connsiteX14" fmla="*/ 313459 w 2708132"/>
                <a:gd name="connsiteY14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08132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2365664" y="0"/>
                  </a:lnTo>
                  <a:lnTo>
                    <a:pt x="2365664" y="3635"/>
                  </a:lnTo>
                  <a:lnTo>
                    <a:pt x="2394673" y="0"/>
                  </a:lnTo>
                  <a:cubicBezTo>
                    <a:pt x="2567792" y="0"/>
                    <a:pt x="2708132" y="174456"/>
                    <a:pt x="2708132" y="389659"/>
                  </a:cubicBezTo>
                  <a:cubicBezTo>
                    <a:pt x="2708132" y="604862"/>
                    <a:pt x="2567792" y="779318"/>
                    <a:pt x="2394673" y="779318"/>
                  </a:cubicBezTo>
                  <a:lnTo>
                    <a:pt x="2365664" y="775683"/>
                  </a:lnTo>
                  <a:lnTo>
                    <a:pt x="2365664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2162607" y="4080595"/>
              <a:ext cx="2650116" cy="675411"/>
            </a:xfrm>
            <a:custGeom>
              <a:avLst/>
              <a:gdLst>
                <a:gd name="connsiteX0" fmla="*/ 268866 w 2650116"/>
                <a:gd name="connsiteY0" fmla="*/ 0 h 675411"/>
                <a:gd name="connsiteX1" fmla="*/ 2336657 w 2650116"/>
                <a:gd name="connsiteY1" fmla="*/ 0 h 675411"/>
                <a:gd name="connsiteX2" fmla="*/ 2336657 w 2650116"/>
                <a:gd name="connsiteY2" fmla="*/ 3473 h 675411"/>
                <a:gd name="connsiteX3" fmla="*/ 2365665 w 2650116"/>
                <a:gd name="connsiteY3" fmla="*/ 1 h 675411"/>
                <a:gd name="connsiteX4" fmla="*/ 2650116 w 2650116"/>
                <a:gd name="connsiteY4" fmla="*/ 337706 h 675411"/>
                <a:gd name="connsiteX5" fmla="*/ 2365665 w 2650116"/>
                <a:gd name="connsiteY5" fmla="*/ 675411 h 675411"/>
                <a:gd name="connsiteX6" fmla="*/ 2336657 w 2650116"/>
                <a:gd name="connsiteY6" fmla="*/ 671940 h 675411"/>
                <a:gd name="connsiteX7" fmla="*/ 2336657 w 2650116"/>
                <a:gd name="connsiteY7" fmla="*/ 675409 h 675411"/>
                <a:gd name="connsiteX8" fmla="*/ 284468 w 2650116"/>
                <a:gd name="connsiteY8" fmla="*/ 675409 h 675411"/>
                <a:gd name="connsiteX9" fmla="*/ 284451 w 2650116"/>
                <a:gd name="connsiteY9" fmla="*/ 675411 h 675411"/>
                <a:gd name="connsiteX10" fmla="*/ 284434 w 2650116"/>
                <a:gd name="connsiteY10" fmla="*/ 675409 h 675411"/>
                <a:gd name="connsiteX11" fmla="*/ 268866 w 2650116"/>
                <a:gd name="connsiteY11" fmla="*/ 675409 h 675411"/>
                <a:gd name="connsiteX12" fmla="*/ 268866 w 2650116"/>
                <a:gd name="connsiteY12" fmla="*/ 673546 h 675411"/>
                <a:gd name="connsiteX13" fmla="*/ 227124 w 2650116"/>
                <a:gd name="connsiteY13" fmla="*/ 668550 h 675411"/>
                <a:gd name="connsiteX14" fmla="*/ 0 w 2650116"/>
                <a:gd name="connsiteY14" fmla="*/ 337706 h 675411"/>
                <a:gd name="connsiteX15" fmla="*/ 227124 w 2650116"/>
                <a:gd name="connsiteY15" fmla="*/ 6862 h 675411"/>
                <a:gd name="connsiteX16" fmla="*/ 268866 w 2650116"/>
                <a:gd name="connsiteY16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0116" h="675411">
                  <a:moveTo>
                    <a:pt x="268866" y="0"/>
                  </a:moveTo>
                  <a:lnTo>
                    <a:pt x="2336657" y="0"/>
                  </a:lnTo>
                  <a:lnTo>
                    <a:pt x="2336657" y="3473"/>
                  </a:lnTo>
                  <a:lnTo>
                    <a:pt x="2365665" y="1"/>
                  </a:lnTo>
                  <a:cubicBezTo>
                    <a:pt x="2522763" y="1"/>
                    <a:pt x="2650116" y="151197"/>
                    <a:pt x="2650116" y="337706"/>
                  </a:cubicBezTo>
                  <a:cubicBezTo>
                    <a:pt x="2650116" y="524215"/>
                    <a:pt x="2522763" y="675411"/>
                    <a:pt x="2365665" y="675411"/>
                  </a:cubicBezTo>
                  <a:lnTo>
                    <a:pt x="2336657" y="671940"/>
                  </a:lnTo>
                  <a:lnTo>
                    <a:pt x="2336657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4" y="675409"/>
                  </a:lnTo>
                  <a:lnTo>
                    <a:pt x="268866" y="675409"/>
                  </a:lnTo>
                  <a:lnTo>
                    <a:pt x="268866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6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 rot="9408308">
            <a:off x="983549" y="1063905"/>
            <a:ext cx="1497470" cy="694522"/>
            <a:chOff x="2133599" y="4028641"/>
            <a:chExt cx="2708132" cy="779318"/>
          </a:xfrm>
        </p:grpSpPr>
        <p:sp>
          <p:nvSpPr>
            <p:cNvPr id="16" name="任意多边形 15"/>
            <p:cNvSpPr/>
            <p:nvPr/>
          </p:nvSpPr>
          <p:spPr>
            <a:xfrm>
              <a:off x="2133599" y="4028641"/>
              <a:ext cx="2708132" cy="779318"/>
            </a:xfrm>
            <a:custGeom>
              <a:avLst/>
              <a:gdLst>
                <a:gd name="connsiteX0" fmla="*/ 313459 w 2708132"/>
                <a:gd name="connsiteY0" fmla="*/ 0 h 779318"/>
                <a:gd name="connsiteX1" fmla="*/ 342467 w 2708132"/>
                <a:gd name="connsiteY1" fmla="*/ 3635 h 779318"/>
                <a:gd name="connsiteX2" fmla="*/ 342467 w 2708132"/>
                <a:gd name="connsiteY2" fmla="*/ 0 h 779318"/>
                <a:gd name="connsiteX3" fmla="*/ 2365664 w 2708132"/>
                <a:gd name="connsiteY3" fmla="*/ 0 h 779318"/>
                <a:gd name="connsiteX4" fmla="*/ 2365664 w 2708132"/>
                <a:gd name="connsiteY4" fmla="*/ 3635 h 779318"/>
                <a:gd name="connsiteX5" fmla="*/ 2394673 w 2708132"/>
                <a:gd name="connsiteY5" fmla="*/ 0 h 779318"/>
                <a:gd name="connsiteX6" fmla="*/ 2708132 w 2708132"/>
                <a:gd name="connsiteY6" fmla="*/ 389659 h 779318"/>
                <a:gd name="connsiteX7" fmla="*/ 2394673 w 2708132"/>
                <a:gd name="connsiteY7" fmla="*/ 779318 h 779318"/>
                <a:gd name="connsiteX8" fmla="*/ 2365664 w 2708132"/>
                <a:gd name="connsiteY8" fmla="*/ 775683 h 779318"/>
                <a:gd name="connsiteX9" fmla="*/ 2365664 w 2708132"/>
                <a:gd name="connsiteY9" fmla="*/ 779318 h 779318"/>
                <a:gd name="connsiteX10" fmla="*/ 342467 w 2708132"/>
                <a:gd name="connsiteY10" fmla="*/ 779318 h 779318"/>
                <a:gd name="connsiteX11" fmla="*/ 342467 w 2708132"/>
                <a:gd name="connsiteY11" fmla="*/ 775683 h 779318"/>
                <a:gd name="connsiteX12" fmla="*/ 313459 w 2708132"/>
                <a:gd name="connsiteY12" fmla="*/ 779318 h 779318"/>
                <a:gd name="connsiteX13" fmla="*/ 0 w 2708132"/>
                <a:gd name="connsiteY13" fmla="*/ 389659 h 779318"/>
                <a:gd name="connsiteX14" fmla="*/ 313459 w 2708132"/>
                <a:gd name="connsiteY14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08132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2365664" y="0"/>
                  </a:lnTo>
                  <a:lnTo>
                    <a:pt x="2365664" y="3635"/>
                  </a:lnTo>
                  <a:lnTo>
                    <a:pt x="2394673" y="0"/>
                  </a:lnTo>
                  <a:cubicBezTo>
                    <a:pt x="2567792" y="0"/>
                    <a:pt x="2708132" y="174456"/>
                    <a:pt x="2708132" y="389659"/>
                  </a:cubicBezTo>
                  <a:cubicBezTo>
                    <a:pt x="2708132" y="604862"/>
                    <a:pt x="2567792" y="779318"/>
                    <a:pt x="2394673" y="779318"/>
                  </a:cubicBezTo>
                  <a:lnTo>
                    <a:pt x="2365664" y="775683"/>
                  </a:lnTo>
                  <a:lnTo>
                    <a:pt x="2365664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162607" y="4080595"/>
              <a:ext cx="2650116" cy="675411"/>
            </a:xfrm>
            <a:custGeom>
              <a:avLst/>
              <a:gdLst>
                <a:gd name="connsiteX0" fmla="*/ 268866 w 2650116"/>
                <a:gd name="connsiteY0" fmla="*/ 0 h 675411"/>
                <a:gd name="connsiteX1" fmla="*/ 2336657 w 2650116"/>
                <a:gd name="connsiteY1" fmla="*/ 0 h 675411"/>
                <a:gd name="connsiteX2" fmla="*/ 2336657 w 2650116"/>
                <a:gd name="connsiteY2" fmla="*/ 3473 h 675411"/>
                <a:gd name="connsiteX3" fmla="*/ 2365665 w 2650116"/>
                <a:gd name="connsiteY3" fmla="*/ 1 h 675411"/>
                <a:gd name="connsiteX4" fmla="*/ 2650116 w 2650116"/>
                <a:gd name="connsiteY4" fmla="*/ 337706 h 675411"/>
                <a:gd name="connsiteX5" fmla="*/ 2365665 w 2650116"/>
                <a:gd name="connsiteY5" fmla="*/ 675411 h 675411"/>
                <a:gd name="connsiteX6" fmla="*/ 2336657 w 2650116"/>
                <a:gd name="connsiteY6" fmla="*/ 671940 h 675411"/>
                <a:gd name="connsiteX7" fmla="*/ 2336657 w 2650116"/>
                <a:gd name="connsiteY7" fmla="*/ 675409 h 675411"/>
                <a:gd name="connsiteX8" fmla="*/ 284468 w 2650116"/>
                <a:gd name="connsiteY8" fmla="*/ 675409 h 675411"/>
                <a:gd name="connsiteX9" fmla="*/ 284451 w 2650116"/>
                <a:gd name="connsiteY9" fmla="*/ 675411 h 675411"/>
                <a:gd name="connsiteX10" fmla="*/ 284434 w 2650116"/>
                <a:gd name="connsiteY10" fmla="*/ 675409 h 675411"/>
                <a:gd name="connsiteX11" fmla="*/ 268866 w 2650116"/>
                <a:gd name="connsiteY11" fmla="*/ 675409 h 675411"/>
                <a:gd name="connsiteX12" fmla="*/ 268866 w 2650116"/>
                <a:gd name="connsiteY12" fmla="*/ 673546 h 675411"/>
                <a:gd name="connsiteX13" fmla="*/ 227124 w 2650116"/>
                <a:gd name="connsiteY13" fmla="*/ 668550 h 675411"/>
                <a:gd name="connsiteX14" fmla="*/ 0 w 2650116"/>
                <a:gd name="connsiteY14" fmla="*/ 337706 h 675411"/>
                <a:gd name="connsiteX15" fmla="*/ 227124 w 2650116"/>
                <a:gd name="connsiteY15" fmla="*/ 6862 h 675411"/>
                <a:gd name="connsiteX16" fmla="*/ 268866 w 2650116"/>
                <a:gd name="connsiteY16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0116" h="675411">
                  <a:moveTo>
                    <a:pt x="268866" y="0"/>
                  </a:moveTo>
                  <a:lnTo>
                    <a:pt x="2336657" y="0"/>
                  </a:lnTo>
                  <a:lnTo>
                    <a:pt x="2336657" y="3473"/>
                  </a:lnTo>
                  <a:lnTo>
                    <a:pt x="2365665" y="1"/>
                  </a:lnTo>
                  <a:cubicBezTo>
                    <a:pt x="2522763" y="1"/>
                    <a:pt x="2650116" y="151197"/>
                    <a:pt x="2650116" y="337706"/>
                  </a:cubicBezTo>
                  <a:cubicBezTo>
                    <a:pt x="2650116" y="524215"/>
                    <a:pt x="2522763" y="675411"/>
                    <a:pt x="2365665" y="675411"/>
                  </a:cubicBezTo>
                  <a:lnTo>
                    <a:pt x="2336657" y="671940"/>
                  </a:lnTo>
                  <a:lnTo>
                    <a:pt x="2336657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4" y="675409"/>
                  </a:lnTo>
                  <a:lnTo>
                    <a:pt x="268866" y="675409"/>
                  </a:lnTo>
                  <a:lnTo>
                    <a:pt x="268866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6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 rot="4341295">
            <a:off x="2688251" y="3141614"/>
            <a:ext cx="1894837" cy="694522"/>
            <a:chOff x="2133599" y="4028641"/>
            <a:chExt cx="2708132" cy="779318"/>
          </a:xfrm>
        </p:grpSpPr>
        <p:sp>
          <p:nvSpPr>
            <p:cNvPr id="46" name="任意多边形 45"/>
            <p:cNvSpPr/>
            <p:nvPr/>
          </p:nvSpPr>
          <p:spPr>
            <a:xfrm>
              <a:off x="2133599" y="4028641"/>
              <a:ext cx="2708132" cy="779318"/>
            </a:xfrm>
            <a:custGeom>
              <a:avLst/>
              <a:gdLst>
                <a:gd name="connsiteX0" fmla="*/ 313459 w 2708132"/>
                <a:gd name="connsiteY0" fmla="*/ 0 h 779318"/>
                <a:gd name="connsiteX1" fmla="*/ 342467 w 2708132"/>
                <a:gd name="connsiteY1" fmla="*/ 3635 h 779318"/>
                <a:gd name="connsiteX2" fmla="*/ 342467 w 2708132"/>
                <a:gd name="connsiteY2" fmla="*/ 0 h 779318"/>
                <a:gd name="connsiteX3" fmla="*/ 2365664 w 2708132"/>
                <a:gd name="connsiteY3" fmla="*/ 0 h 779318"/>
                <a:gd name="connsiteX4" fmla="*/ 2365664 w 2708132"/>
                <a:gd name="connsiteY4" fmla="*/ 3635 h 779318"/>
                <a:gd name="connsiteX5" fmla="*/ 2394673 w 2708132"/>
                <a:gd name="connsiteY5" fmla="*/ 0 h 779318"/>
                <a:gd name="connsiteX6" fmla="*/ 2708132 w 2708132"/>
                <a:gd name="connsiteY6" fmla="*/ 389659 h 779318"/>
                <a:gd name="connsiteX7" fmla="*/ 2394673 w 2708132"/>
                <a:gd name="connsiteY7" fmla="*/ 779318 h 779318"/>
                <a:gd name="connsiteX8" fmla="*/ 2365664 w 2708132"/>
                <a:gd name="connsiteY8" fmla="*/ 775683 h 779318"/>
                <a:gd name="connsiteX9" fmla="*/ 2365664 w 2708132"/>
                <a:gd name="connsiteY9" fmla="*/ 779318 h 779318"/>
                <a:gd name="connsiteX10" fmla="*/ 342467 w 2708132"/>
                <a:gd name="connsiteY10" fmla="*/ 779318 h 779318"/>
                <a:gd name="connsiteX11" fmla="*/ 342467 w 2708132"/>
                <a:gd name="connsiteY11" fmla="*/ 775683 h 779318"/>
                <a:gd name="connsiteX12" fmla="*/ 313459 w 2708132"/>
                <a:gd name="connsiteY12" fmla="*/ 779318 h 779318"/>
                <a:gd name="connsiteX13" fmla="*/ 0 w 2708132"/>
                <a:gd name="connsiteY13" fmla="*/ 389659 h 779318"/>
                <a:gd name="connsiteX14" fmla="*/ 313459 w 2708132"/>
                <a:gd name="connsiteY14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08132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2365664" y="0"/>
                  </a:lnTo>
                  <a:lnTo>
                    <a:pt x="2365664" y="3635"/>
                  </a:lnTo>
                  <a:lnTo>
                    <a:pt x="2394673" y="0"/>
                  </a:lnTo>
                  <a:cubicBezTo>
                    <a:pt x="2567792" y="0"/>
                    <a:pt x="2708132" y="174456"/>
                    <a:pt x="2708132" y="389659"/>
                  </a:cubicBezTo>
                  <a:cubicBezTo>
                    <a:pt x="2708132" y="604862"/>
                    <a:pt x="2567792" y="779318"/>
                    <a:pt x="2394673" y="779318"/>
                  </a:cubicBezTo>
                  <a:lnTo>
                    <a:pt x="2365664" y="775683"/>
                  </a:lnTo>
                  <a:lnTo>
                    <a:pt x="2365664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2162607" y="4080595"/>
              <a:ext cx="2650116" cy="675411"/>
            </a:xfrm>
            <a:custGeom>
              <a:avLst/>
              <a:gdLst>
                <a:gd name="connsiteX0" fmla="*/ 268866 w 2650116"/>
                <a:gd name="connsiteY0" fmla="*/ 0 h 675411"/>
                <a:gd name="connsiteX1" fmla="*/ 2336657 w 2650116"/>
                <a:gd name="connsiteY1" fmla="*/ 0 h 675411"/>
                <a:gd name="connsiteX2" fmla="*/ 2336657 w 2650116"/>
                <a:gd name="connsiteY2" fmla="*/ 3473 h 675411"/>
                <a:gd name="connsiteX3" fmla="*/ 2365665 w 2650116"/>
                <a:gd name="connsiteY3" fmla="*/ 1 h 675411"/>
                <a:gd name="connsiteX4" fmla="*/ 2650116 w 2650116"/>
                <a:gd name="connsiteY4" fmla="*/ 337706 h 675411"/>
                <a:gd name="connsiteX5" fmla="*/ 2365665 w 2650116"/>
                <a:gd name="connsiteY5" fmla="*/ 675411 h 675411"/>
                <a:gd name="connsiteX6" fmla="*/ 2336657 w 2650116"/>
                <a:gd name="connsiteY6" fmla="*/ 671940 h 675411"/>
                <a:gd name="connsiteX7" fmla="*/ 2336657 w 2650116"/>
                <a:gd name="connsiteY7" fmla="*/ 675409 h 675411"/>
                <a:gd name="connsiteX8" fmla="*/ 284468 w 2650116"/>
                <a:gd name="connsiteY8" fmla="*/ 675409 h 675411"/>
                <a:gd name="connsiteX9" fmla="*/ 284451 w 2650116"/>
                <a:gd name="connsiteY9" fmla="*/ 675411 h 675411"/>
                <a:gd name="connsiteX10" fmla="*/ 284434 w 2650116"/>
                <a:gd name="connsiteY10" fmla="*/ 675409 h 675411"/>
                <a:gd name="connsiteX11" fmla="*/ 268866 w 2650116"/>
                <a:gd name="connsiteY11" fmla="*/ 675409 h 675411"/>
                <a:gd name="connsiteX12" fmla="*/ 268866 w 2650116"/>
                <a:gd name="connsiteY12" fmla="*/ 673546 h 675411"/>
                <a:gd name="connsiteX13" fmla="*/ 227124 w 2650116"/>
                <a:gd name="connsiteY13" fmla="*/ 668550 h 675411"/>
                <a:gd name="connsiteX14" fmla="*/ 0 w 2650116"/>
                <a:gd name="connsiteY14" fmla="*/ 337706 h 675411"/>
                <a:gd name="connsiteX15" fmla="*/ 227124 w 2650116"/>
                <a:gd name="connsiteY15" fmla="*/ 6862 h 675411"/>
                <a:gd name="connsiteX16" fmla="*/ 268866 w 2650116"/>
                <a:gd name="connsiteY16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0116" h="675411">
                  <a:moveTo>
                    <a:pt x="268866" y="0"/>
                  </a:moveTo>
                  <a:lnTo>
                    <a:pt x="2336657" y="0"/>
                  </a:lnTo>
                  <a:lnTo>
                    <a:pt x="2336657" y="3473"/>
                  </a:lnTo>
                  <a:lnTo>
                    <a:pt x="2365665" y="1"/>
                  </a:lnTo>
                  <a:cubicBezTo>
                    <a:pt x="2522763" y="1"/>
                    <a:pt x="2650116" y="151197"/>
                    <a:pt x="2650116" y="337706"/>
                  </a:cubicBezTo>
                  <a:cubicBezTo>
                    <a:pt x="2650116" y="524215"/>
                    <a:pt x="2522763" y="675411"/>
                    <a:pt x="2365665" y="675411"/>
                  </a:cubicBezTo>
                  <a:lnTo>
                    <a:pt x="2336657" y="671940"/>
                  </a:lnTo>
                  <a:lnTo>
                    <a:pt x="2336657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4" y="675409"/>
                  </a:lnTo>
                  <a:lnTo>
                    <a:pt x="268866" y="675409"/>
                  </a:lnTo>
                  <a:lnTo>
                    <a:pt x="268866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6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49946" y="1582341"/>
            <a:ext cx="617477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</a:t>
            </a:r>
            <a:endParaRPr lang="en-US" altLang="zh-CN" sz="2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何</a:t>
            </a:r>
            <a:endParaRPr lang="en-US" altLang="zh-CN" sz="2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养</a:t>
            </a:r>
            <a:endParaRPr lang="en-US" altLang="zh-CN" sz="2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</a:t>
            </a:r>
            <a:endParaRPr lang="en-US" altLang="zh-CN" sz="2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en-US" altLang="zh-CN" sz="2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endParaRPr lang="en-US" altLang="zh-CN" sz="2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</a:t>
            </a:r>
            <a:endParaRPr lang="en-US" altLang="zh-CN" sz="2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惯 </a:t>
            </a:r>
            <a:endParaRPr lang="en-US" altLang="zh-CN" sz="2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2067288" y="745859"/>
            <a:ext cx="3993576" cy="779318"/>
            <a:chOff x="2473385" y="1097349"/>
            <a:chExt cx="3993576" cy="779318"/>
          </a:xfrm>
        </p:grpSpPr>
        <p:grpSp>
          <p:nvGrpSpPr>
            <p:cNvPr id="12" name="组合 11"/>
            <p:cNvGrpSpPr/>
            <p:nvPr/>
          </p:nvGrpSpPr>
          <p:grpSpPr>
            <a:xfrm>
              <a:off x="2473385" y="1097349"/>
              <a:ext cx="3993576" cy="779318"/>
              <a:chOff x="2335385" y="1488047"/>
              <a:chExt cx="3993576" cy="779318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2335385" y="1488047"/>
                <a:ext cx="3993576" cy="779318"/>
                <a:chOff x="2078615" y="1943100"/>
                <a:chExt cx="3993576" cy="779318"/>
              </a:xfrm>
            </p:grpSpPr>
            <p:sp>
              <p:nvSpPr>
                <p:cNvPr id="37" name="任意多边形 36"/>
                <p:cNvSpPr/>
                <p:nvPr/>
              </p:nvSpPr>
              <p:spPr>
                <a:xfrm>
                  <a:off x="2078615" y="1943100"/>
                  <a:ext cx="3993576" cy="779318"/>
                </a:xfrm>
                <a:custGeom>
                  <a:avLst/>
                  <a:gdLst>
                    <a:gd name="connsiteX0" fmla="*/ 313459 w 3993576"/>
                    <a:gd name="connsiteY0" fmla="*/ 0 h 779318"/>
                    <a:gd name="connsiteX1" fmla="*/ 342467 w 3993576"/>
                    <a:gd name="connsiteY1" fmla="*/ 3635 h 779318"/>
                    <a:gd name="connsiteX2" fmla="*/ 342467 w 3993576"/>
                    <a:gd name="connsiteY2" fmla="*/ 0 h 779318"/>
                    <a:gd name="connsiteX3" fmla="*/ 3680117 w 3993576"/>
                    <a:gd name="connsiteY3" fmla="*/ 0 h 779318"/>
                    <a:gd name="connsiteX4" fmla="*/ 3680835 w 3993576"/>
                    <a:gd name="connsiteY4" fmla="*/ 0 h 779318"/>
                    <a:gd name="connsiteX5" fmla="*/ 3680835 w 3993576"/>
                    <a:gd name="connsiteY5" fmla="*/ 90 h 779318"/>
                    <a:gd name="connsiteX6" fmla="*/ 3743290 w 3993576"/>
                    <a:gd name="connsiteY6" fmla="*/ 7917 h 779318"/>
                    <a:gd name="connsiteX7" fmla="*/ 3993576 w 3993576"/>
                    <a:gd name="connsiteY7" fmla="*/ 389659 h 779318"/>
                    <a:gd name="connsiteX8" fmla="*/ 3743290 w 3993576"/>
                    <a:gd name="connsiteY8" fmla="*/ 771402 h 779318"/>
                    <a:gd name="connsiteX9" fmla="*/ 3680835 w 3993576"/>
                    <a:gd name="connsiteY9" fmla="*/ 779228 h 779318"/>
                    <a:gd name="connsiteX10" fmla="*/ 3680835 w 3993576"/>
                    <a:gd name="connsiteY10" fmla="*/ 779318 h 779318"/>
                    <a:gd name="connsiteX11" fmla="*/ 3680117 w 3993576"/>
                    <a:gd name="connsiteY11" fmla="*/ 779318 h 779318"/>
                    <a:gd name="connsiteX12" fmla="*/ 342467 w 3993576"/>
                    <a:gd name="connsiteY12" fmla="*/ 779318 h 779318"/>
                    <a:gd name="connsiteX13" fmla="*/ 342467 w 3993576"/>
                    <a:gd name="connsiteY13" fmla="*/ 775683 h 779318"/>
                    <a:gd name="connsiteX14" fmla="*/ 313459 w 3993576"/>
                    <a:gd name="connsiteY14" fmla="*/ 779318 h 779318"/>
                    <a:gd name="connsiteX15" fmla="*/ 0 w 3993576"/>
                    <a:gd name="connsiteY15" fmla="*/ 389659 h 779318"/>
                    <a:gd name="connsiteX16" fmla="*/ 313459 w 3993576"/>
                    <a:gd name="connsiteY16" fmla="*/ 0 h 779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993576" h="779318">
                      <a:moveTo>
                        <a:pt x="313459" y="0"/>
                      </a:moveTo>
                      <a:lnTo>
                        <a:pt x="342467" y="3635"/>
                      </a:lnTo>
                      <a:lnTo>
                        <a:pt x="342467" y="0"/>
                      </a:lnTo>
                      <a:lnTo>
                        <a:pt x="3680117" y="0"/>
                      </a:lnTo>
                      <a:lnTo>
                        <a:pt x="3680835" y="0"/>
                      </a:lnTo>
                      <a:lnTo>
                        <a:pt x="3680835" y="90"/>
                      </a:lnTo>
                      <a:lnTo>
                        <a:pt x="3743290" y="7917"/>
                      </a:lnTo>
                      <a:cubicBezTo>
                        <a:pt x="3886128" y="44251"/>
                        <a:pt x="3993576" y="201357"/>
                        <a:pt x="3993576" y="389659"/>
                      </a:cubicBezTo>
                      <a:cubicBezTo>
                        <a:pt x="3993576" y="577962"/>
                        <a:pt x="3886128" y="735067"/>
                        <a:pt x="3743290" y="771402"/>
                      </a:cubicBezTo>
                      <a:lnTo>
                        <a:pt x="3680835" y="779228"/>
                      </a:lnTo>
                      <a:lnTo>
                        <a:pt x="3680835" y="779318"/>
                      </a:lnTo>
                      <a:lnTo>
                        <a:pt x="3680117" y="779318"/>
                      </a:lnTo>
                      <a:lnTo>
                        <a:pt x="342467" y="779318"/>
                      </a:lnTo>
                      <a:lnTo>
                        <a:pt x="342467" y="775683"/>
                      </a:lnTo>
                      <a:lnTo>
                        <a:pt x="313459" y="779318"/>
                      </a:lnTo>
                      <a:cubicBezTo>
                        <a:pt x="140340" y="779318"/>
                        <a:pt x="0" y="604862"/>
                        <a:pt x="0" y="389659"/>
                      </a:cubicBezTo>
                      <a:cubicBezTo>
                        <a:pt x="0" y="174456"/>
                        <a:pt x="140340" y="0"/>
                        <a:pt x="31345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8000">
                      <a:schemeClr val="accent1">
                        <a:lumMod val="5000"/>
                        <a:lumOff val="95000"/>
                      </a:schemeClr>
                    </a:gs>
                    <a:gs pos="85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8100000" scaled="1"/>
                  <a:tileRect/>
                </a:gradFill>
                <a:ln>
                  <a:noFill/>
                </a:ln>
                <a:effectLst>
                  <a:outerShdw blurRad="127000" dist="635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8" name="任意多边形 37"/>
                <p:cNvSpPr/>
                <p:nvPr/>
              </p:nvSpPr>
              <p:spPr>
                <a:xfrm>
                  <a:off x="2107622" y="1995054"/>
                  <a:ext cx="3935560" cy="675411"/>
                </a:xfrm>
                <a:custGeom>
                  <a:avLst/>
                  <a:gdLst>
                    <a:gd name="connsiteX0" fmla="*/ 268867 w 3935560"/>
                    <a:gd name="connsiteY0" fmla="*/ 0 h 675411"/>
                    <a:gd name="connsiteX1" fmla="*/ 3653273 w 3935560"/>
                    <a:gd name="connsiteY1" fmla="*/ 0 h 675411"/>
                    <a:gd name="connsiteX2" fmla="*/ 3653273 w 3935560"/>
                    <a:gd name="connsiteY2" fmla="*/ 260 h 675411"/>
                    <a:gd name="connsiteX3" fmla="*/ 3708436 w 3935560"/>
                    <a:gd name="connsiteY3" fmla="*/ 6862 h 675411"/>
                    <a:gd name="connsiteX4" fmla="*/ 3935560 w 3935560"/>
                    <a:gd name="connsiteY4" fmla="*/ 337706 h 675411"/>
                    <a:gd name="connsiteX5" fmla="*/ 3708436 w 3935560"/>
                    <a:gd name="connsiteY5" fmla="*/ 668550 h 675411"/>
                    <a:gd name="connsiteX6" fmla="*/ 3653273 w 3935560"/>
                    <a:gd name="connsiteY6" fmla="*/ 675152 h 675411"/>
                    <a:gd name="connsiteX7" fmla="*/ 3653273 w 3935560"/>
                    <a:gd name="connsiteY7" fmla="*/ 675409 h 675411"/>
                    <a:gd name="connsiteX8" fmla="*/ 3651126 w 3935560"/>
                    <a:gd name="connsiteY8" fmla="*/ 675409 h 675411"/>
                    <a:gd name="connsiteX9" fmla="*/ 3651109 w 3935560"/>
                    <a:gd name="connsiteY9" fmla="*/ 675411 h 675411"/>
                    <a:gd name="connsiteX10" fmla="*/ 3651093 w 3935560"/>
                    <a:gd name="connsiteY10" fmla="*/ 675409 h 675411"/>
                    <a:gd name="connsiteX11" fmla="*/ 284468 w 3935560"/>
                    <a:gd name="connsiteY11" fmla="*/ 675409 h 675411"/>
                    <a:gd name="connsiteX12" fmla="*/ 284451 w 3935560"/>
                    <a:gd name="connsiteY12" fmla="*/ 675411 h 675411"/>
                    <a:gd name="connsiteX13" fmla="*/ 284435 w 3935560"/>
                    <a:gd name="connsiteY13" fmla="*/ 675409 h 675411"/>
                    <a:gd name="connsiteX14" fmla="*/ 268867 w 3935560"/>
                    <a:gd name="connsiteY14" fmla="*/ 675409 h 675411"/>
                    <a:gd name="connsiteX15" fmla="*/ 268867 w 3935560"/>
                    <a:gd name="connsiteY15" fmla="*/ 673546 h 675411"/>
                    <a:gd name="connsiteX16" fmla="*/ 227124 w 3935560"/>
                    <a:gd name="connsiteY16" fmla="*/ 668550 h 675411"/>
                    <a:gd name="connsiteX17" fmla="*/ 0 w 3935560"/>
                    <a:gd name="connsiteY17" fmla="*/ 337706 h 675411"/>
                    <a:gd name="connsiteX18" fmla="*/ 227124 w 3935560"/>
                    <a:gd name="connsiteY18" fmla="*/ 6862 h 675411"/>
                    <a:gd name="connsiteX19" fmla="*/ 268867 w 3935560"/>
                    <a:gd name="connsiteY19" fmla="*/ 1866 h 675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35560" h="675411">
                      <a:moveTo>
                        <a:pt x="268867" y="0"/>
                      </a:moveTo>
                      <a:lnTo>
                        <a:pt x="3653273" y="0"/>
                      </a:lnTo>
                      <a:lnTo>
                        <a:pt x="3653273" y="260"/>
                      </a:lnTo>
                      <a:lnTo>
                        <a:pt x="3708436" y="6862"/>
                      </a:lnTo>
                      <a:cubicBezTo>
                        <a:pt x="3838056" y="38352"/>
                        <a:pt x="3935560" y="174511"/>
                        <a:pt x="3935560" y="337706"/>
                      </a:cubicBezTo>
                      <a:cubicBezTo>
                        <a:pt x="3935560" y="500902"/>
                        <a:pt x="3838056" y="637060"/>
                        <a:pt x="3708436" y="668550"/>
                      </a:cubicBezTo>
                      <a:lnTo>
                        <a:pt x="3653273" y="675152"/>
                      </a:lnTo>
                      <a:lnTo>
                        <a:pt x="3653273" y="675409"/>
                      </a:lnTo>
                      <a:lnTo>
                        <a:pt x="3651126" y="675409"/>
                      </a:lnTo>
                      <a:lnTo>
                        <a:pt x="3651109" y="675411"/>
                      </a:lnTo>
                      <a:lnTo>
                        <a:pt x="3651093" y="675409"/>
                      </a:lnTo>
                      <a:lnTo>
                        <a:pt x="284468" y="675409"/>
                      </a:lnTo>
                      <a:lnTo>
                        <a:pt x="284451" y="675411"/>
                      </a:lnTo>
                      <a:lnTo>
                        <a:pt x="284435" y="675409"/>
                      </a:lnTo>
                      <a:lnTo>
                        <a:pt x="268867" y="675409"/>
                      </a:lnTo>
                      <a:lnTo>
                        <a:pt x="268867" y="673546"/>
                      </a:lnTo>
                      <a:lnTo>
                        <a:pt x="227124" y="668550"/>
                      </a:lnTo>
                      <a:cubicBezTo>
                        <a:pt x="97505" y="637060"/>
                        <a:pt x="0" y="500902"/>
                        <a:pt x="0" y="337706"/>
                      </a:cubicBezTo>
                      <a:cubicBezTo>
                        <a:pt x="0" y="174511"/>
                        <a:pt x="97505" y="38352"/>
                        <a:pt x="227124" y="6862"/>
                      </a:cubicBezTo>
                      <a:lnTo>
                        <a:pt x="268867" y="1866"/>
                      </a:lnTo>
                      <a:close/>
                    </a:path>
                  </a:pathLst>
                </a:custGeom>
                <a:gradFill flip="none" rotWithShape="1">
                  <a:gsLst>
                    <a:gs pos="28000">
                      <a:schemeClr val="accent1">
                        <a:lumMod val="5000"/>
                        <a:lumOff val="95000"/>
                      </a:schemeClr>
                    </a:gs>
                    <a:gs pos="85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3" name="椭圆 32"/>
              <p:cNvSpPr/>
              <p:nvPr/>
            </p:nvSpPr>
            <p:spPr>
              <a:xfrm>
                <a:off x="2376851" y="1540002"/>
                <a:ext cx="676800" cy="67540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5613678" y="1540002"/>
                <a:ext cx="676800" cy="67540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3480159" y="1286953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首先找到驱动力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 rot="21144068">
            <a:off x="3062655" y="2210942"/>
            <a:ext cx="5345797" cy="779319"/>
            <a:chOff x="2473385" y="2870184"/>
            <a:chExt cx="6019856" cy="779319"/>
          </a:xfrm>
        </p:grpSpPr>
        <p:grpSp>
          <p:nvGrpSpPr>
            <p:cNvPr id="71" name="组合 70"/>
            <p:cNvGrpSpPr/>
            <p:nvPr/>
          </p:nvGrpSpPr>
          <p:grpSpPr>
            <a:xfrm>
              <a:off x="2473385" y="2870184"/>
              <a:ext cx="6019856" cy="779319"/>
              <a:chOff x="2827792" y="3019438"/>
              <a:chExt cx="6019856" cy="779319"/>
            </a:xfrm>
          </p:grpSpPr>
          <p:grpSp>
            <p:nvGrpSpPr>
              <p:cNvPr id="72" name="组合 71"/>
              <p:cNvGrpSpPr/>
              <p:nvPr/>
            </p:nvGrpSpPr>
            <p:grpSpPr>
              <a:xfrm>
                <a:off x="2827792" y="3019438"/>
                <a:ext cx="6019856" cy="779319"/>
                <a:chOff x="2170887" y="881312"/>
                <a:chExt cx="6019856" cy="779319"/>
              </a:xfrm>
            </p:grpSpPr>
            <p:sp>
              <p:nvSpPr>
                <p:cNvPr id="74" name="任意多边形 73"/>
                <p:cNvSpPr/>
                <p:nvPr/>
              </p:nvSpPr>
              <p:spPr>
                <a:xfrm>
                  <a:off x="2170887" y="881312"/>
                  <a:ext cx="6019856" cy="779319"/>
                </a:xfrm>
                <a:custGeom>
                  <a:avLst/>
                  <a:gdLst>
                    <a:gd name="connsiteX0" fmla="*/ 5390120 w 5703579"/>
                    <a:gd name="connsiteY0" fmla="*/ 0 h 779319"/>
                    <a:gd name="connsiteX1" fmla="*/ 5703579 w 5703579"/>
                    <a:gd name="connsiteY1" fmla="*/ 389659 h 779319"/>
                    <a:gd name="connsiteX2" fmla="*/ 5390120 w 5703579"/>
                    <a:gd name="connsiteY2" fmla="*/ 779318 h 779319"/>
                    <a:gd name="connsiteX3" fmla="*/ 5390119 w 5703579"/>
                    <a:gd name="connsiteY3" fmla="*/ 779318 h 779319"/>
                    <a:gd name="connsiteX4" fmla="*/ 5390119 w 5703579"/>
                    <a:gd name="connsiteY4" fmla="*/ 779319 h 779319"/>
                    <a:gd name="connsiteX5" fmla="*/ 342467 w 5703579"/>
                    <a:gd name="connsiteY5" fmla="*/ 779319 h 779319"/>
                    <a:gd name="connsiteX6" fmla="*/ 342467 w 5703579"/>
                    <a:gd name="connsiteY6" fmla="*/ 775684 h 779319"/>
                    <a:gd name="connsiteX7" fmla="*/ 313459 w 5703579"/>
                    <a:gd name="connsiteY7" fmla="*/ 779319 h 779319"/>
                    <a:gd name="connsiteX8" fmla="*/ 0 w 5703579"/>
                    <a:gd name="connsiteY8" fmla="*/ 389660 h 779319"/>
                    <a:gd name="connsiteX9" fmla="*/ 313459 w 5703579"/>
                    <a:gd name="connsiteY9" fmla="*/ 1 h 779319"/>
                    <a:gd name="connsiteX10" fmla="*/ 342467 w 5703579"/>
                    <a:gd name="connsiteY10" fmla="*/ 3636 h 779319"/>
                    <a:gd name="connsiteX11" fmla="*/ 342467 w 5703579"/>
                    <a:gd name="connsiteY11" fmla="*/ 1 h 779319"/>
                    <a:gd name="connsiteX12" fmla="*/ 5390112 w 5703579"/>
                    <a:gd name="connsiteY12" fmla="*/ 1 h 779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03579" h="779319">
                      <a:moveTo>
                        <a:pt x="5390120" y="0"/>
                      </a:moveTo>
                      <a:cubicBezTo>
                        <a:pt x="5563239" y="0"/>
                        <a:pt x="5703579" y="174456"/>
                        <a:pt x="5703579" y="389659"/>
                      </a:cubicBezTo>
                      <a:cubicBezTo>
                        <a:pt x="5703579" y="604862"/>
                        <a:pt x="5563239" y="779318"/>
                        <a:pt x="5390120" y="779318"/>
                      </a:cubicBezTo>
                      <a:lnTo>
                        <a:pt x="5390119" y="779318"/>
                      </a:lnTo>
                      <a:lnTo>
                        <a:pt x="5390119" y="779319"/>
                      </a:lnTo>
                      <a:lnTo>
                        <a:pt x="342467" y="779319"/>
                      </a:lnTo>
                      <a:lnTo>
                        <a:pt x="342467" y="775684"/>
                      </a:lnTo>
                      <a:lnTo>
                        <a:pt x="313459" y="779319"/>
                      </a:lnTo>
                      <a:cubicBezTo>
                        <a:pt x="140340" y="779319"/>
                        <a:pt x="0" y="604863"/>
                        <a:pt x="0" y="389660"/>
                      </a:cubicBezTo>
                      <a:cubicBezTo>
                        <a:pt x="0" y="174457"/>
                        <a:pt x="140340" y="1"/>
                        <a:pt x="313459" y="1"/>
                      </a:cubicBezTo>
                      <a:lnTo>
                        <a:pt x="342467" y="3636"/>
                      </a:lnTo>
                      <a:lnTo>
                        <a:pt x="342467" y="1"/>
                      </a:lnTo>
                      <a:lnTo>
                        <a:pt x="5390112" y="1"/>
                      </a:lnTo>
                      <a:close/>
                    </a:path>
                  </a:pathLst>
                </a:custGeom>
                <a:gradFill flip="none" rotWithShape="1">
                  <a:gsLst>
                    <a:gs pos="92000">
                      <a:schemeClr val="bg1">
                        <a:lumMod val="85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8100000" scaled="1"/>
                  <a:tileRect/>
                </a:gradFill>
                <a:ln>
                  <a:noFill/>
                </a:ln>
                <a:effectLst>
                  <a:outerShdw blurRad="127000" dist="635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5" name="任意多边形 74"/>
                <p:cNvSpPr/>
                <p:nvPr/>
              </p:nvSpPr>
              <p:spPr>
                <a:xfrm>
                  <a:off x="2199893" y="933267"/>
                  <a:ext cx="5958624" cy="675411"/>
                </a:xfrm>
                <a:custGeom>
                  <a:avLst/>
                  <a:gdLst>
                    <a:gd name="connsiteX0" fmla="*/ 268866 w 5645563"/>
                    <a:gd name="connsiteY0" fmla="*/ 0 h 675411"/>
                    <a:gd name="connsiteX1" fmla="*/ 5361112 w 5645563"/>
                    <a:gd name="connsiteY1" fmla="*/ 0 h 675411"/>
                    <a:gd name="connsiteX2" fmla="*/ 5645563 w 5645563"/>
                    <a:gd name="connsiteY2" fmla="*/ 337705 h 675411"/>
                    <a:gd name="connsiteX3" fmla="*/ 5361112 w 5645563"/>
                    <a:gd name="connsiteY3" fmla="*/ 675410 h 675411"/>
                    <a:gd name="connsiteX4" fmla="*/ 5361104 w 5645563"/>
                    <a:gd name="connsiteY4" fmla="*/ 675409 h 675411"/>
                    <a:gd name="connsiteX5" fmla="*/ 284468 w 5645563"/>
                    <a:gd name="connsiteY5" fmla="*/ 675409 h 675411"/>
                    <a:gd name="connsiteX6" fmla="*/ 284451 w 5645563"/>
                    <a:gd name="connsiteY6" fmla="*/ 675411 h 675411"/>
                    <a:gd name="connsiteX7" fmla="*/ 284435 w 5645563"/>
                    <a:gd name="connsiteY7" fmla="*/ 675409 h 675411"/>
                    <a:gd name="connsiteX8" fmla="*/ 268866 w 5645563"/>
                    <a:gd name="connsiteY8" fmla="*/ 675409 h 675411"/>
                    <a:gd name="connsiteX9" fmla="*/ 268866 w 5645563"/>
                    <a:gd name="connsiteY9" fmla="*/ 673546 h 675411"/>
                    <a:gd name="connsiteX10" fmla="*/ 227124 w 5645563"/>
                    <a:gd name="connsiteY10" fmla="*/ 668550 h 675411"/>
                    <a:gd name="connsiteX11" fmla="*/ 0 w 5645563"/>
                    <a:gd name="connsiteY11" fmla="*/ 337706 h 675411"/>
                    <a:gd name="connsiteX12" fmla="*/ 227124 w 5645563"/>
                    <a:gd name="connsiteY12" fmla="*/ 6862 h 675411"/>
                    <a:gd name="connsiteX13" fmla="*/ 268866 w 5645563"/>
                    <a:gd name="connsiteY13" fmla="*/ 1866 h 675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45563" h="675411">
                      <a:moveTo>
                        <a:pt x="268866" y="0"/>
                      </a:moveTo>
                      <a:lnTo>
                        <a:pt x="5361112" y="0"/>
                      </a:lnTo>
                      <a:cubicBezTo>
                        <a:pt x="5518210" y="0"/>
                        <a:pt x="5645563" y="151196"/>
                        <a:pt x="5645563" y="337705"/>
                      </a:cubicBezTo>
                      <a:cubicBezTo>
                        <a:pt x="5645563" y="524214"/>
                        <a:pt x="5518210" y="675410"/>
                        <a:pt x="5361112" y="675410"/>
                      </a:cubicBezTo>
                      <a:lnTo>
                        <a:pt x="5361104" y="675409"/>
                      </a:lnTo>
                      <a:lnTo>
                        <a:pt x="284468" y="675409"/>
                      </a:lnTo>
                      <a:lnTo>
                        <a:pt x="284451" y="675411"/>
                      </a:lnTo>
                      <a:lnTo>
                        <a:pt x="284435" y="675409"/>
                      </a:lnTo>
                      <a:lnTo>
                        <a:pt x="268866" y="675409"/>
                      </a:lnTo>
                      <a:lnTo>
                        <a:pt x="268866" y="673546"/>
                      </a:lnTo>
                      <a:lnTo>
                        <a:pt x="227124" y="668550"/>
                      </a:lnTo>
                      <a:cubicBezTo>
                        <a:pt x="97505" y="637060"/>
                        <a:pt x="0" y="500901"/>
                        <a:pt x="0" y="337706"/>
                      </a:cubicBezTo>
                      <a:cubicBezTo>
                        <a:pt x="0" y="174511"/>
                        <a:pt x="97505" y="38352"/>
                        <a:pt x="227124" y="6862"/>
                      </a:cubicBezTo>
                      <a:lnTo>
                        <a:pt x="268866" y="1866"/>
                      </a:lnTo>
                      <a:close/>
                    </a:path>
                  </a:pathLst>
                </a:custGeom>
                <a:gradFill flip="none" rotWithShape="1">
                  <a:gsLst>
                    <a:gs pos="92000">
                      <a:schemeClr val="bg1">
                        <a:lumMod val="85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3" name="文本框 72"/>
              <p:cNvSpPr txBox="1"/>
              <p:nvPr/>
            </p:nvSpPr>
            <p:spPr>
              <a:xfrm>
                <a:off x="3592646" y="3235164"/>
                <a:ext cx="403187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再微不足道的的成就也要大肆庆祝</a:t>
                </a:r>
              </a:p>
            </p:txBody>
          </p:sp>
        </p:grpSp>
        <p:sp>
          <p:nvSpPr>
            <p:cNvPr id="81" name="椭圆 80"/>
            <p:cNvSpPr/>
            <p:nvPr/>
          </p:nvSpPr>
          <p:spPr>
            <a:xfrm>
              <a:off x="2509802" y="2901641"/>
              <a:ext cx="762139" cy="67540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7688112" y="2925973"/>
              <a:ext cx="762139" cy="67540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465228" y="3780995"/>
            <a:ext cx="3993576" cy="779318"/>
            <a:chOff x="2740016" y="4161790"/>
            <a:chExt cx="3993576" cy="779318"/>
          </a:xfrm>
        </p:grpSpPr>
        <p:grpSp>
          <p:nvGrpSpPr>
            <p:cNvPr id="76" name="组合 75"/>
            <p:cNvGrpSpPr/>
            <p:nvPr/>
          </p:nvGrpSpPr>
          <p:grpSpPr>
            <a:xfrm>
              <a:off x="2740016" y="4161790"/>
              <a:ext cx="3993576" cy="779318"/>
              <a:chOff x="2366413" y="5005667"/>
              <a:chExt cx="3993576" cy="779318"/>
            </a:xfrm>
          </p:grpSpPr>
          <p:grpSp>
            <p:nvGrpSpPr>
              <p:cNvPr id="77" name="组合 76"/>
              <p:cNvGrpSpPr/>
              <p:nvPr/>
            </p:nvGrpSpPr>
            <p:grpSpPr>
              <a:xfrm>
                <a:off x="2366413" y="5005667"/>
                <a:ext cx="3993576" cy="779318"/>
                <a:chOff x="2078615" y="1943100"/>
                <a:chExt cx="3993576" cy="779318"/>
              </a:xfrm>
            </p:grpSpPr>
            <p:sp>
              <p:nvSpPr>
                <p:cNvPr id="79" name="任意多边形 78"/>
                <p:cNvSpPr/>
                <p:nvPr/>
              </p:nvSpPr>
              <p:spPr>
                <a:xfrm>
                  <a:off x="2078615" y="1943100"/>
                  <a:ext cx="3993576" cy="779318"/>
                </a:xfrm>
                <a:custGeom>
                  <a:avLst/>
                  <a:gdLst>
                    <a:gd name="connsiteX0" fmla="*/ 313459 w 3993576"/>
                    <a:gd name="connsiteY0" fmla="*/ 0 h 779318"/>
                    <a:gd name="connsiteX1" fmla="*/ 342467 w 3993576"/>
                    <a:gd name="connsiteY1" fmla="*/ 3635 h 779318"/>
                    <a:gd name="connsiteX2" fmla="*/ 342467 w 3993576"/>
                    <a:gd name="connsiteY2" fmla="*/ 0 h 779318"/>
                    <a:gd name="connsiteX3" fmla="*/ 3680117 w 3993576"/>
                    <a:gd name="connsiteY3" fmla="*/ 0 h 779318"/>
                    <a:gd name="connsiteX4" fmla="*/ 3680835 w 3993576"/>
                    <a:gd name="connsiteY4" fmla="*/ 0 h 779318"/>
                    <a:gd name="connsiteX5" fmla="*/ 3680835 w 3993576"/>
                    <a:gd name="connsiteY5" fmla="*/ 90 h 779318"/>
                    <a:gd name="connsiteX6" fmla="*/ 3743290 w 3993576"/>
                    <a:gd name="connsiteY6" fmla="*/ 7917 h 779318"/>
                    <a:gd name="connsiteX7" fmla="*/ 3993576 w 3993576"/>
                    <a:gd name="connsiteY7" fmla="*/ 389659 h 779318"/>
                    <a:gd name="connsiteX8" fmla="*/ 3743290 w 3993576"/>
                    <a:gd name="connsiteY8" fmla="*/ 771402 h 779318"/>
                    <a:gd name="connsiteX9" fmla="*/ 3680835 w 3993576"/>
                    <a:gd name="connsiteY9" fmla="*/ 779228 h 779318"/>
                    <a:gd name="connsiteX10" fmla="*/ 3680835 w 3993576"/>
                    <a:gd name="connsiteY10" fmla="*/ 779318 h 779318"/>
                    <a:gd name="connsiteX11" fmla="*/ 3680117 w 3993576"/>
                    <a:gd name="connsiteY11" fmla="*/ 779318 h 779318"/>
                    <a:gd name="connsiteX12" fmla="*/ 342467 w 3993576"/>
                    <a:gd name="connsiteY12" fmla="*/ 779318 h 779318"/>
                    <a:gd name="connsiteX13" fmla="*/ 342467 w 3993576"/>
                    <a:gd name="connsiteY13" fmla="*/ 775683 h 779318"/>
                    <a:gd name="connsiteX14" fmla="*/ 313459 w 3993576"/>
                    <a:gd name="connsiteY14" fmla="*/ 779318 h 779318"/>
                    <a:gd name="connsiteX15" fmla="*/ 0 w 3993576"/>
                    <a:gd name="connsiteY15" fmla="*/ 389659 h 779318"/>
                    <a:gd name="connsiteX16" fmla="*/ 313459 w 3993576"/>
                    <a:gd name="connsiteY16" fmla="*/ 0 h 779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993576" h="779318">
                      <a:moveTo>
                        <a:pt x="313459" y="0"/>
                      </a:moveTo>
                      <a:lnTo>
                        <a:pt x="342467" y="3635"/>
                      </a:lnTo>
                      <a:lnTo>
                        <a:pt x="342467" y="0"/>
                      </a:lnTo>
                      <a:lnTo>
                        <a:pt x="3680117" y="0"/>
                      </a:lnTo>
                      <a:lnTo>
                        <a:pt x="3680835" y="0"/>
                      </a:lnTo>
                      <a:lnTo>
                        <a:pt x="3680835" y="90"/>
                      </a:lnTo>
                      <a:lnTo>
                        <a:pt x="3743290" y="7917"/>
                      </a:lnTo>
                      <a:cubicBezTo>
                        <a:pt x="3886128" y="44251"/>
                        <a:pt x="3993576" y="201357"/>
                        <a:pt x="3993576" y="389659"/>
                      </a:cubicBezTo>
                      <a:cubicBezTo>
                        <a:pt x="3993576" y="577962"/>
                        <a:pt x="3886128" y="735067"/>
                        <a:pt x="3743290" y="771402"/>
                      </a:cubicBezTo>
                      <a:lnTo>
                        <a:pt x="3680835" y="779228"/>
                      </a:lnTo>
                      <a:lnTo>
                        <a:pt x="3680835" y="779318"/>
                      </a:lnTo>
                      <a:lnTo>
                        <a:pt x="3680117" y="779318"/>
                      </a:lnTo>
                      <a:lnTo>
                        <a:pt x="342467" y="779318"/>
                      </a:lnTo>
                      <a:lnTo>
                        <a:pt x="342467" y="775683"/>
                      </a:lnTo>
                      <a:lnTo>
                        <a:pt x="313459" y="779318"/>
                      </a:lnTo>
                      <a:cubicBezTo>
                        <a:pt x="140340" y="779318"/>
                        <a:pt x="0" y="604862"/>
                        <a:pt x="0" y="389659"/>
                      </a:cubicBezTo>
                      <a:cubicBezTo>
                        <a:pt x="0" y="174456"/>
                        <a:pt x="140340" y="0"/>
                        <a:pt x="31345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8000">
                      <a:schemeClr val="accent1">
                        <a:lumMod val="5000"/>
                        <a:lumOff val="95000"/>
                      </a:schemeClr>
                    </a:gs>
                    <a:gs pos="85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8100000" scaled="1"/>
                  <a:tileRect/>
                </a:gradFill>
                <a:ln>
                  <a:noFill/>
                </a:ln>
                <a:effectLst>
                  <a:outerShdw blurRad="127000" dist="635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任意多边形 79"/>
                <p:cNvSpPr/>
                <p:nvPr/>
              </p:nvSpPr>
              <p:spPr>
                <a:xfrm>
                  <a:off x="2107622" y="1995054"/>
                  <a:ext cx="3935560" cy="675411"/>
                </a:xfrm>
                <a:custGeom>
                  <a:avLst/>
                  <a:gdLst>
                    <a:gd name="connsiteX0" fmla="*/ 268867 w 3935560"/>
                    <a:gd name="connsiteY0" fmla="*/ 0 h 675411"/>
                    <a:gd name="connsiteX1" fmla="*/ 3653273 w 3935560"/>
                    <a:gd name="connsiteY1" fmla="*/ 0 h 675411"/>
                    <a:gd name="connsiteX2" fmla="*/ 3653273 w 3935560"/>
                    <a:gd name="connsiteY2" fmla="*/ 260 h 675411"/>
                    <a:gd name="connsiteX3" fmla="*/ 3708436 w 3935560"/>
                    <a:gd name="connsiteY3" fmla="*/ 6862 h 675411"/>
                    <a:gd name="connsiteX4" fmla="*/ 3935560 w 3935560"/>
                    <a:gd name="connsiteY4" fmla="*/ 337706 h 675411"/>
                    <a:gd name="connsiteX5" fmla="*/ 3708436 w 3935560"/>
                    <a:gd name="connsiteY5" fmla="*/ 668550 h 675411"/>
                    <a:gd name="connsiteX6" fmla="*/ 3653273 w 3935560"/>
                    <a:gd name="connsiteY6" fmla="*/ 675152 h 675411"/>
                    <a:gd name="connsiteX7" fmla="*/ 3653273 w 3935560"/>
                    <a:gd name="connsiteY7" fmla="*/ 675409 h 675411"/>
                    <a:gd name="connsiteX8" fmla="*/ 3651126 w 3935560"/>
                    <a:gd name="connsiteY8" fmla="*/ 675409 h 675411"/>
                    <a:gd name="connsiteX9" fmla="*/ 3651109 w 3935560"/>
                    <a:gd name="connsiteY9" fmla="*/ 675411 h 675411"/>
                    <a:gd name="connsiteX10" fmla="*/ 3651093 w 3935560"/>
                    <a:gd name="connsiteY10" fmla="*/ 675409 h 675411"/>
                    <a:gd name="connsiteX11" fmla="*/ 284468 w 3935560"/>
                    <a:gd name="connsiteY11" fmla="*/ 675409 h 675411"/>
                    <a:gd name="connsiteX12" fmla="*/ 284451 w 3935560"/>
                    <a:gd name="connsiteY12" fmla="*/ 675411 h 675411"/>
                    <a:gd name="connsiteX13" fmla="*/ 284435 w 3935560"/>
                    <a:gd name="connsiteY13" fmla="*/ 675409 h 675411"/>
                    <a:gd name="connsiteX14" fmla="*/ 268867 w 3935560"/>
                    <a:gd name="connsiteY14" fmla="*/ 675409 h 675411"/>
                    <a:gd name="connsiteX15" fmla="*/ 268867 w 3935560"/>
                    <a:gd name="connsiteY15" fmla="*/ 673546 h 675411"/>
                    <a:gd name="connsiteX16" fmla="*/ 227124 w 3935560"/>
                    <a:gd name="connsiteY16" fmla="*/ 668550 h 675411"/>
                    <a:gd name="connsiteX17" fmla="*/ 0 w 3935560"/>
                    <a:gd name="connsiteY17" fmla="*/ 337706 h 675411"/>
                    <a:gd name="connsiteX18" fmla="*/ 227124 w 3935560"/>
                    <a:gd name="connsiteY18" fmla="*/ 6862 h 675411"/>
                    <a:gd name="connsiteX19" fmla="*/ 268867 w 3935560"/>
                    <a:gd name="connsiteY19" fmla="*/ 1866 h 675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35560" h="675411">
                      <a:moveTo>
                        <a:pt x="268867" y="0"/>
                      </a:moveTo>
                      <a:lnTo>
                        <a:pt x="3653273" y="0"/>
                      </a:lnTo>
                      <a:lnTo>
                        <a:pt x="3653273" y="260"/>
                      </a:lnTo>
                      <a:lnTo>
                        <a:pt x="3708436" y="6862"/>
                      </a:lnTo>
                      <a:cubicBezTo>
                        <a:pt x="3838056" y="38352"/>
                        <a:pt x="3935560" y="174511"/>
                        <a:pt x="3935560" y="337706"/>
                      </a:cubicBezTo>
                      <a:cubicBezTo>
                        <a:pt x="3935560" y="500902"/>
                        <a:pt x="3838056" y="637060"/>
                        <a:pt x="3708436" y="668550"/>
                      </a:cubicBezTo>
                      <a:lnTo>
                        <a:pt x="3653273" y="675152"/>
                      </a:lnTo>
                      <a:lnTo>
                        <a:pt x="3653273" y="675409"/>
                      </a:lnTo>
                      <a:lnTo>
                        <a:pt x="3651126" y="675409"/>
                      </a:lnTo>
                      <a:lnTo>
                        <a:pt x="3651109" y="675411"/>
                      </a:lnTo>
                      <a:lnTo>
                        <a:pt x="3651093" y="675409"/>
                      </a:lnTo>
                      <a:lnTo>
                        <a:pt x="284468" y="675409"/>
                      </a:lnTo>
                      <a:lnTo>
                        <a:pt x="284451" y="675411"/>
                      </a:lnTo>
                      <a:lnTo>
                        <a:pt x="284435" y="675409"/>
                      </a:lnTo>
                      <a:lnTo>
                        <a:pt x="268867" y="675409"/>
                      </a:lnTo>
                      <a:lnTo>
                        <a:pt x="268867" y="673546"/>
                      </a:lnTo>
                      <a:lnTo>
                        <a:pt x="227124" y="668550"/>
                      </a:lnTo>
                      <a:cubicBezTo>
                        <a:pt x="97505" y="637060"/>
                        <a:pt x="0" y="500902"/>
                        <a:pt x="0" y="337706"/>
                      </a:cubicBezTo>
                      <a:cubicBezTo>
                        <a:pt x="0" y="174511"/>
                        <a:pt x="97505" y="38352"/>
                        <a:pt x="227124" y="6862"/>
                      </a:cubicBezTo>
                      <a:lnTo>
                        <a:pt x="268867" y="1866"/>
                      </a:lnTo>
                      <a:close/>
                    </a:path>
                  </a:pathLst>
                </a:custGeom>
                <a:gradFill flip="none" rotWithShape="1">
                  <a:gsLst>
                    <a:gs pos="28000">
                      <a:schemeClr val="accent1">
                        <a:lumMod val="5000"/>
                        <a:lumOff val="95000"/>
                      </a:schemeClr>
                    </a:gs>
                    <a:gs pos="85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文本框 77"/>
              <p:cNvSpPr txBox="1"/>
              <p:nvPr/>
            </p:nvSpPr>
            <p:spPr>
              <a:xfrm>
                <a:off x="3244946" y="5195271"/>
                <a:ext cx="2236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这不是一个人的事</a:t>
                </a:r>
              </a:p>
            </p:txBody>
          </p:sp>
        </p:grpSp>
        <p:sp>
          <p:nvSpPr>
            <p:cNvPr id="83" name="椭圆 82"/>
            <p:cNvSpPr/>
            <p:nvPr/>
          </p:nvSpPr>
          <p:spPr>
            <a:xfrm>
              <a:off x="2780034" y="4208549"/>
              <a:ext cx="676800" cy="67540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4" name="椭圆 83"/>
            <p:cNvSpPr/>
            <p:nvPr/>
          </p:nvSpPr>
          <p:spPr>
            <a:xfrm>
              <a:off x="6035579" y="4226601"/>
              <a:ext cx="676800" cy="67540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365133" y="4792974"/>
            <a:ext cx="1957756" cy="880105"/>
            <a:chOff x="5757767" y="4983980"/>
            <a:chExt cx="1957756" cy="880105"/>
          </a:xfrm>
        </p:grpSpPr>
        <p:grpSp>
          <p:nvGrpSpPr>
            <p:cNvPr id="56" name="组合 55"/>
            <p:cNvGrpSpPr/>
            <p:nvPr/>
          </p:nvGrpSpPr>
          <p:grpSpPr>
            <a:xfrm rot="20288418">
              <a:off x="5757767" y="5169563"/>
              <a:ext cx="1957756" cy="694522"/>
              <a:chOff x="2133599" y="4028641"/>
              <a:chExt cx="2708132" cy="779318"/>
            </a:xfrm>
          </p:grpSpPr>
          <p:sp>
            <p:nvSpPr>
              <p:cNvPr id="57" name="任意多边形 56"/>
              <p:cNvSpPr/>
              <p:nvPr/>
            </p:nvSpPr>
            <p:spPr>
              <a:xfrm>
                <a:off x="2133599" y="4028641"/>
                <a:ext cx="2708132" cy="779318"/>
              </a:xfrm>
              <a:custGeom>
                <a:avLst/>
                <a:gdLst>
                  <a:gd name="connsiteX0" fmla="*/ 313459 w 2708132"/>
                  <a:gd name="connsiteY0" fmla="*/ 0 h 779318"/>
                  <a:gd name="connsiteX1" fmla="*/ 342467 w 2708132"/>
                  <a:gd name="connsiteY1" fmla="*/ 3635 h 779318"/>
                  <a:gd name="connsiteX2" fmla="*/ 342467 w 2708132"/>
                  <a:gd name="connsiteY2" fmla="*/ 0 h 779318"/>
                  <a:gd name="connsiteX3" fmla="*/ 2365664 w 2708132"/>
                  <a:gd name="connsiteY3" fmla="*/ 0 h 779318"/>
                  <a:gd name="connsiteX4" fmla="*/ 2365664 w 2708132"/>
                  <a:gd name="connsiteY4" fmla="*/ 3635 h 779318"/>
                  <a:gd name="connsiteX5" fmla="*/ 2394673 w 2708132"/>
                  <a:gd name="connsiteY5" fmla="*/ 0 h 779318"/>
                  <a:gd name="connsiteX6" fmla="*/ 2708132 w 2708132"/>
                  <a:gd name="connsiteY6" fmla="*/ 389659 h 779318"/>
                  <a:gd name="connsiteX7" fmla="*/ 2394673 w 2708132"/>
                  <a:gd name="connsiteY7" fmla="*/ 779318 h 779318"/>
                  <a:gd name="connsiteX8" fmla="*/ 2365664 w 2708132"/>
                  <a:gd name="connsiteY8" fmla="*/ 775683 h 779318"/>
                  <a:gd name="connsiteX9" fmla="*/ 2365664 w 2708132"/>
                  <a:gd name="connsiteY9" fmla="*/ 779318 h 779318"/>
                  <a:gd name="connsiteX10" fmla="*/ 342467 w 2708132"/>
                  <a:gd name="connsiteY10" fmla="*/ 779318 h 779318"/>
                  <a:gd name="connsiteX11" fmla="*/ 342467 w 2708132"/>
                  <a:gd name="connsiteY11" fmla="*/ 775683 h 779318"/>
                  <a:gd name="connsiteX12" fmla="*/ 313459 w 2708132"/>
                  <a:gd name="connsiteY12" fmla="*/ 779318 h 779318"/>
                  <a:gd name="connsiteX13" fmla="*/ 0 w 2708132"/>
                  <a:gd name="connsiteY13" fmla="*/ 389659 h 779318"/>
                  <a:gd name="connsiteX14" fmla="*/ 313459 w 2708132"/>
                  <a:gd name="connsiteY14" fmla="*/ 0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08132" h="779318">
                    <a:moveTo>
                      <a:pt x="313459" y="0"/>
                    </a:moveTo>
                    <a:lnTo>
                      <a:pt x="342467" y="3635"/>
                    </a:lnTo>
                    <a:lnTo>
                      <a:pt x="342467" y="0"/>
                    </a:lnTo>
                    <a:lnTo>
                      <a:pt x="2365664" y="0"/>
                    </a:lnTo>
                    <a:lnTo>
                      <a:pt x="2365664" y="3635"/>
                    </a:lnTo>
                    <a:lnTo>
                      <a:pt x="2394673" y="0"/>
                    </a:lnTo>
                    <a:cubicBezTo>
                      <a:pt x="2567792" y="0"/>
                      <a:pt x="2708132" y="174456"/>
                      <a:pt x="2708132" y="389659"/>
                    </a:cubicBezTo>
                    <a:cubicBezTo>
                      <a:pt x="2708132" y="604862"/>
                      <a:pt x="2567792" y="779318"/>
                      <a:pt x="2394673" y="779318"/>
                    </a:cubicBezTo>
                    <a:lnTo>
                      <a:pt x="2365664" y="775683"/>
                    </a:lnTo>
                    <a:lnTo>
                      <a:pt x="2365664" y="779318"/>
                    </a:lnTo>
                    <a:lnTo>
                      <a:pt x="342467" y="779318"/>
                    </a:lnTo>
                    <a:lnTo>
                      <a:pt x="342467" y="775683"/>
                    </a:lnTo>
                    <a:lnTo>
                      <a:pt x="313459" y="779318"/>
                    </a:lnTo>
                    <a:cubicBezTo>
                      <a:pt x="140340" y="779318"/>
                      <a:pt x="0" y="604862"/>
                      <a:pt x="0" y="389659"/>
                    </a:cubicBezTo>
                    <a:cubicBezTo>
                      <a:pt x="0" y="174456"/>
                      <a:pt x="140340" y="0"/>
                      <a:pt x="313459" y="0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任意多边形 57"/>
              <p:cNvSpPr/>
              <p:nvPr/>
            </p:nvSpPr>
            <p:spPr>
              <a:xfrm>
                <a:off x="2162607" y="4080595"/>
                <a:ext cx="2650116" cy="675411"/>
              </a:xfrm>
              <a:custGeom>
                <a:avLst/>
                <a:gdLst>
                  <a:gd name="connsiteX0" fmla="*/ 268866 w 2650116"/>
                  <a:gd name="connsiteY0" fmla="*/ 0 h 675411"/>
                  <a:gd name="connsiteX1" fmla="*/ 2336657 w 2650116"/>
                  <a:gd name="connsiteY1" fmla="*/ 0 h 675411"/>
                  <a:gd name="connsiteX2" fmla="*/ 2336657 w 2650116"/>
                  <a:gd name="connsiteY2" fmla="*/ 3473 h 675411"/>
                  <a:gd name="connsiteX3" fmla="*/ 2365665 w 2650116"/>
                  <a:gd name="connsiteY3" fmla="*/ 1 h 675411"/>
                  <a:gd name="connsiteX4" fmla="*/ 2650116 w 2650116"/>
                  <a:gd name="connsiteY4" fmla="*/ 337706 h 675411"/>
                  <a:gd name="connsiteX5" fmla="*/ 2365665 w 2650116"/>
                  <a:gd name="connsiteY5" fmla="*/ 675411 h 675411"/>
                  <a:gd name="connsiteX6" fmla="*/ 2336657 w 2650116"/>
                  <a:gd name="connsiteY6" fmla="*/ 671940 h 675411"/>
                  <a:gd name="connsiteX7" fmla="*/ 2336657 w 2650116"/>
                  <a:gd name="connsiteY7" fmla="*/ 675409 h 675411"/>
                  <a:gd name="connsiteX8" fmla="*/ 284468 w 2650116"/>
                  <a:gd name="connsiteY8" fmla="*/ 675409 h 675411"/>
                  <a:gd name="connsiteX9" fmla="*/ 284451 w 2650116"/>
                  <a:gd name="connsiteY9" fmla="*/ 675411 h 675411"/>
                  <a:gd name="connsiteX10" fmla="*/ 284434 w 2650116"/>
                  <a:gd name="connsiteY10" fmla="*/ 675409 h 675411"/>
                  <a:gd name="connsiteX11" fmla="*/ 268866 w 2650116"/>
                  <a:gd name="connsiteY11" fmla="*/ 675409 h 675411"/>
                  <a:gd name="connsiteX12" fmla="*/ 268866 w 2650116"/>
                  <a:gd name="connsiteY12" fmla="*/ 673546 h 675411"/>
                  <a:gd name="connsiteX13" fmla="*/ 227124 w 2650116"/>
                  <a:gd name="connsiteY13" fmla="*/ 668550 h 675411"/>
                  <a:gd name="connsiteX14" fmla="*/ 0 w 2650116"/>
                  <a:gd name="connsiteY14" fmla="*/ 337706 h 675411"/>
                  <a:gd name="connsiteX15" fmla="*/ 227124 w 2650116"/>
                  <a:gd name="connsiteY15" fmla="*/ 6862 h 675411"/>
                  <a:gd name="connsiteX16" fmla="*/ 268866 w 2650116"/>
                  <a:gd name="connsiteY16" fmla="*/ 1866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50116" h="675411">
                    <a:moveTo>
                      <a:pt x="268866" y="0"/>
                    </a:moveTo>
                    <a:lnTo>
                      <a:pt x="2336657" y="0"/>
                    </a:lnTo>
                    <a:lnTo>
                      <a:pt x="2336657" y="3473"/>
                    </a:lnTo>
                    <a:lnTo>
                      <a:pt x="2365665" y="1"/>
                    </a:lnTo>
                    <a:cubicBezTo>
                      <a:pt x="2522763" y="1"/>
                      <a:pt x="2650116" y="151197"/>
                      <a:pt x="2650116" y="337706"/>
                    </a:cubicBezTo>
                    <a:cubicBezTo>
                      <a:pt x="2650116" y="524215"/>
                      <a:pt x="2522763" y="675411"/>
                      <a:pt x="2365665" y="675411"/>
                    </a:cubicBezTo>
                    <a:lnTo>
                      <a:pt x="2336657" y="671940"/>
                    </a:lnTo>
                    <a:lnTo>
                      <a:pt x="2336657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4" y="675409"/>
                    </a:lnTo>
                    <a:lnTo>
                      <a:pt x="268866" y="675409"/>
                    </a:lnTo>
                    <a:lnTo>
                      <a:pt x="268866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6" y="1866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6" name="椭圆 95"/>
            <p:cNvSpPr/>
            <p:nvPr/>
          </p:nvSpPr>
          <p:spPr>
            <a:xfrm rot="20288418">
              <a:off x="7034908" y="4983980"/>
              <a:ext cx="601200" cy="6019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1822767" y="2582035"/>
            <a:ext cx="1116000" cy="1116000"/>
            <a:chOff x="3329595" y="1685368"/>
            <a:chExt cx="1116000" cy="1116000"/>
          </a:xfrm>
        </p:grpSpPr>
        <p:grpSp>
          <p:nvGrpSpPr>
            <p:cNvPr id="97" name="组合 96"/>
            <p:cNvGrpSpPr/>
            <p:nvPr/>
          </p:nvGrpSpPr>
          <p:grpSpPr>
            <a:xfrm>
              <a:off x="3329595" y="1685368"/>
              <a:ext cx="1116000" cy="1116000"/>
              <a:chOff x="3272949" y="3722523"/>
              <a:chExt cx="813408" cy="877328"/>
            </a:xfrm>
          </p:grpSpPr>
          <p:sp>
            <p:nvSpPr>
              <p:cNvPr id="99" name="椭圆 98"/>
              <p:cNvSpPr/>
              <p:nvPr/>
            </p:nvSpPr>
            <p:spPr>
              <a:xfrm>
                <a:off x="3272949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3286069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8" name="文本框 97"/>
            <p:cNvSpPr txBox="1"/>
            <p:nvPr/>
          </p:nvSpPr>
          <p:spPr>
            <a:xfrm>
              <a:off x="3441800" y="2012536"/>
              <a:ext cx="8915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Why</a:t>
              </a:r>
              <a:endParaRPr lang="zh-CN" altLang="en-US" sz="24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1611223" y="3881958"/>
            <a:ext cx="1116000" cy="1116000"/>
            <a:chOff x="3329595" y="1685368"/>
            <a:chExt cx="1116000" cy="1116000"/>
          </a:xfrm>
        </p:grpSpPr>
        <p:grpSp>
          <p:nvGrpSpPr>
            <p:cNvPr id="88" name="组合 87"/>
            <p:cNvGrpSpPr/>
            <p:nvPr/>
          </p:nvGrpSpPr>
          <p:grpSpPr>
            <a:xfrm>
              <a:off x="3329595" y="1685368"/>
              <a:ext cx="1116000" cy="1116000"/>
              <a:chOff x="3272949" y="3722523"/>
              <a:chExt cx="813408" cy="877328"/>
            </a:xfrm>
          </p:grpSpPr>
          <p:sp>
            <p:nvSpPr>
              <p:cNvPr id="90" name="椭圆 89"/>
              <p:cNvSpPr/>
              <p:nvPr/>
            </p:nvSpPr>
            <p:spPr>
              <a:xfrm>
                <a:off x="3272949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3286069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9" name="文本框 88"/>
            <p:cNvSpPr txBox="1"/>
            <p:nvPr/>
          </p:nvSpPr>
          <p:spPr>
            <a:xfrm>
              <a:off x="3501880" y="2012536"/>
              <a:ext cx="7714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Gift</a:t>
              </a:r>
              <a:endParaRPr lang="zh-CN" altLang="en-US" sz="24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699324" y="4901448"/>
            <a:ext cx="1116000" cy="1116000"/>
            <a:chOff x="3329595" y="1685368"/>
            <a:chExt cx="1116000" cy="1116000"/>
          </a:xfrm>
        </p:grpSpPr>
        <p:grpSp>
          <p:nvGrpSpPr>
            <p:cNvPr id="102" name="组合 101"/>
            <p:cNvGrpSpPr/>
            <p:nvPr/>
          </p:nvGrpSpPr>
          <p:grpSpPr>
            <a:xfrm>
              <a:off x="3329595" y="1685368"/>
              <a:ext cx="1116000" cy="1116000"/>
              <a:chOff x="3272949" y="3722523"/>
              <a:chExt cx="813408" cy="877328"/>
            </a:xfrm>
          </p:grpSpPr>
          <p:sp>
            <p:nvSpPr>
              <p:cNvPr id="104" name="椭圆 103"/>
              <p:cNvSpPr/>
              <p:nvPr/>
            </p:nvSpPr>
            <p:spPr>
              <a:xfrm>
                <a:off x="3272949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3286069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3" name="文本框 102"/>
            <p:cNvSpPr txBox="1"/>
            <p:nvPr/>
          </p:nvSpPr>
          <p:spPr>
            <a:xfrm>
              <a:off x="3384028" y="2012536"/>
              <a:ext cx="10071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95752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组合 130"/>
          <p:cNvGrpSpPr/>
          <p:nvPr/>
        </p:nvGrpSpPr>
        <p:grpSpPr>
          <a:xfrm>
            <a:off x="-2437859" y="999000"/>
            <a:ext cx="4860000" cy="4860000"/>
            <a:chOff x="3176814" y="2291385"/>
            <a:chExt cx="4102324" cy="4274849"/>
          </a:xfrm>
        </p:grpSpPr>
        <p:sp>
          <p:nvSpPr>
            <p:cNvPr id="132" name="椭圆 131"/>
            <p:cNvSpPr/>
            <p:nvPr/>
          </p:nvSpPr>
          <p:spPr>
            <a:xfrm>
              <a:off x="3176814" y="2291385"/>
              <a:ext cx="4102324" cy="4274849"/>
            </a:xfrm>
            <a:prstGeom prst="ellipse">
              <a:avLst/>
            </a:pr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2540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3" name="椭圆 132"/>
            <p:cNvSpPr/>
            <p:nvPr/>
          </p:nvSpPr>
          <p:spPr>
            <a:xfrm>
              <a:off x="3252783" y="2370549"/>
              <a:ext cx="3950386" cy="41165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4712560" y="499059"/>
            <a:ext cx="2988001" cy="2988000"/>
            <a:chOff x="3176814" y="2291386"/>
            <a:chExt cx="2522171" cy="2628240"/>
          </a:xfrm>
        </p:grpSpPr>
        <p:sp>
          <p:nvSpPr>
            <p:cNvPr id="126" name="椭圆 125"/>
            <p:cNvSpPr/>
            <p:nvPr/>
          </p:nvSpPr>
          <p:spPr>
            <a:xfrm>
              <a:off x="3176814" y="2291386"/>
              <a:ext cx="2522171" cy="2628240"/>
            </a:xfrm>
            <a:prstGeom prst="ellipse">
              <a:avLst/>
            </a:pr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2540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3222395" y="2338884"/>
              <a:ext cx="2431007" cy="2533243"/>
            </a:xfrm>
            <a:prstGeom prst="ellipse">
              <a:avLst/>
            </a:prstGeom>
            <a:gradFill flip="none" rotWithShape="1">
              <a:gsLst>
                <a:gs pos="49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49946" y="1782396"/>
            <a:ext cx="518091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</a:t>
            </a:r>
            <a:endParaRPr lang="en-US" altLang="zh-CN" sz="2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何</a:t>
            </a:r>
            <a:endParaRPr lang="en-US" altLang="zh-CN" sz="2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</a:t>
            </a:r>
            <a:endParaRPr lang="en-US" altLang="zh-CN" sz="2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</a:t>
            </a:r>
            <a:endParaRPr lang="en-US" altLang="zh-CN" sz="2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</a:t>
            </a:r>
            <a:endParaRPr lang="en-US" altLang="zh-CN" sz="2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落</a:t>
            </a:r>
            <a:endParaRPr lang="en-US" altLang="zh-CN" sz="2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</a:t>
            </a:r>
            <a:endParaRPr lang="en-US" altLang="zh-CN" sz="2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1313012" y="1603400"/>
            <a:ext cx="3993576" cy="779318"/>
            <a:chOff x="1479168" y="1669868"/>
            <a:chExt cx="3993576" cy="779318"/>
          </a:xfrm>
        </p:grpSpPr>
        <p:grpSp>
          <p:nvGrpSpPr>
            <p:cNvPr id="42" name="组合 41"/>
            <p:cNvGrpSpPr/>
            <p:nvPr/>
          </p:nvGrpSpPr>
          <p:grpSpPr>
            <a:xfrm>
              <a:off x="1479168" y="1669868"/>
              <a:ext cx="3993576" cy="779318"/>
              <a:chOff x="2078615" y="1943100"/>
              <a:chExt cx="3993576" cy="779318"/>
            </a:xfrm>
          </p:grpSpPr>
          <p:sp>
            <p:nvSpPr>
              <p:cNvPr id="43" name="任意多边形 42"/>
              <p:cNvSpPr/>
              <p:nvPr/>
            </p:nvSpPr>
            <p:spPr>
              <a:xfrm>
                <a:off x="2078615" y="1943100"/>
                <a:ext cx="3993576" cy="779318"/>
              </a:xfrm>
              <a:custGeom>
                <a:avLst/>
                <a:gdLst>
                  <a:gd name="connsiteX0" fmla="*/ 313459 w 3993576"/>
                  <a:gd name="connsiteY0" fmla="*/ 0 h 779318"/>
                  <a:gd name="connsiteX1" fmla="*/ 342467 w 3993576"/>
                  <a:gd name="connsiteY1" fmla="*/ 3635 h 779318"/>
                  <a:gd name="connsiteX2" fmla="*/ 342467 w 3993576"/>
                  <a:gd name="connsiteY2" fmla="*/ 0 h 779318"/>
                  <a:gd name="connsiteX3" fmla="*/ 3680117 w 3993576"/>
                  <a:gd name="connsiteY3" fmla="*/ 0 h 779318"/>
                  <a:gd name="connsiteX4" fmla="*/ 3680835 w 3993576"/>
                  <a:gd name="connsiteY4" fmla="*/ 0 h 779318"/>
                  <a:gd name="connsiteX5" fmla="*/ 3680835 w 3993576"/>
                  <a:gd name="connsiteY5" fmla="*/ 90 h 779318"/>
                  <a:gd name="connsiteX6" fmla="*/ 3743290 w 3993576"/>
                  <a:gd name="connsiteY6" fmla="*/ 7917 h 779318"/>
                  <a:gd name="connsiteX7" fmla="*/ 3993576 w 3993576"/>
                  <a:gd name="connsiteY7" fmla="*/ 389659 h 779318"/>
                  <a:gd name="connsiteX8" fmla="*/ 3743290 w 3993576"/>
                  <a:gd name="connsiteY8" fmla="*/ 771402 h 779318"/>
                  <a:gd name="connsiteX9" fmla="*/ 3680835 w 3993576"/>
                  <a:gd name="connsiteY9" fmla="*/ 779228 h 779318"/>
                  <a:gd name="connsiteX10" fmla="*/ 3680835 w 3993576"/>
                  <a:gd name="connsiteY10" fmla="*/ 779318 h 779318"/>
                  <a:gd name="connsiteX11" fmla="*/ 3680117 w 3993576"/>
                  <a:gd name="connsiteY11" fmla="*/ 779318 h 779318"/>
                  <a:gd name="connsiteX12" fmla="*/ 342467 w 3993576"/>
                  <a:gd name="connsiteY12" fmla="*/ 779318 h 779318"/>
                  <a:gd name="connsiteX13" fmla="*/ 342467 w 3993576"/>
                  <a:gd name="connsiteY13" fmla="*/ 775683 h 779318"/>
                  <a:gd name="connsiteX14" fmla="*/ 313459 w 3993576"/>
                  <a:gd name="connsiteY14" fmla="*/ 779318 h 779318"/>
                  <a:gd name="connsiteX15" fmla="*/ 0 w 3993576"/>
                  <a:gd name="connsiteY15" fmla="*/ 389659 h 779318"/>
                  <a:gd name="connsiteX16" fmla="*/ 313459 w 3993576"/>
                  <a:gd name="connsiteY16" fmla="*/ 0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993576" h="779318">
                    <a:moveTo>
                      <a:pt x="313459" y="0"/>
                    </a:moveTo>
                    <a:lnTo>
                      <a:pt x="342467" y="3635"/>
                    </a:lnTo>
                    <a:lnTo>
                      <a:pt x="342467" y="0"/>
                    </a:lnTo>
                    <a:lnTo>
                      <a:pt x="3680117" y="0"/>
                    </a:lnTo>
                    <a:lnTo>
                      <a:pt x="3680835" y="0"/>
                    </a:lnTo>
                    <a:lnTo>
                      <a:pt x="3680835" y="90"/>
                    </a:lnTo>
                    <a:lnTo>
                      <a:pt x="3743290" y="7917"/>
                    </a:lnTo>
                    <a:cubicBezTo>
                      <a:pt x="3886128" y="44251"/>
                      <a:pt x="3993576" y="201357"/>
                      <a:pt x="3993576" y="389659"/>
                    </a:cubicBezTo>
                    <a:cubicBezTo>
                      <a:pt x="3993576" y="577962"/>
                      <a:pt x="3886128" y="735067"/>
                      <a:pt x="3743290" y="771402"/>
                    </a:cubicBezTo>
                    <a:lnTo>
                      <a:pt x="3680835" y="779228"/>
                    </a:lnTo>
                    <a:lnTo>
                      <a:pt x="3680835" y="779318"/>
                    </a:lnTo>
                    <a:lnTo>
                      <a:pt x="3680117" y="779318"/>
                    </a:lnTo>
                    <a:lnTo>
                      <a:pt x="342467" y="779318"/>
                    </a:lnTo>
                    <a:lnTo>
                      <a:pt x="342467" y="775683"/>
                    </a:lnTo>
                    <a:lnTo>
                      <a:pt x="313459" y="779318"/>
                    </a:lnTo>
                    <a:cubicBezTo>
                      <a:pt x="140340" y="779318"/>
                      <a:pt x="0" y="604862"/>
                      <a:pt x="0" y="389659"/>
                    </a:cubicBezTo>
                    <a:cubicBezTo>
                      <a:pt x="0" y="174456"/>
                      <a:pt x="140340" y="0"/>
                      <a:pt x="313459" y="0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任意多边形 43"/>
              <p:cNvSpPr/>
              <p:nvPr/>
            </p:nvSpPr>
            <p:spPr>
              <a:xfrm>
                <a:off x="2107622" y="1995054"/>
                <a:ext cx="3935560" cy="675411"/>
              </a:xfrm>
              <a:custGeom>
                <a:avLst/>
                <a:gdLst>
                  <a:gd name="connsiteX0" fmla="*/ 268867 w 3935560"/>
                  <a:gd name="connsiteY0" fmla="*/ 0 h 675411"/>
                  <a:gd name="connsiteX1" fmla="*/ 3653273 w 3935560"/>
                  <a:gd name="connsiteY1" fmla="*/ 0 h 675411"/>
                  <a:gd name="connsiteX2" fmla="*/ 3653273 w 3935560"/>
                  <a:gd name="connsiteY2" fmla="*/ 260 h 675411"/>
                  <a:gd name="connsiteX3" fmla="*/ 3708436 w 3935560"/>
                  <a:gd name="connsiteY3" fmla="*/ 6862 h 675411"/>
                  <a:gd name="connsiteX4" fmla="*/ 3935560 w 3935560"/>
                  <a:gd name="connsiteY4" fmla="*/ 337706 h 675411"/>
                  <a:gd name="connsiteX5" fmla="*/ 3708436 w 3935560"/>
                  <a:gd name="connsiteY5" fmla="*/ 668550 h 675411"/>
                  <a:gd name="connsiteX6" fmla="*/ 3653273 w 3935560"/>
                  <a:gd name="connsiteY6" fmla="*/ 675152 h 675411"/>
                  <a:gd name="connsiteX7" fmla="*/ 3653273 w 3935560"/>
                  <a:gd name="connsiteY7" fmla="*/ 675409 h 675411"/>
                  <a:gd name="connsiteX8" fmla="*/ 3651126 w 3935560"/>
                  <a:gd name="connsiteY8" fmla="*/ 675409 h 675411"/>
                  <a:gd name="connsiteX9" fmla="*/ 3651109 w 3935560"/>
                  <a:gd name="connsiteY9" fmla="*/ 675411 h 675411"/>
                  <a:gd name="connsiteX10" fmla="*/ 3651093 w 3935560"/>
                  <a:gd name="connsiteY10" fmla="*/ 675409 h 675411"/>
                  <a:gd name="connsiteX11" fmla="*/ 284468 w 3935560"/>
                  <a:gd name="connsiteY11" fmla="*/ 675409 h 675411"/>
                  <a:gd name="connsiteX12" fmla="*/ 284451 w 3935560"/>
                  <a:gd name="connsiteY12" fmla="*/ 675411 h 675411"/>
                  <a:gd name="connsiteX13" fmla="*/ 284435 w 3935560"/>
                  <a:gd name="connsiteY13" fmla="*/ 675409 h 675411"/>
                  <a:gd name="connsiteX14" fmla="*/ 268867 w 3935560"/>
                  <a:gd name="connsiteY14" fmla="*/ 675409 h 675411"/>
                  <a:gd name="connsiteX15" fmla="*/ 268867 w 3935560"/>
                  <a:gd name="connsiteY15" fmla="*/ 673546 h 675411"/>
                  <a:gd name="connsiteX16" fmla="*/ 227124 w 3935560"/>
                  <a:gd name="connsiteY16" fmla="*/ 668550 h 675411"/>
                  <a:gd name="connsiteX17" fmla="*/ 0 w 3935560"/>
                  <a:gd name="connsiteY17" fmla="*/ 337706 h 675411"/>
                  <a:gd name="connsiteX18" fmla="*/ 227124 w 3935560"/>
                  <a:gd name="connsiteY18" fmla="*/ 6862 h 675411"/>
                  <a:gd name="connsiteX19" fmla="*/ 268867 w 3935560"/>
                  <a:gd name="connsiteY19" fmla="*/ 1866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35560" h="675411">
                    <a:moveTo>
                      <a:pt x="268867" y="0"/>
                    </a:moveTo>
                    <a:lnTo>
                      <a:pt x="3653273" y="0"/>
                    </a:lnTo>
                    <a:lnTo>
                      <a:pt x="3653273" y="260"/>
                    </a:lnTo>
                    <a:lnTo>
                      <a:pt x="3708436" y="6862"/>
                    </a:lnTo>
                    <a:cubicBezTo>
                      <a:pt x="3838056" y="38352"/>
                      <a:pt x="3935560" y="174511"/>
                      <a:pt x="3935560" y="337706"/>
                    </a:cubicBezTo>
                    <a:cubicBezTo>
                      <a:pt x="3935560" y="500902"/>
                      <a:pt x="3838056" y="637060"/>
                      <a:pt x="3708436" y="668550"/>
                    </a:cubicBezTo>
                    <a:lnTo>
                      <a:pt x="3653273" y="675152"/>
                    </a:lnTo>
                    <a:lnTo>
                      <a:pt x="3653273" y="675409"/>
                    </a:lnTo>
                    <a:lnTo>
                      <a:pt x="3651126" y="675409"/>
                    </a:lnTo>
                    <a:lnTo>
                      <a:pt x="3651109" y="675411"/>
                    </a:lnTo>
                    <a:lnTo>
                      <a:pt x="3651093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5" y="675409"/>
                    </a:lnTo>
                    <a:lnTo>
                      <a:pt x="268867" y="675409"/>
                    </a:lnTo>
                    <a:lnTo>
                      <a:pt x="268867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7" y="1866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863175" y="1859472"/>
              <a:ext cx="32255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</a:t>
              </a:r>
              <a:r>
                <a:rPr lang="en-US" altLang="zh-CN" sz="20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S.M.A.R.T</a:t>
              </a:r>
              <a:r>
                <a:rPr lang="zh-CN" altLang="en-US" sz="20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法则</a:t>
              </a:r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理清目标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681699" y="2718512"/>
            <a:ext cx="2708132" cy="779318"/>
            <a:chOff x="2061743" y="2912407"/>
            <a:chExt cx="2708132" cy="779318"/>
          </a:xfrm>
        </p:grpSpPr>
        <p:grpSp>
          <p:nvGrpSpPr>
            <p:cNvPr id="36" name="组合 35"/>
            <p:cNvGrpSpPr/>
            <p:nvPr/>
          </p:nvGrpSpPr>
          <p:grpSpPr>
            <a:xfrm>
              <a:off x="2061743" y="2912407"/>
              <a:ext cx="2708132" cy="779318"/>
              <a:chOff x="2133599" y="4028641"/>
              <a:chExt cx="2708132" cy="779318"/>
            </a:xfrm>
          </p:grpSpPr>
          <p:sp>
            <p:nvSpPr>
              <p:cNvPr id="37" name="任意多边形 36"/>
              <p:cNvSpPr/>
              <p:nvPr/>
            </p:nvSpPr>
            <p:spPr>
              <a:xfrm>
                <a:off x="2133599" y="4028641"/>
                <a:ext cx="2708132" cy="779318"/>
              </a:xfrm>
              <a:custGeom>
                <a:avLst/>
                <a:gdLst>
                  <a:gd name="connsiteX0" fmla="*/ 313459 w 2708132"/>
                  <a:gd name="connsiteY0" fmla="*/ 0 h 779318"/>
                  <a:gd name="connsiteX1" fmla="*/ 342467 w 2708132"/>
                  <a:gd name="connsiteY1" fmla="*/ 3635 h 779318"/>
                  <a:gd name="connsiteX2" fmla="*/ 342467 w 2708132"/>
                  <a:gd name="connsiteY2" fmla="*/ 0 h 779318"/>
                  <a:gd name="connsiteX3" fmla="*/ 2365664 w 2708132"/>
                  <a:gd name="connsiteY3" fmla="*/ 0 h 779318"/>
                  <a:gd name="connsiteX4" fmla="*/ 2365664 w 2708132"/>
                  <a:gd name="connsiteY4" fmla="*/ 3635 h 779318"/>
                  <a:gd name="connsiteX5" fmla="*/ 2394673 w 2708132"/>
                  <a:gd name="connsiteY5" fmla="*/ 0 h 779318"/>
                  <a:gd name="connsiteX6" fmla="*/ 2708132 w 2708132"/>
                  <a:gd name="connsiteY6" fmla="*/ 389659 h 779318"/>
                  <a:gd name="connsiteX7" fmla="*/ 2394673 w 2708132"/>
                  <a:gd name="connsiteY7" fmla="*/ 779318 h 779318"/>
                  <a:gd name="connsiteX8" fmla="*/ 2365664 w 2708132"/>
                  <a:gd name="connsiteY8" fmla="*/ 775683 h 779318"/>
                  <a:gd name="connsiteX9" fmla="*/ 2365664 w 2708132"/>
                  <a:gd name="connsiteY9" fmla="*/ 779318 h 779318"/>
                  <a:gd name="connsiteX10" fmla="*/ 342467 w 2708132"/>
                  <a:gd name="connsiteY10" fmla="*/ 779318 h 779318"/>
                  <a:gd name="connsiteX11" fmla="*/ 342467 w 2708132"/>
                  <a:gd name="connsiteY11" fmla="*/ 775683 h 779318"/>
                  <a:gd name="connsiteX12" fmla="*/ 313459 w 2708132"/>
                  <a:gd name="connsiteY12" fmla="*/ 779318 h 779318"/>
                  <a:gd name="connsiteX13" fmla="*/ 0 w 2708132"/>
                  <a:gd name="connsiteY13" fmla="*/ 389659 h 779318"/>
                  <a:gd name="connsiteX14" fmla="*/ 313459 w 2708132"/>
                  <a:gd name="connsiteY14" fmla="*/ 0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08132" h="779318">
                    <a:moveTo>
                      <a:pt x="313459" y="0"/>
                    </a:moveTo>
                    <a:lnTo>
                      <a:pt x="342467" y="3635"/>
                    </a:lnTo>
                    <a:lnTo>
                      <a:pt x="342467" y="0"/>
                    </a:lnTo>
                    <a:lnTo>
                      <a:pt x="2365664" y="0"/>
                    </a:lnTo>
                    <a:lnTo>
                      <a:pt x="2365664" y="3635"/>
                    </a:lnTo>
                    <a:lnTo>
                      <a:pt x="2394673" y="0"/>
                    </a:lnTo>
                    <a:cubicBezTo>
                      <a:pt x="2567792" y="0"/>
                      <a:pt x="2708132" y="174456"/>
                      <a:pt x="2708132" y="389659"/>
                    </a:cubicBezTo>
                    <a:cubicBezTo>
                      <a:pt x="2708132" y="604862"/>
                      <a:pt x="2567792" y="779318"/>
                      <a:pt x="2394673" y="779318"/>
                    </a:cubicBezTo>
                    <a:lnTo>
                      <a:pt x="2365664" y="775683"/>
                    </a:lnTo>
                    <a:lnTo>
                      <a:pt x="2365664" y="779318"/>
                    </a:lnTo>
                    <a:lnTo>
                      <a:pt x="342467" y="779318"/>
                    </a:lnTo>
                    <a:lnTo>
                      <a:pt x="342467" y="775683"/>
                    </a:lnTo>
                    <a:lnTo>
                      <a:pt x="313459" y="779318"/>
                    </a:lnTo>
                    <a:cubicBezTo>
                      <a:pt x="140340" y="779318"/>
                      <a:pt x="0" y="604862"/>
                      <a:pt x="0" y="389659"/>
                    </a:cubicBezTo>
                    <a:cubicBezTo>
                      <a:pt x="0" y="174456"/>
                      <a:pt x="140340" y="0"/>
                      <a:pt x="313459" y="0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>
                <a:off x="2162607" y="4080595"/>
                <a:ext cx="2650116" cy="675411"/>
              </a:xfrm>
              <a:custGeom>
                <a:avLst/>
                <a:gdLst>
                  <a:gd name="connsiteX0" fmla="*/ 268866 w 2650116"/>
                  <a:gd name="connsiteY0" fmla="*/ 0 h 675411"/>
                  <a:gd name="connsiteX1" fmla="*/ 2336657 w 2650116"/>
                  <a:gd name="connsiteY1" fmla="*/ 0 h 675411"/>
                  <a:gd name="connsiteX2" fmla="*/ 2336657 w 2650116"/>
                  <a:gd name="connsiteY2" fmla="*/ 3473 h 675411"/>
                  <a:gd name="connsiteX3" fmla="*/ 2365665 w 2650116"/>
                  <a:gd name="connsiteY3" fmla="*/ 1 h 675411"/>
                  <a:gd name="connsiteX4" fmla="*/ 2650116 w 2650116"/>
                  <a:gd name="connsiteY4" fmla="*/ 337706 h 675411"/>
                  <a:gd name="connsiteX5" fmla="*/ 2365665 w 2650116"/>
                  <a:gd name="connsiteY5" fmla="*/ 675411 h 675411"/>
                  <a:gd name="connsiteX6" fmla="*/ 2336657 w 2650116"/>
                  <a:gd name="connsiteY6" fmla="*/ 671940 h 675411"/>
                  <a:gd name="connsiteX7" fmla="*/ 2336657 w 2650116"/>
                  <a:gd name="connsiteY7" fmla="*/ 675409 h 675411"/>
                  <a:gd name="connsiteX8" fmla="*/ 284468 w 2650116"/>
                  <a:gd name="connsiteY8" fmla="*/ 675409 h 675411"/>
                  <a:gd name="connsiteX9" fmla="*/ 284451 w 2650116"/>
                  <a:gd name="connsiteY9" fmla="*/ 675411 h 675411"/>
                  <a:gd name="connsiteX10" fmla="*/ 284434 w 2650116"/>
                  <a:gd name="connsiteY10" fmla="*/ 675409 h 675411"/>
                  <a:gd name="connsiteX11" fmla="*/ 268866 w 2650116"/>
                  <a:gd name="connsiteY11" fmla="*/ 675409 h 675411"/>
                  <a:gd name="connsiteX12" fmla="*/ 268866 w 2650116"/>
                  <a:gd name="connsiteY12" fmla="*/ 673546 h 675411"/>
                  <a:gd name="connsiteX13" fmla="*/ 227124 w 2650116"/>
                  <a:gd name="connsiteY13" fmla="*/ 668550 h 675411"/>
                  <a:gd name="connsiteX14" fmla="*/ 0 w 2650116"/>
                  <a:gd name="connsiteY14" fmla="*/ 337706 h 675411"/>
                  <a:gd name="connsiteX15" fmla="*/ 227124 w 2650116"/>
                  <a:gd name="connsiteY15" fmla="*/ 6862 h 675411"/>
                  <a:gd name="connsiteX16" fmla="*/ 268866 w 2650116"/>
                  <a:gd name="connsiteY16" fmla="*/ 1866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50116" h="675411">
                    <a:moveTo>
                      <a:pt x="268866" y="0"/>
                    </a:moveTo>
                    <a:lnTo>
                      <a:pt x="2336657" y="0"/>
                    </a:lnTo>
                    <a:lnTo>
                      <a:pt x="2336657" y="3473"/>
                    </a:lnTo>
                    <a:lnTo>
                      <a:pt x="2365665" y="1"/>
                    </a:lnTo>
                    <a:cubicBezTo>
                      <a:pt x="2522763" y="1"/>
                      <a:pt x="2650116" y="151197"/>
                      <a:pt x="2650116" y="337706"/>
                    </a:cubicBezTo>
                    <a:cubicBezTo>
                      <a:pt x="2650116" y="524215"/>
                      <a:pt x="2522763" y="675411"/>
                      <a:pt x="2365665" y="675411"/>
                    </a:cubicBezTo>
                    <a:lnTo>
                      <a:pt x="2336657" y="671940"/>
                    </a:lnTo>
                    <a:lnTo>
                      <a:pt x="2336657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4" y="675409"/>
                    </a:lnTo>
                    <a:lnTo>
                      <a:pt x="268866" y="675409"/>
                    </a:lnTo>
                    <a:lnTo>
                      <a:pt x="268866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6" y="1866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2169314" y="3102011"/>
              <a:ext cx="24929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</a:t>
              </a:r>
              <a:r>
                <a:rPr lang="zh-CN" altLang="en-US" sz="20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思维导图</a:t>
              </a:r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梳理计划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511445" y="3833624"/>
            <a:ext cx="2708132" cy="779318"/>
            <a:chOff x="2188784" y="3810108"/>
            <a:chExt cx="2708132" cy="779318"/>
          </a:xfrm>
        </p:grpSpPr>
        <p:grpSp>
          <p:nvGrpSpPr>
            <p:cNvPr id="30" name="组合 29"/>
            <p:cNvGrpSpPr/>
            <p:nvPr/>
          </p:nvGrpSpPr>
          <p:grpSpPr>
            <a:xfrm>
              <a:off x="2188784" y="3810108"/>
              <a:ext cx="2708132" cy="779318"/>
              <a:chOff x="2133599" y="4028641"/>
              <a:chExt cx="2708132" cy="779318"/>
            </a:xfrm>
          </p:grpSpPr>
          <p:sp>
            <p:nvSpPr>
              <p:cNvPr id="31" name="任意多边形 30"/>
              <p:cNvSpPr/>
              <p:nvPr/>
            </p:nvSpPr>
            <p:spPr>
              <a:xfrm>
                <a:off x="2133599" y="4028641"/>
                <a:ext cx="2708132" cy="779318"/>
              </a:xfrm>
              <a:custGeom>
                <a:avLst/>
                <a:gdLst>
                  <a:gd name="connsiteX0" fmla="*/ 313459 w 2708132"/>
                  <a:gd name="connsiteY0" fmla="*/ 0 h 779318"/>
                  <a:gd name="connsiteX1" fmla="*/ 342467 w 2708132"/>
                  <a:gd name="connsiteY1" fmla="*/ 3635 h 779318"/>
                  <a:gd name="connsiteX2" fmla="*/ 342467 w 2708132"/>
                  <a:gd name="connsiteY2" fmla="*/ 0 h 779318"/>
                  <a:gd name="connsiteX3" fmla="*/ 2365664 w 2708132"/>
                  <a:gd name="connsiteY3" fmla="*/ 0 h 779318"/>
                  <a:gd name="connsiteX4" fmla="*/ 2365664 w 2708132"/>
                  <a:gd name="connsiteY4" fmla="*/ 3635 h 779318"/>
                  <a:gd name="connsiteX5" fmla="*/ 2394673 w 2708132"/>
                  <a:gd name="connsiteY5" fmla="*/ 0 h 779318"/>
                  <a:gd name="connsiteX6" fmla="*/ 2708132 w 2708132"/>
                  <a:gd name="connsiteY6" fmla="*/ 389659 h 779318"/>
                  <a:gd name="connsiteX7" fmla="*/ 2394673 w 2708132"/>
                  <a:gd name="connsiteY7" fmla="*/ 779318 h 779318"/>
                  <a:gd name="connsiteX8" fmla="*/ 2365664 w 2708132"/>
                  <a:gd name="connsiteY8" fmla="*/ 775683 h 779318"/>
                  <a:gd name="connsiteX9" fmla="*/ 2365664 w 2708132"/>
                  <a:gd name="connsiteY9" fmla="*/ 779318 h 779318"/>
                  <a:gd name="connsiteX10" fmla="*/ 342467 w 2708132"/>
                  <a:gd name="connsiteY10" fmla="*/ 779318 h 779318"/>
                  <a:gd name="connsiteX11" fmla="*/ 342467 w 2708132"/>
                  <a:gd name="connsiteY11" fmla="*/ 775683 h 779318"/>
                  <a:gd name="connsiteX12" fmla="*/ 313459 w 2708132"/>
                  <a:gd name="connsiteY12" fmla="*/ 779318 h 779318"/>
                  <a:gd name="connsiteX13" fmla="*/ 0 w 2708132"/>
                  <a:gd name="connsiteY13" fmla="*/ 389659 h 779318"/>
                  <a:gd name="connsiteX14" fmla="*/ 313459 w 2708132"/>
                  <a:gd name="connsiteY14" fmla="*/ 0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08132" h="779318">
                    <a:moveTo>
                      <a:pt x="313459" y="0"/>
                    </a:moveTo>
                    <a:lnTo>
                      <a:pt x="342467" y="3635"/>
                    </a:lnTo>
                    <a:lnTo>
                      <a:pt x="342467" y="0"/>
                    </a:lnTo>
                    <a:lnTo>
                      <a:pt x="2365664" y="0"/>
                    </a:lnTo>
                    <a:lnTo>
                      <a:pt x="2365664" y="3635"/>
                    </a:lnTo>
                    <a:lnTo>
                      <a:pt x="2394673" y="0"/>
                    </a:lnTo>
                    <a:cubicBezTo>
                      <a:pt x="2567792" y="0"/>
                      <a:pt x="2708132" y="174456"/>
                      <a:pt x="2708132" y="389659"/>
                    </a:cubicBezTo>
                    <a:cubicBezTo>
                      <a:pt x="2708132" y="604862"/>
                      <a:pt x="2567792" y="779318"/>
                      <a:pt x="2394673" y="779318"/>
                    </a:cubicBezTo>
                    <a:lnTo>
                      <a:pt x="2365664" y="775683"/>
                    </a:lnTo>
                    <a:lnTo>
                      <a:pt x="2365664" y="779318"/>
                    </a:lnTo>
                    <a:lnTo>
                      <a:pt x="342467" y="779318"/>
                    </a:lnTo>
                    <a:lnTo>
                      <a:pt x="342467" y="775683"/>
                    </a:lnTo>
                    <a:lnTo>
                      <a:pt x="313459" y="779318"/>
                    </a:lnTo>
                    <a:cubicBezTo>
                      <a:pt x="140340" y="779318"/>
                      <a:pt x="0" y="604862"/>
                      <a:pt x="0" y="389659"/>
                    </a:cubicBezTo>
                    <a:cubicBezTo>
                      <a:pt x="0" y="174456"/>
                      <a:pt x="140340" y="0"/>
                      <a:pt x="313459" y="0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2162607" y="4080595"/>
                <a:ext cx="2650116" cy="675411"/>
              </a:xfrm>
              <a:custGeom>
                <a:avLst/>
                <a:gdLst>
                  <a:gd name="connsiteX0" fmla="*/ 268866 w 2650116"/>
                  <a:gd name="connsiteY0" fmla="*/ 0 h 675411"/>
                  <a:gd name="connsiteX1" fmla="*/ 2336657 w 2650116"/>
                  <a:gd name="connsiteY1" fmla="*/ 0 h 675411"/>
                  <a:gd name="connsiteX2" fmla="*/ 2336657 w 2650116"/>
                  <a:gd name="connsiteY2" fmla="*/ 3473 h 675411"/>
                  <a:gd name="connsiteX3" fmla="*/ 2365665 w 2650116"/>
                  <a:gd name="connsiteY3" fmla="*/ 1 h 675411"/>
                  <a:gd name="connsiteX4" fmla="*/ 2650116 w 2650116"/>
                  <a:gd name="connsiteY4" fmla="*/ 337706 h 675411"/>
                  <a:gd name="connsiteX5" fmla="*/ 2365665 w 2650116"/>
                  <a:gd name="connsiteY5" fmla="*/ 675411 h 675411"/>
                  <a:gd name="connsiteX6" fmla="*/ 2336657 w 2650116"/>
                  <a:gd name="connsiteY6" fmla="*/ 671940 h 675411"/>
                  <a:gd name="connsiteX7" fmla="*/ 2336657 w 2650116"/>
                  <a:gd name="connsiteY7" fmla="*/ 675409 h 675411"/>
                  <a:gd name="connsiteX8" fmla="*/ 284468 w 2650116"/>
                  <a:gd name="connsiteY8" fmla="*/ 675409 h 675411"/>
                  <a:gd name="connsiteX9" fmla="*/ 284451 w 2650116"/>
                  <a:gd name="connsiteY9" fmla="*/ 675411 h 675411"/>
                  <a:gd name="connsiteX10" fmla="*/ 284434 w 2650116"/>
                  <a:gd name="connsiteY10" fmla="*/ 675409 h 675411"/>
                  <a:gd name="connsiteX11" fmla="*/ 268866 w 2650116"/>
                  <a:gd name="connsiteY11" fmla="*/ 675409 h 675411"/>
                  <a:gd name="connsiteX12" fmla="*/ 268866 w 2650116"/>
                  <a:gd name="connsiteY12" fmla="*/ 673546 h 675411"/>
                  <a:gd name="connsiteX13" fmla="*/ 227124 w 2650116"/>
                  <a:gd name="connsiteY13" fmla="*/ 668550 h 675411"/>
                  <a:gd name="connsiteX14" fmla="*/ 0 w 2650116"/>
                  <a:gd name="connsiteY14" fmla="*/ 337706 h 675411"/>
                  <a:gd name="connsiteX15" fmla="*/ 227124 w 2650116"/>
                  <a:gd name="connsiteY15" fmla="*/ 6862 h 675411"/>
                  <a:gd name="connsiteX16" fmla="*/ 268866 w 2650116"/>
                  <a:gd name="connsiteY16" fmla="*/ 1866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50116" h="675411">
                    <a:moveTo>
                      <a:pt x="268866" y="0"/>
                    </a:moveTo>
                    <a:lnTo>
                      <a:pt x="2336657" y="0"/>
                    </a:lnTo>
                    <a:lnTo>
                      <a:pt x="2336657" y="3473"/>
                    </a:lnTo>
                    <a:lnTo>
                      <a:pt x="2365665" y="1"/>
                    </a:lnTo>
                    <a:cubicBezTo>
                      <a:pt x="2522763" y="1"/>
                      <a:pt x="2650116" y="151197"/>
                      <a:pt x="2650116" y="337706"/>
                    </a:cubicBezTo>
                    <a:cubicBezTo>
                      <a:pt x="2650116" y="524215"/>
                      <a:pt x="2522763" y="675411"/>
                      <a:pt x="2365665" y="675411"/>
                    </a:cubicBezTo>
                    <a:lnTo>
                      <a:pt x="2336657" y="671940"/>
                    </a:lnTo>
                    <a:lnTo>
                      <a:pt x="2336657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4" y="675409"/>
                    </a:lnTo>
                    <a:lnTo>
                      <a:pt x="268866" y="675409"/>
                    </a:lnTo>
                    <a:lnTo>
                      <a:pt x="268866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6" y="1866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2424595" y="3999712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</a:t>
              </a:r>
              <a:r>
                <a:rPr lang="zh-CN" altLang="en-US" sz="20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甘特图</a:t>
              </a:r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掌控进度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 rot="21012364">
            <a:off x="5567913" y="1029614"/>
            <a:ext cx="1667974" cy="468935"/>
            <a:chOff x="5919999" y="1395082"/>
            <a:chExt cx="1667974" cy="468935"/>
          </a:xfrm>
        </p:grpSpPr>
        <p:sp>
          <p:nvSpPr>
            <p:cNvPr id="21" name="任意多边形 20"/>
            <p:cNvSpPr/>
            <p:nvPr/>
          </p:nvSpPr>
          <p:spPr>
            <a:xfrm>
              <a:off x="5919999" y="1395082"/>
              <a:ext cx="1667974" cy="468935"/>
            </a:xfrm>
            <a:custGeom>
              <a:avLst/>
              <a:gdLst>
                <a:gd name="connsiteX0" fmla="*/ 268866 w 1760032"/>
                <a:gd name="connsiteY0" fmla="*/ 0 h 675411"/>
                <a:gd name="connsiteX1" fmla="*/ 1449135 w 1760032"/>
                <a:gd name="connsiteY1" fmla="*/ 0 h 675411"/>
                <a:gd name="connsiteX2" fmla="*/ 1449135 w 1760032"/>
                <a:gd name="connsiteY2" fmla="*/ 3165 h 675411"/>
                <a:gd name="connsiteX3" fmla="*/ 1475581 w 1760032"/>
                <a:gd name="connsiteY3" fmla="*/ 0 h 675411"/>
                <a:gd name="connsiteX4" fmla="*/ 1760032 w 1760032"/>
                <a:gd name="connsiteY4" fmla="*/ 337705 h 675411"/>
                <a:gd name="connsiteX5" fmla="*/ 1475581 w 1760032"/>
                <a:gd name="connsiteY5" fmla="*/ 675410 h 675411"/>
                <a:gd name="connsiteX6" fmla="*/ 1449135 w 1760032"/>
                <a:gd name="connsiteY6" fmla="*/ 672245 h 675411"/>
                <a:gd name="connsiteX7" fmla="*/ 1449135 w 1760032"/>
                <a:gd name="connsiteY7" fmla="*/ 675409 h 675411"/>
                <a:gd name="connsiteX8" fmla="*/ 284468 w 1760032"/>
                <a:gd name="connsiteY8" fmla="*/ 675409 h 675411"/>
                <a:gd name="connsiteX9" fmla="*/ 284451 w 1760032"/>
                <a:gd name="connsiteY9" fmla="*/ 675411 h 675411"/>
                <a:gd name="connsiteX10" fmla="*/ 284434 w 1760032"/>
                <a:gd name="connsiteY10" fmla="*/ 675409 h 675411"/>
                <a:gd name="connsiteX11" fmla="*/ 268866 w 1760032"/>
                <a:gd name="connsiteY11" fmla="*/ 675409 h 675411"/>
                <a:gd name="connsiteX12" fmla="*/ 268866 w 1760032"/>
                <a:gd name="connsiteY12" fmla="*/ 673546 h 675411"/>
                <a:gd name="connsiteX13" fmla="*/ 227124 w 1760032"/>
                <a:gd name="connsiteY13" fmla="*/ 668550 h 675411"/>
                <a:gd name="connsiteX14" fmla="*/ 0 w 1760032"/>
                <a:gd name="connsiteY14" fmla="*/ 337706 h 675411"/>
                <a:gd name="connsiteX15" fmla="*/ 227124 w 1760032"/>
                <a:gd name="connsiteY15" fmla="*/ 6862 h 675411"/>
                <a:gd name="connsiteX16" fmla="*/ 268866 w 1760032"/>
                <a:gd name="connsiteY16" fmla="*/ 1867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60032" h="675411">
                  <a:moveTo>
                    <a:pt x="268866" y="0"/>
                  </a:moveTo>
                  <a:lnTo>
                    <a:pt x="1449135" y="0"/>
                  </a:lnTo>
                  <a:lnTo>
                    <a:pt x="1449135" y="3165"/>
                  </a:lnTo>
                  <a:lnTo>
                    <a:pt x="1475581" y="0"/>
                  </a:lnTo>
                  <a:cubicBezTo>
                    <a:pt x="1632679" y="0"/>
                    <a:pt x="1760032" y="151196"/>
                    <a:pt x="1760032" y="337705"/>
                  </a:cubicBezTo>
                  <a:cubicBezTo>
                    <a:pt x="1760032" y="524214"/>
                    <a:pt x="1632679" y="675410"/>
                    <a:pt x="1475581" y="675410"/>
                  </a:cubicBezTo>
                  <a:lnTo>
                    <a:pt x="1449135" y="672245"/>
                  </a:lnTo>
                  <a:lnTo>
                    <a:pt x="1449135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4" y="675409"/>
                  </a:lnTo>
                  <a:lnTo>
                    <a:pt x="268866" y="675409"/>
                  </a:lnTo>
                  <a:lnTo>
                    <a:pt x="268866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6" y="18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191973" y="1427400"/>
              <a:ext cx="1124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Specific</a:t>
              </a:r>
              <a:endPara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 rot="1179863">
            <a:off x="5442282" y="2281439"/>
            <a:ext cx="1667974" cy="468935"/>
            <a:chOff x="6118062" y="4121016"/>
            <a:chExt cx="1667974" cy="468935"/>
          </a:xfrm>
        </p:grpSpPr>
        <p:sp>
          <p:nvSpPr>
            <p:cNvPr id="24" name="任意多边形 23"/>
            <p:cNvSpPr/>
            <p:nvPr/>
          </p:nvSpPr>
          <p:spPr>
            <a:xfrm>
              <a:off x="6118062" y="4121016"/>
              <a:ext cx="1667974" cy="468935"/>
            </a:xfrm>
            <a:custGeom>
              <a:avLst/>
              <a:gdLst>
                <a:gd name="connsiteX0" fmla="*/ 268866 w 1760032"/>
                <a:gd name="connsiteY0" fmla="*/ 0 h 675411"/>
                <a:gd name="connsiteX1" fmla="*/ 1449135 w 1760032"/>
                <a:gd name="connsiteY1" fmla="*/ 0 h 675411"/>
                <a:gd name="connsiteX2" fmla="*/ 1449135 w 1760032"/>
                <a:gd name="connsiteY2" fmla="*/ 3165 h 675411"/>
                <a:gd name="connsiteX3" fmla="*/ 1475581 w 1760032"/>
                <a:gd name="connsiteY3" fmla="*/ 0 h 675411"/>
                <a:gd name="connsiteX4" fmla="*/ 1760032 w 1760032"/>
                <a:gd name="connsiteY4" fmla="*/ 337705 h 675411"/>
                <a:gd name="connsiteX5" fmla="*/ 1475581 w 1760032"/>
                <a:gd name="connsiteY5" fmla="*/ 675410 h 675411"/>
                <a:gd name="connsiteX6" fmla="*/ 1449135 w 1760032"/>
                <a:gd name="connsiteY6" fmla="*/ 672245 h 675411"/>
                <a:gd name="connsiteX7" fmla="*/ 1449135 w 1760032"/>
                <a:gd name="connsiteY7" fmla="*/ 675409 h 675411"/>
                <a:gd name="connsiteX8" fmla="*/ 284468 w 1760032"/>
                <a:gd name="connsiteY8" fmla="*/ 675409 h 675411"/>
                <a:gd name="connsiteX9" fmla="*/ 284451 w 1760032"/>
                <a:gd name="connsiteY9" fmla="*/ 675411 h 675411"/>
                <a:gd name="connsiteX10" fmla="*/ 284434 w 1760032"/>
                <a:gd name="connsiteY10" fmla="*/ 675409 h 675411"/>
                <a:gd name="connsiteX11" fmla="*/ 268866 w 1760032"/>
                <a:gd name="connsiteY11" fmla="*/ 675409 h 675411"/>
                <a:gd name="connsiteX12" fmla="*/ 268866 w 1760032"/>
                <a:gd name="connsiteY12" fmla="*/ 673546 h 675411"/>
                <a:gd name="connsiteX13" fmla="*/ 227124 w 1760032"/>
                <a:gd name="connsiteY13" fmla="*/ 668550 h 675411"/>
                <a:gd name="connsiteX14" fmla="*/ 0 w 1760032"/>
                <a:gd name="connsiteY14" fmla="*/ 337706 h 675411"/>
                <a:gd name="connsiteX15" fmla="*/ 227124 w 1760032"/>
                <a:gd name="connsiteY15" fmla="*/ 6862 h 675411"/>
                <a:gd name="connsiteX16" fmla="*/ 268866 w 1760032"/>
                <a:gd name="connsiteY16" fmla="*/ 1867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60032" h="675411">
                  <a:moveTo>
                    <a:pt x="268866" y="0"/>
                  </a:moveTo>
                  <a:lnTo>
                    <a:pt x="1449135" y="0"/>
                  </a:lnTo>
                  <a:lnTo>
                    <a:pt x="1449135" y="3165"/>
                  </a:lnTo>
                  <a:lnTo>
                    <a:pt x="1475581" y="0"/>
                  </a:lnTo>
                  <a:cubicBezTo>
                    <a:pt x="1632679" y="0"/>
                    <a:pt x="1760032" y="151196"/>
                    <a:pt x="1760032" y="337705"/>
                  </a:cubicBezTo>
                  <a:cubicBezTo>
                    <a:pt x="1760032" y="524214"/>
                    <a:pt x="1632679" y="675410"/>
                    <a:pt x="1475581" y="675410"/>
                  </a:cubicBezTo>
                  <a:lnTo>
                    <a:pt x="1449135" y="672245"/>
                  </a:lnTo>
                  <a:lnTo>
                    <a:pt x="1449135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4" y="675409"/>
                  </a:lnTo>
                  <a:lnTo>
                    <a:pt x="268866" y="675409"/>
                  </a:lnTo>
                  <a:lnTo>
                    <a:pt x="268866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6" y="18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337105" y="4155428"/>
              <a:ext cx="12298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Relevant</a:t>
              </a:r>
              <a:endPara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683540" y="1433216"/>
            <a:ext cx="1667974" cy="468935"/>
            <a:chOff x="5968450" y="2298539"/>
            <a:chExt cx="1667974" cy="468935"/>
          </a:xfrm>
        </p:grpSpPr>
        <p:sp>
          <p:nvSpPr>
            <p:cNvPr id="20" name="任意多边形 19"/>
            <p:cNvSpPr/>
            <p:nvPr/>
          </p:nvSpPr>
          <p:spPr>
            <a:xfrm>
              <a:off x="5968450" y="2298539"/>
              <a:ext cx="1667974" cy="468935"/>
            </a:xfrm>
            <a:custGeom>
              <a:avLst/>
              <a:gdLst>
                <a:gd name="connsiteX0" fmla="*/ 268866 w 1760032"/>
                <a:gd name="connsiteY0" fmla="*/ 0 h 675411"/>
                <a:gd name="connsiteX1" fmla="*/ 1449135 w 1760032"/>
                <a:gd name="connsiteY1" fmla="*/ 0 h 675411"/>
                <a:gd name="connsiteX2" fmla="*/ 1449135 w 1760032"/>
                <a:gd name="connsiteY2" fmla="*/ 3165 h 675411"/>
                <a:gd name="connsiteX3" fmla="*/ 1475581 w 1760032"/>
                <a:gd name="connsiteY3" fmla="*/ 0 h 675411"/>
                <a:gd name="connsiteX4" fmla="*/ 1760032 w 1760032"/>
                <a:gd name="connsiteY4" fmla="*/ 337705 h 675411"/>
                <a:gd name="connsiteX5" fmla="*/ 1475581 w 1760032"/>
                <a:gd name="connsiteY5" fmla="*/ 675410 h 675411"/>
                <a:gd name="connsiteX6" fmla="*/ 1449135 w 1760032"/>
                <a:gd name="connsiteY6" fmla="*/ 672245 h 675411"/>
                <a:gd name="connsiteX7" fmla="*/ 1449135 w 1760032"/>
                <a:gd name="connsiteY7" fmla="*/ 675409 h 675411"/>
                <a:gd name="connsiteX8" fmla="*/ 284468 w 1760032"/>
                <a:gd name="connsiteY8" fmla="*/ 675409 h 675411"/>
                <a:gd name="connsiteX9" fmla="*/ 284451 w 1760032"/>
                <a:gd name="connsiteY9" fmla="*/ 675411 h 675411"/>
                <a:gd name="connsiteX10" fmla="*/ 284434 w 1760032"/>
                <a:gd name="connsiteY10" fmla="*/ 675409 h 675411"/>
                <a:gd name="connsiteX11" fmla="*/ 268866 w 1760032"/>
                <a:gd name="connsiteY11" fmla="*/ 675409 h 675411"/>
                <a:gd name="connsiteX12" fmla="*/ 268866 w 1760032"/>
                <a:gd name="connsiteY12" fmla="*/ 673546 h 675411"/>
                <a:gd name="connsiteX13" fmla="*/ 227124 w 1760032"/>
                <a:gd name="connsiteY13" fmla="*/ 668550 h 675411"/>
                <a:gd name="connsiteX14" fmla="*/ 0 w 1760032"/>
                <a:gd name="connsiteY14" fmla="*/ 337706 h 675411"/>
                <a:gd name="connsiteX15" fmla="*/ 227124 w 1760032"/>
                <a:gd name="connsiteY15" fmla="*/ 6862 h 675411"/>
                <a:gd name="connsiteX16" fmla="*/ 268866 w 1760032"/>
                <a:gd name="connsiteY16" fmla="*/ 1867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60032" h="675411">
                  <a:moveTo>
                    <a:pt x="268866" y="0"/>
                  </a:moveTo>
                  <a:lnTo>
                    <a:pt x="1449135" y="0"/>
                  </a:lnTo>
                  <a:lnTo>
                    <a:pt x="1449135" y="3165"/>
                  </a:lnTo>
                  <a:lnTo>
                    <a:pt x="1475581" y="0"/>
                  </a:lnTo>
                  <a:cubicBezTo>
                    <a:pt x="1632679" y="0"/>
                    <a:pt x="1760032" y="151196"/>
                    <a:pt x="1760032" y="337705"/>
                  </a:cubicBezTo>
                  <a:cubicBezTo>
                    <a:pt x="1760032" y="524214"/>
                    <a:pt x="1632679" y="675410"/>
                    <a:pt x="1475581" y="675410"/>
                  </a:cubicBezTo>
                  <a:lnTo>
                    <a:pt x="1449135" y="672245"/>
                  </a:lnTo>
                  <a:lnTo>
                    <a:pt x="1449135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4" y="675409"/>
                  </a:lnTo>
                  <a:lnTo>
                    <a:pt x="268866" y="675409"/>
                  </a:lnTo>
                  <a:lnTo>
                    <a:pt x="268866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6" y="18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994363" y="2332951"/>
              <a:ext cx="16161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Measurable</a:t>
              </a:r>
              <a:endPara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249131" y="1784114"/>
            <a:ext cx="1667974" cy="468935"/>
            <a:chOff x="5941958" y="3320796"/>
            <a:chExt cx="1667974" cy="468935"/>
          </a:xfrm>
        </p:grpSpPr>
        <p:sp>
          <p:nvSpPr>
            <p:cNvPr id="23" name="任意多边形 22"/>
            <p:cNvSpPr/>
            <p:nvPr/>
          </p:nvSpPr>
          <p:spPr>
            <a:xfrm>
              <a:off x="5941958" y="3320796"/>
              <a:ext cx="1667974" cy="468935"/>
            </a:xfrm>
            <a:custGeom>
              <a:avLst/>
              <a:gdLst>
                <a:gd name="connsiteX0" fmla="*/ 268866 w 1760032"/>
                <a:gd name="connsiteY0" fmla="*/ 0 h 675411"/>
                <a:gd name="connsiteX1" fmla="*/ 1449135 w 1760032"/>
                <a:gd name="connsiteY1" fmla="*/ 0 h 675411"/>
                <a:gd name="connsiteX2" fmla="*/ 1449135 w 1760032"/>
                <a:gd name="connsiteY2" fmla="*/ 3165 h 675411"/>
                <a:gd name="connsiteX3" fmla="*/ 1475581 w 1760032"/>
                <a:gd name="connsiteY3" fmla="*/ 0 h 675411"/>
                <a:gd name="connsiteX4" fmla="*/ 1760032 w 1760032"/>
                <a:gd name="connsiteY4" fmla="*/ 337705 h 675411"/>
                <a:gd name="connsiteX5" fmla="*/ 1475581 w 1760032"/>
                <a:gd name="connsiteY5" fmla="*/ 675410 h 675411"/>
                <a:gd name="connsiteX6" fmla="*/ 1449135 w 1760032"/>
                <a:gd name="connsiteY6" fmla="*/ 672245 h 675411"/>
                <a:gd name="connsiteX7" fmla="*/ 1449135 w 1760032"/>
                <a:gd name="connsiteY7" fmla="*/ 675409 h 675411"/>
                <a:gd name="connsiteX8" fmla="*/ 284468 w 1760032"/>
                <a:gd name="connsiteY8" fmla="*/ 675409 h 675411"/>
                <a:gd name="connsiteX9" fmla="*/ 284451 w 1760032"/>
                <a:gd name="connsiteY9" fmla="*/ 675411 h 675411"/>
                <a:gd name="connsiteX10" fmla="*/ 284434 w 1760032"/>
                <a:gd name="connsiteY10" fmla="*/ 675409 h 675411"/>
                <a:gd name="connsiteX11" fmla="*/ 268866 w 1760032"/>
                <a:gd name="connsiteY11" fmla="*/ 675409 h 675411"/>
                <a:gd name="connsiteX12" fmla="*/ 268866 w 1760032"/>
                <a:gd name="connsiteY12" fmla="*/ 673546 h 675411"/>
                <a:gd name="connsiteX13" fmla="*/ 227124 w 1760032"/>
                <a:gd name="connsiteY13" fmla="*/ 668550 h 675411"/>
                <a:gd name="connsiteX14" fmla="*/ 0 w 1760032"/>
                <a:gd name="connsiteY14" fmla="*/ 337706 h 675411"/>
                <a:gd name="connsiteX15" fmla="*/ 227124 w 1760032"/>
                <a:gd name="connsiteY15" fmla="*/ 6862 h 675411"/>
                <a:gd name="connsiteX16" fmla="*/ 268866 w 1760032"/>
                <a:gd name="connsiteY16" fmla="*/ 1867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60032" h="675411">
                  <a:moveTo>
                    <a:pt x="268866" y="0"/>
                  </a:moveTo>
                  <a:lnTo>
                    <a:pt x="1449135" y="0"/>
                  </a:lnTo>
                  <a:lnTo>
                    <a:pt x="1449135" y="3165"/>
                  </a:lnTo>
                  <a:lnTo>
                    <a:pt x="1475581" y="0"/>
                  </a:lnTo>
                  <a:cubicBezTo>
                    <a:pt x="1632679" y="0"/>
                    <a:pt x="1760032" y="151196"/>
                    <a:pt x="1760032" y="337705"/>
                  </a:cubicBezTo>
                  <a:cubicBezTo>
                    <a:pt x="1760032" y="524214"/>
                    <a:pt x="1632679" y="675410"/>
                    <a:pt x="1475581" y="675410"/>
                  </a:cubicBezTo>
                  <a:lnTo>
                    <a:pt x="1449135" y="672245"/>
                  </a:lnTo>
                  <a:lnTo>
                    <a:pt x="1449135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4" y="675409"/>
                  </a:lnTo>
                  <a:lnTo>
                    <a:pt x="268866" y="675409"/>
                  </a:lnTo>
                  <a:lnTo>
                    <a:pt x="268866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6" y="18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054658" y="3355208"/>
              <a:ext cx="14425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Attainable</a:t>
              </a:r>
              <a:endPara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 rot="750745">
            <a:off x="5291706" y="2720489"/>
            <a:ext cx="1667974" cy="468935"/>
            <a:chOff x="6055537" y="4859559"/>
            <a:chExt cx="1667974" cy="468935"/>
          </a:xfrm>
        </p:grpSpPr>
        <p:sp>
          <p:nvSpPr>
            <p:cNvPr id="25" name="任意多边形 24"/>
            <p:cNvSpPr/>
            <p:nvPr/>
          </p:nvSpPr>
          <p:spPr>
            <a:xfrm rot="21263192">
              <a:off x="6055537" y="4859559"/>
              <a:ext cx="1667974" cy="468935"/>
            </a:xfrm>
            <a:custGeom>
              <a:avLst/>
              <a:gdLst>
                <a:gd name="connsiteX0" fmla="*/ 268866 w 1760032"/>
                <a:gd name="connsiteY0" fmla="*/ 0 h 675411"/>
                <a:gd name="connsiteX1" fmla="*/ 1449135 w 1760032"/>
                <a:gd name="connsiteY1" fmla="*/ 0 h 675411"/>
                <a:gd name="connsiteX2" fmla="*/ 1449135 w 1760032"/>
                <a:gd name="connsiteY2" fmla="*/ 3165 h 675411"/>
                <a:gd name="connsiteX3" fmla="*/ 1475581 w 1760032"/>
                <a:gd name="connsiteY3" fmla="*/ 0 h 675411"/>
                <a:gd name="connsiteX4" fmla="*/ 1760032 w 1760032"/>
                <a:gd name="connsiteY4" fmla="*/ 337705 h 675411"/>
                <a:gd name="connsiteX5" fmla="*/ 1475581 w 1760032"/>
                <a:gd name="connsiteY5" fmla="*/ 675410 h 675411"/>
                <a:gd name="connsiteX6" fmla="*/ 1449135 w 1760032"/>
                <a:gd name="connsiteY6" fmla="*/ 672245 h 675411"/>
                <a:gd name="connsiteX7" fmla="*/ 1449135 w 1760032"/>
                <a:gd name="connsiteY7" fmla="*/ 675409 h 675411"/>
                <a:gd name="connsiteX8" fmla="*/ 284468 w 1760032"/>
                <a:gd name="connsiteY8" fmla="*/ 675409 h 675411"/>
                <a:gd name="connsiteX9" fmla="*/ 284451 w 1760032"/>
                <a:gd name="connsiteY9" fmla="*/ 675411 h 675411"/>
                <a:gd name="connsiteX10" fmla="*/ 284434 w 1760032"/>
                <a:gd name="connsiteY10" fmla="*/ 675409 h 675411"/>
                <a:gd name="connsiteX11" fmla="*/ 268866 w 1760032"/>
                <a:gd name="connsiteY11" fmla="*/ 675409 h 675411"/>
                <a:gd name="connsiteX12" fmla="*/ 268866 w 1760032"/>
                <a:gd name="connsiteY12" fmla="*/ 673546 h 675411"/>
                <a:gd name="connsiteX13" fmla="*/ 227124 w 1760032"/>
                <a:gd name="connsiteY13" fmla="*/ 668550 h 675411"/>
                <a:gd name="connsiteX14" fmla="*/ 0 w 1760032"/>
                <a:gd name="connsiteY14" fmla="*/ 337706 h 675411"/>
                <a:gd name="connsiteX15" fmla="*/ 227124 w 1760032"/>
                <a:gd name="connsiteY15" fmla="*/ 6862 h 675411"/>
                <a:gd name="connsiteX16" fmla="*/ 268866 w 1760032"/>
                <a:gd name="connsiteY16" fmla="*/ 1867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60032" h="675411">
                  <a:moveTo>
                    <a:pt x="268866" y="0"/>
                  </a:moveTo>
                  <a:lnTo>
                    <a:pt x="1449135" y="0"/>
                  </a:lnTo>
                  <a:lnTo>
                    <a:pt x="1449135" y="3165"/>
                  </a:lnTo>
                  <a:lnTo>
                    <a:pt x="1475581" y="0"/>
                  </a:lnTo>
                  <a:cubicBezTo>
                    <a:pt x="1632679" y="0"/>
                    <a:pt x="1760032" y="151196"/>
                    <a:pt x="1760032" y="337705"/>
                  </a:cubicBezTo>
                  <a:cubicBezTo>
                    <a:pt x="1760032" y="524214"/>
                    <a:pt x="1632679" y="675410"/>
                    <a:pt x="1475581" y="675410"/>
                  </a:cubicBezTo>
                  <a:lnTo>
                    <a:pt x="1449135" y="672245"/>
                  </a:lnTo>
                  <a:lnTo>
                    <a:pt x="1449135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4" y="675409"/>
                  </a:lnTo>
                  <a:lnTo>
                    <a:pt x="268866" y="675409"/>
                  </a:lnTo>
                  <a:lnTo>
                    <a:pt x="268866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6" y="18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 rot="21263192">
              <a:off x="6087841" y="4892905"/>
              <a:ext cx="16269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Time-based</a:t>
              </a:r>
              <a:endPara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659955" y="4029110"/>
            <a:ext cx="4396506" cy="2259355"/>
            <a:chOff x="2559527" y="4275612"/>
            <a:chExt cx="4396506" cy="2259355"/>
          </a:xfrm>
        </p:grpSpPr>
        <p:sp>
          <p:nvSpPr>
            <p:cNvPr id="85" name="任意多边形 84"/>
            <p:cNvSpPr/>
            <p:nvPr/>
          </p:nvSpPr>
          <p:spPr>
            <a:xfrm rot="16200000">
              <a:off x="3094334" y="4118805"/>
              <a:ext cx="1513013" cy="2582627"/>
            </a:xfrm>
            <a:custGeom>
              <a:avLst/>
              <a:gdLst>
                <a:gd name="connsiteX0" fmla="*/ 914568 w 1815530"/>
                <a:gd name="connsiteY0" fmla="*/ 19356 h 2582627"/>
                <a:gd name="connsiteX1" fmla="*/ 875894 w 1815530"/>
                <a:gd name="connsiteY1" fmla="*/ 90673 h 2582627"/>
                <a:gd name="connsiteX2" fmla="*/ 907765 w 1815530"/>
                <a:gd name="connsiteY2" fmla="*/ 0 h 2582627"/>
                <a:gd name="connsiteX3" fmla="*/ 1815530 w 1815530"/>
                <a:gd name="connsiteY3" fmla="*/ 2582627 h 2582627"/>
                <a:gd name="connsiteX4" fmla="*/ 0 w 1815530"/>
                <a:gd name="connsiteY4" fmla="*/ 2582627 h 2582627"/>
                <a:gd name="connsiteX5" fmla="*/ 699843 w 1815530"/>
                <a:gd name="connsiteY5" fmla="*/ 591547 h 2582627"/>
                <a:gd name="connsiteX6" fmla="*/ 683344 w 1815530"/>
                <a:gd name="connsiteY6" fmla="*/ 682029 h 2582627"/>
                <a:gd name="connsiteX7" fmla="*/ 1785804 w 1815530"/>
                <a:gd name="connsiteY7" fmla="*/ 2540888 h 2582627"/>
                <a:gd name="connsiteX8" fmla="*/ 1803194 w 1815530"/>
                <a:gd name="connsiteY8" fmla="*/ 2547531 h 2582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5530" h="2582627">
                  <a:moveTo>
                    <a:pt x="914568" y="19356"/>
                  </a:moveTo>
                  <a:lnTo>
                    <a:pt x="875894" y="90673"/>
                  </a:lnTo>
                  <a:lnTo>
                    <a:pt x="907765" y="0"/>
                  </a:lnTo>
                  <a:close/>
                  <a:moveTo>
                    <a:pt x="1815530" y="2582627"/>
                  </a:moveTo>
                  <a:lnTo>
                    <a:pt x="0" y="2582627"/>
                  </a:lnTo>
                  <a:lnTo>
                    <a:pt x="699843" y="591547"/>
                  </a:lnTo>
                  <a:lnTo>
                    <a:pt x="683344" y="682029"/>
                  </a:lnTo>
                  <a:cubicBezTo>
                    <a:pt x="581998" y="1476408"/>
                    <a:pt x="1050726" y="2219321"/>
                    <a:pt x="1785804" y="2540888"/>
                  </a:cubicBezTo>
                  <a:lnTo>
                    <a:pt x="1803194" y="254753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116733" y="4644968"/>
              <a:ext cx="1512000" cy="151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4712125" y="4275612"/>
              <a:ext cx="756000" cy="756000"/>
              <a:chOff x="7438567" y="5834762"/>
              <a:chExt cx="756000" cy="756000"/>
            </a:xfrm>
          </p:grpSpPr>
          <p:sp>
            <p:nvSpPr>
              <p:cNvPr id="87" name="椭圆 86"/>
              <p:cNvSpPr/>
              <p:nvPr/>
            </p:nvSpPr>
            <p:spPr>
              <a:xfrm>
                <a:off x="7438567" y="5834762"/>
                <a:ext cx="756000" cy="75600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7456567" y="5852762"/>
                <a:ext cx="720000" cy="720000"/>
              </a:xfrm>
              <a:prstGeom prst="ellipse">
                <a:avLst/>
              </a:prstGeom>
              <a:gradFill flip="none" rotWithShape="1">
                <a:gsLst>
                  <a:gs pos="28000">
                    <a:schemeClr val="bg1"/>
                  </a:gs>
                  <a:gs pos="83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文本框 88"/>
              <p:cNvSpPr txBox="1"/>
              <p:nvPr/>
            </p:nvSpPr>
            <p:spPr>
              <a:xfrm>
                <a:off x="7467754" y="6012707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心灵</a:t>
                </a:r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>
              <a:off x="4712125" y="5025363"/>
              <a:ext cx="756000" cy="756000"/>
              <a:chOff x="7438567" y="5834762"/>
              <a:chExt cx="756000" cy="756000"/>
            </a:xfrm>
          </p:grpSpPr>
          <p:sp>
            <p:nvSpPr>
              <p:cNvPr id="91" name="椭圆 90"/>
              <p:cNvSpPr/>
              <p:nvPr/>
            </p:nvSpPr>
            <p:spPr>
              <a:xfrm>
                <a:off x="7438567" y="5834762"/>
                <a:ext cx="756000" cy="75600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7456567" y="5852762"/>
                <a:ext cx="720000" cy="720000"/>
              </a:xfrm>
              <a:prstGeom prst="ellipse">
                <a:avLst/>
              </a:prstGeom>
              <a:gradFill flip="none" rotWithShape="1">
                <a:gsLst>
                  <a:gs pos="28000">
                    <a:schemeClr val="bg1"/>
                  </a:gs>
                  <a:gs pos="83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文本框 92"/>
              <p:cNvSpPr txBox="1"/>
              <p:nvPr/>
            </p:nvSpPr>
            <p:spPr>
              <a:xfrm>
                <a:off x="7467754" y="6012707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健康</a:t>
                </a:r>
              </a:p>
            </p:txBody>
          </p:sp>
        </p:grpSp>
        <p:grpSp>
          <p:nvGrpSpPr>
            <p:cNvPr id="94" name="组合 93"/>
            <p:cNvGrpSpPr/>
            <p:nvPr/>
          </p:nvGrpSpPr>
          <p:grpSpPr>
            <a:xfrm>
              <a:off x="4712125" y="5778967"/>
              <a:ext cx="756000" cy="756000"/>
              <a:chOff x="7438567" y="5834762"/>
              <a:chExt cx="756000" cy="756000"/>
            </a:xfrm>
          </p:grpSpPr>
          <p:sp>
            <p:nvSpPr>
              <p:cNvPr id="95" name="椭圆 94"/>
              <p:cNvSpPr/>
              <p:nvPr/>
            </p:nvSpPr>
            <p:spPr>
              <a:xfrm>
                <a:off x="7438567" y="5834762"/>
                <a:ext cx="756000" cy="75600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椭圆 95"/>
              <p:cNvSpPr/>
              <p:nvPr/>
            </p:nvSpPr>
            <p:spPr>
              <a:xfrm>
                <a:off x="7456567" y="5852762"/>
                <a:ext cx="720000" cy="720000"/>
              </a:xfrm>
              <a:prstGeom prst="ellipse">
                <a:avLst/>
              </a:prstGeom>
              <a:gradFill flip="none" rotWithShape="1">
                <a:gsLst>
                  <a:gs pos="28000">
                    <a:schemeClr val="bg1"/>
                  </a:gs>
                  <a:gs pos="83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文本框 96"/>
              <p:cNvSpPr txBox="1"/>
              <p:nvPr/>
            </p:nvSpPr>
            <p:spPr>
              <a:xfrm>
                <a:off x="7467754" y="6012707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心智</a:t>
                </a:r>
                <a:endPara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8" name="组合 97"/>
            <p:cNvGrpSpPr/>
            <p:nvPr/>
          </p:nvGrpSpPr>
          <p:grpSpPr>
            <a:xfrm>
              <a:off x="5456079" y="5778967"/>
              <a:ext cx="756000" cy="756000"/>
              <a:chOff x="7438567" y="5834762"/>
              <a:chExt cx="756000" cy="756000"/>
            </a:xfrm>
          </p:grpSpPr>
          <p:sp>
            <p:nvSpPr>
              <p:cNvPr id="99" name="椭圆 98"/>
              <p:cNvSpPr/>
              <p:nvPr/>
            </p:nvSpPr>
            <p:spPr>
              <a:xfrm>
                <a:off x="7438567" y="5834762"/>
                <a:ext cx="756000" cy="75600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7456567" y="5852762"/>
                <a:ext cx="720000" cy="720000"/>
              </a:xfrm>
              <a:prstGeom prst="ellipse">
                <a:avLst/>
              </a:prstGeom>
              <a:gradFill flip="none" rotWithShape="1">
                <a:gsLst>
                  <a:gs pos="28000">
                    <a:schemeClr val="bg1"/>
                  </a:gs>
                  <a:gs pos="83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文本框 100"/>
              <p:cNvSpPr txBox="1"/>
              <p:nvPr/>
            </p:nvSpPr>
            <p:spPr>
              <a:xfrm>
                <a:off x="7467754" y="6012707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财务</a:t>
                </a: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>
              <a:off x="6200033" y="5778967"/>
              <a:ext cx="756000" cy="756000"/>
              <a:chOff x="7438567" y="5834762"/>
              <a:chExt cx="756000" cy="756000"/>
            </a:xfrm>
          </p:grpSpPr>
          <p:sp>
            <p:nvSpPr>
              <p:cNvPr id="103" name="椭圆 102"/>
              <p:cNvSpPr/>
              <p:nvPr/>
            </p:nvSpPr>
            <p:spPr>
              <a:xfrm>
                <a:off x="7438567" y="5834762"/>
                <a:ext cx="756000" cy="75600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7456567" y="5852762"/>
                <a:ext cx="720000" cy="720000"/>
              </a:xfrm>
              <a:prstGeom prst="ellipse">
                <a:avLst/>
              </a:prstGeom>
              <a:gradFill flip="none" rotWithShape="1">
                <a:gsLst>
                  <a:gs pos="28000">
                    <a:schemeClr val="bg1"/>
                  </a:gs>
                  <a:gs pos="83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文本框 104"/>
              <p:cNvSpPr txBox="1"/>
              <p:nvPr/>
            </p:nvSpPr>
            <p:spPr>
              <a:xfrm>
                <a:off x="7467754" y="6012707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家庭</a:t>
                </a:r>
              </a:p>
            </p:txBody>
          </p:sp>
        </p:grpSp>
        <p:grpSp>
          <p:nvGrpSpPr>
            <p:cNvPr id="106" name="组合 105"/>
            <p:cNvGrpSpPr/>
            <p:nvPr/>
          </p:nvGrpSpPr>
          <p:grpSpPr>
            <a:xfrm>
              <a:off x="6200033" y="5020488"/>
              <a:ext cx="756000" cy="756000"/>
              <a:chOff x="7438567" y="5834762"/>
              <a:chExt cx="756000" cy="756000"/>
            </a:xfrm>
          </p:grpSpPr>
          <p:sp>
            <p:nvSpPr>
              <p:cNvPr id="107" name="椭圆 106"/>
              <p:cNvSpPr/>
              <p:nvPr/>
            </p:nvSpPr>
            <p:spPr>
              <a:xfrm>
                <a:off x="7438567" y="5834762"/>
                <a:ext cx="756000" cy="75600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7456567" y="5852762"/>
                <a:ext cx="720000" cy="720000"/>
              </a:xfrm>
              <a:prstGeom prst="ellipse">
                <a:avLst/>
              </a:prstGeom>
              <a:gradFill flip="none" rotWithShape="1">
                <a:gsLst>
                  <a:gs pos="28000">
                    <a:schemeClr val="bg1"/>
                  </a:gs>
                  <a:gs pos="83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文本框 108"/>
              <p:cNvSpPr txBox="1"/>
              <p:nvPr/>
            </p:nvSpPr>
            <p:spPr>
              <a:xfrm>
                <a:off x="7467754" y="6012707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人际</a:t>
                </a:r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>
              <a:off x="6200033" y="4275612"/>
              <a:ext cx="756000" cy="756000"/>
              <a:chOff x="7438567" y="5834762"/>
              <a:chExt cx="756000" cy="756000"/>
            </a:xfrm>
          </p:grpSpPr>
          <p:sp>
            <p:nvSpPr>
              <p:cNvPr id="111" name="椭圆 110"/>
              <p:cNvSpPr/>
              <p:nvPr/>
            </p:nvSpPr>
            <p:spPr>
              <a:xfrm>
                <a:off x="7438567" y="5834762"/>
                <a:ext cx="756000" cy="75600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7456567" y="5852762"/>
                <a:ext cx="720000" cy="720000"/>
              </a:xfrm>
              <a:prstGeom prst="ellipse">
                <a:avLst/>
              </a:prstGeom>
              <a:gradFill flip="none" rotWithShape="1">
                <a:gsLst>
                  <a:gs pos="28000">
                    <a:schemeClr val="bg1"/>
                  </a:gs>
                  <a:gs pos="83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文本框 112"/>
              <p:cNvSpPr txBox="1"/>
              <p:nvPr/>
            </p:nvSpPr>
            <p:spPr>
              <a:xfrm>
                <a:off x="7467754" y="6012707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梦想</a:t>
                </a: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>
              <a:off x="5456079" y="4275612"/>
              <a:ext cx="756000" cy="756000"/>
              <a:chOff x="7438567" y="5834762"/>
              <a:chExt cx="756000" cy="756000"/>
            </a:xfrm>
          </p:grpSpPr>
          <p:sp>
            <p:nvSpPr>
              <p:cNvPr id="115" name="椭圆 114"/>
              <p:cNvSpPr/>
              <p:nvPr/>
            </p:nvSpPr>
            <p:spPr>
              <a:xfrm>
                <a:off x="7438567" y="5834762"/>
                <a:ext cx="756000" cy="75600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椭圆 115"/>
              <p:cNvSpPr/>
              <p:nvPr/>
            </p:nvSpPr>
            <p:spPr>
              <a:xfrm>
                <a:off x="7456567" y="5852762"/>
                <a:ext cx="720000" cy="720000"/>
              </a:xfrm>
              <a:prstGeom prst="ellipse">
                <a:avLst/>
              </a:prstGeom>
              <a:gradFill flip="none" rotWithShape="1">
                <a:gsLst>
                  <a:gs pos="28000">
                    <a:schemeClr val="bg1"/>
                  </a:gs>
                  <a:gs pos="83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文本框 116"/>
              <p:cNvSpPr txBox="1"/>
              <p:nvPr/>
            </p:nvSpPr>
            <p:spPr>
              <a:xfrm>
                <a:off x="7467754" y="6012707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事业</a:t>
                </a: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946159" y="4948736"/>
            <a:ext cx="2708132" cy="779318"/>
            <a:chOff x="1638706" y="5031687"/>
            <a:chExt cx="2708132" cy="779318"/>
          </a:xfrm>
        </p:grpSpPr>
        <p:grpSp>
          <p:nvGrpSpPr>
            <p:cNvPr id="33" name="组合 32"/>
            <p:cNvGrpSpPr/>
            <p:nvPr/>
          </p:nvGrpSpPr>
          <p:grpSpPr>
            <a:xfrm>
              <a:off x="1638706" y="5031687"/>
              <a:ext cx="2708132" cy="779318"/>
              <a:chOff x="2133599" y="4028641"/>
              <a:chExt cx="2708132" cy="779318"/>
            </a:xfrm>
          </p:grpSpPr>
          <p:sp>
            <p:nvSpPr>
              <p:cNvPr id="34" name="任意多边形 33"/>
              <p:cNvSpPr/>
              <p:nvPr/>
            </p:nvSpPr>
            <p:spPr>
              <a:xfrm>
                <a:off x="2133599" y="4028641"/>
                <a:ext cx="2708132" cy="779318"/>
              </a:xfrm>
              <a:custGeom>
                <a:avLst/>
                <a:gdLst>
                  <a:gd name="connsiteX0" fmla="*/ 313459 w 2708132"/>
                  <a:gd name="connsiteY0" fmla="*/ 0 h 779318"/>
                  <a:gd name="connsiteX1" fmla="*/ 342467 w 2708132"/>
                  <a:gd name="connsiteY1" fmla="*/ 3635 h 779318"/>
                  <a:gd name="connsiteX2" fmla="*/ 342467 w 2708132"/>
                  <a:gd name="connsiteY2" fmla="*/ 0 h 779318"/>
                  <a:gd name="connsiteX3" fmla="*/ 2365664 w 2708132"/>
                  <a:gd name="connsiteY3" fmla="*/ 0 h 779318"/>
                  <a:gd name="connsiteX4" fmla="*/ 2365664 w 2708132"/>
                  <a:gd name="connsiteY4" fmla="*/ 3635 h 779318"/>
                  <a:gd name="connsiteX5" fmla="*/ 2394673 w 2708132"/>
                  <a:gd name="connsiteY5" fmla="*/ 0 h 779318"/>
                  <a:gd name="connsiteX6" fmla="*/ 2708132 w 2708132"/>
                  <a:gd name="connsiteY6" fmla="*/ 389659 h 779318"/>
                  <a:gd name="connsiteX7" fmla="*/ 2394673 w 2708132"/>
                  <a:gd name="connsiteY7" fmla="*/ 779318 h 779318"/>
                  <a:gd name="connsiteX8" fmla="*/ 2365664 w 2708132"/>
                  <a:gd name="connsiteY8" fmla="*/ 775683 h 779318"/>
                  <a:gd name="connsiteX9" fmla="*/ 2365664 w 2708132"/>
                  <a:gd name="connsiteY9" fmla="*/ 779318 h 779318"/>
                  <a:gd name="connsiteX10" fmla="*/ 342467 w 2708132"/>
                  <a:gd name="connsiteY10" fmla="*/ 779318 h 779318"/>
                  <a:gd name="connsiteX11" fmla="*/ 342467 w 2708132"/>
                  <a:gd name="connsiteY11" fmla="*/ 775683 h 779318"/>
                  <a:gd name="connsiteX12" fmla="*/ 313459 w 2708132"/>
                  <a:gd name="connsiteY12" fmla="*/ 779318 h 779318"/>
                  <a:gd name="connsiteX13" fmla="*/ 0 w 2708132"/>
                  <a:gd name="connsiteY13" fmla="*/ 389659 h 779318"/>
                  <a:gd name="connsiteX14" fmla="*/ 313459 w 2708132"/>
                  <a:gd name="connsiteY14" fmla="*/ 0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08132" h="779318">
                    <a:moveTo>
                      <a:pt x="313459" y="0"/>
                    </a:moveTo>
                    <a:lnTo>
                      <a:pt x="342467" y="3635"/>
                    </a:lnTo>
                    <a:lnTo>
                      <a:pt x="342467" y="0"/>
                    </a:lnTo>
                    <a:lnTo>
                      <a:pt x="2365664" y="0"/>
                    </a:lnTo>
                    <a:lnTo>
                      <a:pt x="2365664" y="3635"/>
                    </a:lnTo>
                    <a:lnTo>
                      <a:pt x="2394673" y="0"/>
                    </a:lnTo>
                    <a:cubicBezTo>
                      <a:pt x="2567792" y="0"/>
                      <a:pt x="2708132" y="174456"/>
                      <a:pt x="2708132" y="389659"/>
                    </a:cubicBezTo>
                    <a:cubicBezTo>
                      <a:pt x="2708132" y="604862"/>
                      <a:pt x="2567792" y="779318"/>
                      <a:pt x="2394673" y="779318"/>
                    </a:cubicBezTo>
                    <a:lnTo>
                      <a:pt x="2365664" y="775683"/>
                    </a:lnTo>
                    <a:lnTo>
                      <a:pt x="2365664" y="779318"/>
                    </a:lnTo>
                    <a:lnTo>
                      <a:pt x="342467" y="779318"/>
                    </a:lnTo>
                    <a:lnTo>
                      <a:pt x="342467" y="775683"/>
                    </a:lnTo>
                    <a:lnTo>
                      <a:pt x="313459" y="779318"/>
                    </a:lnTo>
                    <a:cubicBezTo>
                      <a:pt x="140340" y="779318"/>
                      <a:pt x="0" y="604862"/>
                      <a:pt x="0" y="389659"/>
                    </a:cubicBezTo>
                    <a:cubicBezTo>
                      <a:pt x="0" y="174456"/>
                      <a:pt x="140340" y="0"/>
                      <a:pt x="313459" y="0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>
                <a:off x="2162607" y="4080595"/>
                <a:ext cx="2650116" cy="675411"/>
              </a:xfrm>
              <a:custGeom>
                <a:avLst/>
                <a:gdLst>
                  <a:gd name="connsiteX0" fmla="*/ 268866 w 2650116"/>
                  <a:gd name="connsiteY0" fmla="*/ 0 h 675411"/>
                  <a:gd name="connsiteX1" fmla="*/ 2336657 w 2650116"/>
                  <a:gd name="connsiteY1" fmla="*/ 0 h 675411"/>
                  <a:gd name="connsiteX2" fmla="*/ 2336657 w 2650116"/>
                  <a:gd name="connsiteY2" fmla="*/ 3473 h 675411"/>
                  <a:gd name="connsiteX3" fmla="*/ 2365665 w 2650116"/>
                  <a:gd name="connsiteY3" fmla="*/ 1 h 675411"/>
                  <a:gd name="connsiteX4" fmla="*/ 2650116 w 2650116"/>
                  <a:gd name="connsiteY4" fmla="*/ 337706 h 675411"/>
                  <a:gd name="connsiteX5" fmla="*/ 2365665 w 2650116"/>
                  <a:gd name="connsiteY5" fmla="*/ 675411 h 675411"/>
                  <a:gd name="connsiteX6" fmla="*/ 2336657 w 2650116"/>
                  <a:gd name="connsiteY6" fmla="*/ 671940 h 675411"/>
                  <a:gd name="connsiteX7" fmla="*/ 2336657 w 2650116"/>
                  <a:gd name="connsiteY7" fmla="*/ 675409 h 675411"/>
                  <a:gd name="connsiteX8" fmla="*/ 284468 w 2650116"/>
                  <a:gd name="connsiteY8" fmla="*/ 675409 h 675411"/>
                  <a:gd name="connsiteX9" fmla="*/ 284451 w 2650116"/>
                  <a:gd name="connsiteY9" fmla="*/ 675411 h 675411"/>
                  <a:gd name="connsiteX10" fmla="*/ 284434 w 2650116"/>
                  <a:gd name="connsiteY10" fmla="*/ 675409 h 675411"/>
                  <a:gd name="connsiteX11" fmla="*/ 268866 w 2650116"/>
                  <a:gd name="connsiteY11" fmla="*/ 675409 h 675411"/>
                  <a:gd name="connsiteX12" fmla="*/ 268866 w 2650116"/>
                  <a:gd name="connsiteY12" fmla="*/ 673546 h 675411"/>
                  <a:gd name="connsiteX13" fmla="*/ 227124 w 2650116"/>
                  <a:gd name="connsiteY13" fmla="*/ 668550 h 675411"/>
                  <a:gd name="connsiteX14" fmla="*/ 0 w 2650116"/>
                  <a:gd name="connsiteY14" fmla="*/ 337706 h 675411"/>
                  <a:gd name="connsiteX15" fmla="*/ 227124 w 2650116"/>
                  <a:gd name="connsiteY15" fmla="*/ 6862 h 675411"/>
                  <a:gd name="connsiteX16" fmla="*/ 268866 w 2650116"/>
                  <a:gd name="connsiteY16" fmla="*/ 1866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50116" h="675411">
                    <a:moveTo>
                      <a:pt x="268866" y="0"/>
                    </a:moveTo>
                    <a:lnTo>
                      <a:pt x="2336657" y="0"/>
                    </a:lnTo>
                    <a:lnTo>
                      <a:pt x="2336657" y="3473"/>
                    </a:lnTo>
                    <a:lnTo>
                      <a:pt x="2365665" y="1"/>
                    </a:lnTo>
                    <a:cubicBezTo>
                      <a:pt x="2522763" y="1"/>
                      <a:pt x="2650116" y="151197"/>
                      <a:pt x="2650116" y="337706"/>
                    </a:cubicBezTo>
                    <a:cubicBezTo>
                      <a:pt x="2650116" y="524215"/>
                      <a:pt x="2522763" y="675411"/>
                      <a:pt x="2365665" y="675411"/>
                    </a:cubicBezTo>
                    <a:lnTo>
                      <a:pt x="2336657" y="671940"/>
                    </a:lnTo>
                    <a:lnTo>
                      <a:pt x="2336657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4" y="675409"/>
                    </a:lnTo>
                    <a:lnTo>
                      <a:pt x="268866" y="675409"/>
                    </a:lnTo>
                    <a:lnTo>
                      <a:pt x="268866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6" y="1866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文本框 8"/>
            <p:cNvSpPr txBox="1"/>
            <p:nvPr/>
          </p:nvSpPr>
          <p:spPr>
            <a:xfrm>
              <a:off x="1874517" y="5221291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</a:t>
              </a:r>
              <a:r>
                <a:rPr lang="zh-CN" altLang="en-US" sz="20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九宫格</a:t>
              </a:r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平衡人生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62044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3158359" y="5117857"/>
            <a:ext cx="2827283" cy="468935"/>
            <a:chOff x="3321269" y="5117857"/>
            <a:chExt cx="2827283" cy="468935"/>
          </a:xfrm>
          <a:solidFill>
            <a:schemeClr val="tx1"/>
          </a:solidFill>
        </p:grpSpPr>
        <p:sp>
          <p:nvSpPr>
            <p:cNvPr id="13" name="任意多边形 12"/>
            <p:cNvSpPr/>
            <p:nvPr/>
          </p:nvSpPr>
          <p:spPr>
            <a:xfrm>
              <a:off x="3321269" y="5117857"/>
              <a:ext cx="2827283" cy="468935"/>
            </a:xfrm>
            <a:custGeom>
              <a:avLst/>
              <a:gdLst>
                <a:gd name="connsiteX0" fmla="*/ 268866 w 1760032"/>
                <a:gd name="connsiteY0" fmla="*/ 0 h 675411"/>
                <a:gd name="connsiteX1" fmla="*/ 1449135 w 1760032"/>
                <a:gd name="connsiteY1" fmla="*/ 0 h 675411"/>
                <a:gd name="connsiteX2" fmla="*/ 1449135 w 1760032"/>
                <a:gd name="connsiteY2" fmla="*/ 3165 h 675411"/>
                <a:gd name="connsiteX3" fmla="*/ 1475581 w 1760032"/>
                <a:gd name="connsiteY3" fmla="*/ 0 h 675411"/>
                <a:gd name="connsiteX4" fmla="*/ 1760032 w 1760032"/>
                <a:gd name="connsiteY4" fmla="*/ 337705 h 675411"/>
                <a:gd name="connsiteX5" fmla="*/ 1475581 w 1760032"/>
                <a:gd name="connsiteY5" fmla="*/ 675410 h 675411"/>
                <a:gd name="connsiteX6" fmla="*/ 1449135 w 1760032"/>
                <a:gd name="connsiteY6" fmla="*/ 672245 h 675411"/>
                <a:gd name="connsiteX7" fmla="*/ 1449135 w 1760032"/>
                <a:gd name="connsiteY7" fmla="*/ 675409 h 675411"/>
                <a:gd name="connsiteX8" fmla="*/ 284468 w 1760032"/>
                <a:gd name="connsiteY8" fmla="*/ 675409 h 675411"/>
                <a:gd name="connsiteX9" fmla="*/ 284451 w 1760032"/>
                <a:gd name="connsiteY9" fmla="*/ 675411 h 675411"/>
                <a:gd name="connsiteX10" fmla="*/ 284434 w 1760032"/>
                <a:gd name="connsiteY10" fmla="*/ 675409 h 675411"/>
                <a:gd name="connsiteX11" fmla="*/ 268866 w 1760032"/>
                <a:gd name="connsiteY11" fmla="*/ 675409 h 675411"/>
                <a:gd name="connsiteX12" fmla="*/ 268866 w 1760032"/>
                <a:gd name="connsiteY12" fmla="*/ 673546 h 675411"/>
                <a:gd name="connsiteX13" fmla="*/ 227124 w 1760032"/>
                <a:gd name="connsiteY13" fmla="*/ 668550 h 675411"/>
                <a:gd name="connsiteX14" fmla="*/ 0 w 1760032"/>
                <a:gd name="connsiteY14" fmla="*/ 337706 h 675411"/>
                <a:gd name="connsiteX15" fmla="*/ 227124 w 1760032"/>
                <a:gd name="connsiteY15" fmla="*/ 6862 h 675411"/>
                <a:gd name="connsiteX16" fmla="*/ 268866 w 1760032"/>
                <a:gd name="connsiteY16" fmla="*/ 1867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60032" h="675411">
                  <a:moveTo>
                    <a:pt x="268866" y="0"/>
                  </a:moveTo>
                  <a:lnTo>
                    <a:pt x="1449135" y="0"/>
                  </a:lnTo>
                  <a:lnTo>
                    <a:pt x="1449135" y="3165"/>
                  </a:lnTo>
                  <a:lnTo>
                    <a:pt x="1475581" y="0"/>
                  </a:lnTo>
                  <a:cubicBezTo>
                    <a:pt x="1632679" y="0"/>
                    <a:pt x="1760032" y="151196"/>
                    <a:pt x="1760032" y="337705"/>
                  </a:cubicBezTo>
                  <a:cubicBezTo>
                    <a:pt x="1760032" y="524214"/>
                    <a:pt x="1632679" y="675410"/>
                    <a:pt x="1475581" y="675410"/>
                  </a:cubicBezTo>
                  <a:lnTo>
                    <a:pt x="1449135" y="672245"/>
                  </a:lnTo>
                  <a:lnTo>
                    <a:pt x="1449135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4" y="675409"/>
                  </a:lnTo>
                  <a:lnTo>
                    <a:pt x="268866" y="675409"/>
                  </a:lnTo>
                  <a:lnTo>
                    <a:pt x="268866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6" y="186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468377" y="5152269"/>
              <a:ext cx="25330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 design by Acid</a:t>
              </a:r>
              <a:endPara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078000" y="1935000"/>
            <a:ext cx="2988001" cy="2988000"/>
            <a:chOff x="790674" y="2802825"/>
            <a:chExt cx="2177063" cy="2166510"/>
          </a:xfrm>
        </p:grpSpPr>
        <p:grpSp>
          <p:nvGrpSpPr>
            <p:cNvPr id="16" name="组合 15"/>
            <p:cNvGrpSpPr/>
            <p:nvPr/>
          </p:nvGrpSpPr>
          <p:grpSpPr>
            <a:xfrm>
              <a:off x="790674" y="2802825"/>
              <a:ext cx="2177063" cy="2166510"/>
              <a:chOff x="3176814" y="2291386"/>
              <a:chExt cx="2522171" cy="2628240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3176814" y="2291386"/>
                <a:ext cx="2522171" cy="262824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222395" y="2338884"/>
                <a:ext cx="2431007" cy="2533243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1139193" y="3471530"/>
              <a:ext cx="1480028" cy="8703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</a:t>
              </a:r>
              <a:endParaRPr lang="zh-CN" altLang="en-US" sz="7200" b="1" dirty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4392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>
            <a:endCxn id="52" idx="1"/>
          </p:cNvCxnSpPr>
          <p:nvPr/>
        </p:nvCxnSpPr>
        <p:spPr>
          <a:xfrm>
            <a:off x="4198789" y="4499669"/>
            <a:ext cx="474118" cy="128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4215357" y="5757437"/>
            <a:ext cx="474118" cy="128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椭圆 69"/>
          <p:cNvSpPr/>
          <p:nvPr/>
        </p:nvSpPr>
        <p:spPr>
          <a:xfrm>
            <a:off x="2076012" y="1850457"/>
            <a:ext cx="1582630" cy="623445"/>
          </a:xfrm>
          <a:prstGeom prst="ellipse">
            <a:avLst/>
          </a:prstGeom>
          <a:solidFill>
            <a:schemeClr val="tx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918796" y="1186886"/>
            <a:ext cx="1944000" cy="1942317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2991086" y="1388180"/>
            <a:ext cx="1547999" cy="1548000"/>
            <a:chOff x="1488310" y="1579494"/>
            <a:chExt cx="1414094" cy="1414094"/>
          </a:xfrm>
        </p:grpSpPr>
        <p:grpSp>
          <p:nvGrpSpPr>
            <p:cNvPr id="28" name="组合 27"/>
            <p:cNvGrpSpPr/>
            <p:nvPr/>
          </p:nvGrpSpPr>
          <p:grpSpPr>
            <a:xfrm>
              <a:off x="1488310" y="1579494"/>
              <a:ext cx="1414094" cy="1414094"/>
              <a:chOff x="3176812" y="2273198"/>
              <a:chExt cx="2641825" cy="2726239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268969" y="2368299"/>
                <a:ext cx="2457512" cy="253603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1590063" y="1932598"/>
              <a:ext cx="12105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网络</a:t>
              </a:r>
              <a:endPara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时间黑洞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06776" y="1199442"/>
            <a:ext cx="2267999" cy="2267999"/>
            <a:chOff x="790674" y="2787832"/>
            <a:chExt cx="2271017" cy="2271017"/>
          </a:xfrm>
        </p:grpSpPr>
        <p:grpSp>
          <p:nvGrpSpPr>
            <p:cNvPr id="7" name="组合 6"/>
            <p:cNvGrpSpPr/>
            <p:nvPr/>
          </p:nvGrpSpPr>
          <p:grpSpPr>
            <a:xfrm>
              <a:off x="790674" y="2787832"/>
              <a:ext cx="2271017" cy="2271017"/>
              <a:chOff x="3176814" y="2273198"/>
              <a:chExt cx="2631019" cy="2755020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3176814" y="2273198"/>
                <a:ext cx="2631019" cy="27550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3239456" y="2338794"/>
                <a:ext cx="2505733" cy="2623829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1500425" y="3277009"/>
              <a:ext cx="851515" cy="12926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6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认识</a:t>
              </a:r>
              <a:endParaRPr lang="en-US" altLang="zh-CN" sz="26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6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</a:t>
              </a:r>
              <a:endParaRPr lang="en-US" altLang="zh-CN" sz="26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6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黑洞</a:t>
              </a:r>
              <a:endParaRPr lang="zh-CN" altLang="en-US" sz="2600" b="1" dirty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642280" y="5364993"/>
            <a:ext cx="2708132" cy="779318"/>
            <a:chOff x="5307789" y="3782105"/>
            <a:chExt cx="2708132" cy="779318"/>
          </a:xfrm>
        </p:grpSpPr>
        <p:grpSp>
          <p:nvGrpSpPr>
            <p:cNvPr id="36" name="组合 35"/>
            <p:cNvGrpSpPr/>
            <p:nvPr/>
          </p:nvGrpSpPr>
          <p:grpSpPr>
            <a:xfrm>
              <a:off x="5307789" y="3782105"/>
              <a:ext cx="2708132" cy="779318"/>
              <a:chOff x="2133599" y="4028641"/>
              <a:chExt cx="2708132" cy="779318"/>
            </a:xfrm>
          </p:grpSpPr>
          <p:sp>
            <p:nvSpPr>
              <p:cNvPr id="38" name="任意多边形 37"/>
              <p:cNvSpPr/>
              <p:nvPr/>
            </p:nvSpPr>
            <p:spPr>
              <a:xfrm>
                <a:off x="2133599" y="4028641"/>
                <a:ext cx="2708132" cy="779318"/>
              </a:xfrm>
              <a:custGeom>
                <a:avLst/>
                <a:gdLst>
                  <a:gd name="connsiteX0" fmla="*/ 313459 w 2708132"/>
                  <a:gd name="connsiteY0" fmla="*/ 0 h 779318"/>
                  <a:gd name="connsiteX1" fmla="*/ 342467 w 2708132"/>
                  <a:gd name="connsiteY1" fmla="*/ 3635 h 779318"/>
                  <a:gd name="connsiteX2" fmla="*/ 342467 w 2708132"/>
                  <a:gd name="connsiteY2" fmla="*/ 0 h 779318"/>
                  <a:gd name="connsiteX3" fmla="*/ 2365664 w 2708132"/>
                  <a:gd name="connsiteY3" fmla="*/ 0 h 779318"/>
                  <a:gd name="connsiteX4" fmla="*/ 2365664 w 2708132"/>
                  <a:gd name="connsiteY4" fmla="*/ 3635 h 779318"/>
                  <a:gd name="connsiteX5" fmla="*/ 2394673 w 2708132"/>
                  <a:gd name="connsiteY5" fmla="*/ 0 h 779318"/>
                  <a:gd name="connsiteX6" fmla="*/ 2708132 w 2708132"/>
                  <a:gd name="connsiteY6" fmla="*/ 389659 h 779318"/>
                  <a:gd name="connsiteX7" fmla="*/ 2394673 w 2708132"/>
                  <a:gd name="connsiteY7" fmla="*/ 779318 h 779318"/>
                  <a:gd name="connsiteX8" fmla="*/ 2365664 w 2708132"/>
                  <a:gd name="connsiteY8" fmla="*/ 775683 h 779318"/>
                  <a:gd name="connsiteX9" fmla="*/ 2365664 w 2708132"/>
                  <a:gd name="connsiteY9" fmla="*/ 779318 h 779318"/>
                  <a:gd name="connsiteX10" fmla="*/ 342467 w 2708132"/>
                  <a:gd name="connsiteY10" fmla="*/ 779318 h 779318"/>
                  <a:gd name="connsiteX11" fmla="*/ 342467 w 2708132"/>
                  <a:gd name="connsiteY11" fmla="*/ 775683 h 779318"/>
                  <a:gd name="connsiteX12" fmla="*/ 313459 w 2708132"/>
                  <a:gd name="connsiteY12" fmla="*/ 779318 h 779318"/>
                  <a:gd name="connsiteX13" fmla="*/ 0 w 2708132"/>
                  <a:gd name="connsiteY13" fmla="*/ 389659 h 779318"/>
                  <a:gd name="connsiteX14" fmla="*/ 313459 w 2708132"/>
                  <a:gd name="connsiteY14" fmla="*/ 0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08132" h="779318">
                    <a:moveTo>
                      <a:pt x="313459" y="0"/>
                    </a:moveTo>
                    <a:lnTo>
                      <a:pt x="342467" y="3635"/>
                    </a:lnTo>
                    <a:lnTo>
                      <a:pt x="342467" y="0"/>
                    </a:lnTo>
                    <a:lnTo>
                      <a:pt x="2365664" y="0"/>
                    </a:lnTo>
                    <a:lnTo>
                      <a:pt x="2365664" y="3635"/>
                    </a:lnTo>
                    <a:lnTo>
                      <a:pt x="2394673" y="0"/>
                    </a:lnTo>
                    <a:cubicBezTo>
                      <a:pt x="2567792" y="0"/>
                      <a:pt x="2708132" y="174456"/>
                      <a:pt x="2708132" y="389659"/>
                    </a:cubicBezTo>
                    <a:cubicBezTo>
                      <a:pt x="2708132" y="604862"/>
                      <a:pt x="2567792" y="779318"/>
                      <a:pt x="2394673" y="779318"/>
                    </a:cubicBezTo>
                    <a:lnTo>
                      <a:pt x="2365664" y="775683"/>
                    </a:lnTo>
                    <a:lnTo>
                      <a:pt x="2365664" y="779318"/>
                    </a:lnTo>
                    <a:lnTo>
                      <a:pt x="342467" y="779318"/>
                    </a:lnTo>
                    <a:lnTo>
                      <a:pt x="342467" y="775683"/>
                    </a:lnTo>
                    <a:lnTo>
                      <a:pt x="313459" y="779318"/>
                    </a:lnTo>
                    <a:cubicBezTo>
                      <a:pt x="140340" y="779318"/>
                      <a:pt x="0" y="604862"/>
                      <a:pt x="0" y="389659"/>
                    </a:cubicBezTo>
                    <a:cubicBezTo>
                      <a:pt x="0" y="174456"/>
                      <a:pt x="140340" y="0"/>
                      <a:pt x="313459" y="0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>
                <a:off x="2162607" y="4080595"/>
                <a:ext cx="2650116" cy="675411"/>
              </a:xfrm>
              <a:custGeom>
                <a:avLst/>
                <a:gdLst>
                  <a:gd name="connsiteX0" fmla="*/ 268866 w 2650116"/>
                  <a:gd name="connsiteY0" fmla="*/ 0 h 675411"/>
                  <a:gd name="connsiteX1" fmla="*/ 2336657 w 2650116"/>
                  <a:gd name="connsiteY1" fmla="*/ 0 h 675411"/>
                  <a:gd name="connsiteX2" fmla="*/ 2336657 w 2650116"/>
                  <a:gd name="connsiteY2" fmla="*/ 3473 h 675411"/>
                  <a:gd name="connsiteX3" fmla="*/ 2365665 w 2650116"/>
                  <a:gd name="connsiteY3" fmla="*/ 1 h 675411"/>
                  <a:gd name="connsiteX4" fmla="*/ 2650116 w 2650116"/>
                  <a:gd name="connsiteY4" fmla="*/ 337706 h 675411"/>
                  <a:gd name="connsiteX5" fmla="*/ 2365665 w 2650116"/>
                  <a:gd name="connsiteY5" fmla="*/ 675411 h 675411"/>
                  <a:gd name="connsiteX6" fmla="*/ 2336657 w 2650116"/>
                  <a:gd name="connsiteY6" fmla="*/ 671940 h 675411"/>
                  <a:gd name="connsiteX7" fmla="*/ 2336657 w 2650116"/>
                  <a:gd name="connsiteY7" fmla="*/ 675409 h 675411"/>
                  <a:gd name="connsiteX8" fmla="*/ 284468 w 2650116"/>
                  <a:gd name="connsiteY8" fmla="*/ 675409 h 675411"/>
                  <a:gd name="connsiteX9" fmla="*/ 284451 w 2650116"/>
                  <a:gd name="connsiteY9" fmla="*/ 675411 h 675411"/>
                  <a:gd name="connsiteX10" fmla="*/ 284434 w 2650116"/>
                  <a:gd name="connsiteY10" fmla="*/ 675409 h 675411"/>
                  <a:gd name="connsiteX11" fmla="*/ 268866 w 2650116"/>
                  <a:gd name="connsiteY11" fmla="*/ 675409 h 675411"/>
                  <a:gd name="connsiteX12" fmla="*/ 268866 w 2650116"/>
                  <a:gd name="connsiteY12" fmla="*/ 673546 h 675411"/>
                  <a:gd name="connsiteX13" fmla="*/ 227124 w 2650116"/>
                  <a:gd name="connsiteY13" fmla="*/ 668550 h 675411"/>
                  <a:gd name="connsiteX14" fmla="*/ 0 w 2650116"/>
                  <a:gd name="connsiteY14" fmla="*/ 337706 h 675411"/>
                  <a:gd name="connsiteX15" fmla="*/ 227124 w 2650116"/>
                  <a:gd name="connsiteY15" fmla="*/ 6862 h 675411"/>
                  <a:gd name="connsiteX16" fmla="*/ 268866 w 2650116"/>
                  <a:gd name="connsiteY16" fmla="*/ 1866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50116" h="675411">
                    <a:moveTo>
                      <a:pt x="268866" y="0"/>
                    </a:moveTo>
                    <a:lnTo>
                      <a:pt x="2336657" y="0"/>
                    </a:lnTo>
                    <a:lnTo>
                      <a:pt x="2336657" y="3473"/>
                    </a:lnTo>
                    <a:lnTo>
                      <a:pt x="2365665" y="1"/>
                    </a:lnTo>
                    <a:cubicBezTo>
                      <a:pt x="2522763" y="1"/>
                      <a:pt x="2650116" y="151197"/>
                      <a:pt x="2650116" y="337706"/>
                    </a:cubicBezTo>
                    <a:cubicBezTo>
                      <a:pt x="2650116" y="524215"/>
                      <a:pt x="2522763" y="675411"/>
                      <a:pt x="2365665" y="675411"/>
                    </a:cubicBezTo>
                    <a:lnTo>
                      <a:pt x="2336657" y="671940"/>
                    </a:lnTo>
                    <a:lnTo>
                      <a:pt x="2336657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4" y="675409"/>
                    </a:lnTo>
                    <a:lnTo>
                      <a:pt x="268866" y="675409"/>
                    </a:lnTo>
                    <a:lnTo>
                      <a:pt x="268866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6" y="1866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5338416" y="3940932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找到自己的价值观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49966" y="5303503"/>
            <a:ext cx="3993576" cy="779318"/>
            <a:chOff x="861602" y="3618510"/>
            <a:chExt cx="3993576" cy="779318"/>
          </a:xfrm>
        </p:grpSpPr>
        <p:grpSp>
          <p:nvGrpSpPr>
            <p:cNvPr id="46" name="组合 45"/>
            <p:cNvGrpSpPr/>
            <p:nvPr/>
          </p:nvGrpSpPr>
          <p:grpSpPr>
            <a:xfrm>
              <a:off x="861602" y="3618510"/>
              <a:ext cx="3993576" cy="779318"/>
              <a:chOff x="2078615" y="1943100"/>
              <a:chExt cx="3993576" cy="779318"/>
            </a:xfrm>
          </p:grpSpPr>
          <p:sp>
            <p:nvSpPr>
              <p:cNvPr id="48" name="任意多边形 47"/>
              <p:cNvSpPr/>
              <p:nvPr/>
            </p:nvSpPr>
            <p:spPr>
              <a:xfrm>
                <a:off x="2078615" y="1943100"/>
                <a:ext cx="3993576" cy="779318"/>
              </a:xfrm>
              <a:custGeom>
                <a:avLst/>
                <a:gdLst>
                  <a:gd name="connsiteX0" fmla="*/ 313459 w 3993576"/>
                  <a:gd name="connsiteY0" fmla="*/ 0 h 779318"/>
                  <a:gd name="connsiteX1" fmla="*/ 342467 w 3993576"/>
                  <a:gd name="connsiteY1" fmla="*/ 3635 h 779318"/>
                  <a:gd name="connsiteX2" fmla="*/ 342467 w 3993576"/>
                  <a:gd name="connsiteY2" fmla="*/ 0 h 779318"/>
                  <a:gd name="connsiteX3" fmla="*/ 3680117 w 3993576"/>
                  <a:gd name="connsiteY3" fmla="*/ 0 h 779318"/>
                  <a:gd name="connsiteX4" fmla="*/ 3680835 w 3993576"/>
                  <a:gd name="connsiteY4" fmla="*/ 0 h 779318"/>
                  <a:gd name="connsiteX5" fmla="*/ 3680835 w 3993576"/>
                  <a:gd name="connsiteY5" fmla="*/ 90 h 779318"/>
                  <a:gd name="connsiteX6" fmla="*/ 3743290 w 3993576"/>
                  <a:gd name="connsiteY6" fmla="*/ 7917 h 779318"/>
                  <a:gd name="connsiteX7" fmla="*/ 3993576 w 3993576"/>
                  <a:gd name="connsiteY7" fmla="*/ 389659 h 779318"/>
                  <a:gd name="connsiteX8" fmla="*/ 3743290 w 3993576"/>
                  <a:gd name="connsiteY8" fmla="*/ 771402 h 779318"/>
                  <a:gd name="connsiteX9" fmla="*/ 3680835 w 3993576"/>
                  <a:gd name="connsiteY9" fmla="*/ 779228 h 779318"/>
                  <a:gd name="connsiteX10" fmla="*/ 3680835 w 3993576"/>
                  <a:gd name="connsiteY10" fmla="*/ 779318 h 779318"/>
                  <a:gd name="connsiteX11" fmla="*/ 3680117 w 3993576"/>
                  <a:gd name="connsiteY11" fmla="*/ 779318 h 779318"/>
                  <a:gd name="connsiteX12" fmla="*/ 342467 w 3993576"/>
                  <a:gd name="connsiteY12" fmla="*/ 779318 h 779318"/>
                  <a:gd name="connsiteX13" fmla="*/ 342467 w 3993576"/>
                  <a:gd name="connsiteY13" fmla="*/ 775683 h 779318"/>
                  <a:gd name="connsiteX14" fmla="*/ 313459 w 3993576"/>
                  <a:gd name="connsiteY14" fmla="*/ 779318 h 779318"/>
                  <a:gd name="connsiteX15" fmla="*/ 0 w 3993576"/>
                  <a:gd name="connsiteY15" fmla="*/ 389659 h 779318"/>
                  <a:gd name="connsiteX16" fmla="*/ 313459 w 3993576"/>
                  <a:gd name="connsiteY16" fmla="*/ 0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993576" h="779318">
                    <a:moveTo>
                      <a:pt x="313459" y="0"/>
                    </a:moveTo>
                    <a:lnTo>
                      <a:pt x="342467" y="3635"/>
                    </a:lnTo>
                    <a:lnTo>
                      <a:pt x="342467" y="0"/>
                    </a:lnTo>
                    <a:lnTo>
                      <a:pt x="3680117" y="0"/>
                    </a:lnTo>
                    <a:lnTo>
                      <a:pt x="3680835" y="0"/>
                    </a:lnTo>
                    <a:lnTo>
                      <a:pt x="3680835" y="90"/>
                    </a:lnTo>
                    <a:lnTo>
                      <a:pt x="3743290" y="7917"/>
                    </a:lnTo>
                    <a:cubicBezTo>
                      <a:pt x="3886128" y="44251"/>
                      <a:pt x="3993576" y="201357"/>
                      <a:pt x="3993576" y="389659"/>
                    </a:cubicBezTo>
                    <a:cubicBezTo>
                      <a:pt x="3993576" y="577962"/>
                      <a:pt x="3886128" y="735067"/>
                      <a:pt x="3743290" y="771402"/>
                    </a:cubicBezTo>
                    <a:lnTo>
                      <a:pt x="3680835" y="779228"/>
                    </a:lnTo>
                    <a:lnTo>
                      <a:pt x="3680835" y="779318"/>
                    </a:lnTo>
                    <a:lnTo>
                      <a:pt x="3680117" y="779318"/>
                    </a:lnTo>
                    <a:lnTo>
                      <a:pt x="342467" y="779318"/>
                    </a:lnTo>
                    <a:lnTo>
                      <a:pt x="342467" y="775683"/>
                    </a:lnTo>
                    <a:lnTo>
                      <a:pt x="313459" y="779318"/>
                    </a:lnTo>
                    <a:cubicBezTo>
                      <a:pt x="140340" y="779318"/>
                      <a:pt x="0" y="604862"/>
                      <a:pt x="0" y="389659"/>
                    </a:cubicBezTo>
                    <a:cubicBezTo>
                      <a:pt x="0" y="174456"/>
                      <a:pt x="140340" y="0"/>
                      <a:pt x="313459" y="0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>
                <a:off x="2107622" y="1995054"/>
                <a:ext cx="3935560" cy="675411"/>
              </a:xfrm>
              <a:custGeom>
                <a:avLst/>
                <a:gdLst>
                  <a:gd name="connsiteX0" fmla="*/ 268867 w 3935560"/>
                  <a:gd name="connsiteY0" fmla="*/ 0 h 675411"/>
                  <a:gd name="connsiteX1" fmla="*/ 3653273 w 3935560"/>
                  <a:gd name="connsiteY1" fmla="*/ 0 h 675411"/>
                  <a:gd name="connsiteX2" fmla="*/ 3653273 w 3935560"/>
                  <a:gd name="connsiteY2" fmla="*/ 260 h 675411"/>
                  <a:gd name="connsiteX3" fmla="*/ 3708436 w 3935560"/>
                  <a:gd name="connsiteY3" fmla="*/ 6862 h 675411"/>
                  <a:gd name="connsiteX4" fmla="*/ 3935560 w 3935560"/>
                  <a:gd name="connsiteY4" fmla="*/ 337706 h 675411"/>
                  <a:gd name="connsiteX5" fmla="*/ 3708436 w 3935560"/>
                  <a:gd name="connsiteY5" fmla="*/ 668550 h 675411"/>
                  <a:gd name="connsiteX6" fmla="*/ 3653273 w 3935560"/>
                  <a:gd name="connsiteY6" fmla="*/ 675152 h 675411"/>
                  <a:gd name="connsiteX7" fmla="*/ 3653273 w 3935560"/>
                  <a:gd name="connsiteY7" fmla="*/ 675409 h 675411"/>
                  <a:gd name="connsiteX8" fmla="*/ 3651126 w 3935560"/>
                  <a:gd name="connsiteY8" fmla="*/ 675409 h 675411"/>
                  <a:gd name="connsiteX9" fmla="*/ 3651109 w 3935560"/>
                  <a:gd name="connsiteY9" fmla="*/ 675411 h 675411"/>
                  <a:gd name="connsiteX10" fmla="*/ 3651093 w 3935560"/>
                  <a:gd name="connsiteY10" fmla="*/ 675409 h 675411"/>
                  <a:gd name="connsiteX11" fmla="*/ 284468 w 3935560"/>
                  <a:gd name="connsiteY11" fmla="*/ 675409 h 675411"/>
                  <a:gd name="connsiteX12" fmla="*/ 284451 w 3935560"/>
                  <a:gd name="connsiteY12" fmla="*/ 675411 h 675411"/>
                  <a:gd name="connsiteX13" fmla="*/ 284435 w 3935560"/>
                  <a:gd name="connsiteY13" fmla="*/ 675409 h 675411"/>
                  <a:gd name="connsiteX14" fmla="*/ 268867 w 3935560"/>
                  <a:gd name="connsiteY14" fmla="*/ 675409 h 675411"/>
                  <a:gd name="connsiteX15" fmla="*/ 268867 w 3935560"/>
                  <a:gd name="connsiteY15" fmla="*/ 673546 h 675411"/>
                  <a:gd name="connsiteX16" fmla="*/ 227124 w 3935560"/>
                  <a:gd name="connsiteY16" fmla="*/ 668550 h 675411"/>
                  <a:gd name="connsiteX17" fmla="*/ 0 w 3935560"/>
                  <a:gd name="connsiteY17" fmla="*/ 337706 h 675411"/>
                  <a:gd name="connsiteX18" fmla="*/ 227124 w 3935560"/>
                  <a:gd name="connsiteY18" fmla="*/ 6862 h 675411"/>
                  <a:gd name="connsiteX19" fmla="*/ 268867 w 3935560"/>
                  <a:gd name="connsiteY19" fmla="*/ 1866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35560" h="675411">
                    <a:moveTo>
                      <a:pt x="268867" y="0"/>
                    </a:moveTo>
                    <a:lnTo>
                      <a:pt x="3653273" y="0"/>
                    </a:lnTo>
                    <a:lnTo>
                      <a:pt x="3653273" y="260"/>
                    </a:lnTo>
                    <a:lnTo>
                      <a:pt x="3708436" y="6862"/>
                    </a:lnTo>
                    <a:cubicBezTo>
                      <a:pt x="3838056" y="38352"/>
                      <a:pt x="3935560" y="174511"/>
                      <a:pt x="3935560" y="337706"/>
                    </a:cubicBezTo>
                    <a:cubicBezTo>
                      <a:pt x="3935560" y="500902"/>
                      <a:pt x="3838056" y="637060"/>
                      <a:pt x="3708436" y="668550"/>
                    </a:cubicBezTo>
                    <a:lnTo>
                      <a:pt x="3653273" y="675152"/>
                    </a:lnTo>
                    <a:lnTo>
                      <a:pt x="3653273" y="675409"/>
                    </a:lnTo>
                    <a:lnTo>
                      <a:pt x="3651126" y="675409"/>
                    </a:lnTo>
                    <a:lnTo>
                      <a:pt x="3651109" y="675411"/>
                    </a:lnTo>
                    <a:lnTo>
                      <a:pt x="3651093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5" y="675409"/>
                    </a:lnTo>
                    <a:lnTo>
                      <a:pt x="268867" y="675409"/>
                    </a:lnTo>
                    <a:lnTo>
                      <a:pt x="268867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7" y="1866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7" name="矩形 46"/>
            <p:cNvSpPr/>
            <p:nvPr/>
          </p:nvSpPr>
          <p:spPr>
            <a:xfrm>
              <a:off x="1381063" y="3777337"/>
              <a:ext cx="295465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职业价值观自测量表</a:t>
              </a:r>
              <a:endParaRPr lang="zh-CN" altLang="en-US" sz="2400" b="1" dirty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642280" y="4122835"/>
            <a:ext cx="2708132" cy="779318"/>
            <a:chOff x="5084910" y="2462977"/>
            <a:chExt cx="2708132" cy="779318"/>
          </a:xfrm>
        </p:grpSpPr>
        <p:grpSp>
          <p:nvGrpSpPr>
            <p:cNvPr id="51" name="组合 50"/>
            <p:cNvGrpSpPr/>
            <p:nvPr/>
          </p:nvGrpSpPr>
          <p:grpSpPr>
            <a:xfrm>
              <a:off x="5084910" y="2462977"/>
              <a:ext cx="2708132" cy="779318"/>
              <a:chOff x="2133599" y="4028641"/>
              <a:chExt cx="2708132" cy="779318"/>
            </a:xfrm>
          </p:grpSpPr>
          <p:sp>
            <p:nvSpPr>
              <p:cNvPr id="53" name="任意多边形 52"/>
              <p:cNvSpPr/>
              <p:nvPr/>
            </p:nvSpPr>
            <p:spPr>
              <a:xfrm>
                <a:off x="2133599" y="4028641"/>
                <a:ext cx="2708132" cy="779318"/>
              </a:xfrm>
              <a:custGeom>
                <a:avLst/>
                <a:gdLst>
                  <a:gd name="connsiteX0" fmla="*/ 313459 w 2708132"/>
                  <a:gd name="connsiteY0" fmla="*/ 0 h 779318"/>
                  <a:gd name="connsiteX1" fmla="*/ 342467 w 2708132"/>
                  <a:gd name="connsiteY1" fmla="*/ 3635 h 779318"/>
                  <a:gd name="connsiteX2" fmla="*/ 342467 w 2708132"/>
                  <a:gd name="connsiteY2" fmla="*/ 0 h 779318"/>
                  <a:gd name="connsiteX3" fmla="*/ 2365664 w 2708132"/>
                  <a:gd name="connsiteY3" fmla="*/ 0 h 779318"/>
                  <a:gd name="connsiteX4" fmla="*/ 2365664 w 2708132"/>
                  <a:gd name="connsiteY4" fmla="*/ 3635 h 779318"/>
                  <a:gd name="connsiteX5" fmla="*/ 2394673 w 2708132"/>
                  <a:gd name="connsiteY5" fmla="*/ 0 h 779318"/>
                  <a:gd name="connsiteX6" fmla="*/ 2708132 w 2708132"/>
                  <a:gd name="connsiteY6" fmla="*/ 389659 h 779318"/>
                  <a:gd name="connsiteX7" fmla="*/ 2394673 w 2708132"/>
                  <a:gd name="connsiteY7" fmla="*/ 779318 h 779318"/>
                  <a:gd name="connsiteX8" fmla="*/ 2365664 w 2708132"/>
                  <a:gd name="connsiteY8" fmla="*/ 775683 h 779318"/>
                  <a:gd name="connsiteX9" fmla="*/ 2365664 w 2708132"/>
                  <a:gd name="connsiteY9" fmla="*/ 779318 h 779318"/>
                  <a:gd name="connsiteX10" fmla="*/ 342467 w 2708132"/>
                  <a:gd name="connsiteY10" fmla="*/ 779318 h 779318"/>
                  <a:gd name="connsiteX11" fmla="*/ 342467 w 2708132"/>
                  <a:gd name="connsiteY11" fmla="*/ 775683 h 779318"/>
                  <a:gd name="connsiteX12" fmla="*/ 313459 w 2708132"/>
                  <a:gd name="connsiteY12" fmla="*/ 779318 h 779318"/>
                  <a:gd name="connsiteX13" fmla="*/ 0 w 2708132"/>
                  <a:gd name="connsiteY13" fmla="*/ 389659 h 779318"/>
                  <a:gd name="connsiteX14" fmla="*/ 313459 w 2708132"/>
                  <a:gd name="connsiteY14" fmla="*/ 0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08132" h="779318">
                    <a:moveTo>
                      <a:pt x="313459" y="0"/>
                    </a:moveTo>
                    <a:lnTo>
                      <a:pt x="342467" y="3635"/>
                    </a:lnTo>
                    <a:lnTo>
                      <a:pt x="342467" y="0"/>
                    </a:lnTo>
                    <a:lnTo>
                      <a:pt x="2365664" y="0"/>
                    </a:lnTo>
                    <a:lnTo>
                      <a:pt x="2365664" y="3635"/>
                    </a:lnTo>
                    <a:lnTo>
                      <a:pt x="2394673" y="0"/>
                    </a:lnTo>
                    <a:cubicBezTo>
                      <a:pt x="2567792" y="0"/>
                      <a:pt x="2708132" y="174456"/>
                      <a:pt x="2708132" y="389659"/>
                    </a:cubicBezTo>
                    <a:cubicBezTo>
                      <a:pt x="2708132" y="604862"/>
                      <a:pt x="2567792" y="779318"/>
                      <a:pt x="2394673" y="779318"/>
                    </a:cubicBezTo>
                    <a:lnTo>
                      <a:pt x="2365664" y="775683"/>
                    </a:lnTo>
                    <a:lnTo>
                      <a:pt x="2365664" y="779318"/>
                    </a:lnTo>
                    <a:lnTo>
                      <a:pt x="342467" y="779318"/>
                    </a:lnTo>
                    <a:lnTo>
                      <a:pt x="342467" y="775683"/>
                    </a:lnTo>
                    <a:lnTo>
                      <a:pt x="313459" y="779318"/>
                    </a:lnTo>
                    <a:cubicBezTo>
                      <a:pt x="140340" y="779318"/>
                      <a:pt x="0" y="604862"/>
                      <a:pt x="0" y="389659"/>
                    </a:cubicBezTo>
                    <a:cubicBezTo>
                      <a:pt x="0" y="174456"/>
                      <a:pt x="140340" y="0"/>
                      <a:pt x="313459" y="0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>
                <a:off x="2162607" y="4080595"/>
                <a:ext cx="2650116" cy="675411"/>
              </a:xfrm>
              <a:custGeom>
                <a:avLst/>
                <a:gdLst>
                  <a:gd name="connsiteX0" fmla="*/ 268866 w 2650116"/>
                  <a:gd name="connsiteY0" fmla="*/ 0 h 675411"/>
                  <a:gd name="connsiteX1" fmla="*/ 2336657 w 2650116"/>
                  <a:gd name="connsiteY1" fmla="*/ 0 h 675411"/>
                  <a:gd name="connsiteX2" fmla="*/ 2336657 w 2650116"/>
                  <a:gd name="connsiteY2" fmla="*/ 3473 h 675411"/>
                  <a:gd name="connsiteX3" fmla="*/ 2365665 w 2650116"/>
                  <a:gd name="connsiteY3" fmla="*/ 1 h 675411"/>
                  <a:gd name="connsiteX4" fmla="*/ 2650116 w 2650116"/>
                  <a:gd name="connsiteY4" fmla="*/ 337706 h 675411"/>
                  <a:gd name="connsiteX5" fmla="*/ 2365665 w 2650116"/>
                  <a:gd name="connsiteY5" fmla="*/ 675411 h 675411"/>
                  <a:gd name="connsiteX6" fmla="*/ 2336657 w 2650116"/>
                  <a:gd name="connsiteY6" fmla="*/ 671940 h 675411"/>
                  <a:gd name="connsiteX7" fmla="*/ 2336657 w 2650116"/>
                  <a:gd name="connsiteY7" fmla="*/ 675409 h 675411"/>
                  <a:gd name="connsiteX8" fmla="*/ 284468 w 2650116"/>
                  <a:gd name="connsiteY8" fmla="*/ 675409 h 675411"/>
                  <a:gd name="connsiteX9" fmla="*/ 284451 w 2650116"/>
                  <a:gd name="connsiteY9" fmla="*/ 675411 h 675411"/>
                  <a:gd name="connsiteX10" fmla="*/ 284434 w 2650116"/>
                  <a:gd name="connsiteY10" fmla="*/ 675409 h 675411"/>
                  <a:gd name="connsiteX11" fmla="*/ 268866 w 2650116"/>
                  <a:gd name="connsiteY11" fmla="*/ 675409 h 675411"/>
                  <a:gd name="connsiteX12" fmla="*/ 268866 w 2650116"/>
                  <a:gd name="connsiteY12" fmla="*/ 673546 h 675411"/>
                  <a:gd name="connsiteX13" fmla="*/ 227124 w 2650116"/>
                  <a:gd name="connsiteY13" fmla="*/ 668550 h 675411"/>
                  <a:gd name="connsiteX14" fmla="*/ 0 w 2650116"/>
                  <a:gd name="connsiteY14" fmla="*/ 337706 h 675411"/>
                  <a:gd name="connsiteX15" fmla="*/ 227124 w 2650116"/>
                  <a:gd name="connsiteY15" fmla="*/ 6862 h 675411"/>
                  <a:gd name="connsiteX16" fmla="*/ 268866 w 2650116"/>
                  <a:gd name="connsiteY16" fmla="*/ 1866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50116" h="675411">
                    <a:moveTo>
                      <a:pt x="268866" y="0"/>
                    </a:moveTo>
                    <a:lnTo>
                      <a:pt x="2336657" y="0"/>
                    </a:lnTo>
                    <a:lnTo>
                      <a:pt x="2336657" y="3473"/>
                    </a:lnTo>
                    <a:lnTo>
                      <a:pt x="2365665" y="1"/>
                    </a:lnTo>
                    <a:cubicBezTo>
                      <a:pt x="2522763" y="1"/>
                      <a:pt x="2650116" y="151197"/>
                      <a:pt x="2650116" y="337706"/>
                    </a:cubicBezTo>
                    <a:cubicBezTo>
                      <a:pt x="2650116" y="524215"/>
                      <a:pt x="2522763" y="675411"/>
                      <a:pt x="2365665" y="675411"/>
                    </a:cubicBezTo>
                    <a:lnTo>
                      <a:pt x="2336657" y="671940"/>
                    </a:lnTo>
                    <a:lnTo>
                      <a:pt x="2336657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4" y="675409"/>
                    </a:lnTo>
                    <a:lnTo>
                      <a:pt x="268866" y="675409"/>
                    </a:lnTo>
                    <a:lnTo>
                      <a:pt x="268866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6" y="1866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2" name="文本框 51"/>
            <p:cNvSpPr txBox="1"/>
            <p:nvPr/>
          </p:nvSpPr>
          <p:spPr>
            <a:xfrm>
              <a:off x="5115537" y="2621804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寻找你的高效时段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49966" y="4106887"/>
            <a:ext cx="3993576" cy="779318"/>
            <a:chOff x="861602" y="3618510"/>
            <a:chExt cx="3993576" cy="779318"/>
          </a:xfrm>
        </p:grpSpPr>
        <p:grpSp>
          <p:nvGrpSpPr>
            <p:cNvPr id="56" name="组合 55"/>
            <p:cNvGrpSpPr/>
            <p:nvPr/>
          </p:nvGrpSpPr>
          <p:grpSpPr>
            <a:xfrm>
              <a:off x="861602" y="3618510"/>
              <a:ext cx="3993576" cy="779318"/>
              <a:chOff x="2078615" y="1943100"/>
              <a:chExt cx="3993576" cy="779318"/>
            </a:xfrm>
          </p:grpSpPr>
          <p:sp>
            <p:nvSpPr>
              <p:cNvPr id="58" name="任意多边形 57"/>
              <p:cNvSpPr/>
              <p:nvPr/>
            </p:nvSpPr>
            <p:spPr>
              <a:xfrm>
                <a:off x="2078615" y="1943100"/>
                <a:ext cx="3993576" cy="779318"/>
              </a:xfrm>
              <a:custGeom>
                <a:avLst/>
                <a:gdLst>
                  <a:gd name="connsiteX0" fmla="*/ 313459 w 3993576"/>
                  <a:gd name="connsiteY0" fmla="*/ 0 h 779318"/>
                  <a:gd name="connsiteX1" fmla="*/ 342467 w 3993576"/>
                  <a:gd name="connsiteY1" fmla="*/ 3635 h 779318"/>
                  <a:gd name="connsiteX2" fmla="*/ 342467 w 3993576"/>
                  <a:gd name="connsiteY2" fmla="*/ 0 h 779318"/>
                  <a:gd name="connsiteX3" fmla="*/ 3680117 w 3993576"/>
                  <a:gd name="connsiteY3" fmla="*/ 0 h 779318"/>
                  <a:gd name="connsiteX4" fmla="*/ 3680835 w 3993576"/>
                  <a:gd name="connsiteY4" fmla="*/ 0 h 779318"/>
                  <a:gd name="connsiteX5" fmla="*/ 3680835 w 3993576"/>
                  <a:gd name="connsiteY5" fmla="*/ 90 h 779318"/>
                  <a:gd name="connsiteX6" fmla="*/ 3743290 w 3993576"/>
                  <a:gd name="connsiteY6" fmla="*/ 7917 h 779318"/>
                  <a:gd name="connsiteX7" fmla="*/ 3993576 w 3993576"/>
                  <a:gd name="connsiteY7" fmla="*/ 389659 h 779318"/>
                  <a:gd name="connsiteX8" fmla="*/ 3743290 w 3993576"/>
                  <a:gd name="connsiteY8" fmla="*/ 771402 h 779318"/>
                  <a:gd name="connsiteX9" fmla="*/ 3680835 w 3993576"/>
                  <a:gd name="connsiteY9" fmla="*/ 779228 h 779318"/>
                  <a:gd name="connsiteX10" fmla="*/ 3680835 w 3993576"/>
                  <a:gd name="connsiteY10" fmla="*/ 779318 h 779318"/>
                  <a:gd name="connsiteX11" fmla="*/ 3680117 w 3993576"/>
                  <a:gd name="connsiteY11" fmla="*/ 779318 h 779318"/>
                  <a:gd name="connsiteX12" fmla="*/ 342467 w 3993576"/>
                  <a:gd name="connsiteY12" fmla="*/ 779318 h 779318"/>
                  <a:gd name="connsiteX13" fmla="*/ 342467 w 3993576"/>
                  <a:gd name="connsiteY13" fmla="*/ 775683 h 779318"/>
                  <a:gd name="connsiteX14" fmla="*/ 313459 w 3993576"/>
                  <a:gd name="connsiteY14" fmla="*/ 779318 h 779318"/>
                  <a:gd name="connsiteX15" fmla="*/ 0 w 3993576"/>
                  <a:gd name="connsiteY15" fmla="*/ 389659 h 779318"/>
                  <a:gd name="connsiteX16" fmla="*/ 313459 w 3993576"/>
                  <a:gd name="connsiteY16" fmla="*/ 0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993576" h="779318">
                    <a:moveTo>
                      <a:pt x="313459" y="0"/>
                    </a:moveTo>
                    <a:lnTo>
                      <a:pt x="342467" y="3635"/>
                    </a:lnTo>
                    <a:lnTo>
                      <a:pt x="342467" y="0"/>
                    </a:lnTo>
                    <a:lnTo>
                      <a:pt x="3680117" y="0"/>
                    </a:lnTo>
                    <a:lnTo>
                      <a:pt x="3680835" y="0"/>
                    </a:lnTo>
                    <a:lnTo>
                      <a:pt x="3680835" y="90"/>
                    </a:lnTo>
                    <a:lnTo>
                      <a:pt x="3743290" y="7917"/>
                    </a:lnTo>
                    <a:cubicBezTo>
                      <a:pt x="3886128" y="44251"/>
                      <a:pt x="3993576" y="201357"/>
                      <a:pt x="3993576" y="389659"/>
                    </a:cubicBezTo>
                    <a:cubicBezTo>
                      <a:pt x="3993576" y="577962"/>
                      <a:pt x="3886128" y="735067"/>
                      <a:pt x="3743290" y="771402"/>
                    </a:cubicBezTo>
                    <a:lnTo>
                      <a:pt x="3680835" y="779228"/>
                    </a:lnTo>
                    <a:lnTo>
                      <a:pt x="3680835" y="779318"/>
                    </a:lnTo>
                    <a:lnTo>
                      <a:pt x="3680117" y="779318"/>
                    </a:lnTo>
                    <a:lnTo>
                      <a:pt x="342467" y="779318"/>
                    </a:lnTo>
                    <a:lnTo>
                      <a:pt x="342467" y="775683"/>
                    </a:lnTo>
                    <a:lnTo>
                      <a:pt x="313459" y="779318"/>
                    </a:lnTo>
                    <a:cubicBezTo>
                      <a:pt x="140340" y="779318"/>
                      <a:pt x="0" y="604862"/>
                      <a:pt x="0" y="389659"/>
                    </a:cubicBezTo>
                    <a:cubicBezTo>
                      <a:pt x="0" y="174456"/>
                      <a:pt x="140340" y="0"/>
                      <a:pt x="313459" y="0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任意多边形 58"/>
              <p:cNvSpPr/>
              <p:nvPr/>
            </p:nvSpPr>
            <p:spPr>
              <a:xfrm>
                <a:off x="2107622" y="1995054"/>
                <a:ext cx="3935560" cy="675411"/>
              </a:xfrm>
              <a:custGeom>
                <a:avLst/>
                <a:gdLst>
                  <a:gd name="connsiteX0" fmla="*/ 268867 w 3935560"/>
                  <a:gd name="connsiteY0" fmla="*/ 0 h 675411"/>
                  <a:gd name="connsiteX1" fmla="*/ 3653273 w 3935560"/>
                  <a:gd name="connsiteY1" fmla="*/ 0 h 675411"/>
                  <a:gd name="connsiteX2" fmla="*/ 3653273 w 3935560"/>
                  <a:gd name="connsiteY2" fmla="*/ 260 h 675411"/>
                  <a:gd name="connsiteX3" fmla="*/ 3708436 w 3935560"/>
                  <a:gd name="connsiteY3" fmla="*/ 6862 h 675411"/>
                  <a:gd name="connsiteX4" fmla="*/ 3935560 w 3935560"/>
                  <a:gd name="connsiteY4" fmla="*/ 337706 h 675411"/>
                  <a:gd name="connsiteX5" fmla="*/ 3708436 w 3935560"/>
                  <a:gd name="connsiteY5" fmla="*/ 668550 h 675411"/>
                  <a:gd name="connsiteX6" fmla="*/ 3653273 w 3935560"/>
                  <a:gd name="connsiteY6" fmla="*/ 675152 h 675411"/>
                  <a:gd name="connsiteX7" fmla="*/ 3653273 w 3935560"/>
                  <a:gd name="connsiteY7" fmla="*/ 675409 h 675411"/>
                  <a:gd name="connsiteX8" fmla="*/ 3651126 w 3935560"/>
                  <a:gd name="connsiteY8" fmla="*/ 675409 h 675411"/>
                  <a:gd name="connsiteX9" fmla="*/ 3651109 w 3935560"/>
                  <a:gd name="connsiteY9" fmla="*/ 675411 h 675411"/>
                  <a:gd name="connsiteX10" fmla="*/ 3651093 w 3935560"/>
                  <a:gd name="connsiteY10" fmla="*/ 675409 h 675411"/>
                  <a:gd name="connsiteX11" fmla="*/ 284468 w 3935560"/>
                  <a:gd name="connsiteY11" fmla="*/ 675409 h 675411"/>
                  <a:gd name="connsiteX12" fmla="*/ 284451 w 3935560"/>
                  <a:gd name="connsiteY12" fmla="*/ 675411 h 675411"/>
                  <a:gd name="connsiteX13" fmla="*/ 284435 w 3935560"/>
                  <a:gd name="connsiteY13" fmla="*/ 675409 h 675411"/>
                  <a:gd name="connsiteX14" fmla="*/ 268867 w 3935560"/>
                  <a:gd name="connsiteY14" fmla="*/ 675409 h 675411"/>
                  <a:gd name="connsiteX15" fmla="*/ 268867 w 3935560"/>
                  <a:gd name="connsiteY15" fmla="*/ 673546 h 675411"/>
                  <a:gd name="connsiteX16" fmla="*/ 227124 w 3935560"/>
                  <a:gd name="connsiteY16" fmla="*/ 668550 h 675411"/>
                  <a:gd name="connsiteX17" fmla="*/ 0 w 3935560"/>
                  <a:gd name="connsiteY17" fmla="*/ 337706 h 675411"/>
                  <a:gd name="connsiteX18" fmla="*/ 227124 w 3935560"/>
                  <a:gd name="connsiteY18" fmla="*/ 6862 h 675411"/>
                  <a:gd name="connsiteX19" fmla="*/ 268867 w 3935560"/>
                  <a:gd name="connsiteY19" fmla="*/ 1866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35560" h="675411">
                    <a:moveTo>
                      <a:pt x="268867" y="0"/>
                    </a:moveTo>
                    <a:lnTo>
                      <a:pt x="3653273" y="0"/>
                    </a:lnTo>
                    <a:lnTo>
                      <a:pt x="3653273" y="260"/>
                    </a:lnTo>
                    <a:lnTo>
                      <a:pt x="3708436" y="6862"/>
                    </a:lnTo>
                    <a:cubicBezTo>
                      <a:pt x="3838056" y="38352"/>
                      <a:pt x="3935560" y="174511"/>
                      <a:pt x="3935560" y="337706"/>
                    </a:cubicBezTo>
                    <a:cubicBezTo>
                      <a:pt x="3935560" y="500902"/>
                      <a:pt x="3838056" y="637060"/>
                      <a:pt x="3708436" y="668550"/>
                    </a:cubicBezTo>
                    <a:lnTo>
                      <a:pt x="3653273" y="675152"/>
                    </a:lnTo>
                    <a:lnTo>
                      <a:pt x="3653273" y="675409"/>
                    </a:lnTo>
                    <a:lnTo>
                      <a:pt x="3651126" y="675409"/>
                    </a:lnTo>
                    <a:lnTo>
                      <a:pt x="3651109" y="675411"/>
                    </a:lnTo>
                    <a:lnTo>
                      <a:pt x="3651093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5" y="675409"/>
                    </a:lnTo>
                    <a:lnTo>
                      <a:pt x="268867" y="675409"/>
                    </a:lnTo>
                    <a:lnTo>
                      <a:pt x="268867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7" y="1866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7" name="矩形 56"/>
            <p:cNvSpPr/>
            <p:nvPr/>
          </p:nvSpPr>
          <p:spPr>
            <a:xfrm>
              <a:off x="1381063" y="3777337"/>
              <a:ext cx="295465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记录和分析时间日志</a:t>
              </a:r>
              <a:endParaRPr lang="zh-CN" altLang="en-US" sz="2400" b="1" dirty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824929" y="403348"/>
            <a:ext cx="1547999" cy="1548000"/>
            <a:chOff x="1488310" y="1579494"/>
            <a:chExt cx="1414094" cy="1414094"/>
          </a:xfrm>
        </p:grpSpPr>
        <p:grpSp>
          <p:nvGrpSpPr>
            <p:cNvPr id="61" name="组合 60"/>
            <p:cNvGrpSpPr/>
            <p:nvPr/>
          </p:nvGrpSpPr>
          <p:grpSpPr>
            <a:xfrm>
              <a:off x="1488310" y="1579494"/>
              <a:ext cx="1414094" cy="1414094"/>
              <a:chOff x="3176812" y="2273198"/>
              <a:chExt cx="2641825" cy="2726239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3268969" y="2368299"/>
                <a:ext cx="2457512" cy="253603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2" name="文本框 61"/>
            <p:cNvSpPr txBox="1"/>
            <p:nvPr/>
          </p:nvSpPr>
          <p:spPr>
            <a:xfrm>
              <a:off x="1642422" y="1932598"/>
              <a:ext cx="1105870" cy="6466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电视</a:t>
              </a:r>
              <a:endPara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时间黑洞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878929" y="2373014"/>
            <a:ext cx="1547999" cy="1548000"/>
            <a:chOff x="1488310" y="1579494"/>
            <a:chExt cx="1414094" cy="1414094"/>
          </a:xfrm>
        </p:grpSpPr>
        <p:grpSp>
          <p:nvGrpSpPr>
            <p:cNvPr id="67" name="组合 66"/>
            <p:cNvGrpSpPr/>
            <p:nvPr/>
          </p:nvGrpSpPr>
          <p:grpSpPr>
            <a:xfrm>
              <a:off x="1488310" y="1579494"/>
              <a:ext cx="1414094" cy="1414094"/>
              <a:chOff x="3176812" y="2273198"/>
              <a:chExt cx="2641825" cy="2726239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3268969" y="2368299"/>
                <a:ext cx="2457512" cy="253603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8" name="文本框 67"/>
            <p:cNvSpPr txBox="1"/>
            <p:nvPr/>
          </p:nvSpPr>
          <p:spPr>
            <a:xfrm>
              <a:off x="1642422" y="1932598"/>
              <a:ext cx="1105870" cy="6466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超市</a:t>
              </a:r>
              <a:endPara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时间黑洞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81343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框 32"/>
          <p:cNvSpPr txBox="1"/>
          <p:nvPr/>
        </p:nvSpPr>
        <p:spPr>
          <a:xfrm>
            <a:off x="309361" y="375237"/>
            <a:ext cx="185178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四象限法则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4763835" y="2159422"/>
            <a:ext cx="373362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先轻重，再缓急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，将日常所有事项分别放入四个象限中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Clr>
                <a:srgbClr val="C30D23"/>
              </a:buClr>
              <a:buFont typeface="Wingdings" panose="05000000000000000000" pitchFamily="2" charset="2"/>
              <a:buChar char="n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评估轻重标准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职业价值观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Clr>
                <a:srgbClr val="C30D23"/>
              </a:buClr>
              <a:buFont typeface="Wingdings" panose="05000000000000000000" pitchFamily="2" charset="2"/>
              <a:buChar char="n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判断缓急标准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截止的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日期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72000" y="2054648"/>
            <a:ext cx="2160000" cy="21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542809" y="2489026"/>
            <a:ext cx="1050288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Ⅰ  Ⅱ</a:t>
            </a:r>
          </a:p>
          <a:p>
            <a:pPr>
              <a:lnSpc>
                <a:spcPct val="150000"/>
              </a:lnSpc>
            </a:pPr>
            <a:r>
              <a:rPr lang="en-US" altLang="zh-CN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Ⅲ  Ⅳ</a:t>
            </a:r>
            <a:endParaRPr lang="zh-CN" altLang="en-US" sz="2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252697" y="3141443"/>
            <a:ext cx="3598606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2052000" y="-81023"/>
            <a:ext cx="7300" cy="7104123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355277" y="1185402"/>
            <a:ext cx="1547999" cy="1548000"/>
            <a:chOff x="1488310" y="1579494"/>
            <a:chExt cx="1414094" cy="1414094"/>
          </a:xfrm>
        </p:grpSpPr>
        <p:grpSp>
          <p:nvGrpSpPr>
            <p:cNvPr id="59" name="组合 58"/>
            <p:cNvGrpSpPr/>
            <p:nvPr/>
          </p:nvGrpSpPr>
          <p:grpSpPr>
            <a:xfrm>
              <a:off x="1488310" y="1579494"/>
              <a:ext cx="1414094" cy="1414094"/>
              <a:chOff x="3176812" y="2273198"/>
              <a:chExt cx="2641825" cy="2726239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3268969" y="2368299"/>
                <a:ext cx="2457512" cy="253603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0" name="文本框 59"/>
            <p:cNvSpPr txBox="1"/>
            <p:nvPr/>
          </p:nvSpPr>
          <p:spPr>
            <a:xfrm>
              <a:off x="1829853" y="1906985"/>
              <a:ext cx="730998" cy="759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</a:t>
              </a:r>
              <a:endParaRPr lang="en-US" altLang="zh-CN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紧急</a:t>
              </a:r>
              <a:endParaRPr lang="zh-CN" altLang="en-US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191105" y="1185402"/>
            <a:ext cx="1547999" cy="1548000"/>
            <a:chOff x="1488310" y="1579494"/>
            <a:chExt cx="1414094" cy="1414094"/>
          </a:xfrm>
        </p:grpSpPr>
        <p:grpSp>
          <p:nvGrpSpPr>
            <p:cNvPr id="64" name="组合 63"/>
            <p:cNvGrpSpPr/>
            <p:nvPr/>
          </p:nvGrpSpPr>
          <p:grpSpPr>
            <a:xfrm>
              <a:off x="1488310" y="1579494"/>
              <a:ext cx="1414094" cy="1414094"/>
              <a:chOff x="3176812" y="2273198"/>
              <a:chExt cx="2641825" cy="2726239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3268969" y="2368299"/>
                <a:ext cx="2457512" cy="253603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5" name="文本框 64"/>
            <p:cNvSpPr txBox="1"/>
            <p:nvPr/>
          </p:nvSpPr>
          <p:spPr>
            <a:xfrm>
              <a:off x="1689277" y="1906985"/>
              <a:ext cx="1012152" cy="759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</a:t>
              </a:r>
              <a:endParaRPr lang="en-US" altLang="zh-CN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不紧急</a:t>
              </a:r>
              <a:endParaRPr lang="zh-CN" altLang="en-US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55277" y="3549483"/>
            <a:ext cx="1547999" cy="1548000"/>
            <a:chOff x="1488310" y="1579494"/>
            <a:chExt cx="1414094" cy="1414094"/>
          </a:xfrm>
        </p:grpSpPr>
        <p:grpSp>
          <p:nvGrpSpPr>
            <p:cNvPr id="69" name="组合 68"/>
            <p:cNvGrpSpPr/>
            <p:nvPr/>
          </p:nvGrpSpPr>
          <p:grpSpPr>
            <a:xfrm>
              <a:off x="1488310" y="1579494"/>
              <a:ext cx="1414094" cy="1414094"/>
              <a:chOff x="3176812" y="2273198"/>
              <a:chExt cx="2641825" cy="2726239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3268969" y="2368299"/>
                <a:ext cx="2457512" cy="253603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0" name="文本框 69"/>
            <p:cNvSpPr txBox="1"/>
            <p:nvPr/>
          </p:nvSpPr>
          <p:spPr>
            <a:xfrm>
              <a:off x="1689277" y="1906985"/>
              <a:ext cx="1012152" cy="759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不重要</a:t>
              </a:r>
              <a:endParaRPr lang="en-US" altLang="zh-CN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紧急</a:t>
              </a:r>
              <a:endParaRPr lang="zh-CN" altLang="en-US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172236" y="3549483"/>
            <a:ext cx="1547999" cy="1548000"/>
            <a:chOff x="1488310" y="1579494"/>
            <a:chExt cx="1414094" cy="1414094"/>
          </a:xfrm>
        </p:grpSpPr>
        <p:grpSp>
          <p:nvGrpSpPr>
            <p:cNvPr id="74" name="组合 73"/>
            <p:cNvGrpSpPr/>
            <p:nvPr/>
          </p:nvGrpSpPr>
          <p:grpSpPr>
            <a:xfrm>
              <a:off x="1488310" y="1579494"/>
              <a:ext cx="1414094" cy="1414094"/>
              <a:chOff x="3176812" y="2273198"/>
              <a:chExt cx="2641825" cy="2726239"/>
            </a:xfrm>
          </p:grpSpPr>
          <p:sp>
            <p:nvSpPr>
              <p:cNvPr id="76" name="椭圆 75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3268969" y="2368299"/>
                <a:ext cx="2457512" cy="253603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5" name="文本框 74"/>
            <p:cNvSpPr txBox="1"/>
            <p:nvPr/>
          </p:nvSpPr>
          <p:spPr>
            <a:xfrm>
              <a:off x="1689277" y="1906985"/>
              <a:ext cx="1012152" cy="759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不重要</a:t>
              </a:r>
              <a:endParaRPr lang="en-US" altLang="zh-CN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不紧急</a:t>
              </a:r>
              <a:endParaRPr lang="zh-CN" altLang="en-US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50016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椭圆 46"/>
          <p:cNvSpPr/>
          <p:nvPr/>
        </p:nvSpPr>
        <p:spPr>
          <a:xfrm>
            <a:off x="3503415" y="1291623"/>
            <a:ext cx="447917" cy="5211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918587" y="5007901"/>
            <a:ext cx="360170" cy="43175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 rot="20634627">
            <a:off x="3732916" y="674297"/>
            <a:ext cx="2708132" cy="779318"/>
            <a:chOff x="2370506" y="350525"/>
            <a:chExt cx="2708132" cy="779318"/>
          </a:xfrm>
        </p:grpSpPr>
        <p:grpSp>
          <p:nvGrpSpPr>
            <p:cNvPr id="32" name="组合 31"/>
            <p:cNvGrpSpPr/>
            <p:nvPr/>
          </p:nvGrpSpPr>
          <p:grpSpPr>
            <a:xfrm>
              <a:off x="2370506" y="350525"/>
              <a:ext cx="2708132" cy="779318"/>
              <a:chOff x="2133599" y="4028641"/>
              <a:chExt cx="2708132" cy="779318"/>
            </a:xfrm>
          </p:grpSpPr>
          <p:sp>
            <p:nvSpPr>
              <p:cNvPr id="33" name="任意多边形 32"/>
              <p:cNvSpPr/>
              <p:nvPr/>
            </p:nvSpPr>
            <p:spPr>
              <a:xfrm>
                <a:off x="2133599" y="4028641"/>
                <a:ext cx="2708132" cy="779318"/>
              </a:xfrm>
              <a:custGeom>
                <a:avLst/>
                <a:gdLst>
                  <a:gd name="connsiteX0" fmla="*/ 313459 w 2708132"/>
                  <a:gd name="connsiteY0" fmla="*/ 0 h 779318"/>
                  <a:gd name="connsiteX1" fmla="*/ 342467 w 2708132"/>
                  <a:gd name="connsiteY1" fmla="*/ 3635 h 779318"/>
                  <a:gd name="connsiteX2" fmla="*/ 342467 w 2708132"/>
                  <a:gd name="connsiteY2" fmla="*/ 0 h 779318"/>
                  <a:gd name="connsiteX3" fmla="*/ 2365664 w 2708132"/>
                  <a:gd name="connsiteY3" fmla="*/ 0 h 779318"/>
                  <a:gd name="connsiteX4" fmla="*/ 2365664 w 2708132"/>
                  <a:gd name="connsiteY4" fmla="*/ 3635 h 779318"/>
                  <a:gd name="connsiteX5" fmla="*/ 2394673 w 2708132"/>
                  <a:gd name="connsiteY5" fmla="*/ 0 h 779318"/>
                  <a:gd name="connsiteX6" fmla="*/ 2708132 w 2708132"/>
                  <a:gd name="connsiteY6" fmla="*/ 389659 h 779318"/>
                  <a:gd name="connsiteX7" fmla="*/ 2394673 w 2708132"/>
                  <a:gd name="connsiteY7" fmla="*/ 779318 h 779318"/>
                  <a:gd name="connsiteX8" fmla="*/ 2365664 w 2708132"/>
                  <a:gd name="connsiteY8" fmla="*/ 775683 h 779318"/>
                  <a:gd name="connsiteX9" fmla="*/ 2365664 w 2708132"/>
                  <a:gd name="connsiteY9" fmla="*/ 779318 h 779318"/>
                  <a:gd name="connsiteX10" fmla="*/ 342467 w 2708132"/>
                  <a:gd name="connsiteY10" fmla="*/ 779318 h 779318"/>
                  <a:gd name="connsiteX11" fmla="*/ 342467 w 2708132"/>
                  <a:gd name="connsiteY11" fmla="*/ 775683 h 779318"/>
                  <a:gd name="connsiteX12" fmla="*/ 313459 w 2708132"/>
                  <a:gd name="connsiteY12" fmla="*/ 779318 h 779318"/>
                  <a:gd name="connsiteX13" fmla="*/ 0 w 2708132"/>
                  <a:gd name="connsiteY13" fmla="*/ 389659 h 779318"/>
                  <a:gd name="connsiteX14" fmla="*/ 313459 w 2708132"/>
                  <a:gd name="connsiteY14" fmla="*/ 0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08132" h="779318">
                    <a:moveTo>
                      <a:pt x="313459" y="0"/>
                    </a:moveTo>
                    <a:lnTo>
                      <a:pt x="342467" y="3635"/>
                    </a:lnTo>
                    <a:lnTo>
                      <a:pt x="342467" y="0"/>
                    </a:lnTo>
                    <a:lnTo>
                      <a:pt x="2365664" y="0"/>
                    </a:lnTo>
                    <a:lnTo>
                      <a:pt x="2365664" y="3635"/>
                    </a:lnTo>
                    <a:lnTo>
                      <a:pt x="2394673" y="0"/>
                    </a:lnTo>
                    <a:cubicBezTo>
                      <a:pt x="2567792" y="0"/>
                      <a:pt x="2708132" y="174456"/>
                      <a:pt x="2708132" y="389659"/>
                    </a:cubicBezTo>
                    <a:cubicBezTo>
                      <a:pt x="2708132" y="604862"/>
                      <a:pt x="2567792" y="779318"/>
                      <a:pt x="2394673" y="779318"/>
                    </a:cubicBezTo>
                    <a:lnTo>
                      <a:pt x="2365664" y="775683"/>
                    </a:lnTo>
                    <a:lnTo>
                      <a:pt x="2365664" y="779318"/>
                    </a:lnTo>
                    <a:lnTo>
                      <a:pt x="342467" y="779318"/>
                    </a:lnTo>
                    <a:lnTo>
                      <a:pt x="342467" y="775683"/>
                    </a:lnTo>
                    <a:lnTo>
                      <a:pt x="313459" y="779318"/>
                    </a:lnTo>
                    <a:cubicBezTo>
                      <a:pt x="140340" y="779318"/>
                      <a:pt x="0" y="604862"/>
                      <a:pt x="0" y="389659"/>
                    </a:cubicBezTo>
                    <a:cubicBezTo>
                      <a:pt x="0" y="174456"/>
                      <a:pt x="140340" y="0"/>
                      <a:pt x="313459" y="0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>
                <a:off x="2162607" y="4080595"/>
                <a:ext cx="2650116" cy="675411"/>
              </a:xfrm>
              <a:custGeom>
                <a:avLst/>
                <a:gdLst>
                  <a:gd name="connsiteX0" fmla="*/ 268866 w 2650116"/>
                  <a:gd name="connsiteY0" fmla="*/ 0 h 675411"/>
                  <a:gd name="connsiteX1" fmla="*/ 2336657 w 2650116"/>
                  <a:gd name="connsiteY1" fmla="*/ 0 h 675411"/>
                  <a:gd name="connsiteX2" fmla="*/ 2336657 w 2650116"/>
                  <a:gd name="connsiteY2" fmla="*/ 3473 h 675411"/>
                  <a:gd name="connsiteX3" fmla="*/ 2365665 w 2650116"/>
                  <a:gd name="connsiteY3" fmla="*/ 1 h 675411"/>
                  <a:gd name="connsiteX4" fmla="*/ 2650116 w 2650116"/>
                  <a:gd name="connsiteY4" fmla="*/ 337706 h 675411"/>
                  <a:gd name="connsiteX5" fmla="*/ 2365665 w 2650116"/>
                  <a:gd name="connsiteY5" fmla="*/ 675411 h 675411"/>
                  <a:gd name="connsiteX6" fmla="*/ 2336657 w 2650116"/>
                  <a:gd name="connsiteY6" fmla="*/ 671940 h 675411"/>
                  <a:gd name="connsiteX7" fmla="*/ 2336657 w 2650116"/>
                  <a:gd name="connsiteY7" fmla="*/ 675409 h 675411"/>
                  <a:gd name="connsiteX8" fmla="*/ 284468 w 2650116"/>
                  <a:gd name="connsiteY8" fmla="*/ 675409 h 675411"/>
                  <a:gd name="connsiteX9" fmla="*/ 284451 w 2650116"/>
                  <a:gd name="connsiteY9" fmla="*/ 675411 h 675411"/>
                  <a:gd name="connsiteX10" fmla="*/ 284434 w 2650116"/>
                  <a:gd name="connsiteY10" fmla="*/ 675409 h 675411"/>
                  <a:gd name="connsiteX11" fmla="*/ 268866 w 2650116"/>
                  <a:gd name="connsiteY11" fmla="*/ 675409 h 675411"/>
                  <a:gd name="connsiteX12" fmla="*/ 268866 w 2650116"/>
                  <a:gd name="connsiteY12" fmla="*/ 673546 h 675411"/>
                  <a:gd name="connsiteX13" fmla="*/ 227124 w 2650116"/>
                  <a:gd name="connsiteY13" fmla="*/ 668550 h 675411"/>
                  <a:gd name="connsiteX14" fmla="*/ 0 w 2650116"/>
                  <a:gd name="connsiteY14" fmla="*/ 337706 h 675411"/>
                  <a:gd name="connsiteX15" fmla="*/ 227124 w 2650116"/>
                  <a:gd name="connsiteY15" fmla="*/ 6862 h 675411"/>
                  <a:gd name="connsiteX16" fmla="*/ 268866 w 2650116"/>
                  <a:gd name="connsiteY16" fmla="*/ 1866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50116" h="675411">
                    <a:moveTo>
                      <a:pt x="268866" y="0"/>
                    </a:moveTo>
                    <a:lnTo>
                      <a:pt x="2336657" y="0"/>
                    </a:lnTo>
                    <a:lnTo>
                      <a:pt x="2336657" y="3473"/>
                    </a:lnTo>
                    <a:lnTo>
                      <a:pt x="2365665" y="1"/>
                    </a:lnTo>
                    <a:cubicBezTo>
                      <a:pt x="2522763" y="1"/>
                      <a:pt x="2650116" y="151197"/>
                      <a:pt x="2650116" y="337706"/>
                    </a:cubicBezTo>
                    <a:cubicBezTo>
                      <a:pt x="2650116" y="524215"/>
                      <a:pt x="2522763" y="675411"/>
                      <a:pt x="2365665" y="675411"/>
                    </a:cubicBezTo>
                    <a:lnTo>
                      <a:pt x="2336657" y="671940"/>
                    </a:lnTo>
                    <a:lnTo>
                      <a:pt x="2336657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4" y="675409"/>
                    </a:lnTo>
                    <a:lnTo>
                      <a:pt x="268866" y="675409"/>
                    </a:lnTo>
                    <a:lnTo>
                      <a:pt x="268866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6" y="1866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2555021" y="509352"/>
              <a:ext cx="23391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400" b="1" dirty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第二象限工作法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328691" y="1878130"/>
            <a:ext cx="4568260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6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TIPS</a:t>
            </a:r>
          </a:p>
          <a:p>
            <a:pPr marL="285750" indent="-285750">
              <a:lnSpc>
                <a:spcPct val="150000"/>
              </a:lnSpc>
              <a:buClr>
                <a:srgbClr val="C30D23"/>
              </a:buClr>
              <a:buFont typeface="Wingdings" panose="05000000000000000000" pitchFamily="2" charset="2"/>
              <a:buChar char="n"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走出第一象限的方法就是集中精力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rgbClr val="C30D23"/>
              </a:buClr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处理好第二象限的事务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Clr>
                <a:srgbClr val="C30D23"/>
              </a:buClr>
              <a:buFont typeface="Wingdings" panose="05000000000000000000" pitchFamily="2" charset="2"/>
              <a:buChar char="n"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将第二象限的事务进行目标描述和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rgbClr val="C30D23"/>
              </a:buClr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任务分解，消除时间管理三大杀手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lvl="0" indent="-285750">
              <a:lnSpc>
                <a:spcPct val="150000"/>
              </a:lnSpc>
              <a:buClr>
                <a:srgbClr val="C30D23"/>
              </a:buClr>
              <a:buFont typeface="Wingdings" panose="05000000000000000000" pitchFamily="2" charset="2"/>
              <a:buChar char="n"/>
            </a:pP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工作忙碌但盲目的原因就是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</a:t>
            </a:r>
            <a:endParaRPr lang="en-US" altLang="zh-CN" sz="20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  <a:buClr>
                <a:srgbClr val="C30D23"/>
              </a:buClr>
            </a:pP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时的工作主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要集中在第三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象限</a:t>
            </a:r>
            <a:endParaRPr lang="en-US" altLang="zh-CN" sz="20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Clr>
                <a:srgbClr val="C30D23"/>
              </a:buClr>
              <a:buFont typeface="Wingdings" panose="05000000000000000000" pitchFamily="2" charset="2"/>
              <a:buChar char="n"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不能再第四象限里投入过多的精力，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rgbClr val="C30D23"/>
              </a:buClr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否则就是在浪费生命了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55277" y="5214417"/>
            <a:ext cx="1818048" cy="779319"/>
            <a:chOff x="265137" y="5571094"/>
            <a:chExt cx="1818048" cy="779319"/>
          </a:xfrm>
        </p:grpSpPr>
        <p:grpSp>
          <p:nvGrpSpPr>
            <p:cNvPr id="51" name="组合 50"/>
            <p:cNvGrpSpPr/>
            <p:nvPr/>
          </p:nvGrpSpPr>
          <p:grpSpPr>
            <a:xfrm>
              <a:off x="265137" y="5571094"/>
              <a:ext cx="1818048" cy="779319"/>
              <a:chOff x="2305917" y="5161505"/>
              <a:chExt cx="1818048" cy="779319"/>
            </a:xfrm>
            <a:effectLst/>
          </p:grpSpPr>
          <p:sp>
            <p:nvSpPr>
              <p:cNvPr id="52" name="任意多边形 51"/>
              <p:cNvSpPr/>
              <p:nvPr/>
            </p:nvSpPr>
            <p:spPr>
              <a:xfrm>
                <a:off x="2305917" y="5161505"/>
                <a:ext cx="1818048" cy="779319"/>
              </a:xfrm>
              <a:custGeom>
                <a:avLst/>
                <a:gdLst>
                  <a:gd name="connsiteX0" fmla="*/ 1504589 w 1818048"/>
                  <a:gd name="connsiteY0" fmla="*/ 0 h 779319"/>
                  <a:gd name="connsiteX1" fmla="*/ 1818048 w 1818048"/>
                  <a:gd name="connsiteY1" fmla="*/ 389659 h 779319"/>
                  <a:gd name="connsiteX2" fmla="*/ 1504589 w 1818048"/>
                  <a:gd name="connsiteY2" fmla="*/ 779318 h 779319"/>
                  <a:gd name="connsiteX3" fmla="*/ 1478142 w 1818048"/>
                  <a:gd name="connsiteY3" fmla="*/ 776004 h 779319"/>
                  <a:gd name="connsiteX4" fmla="*/ 1478142 w 1818048"/>
                  <a:gd name="connsiteY4" fmla="*/ 779319 h 779319"/>
                  <a:gd name="connsiteX5" fmla="*/ 342467 w 1818048"/>
                  <a:gd name="connsiteY5" fmla="*/ 779319 h 779319"/>
                  <a:gd name="connsiteX6" fmla="*/ 342467 w 1818048"/>
                  <a:gd name="connsiteY6" fmla="*/ 775684 h 779319"/>
                  <a:gd name="connsiteX7" fmla="*/ 313459 w 1818048"/>
                  <a:gd name="connsiteY7" fmla="*/ 779319 h 779319"/>
                  <a:gd name="connsiteX8" fmla="*/ 0 w 1818048"/>
                  <a:gd name="connsiteY8" fmla="*/ 389660 h 779319"/>
                  <a:gd name="connsiteX9" fmla="*/ 313459 w 1818048"/>
                  <a:gd name="connsiteY9" fmla="*/ 1 h 779319"/>
                  <a:gd name="connsiteX10" fmla="*/ 342467 w 1818048"/>
                  <a:gd name="connsiteY10" fmla="*/ 3636 h 779319"/>
                  <a:gd name="connsiteX11" fmla="*/ 342467 w 1818048"/>
                  <a:gd name="connsiteY11" fmla="*/ 1 h 779319"/>
                  <a:gd name="connsiteX12" fmla="*/ 1478142 w 1818048"/>
                  <a:gd name="connsiteY12" fmla="*/ 1 h 779319"/>
                  <a:gd name="connsiteX13" fmla="*/ 1478142 w 1818048"/>
                  <a:gd name="connsiteY13" fmla="*/ 3314 h 779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18048" h="779319">
                    <a:moveTo>
                      <a:pt x="1504589" y="0"/>
                    </a:moveTo>
                    <a:cubicBezTo>
                      <a:pt x="1677708" y="0"/>
                      <a:pt x="1818048" y="174456"/>
                      <a:pt x="1818048" y="389659"/>
                    </a:cubicBezTo>
                    <a:cubicBezTo>
                      <a:pt x="1818048" y="604862"/>
                      <a:pt x="1677708" y="779318"/>
                      <a:pt x="1504589" y="779318"/>
                    </a:cubicBezTo>
                    <a:lnTo>
                      <a:pt x="1478142" y="776004"/>
                    </a:lnTo>
                    <a:lnTo>
                      <a:pt x="1478142" y="779319"/>
                    </a:lnTo>
                    <a:lnTo>
                      <a:pt x="342467" y="779319"/>
                    </a:lnTo>
                    <a:lnTo>
                      <a:pt x="342467" y="775684"/>
                    </a:lnTo>
                    <a:lnTo>
                      <a:pt x="313459" y="779319"/>
                    </a:lnTo>
                    <a:cubicBezTo>
                      <a:pt x="140340" y="779319"/>
                      <a:pt x="0" y="604863"/>
                      <a:pt x="0" y="389660"/>
                    </a:cubicBezTo>
                    <a:cubicBezTo>
                      <a:pt x="0" y="174457"/>
                      <a:pt x="140340" y="1"/>
                      <a:pt x="313459" y="1"/>
                    </a:cubicBezTo>
                    <a:lnTo>
                      <a:pt x="342467" y="3636"/>
                    </a:lnTo>
                    <a:lnTo>
                      <a:pt x="342467" y="1"/>
                    </a:lnTo>
                    <a:lnTo>
                      <a:pt x="1478142" y="1"/>
                    </a:lnTo>
                    <a:lnTo>
                      <a:pt x="1478142" y="3314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>
                <a:off x="2334925" y="5213460"/>
                <a:ext cx="1760032" cy="675411"/>
              </a:xfrm>
              <a:custGeom>
                <a:avLst/>
                <a:gdLst>
                  <a:gd name="connsiteX0" fmla="*/ 268866 w 1760032"/>
                  <a:gd name="connsiteY0" fmla="*/ 0 h 675411"/>
                  <a:gd name="connsiteX1" fmla="*/ 1449135 w 1760032"/>
                  <a:gd name="connsiteY1" fmla="*/ 0 h 675411"/>
                  <a:gd name="connsiteX2" fmla="*/ 1449135 w 1760032"/>
                  <a:gd name="connsiteY2" fmla="*/ 3165 h 675411"/>
                  <a:gd name="connsiteX3" fmla="*/ 1475581 w 1760032"/>
                  <a:gd name="connsiteY3" fmla="*/ 0 h 675411"/>
                  <a:gd name="connsiteX4" fmla="*/ 1760032 w 1760032"/>
                  <a:gd name="connsiteY4" fmla="*/ 337705 h 675411"/>
                  <a:gd name="connsiteX5" fmla="*/ 1475581 w 1760032"/>
                  <a:gd name="connsiteY5" fmla="*/ 675410 h 675411"/>
                  <a:gd name="connsiteX6" fmla="*/ 1449135 w 1760032"/>
                  <a:gd name="connsiteY6" fmla="*/ 672245 h 675411"/>
                  <a:gd name="connsiteX7" fmla="*/ 1449135 w 1760032"/>
                  <a:gd name="connsiteY7" fmla="*/ 675409 h 675411"/>
                  <a:gd name="connsiteX8" fmla="*/ 284468 w 1760032"/>
                  <a:gd name="connsiteY8" fmla="*/ 675409 h 675411"/>
                  <a:gd name="connsiteX9" fmla="*/ 284451 w 1760032"/>
                  <a:gd name="connsiteY9" fmla="*/ 675411 h 675411"/>
                  <a:gd name="connsiteX10" fmla="*/ 284434 w 1760032"/>
                  <a:gd name="connsiteY10" fmla="*/ 675409 h 675411"/>
                  <a:gd name="connsiteX11" fmla="*/ 268866 w 1760032"/>
                  <a:gd name="connsiteY11" fmla="*/ 675409 h 675411"/>
                  <a:gd name="connsiteX12" fmla="*/ 268866 w 1760032"/>
                  <a:gd name="connsiteY12" fmla="*/ 673546 h 675411"/>
                  <a:gd name="connsiteX13" fmla="*/ 227124 w 1760032"/>
                  <a:gd name="connsiteY13" fmla="*/ 668550 h 675411"/>
                  <a:gd name="connsiteX14" fmla="*/ 0 w 1760032"/>
                  <a:gd name="connsiteY14" fmla="*/ 337706 h 675411"/>
                  <a:gd name="connsiteX15" fmla="*/ 227124 w 1760032"/>
                  <a:gd name="connsiteY15" fmla="*/ 6862 h 675411"/>
                  <a:gd name="connsiteX16" fmla="*/ 268866 w 1760032"/>
                  <a:gd name="connsiteY16" fmla="*/ 1867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760032" h="675411">
                    <a:moveTo>
                      <a:pt x="268866" y="0"/>
                    </a:moveTo>
                    <a:lnTo>
                      <a:pt x="1449135" y="0"/>
                    </a:lnTo>
                    <a:lnTo>
                      <a:pt x="1449135" y="3165"/>
                    </a:lnTo>
                    <a:lnTo>
                      <a:pt x="1475581" y="0"/>
                    </a:lnTo>
                    <a:cubicBezTo>
                      <a:pt x="1632679" y="0"/>
                      <a:pt x="1760032" y="151196"/>
                      <a:pt x="1760032" y="337705"/>
                    </a:cubicBezTo>
                    <a:cubicBezTo>
                      <a:pt x="1760032" y="524214"/>
                      <a:pt x="1632679" y="675410"/>
                      <a:pt x="1475581" y="675410"/>
                    </a:cubicBezTo>
                    <a:lnTo>
                      <a:pt x="1449135" y="672245"/>
                    </a:lnTo>
                    <a:lnTo>
                      <a:pt x="1449135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4" y="675409"/>
                    </a:lnTo>
                    <a:lnTo>
                      <a:pt x="268866" y="675409"/>
                    </a:lnTo>
                    <a:lnTo>
                      <a:pt x="268866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6" y="1867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 rot="21516127">
              <a:off x="466275" y="5729921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4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猴子法则</a:t>
              </a:r>
              <a:endParaRPr lang="zh-CN" altLang="en-US" sz="2400" b="1" dirty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972000" y="2054648"/>
            <a:ext cx="2160000" cy="21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542809" y="2489026"/>
            <a:ext cx="1050288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Ⅰ  Ⅱ</a:t>
            </a:r>
          </a:p>
          <a:p>
            <a:pPr>
              <a:lnSpc>
                <a:spcPct val="150000"/>
              </a:lnSpc>
            </a:pPr>
            <a:r>
              <a:rPr lang="en-US" altLang="zh-CN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Ⅲ  Ⅳ</a:t>
            </a:r>
            <a:endParaRPr lang="zh-CN" altLang="en-US" sz="2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252697" y="3141443"/>
            <a:ext cx="3598606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2052000" y="-81023"/>
            <a:ext cx="24610" cy="512450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355277" y="1185402"/>
            <a:ext cx="1547999" cy="1548000"/>
            <a:chOff x="1488310" y="1579494"/>
            <a:chExt cx="1414094" cy="1414094"/>
          </a:xfrm>
        </p:grpSpPr>
        <p:grpSp>
          <p:nvGrpSpPr>
            <p:cNvPr id="39" name="组合 38"/>
            <p:cNvGrpSpPr/>
            <p:nvPr/>
          </p:nvGrpSpPr>
          <p:grpSpPr>
            <a:xfrm>
              <a:off x="1488310" y="1579494"/>
              <a:ext cx="1414094" cy="1414094"/>
              <a:chOff x="3176812" y="2273198"/>
              <a:chExt cx="2641825" cy="2726239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3268969" y="2368299"/>
                <a:ext cx="2457512" cy="253603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1689277" y="1906985"/>
              <a:ext cx="1012152" cy="759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尽量</a:t>
              </a:r>
              <a:endParaRPr lang="en-US" altLang="zh-CN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立即做</a:t>
              </a:r>
              <a:endParaRPr lang="zh-CN" altLang="en-US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191105" y="1185402"/>
            <a:ext cx="1547999" cy="1548000"/>
            <a:chOff x="1488310" y="1579494"/>
            <a:chExt cx="1414094" cy="1414094"/>
          </a:xfrm>
        </p:grpSpPr>
        <p:grpSp>
          <p:nvGrpSpPr>
            <p:cNvPr id="44" name="组合 43"/>
            <p:cNvGrpSpPr/>
            <p:nvPr/>
          </p:nvGrpSpPr>
          <p:grpSpPr>
            <a:xfrm>
              <a:off x="1488310" y="1579494"/>
              <a:ext cx="1414094" cy="1414094"/>
              <a:chOff x="3176812" y="2273198"/>
              <a:chExt cx="2641825" cy="2726239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3268969" y="2368299"/>
                <a:ext cx="2457512" cy="253603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文本框 44"/>
            <p:cNvSpPr txBox="1"/>
            <p:nvPr/>
          </p:nvSpPr>
          <p:spPr>
            <a:xfrm>
              <a:off x="1689279" y="1906985"/>
              <a:ext cx="1012152" cy="759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计划</a:t>
              </a:r>
              <a:endParaRPr lang="en-US" altLang="zh-CN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地去做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55277" y="3549483"/>
            <a:ext cx="1547999" cy="1548000"/>
            <a:chOff x="1488310" y="1579494"/>
            <a:chExt cx="1414094" cy="1414094"/>
          </a:xfrm>
        </p:grpSpPr>
        <p:grpSp>
          <p:nvGrpSpPr>
            <p:cNvPr id="54" name="组合 53"/>
            <p:cNvGrpSpPr/>
            <p:nvPr/>
          </p:nvGrpSpPr>
          <p:grpSpPr>
            <a:xfrm>
              <a:off x="1488310" y="1579494"/>
              <a:ext cx="1414094" cy="1414094"/>
              <a:chOff x="3176812" y="2273198"/>
              <a:chExt cx="2641825" cy="2726239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3268969" y="2368299"/>
                <a:ext cx="2457512" cy="253603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1689279" y="1906985"/>
              <a:ext cx="1012152" cy="759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交给</a:t>
              </a:r>
              <a:endParaRPr lang="en-US" altLang="zh-CN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别人做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172236" y="3549483"/>
            <a:ext cx="1547999" cy="1548000"/>
            <a:chOff x="1488310" y="1579494"/>
            <a:chExt cx="1414094" cy="1414094"/>
          </a:xfrm>
        </p:grpSpPr>
        <p:grpSp>
          <p:nvGrpSpPr>
            <p:cNvPr id="59" name="组合 58"/>
            <p:cNvGrpSpPr/>
            <p:nvPr/>
          </p:nvGrpSpPr>
          <p:grpSpPr>
            <a:xfrm>
              <a:off x="1488310" y="1579494"/>
              <a:ext cx="1414094" cy="1414094"/>
              <a:chOff x="3176812" y="2273198"/>
              <a:chExt cx="2641825" cy="2726239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3268969" y="2368299"/>
                <a:ext cx="2457512" cy="253603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0" name="文本框 59"/>
            <p:cNvSpPr txBox="1"/>
            <p:nvPr/>
          </p:nvSpPr>
          <p:spPr>
            <a:xfrm>
              <a:off x="1689279" y="1906985"/>
              <a:ext cx="1012152" cy="759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尽量</a:t>
              </a:r>
              <a:endParaRPr lang="en-US" altLang="zh-CN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别去做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20316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7000">
              <a:schemeClr val="accent1">
                <a:lumMod val="5000"/>
                <a:lumOff val="95000"/>
              </a:schemeClr>
            </a:gs>
            <a:gs pos="92000">
              <a:schemeClr val="bg1">
                <a:lumMod val="75000"/>
              </a:schemeClr>
            </a:gs>
            <a:gs pos="100000">
              <a:schemeClr val="bg1">
                <a:lumMod val="65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5" name="直接连接符 214"/>
          <p:cNvCxnSpPr/>
          <p:nvPr/>
        </p:nvCxnSpPr>
        <p:spPr>
          <a:xfrm flipH="1">
            <a:off x="5222816" y="2678363"/>
            <a:ext cx="1136626" cy="40613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接连接符 219"/>
          <p:cNvCxnSpPr/>
          <p:nvPr/>
        </p:nvCxnSpPr>
        <p:spPr>
          <a:xfrm flipH="1" flipV="1">
            <a:off x="5135592" y="3146615"/>
            <a:ext cx="1859862" cy="41921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接连接符 220"/>
          <p:cNvCxnSpPr/>
          <p:nvPr/>
        </p:nvCxnSpPr>
        <p:spPr>
          <a:xfrm flipH="1" flipV="1">
            <a:off x="5276809" y="3490714"/>
            <a:ext cx="412569" cy="70816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接连接符 195"/>
          <p:cNvCxnSpPr/>
          <p:nvPr/>
        </p:nvCxnSpPr>
        <p:spPr>
          <a:xfrm flipV="1">
            <a:off x="1436605" y="4724578"/>
            <a:ext cx="866132" cy="48987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接连接符 196"/>
          <p:cNvCxnSpPr/>
          <p:nvPr/>
        </p:nvCxnSpPr>
        <p:spPr>
          <a:xfrm flipV="1">
            <a:off x="1957859" y="4941983"/>
            <a:ext cx="506473" cy="9607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接连接符 197"/>
          <p:cNvCxnSpPr/>
          <p:nvPr/>
        </p:nvCxnSpPr>
        <p:spPr>
          <a:xfrm flipH="1" flipV="1">
            <a:off x="2749570" y="4821355"/>
            <a:ext cx="1106" cy="11136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接连接符 200"/>
          <p:cNvCxnSpPr/>
          <p:nvPr/>
        </p:nvCxnSpPr>
        <p:spPr>
          <a:xfrm flipH="1" flipV="1">
            <a:off x="3039235" y="4449609"/>
            <a:ext cx="1085966" cy="18569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接连接符 210"/>
          <p:cNvCxnSpPr/>
          <p:nvPr/>
        </p:nvCxnSpPr>
        <p:spPr>
          <a:xfrm flipH="1" flipV="1">
            <a:off x="3106627" y="4821356"/>
            <a:ext cx="602809" cy="94355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1403057" y="4490460"/>
            <a:ext cx="836387" cy="17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736000" y="6459563"/>
            <a:ext cx="13570" cy="63396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椭圆 217"/>
          <p:cNvSpPr/>
          <p:nvPr/>
        </p:nvSpPr>
        <p:spPr>
          <a:xfrm>
            <a:off x="1471572" y="1503742"/>
            <a:ext cx="1052912" cy="43400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4" name="椭圆 213"/>
          <p:cNvSpPr/>
          <p:nvPr/>
        </p:nvSpPr>
        <p:spPr>
          <a:xfrm>
            <a:off x="2216546" y="2990866"/>
            <a:ext cx="1052912" cy="43400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2" name="弧形 211"/>
          <p:cNvSpPr/>
          <p:nvPr/>
        </p:nvSpPr>
        <p:spPr>
          <a:xfrm rot="8068756">
            <a:off x="3051265" y="1396313"/>
            <a:ext cx="1808498" cy="2052872"/>
          </a:xfrm>
          <a:prstGeom prst="arc">
            <a:avLst>
              <a:gd name="adj1" fmla="val 16409349"/>
              <a:gd name="adj2" fmla="val 19864404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3" name="弧形 212"/>
          <p:cNvSpPr/>
          <p:nvPr/>
        </p:nvSpPr>
        <p:spPr>
          <a:xfrm rot="5400000">
            <a:off x="1489066" y="2341986"/>
            <a:ext cx="1808498" cy="2052872"/>
          </a:xfrm>
          <a:prstGeom prst="arc">
            <a:avLst>
              <a:gd name="adj1" fmla="val 16409349"/>
              <a:gd name="adj2" fmla="val 20138332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40112" y="395889"/>
            <a:ext cx="5961888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绝招：衣柜整理法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更好地解决第二象限事务</a:t>
            </a:r>
          </a:p>
        </p:txBody>
      </p:sp>
      <p:grpSp>
        <p:nvGrpSpPr>
          <p:cNvPr id="219" name="组合 218"/>
          <p:cNvGrpSpPr/>
          <p:nvPr/>
        </p:nvGrpSpPr>
        <p:grpSpPr>
          <a:xfrm>
            <a:off x="2302738" y="1308984"/>
            <a:ext cx="4280190" cy="779318"/>
            <a:chOff x="2302738" y="1308984"/>
            <a:chExt cx="4280190" cy="779318"/>
          </a:xfrm>
        </p:grpSpPr>
        <p:sp>
          <p:nvSpPr>
            <p:cNvPr id="216" name="任意多边形 215"/>
            <p:cNvSpPr/>
            <p:nvPr/>
          </p:nvSpPr>
          <p:spPr>
            <a:xfrm>
              <a:off x="2302738" y="1308984"/>
              <a:ext cx="4280190" cy="779318"/>
            </a:xfrm>
            <a:custGeom>
              <a:avLst/>
              <a:gdLst>
                <a:gd name="connsiteX0" fmla="*/ 313459 w 4280190"/>
                <a:gd name="connsiteY0" fmla="*/ 0 h 779318"/>
                <a:gd name="connsiteX1" fmla="*/ 342467 w 4280190"/>
                <a:gd name="connsiteY1" fmla="*/ 3635 h 779318"/>
                <a:gd name="connsiteX2" fmla="*/ 342467 w 4280190"/>
                <a:gd name="connsiteY2" fmla="*/ 0 h 779318"/>
                <a:gd name="connsiteX3" fmla="*/ 3937721 w 4280190"/>
                <a:gd name="connsiteY3" fmla="*/ 0 h 779318"/>
                <a:gd name="connsiteX4" fmla="*/ 3937721 w 4280190"/>
                <a:gd name="connsiteY4" fmla="*/ 3635 h 779318"/>
                <a:gd name="connsiteX5" fmla="*/ 3966731 w 4280190"/>
                <a:gd name="connsiteY5" fmla="*/ 0 h 779318"/>
                <a:gd name="connsiteX6" fmla="*/ 4280190 w 4280190"/>
                <a:gd name="connsiteY6" fmla="*/ 389659 h 779318"/>
                <a:gd name="connsiteX7" fmla="*/ 3966731 w 4280190"/>
                <a:gd name="connsiteY7" fmla="*/ 779318 h 779318"/>
                <a:gd name="connsiteX8" fmla="*/ 3937721 w 4280190"/>
                <a:gd name="connsiteY8" fmla="*/ 775683 h 779318"/>
                <a:gd name="connsiteX9" fmla="*/ 3937721 w 4280190"/>
                <a:gd name="connsiteY9" fmla="*/ 779318 h 779318"/>
                <a:gd name="connsiteX10" fmla="*/ 342467 w 4280190"/>
                <a:gd name="connsiteY10" fmla="*/ 779318 h 779318"/>
                <a:gd name="connsiteX11" fmla="*/ 342467 w 4280190"/>
                <a:gd name="connsiteY11" fmla="*/ 775683 h 779318"/>
                <a:gd name="connsiteX12" fmla="*/ 313459 w 4280190"/>
                <a:gd name="connsiteY12" fmla="*/ 779318 h 779318"/>
                <a:gd name="connsiteX13" fmla="*/ 0 w 4280190"/>
                <a:gd name="connsiteY13" fmla="*/ 389659 h 779318"/>
                <a:gd name="connsiteX14" fmla="*/ 313459 w 4280190"/>
                <a:gd name="connsiteY14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80190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3937721" y="0"/>
                  </a:lnTo>
                  <a:lnTo>
                    <a:pt x="3937721" y="3635"/>
                  </a:lnTo>
                  <a:lnTo>
                    <a:pt x="3966731" y="0"/>
                  </a:lnTo>
                  <a:cubicBezTo>
                    <a:pt x="4139850" y="0"/>
                    <a:pt x="4280190" y="174456"/>
                    <a:pt x="4280190" y="389659"/>
                  </a:cubicBezTo>
                  <a:cubicBezTo>
                    <a:pt x="4280190" y="604862"/>
                    <a:pt x="4139850" y="779318"/>
                    <a:pt x="3966731" y="779318"/>
                  </a:cubicBezTo>
                  <a:lnTo>
                    <a:pt x="3937721" y="775683"/>
                  </a:lnTo>
                  <a:lnTo>
                    <a:pt x="3937721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" name="任意多边形 216"/>
            <p:cNvSpPr/>
            <p:nvPr/>
          </p:nvSpPr>
          <p:spPr>
            <a:xfrm>
              <a:off x="2331745" y="1360938"/>
              <a:ext cx="4222174" cy="675411"/>
            </a:xfrm>
            <a:custGeom>
              <a:avLst/>
              <a:gdLst>
                <a:gd name="connsiteX0" fmla="*/ 284451 w 4222174"/>
                <a:gd name="connsiteY0" fmla="*/ 0 h 675411"/>
                <a:gd name="connsiteX1" fmla="*/ 303791 w 4222174"/>
                <a:gd name="connsiteY1" fmla="*/ 2315 h 675411"/>
                <a:gd name="connsiteX2" fmla="*/ 303791 w 4222174"/>
                <a:gd name="connsiteY2" fmla="*/ 0 h 675411"/>
                <a:gd name="connsiteX3" fmla="*/ 3940753 w 4222174"/>
                <a:gd name="connsiteY3" fmla="*/ 0 h 675411"/>
                <a:gd name="connsiteX4" fmla="*/ 3940753 w 4222174"/>
                <a:gd name="connsiteY4" fmla="*/ 364 h 675411"/>
                <a:gd name="connsiteX5" fmla="*/ 3995050 w 4222174"/>
                <a:gd name="connsiteY5" fmla="*/ 6862 h 675411"/>
                <a:gd name="connsiteX6" fmla="*/ 4222174 w 4222174"/>
                <a:gd name="connsiteY6" fmla="*/ 337706 h 675411"/>
                <a:gd name="connsiteX7" fmla="*/ 3995050 w 4222174"/>
                <a:gd name="connsiteY7" fmla="*/ 668550 h 675411"/>
                <a:gd name="connsiteX8" fmla="*/ 3940753 w 4222174"/>
                <a:gd name="connsiteY8" fmla="*/ 675048 h 675411"/>
                <a:gd name="connsiteX9" fmla="*/ 3940753 w 4222174"/>
                <a:gd name="connsiteY9" fmla="*/ 675409 h 675411"/>
                <a:gd name="connsiteX10" fmla="*/ 3937740 w 4222174"/>
                <a:gd name="connsiteY10" fmla="*/ 675409 h 675411"/>
                <a:gd name="connsiteX11" fmla="*/ 3937723 w 4222174"/>
                <a:gd name="connsiteY11" fmla="*/ 675411 h 675411"/>
                <a:gd name="connsiteX12" fmla="*/ 3937707 w 4222174"/>
                <a:gd name="connsiteY12" fmla="*/ 675409 h 675411"/>
                <a:gd name="connsiteX13" fmla="*/ 303791 w 4222174"/>
                <a:gd name="connsiteY13" fmla="*/ 675409 h 675411"/>
                <a:gd name="connsiteX14" fmla="*/ 303791 w 4222174"/>
                <a:gd name="connsiteY14" fmla="*/ 673095 h 675411"/>
                <a:gd name="connsiteX15" fmla="*/ 284451 w 4222174"/>
                <a:gd name="connsiteY15" fmla="*/ 675410 h 675411"/>
                <a:gd name="connsiteX16" fmla="*/ 0 w 4222174"/>
                <a:gd name="connsiteY16" fmla="*/ 337705 h 675411"/>
                <a:gd name="connsiteX17" fmla="*/ 284451 w 4222174"/>
                <a:gd name="connsiteY17" fmla="*/ 0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22174" h="675411">
                  <a:moveTo>
                    <a:pt x="284451" y="0"/>
                  </a:moveTo>
                  <a:lnTo>
                    <a:pt x="303791" y="2315"/>
                  </a:lnTo>
                  <a:lnTo>
                    <a:pt x="303791" y="0"/>
                  </a:lnTo>
                  <a:lnTo>
                    <a:pt x="3940753" y="0"/>
                  </a:lnTo>
                  <a:lnTo>
                    <a:pt x="3940753" y="364"/>
                  </a:lnTo>
                  <a:lnTo>
                    <a:pt x="3995050" y="6862"/>
                  </a:lnTo>
                  <a:cubicBezTo>
                    <a:pt x="4124670" y="38352"/>
                    <a:pt x="4222174" y="174511"/>
                    <a:pt x="4222174" y="337706"/>
                  </a:cubicBezTo>
                  <a:cubicBezTo>
                    <a:pt x="4222174" y="500902"/>
                    <a:pt x="4124670" y="637060"/>
                    <a:pt x="3995050" y="668550"/>
                  </a:cubicBezTo>
                  <a:lnTo>
                    <a:pt x="3940753" y="675048"/>
                  </a:lnTo>
                  <a:lnTo>
                    <a:pt x="3940753" y="675409"/>
                  </a:lnTo>
                  <a:lnTo>
                    <a:pt x="3937740" y="675409"/>
                  </a:lnTo>
                  <a:lnTo>
                    <a:pt x="3937723" y="675411"/>
                  </a:lnTo>
                  <a:lnTo>
                    <a:pt x="3937707" y="675409"/>
                  </a:lnTo>
                  <a:lnTo>
                    <a:pt x="303791" y="675409"/>
                  </a:lnTo>
                  <a:lnTo>
                    <a:pt x="303791" y="673095"/>
                  </a:lnTo>
                  <a:lnTo>
                    <a:pt x="284451" y="675410"/>
                  </a:lnTo>
                  <a:cubicBezTo>
                    <a:pt x="127353" y="675410"/>
                    <a:pt x="0" y="524214"/>
                    <a:pt x="0" y="337705"/>
                  </a:cubicBezTo>
                  <a:cubicBezTo>
                    <a:pt x="0" y="151196"/>
                    <a:pt x="127353" y="0"/>
                    <a:pt x="284451" y="0"/>
                  </a:cubicBezTo>
                  <a:close/>
                </a:path>
              </a:pathLst>
            </a:cu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454438" y="1488179"/>
              <a:ext cx="40318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收集篮：一切引起我们注意的事情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021235" y="2829869"/>
            <a:ext cx="756000" cy="756000"/>
            <a:chOff x="7438567" y="5834762"/>
            <a:chExt cx="756000" cy="756000"/>
          </a:xfrm>
        </p:grpSpPr>
        <p:sp>
          <p:nvSpPr>
            <p:cNvPr id="72" name="椭圆 71"/>
            <p:cNvSpPr/>
            <p:nvPr/>
          </p:nvSpPr>
          <p:spPr>
            <a:xfrm>
              <a:off x="7438567" y="5834762"/>
              <a:ext cx="756000" cy="756000"/>
            </a:xfrm>
            <a:prstGeom prst="ellipse">
              <a:avLst/>
            </a:pr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7456567" y="5852762"/>
              <a:ext cx="720000" cy="720000"/>
            </a:xfrm>
            <a:prstGeom prst="ellipse">
              <a:avLst/>
            </a:prstGeom>
            <a:gradFill flip="none" rotWithShape="1">
              <a:gsLst>
                <a:gs pos="28000">
                  <a:schemeClr val="bg1"/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7467754" y="6012707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辨别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981442" y="2257667"/>
            <a:ext cx="756000" cy="756000"/>
            <a:chOff x="7438567" y="5834762"/>
            <a:chExt cx="756000" cy="756000"/>
          </a:xfrm>
        </p:grpSpPr>
        <p:sp>
          <p:nvSpPr>
            <p:cNvPr id="77" name="椭圆 76"/>
            <p:cNvSpPr/>
            <p:nvPr/>
          </p:nvSpPr>
          <p:spPr>
            <a:xfrm>
              <a:off x="7438567" y="5834762"/>
              <a:ext cx="756000" cy="756000"/>
            </a:xfrm>
            <a:prstGeom prst="ellipse">
              <a:avLst/>
            </a:pr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7456567" y="5852762"/>
              <a:ext cx="720000" cy="720000"/>
            </a:xfrm>
            <a:prstGeom prst="ellipse">
              <a:avLst/>
            </a:prstGeom>
            <a:gradFill flip="none" rotWithShape="1">
              <a:gsLst>
                <a:gs pos="28000">
                  <a:schemeClr val="bg1"/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7467754" y="6012707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辨别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5416435" y="3932460"/>
            <a:ext cx="1116000" cy="1116000"/>
            <a:chOff x="3305948" y="1685368"/>
            <a:chExt cx="1116000" cy="1116000"/>
          </a:xfrm>
        </p:grpSpPr>
        <p:grpSp>
          <p:nvGrpSpPr>
            <p:cNvPr id="90" name="组合 89"/>
            <p:cNvGrpSpPr/>
            <p:nvPr/>
          </p:nvGrpSpPr>
          <p:grpSpPr>
            <a:xfrm>
              <a:off x="3305948" y="1685368"/>
              <a:ext cx="1116000" cy="1116000"/>
              <a:chOff x="3255714" y="3722523"/>
              <a:chExt cx="813408" cy="877328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3255714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3268834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1" name="文本框 90"/>
            <p:cNvSpPr txBox="1"/>
            <p:nvPr/>
          </p:nvSpPr>
          <p:spPr>
            <a:xfrm>
              <a:off x="3515135" y="188942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参考</a:t>
              </a:r>
              <a:endPara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资料</a:t>
              </a:r>
              <a:endPara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6486311" y="2986670"/>
            <a:ext cx="1116000" cy="1116000"/>
            <a:chOff x="3305948" y="1685368"/>
            <a:chExt cx="1116000" cy="1116000"/>
          </a:xfrm>
        </p:grpSpPr>
        <p:grpSp>
          <p:nvGrpSpPr>
            <p:cNvPr id="95" name="组合 94"/>
            <p:cNvGrpSpPr/>
            <p:nvPr/>
          </p:nvGrpSpPr>
          <p:grpSpPr>
            <a:xfrm>
              <a:off x="3305948" y="1685368"/>
              <a:ext cx="1116000" cy="1116000"/>
              <a:chOff x="3255714" y="3722523"/>
              <a:chExt cx="813408" cy="877328"/>
            </a:xfrm>
          </p:grpSpPr>
          <p:sp>
            <p:nvSpPr>
              <p:cNvPr id="97" name="椭圆 96"/>
              <p:cNvSpPr/>
              <p:nvPr/>
            </p:nvSpPr>
            <p:spPr>
              <a:xfrm>
                <a:off x="3255714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3268834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6" name="文本框 95"/>
            <p:cNvSpPr txBox="1"/>
            <p:nvPr/>
          </p:nvSpPr>
          <p:spPr>
            <a:xfrm>
              <a:off x="3515135" y="188942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将来</a:t>
              </a:r>
              <a:endPara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某时</a:t>
              </a: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4560906" y="2556554"/>
            <a:ext cx="1116000" cy="1116000"/>
            <a:chOff x="3305948" y="1685368"/>
            <a:chExt cx="1116000" cy="1116000"/>
          </a:xfrm>
        </p:grpSpPr>
        <p:grpSp>
          <p:nvGrpSpPr>
            <p:cNvPr id="100" name="组合 99"/>
            <p:cNvGrpSpPr/>
            <p:nvPr/>
          </p:nvGrpSpPr>
          <p:grpSpPr>
            <a:xfrm>
              <a:off x="3305948" y="1685368"/>
              <a:ext cx="1116000" cy="1116000"/>
              <a:chOff x="3255714" y="3722523"/>
              <a:chExt cx="813408" cy="877328"/>
            </a:xfrm>
          </p:grpSpPr>
          <p:sp>
            <p:nvSpPr>
              <p:cNvPr id="102" name="椭圆 101"/>
              <p:cNvSpPr/>
              <p:nvPr/>
            </p:nvSpPr>
            <p:spPr>
              <a:xfrm>
                <a:off x="3255714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3268834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1" name="文本框 100"/>
            <p:cNvSpPr txBox="1"/>
            <p:nvPr/>
          </p:nvSpPr>
          <p:spPr>
            <a:xfrm>
              <a:off x="3515135" y="188942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不可</a:t>
              </a:r>
              <a:endParaRPr lang="en-US" altLang="zh-CN" sz="20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行动</a:t>
              </a: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2123056" y="3914459"/>
            <a:ext cx="1116000" cy="1116000"/>
            <a:chOff x="3305948" y="1685368"/>
            <a:chExt cx="1116000" cy="1116000"/>
          </a:xfrm>
        </p:grpSpPr>
        <p:grpSp>
          <p:nvGrpSpPr>
            <p:cNvPr id="105" name="组合 104"/>
            <p:cNvGrpSpPr/>
            <p:nvPr/>
          </p:nvGrpSpPr>
          <p:grpSpPr>
            <a:xfrm>
              <a:off x="3305948" y="1685368"/>
              <a:ext cx="1116000" cy="1116000"/>
              <a:chOff x="3255714" y="3722523"/>
              <a:chExt cx="813408" cy="877328"/>
            </a:xfrm>
          </p:grpSpPr>
          <p:sp>
            <p:nvSpPr>
              <p:cNvPr id="107" name="椭圆 106"/>
              <p:cNvSpPr/>
              <p:nvPr/>
            </p:nvSpPr>
            <p:spPr>
              <a:xfrm>
                <a:off x="3255714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3268834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6" name="文本框 105"/>
            <p:cNvSpPr txBox="1"/>
            <p:nvPr/>
          </p:nvSpPr>
          <p:spPr>
            <a:xfrm>
              <a:off x="3515135" y="188942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可以</a:t>
              </a:r>
              <a:endParaRPr lang="en-US" altLang="zh-CN" sz="20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行动</a:t>
              </a: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681113" y="4128522"/>
            <a:ext cx="848309" cy="756000"/>
            <a:chOff x="7453161" y="5834762"/>
            <a:chExt cx="848309" cy="756000"/>
          </a:xfrm>
        </p:grpSpPr>
        <p:sp>
          <p:nvSpPr>
            <p:cNvPr id="110" name="椭圆 109"/>
            <p:cNvSpPr/>
            <p:nvPr/>
          </p:nvSpPr>
          <p:spPr>
            <a:xfrm>
              <a:off x="7499315" y="5834762"/>
              <a:ext cx="756000" cy="756000"/>
            </a:xfrm>
            <a:prstGeom prst="ellipse">
              <a:avLst/>
            </a:pr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7517315" y="5852762"/>
              <a:ext cx="720000" cy="720000"/>
            </a:xfrm>
            <a:prstGeom prst="ellipse">
              <a:avLst/>
            </a:prstGeom>
            <a:gradFill flip="none" rotWithShape="1">
              <a:gsLst>
                <a:gs pos="28000">
                  <a:schemeClr val="bg1"/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7453161" y="6012707"/>
              <a:ext cx="8483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分钟</a:t>
              </a: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836488" y="5008915"/>
            <a:ext cx="756000" cy="756000"/>
            <a:chOff x="7438567" y="5834762"/>
            <a:chExt cx="756000" cy="756000"/>
          </a:xfrm>
        </p:grpSpPr>
        <p:sp>
          <p:nvSpPr>
            <p:cNvPr id="121" name="椭圆 120"/>
            <p:cNvSpPr/>
            <p:nvPr/>
          </p:nvSpPr>
          <p:spPr>
            <a:xfrm>
              <a:off x="7438567" y="5834762"/>
              <a:ext cx="756000" cy="756000"/>
            </a:xfrm>
            <a:prstGeom prst="ellipse">
              <a:avLst/>
            </a:pr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7456567" y="5852762"/>
              <a:ext cx="720000" cy="720000"/>
            </a:xfrm>
            <a:prstGeom prst="ellipse">
              <a:avLst/>
            </a:prstGeom>
            <a:gradFill flip="none" rotWithShape="1">
              <a:gsLst>
                <a:gs pos="28000">
                  <a:schemeClr val="bg1"/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7467754" y="6012707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</a:t>
              </a: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1441703" y="5721563"/>
            <a:ext cx="756000" cy="756000"/>
            <a:chOff x="7438567" y="5834762"/>
            <a:chExt cx="756000" cy="756000"/>
          </a:xfrm>
        </p:grpSpPr>
        <p:sp>
          <p:nvSpPr>
            <p:cNvPr id="127" name="椭圆 126"/>
            <p:cNvSpPr/>
            <p:nvPr/>
          </p:nvSpPr>
          <p:spPr>
            <a:xfrm>
              <a:off x="7438567" y="5834762"/>
              <a:ext cx="756000" cy="756000"/>
            </a:xfrm>
            <a:prstGeom prst="ellipse">
              <a:avLst/>
            </a:pr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7456567" y="5852762"/>
              <a:ext cx="720000" cy="720000"/>
            </a:xfrm>
            <a:prstGeom prst="ellipse">
              <a:avLst/>
            </a:prstGeom>
            <a:gradFill flip="none" rotWithShape="1">
              <a:gsLst>
                <a:gs pos="28000">
                  <a:schemeClr val="bg1"/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文本框 128"/>
            <p:cNvSpPr txBox="1"/>
            <p:nvPr/>
          </p:nvSpPr>
          <p:spPr>
            <a:xfrm>
              <a:off x="7467754" y="6012707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</a:t>
              </a: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2331745" y="5764915"/>
            <a:ext cx="756000" cy="756000"/>
            <a:chOff x="7438567" y="5834762"/>
            <a:chExt cx="756000" cy="756000"/>
          </a:xfrm>
        </p:grpSpPr>
        <p:sp>
          <p:nvSpPr>
            <p:cNvPr id="131" name="椭圆 130"/>
            <p:cNvSpPr/>
            <p:nvPr/>
          </p:nvSpPr>
          <p:spPr>
            <a:xfrm>
              <a:off x="7438567" y="5834762"/>
              <a:ext cx="756000" cy="756000"/>
            </a:xfrm>
            <a:prstGeom prst="ellipse">
              <a:avLst/>
            </a:pr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椭圆 131"/>
            <p:cNvSpPr/>
            <p:nvPr/>
          </p:nvSpPr>
          <p:spPr>
            <a:xfrm>
              <a:off x="7456567" y="5852762"/>
              <a:ext cx="720000" cy="720000"/>
            </a:xfrm>
            <a:prstGeom prst="ellipse">
              <a:avLst/>
            </a:prstGeom>
            <a:gradFill flip="none" rotWithShape="1">
              <a:gsLst>
                <a:gs pos="28000">
                  <a:schemeClr val="bg1"/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文本框 132"/>
            <p:cNvSpPr txBox="1"/>
            <p:nvPr/>
          </p:nvSpPr>
          <p:spPr>
            <a:xfrm>
              <a:off x="7467754" y="6012707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行动</a:t>
              </a: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3239056" y="5290782"/>
            <a:ext cx="1116000" cy="1116000"/>
            <a:chOff x="3305948" y="1685368"/>
            <a:chExt cx="1116000" cy="1116000"/>
          </a:xfrm>
        </p:grpSpPr>
        <p:grpSp>
          <p:nvGrpSpPr>
            <p:cNvPr id="135" name="组合 134"/>
            <p:cNvGrpSpPr/>
            <p:nvPr/>
          </p:nvGrpSpPr>
          <p:grpSpPr>
            <a:xfrm>
              <a:off x="3305948" y="1685368"/>
              <a:ext cx="1116000" cy="1116000"/>
              <a:chOff x="3255714" y="3722523"/>
              <a:chExt cx="813408" cy="877328"/>
            </a:xfrm>
          </p:grpSpPr>
          <p:sp>
            <p:nvSpPr>
              <p:cNvPr id="137" name="椭圆 136"/>
              <p:cNvSpPr/>
              <p:nvPr/>
            </p:nvSpPr>
            <p:spPr>
              <a:xfrm>
                <a:off x="3255714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8" name="椭圆 137"/>
              <p:cNvSpPr/>
              <p:nvPr/>
            </p:nvSpPr>
            <p:spPr>
              <a:xfrm>
                <a:off x="3268834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6" name="文本框 135"/>
            <p:cNvSpPr txBox="1"/>
            <p:nvPr/>
          </p:nvSpPr>
          <p:spPr>
            <a:xfrm>
              <a:off x="3515135" y="188942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交给</a:t>
              </a:r>
              <a:endPara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某人</a:t>
              </a:r>
              <a:endPara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3601618" y="4060228"/>
            <a:ext cx="1116000" cy="1116000"/>
            <a:chOff x="3305948" y="1685368"/>
            <a:chExt cx="1116000" cy="1116000"/>
          </a:xfrm>
        </p:grpSpPr>
        <p:grpSp>
          <p:nvGrpSpPr>
            <p:cNvPr id="141" name="组合 140"/>
            <p:cNvGrpSpPr/>
            <p:nvPr/>
          </p:nvGrpSpPr>
          <p:grpSpPr>
            <a:xfrm>
              <a:off x="3305948" y="1685368"/>
              <a:ext cx="1116000" cy="1116000"/>
              <a:chOff x="3255714" y="3722523"/>
              <a:chExt cx="813408" cy="877328"/>
            </a:xfrm>
          </p:grpSpPr>
          <p:sp>
            <p:nvSpPr>
              <p:cNvPr id="143" name="椭圆 142"/>
              <p:cNvSpPr/>
              <p:nvPr/>
            </p:nvSpPr>
            <p:spPr>
              <a:xfrm>
                <a:off x="3255714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" name="椭圆 143"/>
              <p:cNvSpPr/>
              <p:nvPr/>
            </p:nvSpPr>
            <p:spPr>
              <a:xfrm>
                <a:off x="3268834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42" name="文本框 141"/>
            <p:cNvSpPr txBox="1"/>
            <p:nvPr/>
          </p:nvSpPr>
          <p:spPr>
            <a:xfrm>
              <a:off x="3515135" y="188942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特定</a:t>
              </a:r>
              <a:endPara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某时</a:t>
              </a:r>
              <a:endPara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36498" y="1310817"/>
            <a:ext cx="1845491" cy="756000"/>
            <a:chOff x="7156309" y="1576802"/>
            <a:chExt cx="1845491" cy="756000"/>
          </a:xfrm>
        </p:grpSpPr>
        <p:sp>
          <p:nvSpPr>
            <p:cNvPr id="189" name="任意多边形 188"/>
            <p:cNvSpPr/>
            <p:nvPr/>
          </p:nvSpPr>
          <p:spPr>
            <a:xfrm>
              <a:off x="7156309" y="1576802"/>
              <a:ext cx="1804559" cy="756000"/>
            </a:xfrm>
            <a:custGeom>
              <a:avLst/>
              <a:gdLst>
                <a:gd name="connsiteX0" fmla="*/ 378000 w 1804559"/>
                <a:gd name="connsiteY0" fmla="*/ 0 h 756000"/>
                <a:gd name="connsiteX1" fmla="*/ 726295 w 1804559"/>
                <a:gd name="connsiteY1" fmla="*/ 230865 h 756000"/>
                <a:gd name="connsiteX2" fmla="*/ 729306 w 1804559"/>
                <a:gd name="connsiteY2" fmla="*/ 245778 h 756000"/>
                <a:gd name="connsiteX3" fmla="*/ 769190 w 1804559"/>
                <a:gd name="connsiteY3" fmla="*/ 245778 h 756000"/>
                <a:gd name="connsiteX4" fmla="*/ 794289 w 1804559"/>
                <a:gd name="connsiteY4" fmla="*/ 258270 h 756000"/>
                <a:gd name="connsiteX5" fmla="*/ 917112 w 1804559"/>
                <a:gd name="connsiteY5" fmla="*/ 281007 h 756000"/>
                <a:gd name="connsiteX6" fmla="*/ 1039935 w 1804559"/>
                <a:gd name="connsiteY6" fmla="*/ 258270 h 756000"/>
                <a:gd name="connsiteX7" fmla="*/ 1065034 w 1804559"/>
                <a:gd name="connsiteY7" fmla="*/ 245778 h 756000"/>
                <a:gd name="connsiteX8" fmla="*/ 1075254 w 1804559"/>
                <a:gd name="connsiteY8" fmla="*/ 245778 h 756000"/>
                <a:gd name="connsiteX9" fmla="*/ 1078264 w 1804559"/>
                <a:gd name="connsiteY9" fmla="*/ 230865 h 756000"/>
                <a:gd name="connsiteX10" fmla="*/ 1426559 w 1804559"/>
                <a:gd name="connsiteY10" fmla="*/ 0 h 756000"/>
                <a:gd name="connsiteX11" fmla="*/ 1804559 w 1804559"/>
                <a:gd name="connsiteY11" fmla="*/ 378000 h 756000"/>
                <a:gd name="connsiteX12" fmla="*/ 1426559 w 1804559"/>
                <a:gd name="connsiteY12" fmla="*/ 756000 h 756000"/>
                <a:gd name="connsiteX13" fmla="*/ 1113116 w 1804559"/>
                <a:gd name="connsiteY13" fmla="*/ 589344 h 756000"/>
                <a:gd name="connsiteX14" fmla="*/ 1082956 w 1804559"/>
                <a:gd name="connsiteY14" fmla="*/ 533778 h 756000"/>
                <a:gd name="connsiteX15" fmla="*/ 1080471 w 1804559"/>
                <a:gd name="connsiteY15" fmla="*/ 533778 h 756000"/>
                <a:gd name="connsiteX16" fmla="*/ 1039935 w 1804559"/>
                <a:gd name="connsiteY16" fmla="*/ 513604 h 756000"/>
                <a:gd name="connsiteX17" fmla="*/ 917112 w 1804559"/>
                <a:gd name="connsiteY17" fmla="*/ 490867 h 756000"/>
                <a:gd name="connsiteX18" fmla="*/ 794289 w 1804559"/>
                <a:gd name="connsiteY18" fmla="*/ 513604 h 756000"/>
                <a:gd name="connsiteX19" fmla="*/ 753753 w 1804559"/>
                <a:gd name="connsiteY19" fmla="*/ 533778 h 756000"/>
                <a:gd name="connsiteX20" fmla="*/ 721604 w 1804559"/>
                <a:gd name="connsiteY20" fmla="*/ 533778 h 756000"/>
                <a:gd name="connsiteX21" fmla="*/ 691444 w 1804559"/>
                <a:gd name="connsiteY21" fmla="*/ 589344 h 756000"/>
                <a:gd name="connsiteX22" fmla="*/ 378000 w 1804559"/>
                <a:gd name="connsiteY22" fmla="*/ 756000 h 756000"/>
                <a:gd name="connsiteX23" fmla="*/ 0 w 1804559"/>
                <a:gd name="connsiteY23" fmla="*/ 378000 h 756000"/>
                <a:gd name="connsiteX24" fmla="*/ 378000 w 1804559"/>
                <a:gd name="connsiteY24" fmla="*/ 0 h 75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804559" h="756000">
                  <a:moveTo>
                    <a:pt x="378000" y="0"/>
                  </a:moveTo>
                  <a:cubicBezTo>
                    <a:pt x="534573" y="0"/>
                    <a:pt x="668912" y="95195"/>
                    <a:pt x="726295" y="230865"/>
                  </a:cubicBezTo>
                  <a:lnTo>
                    <a:pt x="729306" y="245778"/>
                  </a:lnTo>
                  <a:lnTo>
                    <a:pt x="769190" y="245778"/>
                  </a:lnTo>
                  <a:lnTo>
                    <a:pt x="794289" y="258270"/>
                  </a:lnTo>
                  <a:cubicBezTo>
                    <a:pt x="832040" y="272910"/>
                    <a:pt x="873545" y="281007"/>
                    <a:pt x="917112" y="281007"/>
                  </a:cubicBezTo>
                  <a:cubicBezTo>
                    <a:pt x="960679" y="281007"/>
                    <a:pt x="1002184" y="272910"/>
                    <a:pt x="1039935" y="258270"/>
                  </a:cubicBezTo>
                  <a:lnTo>
                    <a:pt x="1065034" y="245778"/>
                  </a:lnTo>
                  <a:lnTo>
                    <a:pt x="1075254" y="245778"/>
                  </a:lnTo>
                  <a:lnTo>
                    <a:pt x="1078264" y="230865"/>
                  </a:lnTo>
                  <a:cubicBezTo>
                    <a:pt x="1135648" y="95195"/>
                    <a:pt x="1269986" y="0"/>
                    <a:pt x="1426559" y="0"/>
                  </a:cubicBezTo>
                  <a:cubicBezTo>
                    <a:pt x="1635323" y="0"/>
                    <a:pt x="1804559" y="169236"/>
                    <a:pt x="1804559" y="378000"/>
                  </a:cubicBezTo>
                  <a:cubicBezTo>
                    <a:pt x="1804559" y="586764"/>
                    <a:pt x="1635323" y="756000"/>
                    <a:pt x="1426559" y="756000"/>
                  </a:cubicBezTo>
                  <a:cubicBezTo>
                    <a:pt x="1296081" y="756000"/>
                    <a:pt x="1181045" y="689892"/>
                    <a:pt x="1113116" y="589344"/>
                  </a:cubicBezTo>
                  <a:lnTo>
                    <a:pt x="1082956" y="533778"/>
                  </a:lnTo>
                  <a:lnTo>
                    <a:pt x="1080471" y="533778"/>
                  </a:lnTo>
                  <a:lnTo>
                    <a:pt x="1039935" y="513604"/>
                  </a:lnTo>
                  <a:cubicBezTo>
                    <a:pt x="1002184" y="498963"/>
                    <a:pt x="960679" y="490867"/>
                    <a:pt x="917112" y="490867"/>
                  </a:cubicBezTo>
                  <a:cubicBezTo>
                    <a:pt x="873545" y="490867"/>
                    <a:pt x="832040" y="498963"/>
                    <a:pt x="794289" y="513604"/>
                  </a:cubicBezTo>
                  <a:lnTo>
                    <a:pt x="753753" y="533778"/>
                  </a:lnTo>
                  <a:lnTo>
                    <a:pt x="721604" y="533778"/>
                  </a:lnTo>
                  <a:lnTo>
                    <a:pt x="691444" y="589344"/>
                  </a:lnTo>
                  <a:cubicBezTo>
                    <a:pt x="623515" y="689892"/>
                    <a:pt x="508478" y="756000"/>
                    <a:pt x="378000" y="756000"/>
                  </a:cubicBezTo>
                  <a:cubicBezTo>
                    <a:pt x="169236" y="756000"/>
                    <a:pt x="0" y="586764"/>
                    <a:pt x="0" y="378000"/>
                  </a:cubicBezTo>
                  <a:cubicBezTo>
                    <a:pt x="0" y="169236"/>
                    <a:pt x="169236" y="0"/>
                    <a:pt x="378000" y="0"/>
                  </a:cubicBezTo>
                  <a:close/>
                </a:path>
              </a:pathLst>
            </a:cu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7" name="椭圆 146"/>
            <p:cNvSpPr/>
            <p:nvPr/>
          </p:nvSpPr>
          <p:spPr>
            <a:xfrm>
              <a:off x="8222868" y="1594802"/>
              <a:ext cx="720000" cy="72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8201581" y="1713994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辨别</a:t>
              </a:r>
            </a:p>
          </p:txBody>
        </p:sp>
        <p:sp>
          <p:nvSpPr>
            <p:cNvPr id="151" name="椭圆 150"/>
            <p:cNvSpPr/>
            <p:nvPr/>
          </p:nvSpPr>
          <p:spPr>
            <a:xfrm>
              <a:off x="7264309" y="1684802"/>
              <a:ext cx="540000" cy="54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文本框 151"/>
            <p:cNvSpPr txBox="1"/>
            <p:nvPr/>
          </p:nvSpPr>
          <p:spPr>
            <a:xfrm>
              <a:off x="7366635" y="1754747"/>
              <a:ext cx="3513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Broadway" panose="04040905080B02020502" pitchFamily="82" charset="0"/>
                  <a:ea typeface="微软雅黑" panose="020B0503020204020204" pitchFamily="34" charset="-122"/>
                </a:rPr>
                <a:t>1</a:t>
              </a:r>
              <a:endParaRPr lang="zh-CN" altLang="en-US" sz="2000" b="1" dirty="0" smtClean="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327617" y="2743184"/>
            <a:ext cx="2282989" cy="929370"/>
            <a:chOff x="164274" y="5451210"/>
            <a:chExt cx="2282989" cy="929370"/>
          </a:xfrm>
        </p:grpSpPr>
        <p:sp>
          <p:nvSpPr>
            <p:cNvPr id="191" name="任意多边形 190"/>
            <p:cNvSpPr/>
            <p:nvPr/>
          </p:nvSpPr>
          <p:spPr>
            <a:xfrm>
              <a:off x="164274" y="5451210"/>
              <a:ext cx="2282989" cy="929370"/>
            </a:xfrm>
            <a:custGeom>
              <a:avLst/>
              <a:gdLst>
                <a:gd name="connsiteX0" fmla="*/ 1895078 w 2282989"/>
                <a:gd name="connsiteY0" fmla="*/ 0 h 929370"/>
                <a:gd name="connsiteX1" fmla="*/ 2282989 w 2282989"/>
                <a:gd name="connsiteY1" fmla="*/ 461584 h 929370"/>
                <a:gd name="connsiteX2" fmla="*/ 1895078 w 2282989"/>
                <a:gd name="connsiteY2" fmla="*/ 923168 h 929370"/>
                <a:gd name="connsiteX3" fmla="*/ 1863674 w 2282989"/>
                <a:gd name="connsiteY3" fmla="*/ 919401 h 929370"/>
                <a:gd name="connsiteX4" fmla="*/ 1863674 w 2282989"/>
                <a:gd name="connsiteY4" fmla="*/ 922846 h 929370"/>
                <a:gd name="connsiteX5" fmla="*/ 1215126 w 2282989"/>
                <a:gd name="connsiteY5" fmla="*/ 922846 h 929370"/>
                <a:gd name="connsiteX6" fmla="*/ 1160739 w 2282989"/>
                <a:gd name="connsiteY6" fmla="*/ 929370 h 929370"/>
                <a:gd name="connsiteX7" fmla="*/ 839077 w 2282989"/>
                <a:gd name="connsiteY7" fmla="*/ 725862 h 929370"/>
                <a:gd name="connsiteX8" fmla="*/ 823392 w 2282989"/>
                <a:gd name="connsiteY8" fmla="*/ 691477 h 929370"/>
                <a:gd name="connsiteX9" fmla="*/ 794146 w 2282989"/>
                <a:gd name="connsiteY9" fmla="*/ 680560 h 929370"/>
                <a:gd name="connsiteX10" fmla="*/ 721777 w 2282989"/>
                <a:gd name="connsiteY10" fmla="*/ 671788 h 929370"/>
                <a:gd name="connsiteX11" fmla="*/ 691771 w 2282989"/>
                <a:gd name="connsiteY11" fmla="*/ 675425 h 929370"/>
                <a:gd name="connsiteX12" fmla="*/ 691444 w 2282989"/>
                <a:gd name="connsiteY12" fmla="*/ 676029 h 929370"/>
                <a:gd name="connsiteX13" fmla="*/ 378000 w 2282989"/>
                <a:gd name="connsiteY13" fmla="*/ 842685 h 929370"/>
                <a:gd name="connsiteX14" fmla="*/ 0 w 2282989"/>
                <a:gd name="connsiteY14" fmla="*/ 464685 h 929370"/>
                <a:gd name="connsiteX15" fmla="*/ 378000 w 2282989"/>
                <a:gd name="connsiteY15" fmla="*/ 86685 h 929370"/>
                <a:gd name="connsiteX16" fmla="*/ 645287 w 2282989"/>
                <a:gd name="connsiteY16" fmla="*/ 197399 h 929370"/>
                <a:gd name="connsiteX17" fmla="*/ 686222 w 2282989"/>
                <a:gd name="connsiteY17" fmla="*/ 247013 h 929370"/>
                <a:gd name="connsiteX18" fmla="*/ 698309 w 2282989"/>
                <a:gd name="connsiteY18" fmla="*/ 248478 h 929370"/>
                <a:gd name="connsiteX19" fmla="*/ 770678 w 2282989"/>
                <a:gd name="connsiteY19" fmla="*/ 239706 h 929370"/>
                <a:gd name="connsiteX20" fmla="*/ 837846 w 2282989"/>
                <a:gd name="connsiteY20" fmla="*/ 214636 h 929370"/>
                <a:gd name="connsiteX21" fmla="*/ 861408 w 2282989"/>
                <a:gd name="connsiteY21" fmla="*/ 174176 h 929370"/>
                <a:gd name="connsiteX22" fmla="*/ 1082561 w 2282989"/>
                <a:gd name="connsiteY22" fmla="*/ 15580 h 929370"/>
                <a:gd name="connsiteX23" fmla="*/ 1129449 w 2282989"/>
                <a:gd name="connsiteY23" fmla="*/ 9956 h 929370"/>
                <a:gd name="connsiteX24" fmla="*/ 1129449 w 2282989"/>
                <a:gd name="connsiteY24" fmla="*/ 7828 h 929370"/>
                <a:gd name="connsiteX25" fmla="*/ 1147184 w 2282989"/>
                <a:gd name="connsiteY25" fmla="*/ 7828 h 929370"/>
                <a:gd name="connsiteX26" fmla="*/ 1160739 w 2282989"/>
                <a:gd name="connsiteY26" fmla="*/ 6202 h 929370"/>
                <a:gd name="connsiteX27" fmla="*/ 1174294 w 2282989"/>
                <a:gd name="connsiteY27" fmla="*/ 7828 h 929370"/>
                <a:gd name="connsiteX28" fmla="*/ 1829820 w 2282989"/>
                <a:gd name="connsiteY28" fmla="*/ 7828 h 929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282989" h="929370">
                  <a:moveTo>
                    <a:pt x="1895078" y="0"/>
                  </a:moveTo>
                  <a:cubicBezTo>
                    <a:pt x="2109315" y="0"/>
                    <a:pt x="2282989" y="206658"/>
                    <a:pt x="2282989" y="461584"/>
                  </a:cubicBezTo>
                  <a:cubicBezTo>
                    <a:pt x="2282989" y="716510"/>
                    <a:pt x="2109315" y="923168"/>
                    <a:pt x="1895078" y="923168"/>
                  </a:cubicBezTo>
                  <a:lnTo>
                    <a:pt x="1863674" y="919401"/>
                  </a:lnTo>
                  <a:lnTo>
                    <a:pt x="1863674" y="922846"/>
                  </a:lnTo>
                  <a:lnTo>
                    <a:pt x="1215126" y="922846"/>
                  </a:lnTo>
                  <a:lnTo>
                    <a:pt x="1160739" y="929370"/>
                  </a:lnTo>
                  <a:cubicBezTo>
                    <a:pt x="1026841" y="929370"/>
                    <a:pt x="908788" y="848644"/>
                    <a:pt x="839077" y="725862"/>
                  </a:cubicBezTo>
                  <a:lnTo>
                    <a:pt x="823392" y="691477"/>
                  </a:lnTo>
                  <a:lnTo>
                    <a:pt x="794146" y="680560"/>
                  </a:lnTo>
                  <a:cubicBezTo>
                    <a:pt x="770770" y="674809"/>
                    <a:pt x="746567" y="671788"/>
                    <a:pt x="721777" y="671788"/>
                  </a:cubicBezTo>
                  <a:lnTo>
                    <a:pt x="691771" y="675425"/>
                  </a:lnTo>
                  <a:lnTo>
                    <a:pt x="691444" y="676029"/>
                  </a:lnTo>
                  <a:cubicBezTo>
                    <a:pt x="623514" y="776577"/>
                    <a:pt x="508478" y="842685"/>
                    <a:pt x="378000" y="842685"/>
                  </a:cubicBezTo>
                  <a:cubicBezTo>
                    <a:pt x="169236" y="842685"/>
                    <a:pt x="0" y="673449"/>
                    <a:pt x="0" y="464685"/>
                  </a:cubicBezTo>
                  <a:cubicBezTo>
                    <a:pt x="0" y="255921"/>
                    <a:pt x="169236" y="86685"/>
                    <a:pt x="378000" y="86685"/>
                  </a:cubicBezTo>
                  <a:cubicBezTo>
                    <a:pt x="482382" y="86685"/>
                    <a:pt x="576882" y="128994"/>
                    <a:pt x="645287" y="197399"/>
                  </a:cubicBezTo>
                  <a:lnTo>
                    <a:pt x="686222" y="247013"/>
                  </a:lnTo>
                  <a:lnTo>
                    <a:pt x="698309" y="248478"/>
                  </a:lnTo>
                  <a:cubicBezTo>
                    <a:pt x="723099" y="248478"/>
                    <a:pt x="747302" y="245458"/>
                    <a:pt x="770678" y="239706"/>
                  </a:cubicBezTo>
                  <a:lnTo>
                    <a:pt x="837846" y="214636"/>
                  </a:lnTo>
                  <a:lnTo>
                    <a:pt x="861408" y="174176"/>
                  </a:lnTo>
                  <a:cubicBezTo>
                    <a:pt x="916746" y="94387"/>
                    <a:pt x="994179" y="37101"/>
                    <a:pt x="1082561" y="15580"/>
                  </a:cubicBezTo>
                  <a:lnTo>
                    <a:pt x="1129449" y="9956"/>
                  </a:lnTo>
                  <a:lnTo>
                    <a:pt x="1129449" y="7828"/>
                  </a:lnTo>
                  <a:lnTo>
                    <a:pt x="1147184" y="7828"/>
                  </a:lnTo>
                  <a:lnTo>
                    <a:pt x="1160739" y="6202"/>
                  </a:lnTo>
                  <a:lnTo>
                    <a:pt x="1174294" y="7828"/>
                  </a:lnTo>
                  <a:lnTo>
                    <a:pt x="1829820" y="7828"/>
                  </a:lnTo>
                  <a:close/>
                </a:path>
              </a:pathLst>
            </a:cu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2" name="任意多边形 191"/>
            <p:cNvSpPr/>
            <p:nvPr/>
          </p:nvSpPr>
          <p:spPr>
            <a:xfrm>
              <a:off x="1021669" y="5494645"/>
              <a:ext cx="1390436" cy="842499"/>
            </a:xfrm>
            <a:custGeom>
              <a:avLst/>
              <a:gdLst>
                <a:gd name="connsiteX0" fmla="*/ 347608 w 1390436"/>
                <a:gd name="connsiteY0" fmla="*/ 0 h 842499"/>
                <a:gd name="connsiteX1" fmla="*/ 1075798 w 1390436"/>
                <a:gd name="connsiteY1" fmla="*/ 0 h 842499"/>
                <a:gd name="connsiteX2" fmla="*/ 1075798 w 1390436"/>
                <a:gd name="connsiteY2" fmla="*/ 4029 h 842499"/>
                <a:gd name="connsiteX3" fmla="*/ 1112882 w 1390436"/>
                <a:gd name="connsiteY3" fmla="*/ 8559 h 842499"/>
                <a:gd name="connsiteX4" fmla="*/ 1390436 w 1390436"/>
                <a:gd name="connsiteY4" fmla="*/ 421250 h 842499"/>
                <a:gd name="connsiteX5" fmla="*/ 1112882 w 1390436"/>
                <a:gd name="connsiteY5" fmla="*/ 833941 h 842499"/>
                <a:gd name="connsiteX6" fmla="*/ 1075798 w 1390436"/>
                <a:gd name="connsiteY6" fmla="*/ 838471 h 842499"/>
                <a:gd name="connsiteX7" fmla="*/ 1075798 w 1390436"/>
                <a:gd name="connsiteY7" fmla="*/ 842497 h 842499"/>
                <a:gd name="connsiteX8" fmla="*/ 1042843 w 1390436"/>
                <a:gd name="connsiteY8" fmla="*/ 842497 h 842499"/>
                <a:gd name="connsiteX9" fmla="*/ 1042827 w 1390436"/>
                <a:gd name="connsiteY9" fmla="*/ 842499 h 842499"/>
                <a:gd name="connsiteX10" fmla="*/ 1042811 w 1390436"/>
                <a:gd name="connsiteY10" fmla="*/ 842497 h 842499"/>
                <a:gd name="connsiteX11" fmla="*/ 347625 w 1390436"/>
                <a:gd name="connsiteY11" fmla="*/ 842497 h 842499"/>
                <a:gd name="connsiteX12" fmla="*/ 347609 w 1390436"/>
                <a:gd name="connsiteY12" fmla="*/ 842499 h 842499"/>
                <a:gd name="connsiteX13" fmla="*/ 0 w 1390436"/>
                <a:gd name="connsiteY13" fmla="*/ 421250 h 842499"/>
                <a:gd name="connsiteX14" fmla="*/ 277554 w 1390436"/>
                <a:gd name="connsiteY14" fmla="*/ 8559 h 842499"/>
                <a:gd name="connsiteX15" fmla="*/ 347608 w 1390436"/>
                <a:gd name="connsiteY15" fmla="*/ 1 h 842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90436" h="842499">
                  <a:moveTo>
                    <a:pt x="347608" y="0"/>
                  </a:moveTo>
                  <a:lnTo>
                    <a:pt x="1075798" y="0"/>
                  </a:lnTo>
                  <a:lnTo>
                    <a:pt x="1075798" y="4029"/>
                  </a:lnTo>
                  <a:lnTo>
                    <a:pt x="1112882" y="8559"/>
                  </a:lnTo>
                  <a:cubicBezTo>
                    <a:pt x="1271282" y="47839"/>
                    <a:pt x="1390436" y="217682"/>
                    <a:pt x="1390436" y="421250"/>
                  </a:cubicBezTo>
                  <a:cubicBezTo>
                    <a:pt x="1390436" y="624818"/>
                    <a:pt x="1271282" y="794661"/>
                    <a:pt x="1112882" y="833941"/>
                  </a:cubicBezTo>
                  <a:lnTo>
                    <a:pt x="1075798" y="838471"/>
                  </a:lnTo>
                  <a:lnTo>
                    <a:pt x="1075798" y="842497"/>
                  </a:lnTo>
                  <a:lnTo>
                    <a:pt x="1042843" y="842497"/>
                  </a:lnTo>
                  <a:lnTo>
                    <a:pt x="1042827" y="842499"/>
                  </a:lnTo>
                  <a:lnTo>
                    <a:pt x="1042811" y="842497"/>
                  </a:lnTo>
                  <a:lnTo>
                    <a:pt x="347625" y="842497"/>
                  </a:lnTo>
                  <a:lnTo>
                    <a:pt x="347609" y="842499"/>
                  </a:lnTo>
                  <a:cubicBezTo>
                    <a:pt x="155630" y="842499"/>
                    <a:pt x="0" y="653899"/>
                    <a:pt x="0" y="421250"/>
                  </a:cubicBezTo>
                  <a:cubicBezTo>
                    <a:pt x="0" y="217682"/>
                    <a:pt x="119154" y="47839"/>
                    <a:pt x="277554" y="8559"/>
                  </a:cubicBezTo>
                  <a:lnTo>
                    <a:pt x="347608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3" name="文本框 192"/>
            <p:cNvSpPr txBox="1"/>
            <p:nvPr/>
          </p:nvSpPr>
          <p:spPr>
            <a:xfrm>
              <a:off x="1008058" y="5685061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明确意义</a:t>
              </a:r>
            </a:p>
          </p:txBody>
        </p:sp>
        <p:sp>
          <p:nvSpPr>
            <p:cNvPr id="194" name="椭圆 193"/>
            <p:cNvSpPr/>
            <p:nvPr/>
          </p:nvSpPr>
          <p:spPr>
            <a:xfrm>
              <a:off x="272274" y="5645895"/>
              <a:ext cx="540000" cy="54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文本框 194"/>
            <p:cNvSpPr txBox="1"/>
            <p:nvPr/>
          </p:nvSpPr>
          <p:spPr>
            <a:xfrm>
              <a:off x="374600" y="5715840"/>
              <a:ext cx="3513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Broadway" panose="04040905080B02020502" pitchFamily="82" charset="0"/>
                  <a:ea typeface="微软雅黑" panose="020B0503020204020204" pitchFamily="34" charset="-122"/>
                </a:rPr>
                <a:t>2</a:t>
              </a:r>
              <a:endParaRPr lang="zh-CN" altLang="en-US" sz="2000" b="1" dirty="0" smtClean="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37706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3281366" y="1135349"/>
            <a:ext cx="1116000" cy="1116000"/>
            <a:chOff x="3305948" y="1685368"/>
            <a:chExt cx="1116000" cy="1116000"/>
          </a:xfrm>
        </p:grpSpPr>
        <p:grpSp>
          <p:nvGrpSpPr>
            <p:cNvPr id="57" name="组合 56"/>
            <p:cNvGrpSpPr/>
            <p:nvPr/>
          </p:nvGrpSpPr>
          <p:grpSpPr>
            <a:xfrm>
              <a:off x="3305948" y="1685368"/>
              <a:ext cx="1116000" cy="1116000"/>
              <a:chOff x="3255714" y="3722523"/>
              <a:chExt cx="813408" cy="877328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3255714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3268834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3515135" y="188942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设定</a:t>
              </a:r>
              <a:endPara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周期</a:t>
              </a:r>
            </a:p>
          </p:txBody>
        </p:sp>
      </p:grpSp>
      <p:cxnSp>
        <p:nvCxnSpPr>
          <p:cNvPr id="92" name="直接连接符 91"/>
          <p:cNvCxnSpPr/>
          <p:nvPr/>
        </p:nvCxnSpPr>
        <p:spPr>
          <a:xfrm>
            <a:off x="2736000" y="-60739"/>
            <a:ext cx="9241" cy="11960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2519918" y="3763351"/>
            <a:ext cx="4256405" cy="2101399"/>
            <a:chOff x="2605296" y="4124430"/>
            <a:chExt cx="4256405" cy="2101399"/>
          </a:xfrm>
        </p:grpSpPr>
        <p:sp>
          <p:nvSpPr>
            <p:cNvPr id="106" name="任意多边形 105"/>
            <p:cNvSpPr/>
            <p:nvPr/>
          </p:nvSpPr>
          <p:spPr>
            <a:xfrm rot="21292795">
              <a:off x="2605296" y="4124430"/>
              <a:ext cx="4256405" cy="1477115"/>
            </a:xfrm>
            <a:custGeom>
              <a:avLst/>
              <a:gdLst>
                <a:gd name="connsiteX0" fmla="*/ 0 w 4780345"/>
                <a:gd name="connsiteY0" fmla="*/ 1851949 h 1851949"/>
                <a:gd name="connsiteX1" fmla="*/ 2662178 w 4780345"/>
                <a:gd name="connsiteY1" fmla="*/ 1493134 h 1851949"/>
                <a:gd name="connsiteX2" fmla="*/ 4780345 w 4780345"/>
                <a:gd name="connsiteY2" fmla="*/ 0 h 1851949"/>
                <a:gd name="connsiteX3" fmla="*/ 4780345 w 4780345"/>
                <a:gd name="connsiteY3" fmla="*/ 0 h 1851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80345" h="1851949">
                  <a:moveTo>
                    <a:pt x="0" y="1851949"/>
                  </a:moveTo>
                  <a:cubicBezTo>
                    <a:pt x="932727" y="1826870"/>
                    <a:pt x="1865454" y="1801792"/>
                    <a:pt x="2662178" y="1493134"/>
                  </a:cubicBezTo>
                  <a:cubicBezTo>
                    <a:pt x="3458902" y="1184476"/>
                    <a:pt x="4780345" y="0"/>
                    <a:pt x="4780345" y="0"/>
                  </a:cubicBezTo>
                  <a:lnTo>
                    <a:pt x="4780345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tailEnd type="oval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7" name="任意多边形 106"/>
            <p:cNvSpPr/>
            <p:nvPr/>
          </p:nvSpPr>
          <p:spPr>
            <a:xfrm rot="21152667">
              <a:off x="2681522" y="5632455"/>
              <a:ext cx="2636777" cy="593374"/>
            </a:xfrm>
            <a:custGeom>
              <a:avLst/>
              <a:gdLst>
                <a:gd name="connsiteX0" fmla="*/ 0 w 3222844"/>
                <a:gd name="connsiteY0" fmla="*/ 0 h 193534"/>
                <a:gd name="connsiteX1" fmla="*/ 2419109 w 3222844"/>
                <a:gd name="connsiteY1" fmla="*/ 11574 h 193534"/>
                <a:gd name="connsiteX2" fmla="*/ 3136739 w 3222844"/>
                <a:gd name="connsiteY2" fmla="*/ 173620 h 193534"/>
                <a:gd name="connsiteX3" fmla="*/ 3183038 w 3222844"/>
                <a:gd name="connsiteY3" fmla="*/ 185194 h 19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22844" h="193534">
                  <a:moveTo>
                    <a:pt x="0" y="0"/>
                  </a:moveTo>
                  <a:lnTo>
                    <a:pt x="2419109" y="11574"/>
                  </a:lnTo>
                  <a:cubicBezTo>
                    <a:pt x="2941899" y="40511"/>
                    <a:pt x="3009417" y="144683"/>
                    <a:pt x="3136739" y="173620"/>
                  </a:cubicBezTo>
                  <a:cubicBezTo>
                    <a:pt x="3264061" y="202557"/>
                    <a:pt x="3223549" y="193875"/>
                    <a:pt x="3183038" y="185194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tailEnd type="oval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8" name="任意多边形 107"/>
            <p:cNvSpPr/>
            <p:nvPr/>
          </p:nvSpPr>
          <p:spPr>
            <a:xfrm rot="21358414">
              <a:off x="2666564" y="5088353"/>
              <a:ext cx="3944382" cy="598381"/>
            </a:xfrm>
            <a:custGeom>
              <a:avLst/>
              <a:gdLst>
                <a:gd name="connsiteX0" fmla="*/ 0 w 4745621"/>
                <a:gd name="connsiteY0" fmla="*/ 578288 h 578288"/>
                <a:gd name="connsiteX1" fmla="*/ 2106593 w 4745621"/>
                <a:gd name="connsiteY1" fmla="*/ 427817 h 578288"/>
                <a:gd name="connsiteX2" fmla="*/ 3958542 w 4745621"/>
                <a:gd name="connsiteY2" fmla="*/ 34277 h 578288"/>
                <a:gd name="connsiteX3" fmla="*/ 4745621 w 4745621"/>
                <a:gd name="connsiteY3" fmla="*/ 45852 h 578288"/>
                <a:gd name="connsiteX0" fmla="*/ 0 w 4745621"/>
                <a:gd name="connsiteY0" fmla="*/ 563084 h 563084"/>
                <a:gd name="connsiteX1" fmla="*/ 2106593 w 4745621"/>
                <a:gd name="connsiteY1" fmla="*/ 412613 h 563084"/>
                <a:gd name="connsiteX2" fmla="*/ 3958542 w 4745621"/>
                <a:gd name="connsiteY2" fmla="*/ 19073 h 563084"/>
                <a:gd name="connsiteX3" fmla="*/ 4745621 w 4745621"/>
                <a:gd name="connsiteY3" fmla="*/ 30648 h 563084"/>
                <a:gd name="connsiteX0" fmla="*/ 0 w 4745621"/>
                <a:gd name="connsiteY0" fmla="*/ 563084 h 563084"/>
                <a:gd name="connsiteX1" fmla="*/ 2106593 w 4745621"/>
                <a:gd name="connsiteY1" fmla="*/ 412613 h 563084"/>
                <a:gd name="connsiteX2" fmla="*/ 3958542 w 4745621"/>
                <a:gd name="connsiteY2" fmla="*/ 19073 h 563084"/>
                <a:gd name="connsiteX3" fmla="*/ 4745621 w 4745621"/>
                <a:gd name="connsiteY3" fmla="*/ 30648 h 563084"/>
                <a:gd name="connsiteX0" fmla="*/ 0 w 4740444"/>
                <a:gd name="connsiteY0" fmla="*/ 547821 h 547821"/>
                <a:gd name="connsiteX1" fmla="*/ 2106593 w 4740444"/>
                <a:gd name="connsiteY1" fmla="*/ 397350 h 547821"/>
                <a:gd name="connsiteX2" fmla="*/ 3958542 w 4740444"/>
                <a:gd name="connsiteY2" fmla="*/ 3810 h 547821"/>
                <a:gd name="connsiteX3" fmla="*/ 4740444 w 4740444"/>
                <a:gd name="connsiteY3" fmla="*/ 147515 h 547821"/>
                <a:gd name="connsiteX0" fmla="*/ 0 w 4740444"/>
                <a:gd name="connsiteY0" fmla="*/ 517461 h 517461"/>
                <a:gd name="connsiteX1" fmla="*/ 2106593 w 4740444"/>
                <a:gd name="connsiteY1" fmla="*/ 366990 h 517461"/>
                <a:gd name="connsiteX2" fmla="*/ 3763114 w 4740444"/>
                <a:gd name="connsiteY2" fmla="*/ 4766 h 517461"/>
                <a:gd name="connsiteX3" fmla="*/ 4740444 w 4740444"/>
                <a:gd name="connsiteY3" fmla="*/ 117155 h 517461"/>
                <a:gd name="connsiteX0" fmla="*/ 0 w 4740444"/>
                <a:gd name="connsiteY0" fmla="*/ 525760 h 525760"/>
                <a:gd name="connsiteX1" fmla="*/ 2106593 w 4740444"/>
                <a:gd name="connsiteY1" fmla="*/ 375289 h 525760"/>
                <a:gd name="connsiteX2" fmla="*/ 3763114 w 4740444"/>
                <a:gd name="connsiteY2" fmla="*/ 13065 h 525760"/>
                <a:gd name="connsiteX3" fmla="*/ 4740444 w 4740444"/>
                <a:gd name="connsiteY3" fmla="*/ 125454 h 52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40444" h="525760">
                  <a:moveTo>
                    <a:pt x="0" y="525760"/>
                  </a:moveTo>
                  <a:cubicBezTo>
                    <a:pt x="723418" y="495858"/>
                    <a:pt x="1479407" y="460738"/>
                    <a:pt x="2106593" y="375289"/>
                  </a:cubicBezTo>
                  <a:cubicBezTo>
                    <a:pt x="2733779" y="289840"/>
                    <a:pt x="3516024" y="43343"/>
                    <a:pt x="3763114" y="13065"/>
                  </a:cubicBezTo>
                  <a:cubicBezTo>
                    <a:pt x="4252129" y="-41007"/>
                    <a:pt x="4566823" y="87836"/>
                    <a:pt x="4740444" y="125454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tailEnd type="oval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9" name="任意多边形 108"/>
            <p:cNvSpPr/>
            <p:nvPr/>
          </p:nvSpPr>
          <p:spPr>
            <a:xfrm rot="21084882">
              <a:off x="2612267" y="5091372"/>
              <a:ext cx="1732261" cy="592316"/>
            </a:xfrm>
            <a:custGeom>
              <a:avLst/>
              <a:gdLst>
                <a:gd name="connsiteX0" fmla="*/ 0 w 2384385"/>
                <a:gd name="connsiteY0" fmla="*/ 1006998 h 1006998"/>
                <a:gd name="connsiteX1" fmla="*/ 1284790 w 2384385"/>
                <a:gd name="connsiteY1" fmla="*/ 914400 h 1006998"/>
                <a:gd name="connsiteX2" fmla="*/ 2060294 w 2384385"/>
                <a:gd name="connsiteY2" fmla="*/ 544010 h 1006998"/>
                <a:gd name="connsiteX3" fmla="*/ 2384385 w 2384385"/>
                <a:gd name="connsiteY3" fmla="*/ 0 h 1006998"/>
                <a:gd name="connsiteX0" fmla="*/ 0 w 2296924"/>
                <a:gd name="connsiteY0" fmla="*/ 1013199 h 1013199"/>
                <a:gd name="connsiteX1" fmla="*/ 1284790 w 2296924"/>
                <a:gd name="connsiteY1" fmla="*/ 920601 h 1013199"/>
                <a:gd name="connsiteX2" fmla="*/ 2060294 w 2296924"/>
                <a:gd name="connsiteY2" fmla="*/ 550211 h 1013199"/>
                <a:gd name="connsiteX3" fmla="*/ 2296924 w 2296924"/>
                <a:gd name="connsiteY3" fmla="*/ 1 h 1013199"/>
                <a:gd name="connsiteX0" fmla="*/ 0 w 2296924"/>
                <a:gd name="connsiteY0" fmla="*/ 1013197 h 1013197"/>
                <a:gd name="connsiteX1" fmla="*/ 1284790 w 2296924"/>
                <a:gd name="connsiteY1" fmla="*/ 920599 h 1013197"/>
                <a:gd name="connsiteX2" fmla="*/ 1779084 w 2296924"/>
                <a:gd name="connsiteY2" fmla="*/ 728386 h 1013197"/>
                <a:gd name="connsiteX3" fmla="*/ 2296924 w 2296924"/>
                <a:gd name="connsiteY3" fmla="*/ -1 h 1013197"/>
                <a:gd name="connsiteX0" fmla="*/ 0 w 2296924"/>
                <a:gd name="connsiteY0" fmla="*/ 1013199 h 1013199"/>
                <a:gd name="connsiteX1" fmla="*/ 1059126 w 2296924"/>
                <a:gd name="connsiteY1" fmla="*/ 947076 h 1013199"/>
                <a:gd name="connsiteX2" fmla="*/ 1779084 w 2296924"/>
                <a:gd name="connsiteY2" fmla="*/ 728388 h 1013199"/>
                <a:gd name="connsiteX3" fmla="*/ 2296924 w 2296924"/>
                <a:gd name="connsiteY3" fmla="*/ 1 h 1013199"/>
                <a:gd name="connsiteX0" fmla="*/ 0 w 2296924"/>
                <a:gd name="connsiteY0" fmla="*/ 1013197 h 1013197"/>
                <a:gd name="connsiteX1" fmla="*/ 1059126 w 2296924"/>
                <a:gd name="connsiteY1" fmla="*/ 947074 h 1013197"/>
                <a:gd name="connsiteX2" fmla="*/ 1779084 w 2296924"/>
                <a:gd name="connsiteY2" fmla="*/ 728386 h 1013197"/>
                <a:gd name="connsiteX3" fmla="*/ 2296924 w 2296924"/>
                <a:gd name="connsiteY3" fmla="*/ -1 h 101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6924" h="1013197">
                  <a:moveTo>
                    <a:pt x="0" y="1013197"/>
                  </a:moveTo>
                  <a:cubicBezTo>
                    <a:pt x="470704" y="1005480"/>
                    <a:pt x="762612" y="994542"/>
                    <a:pt x="1059126" y="947074"/>
                  </a:cubicBezTo>
                  <a:cubicBezTo>
                    <a:pt x="1355640" y="899606"/>
                    <a:pt x="1566690" y="842605"/>
                    <a:pt x="1779084" y="728386"/>
                  </a:cubicBezTo>
                  <a:cubicBezTo>
                    <a:pt x="1962350" y="575986"/>
                    <a:pt x="2226511" y="195804"/>
                    <a:pt x="2296924" y="-1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tailEnd type="oval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0" name="任意多边形 109"/>
            <p:cNvSpPr/>
            <p:nvPr/>
          </p:nvSpPr>
          <p:spPr>
            <a:xfrm rot="21247901">
              <a:off x="2691885" y="4143733"/>
              <a:ext cx="2904981" cy="1507697"/>
            </a:xfrm>
            <a:custGeom>
              <a:avLst/>
              <a:gdLst>
                <a:gd name="connsiteX0" fmla="*/ 0 w 3611301"/>
                <a:gd name="connsiteY0" fmla="*/ 2002420 h 2002420"/>
                <a:gd name="connsiteX1" fmla="*/ 1331088 w 3611301"/>
                <a:gd name="connsiteY1" fmla="*/ 1921397 h 2002420"/>
                <a:gd name="connsiteX2" fmla="*/ 2442258 w 3611301"/>
                <a:gd name="connsiteY2" fmla="*/ 1551007 h 2002420"/>
                <a:gd name="connsiteX3" fmla="*/ 2928395 w 3611301"/>
                <a:gd name="connsiteY3" fmla="*/ 1169043 h 2002420"/>
                <a:gd name="connsiteX4" fmla="*/ 3229336 w 3611301"/>
                <a:gd name="connsiteY4" fmla="*/ 821802 h 2002420"/>
                <a:gd name="connsiteX5" fmla="*/ 3611301 w 3611301"/>
                <a:gd name="connsiteY5" fmla="*/ 0 h 2002420"/>
                <a:gd name="connsiteX0" fmla="*/ 0 w 3611301"/>
                <a:gd name="connsiteY0" fmla="*/ 2002420 h 2002420"/>
                <a:gd name="connsiteX1" fmla="*/ 1331088 w 3611301"/>
                <a:gd name="connsiteY1" fmla="*/ 1921397 h 2002420"/>
                <a:gd name="connsiteX2" fmla="*/ 2442258 w 3611301"/>
                <a:gd name="connsiteY2" fmla="*/ 1551007 h 2002420"/>
                <a:gd name="connsiteX3" fmla="*/ 3229336 w 3611301"/>
                <a:gd name="connsiteY3" fmla="*/ 821802 h 2002420"/>
                <a:gd name="connsiteX4" fmla="*/ 3611301 w 3611301"/>
                <a:gd name="connsiteY4" fmla="*/ 0 h 2002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1301" h="2002420">
                  <a:moveTo>
                    <a:pt x="0" y="2002420"/>
                  </a:moveTo>
                  <a:cubicBezTo>
                    <a:pt x="462022" y="1999526"/>
                    <a:pt x="924045" y="1996632"/>
                    <a:pt x="1331088" y="1921397"/>
                  </a:cubicBezTo>
                  <a:cubicBezTo>
                    <a:pt x="1738131" y="1846162"/>
                    <a:pt x="2125883" y="1734273"/>
                    <a:pt x="2442258" y="1551007"/>
                  </a:cubicBezTo>
                  <a:cubicBezTo>
                    <a:pt x="2758633" y="1367741"/>
                    <a:pt x="3034496" y="1080303"/>
                    <a:pt x="3229336" y="821802"/>
                  </a:cubicBezTo>
                  <a:cubicBezTo>
                    <a:pt x="3343154" y="626961"/>
                    <a:pt x="3477227" y="313480"/>
                    <a:pt x="3611301" y="0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tailEnd type="oval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6159674" y="2555851"/>
            <a:ext cx="1547999" cy="1548000"/>
            <a:chOff x="1488310" y="1579494"/>
            <a:chExt cx="1414094" cy="1414094"/>
          </a:xfrm>
        </p:grpSpPr>
        <p:grpSp>
          <p:nvGrpSpPr>
            <p:cNvPr id="88" name="组合 87"/>
            <p:cNvGrpSpPr/>
            <p:nvPr/>
          </p:nvGrpSpPr>
          <p:grpSpPr>
            <a:xfrm>
              <a:off x="1488310" y="1579494"/>
              <a:ext cx="1414094" cy="1414094"/>
              <a:chOff x="3176812" y="2273198"/>
              <a:chExt cx="2641825" cy="2726239"/>
            </a:xfrm>
          </p:grpSpPr>
          <p:sp>
            <p:nvSpPr>
              <p:cNvPr id="90" name="椭圆 89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3268969" y="2368299"/>
                <a:ext cx="2457512" cy="253603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9" name="文本框 88"/>
            <p:cNvSpPr txBox="1"/>
            <p:nvPr/>
          </p:nvSpPr>
          <p:spPr>
            <a:xfrm>
              <a:off x="1548700" y="1906985"/>
              <a:ext cx="1293305" cy="759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en-US" altLang="zh-CN" sz="24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3+1</a:t>
              </a:r>
              <a:r>
                <a:rPr lang="zh-CN" altLang="en-US" sz="24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endParaRPr lang="en-US" altLang="zh-CN" sz="24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清单系统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4809079" y="3005175"/>
            <a:ext cx="1116000" cy="1116000"/>
            <a:chOff x="3305948" y="1685368"/>
            <a:chExt cx="1116000" cy="1116000"/>
          </a:xfrm>
        </p:grpSpPr>
        <p:grpSp>
          <p:nvGrpSpPr>
            <p:cNvPr id="94" name="组合 93"/>
            <p:cNvGrpSpPr/>
            <p:nvPr/>
          </p:nvGrpSpPr>
          <p:grpSpPr>
            <a:xfrm>
              <a:off x="3305948" y="1685368"/>
              <a:ext cx="1116000" cy="1116000"/>
              <a:chOff x="3255714" y="3722523"/>
              <a:chExt cx="813408" cy="877328"/>
            </a:xfrm>
          </p:grpSpPr>
          <p:sp>
            <p:nvSpPr>
              <p:cNvPr id="96" name="椭圆 95"/>
              <p:cNvSpPr/>
              <p:nvPr/>
            </p:nvSpPr>
            <p:spPr>
              <a:xfrm>
                <a:off x="3255714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3268834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5" name="文本框 94"/>
            <p:cNvSpPr txBox="1"/>
            <p:nvPr/>
          </p:nvSpPr>
          <p:spPr>
            <a:xfrm>
              <a:off x="3515135" y="188942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将来</a:t>
              </a:r>
              <a:endPara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清单</a:t>
              </a:r>
              <a:endPara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3599405" y="3857885"/>
            <a:ext cx="1116000" cy="1116000"/>
            <a:chOff x="3305948" y="1685368"/>
            <a:chExt cx="1116000" cy="1116000"/>
          </a:xfrm>
        </p:grpSpPr>
        <p:grpSp>
          <p:nvGrpSpPr>
            <p:cNvPr id="99" name="组合 98"/>
            <p:cNvGrpSpPr/>
            <p:nvPr/>
          </p:nvGrpSpPr>
          <p:grpSpPr>
            <a:xfrm>
              <a:off x="3305948" y="1685368"/>
              <a:ext cx="1116000" cy="1116000"/>
              <a:chOff x="3255714" y="3722523"/>
              <a:chExt cx="813408" cy="877328"/>
            </a:xfrm>
          </p:grpSpPr>
          <p:sp>
            <p:nvSpPr>
              <p:cNvPr id="101" name="椭圆 100"/>
              <p:cNvSpPr/>
              <p:nvPr/>
            </p:nvSpPr>
            <p:spPr>
              <a:xfrm>
                <a:off x="3255714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3268834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0" name="文本框 99"/>
            <p:cNvSpPr txBox="1"/>
            <p:nvPr/>
          </p:nvSpPr>
          <p:spPr>
            <a:xfrm>
              <a:off x="3515135" y="188942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日程</a:t>
              </a:r>
              <a:endPara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表格</a:t>
              </a:r>
              <a:endPara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6245115" y="4389167"/>
            <a:ext cx="1116000" cy="1116000"/>
            <a:chOff x="3305948" y="1685368"/>
            <a:chExt cx="1116000" cy="1116000"/>
          </a:xfrm>
        </p:grpSpPr>
        <p:grpSp>
          <p:nvGrpSpPr>
            <p:cNvPr id="104" name="组合 103"/>
            <p:cNvGrpSpPr/>
            <p:nvPr/>
          </p:nvGrpSpPr>
          <p:grpSpPr>
            <a:xfrm>
              <a:off x="3305948" y="1685368"/>
              <a:ext cx="1116000" cy="1116000"/>
              <a:chOff x="3255714" y="3722523"/>
              <a:chExt cx="813408" cy="877328"/>
            </a:xfrm>
          </p:grpSpPr>
          <p:sp>
            <p:nvSpPr>
              <p:cNvPr id="111" name="椭圆 110"/>
              <p:cNvSpPr/>
              <p:nvPr/>
            </p:nvSpPr>
            <p:spPr>
              <a:xfrm>
                <a:off x="3255714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3268834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5" name="文本框 104"/>
            <p:cNvSpPr txBox="1"/>
            <p:nvPr/>
          </p:nvSpPr>
          <p:spPr>
            <a:xfrm>
              <a:off x="3515135" y="188942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</a:t>
              </a:r>
              <a:endPara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清单</a:t>
              </a: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4919720" y="5116337"/>
            <a:ext cx="1116000" cy="1116000"/>
            <a:chOff x="3305948" y="1685368"/>
            <a:chExt cx="1116000" cy="1116000"/>
          </a:xfrm>
        </p:grpSpPr>
        <p:grpSp>
          <p:nvGrpSpPr>
            <p:cNvPr id="114" name="组合 113"/>
            <p:cNvGrpSpPr/>
            <p:nvPr/>
          </p:nvGrpSpPr>
          <p:grpSpPr>
            <a:xfrm>
              <a:off x="3305948" y="1685368"/>
              <a:ext cx="1116000" cy="1116000"/>
              <a:chOff x="3255714" y="3722523"/>
              <a:chExt cx="813408" cy="877328"/>
            </a:xfrm>
          </p:grpSpPr>
          <p:sp>
            <p:nvSpPr>
              <p:cNvPr id="116" name="椭圆 115"/>
              <p:cNvSpPr/>
              <p:nvPr/>
            </p:nvSpPr>
            <p:spPr>
              <a:xfrm>
                <a:off x="3255714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椭圆 116"/>
              <p:cNvSpPr/>
              <p:nvPr/>
            </p:nvSpPr>
            <p:spPr>
              <a:xfrm>
                <a:off x="3268834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5" name="文本框 114"/>
            <p:cNvSpPr txBox="1"/>
            <p:nvPr/>
          </p:nvSpPr>
          <p:spPr>
            <a:xfrm>
              <a:off x="3515135" y="188942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行动</a:t>
              </a:r>
              <a:endPara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清单</a:t>
              </a: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007717" y="2018295"/>
            <a:ext cx="1116000" cy="1116000"/>
            <a:chOff x="3305948" y="1685368"/>
            <a:chExt cx="1116000" cy="1116000"/>
          </a:xfrm>
        </p:grpSpPr>
        <p:grpSp>
          <p:nvGrpSpPr>
            <p:cNvPr id="119" name="组合 118"/>
            <p:cNvGrpSpPr/>
            <p:nvPr/>
          </p:nvGrpSpPr>
          <p:grpSpPr>
            <a:xfrm>
              <a:off x="3305948" y="1685368"/>
              <a:ext cx="1116000" cy="1116000"/>
              <a:chOff x="3255714" y="3722523"/>
              <a:chExt cx="813408" cy="877328"/>
            </a:xfrm>
          </p:grpSpPr>
          <p:sp>
            <p:nvSpPr>
              <p:cNvPr id="121" name="椭圆 120"/>
              <p:cNvSpPr/>
              <p:nvPr/>
            </p:nvSpPr>
            <p:spPr>
              <a:xfrm>
                <a:off x="3255714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3268834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0" name="文本框 119"/>
            <p:cNvSpPr txBox="1"/>
            <p:nvPr/>
          </p:nvSpPr>
          <p:spPr>
            <a:xfrm>
              <a:off x="3515135" y="188942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设定</a:t>
              </a:r>
              <a:endPara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</a:t>
              </a: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2127489" y="2426145"/>
            <a:ext cx="1116000" cy="1116000"/>
            <a:chOff x="3305948" y="1685368"/>
            <a:chExt cx="1116000" cy="1116000"/>
          </a:xfrm>
        </p:grpSpPr>
        <p:grpSp>
          <p:nvGrpSpPr>
            <p:cNvPr id="124" name="组合 123"/>
            <p:cNvGrpSpPr/>
            <p:nvPr/>
          </p:nvGrpSpPr>
          <p:grpSpPr>
            <a:xfrm>
              <a:off x="3305948" y="1685368"/>
              <a:ext cx="1116000" cy="1116000"/>
              <a:chOff x="3255714" y="3722523"/>
              <a:chExt cx="813408" cy="877328"/>
            </a:xfrm>
          </p:grpSpPr>
          <p:sp>
            <p:nvSpPr>
              <p:cNvPr id="126" name="椭圆 125"/>
              <p:cNvSpPr/>
              <p:nvPr/>
            </p:nvSpPr>
            <p:spPr>
              <a:xfrm>
                <a:off x="3255714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椭圆 126"/>
              <p:cNvSpPr/>
              <p:nvPr/>
            </p:nvSpPr>
            <p:spPr>
              <a:xfrm>
                <a:off x="3268834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5" name="文本框 124"/>
            <p:cNvSpPr txBox="1"/>
            <p:nvPr/>
          </p:nvSpPr>
          <p:spPr>
            <a:xfrm>
              <a:off x="3515135" y="188942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描述</a:t>
              </a:r>
              <a:endPara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结果</a:t>
              </a:r>
              <a:endPara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1237921" y="2072656"/>
            <a:ext cx="1116000" cy="1116000"/>
            <a:chOff x="3305948" y="1685368"/>
            <a:chExt cx="1116000" cy="1116000"/>
          </a:xfrm>
        </p:grpSpPr>
        <p:grpSp>
          <p:nvGrpSpPr>
            <p:cNvPr id="129" name="组合 128"/>
            <p:cNvGrpSpPr/>
            <p:nvPr/>
          </p:nvGrpSpPr>
          <p:grpSpPr>
            <a:xfrm>
              <a:off x="3305948" y="1685368"/>
              <a:ext cx="1116000" cy="1116000"/>
              <a:chOff x="3255714" y="3722523"/>
              <a:chExt cx="813408" cy="877328"/>
            </a:xfrm>
          </p:grpSpPr>
          <p:sp>
            <p:nvSpPr>
              <p:cNvPr id="131" name="椭圆 130"/>
              <p:cNvSpPr/>
              <p:nvPr/>
            </p:nvSpPr>
            <p:spPr>
              <a:xfrm>
                <a:off x="3255714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3268834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0" name="文本框 129"/>
            <p:cNvSpPr txBox="1"/>
            <p:nvPr/>
          </p:nvSpPr>
          <p:spPr>
            <a:xfrm>
              <a:off x="3515135" y="188942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清晰</a:t>
              </a:r>
              <a:endPara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1071924" y="1181243"/>
            <a:ext cx="1116000" cy="1116000"/>
            <a:chOff x="3305948" y="1685368"/>
            <a:chExt cx="1116000" cy="1116000"/>
          </a:xfrm>
        </p:grpSpPr>
        <p:grpSp>
          <p:nvGrpSpPr>
            <p:cNvPr id="134" name="组合 133"/>
            <p:cNvGrpSpPr/>
            <p:nvPr/>
          </p:nvGrpSpPr>
          <p:grpSpPr>
            <a:xfrm>
              <a:off x="3305948" y="1685368"/>
              <a:ext cx="1116000" cy="1116000"/>
              <a:chOff x="3255714" y="3722523"/>
              <a:chExt cx="813408" cy="877328"/>
            </a:xfrm>
          </p:grpSpPr>
          <p:sp>
            <p:nvSpPr>
              <p:cNvPr id="136" name="椭圆 135"/>
              <p:cNvSpPr/>
              <p:nvPr/>
            </p:nvSpPr>
            <p:spPr>
              <a:xfrm>
                <a:off x="3255714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7" name="椭圆 136"/>
              <p:cNvSpPr/>
              <p:nvPr/>
            </p:nvSpPr>
            <p:spPr>
              <a:xfrm>
                <a:off x="3268834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5" name="文本框 134"/>
            <p:cNvSpPr txBox="1"/>
            <p:nvPr/>
          </p:nvSpPr>
          <p:spPr>
            <a:xfrm>
              <a:off x="3515135" y="188942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动词</a:t>
              </a:r>
              <a:endPara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开头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1969646" y="1007874"/>
            <a:ext cx="1547999" cy="1548000"/>
            <a:chOff x="1488310" y="1579494"/>
            <a:chExt cx="1414094" cy="1414094"/>
          </a:xfrm>
        </p:grpSpPr>
        <p:grpSp>
          <p:nvGrpSpPr>
            <p:cNvPr id="83" name="组合 82"/>
            <p:cNvGrpSpPr/>
            <p:nvPr/>
          </p:nvGrpSpPr>
          <p:grpSpPr>
            <a:xfrm>
              <a:off x="1488310" y="1579494"/>
              <a:ext cx="1414094" cy="1414094"/>
              <a:chOff x="3176812" y="2273198"/>
              <a:chExt cx="2641825" cy="2726239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3268969" y="2368299"/>
                <a:ext cx="2457512" cy="253603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4" name="文本框 83"/>
            <p:cNvSpPr txBox="1"/>
            <p:nvPr/>
          </p:nvSpPr>
          <p:spPr>
            <a:xfrm>
              <a:off x="1689277" y="1906985"/>
              <a:ext cx="1012152" cy="759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下一步</a:t>
              </a:r>
              <a:endParaRPr lang="en-US" altLang="zh-CN" sz="24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行动</a:t>
              </a:r>
              <a:endParaRPr lang="zh-CN" altLang="en-US" sz="24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49799" y="4909498"/>
            <a:ext cx="2282989" cy="929370"/>
            <a:chOff x="164274" y="5451210"/>
            <a:chExt cx="2282989" cy="929370"/>
          </a:xfrm>
        </p:grpSpPr>
        <p:sp>
          <p:nvSpPr>
            <p:cNvPr id="81" name="任意多边形 80"/>
            <p:cNvSpPr/>
            <p:nvPr/>
          </p:nvSpPr>
          <p:spPr>
            <a:xfrm>
              <a:off x="164274" y="5451210"/>
              <a:ext cx="2282989" cy="929370"/>
            </a:xfrm>
            <a:custGeom>
              <a:avLst/>
              <a:gdLst>
                <a:gd name="connsiteX0" fmla="*/ 1895078 w 2282989"/>
                <a:gd name="connsiteY0" fmla="*/ 0 h 929370"/>
                <a:gd name="connsiteX1" fmla="*/ 2282989 w 2282989"/>
                <a:gd name="connsiteY1" fmla="*/ 461584 h 929370"/>
                <a:gd name="connsiteX2" fmla="*/ 1895078 w 2282989"/>
                <a:gd name="connsiteY2" fmla="*/ 923168 h 929370"/>
                <a:gd name="connsiteX3" fmla="*/ 1863674 w 2282989"/>
                <a:gd name="connsiteY3" fmla="*/ 919401 h 929370"/>
                <a:gd name="connsiteX4" fmla="*/ 1863674 w 2282989"/>
                <a:gd name="connsiteY4" fmla="*/ 922846 h 929370"/>
                <a:gd name="connsiteX5" fmla="*/ 1215126 w 2282989"/>
                <a:gd name="connsiteY5" fmla="*/ 922846 h 929370"/>
                <a:gd name="connsiteX6" fmla="*/ 1160739 w 2282989"/>
                <a:gd name="connsiteY6" fmla="*/ 929370 h 929370"/>
                <a:gd name="connsiteX7" fmla="*/ 839077 w 2282989"/>
                <a:gd name="connsiteY7" fmla="*/ 725862 h 929370"/>
                <a:gd name="connsiteX8" fmla="*/ 823392 w 2282989"/>
                <a:gd name="connsiteY8" fmla="*/ 691477 h 929370"/>
                <a:gd name="connsiteX9" fmla="*/ 794146 w 2282989"/>
                <a:gd name="connsiteY9" fmla="*/ 680560 h 929370"/>
                <a:gd name="connsiteX10" fmla="*/ 721777 w 2282989"/>
                <a:gd name="connsiteY10" fmla="*/ 671788 h 929370"/>
                <a:gd name="connsiteX11" fmla="*/ 691771 w 2282989"/>
                <a:gd name="connsiteY11" fmla="*/ 675425 h 929370"/>
                <a:gd name="connsiteX12" fmla="*/ 691444 w 2282989"/>
                <a:gd name="connsiteY12" fmla="*/ 676029 h 929370"/>
                <a:gd name="connsiteX13" fmla="*/ 378000 w 2282989"/>
                <a:gd name="connsiteY13" fmla="*/ 842685 h 929370"/>
                <a:gd name="connsiteX14" fmla="*/ 0 w 2282989"/>
                <a:gd name="connsiteY14" fmla="*/ 464685 h 929370"/>
                <a:gd name="connsiteX15" fmla="*/ 378000 w 2282989"/>
                <a:gd name="connsiteY15" fmla="*/ 86685 h 929370"/>
                <a:gd name="connsiteX16" fmla="*/ 645287 w 2282989"/>
                <a:gd name="connsiteY16" fmla="*/ 197399 h 929370"/>
                <a:gd name="connsiteX17" fmla="*/ 686222 w 2282989"/>
                <a:gd name="connsiteY17" fmla="*/ 247013 h 929370"/>
                <a:gd name="connsiteX18" fmla="*/ 698309 w 2282989"/>
                <a:gd name="connsiteY18" fmla="*/ 248478 h 929370"/>
                <a:gd name="connsiteX19" fmla="*/ 770678 w 2282989"/>
                <a:gd name="connsiteY19" fmla="*/ 239706 h 929370"/>
                <a:gd name="connsiteX20" fmla="*/ 837846 w 2282989"/>
                <a:gd name="connsiteY20" fmla="*/ 214636 h 929370"/>
                <a:gd name="connsiteX21" fmla="*/ 861408 w 2282989"/>
                <a:gd name="connsiteY21" fmla="*/ 174176 h 929370"/>
                <a:gd name="connsiteX22" fmla="*/ 1082561 w 2282989"/>
                <a:gd name="connsiteY22" fmla="*/ 15580 h 929370"/>
                <a:gd name="connsiteX23" fmla="*/ 1129449 w 2282989"/>
                <a:gd name="connsiteY23" fmla="*/ 9956 h 929370"/>
                <a:gd name="connsiteX24" fmla="*/ 1129449 w 2282989"/>
                <a:gd name="connsiteY24" fmla="*/ 7828 h 929370"/>
                <a:gd name="connsiteX25" fmla="*/ 1147184 w 2282989"/>
                <a:gd name="connsiteY25" fmla="*/ 7828 h 929370"/>
                <a:gd name="connsiteX26" fmla="*/ 1160739 w 2282989"/>
                <a:gd name="connsiteY26" fmla="*/ 6202 h 929370"/>
                <a:gd name="connsiteX27" fmla="*/ 1174294 w 2282989"/>
                <a:gd name="connsiteY27" fmla="*/ 7828 h 929370"/>
                <a:gd name="connsiteX28" fmla="*/ 1829820 w 2282989"/>
                <a:gd name="connsiteY28" fmla="*/ 7828 h 929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282989" h="929370">
                  <a:moveTo>
                    <a:pt x="1895078" y="0"/>
                  </a:moveTo>
                  <a:cubicBezTo>
                    <a:pt x="2109315" y="0"/>
                    <a:pt x="2282989" y="206658"/>
                    <a:pt x="2282989" y="461584"/>
                  </a:cubicBezTo>
                  <a:cubicBezTo>
                    <a:pt x="2282989" y="716510"/>
                    <a:pt x="2109315" y="923168"/>
                    <a:pt x="1895078" y="923168"/>
                  </a:cubicBezTo>
                  <a:lnTo>
                    <a:pt x="1863674" y="919401"/>
                  </a:lnTo>
                  <a:lnTo>
                    <a:pt x="1863674" y="922846"/>
                  </a:lnTo>
                  <a:lnTo>
                    <a:pt x="1215126" y="922846"/>
                  </a:lnTo>
                  <a:lnTo>
                    <a:pt x="1160739" y="929370"/>
                  </a:lnTo>
                  <a:cubicBezTo>
                    <a:pt x="1026841" y="929370"/>
                    <a:pt x="908788" y="848644"/>
                    <a:pt x="839077" y="725862"/>
                  </a:cubicBezTo>
                  <a:lnTo>
                    <a:pt x="823392" y="691477"/>
                  </a:lnTo>
                  <a:lnTo>
                    <a:pt x="794146" y="680560"/>
                  </a:lnTo>
                  <a:cubicBezTo>
                    <a:pt x="770770" y="674809"/>
                    <a:pt x="746567" y="671788"/>
                    <a:pt x="721777" y="671788"/>
                  </a:cubicBezTo>
                  <a:lnTo>
                    <a:pt x="691771" y="675425"/>
                  </a:lnTo>
                  <a:lnTo>
                    <a:pt x="691444" y="676029"/>
                  </a:lnTo>
                  <a:cubicBezTo>
                    <a:pt x="623514" y="776577"/>
                    <a:pt x="508478" y="842685"/>
                    <a:pt x="378000" y="842685"/>
                  </a:cubicBezTo>
                  <a:cubicBezTo>
                    <a:pt x="169236" y="842685"/>
                    <a:pt x="0" y="673449"/>
                    <a:pt x="0" y="464685"/>
                  </a:cubicBezTo>
                  <a:cubicBezTo>
                    <a:pt x="0" y="255921"/>
                    <a:pt x="169236" y="86685"/>
                    <a:pt x="378000" y="86685"/>
                  </a:cubicBezTo>
                  <a:cubicBezTo>
                    <a:pt x="482382" y="86685"/>
                    <a:pt x="576882" y="128994"/>
                    <a:pt x="645287" y="197399"/>
                  </a:cubicBezTo>
                  <a:lnTo>
                    <a:pt x="686222" y="247013"/>
                  </a:lnTo>
                  <a:lnTo>
                    <a:pt x="698309" y="248478"/>
                  </a:lnTo>
                  <a:cubicBezTo>
                    <a:pt x="723099" y="248478"/>
                    <a:pt x="747302" y="245458"/>
                    <a:pt x="770678" y="239706"/>
                  </a:cubicBezTo>
                  <a:lnTo>
                    <a:pt x="837846" y="214636"/>
                  </a:lnTo>
                  <a:lnTo>
                    <a:pt x="861408" y="174176"/>
                  </a:lnTo>
                  <a:cubicBezTo>
                    <a:pt x="916746" y="94387"/>
                    <a:pt x="994179" y="37101"/>
                    <a:pt x="1082561" y="15580"/>
                  </a:cubicBezTo>
                  <a:lnTo>
                    <a:pt x="1129449" y="9956"/>
                  </a:lnTo>
                  <a:lnTo>
                    <a:pt x="1129449" y="7828"/>
                  </a:lnTo>
                  <a:lnTo>
                    <a:pt x="1147184" y="7828"/>
                  </a:lnTo>
                  <a:lnTo>
                    <a:pt x="1160739" y="6202"/>
                  </a:lnTo>
                  <a:lnTo>
                    <a:pt x="1174294" y="7828"/>
                  </a:lnTo>
                  <a:lnTo>
                    <a:pt x="1829820" y="7828"/>
                  </a:lnTo>
                  <a:close/>
                </a:path>
              </a:pathLst>
            </a:cu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1021669" y="5494645"/>
              <a:ext cx="1390436" cy="842499"/>
            </a:xfrm>
            <a:custGeom>
              <a:avLst/>
              <a:gdLst>
                <a:gd name="connsiteX0" fmla="*/ 347608 w 1390436"/>
                <a:gd name="connsiteY0" fmla="*/ 0 h 842499"/>
                <a:gd name="connsiteX1" fmla="*/ 1075798 w 1390436"/>
                <a:gd name="connsiteY1" fmla="*/ 0 h 842499"/>
                <a:gd name="connsiteX2" fmla="*/ 1075798 w 1390436"/>
                <a:gd name="connsiteY2" fmla="*/ 4029 h 842499"/>
                <a:gd name="connsiteX3" fmla="*/ 1112882 w 1390436"/>
                <a:gd name="connsiteY3" fmla="*/ 8559 h 842499"/>
                <a:gd name="connsiteX4" fmla="*/ 1390436 w 1390436"/>
                <a:gd name="connsiteY4" fmla="*/ 421250 h 842499"/>
                <a:gd name="connsiteX5" fmla="*/ 1112882 w 1390436"/>
                <a:gd name="connsiteY5" fmla="*/ 833941 h 842499"/>
                <a:gd name="connsiteX6" fmla="*/ 1075798 w 1390436"/>
                <a:gd name="connsiteY6" fmla="*/ 838471 h 842499"/>
                <a:gd name="connsiteX7" fmla="*/ 1075798 w 1390436"/>
                <a:gd name="connsiteY7" fmla="*/ 842497 h 842499"/>
                <a:gd name="connsiteX8" fmla="*/ 1042843 w 1390436"/>
                <a:gd name="connsiteY8" fmla="*/ 842497 h 842499"/>
                <a:gd name="connsiteX9" fmla="*/ 1042827 w 1390436"/>
                <a:gd name="connsiteY9" fmla="*/ 842499 h 842499"/>
                <a:gd name="connsiteX10" fmla="*/ 1042811 w 1390436"/>
                <a:gd name="connsiteY10" fmla="*/ 842497 h 842499"/>
                <a:gd name="connsiteX11" fmla="*/ 347625 w 1390436"/>
                <a:gd name="connsiteY11" fmla="*/ 842497 h 842499"/>
                <a:gd name="connsiteX12" fmla="*/ 347609 w 1390436"/>
                <a:gd name="connsiteY12" fmla="*/ 842499 h 842499"/>
                <a:gd name="connsiteX13" fmla="*/ 0 w 1390436"/>
                <a:gd name="connsiteY13" fmla="*/ 421250 h 842499"/>
                <a:gd name="connsiteX14" fmla="*/ 277554 w 1390436"/>
                <a:gd name="connsiteY14" fmla="*/ 8559 h 842499"/>
                <a:gd name="connsiteX15" fmla="*/ 347608 w 1390436"/>
                <a:gd name="connsiteY15" fmla="*/ 1 h 842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90436" h="842499">
                  <a:moveTo>
                    <a:pt x="347608" y="0"/>
                  </a:moveTo>
                  <a:lnTo>
                    <a:pt x="1075798" y="0"/>
                  </a:lnTo>
                  <a:lnTo>
                    <a:pt x="1075798" y="4029"/>
                  </a:lnTo>
                  <a:lnTo>
                    <a:pt x="1112882" y="8559"/>
                  </a:lnTo>
                  <a:cubicBezTo>
                    <a:pt x="1271282" y="47839"/>
                    <a:pt x="1390436" y="217682"/>
                    <a:pt x="1390436" y="421250"/>
                  </a:cubicBezTo>
                  <a:cubicBezTo>
                    <a:pt x="1390436" y="624818"/>
                    <a:pt x="1271282" y="794661"/>
                    <a:pt x="1112882" y="833941"/>
                  </a:cubicBezTo>
                  <a:lnTo>
                    <a:pt x="1075798" y="838471"/>
                  </a:lnTo>
                  <a:lnTo>
                    <a:pt x="1075798" y="842497"/>
                  </a:lnTo>
                  <a:lnTo>
                    <a:pt x="1042843" y="842497"/>
                  </a:lnTo>
                  <a:lnTo>
                    <a:pt x="1042827" y="842499"/>
                  </a:lnTo>
                  <a:lnTo>
                    <a:pt x="1042811" y="842497"/>
                  </a:lnTo>
                  <a:lnTo>
                    <a:pt x="347625" y="842497"/>
                  </a:lnTo>
                  <a:lnTo>
                    <a:pt x="347609" y="842499"/>
                  </a:lnTo>
                  <a:cubicBezTo>
                    <a:pt x="155630" y="842499"/>
                    <a:pt x="0" y="653899"/>
                    <a:pt x="0" y="421250"/>
                  </a:cubicBezTo>
                  <a:cubicBezTo>
                    <a:pt x="0" y="217682"/>
                    <a:pt x="119154" y="47839"/>
                    <a:pt x="277554" y="8559"/>
                  </a:cubicBezTo>
                  <a:lnTo>
                    <a:pt x="347608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08058" y="5685061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组织整理</a:t>
              </a:r>
            </a:p>
          </p:txBody>
        </p:sp>
        <p:sp>
          <p:nvSpPr>
            <p:cNvPr id="79" name="椭圆 78"/>
            <p:cNvSpPr/>
            <p:nvPr/>
          </p:nvSpPr>
          <p:spPr>
            <a:xfrm>
              <a:off x="272274" y="5645895"/>
              <a:ext cx="540000" cy="54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374600" y="5715840"/>
              <a:ext cx="3513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Broadway" panose="04040905080B02020502" pitchFamily="82" charset="0"/>
                  <a:ea typeface="微软雅黑" panose="020B0503020204020204" pitchFamily="34" charset="-122"/>
                </a:rPr>
                <a:t>3</a:t>
              </a:r>
              <a:endParaRPr lang="zh-CN" altLang="en-US" sz="2000" b="1" dirty="0" smtClean="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79118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8000">
              <a:schemeClr val="accent1">
                <a:lumMod val="5000"/>
                <a:lumOff val="95000"/>
              </a:schemeClr>
            </a:gs>
            <a:gs pos="85000">
              <a:schemeClr val="bg1">
                <a:lumMod val="85000"/>
              </a:schemeClr>
            </a:gs>
            <a:gs pos="100000">
              <a:schemeClr val="bg1">
                <a:lumMod val="75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 rot="19502761">
            <a:off x="3198400" y="2476329"/>
            <a:ext cx="1210296" cy="2549566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0" name="组合 59"/>
          <p:cNvGrpSpPr/>
          <p:nvPr/>
        </p:nvGrpSpPr>
        <p:grpSpPr>
          <a:xfrm rot="20444060">
            <a:off x="2455921" y="4963834"/>
            <a:ext cx="2708132" cy="779318"/>
            <a:chOff x="4959083" y="3513469"/>
            <a:chExt cx="2708132" cy="779318"/>
          </a:xfrm>
        </p:grpSpPr>
        <p:grpSp>
          <p:nvGrpSpPr>
            <p:cNvPr id="36" name="组合 35"/>
            <p:cNvGrpSpPr/>
            <p:nvPr/>
          </p:nvGrpSpPr>
          <p:grpSpPr>
            <a:xfrm>
              <a:off x="4959083" y="3513469"/>
              <a:ext cx="2708132" cy="779318"/>
              <a:chOff x="2133599" y="4028641"/>
              <a:chExt cx="2708132" cy="779318"/>
            </a:xfrm>
          </p:grpSpPr>
          <p:sp>
            <p:nvSpPr>
              <p:cNvPr id="37" name="任意多边形 36"/>
              <p:cNvSpPr/>
              <p:nvPr/>
            </p:nvSpPr>
            <p:spPr>
              <a:xfrm>
                <a:off x="2133599" y="4028641"/>
                <a:ext cx="2708132" cy="779318"/>
              </a:xfrm>
              <a:custGeom>
                <a:avLst/>
                <a:gdLst>
                  <a:gd name="connsiteX0" fmla="*/ 313459 w 2708132"/>
                  <a:gd name="connsiteY0" fmla="*/ 0 h 779318"/>
                  <a:gd name="connsiteX1" fmla="*/ 342467 w 2708132"/>
                  <a:gd name="connsiteY1" fmla="*/ 3635 h 779318"/>
                  <a:gd name="connsiteX2" fmla="*/ 342467 w 2708132"/>
                  <a:gd name="connsiteY2" fmla="*/ 0 h 779318"/>
                  <a:gd name="connsiteX3" fmla="*/ 2365664 w 2708132"/>
                  <a:gd name="connsiteY3" fmla="*/ 0 h 779318"/>
                  <a:gd name="connsiteX4" fmla="*/ 2365664 w 2708132"/>
                  <a:gd name="connsiteY4" fmla="*/ 3635 h 779318"/>
                  <a:gd name="connsiteX5" fmla="*/ 2394673 w 2708132"/>
                  <a:gd name="connsiteY5" fmla="*/ 0 h 779318"/>
                  <a:gd name="connsiteX6" fmla="*/ 2708132 w 2708132"/>
                  <a:gd name="connsiteY6" fmla="*/ 389659 h 779318"/>
                  <a:gd name="connsiteX7" fmla="*/ 2394673 w 2708132"/>
                  <a:gd name="connsiteY7" fmla="*/ 779318 h 779318"/>
                  <a:gd name="connsiteX8" fmla="*/ 2365664 w 2708132"/>
                  <a:gd name="connsiteY8" fmla="*/ 775683 h 779318"/>
                  <a:gd name="connsiteX9" fmla="*/ 2365664 w 2708132"/>
                  <a:gd name="connsiteY9" fmla="*/ 779318 h 779318"/>
                  <a:gd name="connsiteX10" fmla="*/ 342467 w 2708132"/>
                  <a:gd name="connsiteY10" fmla="*/ 779318 h 779318"/>
                  <a:gd name="connsiteX11" fmla="*/ 342467 w 2708132"/>
                  <a:gd name="connsiteY11" fmla="*/ 775683 h 779318"/>
                  <a:gd name="connsiteX12" fmla="*/ 313459 w 2708132"/>
                  <a:gd name="connsiteY12" fmla="*/ 779318 h 779318"/>
                  <a:gd name="connsiteX13" fmla="*/ 0 w 2708132"/>
                  <a:gd name="connsiteY13" fmla="*/ 389659 h 779318"/>
                  <a:gd name="connsiteX14" fmla="*/ 313459 w 2708132"/>
                  <a:gd name="connsiteY14" fmla="*/ 0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08132" h="779318">
                    <a:moveTo>
                      <a:pt x="313459" y="0"/>
                    </a:moveTo>
                    <a:lnTo>
                      <a:pt x="342467" y="3635"/>
                    </a:lnTo>
                    <a:lnTo>
                      <a:pt x="342467" y="0"/>
                    </a:lnTo>
                    <a:lnTo>
                      <a:pt x="2365664" y="0"/>
                    </a:lnTo>
                    <a:lnTo>
                      <a:pt x="2365664" y="3635"/>
                    </a:lnTo>
                    <a:lnTo>
                      <a:pt x="2394673" y="0"/>
                    </a:lnTo>
                    <a:cubicBezTo>
                      <a:pt x="2567792" y="0"/>
                      <a:pt x="2708132" y="174456"/>
                      <a:pt x="2708132" y="389659"/>
                    </a:cubicBezTo>
                    <a:cubicBezTo>
                      <a:pt x="2708132" y="604862"/>
                      <a:pt x="2567792" y="779318"/>
                      <a:pt x="2394673" y="779318"/>
                    </a:cubicBezTo>
                    <a:lnTo>
                      <a:pt x="2365664" y="775683"/>
                    </a:lnTo>
                    <a:lnTo>
                      <a:pt x="2365664" y="779318"/>
                    </a:lnTo>
                    <a:lnTo>
                      <a:pt x="342467" y="779318"/>
                    </a:lnTo>
                    <a:lnTo>
                      <a:pt x="342467" y="775683"/>
                    </a:lnTo>
                    <a:lnTo>
                      <a:pt x="313459" y="779318"/>
                    </a:lnTo>
                    <a:cubicBezTo>
                      <a:pt x="140340" y="779318"/>
                      <a:pt x="0" y="604862"/>
                      <a:pt x="0" y="389659"/>
                    </a:cubicBezTo>
                    <a:cubicBezTo>
                      <a:pt x="0" y="174456"/>
                      <a:pt x="140340" y="0"/>
                      <a:pt x="313459" y="0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>
                <a:off x="2162607" y="4080595"/>
                <a:ext cx="2650116" cy="675411"/>
              </a:xfrm>
              <a:custGeom>
                <a:avLst/>
                <a:gdLst>
                  <a:gd name="connsiteX0" fmla="*/ 268866 w 2650116"/>
                  <a:gd name="connsiteY0" fmla="*/ 0 h 675411"/>
                  <a:gd name="connsiteX1" fmla="*/ 2336657 w 2650116"/>
                  <a:gd name="connsiteY1" fmla="*/ 0 h 675411"/>
                  <a:gd name="connsiteX2" fmla="*/ 2336657 w 2650116"/>
                  <a:gd name="connsiteY2" fmla="*/ 3473 h 675411"/>
                  <a:gd name="connsiteX3" fmla="*/ 2365665 w 2650116"/>
                  <a:gd name="connsiteY3" fmla="*/ 1 h 675411"/>
                  <a:gd name="connsiteX4" fmla="*/ 2650116 w 2650116"/>
                  <a:gd name="connsiteY4" fmla="*/ 337706 h 675411"/>
                  <a:gd name="connsiteX5" fmla="*/ 2365665 w 2650116"/>
                  <a:gd name="connsiteY5" fmla="*/ 675411 h 675411"/>
                  <a:gd name="connsiteX6" fmla="*/ 2336657 w 2650116"/>
                  <a:gd name="connsiteY6" fmla="*/ 671940 h 675411"/>
                  <a:gd name="connsiteX7" fmla="*/ 2336657 w 2650116"/>
                  <a:gd name="connsiteY7" fmla="*/ 675409 h 675411"/>
                  <a:gd name="connsiteX8" fmla="*/ 284468 w 2650116"/>
                  <a:gd name="connsiteY8" fmla="*/ 675409 h 675411"/>
                  <a:gd name="connsiteX9" fmla="*/ 284451 w 2650116"/>
                  <a:gd name="connsiteY9" fmla="*/ 675411 h 675411"/>
                  <a:gd name="connsiteX10" fmla="*/ 284434 w 2650116"/>
                  <a:gd name="connsiteY10" fmla="*/ 675409 h 675411"/>
                  <a:gd name="connsiteX11" fmla="*/ 268866 w 2650116"/>
                  <a:gd name="connsiteY11" fmla="*/ 675409 h 675411"/>
                  <a:gd name="connsiteX12" fmla="*/ 268866 w 2650116"/>
                  <a:gd name="connsiteY12" fmla="*/ 673546 h 675411"/>
                  <a:gd name="connsiteX13" fmla="*/ 227124 w 2650116"/>
                  <a:gd name="connsiteY13" fmla="*/ 668550 h 675411"/>
                  <a:gd name="connsiteX14" fmla="*/ 0 w 2650116"/>
                  <a:gd name="connsiteY14" fmla="*/ 337706 h 675411"/>
                  <a:gd name="connsiteX15" fmla="*/ 227124 w 2650116"/>
                  <a:gd name="connsiteY15" fmla="*/ 6862 h 675411"/>
                  <a:gd name="connsiteX16" fmla="*/ 268866 w 2650116"/>
                  <a:gd name="connsiteY16" fmla="*/ 1866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50116" h="675411">
                    <a:moveTo>
                      <a:pt x="268866" y="0"/>
                    </a:moveTo>
                    <a:lnTo>
                      <a:pt x="2336657" y="0"/>
                    </a:lnTo>
                    <a:lnTo>
                      <a:pt x="2336657" y="3473"/>
                    </a:lnTo>
                    <a:lnTo>
                      <a:pt x="2365665" y="1"/>
                    </a:lnTo>
                    <a:cubicBezTo>
                      <a:pt x="2522763" y="1"/>
                      <a:pt x="2650116" y="151197"/>
                      <a:pt x="2650116" y="337706"/>
                    </a:cubicBezTo>
                    <a:cubicBezTo>
                      <a:pt x="2650116" y="524215"/>
                      <a:pt x="2522763" y="675411"/>
                      <a:pt x="2365665" y="675411"/>
                    </a:cubicBezTo>
                    <a:lnTo>
                      <a:pt x="2336657" y="671940"/>
                    </a:lnTo>
                    <a:lnTo>
                      <a:pt x="2336657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4" y="675409"/>
                    </a:lnTo>
                    <a:lnTo>
                      <a:pt x="268866" y="675409"/>
                    </a:lnTo>
                    <a:lnTo>
                      <a:pt x="268866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6" y="1866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5075958" y="3686191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清空收集篮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 rot="1190844">
            <a:off x="4444689" y="5151162"/>
            <a:ext cx="2737140" cy="779318"/>
            <a:chOff x="4405384" y="5797306"/>
            <a:chExt cx="2737140" cy="779318"/>
          </a:xfrm>
        </p:grpSpPr>
        <p:grpSp>
          <p:nvGrpSpPr>
            <p:cNvPr id="45" name="组合 44"/>
            <p:cNvGrpSpPr/>
            <p:nvPr/>
          </p:nvGrpSpPr>
          <p:grpSpPr>
            <a:xfrm>
              <a:off x="4405384" y="5797306"/>
              <a:ext cx="2708132" cy="779318"/>
              <a:chOff x="2133599" y="4028641"/>
              <a:chExt cx="2708132" cy="779318"/>
            </a:xfrm>
          </p:grpSpPr>
          <p:sp>
            <p:nvSpPr>
              <p:cNvPr id="46" name="任意多边形 45"/>
              <p:cNvSpPr/>
              <p:nvPr/>
            </p:nvSpPr>
            <p:spPr>
              <a:xfrm>
                <a:off x="2133599" y="4028641"/>
                <a:ext cx="2708132" cy="779318"/>
              </a:xfrm>
              <a:custGeom>
                <a:avLst/>
                <a:gdLst>
                  <a:gd name="connsiteX0" fmla="*/ 313459 w 2708132"/>
                  <a:gd name="connsiteY0" fmla="*/ 0 h 779318"/>
                  <a:gd name="connsiteX1" fmla="*/ 342467 w 2708132"/>
                  <a:gd name="connsiteY1" fmla="*/ 3635 h 779318"/>
                  <a:gd name="connsiteX2" fmla="*/ 342467 w 2708132"/>
                  <a:gd name="connsiteY2" fmla="*/ 0 h 779318"/>
                  <a:gd name="connsiteX3" fmla="*/ 2365664 w 2708132"/>
                  <a:gd name="connsiteY3" fmla="*/ 0 h 779318"/>
                  <a:gd name="connsiteX4" fmla="*/ 2365664 w 2708132"/>
                  <a:gd name="connsiteY4" fmla="*/ 3635 h 779318"/>
                  <a:gd name="connsiteX5" fmla="*/ 2394673 w 2708132"/>
                  <a:gd name="connsiteY5" fmla="*/ 0 h 779318"/>
                  <a:gd name="connsiteX6" fmla="*/ 2708132 w 2708132"/>
                  <a:gd name="connsiteY6" fmla="*/ 389659 h 779318"/>
                  <a:gd name="connsiteX7" fmla="*/ 2394673 w 2708132"/>
                  <a:gd name="connsiteY7" fmla="*/ 779318 h 779318"/>
                  <a:gd name="connsiteX8" fmla="*/ 2365664 w 2708132"/>
                  <a:gd name="connsiteY8" fmla="*/ 775683 h 779318"/>
                  <a:gd name="connsiteX9" fmla="*/ 2365664 w 2708132"/>
                  <a:gd name="connsiteY9" fmla="*/ 779318 h 779318"/>
                  <a:gd name="connsiteX10" fmla="*/ 342467 w 2708132"/>
                  <a:gd name="connsiteY10" fmla="*/ 779318 h 779318"/>
                  <a:gd name="connsiteX11" fmla="*/ 342467 w 2708132"/>
                  <a:gd name="connsiteY11" fmla="*/ 775683 h 779318"/>
                  <a:gd name="connsiteX12" fmla="*/ 313459 w 2708132"/>
                  <a:gd name="connsiteY12" fmla="*/ 779318 h 779318"/>
                  <a:gd name="connsiteX13" fmla="*/ 0 w 2708132"/>
                  <a:gd name="connsiteY13" fmla="*/ 389659 h 779318"/>
                  <a:gd name="connsiteX14" fmla="*/ 313459 w 2708132"/>
                  <a:gd name="connsiteY14" fmla="*/ 0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08132" h="779318">
                    <a:moveTo>
                      <a:pt x="313459" y="0"/>
                    </a:moveTo>
                    <a:lnTo>
                      <a:pt x="342467" y="3635"/>
                    </a:lnTo>
                    <a:lnTo>
                      <a:pt x="342467" y="0"/>
                    </a:lnTo>
                    <a:lnTo>
                      <a:pt x="2365664" y="0"/>
                    </a:lnTo>
                    <a:lnTo>
                      <a:pt x="2365664" y="3635"/>
                    </a:lnTo>
                    <a:lnTo>
                      <a:pt x="2394673" y="0"/>
                    </a:lnTo>
                    <a:cubicBezTo>
                      <a:pt x="2567792" y="0"/>
                      <a:pt x="2708132" y="174456"/>
                      <a:pt x="2708132" y="389659"/>
                    </a:cubicBezTo>
                    <a:cubicBezTo>
                      <a:pt x="2708132" y="604862"/>
                      <a:pt x="2567792" y="779318"/>
                      <a:pt x="2394673" y="779318"/>
                    </a:cubicBezTo>
                    <a:lnTo>
                      <a:pt x="2365664" y="775683"/>
                    </a:lnTo>
                    <a:lnTo>
                      <a:pt x="2365664" y="779318"/>
                    </a:lnTo>
                    <a:lnTo>
                      <a:pt x="342467" y="779318"/>
                    </a:lnTo>
                    <a:lnTo>
                      <a:pt x="342467" y="775683"/>
                    </a:lnTo>
                    <a:lnTo>
                      <a:pt x="313459" y="779318"/>
                    </a:lnTo>
                    <a:cubicBezTo>
                      <a:pt x="140340" y="779318"/>
                      <a:pt x="0" y="604862"/>
                      <a:pt x="0" y="389659"/>
                    </a:cubicBezTo>
                    <a:cubicBezTo>
                      <a:pt x="0" y="174456"/>
                      <a:pt x="140340" y="0"/>
                      <a:pt x="313459" y="0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任意多边形 46"/>
              <p:cNvSpPr/>
              <p:nvPr/>
            </p:nvSpPr>
            <p:spPr>
              <a:xfrm>
                <a:off x="2162607" y="4080595"/>
                <a:ext cx="2650116" cy="675411"/>
              </a:xfrm>
              <a:custGeom>
                <a:avLst/>
                <a:gdLst>
                  <a:gd name="connsiteX0" fmla="*/ 268866 w 2650116"/>
                  <a:gd name="connsiteY0" fmla="*/ 0 h 675411"/>
                  <a:gd name="connsiteX1" fmla="*/ 2336657 w 2650116"/>
                  <a:gd name="connsiteY1" fmla="*/ 0 h 675411"/>
                  <a:gd name="connsiteX2" fmla="*/ 2336657 w 2650116"/>
                  <a:gd name="connsiteY2" fmla="*/ 3473 h 675411"/>
                  <a:gd name="connsiteX3" fmla="*/ 2365665 w 2650116"/>
                  <a:gd name="connsiteY3" fmla="*/ 1 h 675411"/>
                  <a:gd name="connsiteX4" fmla="*/ 2650116 w 2650116"/>
                  <a:gd name="connsiteY4" fmla="*/ 337706 h 675411"/>
                  <a:gd name="connsiteX5" fmla="*/ 2365665 w 2650116"/>
                  <a:gd name="connsiteY5" fmla="*/ 675411 h 675411"/>
                  <a:gd name="connsiteX6" fmla="*/ 2336657 w 2650116"/>
                  <a:gd name="connsiteY6" fmla="*/ 671940 h 675411"/>
                  <a:gd name="connsiteX7" fmla="*/ 2336657 w 2650116"/>
                  <a:gd name="connsiteY7" fmla="*/ 675409 h 675411"/>
                  <a:gd name="connsiteX8" fmla="*/ 284468 w 2650116"/>
                  <a:gd name="connsiteY8" fmla="*/ 675409 h 675411"/>
                  <a:gd name="connsiteX9" fmla="*/ 284451 w 2650116"/>
                  <a:gd name="connsiteY9" fmla="*/ 675411 h 675411"/>
                  <a:gd name="connsiteX10" fmla="*/ 284434 w 2650116"/>
                  <a:gd name="connsiteY10" fmla="*/ 675409 h 675411"/>
                  <a:gd name="connsiteX11" fmla="*/ 268866 w 2650116"/>
                  <a:gd name="connsiteY11" fmla="*/ 675409 h 675411"/>
                  <a:gd name="connsiteX12" fmla="*/ 268866 w 2650116"/>
                  <a:gd name="connsiteY12" fmla="*/ 673546 h 675411"/>
                  <a:gd name="connsiteX13" fmla="*/ 227124 w 2650116"/>
                  <a:gd name="connsiteY13" fmla="*/ 668550 h 675411"/>
                  <a:gd name="connsiteX14" fmla="*/ 0 w 2650116"/>
                  <a:gd name="connsiteY14" fmla="*/ 337706 h 675411"/>
                  <a:gd name="connsiteX15" fmla="*/ 227124 w 2650116"/>
                  <a:gd name="connsiteY15" fmla="*/ 6862 h 675411"/>
                  <a:gd name="connsiteX16" fmla="*/ 268866 w 2650116"/>
                  <a:gd name="connsiteY16" fmla="*/ 1866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50116" h="675411">
                    <a:moveTo>
                      <a:pt x="268866" y="0"/>
                    </a:moveTo>
                    <a:lnTo>
                      <a:pt x="2336657" y="0"/>
                    </a:lnTo>
                    <a:lnTo>
                      <a:pt x="2336657" y="3473"/>
                    </a:lnTo>
                    <a:lnTo>
                      <a:pt x="2365665" y="1"/>
                    </a:lnTo>
                    <a:cubicBezTo>
                      <a:pt x="2522763" y="1"/>
                      <a:pt x="2650116" y="151197"/>
                      <a:pt x="2650116" y="337706"/>
                    </a:cubicBezTo>
                    <a:cubicBezTo>
                      <a:pt x="2650116" y="524215"/>
                      <a:pt x="2522763" y="675411"/>
                      <a:pt x="2365665" y="675411"/>
                    </a:cubicBezTo>
                    <a:lnTo>
                      <a:pt x="2336657" y="671940"/>
                    </a:lnTo>
                    <a:lnTo>
                      <a:pt x="2336657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4" y="675409"/>
                    </a:lnTo>
                    <a:lnTo>
                      <a:pt x="268866" y="675409"/>
                    </a:lnTo>
                    <a:lnTo>
                      <a:pt x="268866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6" y="1866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4830673" y="5986910"/>
              <a:ext cx="23118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整理收集到的资料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 rot="20911304">
            <a:off x="414938" y="2668764"/>
            <a:ext cx="2708132" cy="779318"/>
            <a:chOff x="752066" y="3404970"/>
            <a:chExt cx="2708132" cy="779318"/>
          </a:xfrm>
        </p:grpSpPr>
        <p:grpSp>
          <p:nvGrpSpPr>
            <p:cNvPr id="39" name="组合 38"/>
            <p:cNvGrpSpPr/>
            <p:nvPr/>
          </p:nvGrpSpPr>
          <p:grpSpPr>
            <a:xfrm>
              <a:off x="752066" y="3404970"/>
              <a:ext cx="2708132" cy="779318"/>
              <a:chOff x="2133599" y="4028641"/>
              <a:chExt cx="2708132" cy="779318"/>
            </a:xfrm>
          </p:grpSpPr>
          <p:sp>
            <p:nvSpPr>
              <p:cNvPr id="40" name="任意多边形 39"/>
              <p:cNvSpPr/>
              <p:nvPr/>
            </p:nvSpPr>
            <p:spPr>
              <a:xfrm>
                <a:off x="2133599" y="4028641"/>
                <a:ext cx="2708132" cy="779318"/>
              </a:xfrm>
              <a:custGeom>
                <a:avLst/>
                <a:gdLst>
                  <a:gd name="connsiteX0" fmla="*/ 313459 w 2708132"/>
                  <a:gd name="connsiteY0" fmla="*/ 0 h 779318"/>
                  <a:gd name="connsiteX1" fmla="*/ 342467 w 2708132"/>
                  <a:gd name="connsiteY1" fmla="*/ 3635 h 779318"/>
                  <a:gd name="connsiteX2" fmla="*/ 342467 w 2708132"/>
                  <a:gd name="connsiteY2" fmla="*/ 0 h 779318"/>
                  <a:gd name="connsiteX3" fmla="*/ 2365664 w 2708132"/>
                  <a:gd name="connsiteY3" fmla="*/ 0 h 779318"/>
                  <a:gd name="connsiteX4" fmla="*/ 2365664 w 2708132"/>
                  <a:gd name="connsiteY4" fmla="*/ 3635 h 779318"/>
                  <a:gd name="connsiteX5" fmla="*/ 2394673 w 2708132"/>
                  <a:gd name="connsiteY5" fmla="*/ 0 h 779318"/>
                  <a:gd name="connsiteX6" fmla="*/ 2708132 w 2708132"/>
                  <a:gd name="connsiteY6" fmla="*/ 389659 h 779318"/>
                  <a:gd name="connsiteX7" fmla="*/ 2394673 w 2708132"/>
                  <a:gd name="connsiteY7" fmla="*/ 779318 h 779318"/>
                  <a:gd name="connsiteX8" fmla="*/ 2365664 w 2708132"/>
                  <a:gd name="connsiteY8" fmla="*/ 775683 h 779318"/>
                  <a:gd name="connsiteX9" fmla="*/ 2365664 w 2708132"/>
                  <a:gd name="connsiteY9" fmla="*/ 779318 h 779318"/>
                  <a:gd name="connsiteX10" fmla="*/ 342467 w 2708132"/>
                  <a:gd name="connsiteY10" fmla="*/ 779318 h 779318"/>
                  <a:gd name="connsiteX11" fmla="*/ 342467 w 2708132"/>
                  <a:gd name="connsiteY11" fmla="*/ 775683 h 779318"/>
                  <a:gd name="connsiteX12" fmla="*/ 313459 w 2708132"/>
                  <a:gd name="connsiteY12" fmla="*/ 779318 h 779318"/>
                  <a:gd name="connsiteX13" fmla="*/ 0 w 2708132"/>
                  <a:gd name="connsiteY13" fmla="*/ 389659 h 779318"/>
                  <a:gd name="connsiteX14" fmla="*/ 313459 w 2708132"/>
                  <a:gd name="connsiteY14" fmla="*/ 0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08132" h="779318">
                    <a:moveTo>
                      <a:pt x="313459" y="0"/>
                    </a:moveTo>
                    <a:lnTo>
                      <a:pt x="342467" y="3635"/>
                    </a:lnTo>
                    <a:lnTo>
                      <a:pt x="342467" y="0"/>
                    </a:lnTo>
                    <a:lnTo>
                      <a:pt x="2365664" y="0"/>
                    </a:lnTo>
                    <a:lnTo>
                      <a:pt x="2365664" y="3635"/>
                    </a:lnTo>
                    <a:lnTo>
                      <a:pt x="2394673" y="0"/>
                    </a:lnTo>
                    <a:cubicBezTo>
                      <a:pt x="2567792" y="0"/>
                      <a:pt x="2708132" y="174456"/>
                      <a:pt x="2708132" y="389659"/>
                    </a:cubicBezTo>
                    <a:cubicBezTo>
                      <a:pt x="2708132" y="604862"/>
                      <a:pt x="2567792" y="779318"/>
                      <a:pt x="2394673" y="779318"/>
                    </a:cubicBezTo>
                    <a:lnTo>
                      <a:pt x="2365664" y="775683"/>
                    </a:lnTo>
                    <a:lnTo>
                      <a:pt x="2365664" y="779318"/>
                    </a:lnTo>
                    <a:lnTo>
                      <a:pt x="342467" y="779318"/>
                    </a:lnTo>
                    <a:lnTo>
                      <a:pt x="342467" y="775683"/>
                    </a:lnTo>
                    <a:lnTo>
                      <a:pt x="313459" y="779318"/>
                    </a:lnTo>
                    <a:cubicBezTo>
                      <a:pt x="140340" y="779318"/>
                      <a:pt x="0" y="604862"/>
                      <a:pt x="0" y="389659"/>
                    </a:cubicBezTo>
                    <a:cubicBezTo>
                      <a:pt x="0" y="174456"/>
                      <a:pt x="140340" y="0"/>
                      <a:pt x="313459" y="0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>
                <a:off x="2162607" y="4080595"/>
                <a:ext cx="2650116" cy="675411"/>
              </a:xfrm>
              <a:custGeom>
                <a:avLst/>
                <a:gdLst>
                  <a:gd name="connsiteX0" fmla="*/ 268866 w 2650116"/>
                  <a:gd name="connsiteY0" fmla="*/ 0 h 675411"/>
                  <a:gd name="connsiteX1" fmla="*/ 2336657 w 2650116"/>
                  <a:gd name="connsiteY1" fmla="*/ 0 h 675411"/>
                  <a:gd name="connsiteX2" fmla="*/ 2336657 w 2650116"/>
                  <a:gd name="connsiteY2" fmla="*/ 3473 h 675411"/>
                  <a:gd name="connsiteX3" fmla="*/ 2365665 w 2650116"/>
                  <a:gd name="connsiteY3" fmla="*/ 1 h 675411"/>
                  <a:gd name="connsiteX4" fmla="*/ 2650116 w 2650116"/>
                  <a:gd name="connsiteY4" fmla="*/ 337706 h 675411"/>
                  <a:gd name="connsiteX5" fmla="*/ 2365665 w 2650116"/>
                  <a:gd name="connsiteY5" fmla="*/ 675411 h 675411"/>
                  <a:gd name="connsiteX6" fmla="*/ 2336657 w 2650116"/>
                  <a:gd name="connsiteY6" fmla="*/ 671940 h 675411"/>
                  <a:gd name="connsiteX7" fmla="*/ 2336657 w 2650116"/>
                  <a:gd name="connsiteY7" fmla="*/ 675409 h 675411"/>
                  <a:gd name="connsiteX8" fmla="*/ 284468 w 2650116"/>
                  <a:gd name="connsiteY8" fmla="*/ 675409 h 675411"/>
                  <a:gd name="connsiteX9" fmla="*/ 284451 w 2650116"/>
                  <a:gd name="connsiteY9" fmla="*/ 675411 h 675411"/>
                  <a:gd name="connsiteX10" fmla="*/ 284434 w 2650116"/>
                  <a:gd name="connsiteY10" fmla="*/ 675409 h 675411"/>
                  <a:gd name="connsiteX11" fmla="*/ 268866 w 2650116"/>
                  <a:gd name="connsiteY11" fmla="*/ 675409 h 675411"/>
                  <a:gd name="connsiteX12" fmla="*/ 268866 w 2650116"/>
                  <a:gd name="connsiteY12" fmla="*/ 673546 h 675411"/>
                  <a:gd name="connsiteX13" fmla="*/ 227124 w 2650116"/>
                  <a:gd name="connsiteY13" fmla="*/ 668550 h 675411"/>
                  <a:gd name="connsiteX14" fmla="*/ 0 w 2650116"/>
                  <a:gd name="connsiteY14" fmla="*/ 337706 h 675411"/>
                  <a:gd name="connsiteX15" fmla="*/ 227124 w 2650116"/>
                  <a:gd name="connsiteY15" fmla="*/ 6862 h 675411"/>
                  <a:gd name="connsiteX16" fmla="*/ 268866 w 2650116"/>
                  <a:gd name="connsiteY16" fmla="*/ 1866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50116" h="675411">
                    <a:moveTo>
                      <a:pt x="268866" y="0"/>
                    </a:moveTo>
                    <a:lnTo>
                      <a:pt x="2336657" y="0"/>
                    </a:lnTo>
                    <a:lnTo>
                      <a:pt x="2336657" y="3473"/>
                    </a:lnTo>
                    <a:lnTo>
                      <a:pt x="2365665" y="1"/>
                    </a:lnTo>
                    <a:cubicBezTo>
                      <a:pt x="2522763" y="1"/>
                      <a:pt x="2650116" y="151197"/>
                      <a:pt x="2650116" y="337706"/>
                    </a:cubicBezTo>
                    <a:cubicBezTo>
                      <a:pt x="2650116" y="524215"/>
                      <a:pt x="2522763" y="675411"/>
                      <a:pt x="2365665" y="675411"/>
                    </a:cubicBezTo>
                    <a:lnTo>
                      <a:pt x="2336657" y="671940"/>
                    </a:lnTo>
                    <a:lnTo>
                      <a:pt x="2336657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4" y="675409"/>
                    </a:lnTo>
                    <a:lnTo>
                      <a:pt x="268866" y="675409"/>
                    </a:lnTo>
                    <a:lnTo>
                      <a:pt x="268866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6" y="1866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774358" y="3594574"/>
              <a:ext cx="24929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明天的规划是什么？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 rot="406139">
            <a:off x="638375" y="1832337"/>
            <a:ext cx="2708132" cy="779318"/>
            <a:chOff x="1160702" y="2218668"/>
            <a:chExt cx="2708132" cy="779318"/>
          </a:xfrm>
        </p:grpSpPr>
        <p:grpSp>
          <p:nvGrpSpPr>
            <p:cNvPr id="48" name="组合 47"/>
            <p:cNvGrpSpPr/>
            <p:nvPr/>
          </p:nvGrpSpPr>
          <p:grpSpPr>
            <a:xfrm>
              <a:off x="1160702" y="2218668"/>
              <a:ext cx="2708132" cy="779318"/>
              <a:chOff x="2133599" y="4028641"/>
              <a:chExt cx="2708132" cy="779318"/>
            </a:xfrm>
          </p:grpSpPr>
          <p:sp>
            <p:nvSpPr>
              <p:cNvPr id="49" name="任意多边形 48"/>
              <p:cNvSpPr/>
              <p:nvPr/>
            </p:nvSpPr>
            <p:spPr>
              <a:xfrm>
                <a:off x="2133599" y="4028641"/>
                <a:ext cx="2708132" cy="779318"/>
              </a:xfrm>
              <a:custGeom>
                <a:avLst/>
                <a:gdLst>
                  <a:gd name="connsiteX0" fmla="*/ 313459 w 2708132"/>
                  <a:gd name="connsiteY0" fmla="*/ 0 h 779318"/>
                  <a:gd name="connsiteX1" fmla="*/ 342467 w 2708132"/>
                  <a:gd name="connsiteY1" fmla="*/ 3635 h 779318"/>
                  <a:gd name="connsiteX2" fmla="*/ 342467 w 2708132"/>
                  <a:gd name="connsiteY2" fmla="*/ 0 h 779318"/>
                  <a:gd name="connsiteX3" fmla="*/ 2365664 w 2708132"/>
                  <a:gd name="connsiteY3" fmla="*/ 0 h 779318"/>
                  <a:gd name="connsiteX4" fmla="*/ 2365664 w 2708132"/>
                  <a:gd name="connsiteY4" fmla="*/ 3635 h 779318"/>
                  <a:gd name="connsiteX5" fmla="*/ 2394673 w 2708132"/>
                  <a:gd name="connsiteY5" fmla="*/ 0 h 779318"/>
                  <a:gd name="connsiteX6" fmla="*/ 2708132 w 2708132"/>
                  <a:gd name="connsiteY6" fmla="*/ 389659 h 779318"/>
                  <a:gd name="connsiteX7" fmla="*/ 2394673 w 2708132"/>
                  <a:gd name="connsiteY7" fmla="*/ 779318 h 779318"/>
                  <a:gd name="connsiteX8" fmla="*/ 2365664 w 2708132"/>
                  <a:gd name="connsiteY8" fmla="*/ 775683 h 779318"/>
                  <a:gd name="connsiteX9" fmla="*/ 2365664 w 2708132"/>
                  <a:gd name="connsiteY9" fmla="*/ 779318 h 779318"/>
                  <a:gd name="connsiteX10" fmla="*/ 342467 w 2708132"/>
                  <a:gd name="connsiteY10" fmla="*/ 779318 h 779318"/>
                  <a:gd name="connsiteX11" fmla="*/ 342467 w 2708132"/>
                  <a:gd name="connsiteY11" fmla="*/ 775683 h 779318"/>
                  <a:gd name="connsiteX12" fmla="*/ 313459 w 2708132"/>
                  <a:gd name="connsiteY12" fmla="*/ 779318 h 779318"/>
                  <a:gd name="connsiteX13" fmla="*/ 0 w 2708132"/>
                  <a:gd name="connsiteY13" fmla="*/ 389659 h 779318"/>
                  <a:gd name="connsiteX14" fmla="*/ 313459 w 2708132"/>
                  <a:gd name="connsiteY14" fmla="*/ 0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08132" h="779318">
                    <a:moveTo>
                      <a:pt x="313459" y="0"/>
                    </a:moveTo>
                    <a:lnTo>
                      <a:pt x="342467" y="3635"/>
                    </a:lnTo>
                    <a:lnTo>
                      <a:pt x="342467" y="0"/>
                    </a:lnTo>
                    <a:lnTo>
                      <a:pt x="2365664" y="0"/>
                    </a:lnTo>
                    <a:lnTo>
                      <a:pt x="2365664" y="3635"/>
                    </a:lnTo>
                    <a:lnTo>
                      <a:pt x="2394673" y="0"/>
                    </a:lnTo>
                    <a:cubicBezTo>
                      <a:pt x="2567792" y="0"/>
                      <a:pt x="2708132" y="174456"/>
                      <a:pt x="2708132" y="389659"/>
                    </a:cubicBezTo>
                    <a:cubicBezTo>
                      <a:pt x="2708132" y="604862"/>
                      <a:pt x="2567792" y="779318"/>
                      <a:pt x="2394673" y="779318"/>
                    </a:cubicBezTo>
                    <a:lnTo>
                      <a:pt x="2365664" y="775683"/>
                    </a:lnTo>
                    <a:lnTo>
                      <a:pt x="2365664" y="779318"/>
                    </a:lnTo>
                    <a:lnTo>
                      <a:pt x="342467" y="779318"/>
                    </a:lnTo>
                    <a:lnTo>
                      <a:pt x="342467" y="775683"/>
                    </a:lnTo>
                    <a:lnTo>
                      <a:pt x="313459" y="779318"/>
                    </a:lnTo>
                    <a:cubicBezTo>
                      <a:pt x="140340" y="779318"/>
                      <a:pt x="0" y="604862"/>
                      <a:pt x="0" y="389659"/>
                    </a:cubicBezTo>
                    <a:cubicBezTo>
                      <a:pt x="0" y="174456"/>
                      <a:pt x="140340" y="0"/>
                      <a:pt x="313459" y="0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2162607" y="4080595"/>
                <a:ext cx="2650116" cy="675411"/>
              </a:xfrm>
              <a:custGeom>
                <a:avLst/>
                <a:gdLst>
                  <a:gd name="connsiteX0" fmla="*/ 268866 w 2650116"/>
                  <a:gd name="connsiteY0" fmla="*/ 0 h 675411"/>
                  <a:gd name="connsiteX1" fmla="*/ 2336657 w 2650116"/>
                  <a:gd name="connsiteY1" fmla="*/ 0 h 675411"/>
                  <a:gd name="connsiteX2" fmla="*/ 2336657 w 2650116"/>
                  <a:gd name="connsiteY2" fmla="*/ 3473 h 675411"/>
                  <a:gd name="connsiteX3" fmla="*/ 2365665 w 2650116"/>
                  <a:gd name="connsiteY3" fmla="*/ 1 h 675411"/>
                  <a:gd name="connsiteX4" fmla="*/ 2650116 w 2650116"/>
                  <a:gd name="connsiteY4" fmla="*/ 337706 h 675411"/>
                  <a:gd name="connsiteX5" fmla="*/ 2365665 w 2650116"/>
                  <a:gd name="connsiteY5" fmla="*/ 675411 h 675411"/>
                  <a:gd name="connsiteX6" fmla="*/ 2336657 w 2650116"/>
                  <a:gd name="connsiteY6" fmla="*/ 671940 h 675411"/>
                  <a:gd name="connsiteX7" fmla="*/ 2336657 w 2650116"/>
                  <a:gd name="connsiteY7" fmla="*/ 675409 h 675411"/>
                  <a:gd name="connsiteX8" fmla="*/ 284468 w 2650116"/>
                  <a:gd name="connsiteY8" fmla="*/ 675409 h 675411"/>
                  <a:gd name="connsiteX9" fmla="*/ 284451 w 2650116"/>
                  <a:gd name="connsiteY9" fmla="*/ 675411 h 675411"/>
                  <a:gd name="connsiteX10" fmla="*/ 284434 w 2650116"/>
                  <a:gd name="connsiteY10" fmla="*/ 675409 h 675411"/>
                  <a:gd name="connsiteX11" fmla="*/ 268866 w 2650116"/>
                  <a:gd name="connsiteY11" fmla="*/ 675409 h 675411"/>
                  <a:gd name="connsiteX12" fmla="*/ 268866 w 2650116"/>
                  <a:gd name="connsiteY12" fmla="*/ 673546 h 675411"/>
                  <a:gd name="connsiteX13" fmla="*/ 227124 w 2650116"/>
                  <a:gd name="connsiteY13" fmla="*/ 668550 h 675411"/>
                  <a:gd name="connsiteX14" fmla="*/ 0 w 2650116"/>
                  <a:gd name="connsiteY14" fmla="*/ 337706 h 675411"/>
                  <a:gd name="connsiteX15" fmla="*/ 227124 w 2650116"/>
                  <a:gd name="connsiteY15" fmla="*/ 6862 h 675411"/>
                  <a:gd name="connsiteX16" fmla="*/ 268866 w 2650116"/>
                  <a:gd name="connsiteY16" fmla="*/ 1866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50116" h="675411">
                    <a:moveTo>
                      <a:pt x="268866" y="0"/>
                    </a:moveTo>
                    <a:lnTo>
                      <a:pt x="2336657" y="0"/>
                    </a:lnTo>
                    <a:lnTo>
                      <a:pt x="2336657" y="3473"/>
                    </a:lnTo>
                    <a:lnTo>
                      <a:pt x="2365665" y="1"/>
                    </a:lnTo>
                    <a:cubicBezTo>
                      <a:pt x="2522763" y="1"/>
                      <a:pt x="2650116" y="151197"/>
                      <a:pt x="2650116" y="337706"/>
                    </a:cubicBezTo>
                    <a:cubicBezTo>
                      <a:pt x="2650116" y="524215"/>
                      <a:pt x="2522763" y="675411"/>
                      <a:pt x="2365665" y="675411"/>
                    </a:cubicBezTo>
                    <a:lnTo>
                      <a:pt x="2336657" y="671940"/>
                    </a:lnTo>
                    <a:lnTo>
                      <a:pt x="2336657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4" y="675409"/>
                    </a:lnTo>
                    <a:lnTo>
                      <a:pt x="268866" y="675409"/>
                    </a:lnTo>
                    <a:lnTo>
                      <a:pt x="268866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6" y="1866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" name="文本框 8"/>
            <p:cNvSpPr txBox="1"/>
            <p:nvPr/>
          </p:nvSpPr>
          <p:spPr>
            <a:xfrm>
              <a:off x="1168437" y="2408272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今天做了些什么？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174927" y="2279190"/>
            <a:ext cx="4014849" cy="779318"/>
            <a:chOff x="3931455" y="2281903"/>
            <a:chExt cx="4014849" cy="779318"/>
          </a:xfrm>
        </p:grpSpPr>
        <p:grpSp>
          <p:nvGrpSpPr>
            <p:cNvPr id="52" name="组合 51"/>
            <p:cNvGrpSpPr/>
            <p:nvPr/>
          </p:nvGrpSpPr>
          <p:grpSpPr>
            <a:xfrm>
              <a:off x="3931455" y="2281903"/>
              <a:ext cx="3993576" cy="779318"/>
              <a:chOff x="2078615" y="1943100"/>
              <a:chExt cx="3993576" cy="779318"/>
            </a:xfrm>
          </p:grpSpPr>
          <p:sp>
            <p:nvSpPr>
              <p:cNvPr id="54" name="任意多边形 53"/>
              <p:cNvSpPr/>
              <p:nvPr/>
            </p:nvSpPr>
            <p:spPr>
              <a:xfrm>
                <a:off x="2078615" y="1943100"/>
                <a:ext cx="3993576" cy="779318"/>
              </a:xfrm>
              <a:custGeom>
                <a:avLst/>
                <a:gdLst>
                  <a:gd name="connsiteX0" fmla="*/ 313459 w 3993576"/>
                  <a:gd name="connsiteY0" fmla="*/ 0 h 779318"/>
                  <a:gd name="connsiteX1" fmla="*/ 342467 w 3993576"/>
                  <a:gd name="connsiteY1" fmla="*/ 3635 h 779318"/>
                  <a:gd name="connsiteX2" fmla="*/ 342467 w 3993576"/>
                  <a:gd name="connsiteY2" fmla="*/ 0 h 779318"/>
                  <a:gd name="connsiteX3" fmla="*/ 3680117 w 3993576"/>
                  <a:gd name="connsiteY3" fmla="*/ 0 h 779318"/>
                  <a:gd name="connsiteX4" fmla="*/ 3680835 w 3993576"/>
                  <a:gd name="connsiteY4" fmla="*/ 0 h 779318"/>
                  <a:gd name="connsiteX5" fmla="*/ 3680835 w 3993576"/>
                  <a:gd name="connsiteY5" fmla="*/ 90 h 779318"/>
                  <a:gd name="connsiteX6" fmla="*/ 3743290 w 3993576"/>
                  <a:gd name="connsiteY6" fmla="*/ 7917 h 779318"/>
                  <a:gd name="connsiteX7" fmla="*/ 3993576 w 3993576"/>
                  <a:gd name="connsiteY7" fmla="*/ 389659 h 779318"/>
                  <a:gd name="connsiteX8" fmla="*/ 3743290 w 3993576"/>
                  <a:gd name="connsiteY8" fmla="*/ 771402 h 779318"/>
                  <a:gd name="connsiteX9" fmla="*/ 3680835 w 3993576"/>
                  <a:gd name="connsiteY9" fmla="*/ 779228 h 779318"/>
                  <a:gd name="connsiteX10" fmla="*/ 3680835 w 3993576"/>
                  <a:gd name="connsiteY10" fmla="*/ 779318 h 779318"/>
                  <a:gd name="connsiteX11" fmla="*/ 3680117 w 3993576"/>
                  <a:gd name="connsiteY11" fmla="*/ 779318 h 779318"/>
                  <a:gd name="connsiteX12" fmla="*/ 342467 w 3993576"/>
                  <a:gd name="connsiteY12" fmla="*/ 779318 h 779318"/>
                  <a:gd name="connsiteX13" fmla="*/ 342467 w 3993576"/>
                  <a:gd name="connsiteY13" fmla="*/ 775683 h 779318"/>
                  <a:gd name="connsiteX14" fmla="*/ 313459 w 3993576"/>
                  <a:gd name="connsiteY14" fmla="*/ 779318 h 779318"/>
                  <a:gd name="connsiteX15" fmla="*/ 0 w 3993576"/>
                  <a:gd name="connsiteY15" fmla="*/ 389659 h 779318"/>
                  <a:gd name="connsiteX16" fmla="*/ 313459 w 3993576"/>
                  <a:gd name="connsiteY16" fmla="*/ 0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993576" h="779318">
                    <a:moveTo>
                      <a:pt x="313459" y="0"/>
                    </a:moveTo>
                    <a:lnTo>
                      <a:pt x="342467" y="3635"/>
                    </a:lnTo>
                    <a:lnTo>
                      <a:pt x="342467" y="0"/>
                    </a:lnTo>
                    <a:lnTo>
                      <a:pt x="3680117" y="0"/>
                    </a:lnTo>
                    <a:lnTo>
                      <a:pt x="3680835" y="0"/>
                    </a:lnTo>
                    <a:lnTo>
                      <a:pt x="3680835" y="90"/>
                    </a:lnTo>
                    <a:lnTo>
                      <a:pt x="3743290" y="7917"/>
                    </a:lnTo>
                    <a:cubicBezTo>
                      <a:pt x="3886128" y="44251"/>
                      <a:pt x="3993576" y="201357"/>
                      <a:pt x="3993576" y="389659"/>
                    </a:cubicBezTo>
                    <a:cubicBezTo>
                      <a:pt x="3993576" y="577962"/>
                      <a:pt x="3886128" y="735067"/>
                      <a:pt x="3743290" y="771402"/>
                    </a:cubicBezTo>
                    <a:lnTo>
                      <a:pt x="3680835" y="779228"/>
                    </a:lnTo>
                    <a:lnTo>
                      <a:pt x="3680835" y="779318"/>
                    </a:lnTo>
                    <a:lnTo>
                      <a:pt x="3680117" y="779318"/>
                    </a:lnTo>
                    <a:lnTo>
                      <a:pt x="342467" y="779318"/>
                    </a:lnTo>
                    <a:lnTo>
                      <a:pt x="342467" y="775683"/>
                    </a:lnTo>
                    <a:lnTo>
                      <a:pt x="313459" y="779318"/>
                    </a:lnTo>
                    <a:cubicBezTo>
                      <a:pt x="140340" y="779318"/>
                      <a:pt x="0" y="604862"/>
                      <a:pt x="0" y="389659"/>
                    </a:cubicBezTo>
                    <a:cubicBezTo>
                      <a:pt x="0" y="174456"/>
                      <a:pt x="140340" y="0"/>
                      <a:pt x="313459" y="0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任意多边形 54"/>
              <p:cNvSpPr/>
              <p:nvPr/>
            </p:nvSpPr>
            <p:spPr>
              <a:xfrm>
                <a:off x="2107622" y="1995054"/>
                <a:ext cx="3935560" cy="675411"/>
              </a:xfrm>
              <a:custGeom>
                <a:avLst/>
                <a:gdLst>
                  <a:gd name="connsiteX0" fmla="*/ 268867 w 3935560"/>
                  <a:gd name="connsiteY0" fmla="*/ 0 h 675411"/>
                  <a:gd name="connsiteX1" fmla="*/ 3653273 w 3935560"/>
                  <a:gd name="connsiteY1" fmla="*/ 0 h 675411"/>
                  <a:gd name="connsiteX2" fmla="*/ 3653273 w 3935560"/>
                  <a:gd name="connsiteY2" fmla="*/ 260 h 675411"/>
                  <a:gd name="connsiteX3" fmla="*/ 3708436 w 3935560"/>
                  <a:gd name="connsiteY3" fmla="*/ 6862 h 675411"/>
                  <a:gd name="connsiteX4" fmla="*/ 3935560 w 3935560"/>
                  <a:gd name="connsiteY4" fmla="*/ 337706 h 675411"/>
                  <a:gd name="connsiteX5" fmla="*/ 3708436 w 3935560"/>
                  <a:gd name="connsiteY5" fmla="*/ 668550 h 675411"/>
                  <a:gd name="connsiteX6" fmla="*/ 3653273 w 3935560"/>
                  <a:gd name="connsiteY6" fmla="*/ 675152 h 675411"/>
                  <a:gd name="connsiteX7" fmla="*/ 3653273 w 3935560"/>
                  <a:gd name="connsiteY7" fmla="*/ 675409 h 675411"/>
                  <a:gd name="connsiteX8" fmla="*/ 3651126 w 3935560"/>
                  <a:gd name="connsiteY8" fmla="*/ 675409 h 675411"/>
                  <a:gd name="connsiteX9" fmla="*/ 3651109 w 3935560"/>
                  <a:gd name="connsiteY9" fmla="*/ 675411 h 675411"/>
                  <a:gd name="connsiteX10" fmla="*/ 3651093 w 3935560"/>
                  <a:gd name="connsiteY10" fmla="*/ 675409 h 675411"/>
                  <a:gd name="connsiteX11" fmla="*/ 284468 w 3935560"/>
                  <a:gd name="connsiteY11" fmla="*/ 675409 h 675411"/>
                  <a:gd name="connsiteX12" fmla="*/ 284451 w 3935560"/>
                  <a:gd name="connsiteY12" fmla="*/ 675411 h 675411"/>
                  <a:gd name="connsiteX13" fmla="*/ 284435 w 3935560"/>
                  <a:gd name="connsiteY13" fmla="*/ 675409 h 675411"/>
                  <a:gd name="connsiteX14" fmla="*/ 268867 w 3935560"/>
                  <a:gd name="connsiteY14" fmla="*/ 675409 h 675411"/>
                  <a:gd name="connsiteX15" fmla="*/ 268867 w 3935560"/>
                  <a:gd name="connsiteY15" fmla="*/ 673546 h 675411"/>
                  <a:gd name="connsiteX16" fmla="*/ 227124 w 3935560"/>
                  <a:gd name="connsiteY16" fmla="*/ 668550 h 675411"/>
                  <a:gd name="connsiteX17" fmla="*/ 0 w 3935560"/>
                  <a:gd name="connsiteY17" fmla="*/ 337706 h 675411"/>
                  <a:gd name="connsiteX18" fmla="*/ 227124 w 3935560"/>
                  <a:gd name="connsiteY18" fmla="*/ 6862 h 675411"/>
                  <a:gd name="connsiteX19" fmla="*/ 268867 w 3935560"/>
                  <a:gd name="connsiteY19" fmla="*/ 1866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35560" h="675411">
                    <a:moveTo>
                      <a:pt x="268867" y="0"/>
                    </a:moveTo>
                    <a:lnTo>
                      <a:pt x="3653273" y="0"/>
                    </a:lnTo>
                    <a:lnTo>
                      <a:pt x="3653273" y="260"/>
                    </a:lnTo>
                    <a:lnTo>
                      <a:pt x="3708436" y="6862"/>
                    </a:lnTo>
                    <a:cubicBezTo>
                      <a:pt x="3838056" y="38352"/>
                      <a:pt x="3935560" y="174511"/>
                      <a:pt x="3935560" y="337706"/>
                    </a:cubicBezTo>
                    <a:cubicBezTo>
                      <a:pt x="3935560" y="500902"/>
                      <a:pt x="3838056" y="637060"/>
                      <a:pt x="3708436" y="668550"/>
                    </a:cubicBezTo>
                    <a:lnTo>
                      <a:pt x="3653273" y="675152"/>
                    </a:lnTo>
                    <a:lnTo>
                      <a:pt x="3653273" y="675409"/>
                    </a:lnTo>
                    <a:lnTo>
                      <a:pt x="3651126" y="675409"/>
                    </a:lnTo>
                    <a:lnTo>
                      <a:pt x="3651109" y="675411"/>
                    </a:lnTo>
                    <a:lnTo>
                      <a:pt x="3651093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5" y="675409"/>
                    </a:lnTo>
                    <a:lnTo>
                      <a:pt x="268867" y="675409"/>
                    </a:lnTo>
                    <a:lnTo>
                      <a:pt x="268867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7" y="1866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5196833" y="2491574"/>
              <a:ext cx="27494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推进了哪些重要的事？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 rot="20612003">
            <a:off x="3364772" y="1449250"/>
            <a:ext cx="4081479" cy="779318"/>
            <a:chOff x="4165735" y="1594054"/>
            <a:chExt cx="4081479" cy="779318"/>
          </a:xfrm>
        </p:grpSpPr>
        <p:grpSp>
          <p:nvGrpSpPr>
            <p:cNvPr id="19" name="组合 18"/>
            <p:cNvGrpSpPr/>
            <p:nvPr/>
          </p:nvGrpSpPr>
          <p:grpSpPr>
            <a:xfrm>
              <a:off x="4165735" y="1594054"/>
              <a:ext cx="3993576" cy="779318"/>
              <a:chOff x="2078615" y="1943100"/>
              <a:chExt cx="3993576" cy="779318"/>
            </a:xfrm>
          </p:grpSpPr>
          <p:sp>
            <p:nvSpPr>
              <p:cNvPr id="20" name="任意多边形 19"/>
              <p:cNvSpPr/>
              <p:nvPr/>
            </p:nvSpPr>
            <p:spPr>
              <a:xfrm>
                <a:off x="2078615" y="1943100"/>
                <a:ext cx="3993576" cy="779318"/>
              </a:xfrm>
              <a:custGeom>
                <a:avLst/>
                <a:gdLst>
                  <a:gd name="connsiteX0" fmla="*/ 313459 w 3993576"/>
                  <a:gd name="connsiteY0" fmla="*/ 0 h 779318"/>
                  <a:gd name="connsiteX1" fmla="*/ 342467 w 3993576"/>
                  <a:gd name="connsiteY1" fmla="*/ 3635 h 779318"/>
                  <a:gd name="connsiteX2" fmla="*/ 342467 w 3993576"/>
                  <a:gd name="connsiteY2" fmla="*/ 0 h 779318"/>
                  <a:gd name="connsiteX3" fmla="*/ 3680117 w 3993576"/>
                  <a:gd name="connsiteY3" fmla="*/ 0 h 779318"/>
                  <a:gd name="connsiteX4" fmla="*/ 3680835 w 3993576"/>
                  <a:gd name="connsiteY4" fmla="*/ 0 h 779318"/>
                  <a:gd name="connsiteX5" fmla="*/ 3680835 w 3993576"/>
                  <a:gd name="connsiteY5" fmla="*/ 90 h 779318"/>
                  <a:gd name="connsiteX6" fmla="*/ 3743290 w 3993576"/>
                  <a:gd name="connsiteY6" fmla="*/ 7917 h 779318"/>
                  <a:gd name="connsiteX7" fmla="*/ 3993576 w 3993576"/>
                  <a:gd name="connsiteY7" fmla="*/ 389659 h 779318"/>
                  <a:gd name="connsiteX8" fmla="*/ 3743290 w 3993576"/>
                  <a:gd name="connsiteY8" fmla="*/ 771402 h 779318"/>
                  <a:gd name="connsiteX9" fmla="*/ 3680835 w 3993576"/>
                  <a:gd name="connsiteY9" fmla="*/ 779228 h 779318"/>
                  <a:gd name="connsiteX10" fmla="*/ 3680835 w 3993576"/>
                  <a:gd name="connsiteY10" fmla="*/ 779318 h 779318"/>
                  <a:gd name="connsiteX11" fmla="*/ 3680117 w 3993576"/>
                  <a:gd name="connsiteY11" fmla="*/ 779318 h 779318"/>
                  <a:gd name="connsiteX12" fmla="*/ 342467 w 3993576"/>
                  <a:gd name="connsiteY12" fmla="*/ 779318 h 779318"/>
                  <a:gd name="connsiteX13" fmla="*/ 342467 w 3993576"/>
                  <a:gd name="connsiteY13" fmla="*/ 775683 h 779318"/>
                  <a:gd name="connsiteX14" fmla="*/ 313459 w 3993576"/>
                  <a:gd name="connsiteY14" fmla="*/ 779318 h 779318"/>
                  <a:gd name="connsiteX15" fmla="*/ 0 w 3993576"/>
                  <a:gd name="connsiteY15" fmla="*/ 389659 h 779318"/>
                  <a:gd name="connsiteX16" fmla="*/ 313459 w 3993576"/>
                  <a:gd name="connsiteY16" fmla="*/ 0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993576" h="779318">
                    <a:moveTo>
                      <a:pt x="313459" y="0"/>
                    </a:moveTo>
                    <a:lnTo>
                      <a:pt x="342467" y="3635"/>
                    </a:lnTo>
                    <a:lnTo>
                      <a:pt x="342467" y="0"/>
                    </a:lnTo>
                    <a:lnTo>
                      <a:pt x="3680117" y="0"/>
                    </a:lnTo>
                    <a:lnTo>
                      <a:pt x="3680835" y="0"/>
                    </a:lnTo>
                    <a:lnTo>
                      <a:pt x="3680835" y="90"/>
                    </a:lnTo>
                    <a:lnTo>
                      <a:pt x="3743290" y="7917"/>
                    </a:lnTo>
                    <a:cubicBezTo>
                      <a:pt x="3886128" y="44251"/>
                      <a:pt x="3993576" y="201357"/>
                      <a:pt x="3993576" y="389659"/>
                    </a:cubicBezTo>
                    <a:cubicBezTo>
                      <a:pt x="3993576" y="577962"/>
                      <a:pt x="3886128" y="735067"/>
                      <a:pt x="3743290" y="771402"/>
                    </a:cubicBezTo>
                    <a:lnTo>
                      <a:pt x="3680835" y="779228"/>
                    </a:lnTo>
                    <a:lnTo>
                      <a:pt x="3680835" y="779318"/>
                    </a:lnTo>
                    <a:lnTo>
                      <a:pt x="3680117" y="779318"/>
                    </a:lnTo>
                    <a:lnTo>
                      <a:pt x="342467" y="779318"/>
                    </a:lnTo>
                    <a:lnTo>
                      <a:pt x="342467" y="775683"/>
                    </a:lnTo>
                    <a:lnTo>
                      <a:pt x="313459" y="779318"/>
                    </a:lnTo>
                    <a:cubicBezTo>
                      <a:pt x="140340" y="779318"/>
                      <a:pt x="0" y="604862"/>
                      <a:pt x="0" y="389659"/>
                    </a:cubicBezTo>
                    <a:cubicBezTo>
                      <a:pt x="0" y="174456"/>
                      <a:pt x="140340" y="0"/>
                      <a:pt x="313459" y="0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任意多边形 20"/>
              <p:cNvSpPr/>
              <p:nvPr/>
            </p:nvSpPr>
            <p:spPr>
              <a:xfrm>
                <a:off x="2107622" y="1995054"/>
                <a:ext cx="3935560" cy="675411"/>
              </a:xfrm>
              <a:custGeom>
                <a:avLst/>
                <a:gdLst>
                  <a:gd name="connsiteX0" fmla="*/ 268867 w 3935560"/>
                  <a:gd name="connsiteY0" fmla="*/ 0 h 675411"/>
                  <a:gd name="connsiteX1" fmla="*/ 3653273 w 3935560"/>
                  <a:gd name="connsiteY1" fmla="*/ 0 h 675411"/>
                  <a:gd name="connsiteX2" fmla="*/ 3653273 w 3935560"/>
                  <a:gd name="connsiteY2" fmla="*/ 260 h 675411"/>
                  <a:gd name="connsiteX3" fmla="*/ 3708436 w 3935560"/>
                  <a:gd name="connsiteY3" fmla="*/ 6862 h 675411"/>
                  <a:gd name="connsiteX4" fmla="*/ 3935560 w 3935560"/>
                  <a:gd name="connsiteY4" fmla="*/ 337706 h 675411"/>
                  <a:gd name="connsiteX5" fmla="*/ 3708436 w 3935560"/>
                  <a:gd name="connsiteY5" fmla="*/ 668550 h 675411"/>
                  <a:gd name="connsiteX6" fmla="*/ 3653273 w 3935560"/>
                  <a:gd name="connsiteY6" fmla="*/ 675152 h 675411"/>
                  <a:gd name="connsiteX7" fmla="*/ 3653273 w 3935560"/>
                  <a:gd name="connsiteY7" fmla="*/ 675409 h 675411"/>
                  <a:gd name="connsiteX8" fmla="*/ 3651126 w 3935560"/>
                  <a:gd name="connsiteY8" fmla="*/ 675409 h 675411"/>
                  <a:gd name="connsiteX9" fmla="*/ 3651109 w 3935560"/>
                  <a:gd name="connsiteY9" fmla="*/ 675411 h 675411"/>
                  <a:gd name="connsiteX10" fmla="*/ 3651093 w 3935560"/>
                  <a:gd name="connsiteY10" fmla="*/ 675409 h 675411"/>
                  <a:gd name="connsiteX11" fmla="*/ 284468 w 3935560"/>
                  <a:gd name="connsiteY11" fmla="*/ 675409 h 675411"/>
                  <a:gd name="connsiteX12" fmla="*/ 284451 w 3935560"/>
                  <a:gd name="connsiteY12" fmla="*/ 675411 h 675411"/>
                  <a:gd name="connsiteX13" fmla="*/ 284435 w 3935560"/>
                  <a:gd name="connsiteY13" fmla="*/ 675409 h 675411"/>
                  <a:gd name="connsiteX14" fmla="*/ 268867 w 3935560"/>
                  <a:gd name="connsiteY14" fmla="*/ 675409 h 675411"/>
                  <a:gd name="connsiteX15" fmla="*/ 268867 w 3935560"/>
                  <a:gd name="connsiteY15" fmla="*/ 673546 h 675411"/>
                  <a:gd name="connsiteX16" fmla="*/ 227124 w 3935560"/>
                  <a:gd name="connsiteY16" fmla="*/ 668550 h 675411"/>
                  <a:gd name="connsiteX17" fmla="*/ 0 w 3935560"/>
                  <a:gd name="connsiteY17" fmla="*/ 337706 h 675411"/>
                  <a:gd name="connsiteX18" fmla="*/ 227124 w 3935560"/>
                  <a:gd name="connsiteY18" fmla="*/ 6862 h 675411"/>
                  <a:gd name="connsiteX19" fmla="*/ 268867 w 3935560"/>
                  <a:gd name="connsiteY19" fmla="*/ 1866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35560" h="675411">
                    <a:moveTo>
                      <a:pt x="268867" y="0"/>
                    </a:moveTo>
                    <a:lnTo>
                      <a:pt x="3653273" y="0"/>
                    </a:lnTo>
                    <a:lnTo>
                      <a:pt x="3653273" y="260"/>
                    </a:lnTo>
                    <a:lnTo>
                      <a:pt x="3708436" y="6862"/>
                    </a:lnTo>
                    <a:cubicBezTo>
                      <a:pt x="3838056" y="38352"/>
                      <a:pt x="3935560" y="174511"/>
                      <a:pt x="3935560" y="337706"/>
                    </a:cubicBezTo>
                    <a:cubicBezTo>
                      <a:pt x="3935560" y="500902"/>
                      <a:pt x="3838056" y="637060"/>
                      <a:pt x="3708436" y="668550"/>
                    </a:cubicBezTo>
                    <a:lnTo>
                      <a:pt x="3653273" y="675152"/>
                    </a:lnTo>
                    <a:lnTo>
                      <a:pt x="3653273" y="675409"/>
                    </a:lnTo>
                    <a:lnTo>
                      <a:pt x="3651126" y="675409"/>
                    </a:lnTo>
                    <a:lnTo>
                      <a:pt x="3651109" y="675411"/>
                    </a:lnTo>
                    <a:lnTo>
                      <a:pt x="3651093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5" y="675409"/>
                    </a:lnTo>
                    <a:lnTo>
                      <a:pt x="268867" y="675409"/>
                    </a:lnTo>
                    <a:lnTo>
                      <a:pt x="268867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7" y="1866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4471821" y="1798984"/>
              <a:ext cx="37753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对哪些比较满意，哪些不满意？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 rot="942443">
            <a:off x="2135179" y="4262364"/>
            <a:ext cx="2708132" cy="779318"/>
            <a:chOff x="699565" y="5052465"/>
            <a:chExt cx="2708132" cy="779318"/>
          </a:xfrm>
        </p:grpSpPr>
        <p:grpSp>
          <p:nvGrpSpPr>
            <p:cNvPr id="22" name="组合 21"/>
            <p:cNvGrpSpPr/>
            <p:nvPr/>
          </p:nvGrpSpPr>
          <p:grpSpPr>
            <a:xfrm>
              <a:off x="699565" y="5052465"/>
              <a:ext cx="2708132" cy="779318"/>
              <a:chOff x="2133599" y="4028641"/>
              <a:chExt cx="2708132" cy="779318"/>
            </a:xfrm>
          </p:grpSpPr>
          <p:sp>
            <p:nvSpPr>
              <p:cNvPr id="23" name="任意多边形 22"/>
              <p:cNvSpPr/>
              <p:nvPr/>
            </p:nvSpPr>
            <p:spPr>
              <a:xfrm>
                <a:off x="2133599" y="4028641"/>
                <a:ext cx="2708132" cy="779318"/>
              </a:xfrm>
              <a:custGeom>
                <a:avLst/>
                <a:gdLst>
                  <a:gd name="connsiteX0" fmla="*/ 313459 w 2708132"/>
                  <a:gd name="connsiteY0" fmla="*/ 0 h 779318"/>
                  <a:gd name="connsiteX1" fmla="*/ 342467 w 2708132"/>
                  <a:gd name="connsiteY1" fmla="*/ 3635 h 779318"/>
                  <a:gd name="connsiteX2" fmla="*/ 342467 w 2708132"/>
                  <a:gd name="connsiteY2" fmla="*/ 0 h 779318"/>
                  <a:gd name="connsiteX3" fmla="*/ 2365664 w 2708132"/>
                  <a:gd name="connsiteY3" fmla="*/ 0 h 779318"/>
                  <a:gd name="connsiteX4" fmla="*/ 2365664 w 2708132"/>
                  <a:gd name="connsiteY4" fmla="*/ 3635 h 779318"/>
                  <a:gd name="connsiteX5" fmla="*/ 2394673 w 2708132"/>
                  <a:gd name="connsiteY5" fmla="*/ 0 h 779318"/>
                  <a:gd name="connsiteX6" fmla="*/ 2708132 w 2708132"/>
                  <a:gd name="connsiteY6" fmla="*/ 389659 h 779318"/>
                  <a:gd name="connsiteX7" fmla="*/ 2394673 w 2708132"/>
                  <a:gd name="connsiteY7" fmla="*/ 779318 h 779318"/>
                  <a:gd name="connsiteX8" fmla="*/ 2365664 w 2708132"/>
                  <a:gd name="connsiteY8" fmla="*/ 775683 h 779318"/>
                  <a:gd name="connsiteX9" fmla="*/ 2365664 w 2708132"/>
                  <a:gd name="connsiteY9" fmla="*/ 779318 h 779318"/>
                  <a:gd name="connsiteX10" fmla="*/ 342467 w 2708132"/>
                  <a:gd name="connsiteY10" fmla="*/ 779318 h 779318"/>
                  <a:gd name="connsiteX11" fmla="*/ 342467 w 2708132"/>
                  <a:gd name="connsiteY11" fmla="*/ 775683 h 779318"/>
                  <a:gd name="connsiteX12" fmla="*/ 313459 w 2708132"/>
                  <a:gd name="connsiteY12" fmla="*/ 779318 h 779318"/>
                  <a:gd name="connsiteX13" fmla="*/ 0 w 2708132"/>
                  <a:gd name="connsiteY13" fmla="*/ 389659 h 779318"/>
                  <a:gd name="connsiteX14" fmla="*/ 313459 w 2708132"/>
                  <a:gd name="connsiteY14" fmla="*/ 0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08132" h="779318">
                    <a:moveTo>
                      <a:pt x="313459" y="0"/>
                    </a:moveTo>
                    <a:lnTo>
                      <a:pt x="342467" y="3635"/>
                    </a:lnTo>
                    <a:lnTo>
                      <a:pt x="342467" y="0"/>
                    </a:lnTo>
                    <a:lnTo>
                      <a:pt x="2365664" y="0"/>
                    </a:lnTo>
                    <a:lnTo>
                      <a:pt x="2365664" y="3635"/>
                    </a:lnTo>
                    <a:lnTo>
                      <a:pt x="2394673" y="0"/>
                    </a:lnTo>
                    <a:cubicBezTo>
                      <a:pt x="2567792" y="0"/>
                      <a:pt x="2708132" y="174456"/>
                      <a:pt x="2708132" y="389659"/>
                    </a:cubicBezTo>
                    <a:cubicBezTo>
                      <a:pt x="2708132" y="604862"/>
                      <a:pt x="2567792" y="779318"/>
                      <a:pt x="2394673" y="779318"/>
                    </a:cubicBezTo>
                    <a:lnTo>
                      <a:pt x="2365664" y="775683"/>
                    </a:lnTo>
                    <a:lnTo>
                      <a:pt x="2365664" y="779318"/>
                    </a:lnTo>
                    <a:lnTo>
                      <a:pt x="342467" y="779318"/>
                    </a:lnTo>
                    <a:lnTo>
                      <a:pt x="342467" y="775683"/>
                    </a:lnTo>
                    <a:lnTo>
                      <a:pt x="313459" y="779318"/>
                    </a:lnTo>
                    <a:cubicBezTo>
                      <a:pt x="140340" y="779318"/>
                      <a:pt x="0" y="604862"/>
                      <a:pt x="0" y="389659"/>
                    </a:cubicBezTo>
                    <a:cubicBezTo>
                      <a:pt x="0" y="174456"/>
                      <a:pt x="140340" y="0"/>
                      <a:pt x="313459" y="0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2162607" y="4080595"/>
                <a:ext cx="2650116" cy="675411"/>
              </a:xfrm>
              <a:custGeom>
                <a:avLst/>
                <a:gdLst>
                  <a:gd name="connsiteX0" fmla="*/ 268866 w 2650116"/>
                  <a:gd name="connsiteY0" fmla="*/ 0 h 675411"/>
                  <a:gd name="connsiteX1" fmla="*/ 2336657 w 2650116"/>
                  <a:gd name="connsiteY1" fmla="*/ 0 h 675411"/>
                  <a:gd name="connsiteX2" fmla="*/ 2336657 w 2650116"/>
                  <a:gd name="connsiteY2" fmla="*/ 3473 h 675411"/>
                  <a:gd name="connsiteX3" fmla="*/ 2365665 w 2650116"/>
                  <a:gd name="connsiteY3" fmla="*/ 1 h 675411"/>
                  <a:gd name="connsiteX4" fmla="*/ 2650116 w 2650116"/>
                  <a:gd name="connsiteY4" fmla="*/ 337706 h 675411"/>
                  <a:gd name="connsiteX5" fmla="*/ 2365665 w 2650116"/>
                  <a:gd name="connsiteY5" fmla="*/ 675411 h 675411"/>
                  <a:gd name="connsiteX6" fmla="*/ 2336657 w 2650116"/>
                  <a:gd name="connsiteY6" fmla="*/ 671940 h 675411"/>
                  <a:gd name="connsiteX7" fmla="*/ 2336657 w 2650116"/>
                  <a:gd name="connsiteY7" fmla="*/ 675409 h 675411"/>
                  <a:gd name="connsiteX8" fmla="*/ 284468 w 2650116"/>
                  <a:gd name="connsiteY8" fmla="*/ 675409 h 675411"/>
                  <a:gd name="connsiteX9" fmla="*/ 284451 w 2650116"/>
                  <a:gd name="connsiteY9" fmla="*/ 675411 h 675411"/>
                  <a:gd name="connsiteX10" fmla="*/ 284434 w 2650116"/>
                  <a:gd name="connsiteY10" fmla="*/ 675409 h 675411"/>
                  <a:gd name="connsiteX11" fmla="*/ 268866 w 2650116"/>
                  <a:gd name="connsiteY11" fmla="*/ 675409 h 675411"/>
                  <a:gd name="connsiteX12" fmla="*/ 268866 w 2650116"/>
                  <a:gd name="connsiteY12" fmla="*/ 673546 h 675411"/>
                  <a:gd name="connsiteX13" fmla="*/ 227124 w 2650116"/>
                  <a:gd name="connsiteY13" fmla="*/ 668550 h 675411"/>
                  <a:gd name="connsiteX14" fmla="*/ 0 w 2650116"/>
                  <a:gd name="connsiteY14" fmla="*/ 337706 h 675411"/>
                  <a:gd name="connsiteX15" fmla="*/ 227124 w 2650116"/>
                  <a:gd name="connsiteY15" fmla="*/ 6862 h 675411"/>
                  <a:gd name="connsiteX16" fmla="*/ 268866 w 2650116"/>
                  <a:gd name="connsiteY16" fmla="*/ 1866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50116" h="675411">
                    <a:moveTo>
                      <a:pt x="268866" y="0"/>
                    </a:moveTo>
                    <a:lnTo>
                      <a:pt x="2336657" y="0"/>
                    </a:lnTo>
                    <a:lnTo>
                      <a:pt x="2336657" y="3473"/>
                    </a:lnTo>
                    <a:lnTo>
                      <a:pt x="2365665" y="1"/>
                    </a:lnTo>
                    <a:cubicBezTo>
                      <a:pt x="2522763" y="1"/>
                      <a:pt x="2650116" y="151197"/>
                      <a:pt x="2650116" y="337706"/>
                    </a:cubicBezTo>
                    <a:cubicBezTo>
                      <a:pt x="2650116" y="524215"/>
                      <a:pt x="2522763" y="675411"/>
                      <a:pt x="2365665" y="675411"/>
                    </a:cubicBezTo>
                    <a:lnTo>
                      <a:pt x="2336657" y="671940"/>
                    </a:lnTo>
                    <a:lnTo>
                      <a:pt x="2336657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4" y="675409"/>
                    </a:lnTo>
                    <a:lnTo>
                      <a:pt x="268866" y="675409"/>
                    </a:lnTo>
                    <a:lnTo>
                      <a:pt x="268866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6" y="1866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798934" y="524206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检视</a:t>
              </a:r>
              <a:r>
                <a: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年度目标</a:t>
              </a:r>
              <a:endPara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 rot="20772779">
            <a:off x="4470852" y="4125449"/>
            <a:ext cx="2708132" cy="779318"/>
            <a:chOff x="2834926" y="4319629"/>
            <a:chExt cx="2708132" cy="779318"/>
          </a:xfrm>
        </p:grpSpPr>
        <p:grpSp>
          <p:nvGrpSpPr>
            <p:cNvPr id="42" name="组合 41"/>
            <p:cNvGrpSpPr/>
            <p:nvPr/>
          </p:nvGrpSpPr>
          <p:grpSpPr>
            <a:xfrm>
              <a:off x="2834926" y="4319629"/>
              <a:ext cx="2708132" cy="779318"/>
              <a:chOff x="2133599" y="4028641"/>
              <a:chExt cx="2708132" cy="779318"/>
            </a:xfrm>
          </p:grpSpPr>
          <p:sp>
            <p:nvSpPr>
              <p:cNvPr id="43" name="任意多边形 42"/>
              <p:cNvSpPr/>
              <p:nvPr/>
            </p:nvSpPr>
            <p:spPr>
              <a:xfrm>
                <a:off x="2133599" y="4028641"/>
                <a:ext cx="2708132" cy="779318"/>
              </a:xfrm>
              <a:custGeom>
                <a:avLst/>
                <a:gdLst>
                  <a:gd name="connsiteX0" fmla="*/ 313459 w 2708132"/>
                  <a:gd name="connsiteY0" fmla="*/ 0 h 779318"/>
                  <a:gd name="connsiteX1" fmla="*/ 342467 w 2708132"/>
                  <a:gd name="connsiteY1" fmla="*/ 3635 h 779318"/>
                  <a:gd name="connsiteX2" fmla="*/ 342467 w 2708132"/>
                  <a:gd name="connsiteY2" fmla="*/ 0 h 779318"/>
                  <a:gd name="connsiteX3" fmla="*/ 2365664 w 2708132"/>
                  <a:gd name="connsiteY3" fmla="*/ 0 h 779318"/>
                  <a:gd name="connsiteX4" fmla="*/ 2365664 w 2708132"/>
                  <a:gd name="connsiteY4" fmla="*/ 3635 h 779318"/>
                  <a:gd name="connsiteX5" fmla="*/ 2394673 w 2708132"/>
                  <a:gd name="connsiteY5" fmla="*/ 0 h 779318"/>
                  <a:gd name="connsiteX6" fmla="*/ 2708132 w 2708132"/>
                  <a:gd name="connsiteY6" fmla="*/ 389659 h 779318"/>
                  <a:gd name="connsiteX7" fmla="*/ 2394673 w 2708132"/>
                  <a:gd name="connsiteY7" fmla="*/ 779318 h 779318"/>
                  <a:gd name="connsiteX8" fmla="*/ 2365664 w 2708132"/>
                  <a:gd name="connsiteY8" fmla="*/ 775683 h 779318"/>
                  <a:gd name="connsiteX9" fmla="*/ 2365664 w 2708132"/>
                  <a:gd name="connsiteY9" fmla="*/ 779318 h 779318"/>
                  <a:gd name="connsiteX10" fmla="*/ 342467 w 2708132"/>
                  <a:gd name="connsiteY10" fmla="*/ 779318 h 779318"/>
                  <a:gd name="connsiteX11" fmla="*/ 342467 w 2708132"/>
                  <a:gd name="connsiteY11" fmla="*/ 775683 h 779318"/>
                  <a:gd name="connsiteX12" fmla="*/ 313459 w 2708132"/>
                  <a:gd name="connsiteY12" fmla="*/ 779318 h 779318"/>
                  <a:gd name="connsiteX13" fmla="*/ 0 w 2708132"/>
                  <a:gd name="connsiteY13" fmla="*/ 389659 h 779318"/>
                  <a:gd name="connsiteX14" fmla="*/ 313459 w 2708132"/>
                  <a:gd name="connsiteY14" fmla="*/ 0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08132" h="779318">
                    <a:moveTo>
                      <a:pt x="313459" y="0"/>
                    </a:moveTo>
                    <a:lnTo>
                      <a:pt x="342467" y="3635"/>
                    </a:lnTo>
                    <a:lnTo>
                      <a:pt x="342467" y="0"/>
                    </a:lnTo>
                    <a:lnTo>
                      <a:pt x="2365664" y="0"/>
                    </a:lnTo>
                    <a:lnTo>
                      <a:pt x="2365664" y="3635"/>
                    </a:lnTo>
                    <a:lnTo>
                      <a:pt x="2394673" y="0"/>
                    </a:lnTo>
                    <a:cubicBezTo>
                      <a:pt x="2567792" y="0"/>
                      <a:pt x="2708132" y="174456"/>
                      <a:pt x="2708132" y="389659"/>
                    </a:cubicBezTo>
                    <a:cubicBezTo>
                      <a:pt x="2708132" y="604862"/>
                      <a:pt x="2567792" y="779318"/>
                      <a:pt x="2394673" y="779318"/>
                    </a:cubicBezTo>
                    <a:lnTo>
                      <a:pt x="2365664" y="775683"/>
                    </a:lnTo>
                    <a:lnTo>
                      <a:pt x="2365664" y="779318"/>
                    </a:lnTo>
                    <a:lnTo>
                      <a:pt x="342467" y="779318"/>
                    </a:lnTo>
                    <a:lnTo>
                      <a:pt x="342467" y="775683"/>
                    </a:lnTo>
                    <a:lnTo>
                      <a:pt x="313459" y="779318"/>
                    </a:lnTo>
                    <a:cubicBezTo>
                      <a:pt x="140340" y="779318"/>
                      <a:pt x="0" y="604862"/>
                      <a:pt x="0" y="389659"/>
                    </a:cubicBezTo>
                    <a:cubicBezTo>
                      <a:pt x="0" y="174456"/>
                      <a:pt x="140340" y="0"/>
                      <a:pt x="313459" y="0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任意多边形 43"/>
              <p:cNvSpPr/>
              <p:nvPr/>
            </p:nvSpPr>
            <p:spPr>
              <a:xfrm>
                <a:off x="2162607" y="4080595"/>
                <a:ext cx="2650116" cy="675411"/>
              </a:xfrm>
              <a:custGeom>
                <a:avLst/>
                <a:gdLst>
                  <a:gd name="connsiteX0" fmla="*/ 268866 w 2650116"/>
                  <a:gd name="connsiteY0" fmla="*/ 0 h 675411"/>
                  <a:gd name="connsiteX1" fmla="*/ 2336657 w 2650116"/>
                  <a:gd name="connsiteY1" fmla="*/ 0 h 675411"/>
                  <a:gd name="connsiteX2" fmla="*/ 2336657 w 2650116"/>
                  <a:gd name="connsiteY2" fmla="*/ 3473 h 675411"/>
                  <a:gd name="connsiteX3" fmla="*/ 2365665 w 2650116"/>
                  <a:gd name="connsiteY3" fmla="*/ 1 h 675411"/>
                  <a:gd name="connsiteX4" fmla="*/ 2650116 w 2650116"/>
                  <a:gd name="connsiteY4" fmla="*/ 337706 h 675411"/>
                  <a:gd name="connsiteX5" fmla="*/ 2365665 w 2650116"/>
                  <a:gd name="connsiteY5" fmla="*/ 675411 h 675411"/>
                  <a:gd name="connsiteX6" fmla="*/ 2336657 w 2650116"/>
                  <a:gd name="connsiteY6" fmla="*/ 671940 h 675411"/>
                  <a:gd name="connsiteX7" fmla="*/ 2336657 w 2650116"/>
                  <a:gd name="connsiteY7" fmla="*/ 675409 h 675411"/>
                  <a:gd name="connsiteX8" fmla="*/ 284468 w 2650116"/>
                  <a:gd name="connsiteY8" fmla="*/ 675409 h 675411"/>
                  <a:gd name="connsiteX9" fmla="*/ 284451 w 2650116"/>
                  <a:gd name="connsiteY9" fmla="*/ 675411 h 675411"/>
                  <a:gd name="connsiteX10" fmla="*/ 284434 w 2650116"/>
                  <a:gd name="connsiteY10" fmla="*/ 675409 h 675411"/>
                  <a:gd name="connsiteX11" fmla="*/ 268866 w 2650116"/>
                  <a:gd name="connsiteY11" fmla="*/ 675409 h 675411"/>
                  <a:gd name="connsiteX12" fmla="*/ 268866 w 2650116"/>
                  <a:gd name="connsiteY12" fmla="*/ 673546 h 675411"/>
                  <a:gd name="connsiteX13" fmla="*/ 227124 w 2650116"/>
                  <a:gd name="connsiteY13" fmla="*/ 668550 h 675411"/>
                  <a:gd name="connsiteX14" fmla="*/ 0 w 2650116"/>
                  <a:gd name="connsiteY14" fmla="*/ 337706 h 675411"/>
                  <a:gd name="connsiteX15" fmla="*/ 227124 w 2650116"/>
                  <a:gd name="connsiteY15" fmla="*/ 6862 h 675411"/>
                  <a:gd name="connsiteX16" fmla="*/ 268866 w 2650116"/>
                  <a:gd name="connsiteY16" fmla="*/ 1866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50116" h="675411">
                    <a:moveTo>
                      <a:pt x="268866" y="0"/>
                    </a:moveTo>
                    <a:lnTo>
                      <a:pt x="2336657" y="0"/>
                    </a:lnTo>
                    <a:lnTo>
                      <a:pt x="2336657" y="3473"/>
                    </a:lnTo>
                    <a:lnTo>
                      <a:pt x="2365665" y="1"/>
                    </a:lnTo>
                    <a:cubicBezTo>
                      <a:pt x="2522763" y="1"/>
                      <a:pt x="2650116" y="151197"/>
                      <a:pt x="2650116" y="337706"/>
                    </a:cubicBezTo>
                    <a:cubicBezTo>
                      <a:pt x="2650116" y="524215"/>
                      <a:pt x="2522763" y="675411"/>
                      <a:pt x="2365665" y="675411"/>
                    </a:cubicBezTo>
                    <a:lnTo>
                      <a:pt x="2336657" y="671940"/>
                    </a:lnTo>
                    <a:lnTo>
                      <a:pt x="2336657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4" y="675409"/>
                    </a:lnTo>
                    <a:lnTo>
                      <a:pt x="268866" y="675409"/>
                    </a:lnTo>
                    <a:lnTo>
                      <a:pt x="268866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6" y="1866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3201398" y="4509233"/>
              <a:ext cx="22156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检视“</a:t>
              </a:r>
              <a:r>
                <a:rPr lang="en-US" altLang="zh-CN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3+1</a:t>
              </a:r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”清单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2698331" y="1994922"/>
            <a:ext cx="1116000" cy="1116000"/>
            <a:chOff x="3305948" y="1685368"/>
            <a:chExt cx="1116000" cy="1116000"/>
          </a:xfrm>
        </p:grpSpPr>
        <p:grpSp>
          <p:nvGrpSpPr>
            <p:cNvPr id="66" name="组合 65"/>
            <p:cNvGrpSpPr/>
            <p:nvPr/>
          </p:nvGrpSpPr>
          <p:grpSpPr>
            <a:xfrm>
              <a:off x="3305948" y="1685368"/>
              <a:ext cx="1116000" cy="1116000"/>
              <a:chOff x="3255714" y="3722523"/>
              <a:chExt cx="813408" cy="877328"/>
            </a:xfrm>
          </p:grpSpPr>
          <p:sp>
            <p:nvSpPr>
              <p:cNvPr id="68" name="椭圆 67"/>
              <p:cNvSpPr/>
              <p:nvPr/>
            </p:nvSpPr>
            <p:spPr>
              <a:xfrm>
                <a:off x="3255714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3268834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7" name="文本框 66"/>
            <p:cNvSpPr txBox="1"/>
            <p:nvPr/>
          </p:nvSpPr>
          <p:spPr>
            <a:xfrm>
              <a:off x="3515135" y="188942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每日</a:t>
              </a:r>
              <a:endParaRPr lang="en-US" altLang="zh-CN" sz="20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b="1" dirty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四问</a:t>
              </a:r>
              <a:endParaRPr lang="zh-CN" altLang="en-US" sz="20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869753" y="4432249"/>
            <a:ext cx="1116000" cy="1116000"/>
            <a:chOff x="3305948" y="1685368"/>
            <a:chExt cx="1116000" cy="1116000"/>
          </a:xfrm>
        </p:grpSpPr>
        <p:grpSp>
          <p:nvGrpSpPr>
            <p:cNvPr id="79" name="组合 78"/>
            <p:cNvGrpSpPr/>
            <p:nvPr/>
          </p:nvGrpSpPr>
          <p:grpSpPr>
            <a:xfrm>
              <a:off x="3305948" y="1685368"/>
              <a:ext cx="1116000" cy="1116000"/>
              <a:chOff x="3255714" y="3722523"/>
              <a:chExt cx="813408" cy="877328"/>
            </a:xfrm>
          </p:grpSpPr>
          <p:sp>
            <p:nvSpPr>
              <p:cNvPr id="81" name="椭圆 80"/>
              <p:cNvSpPr/>
              <p:nvPr/>
            </p:nvSpPr>
            <p:spPr>
              <a:xfrm>
                <a:off x="3255714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3268834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0" name="文本框 79"/>
            <p:cNvSpPr txBox="1"/>
            <p:nvPr/>
          </p:nvSpPr>
          <p:spPr>
            <a:xfrm>
              <a:off x="3515135" y="188942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每周</a:t>
              </a:r>
              <a:endParaRPr lang="en-US" altLang="zh-CN" sz="20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b="1" dirty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回顾</a:t>
              </a:r>
              <a:endParaRPr lang="zh-CN" altLang="en-US" sz="20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140788" y="736299"/>
            <a:ext cx="2215605" cy="2604986"/>
            <a:chOff x="995685" y="760116"/>
            <a:chExt cx="2215605" cy="2604986"/>
          </a:xfrm>
        </p:grpSpPr>
        <p:sp>
          <p:nvSpPr>
            <p:cNvPr id="14" name="弧形 13"/>
            <p:cNvSpPr/>
            <p:nvPr/>
          </p:nvSpPr>
          <p:spPr>
            <a:xfrm>
              <a:off x="995685" y="760116"/>
              <a:ext cx="2114693" cy="2604986"/>
            </a:xfrm>
            <a:prstGeom prst="arc">
              <a:avLst>
                <a:gd name="adj1" fmla="val 16200000"/>
                <a:gd name="adj2" fmla="val 101520"/>
              </a:avLst>
            </a:prstGeom>
            <a:ln w="25400" cap="rnd">
              <a:solidFill>
                <a:schemeClr val="tx1"/>
              </a:solidFill>
              <a:headEnd type="none" w="lg" len="lg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3034890" y="1999430"/>
              <a:ext cx="176400" cy="1750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64478" y="471696"/>
            <a:ext cx="1828731" cy="756000"/>
            <a:chOff x="7156309" y="1576802"/>
            <a:chExt cx="1828731" cy="756000"/>
          </a:xfrm>
        </p:grpSpPr>
        <p:sp>
          <p:nvSpPr>
            <p:cNvPr id="64" name="任意多边形 63"/>
            <p:cNvSpPr/>
            <p:nvPr/>
          </p:nvSpPr>
          <p:spPr>
            <a:xfrm>
              <a:off x="7156309" y="1576802"/>
              <a:ext cx="1804559" cy="756000"/>
            </a:xfrm>
            <a:custGeom>
              <a:avLst/>
              <a:gdLst>
                <a:gd name="connsiteX0" fmla="*/ 378000 w 1804559"/>
                <a:gd name="connsiteY0" fmla="*/ 0 h 756000"/>
                <a:gd name="connsiteX1" fmla="*/ 726295 w 1804559"/>
                <a:gd name="connsiteY1" fmla="*/ 230865 h 756000"/>
                <a:gd name="connsiteX2" fmla="*/ 729306 w 1804559"/>
                <a:gd name="connsiteY2" fmla="*/ 245778 h 756000"/>
                <a:gd name="connsiteX3" fmla="*/ 769190 w 1804559"/>
                <a:gd name="connsiteY3" fmla="*/ 245778 h 756000"/>
                <a:gd name="connsiteX4" fmla="*/ 794289 w 1804559"/>
                <a:gd name="connsiteY4" fmla="*/ 258270 h 756000"/>
                <a:gd name="connsiteX5" fmla="*/ 917112 w 1804559"/>
                <a:gd name="connsiteY5" fmla="*/ 281007 h 756000"/>
                <a:gd name="connsiteX6" fmla="*/ 1039935 w 1804559"/>
                <a:gd name="connsiteY6" fmla="*/ 258270 h 756000"/>
                <a:gd name="connsiteX7" fmla="*/ 1065034 w 1804559"/>
                <a:gd name="connsiteY7" fmla="*/ 245778 h 756000"/>
                <a:gd name="connsiteX8" fmla="*/ 1075254 w 1804559"/>
                <a:gd name="connsiteY8" fmla="*/ 245778 h 756000"/>
                <a:gd name="connsiteX9" fmla="*/ 1078264 w 1804559"/>
                <a:gd name="connsiteY9" fmla="*/ 230865 h 756000"/>
                <a:gd name="connsiteX10" fmla="*/ 1426559 w 1804559"/>
                <a:gd name="connsiteY10" fmla="*/ 0 h 756000"/>
                <a:gd name="connsiteX11" fmla="*/ 1804559 w 1804559"/>
                <a:gd name="connsiteY11" fmla="*/ 378000 h 756000"/>
                <a:gd name="connsiteX12" fmla="*/ 1426559 w 1804559"/>
                <a:gd name="connsiteY12" fmla="*/ 756000 h 756000"/>
                <a:gd name="connsiteX13" fmla="*/ 1113116 w 1804559"/>
                <a:gd name="connsiteY13" fmla="*/ 589344 h 756000"/>
                <a:gd name="connsiteX14" fmla="*/ 1082956 w 1804559"/>
                <a:gd name="connsiteY14" fmla="*/ 533778 h 756000"/>
                <a:gd name="connsiteX15" fmla="*/ 1080471 w 1804559"/>
                <a:gd name="connsiteY15" fmla="*/ 533778 h 756000"/>
                <a:gd name="connsiteX16" fmla="*/ 1039935 w 1804559"/>
                <a:gd name="connsiteY16" fmla="*/ 513604 h 756000"/>
                <a:gd name="connsiteX17" fmla="*/ 917112 w 1804559"/>
                <a:gd name="connsiteY17" fmla="*/ 490867 h 756000"/>
                <a:gd name="connsiteX18" fmla="*/ 794289 w 1804559"/>
                <a:gd name="connsiteY18" fmla="*/ 513604 h 756000"/>
                <a:gd name="connsiteX19" fmla="*/ 753753 w 1804559"/>
                <a:gd name="connsiteY19" fmla="*/ 533778 h 756000"/>
                <a:gd name="connsiteX20" fmla="*/ 721604 w 1804559"/>
                <a:gd name="connsiteY20" fmla="*/ 533778 h 756000"/>
                <a:gd name="connsiteX21" fmla="*/ 691444 w 1804559"/>
                <a:gd name="connsiteY21" fmla="*/ 589344 h 756000"/>
                <a:gd name="connsiteX22" fmla="*/ 378000 w 1804559"/>
                <a:gd name="connsiteY22" fmla="*/ 756000 h 756000"/>
                <a:gd name="connsiteX23" fmla="*/ 0 w 1804559"/>
                <a:gd name="connsiteY23" fmla="*/ 378000 h 756000"/>
                <a:gd name="connsiteX24" fmla="*/ 378000 w 1804559"/>
                <a:gd name="connsiteY24" fmla="*/ 0 h 75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804559" h="756000">
                  <a:moveTo>
                    <a:pt x="378000" y="0"/>
                  </a:moveTo>
                  <a:cubicBezTo>
                    <a:pt x="534573" y="0"/>
                    <a:pt x="668912" y="95195"/>
                    <a:pt x="726295" y="230865"/>
                  </a:cubicBezTo>
                  <a:lnTo>
                    <a:pt x="729306" y="245778"/>
                  </a:lnTo>
                  <a:lnTo>
                    <a:pt x="769190" y="245778"/>
                  </a:lnTo>
                  <a:lnTo>
                    <a:pt x="794289" y="258270"/>
                  </a:lnTo>
                  <a:cubicBezTo>
                    <a:pt x="832040" y="272910"/>
                    <a:pt x="873545" y="281007"/>
                    <a:pt x="917112" y="281007"/>
                  </a:cubicBezTo>
                  <a:cubicBezTo>
                    <a:pt x="960679" y="281007"/>
                    <a:pt x="1002184" y="272910"/>
                    <a:pt x="1039935" y="258270"/>
                  </a:cubicBezTo>
                  <a:lnTo>
                    <a:pt x="1065034" y="245778"/>
                  </a:lnTo>
                  <a:lnTo>
                    <a:pt x="1075254" y="245778"/>
                  </a:lnTo>
                  <a:lnTo>
                    <a:pt x="1078264" y="230865"/>
                  </a:lnTo>
                  <a:cubicBezTo>
                    <a:pt x="1135648" y="95195"/>
                    <a:pt x="1269986" y="0"/>
                    <a:pt x="1426559" y="0"/>
                  </a:cubicBezTo>
                  <a:cubicBezTo>
                    <a:pt x="1635323" y="0"/>
                    <a:pt x="1804559" y="169236"/>
                    <a:pt x="1804559" y="378000"/>
                  </a:cubicBezTo>
                  <a:cubicBezTo>
                    <a:pt x="1804559" y="586764"/>
                    <a:pt x="1635323" y="756000"/>
                    <a:pt x="1426559" y="756000"/>
                  </a:cubicBezTo>
                  <a:cubicBezTo>
                    <a:pt x="1296081" y="756000"/>
                    <a:pt x="1181045" y="689892"/>
                    <a:pt x="1113116" y="589344"/>
                  </a:cubicBezTo>
                  <a:lnTo>
                    <a:pt x="1082956" y="533778"/>
                  </a:lnTo>
                  <a:lnTo>
                    <a:pt x="1080471" y="533778"/>
                  </a:lnTo>
                  <a:lnTo>
                    <a:pt x="1039935" y="513604"/>
                  </a:lnTo>
                  <a:cubicBezTo>
                    <a:pt x="1002184" y="498963"/>
                    <a:pt x="960679" y="490867"/>
                    <a:pt x="917112" y="490867"/>
                  </a:cubicBezTo>
                  <a:cubicBezTo>
                    <a:pt x="873545" y="490867"/>
                    <a:pt x="832040" y="498963"/>
                    <a:pt x="794289" y="513604"/>
                  </a:cubicBezTo>
                  <a:lnTo>
                    <a:pt x="753753" y="533778"/>
                  </a:lnTo>
                  <a:lnTo>
                    <a:pt x="721604" y="533778"/>
                  </a:lnTo>
                  <a:lnTo>
                    <a:pt x="691444" y="589344"/>
                  </a:lnTo>
                  <a:cubicBezTo>
                    <a:pt x="623515" y="689892"/>
                    <a:pt x="508478" y="756000"/>
                    <a:pt x="378000" y="756000"/>
                  </a:cubicBezTo>
                  <a:cubicBezTo>
                    <a:pt x="169236" y="756000"/>
                    <a:pt x="0" y="586764"/>
                    <a:pt x="0" y="378000"/>
                  </a:cubicBezTo>
                  <a:cubicBezTo>
                    <a:pt x="0" y="169236"/>
                    <a:pt x="169236" y="0"/>
                    <a:pt x="378000" y="0"/>
                  </a:cubicBezTo>
                  <a:close/>
                </a:path>
              </a:pathLst>
            </a:cu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8222868" y="1594802"/>
              <a:ext cx="720000" cy="72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8184821" y="1733694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深思</a:t>
              </a:r>
              <a:endPara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7264309" y="1684802"/>
              <a:ext cx="540000" cy="54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7339064" y="1733693"/>
              <a:ext cx="3834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Broadway" panose="04040905080B02020502" pitchFamily="82" charset="0"/>
                  <a:ea typeface="微软雅黑" panose="020B0503020204020204" pitchFamily="34" charset="-122"/>
                </a:rPr>
                <a:t>4</a:t>
              </a:r>
              <a:endParaRPr lang="zh-CN" altLang="en-US" sz="2400" b="1" dirty="0" smtClean="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55744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矩形 116"/>
          <p:cNvSpPr/>
          <p:nvPr/>
        </p:nvSpPr>
        <p:spPr>
          <a:xfrm>
            <a:off x="900374" y="2545141"/>
            <a:ext cx="2504641" cy="128555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2" name="组合 121"/>
          <p:cNvGrpSpPr/>
          <p:nvPr/>
        </p:nvGrpSpPr>
        <p:grpSpPr>
          <a:xfrm>
            <a:off x="1671514" y="1945579"/>
            <a:ext cx="1116000" cy="1116000"/>
            <a:chOff x="3329595" y="1685368"/>
            <a:chExt cx="1116000" cy="1116000"/>
          </a:xfrm>
        </p:grpSpPr>
        <p:grpSp>
          <p:nvGrpSpPr>
            <p:cNvPr id="123" name="组合 122"/>
            <p:cNvGrpSpPr/>
            <p:nvPr/>
          </p:nvGrpSpPr>
          <p:grpSpPr>
            <a:xfrm>
              <a:off x="3329595" y="1685368"/>
              <a:ext cx="1116000" cy="1116000"/>
              <a:chOff x="3272949" y="3722523"/>
              <a:chExt cx="813408" cy="877328"/>
            </a:xfrm>
          </p:grpSpPr>
          <p:sp>
            <p:nvSpPr>
              <p:cNvPr id="125" name="椭圆 124"/>
              <p:cNvSpPr/>
              <p:nvPr/>
            </p:nvSpPr>
            <p:spPr>
              <a:xfrm>
                <a:off x="3272949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3286069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4" name="文本框 123"/>
            <p:cNvSpPr txBox="1"/>
            <p:nvPr/>
          </p:nvSpPr>
          <p:spPr>
            <a:xfrm>
              <a:off x="3410542" y="1889425"/>
              <a:ext cx="95410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下一步</a:t>
              </a:r>
              <a:endPara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行动</a:t>
              </a:r>
              <a:endPara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4" name="组合 163"/>
          <p:cNvGrpSpPr/>
          <p:nvPr/>
        </p:nvGrpSpPr>
        <p:grpSpPr>
          <a:xfrm rot="10800000">
            <a:off x="2515611" y="1945579"/>
            <a:ext cx="1471124" cy="1116000"/>
            <a:chOff x="109391" y="3547637"/>
            <a:chExt cx="1471124" cy="1116000"/>
          </a:xfrm>
        </p:grpSpPr>
        <p:grpSp>
          <p:nvGrpSpPr>
            <p:cNvPr id="165" name="组合 164"/>
            <p:cNvGrpSpPr/>
            <p:nvPr/>
          </p:nvGrpSpPr>
          <p:grpSpPr>
            <a:xfrm>
              <a:off x="109391" y="3547637"/>
              <a:ext cx="1471124" cy="1116000"/>
              <a:chOff x="473003" y="3554634"/>
              <a:chExt cx="1471124" cy="1116000"/>
            </a:xfrm>
          </p:grpSpPr>
          <p:sp>
            <p:nvSpPr>
              <p:cNvPr id="168" name="任意多边形 167"/>
              <p:cNvSpPr/>
              <p:nvPr/>
            </p:nvSpPr>
            <p:spPr>
              <a:xfrm>
                <a:off x="473003" y="3554634"/>
                <a:ext cx="1471124" cy="1116000"/>
              </a:xfrm>
              <a:custGeom>
                <a:avLst/>
                <a:gdLst>
                  <a:gd name="connsiteX0" fmla="*/ 558000 w 1471124"/>
                  <a:gd name="connsiteY0" fmla="*/ 0 h 1116000"/>
                  <a:gd name="connsiteX1" fmla="*/ 1072150 w 1471124"/>
                  <a:gd name="connsiteY1" fmla="*/ 340801 h 1116000"/>
                  <a:gd name="connsiteX2" fmla="*/ 1095395 w 1471124"/>
                  <a:gd name="connsiteY2" fmla="*/ 415684 h 1116000"/>
                  <a:gd name="connsiteX3" fmla="*/ 1208443 w 1471124"/>
                  <a:gd name="connsiteY3" fmla="*/ 415684 h 1116000"/>
                  <a:gd name="connsiteX4" fmla="*/ 1208443 w 1471124"/>
                  <a:gd name="connsiteY4" fmla="*/ 273369 h 1116000"/>
                  <a:gd name="connsiteX5" fmla="*/ 1471124 w 1471124"/>
                  <a:gd name="connsiteY5" fmla="*/ 558000 h 1116000"/>
                  <a:gd name="connsiteX6" fmla="*/ 1208443 w 1471124"/>
                  <a:gd name="connsiteY6" fmla="*/ 842631 h 1116000"/>
                  <a:gd name="connsiteX7" fmla="*/ 1208443 w 1471124"/>
                  <a:gd name="connsiteY7" fmla="*/ 700315 h 1116000"/>
                  <a:gd name="connsiteX8" fmla="*/ 1095395 w 1471124"/>
                  <a:gd name="connsiteY8" fmla="*/ 700315 h 1116000"/>
                  <a:gd name="connsiteX9" fmla="*/ 1072150 w 1471124"/>
                  <a:gd name="connsiteY9" fmla="*/ 775199 h 1116000"/>
                  <a:gd name="connsiteX10" fmla="*/ 558000 w 1471124"/>
                  <a:gd name="connsiteY10" fmla="*/ 1116000 h 1116000"/>
                  <a:gd name="connsiteX11" fmla="*/ 0 w 1471124"/>
                  <a:gd name="connsiteY11" fmla="*/ 558000 h 1116000"/>
                  <a:gd name="connsiteX12" fmla="*/ 558000 w 1471124"/>
                  <a:gd name="connsiteY12" fmla="*/ 0 h 111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71124" h="1116000">
                    <a:moveTo>
                      <a:pt x="558000" y="0"/>
                    </a:moveTo>
                    <a:cubicBezTo>
                      <a:pt x="789131" y="0"/>
                      <a:pt x="987441" y="140527"/>
                      <a:pt x="1072150" y="340801"/>
                    </a:cubicBezTo>
                    <a:lnTo>
                      <a:pt x="1095395" y="415684"/>
                    </a:lnTo>
                    <a:lnTo>
                      <a:pt x="1208443" y="415684"/>
                    </a:lnTo>
                    <a:lnTo>
                      <a:pt x="1208443" y="273369"/>
                    </a:lnTo>
                    <a:lnTo>
                      <a:pt x="1471124" y="558000"/>
                    </a:lnTo>
                    <a:lnTo>
                      <a:pt x="1208443" y="842631"/>
                    </a:lnTo>
                    <a:lnTo>
                      <a:pt x="1208443" y="700315"/>
                    </a:lnTo>
                    <a:lnTo>
                      <a:pt x="1095395" y="700315"/>
                    </a:lnTo>
                    <a:lnTo>
                      <a:pt x="1072150" y="775199"/>
                    </a:lnTo>
                    <a:cubicBezTo>
                      <a:pt x="987441" y="975474"/>
                      <a:pt x="789131" y="1116000"/>
                      <a:pt x="558000" y="1116000"/>
                    </a:cubicBezTo>
                    <a:cubicBezTo>
                      <a:pt x="249825" y="1116000"/>
                      <a:pt x="0" y="866175"/>
                      <a:pt x="0" y="558000"/>
                    </a:cubicBezTo>
                    <a:cubicBezTo>
                      <a:pt x="0" y="249825"/>
                      <a:pt x="249825" y="0"/>
                      <a:pt x="558000" y="0"/>
                    </a:cubicBezTo>
                    <a:close/>
                  </a:path>
                </a:pathLst>
              </a:cu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" name="任意多边形 168"/>
              <p:cNvSpPr/>
              <p:nvPr/>
            </p:nvSpPr>
            <p:spPr>
              <a:xfrm>
                <a:off x="491003" y="3572634"/>
                <a:ext cx="1435242" cy="1080000"/>
              </a:xfrm>
              <a:custGeom>
                <a:avLst/>
                <a:gdLst>
                  <a:gd name="connsiteX0" fmla="*/ 540000 w 1435242"/>
                  <a:gd name="connsiteY0" fmla="*/ 0 h 1080000"/>
                  <a:gd name="connsiteX1" fmla="*/ 1037564 w 1435242"/>
                  <a:gd name="connsiteY1" fmla="*/ 329808 h 1080000"/>
                  <a:gd name="connsiteX2" fmla="*/ 1061464 w 1435242"/>
                  <a:gd name="connsiteY2" fmla="*/ 406799 h 1080000"/>
                  <a:gd name="connsiteX3" fmla="*/ 1190442 w 1435242"/>
                  <a:gd name="connsiteY3" fmla="*/ 406799 h 1080000"/>
                  <a:gd name="connsiteX4" fmla="*/ 1190442 w 1435242"/>
                  <a:gd name="connsiteY4" fmla="*/ 273599 h 1080000"/>
                  <a:gd name="connsiteX5" fmla="*/ 1435242 w 1435242"/>
                  <a:gd name="connsiteY5" fmla="*/ 539999 h 1080000"/>
                  <a:gd name="connsiteX6" fmla="*/ 1190442 w 1435242"/>
                  <a:gd name="connsiteY6" fmla="*/ 806399 h 1080000"/>
                  <a:gd name="connsiteX7" fmla="*/ 1190442 w 1435242"/>
                  <a:gd name="connsiteY7" fmla="*/ 673199 h 1080000"/>
                  <a:gd name="connsiteX8" fmla="*/ 1061464 w 1435242"/>
                  <a:gd name="connsiteY8" fmla="*/ 673199 h 1080000"/>
                  <a:gd name="connsiteX9" fmla="*/ 1037564 w 1435242"/>
                  <a:gd name="connsiteY9" fmla="*/ 750193 h 1080000"/>
                  <a:gd name="connsiteX10" fmla="*/ 540000 w 1435242"/>
                  <a:gd name="connsiteY10" fmla="*/ 1080000 h 1080000"/>
                  <a:gd name="connsiteX11" fmla="*/ 0 w 1435242"/>
                  <a:gd name="connsiteY11" fmla="*/ 540000 h 1080000"/>
                  <a:gd name="connsiteX12" fmla="*/ 540000 w 1435242"/>
                  <a:gd name="connsiteY12" fmla="*/ 0 h 10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35242" h="1080000">
                    <a:moveTo>
                      <a:pt x="540000" y="0"/>
                    </a:moveTo>
                    <a:cubicBezTo>
                      <a:pt x="763676" y="0"/>
                      <a:pt x="955588" y="135994"/>
                      <a:pt x="1037564" y="329808"/>
                    </a:cubicBezTo>
                    <a:lnTo>
                      <a:pt x="1061464" y="406799"/>
                    </a:lnTo>
                    <a:lnTo>
                      <a:pt x="1190442" y="406799"/>
                    </a:lnTo>
                    <a:lnTo>
                      <a:pt x="1190442" y="273599"/>
                    </a:lnTo>
                    <a:lnTo>
                      <a:pt x="1435242" y="539999"/>
                    </a:lnTo>
                    <a:lnTo>
                      <a:pt x="1190442" y="806399"/>
                    </a:lnTo>
                    <a:lnTo>
                      <a:pt x="1190442" y="673199"/>
                    </a:lnTo>
                    <a:lnTo>
                      <a:pt x="1061464" y="673199"/>
                    </a:lnTo>
                    <a:lnTo>
                      <a:pt x="1037564" y="750193"/>
                    </a:lnTo>
                    <a:cubicBezTo>
                      <a:pt x="955588" y="944007"/>
                      <a:pt x="763676" y="1080000"/>
                      <a:pt x="540000" y="1080000"/>
                    </a:cubicBezTo>
                    <a:cubicBezTo>
                      <a:pt x="241766" y="1080000"/>
                      <a:pt x="0" y="838234"/>
                      <a:pt x="0" y="540000"/>
                    </a:cubicBezTo>
                    <a:cubicBezTo>
                      <a:pt x="0" y="241766"/>
                      <a:pt x="241766" y="0"/>
                      <a:pt x="540000" y="0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" name="文本框 169"/>
              <p:cNvSpPr txBox="1"/>
              <p:nvPr/>
            </p:nvSpPr>
            <p:spPr>
              <a:xfrm>
                <a:off x="682190" y="3912579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愿景</a:t>
                </a:r>
              </a:p>
            </p:txBody>
          </p:sp>
        </p:grpSp>
        <p:sp>
          <p:nvSpPr>
            <p:cNvPr id="166" name="任意多边形 165"/>
            <p:cNvSpPr/>
            <p:nvPr/>
          </p:nvSpPr>
          <p:spPr>
            <a:xfrm>
              <a:off x="120471" y="3565637"/>
              <a:ext cx="1448965" cy="1080000"/>
            </a:xfrm>
            <a:custGeom>
              <a:avLst/>
              <a:gdLst>
                <a:gd name="connsiteX0" fmla="*/ 540000 w 1448965"/>
                <a:gd name="connsiteY0" fmla="*/ 0 h 1080000"/>
                <a:gd name="connsiteX1" fmla="*/ 1037564 w 1448965"/>
                <a:gd name="connsiteY1" fmla="*/ 329808 h 1080000"/>
                <a:gd name="connsiteX2" fmla="*/ 1061464 w 1448965"/>
                <a:gd name="connsiteY2" fmla="*/ 406799 h 1080000"/>
                <a:gd name="connsiteX3" fmla="*/ 1204165 w 1448965"/>
                <a:gd name="connsiteY3" fmla="*/ 406799 h 1080000"/>
                <a:gd name="connsiteX4" fmla="*/ 1204165 w 1448965"/>
                <a:gd name="connsiteY4" fmla="*/ 273599 h 1080000"/>
                <a:gd name="connsiteX5" fmla="*/ 1448965 w 1448965"/>
                <a:gd name="connsiteY5" fmla="*/ 539999 h 1080000"/>
                <a:gd name="connsiteX6" fmla="*/ 1204165 w 1448965"/>
                <a:gd name="connsiteY6" fmla="*/ 806399 h 1080000"/>
                <a:gd name="connsiteX7" fmla="*/ 1204165 w 1448965"/>
                <a:gd name="connsiteY7" fmla="*/ 673199 h 1080000"/>
                <a:gd name="connsiteX8" fmla="*/ 1061464 w 1448965"/>
                <a:gd name="connsiteY8" fmla="*/ 673199 h 1080000"/>
                <a:gd name="connsiteX9" fmla="*/ 1037564 w 1448965"/>
                <a:gd name="connsiteY9" fmla="*/ 750193 h 1080000"/>
                <a:gd name="connsiteX10" fmla="*/ 540000 w 1448965"/>
                <a:gd name="connsiteY10" fmla="*/ 1080000 h 1080000"/>
                <a:gd name="connsiteX11" fmla="*/ 0 w 1448965"/>
                <a:gd name="connsiteY11" fmla="*/ 540000 h 1080000"/>
                <a:gd name="connsiteX12" fmla="*/ 540000 w 1448965"/>
                <a:gd name="connsiteY12" fmla="*/ 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48965" h="1080000">
                  <a:moveTo>
                    <a:pt x="540000" y="0"/>
                  </a:moveTo>
                  <a:cubicBezTo>
                    <a:pt x="763676" y="0"/>
                    <a:pt x="955588" y="135994"/>
                    <a:pt x="1037564" y="329808"/>
                  </a:cubicBezTo>
                  <a:lnTo>
                    <a:pt x="1061464" y="406799"/>
                  </a:lnTo>
                  <a:lnTo>
                    <a:pt x="1204165" y="406799"/>
                  </a:lnTo>
                  <a:lnTo>
                    <a:pt x="1204165" y="273599"/>
                  </a:lnTo>
                  <a:lnTo>
                    <a:pt x="1448965" y="539999"/>
                  </a:lnTo>
                  <a:lnTo>
                    <a:pt x="1204165" y="806399"/>
                  </a:lnTo>
                  <a:lnTo>
                    <a:pt x="1204165" y="673199"/>
                  </a:lnTo>
                  <a:lnTo>
                    <a:pt x="1061464" y="673199"/>
                  </a:lnTo>
                  <a:lnTo>
                    <a:pt x="1037564" y="750193"/>
                  </a:lnTo>
                  <a:cubicBezTo>
                    <a:pt x="955588" y="944007"/>
                    <a:pt x="763676" y="1080000"/>
                    <a:pt x="540000" y="1080000"/>
                  </a:cubicBezTo>
                  <a:cubicBezTo>
                    <a:pt x="241766" y="1080000"/>
                    <a:pt x="0" y="838234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</a:path>
              </a:pathLst>
            </a:custGeom>
            <a:gradFill flip="none" rotWithShape="1">
              <a:gsLst>
                <a:gs pos="49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7" name="文本框 166"/>
            <p:cNvSpPr txBox="1"/>
            <p:nvPr/>
          </p:nvSpPr>
          <p:spPr>
            <a:xfrm rot="10800000">
              <a:off x="308654" y="3923582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</a:t>
              </a:r>
            </a:p>
          </p:txBody>
        </p:sp>
      </p:grpSp>
      <p:grpSp>
        <p:nvGrpSpPr>
          <p:cNvPr id="160" name="组合 159"/>
          <p:cNvGrpSpPr/>
          <p:nvPr/>
        </p:nvGrpSpPr>
        <p:grpSpPr>
          <a:xfrm rot="10800000">
            <a:off x="2888735" y="2828913"/>
            <a:ext cx="1116000" cy="1507122"/>
            <a:chOff x="569512" y="1958137"/>
            <a:chExt cx="1116000" cy="1507122"/>
          </a:xfrm>
        </p:grpSpPr>
        <p:sp>
          <p:nvSpPr>
            <p:cNvPr id="161" name="任意多边形 160"/>
            <p:cNvSpPr/>
            <p:nvPr/>
          </p:nvSpPr>
          <p:spPr>
            <a:xfrm>
              <a:off x="569512" y="1958137"/>
              <a:ext cx="1116000" cy="1507122"/>
            </a:xfrm>
            <a:custGeom>
              <a:avLst/>
              <a:gdLst>
                <a:gd name="connsiteX0" fmla="*/ 558000 w 1116000"/>
                <a:gd name="connsiteY0" fmla="*/ 0 h 1507122"/>
                <a:gd name="connsiteX1" fmla="*/ 1116000 w 1116000"/>
                <a:gd name="connsiteY1" fmla="*/ 558000 h 1507122"/>
                <a:gd name="connsiteX2" fmla="*/ 775199 w 1116000"/>
                <a:gd name="connsiteY2" fmla="*/ 1072150 h 1507122"/>
                <a:gd name="connsiteX3" fmla="*/ 700316 w 1116000"/>
                <a:gd name="connsiteY3" fmla="*/ 1095395 h 1507122"/>
                <a:gd name="connsiteX4" fmla="*/ 700316 w 1116000"/>
                <a:gd name="connsiteY4" fmla="*/ 1244441 h 1507122"/>
                <a:gd name="connsiteX5" fmla="*/ 842631 w 1116000"/>
                <a:gd name="connsiteY5" fmla="*/ 1244441 h 1507122"/>
                <a:gd name="connsiteX6" fmla="*/ 558000 w 1116000"/>
                <a:gd name="connsiteY6" fmla="*/ 1507122 h 1507122"/>
                <a:gd name="connsiteX7" fmla="*/ 273369 w 1116000"/>
                <a:gd name="connsiteY7" fmla="*/ 1244441 h 1507122"/>
                <a:gd name="connsiteX8" fmla="*/ 415685 w 1116000"/>
                <a:gd name="connsiteY8" fmla="*/ 1244441 h 1507122"/>
                <a:gd name="connsiteX9" fmla="*/ 415685 w 1116000"/>
                <a:gd name="connsiteY9" fmla="*/ 1095395 h 1507122"/>
                <a:gd name="connsiteX10" fmla="*/ 340801 w 1116000"/>
                <a:gd name="connsiteY10" fmla="*/ 1072150 h 1507122"/>
                <a:gd name="connsiteX11" fmla="*/ 0 w 1116000"/>
                <a:gd name="connsiteY11" fmla="*/ 558000 h 1507122"/>
                <a:gd name="connsiteX12" fmla="*/ 558000 w 1116000"/>
                <a:gd name="connsiteY12" fmla="*/ 0 h 150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6000" h="1507122">
                  <a:moveTo>
                    <a:pt x="558000" y="0"/>
                  </a:moveTo>
                  <a:cubicBezTo>
                    <a:pt x="866175" y="0"/>
                    <a:pt x="1116000" y="249825"/>
                    <a:pt x="1116000" y="558000"/>
                  </a:cubicBezTo>
                  <a:cubicBezTo>
                    <a:pt x="1116000" y="789131"/>
                    <a:pt x="975474" y="987441"/>
                    <a:pt x="775199" y="1072150"/>
                  </a:cubicBezTo>
                  <a:lnTo>
                    <a:pt x="700316" y="1095395"/>
                  </a:lnTo>
                  <a:lnTo>
                    <a:pt x="700316" y="1244441"/>
                  </a:lnTo>
                  <a:lnTo>
                    <a:pt x="842631" y="1244441"/>
                  </a:lnTo>
                  <a:lnTo>
                    <a:pt x="558000" y="1507122"/>
                  </a:lnTo>
                  <a:lnTo>
                    <a:pt x="273369" y="1244441"/>
                  </a:lnTo>
                  <a:lnTo>
                    <a:pt x="415685" y="1244441"/>
                  </a:lnTo>
                  <a:lnTo>
                    <a:pt x="415685" y="1095395"/>
                  </a:lnTo>
                  <a:lnTo>
                    <a:pt x="340801" y="1072150"/>
                  </a:lnTo>
                  <a:cubicBezTo>
                    <a:pt x="140527" y="987441"/>
                    <a:pt x="0" y="789131"/>
                    <a:pt x="0" y="558000"/>
                  </a:cubicBezTo>
                  <a:cubicBezTo>
                    <a:pt x="0" y="249825"/>
                    <a:pt x="249825" y="0"/>
                    <a:pt x="558000" y="0"/>
                  </a:cubicBezTo>
                  <a:close/>
                </a:path>
              </a:pathLst>
            </a:cu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2" name="任意多边形 161"/>
            <p:cNvSpPr/>
            <p:nvPr/>
          </p:nvSpPr>
          <p:spPr>
            <a:xfrm>
              <a:off x="587512" y="1976137"/>
              <a:ext cx="1080000" cy="1471240"/>
            </a:xfrm>
            <a:custGeom>
              <a:avLst/>
              <a:gdLst>
                <a:gd name="connsiteX0" fmla="*/ 540000 w 1080000"/>
                <a:gd name="connsiteY0" fmla="*/ 0 h 1471240"/>
                <a:gd name="connsiteX1" fmla="*/ 1080000 w 1080000"/>
                <a:gd name="connsiteY1" fmla="*/ 540000 h 1471240"/>
                <a:gd name="connsiteX2" fmla="*/ 750193 w 1080000"/>
                <a:gd name="connsiteY2" fmla="*/ 1037564 h 1471240"/>
                <a:gd name="connsiteX3" fmla="*/ 673199 w 1080000"/>
                <a:gd name="connsiteY3" fmla="*/ 1061464 h 1471240"/>
                <a:gd name="connsiteX4" fmla="*/ 673199 w 1080000"/>
                <a:gd name="connsiteY4" fmla="*/ 1226440 h 1471240"/>
                <a:gd name="connsiteX5" fmla="*/ 806399 w 1080000"/>
                <a:gd name="connsiteY5" fmla="*/ 1226440 h 1471240"/>
                <a:gd name="connsiteX6" fmla="*/ 539999 w 1080000"/>
                <a:gd name="connsiteY6" fmla="*/ 1471240 h 1471240"/>
                <a:gd name="connsiteX7" fmla="*/ 273599 w 1080000"/>
                <a:gd name="connsiteY7" fmla="*/ 1226440 h 1471240"/>
                <a:gd name="connsiteX8" fmla="*/ 406799 w 1080000"/>
                <a:gd name="connsiteY8" fmla="*/ 1226440 h 1471240"/>
                <a:gd name="connsiteX9" fmla="*/ 406799 w 1080000"/>
                <a:gd name="connsiteY9" fmla="*/ 1061464 h 1471240"/>
                <a:gd name="connsiteX10" fmla="*/ 329808 w 1080000"/>
                <a:gd name="connsiteY10" fmla="*/ 1037564 h 1471240"/>
                <a:gd name="connsiteX11" fmla="*/ 0 w 1080000"/>
                <a:gd name="connsiteY11" fmla="*/ 540000 h 1471240"/>
                <a:gd name="connsiteX12" fmla="*/ 540000 w 1080000"/>
                <a:gd name="connsiteY12" fmla="*/ 0 h 147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0000" h="1471240">
                  <a:moveTo>
                    <a:pt x="540000" y="0"/>
                  </a:moveTo>
                  <a:cubicBezTo>
                    <a:pt x="838234" y="0"/>
                    <a:pt x="1080000" y="241766"/>
                    <a:pt x="1080000" y="540000"/>
                  </a:cubicBezTo>
                  <a:cubicBezTo>
                    <a:pt x="1080000" y="763676"/>
                    <a:pt x="944007" y="955588"/>
                    <a:pt x="750193" y="1037564"/>
                  </a:cubicBezTo>
                  <a:lnTo>
                    <a:pt x="673199" y="1061464"/>
                  </a:lnTo>
                  <a:lnTo>
                    <a:pt x="673199" y="1226440"/>
                  </a:lnTo>
                  <a:lnTo>
                    <a:pt x="806399" y="1226440"/>
                  </a:lnTo>
                  <a:lnTo>
                    <a:pt x="539999" y="1471240"/>
                  </a:lnTo>
                  <a:lnTo>
                    <a:pt x="273599" y="1226440"/>
                  </a:lnTo>
                  <a:lnTo>
                    <a:pt x="406799" y="1226440"/>
                  </a:lnTo>
                  <a:lnTo>
                    <a:pt x="406799" y="1061464"/>
                  </a:lnTo>
                  <a:lnTo>
                    <a:pt x="329808" y="1037564"/>
                  </a:lnTo>
                  <a:cubicBezTo>
                    <a:pt x="135993" y="955588"/>
                    <a:pt x="0" y="763676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</a:path>
              </a:pathLst>
            </a:custGeom>
            <a:gradFill flip="none" rotWithShape="1">
              <a:gsLst>
                <a:gs pos="49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3" name="文本框 162"/>
            <p:cNvSpPr txBox="1"/>
            <p:nvPr/>
          </p:nvSpPr>
          <p:spPr>
            <a:xfrm rot="10800000">
              <a:off x="759132" y="2121639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责任</a:t>
              </a:r>
              <a:endPara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范围</a:t>
              </a:r>
              <a:endPara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5" name="文本框 114"/>
          <p:cNvSpPr txBox="1"/>
          <p:nvPr/>
        </p:nvSpPr>
        <p:spPr>
          <a:xfrm>
            <a:off x="1154293" y="5255541"/>
            <a:ext cx="20697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C30D23"/>
              </a:buClr>
              <a:buFont typeface="Wingdings" panose="05000000000000000000" pitchFamily="2" charset="2"/>
              <a:buChar char="n"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自上而下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制定职业规划</a:t>
            </a:r>
          </a:p>
        </p:txBody>
      </p:sp>
      <p:sp>
        <p:nvSpPr>
          <p:cNvPr id="116" name="文本框 115"/>
          <p:cNvSpPr txBox="1"/>
          <p:nvPr/>
        </p:nvSpPr>
        <p:spPr>
          <a:xfrm>
            <a:off x="5935818" y="5183760"/>
            <a:ext cx="20697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C30D23"/>
              </a:buClr>
              <a:buFont typeface="Wingdings" panose="05000000000000000000" pitchFamily="2" charset="2"/>
              <a:buChar char="n"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自下而上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搞定自己的工作</a:t>
            </a:r>
          </a:p>
        </p:txBody>
      </p:sp>
      <p:grpSp>
        <p:nvGrpSpPr>
          <p:cNvPr id="74" name="组合 73"/>
          <p:cNvGrpSpPr/>
          <p:nvPr/>
        </p:nvGrpSpPr>
        <p:grpSpPr>
          <a:xfrm>
            <a:off x="364478" y="471696"/>
            <a:ext cx="1826668" cy="756000"/>
            <a:chOff x="7156309" y="1576802"/>
            <a:chExt cx="1826668" cy="756000"/>
          </a:xfrm>
        </p:grpSpPr>
        <p:sp>
          <p:nvSpPr>
            <p:cNvPr id="75" name="任意多边形 74"/>
            <p:cNvSpPr/>
            <p:nvPr/>
          </p:nvSpPr>
          <p:spPr>
            <a:xfrm>
              <a:off x="7156309" y="1576802"/>
              <a:ext cx="1804559" cy="756000"/>
            </a:xfrm>
            <a:custGeom>
              <a:avLst/>
              <a:gdLst>
                <a:gd name="connsiteX0" fmla="*/ 378000 w 1804559"/>
                <a:gd name="connsiteY0" fmla="*/ 0 h 756000"/>
                <a:gd name="connsiteX1" fmla="*/ 726295 w 1804559"/>
                <a:gd name="connsiteY1" fmla="*/ 230865 h 756000"/>
                <a:gd name="connsiteX2" fmla="*/ 729306 w 1804559"/>
                <a:gd name="connsiteY2" fmla="*/ 245778 h 756000"/>
                <a:gd name="connsiteX3" fmla="*/ 769190 w 1804559"/>
                <a:gd name="connsiteY3" fmla="*/ 245778 h 756000"/>
                <a:gd name="connsiteX4" fmla="*/ 794289 w 1804559"/>
                <a:gd name="connsiteY4" fmla="*/ 258270 h 756000"/>
                <a:gd name="connsiteX5" fmla="*/ 917112 w 1804559"/>
                <a:gd name="connsiteY5" fmla="*/ 281007 h 756000"/>
                <a:gd name="connsiteX6" fmla="*/ 1039935 w 1804559"/>
                <a:gd name="connsiteY6" fmla="*/ 258270 h 756000"/>
                <a:gd name="connsiteX7" fmla="*/ 1065034 w 1804559"/>
                <a:gd name="connsiteY7" fmla="*/ 245778 h 756000"/>
                <a:gd name="connsiteX8" fmla="*/ 1075254 w 1804559"/>
                <a:gd name="connsiteY8" fmla="*/ 245778 h 756000"/>
                <a:gd name="connsiteX9" fmla="*/ 1078264 w 1804559"/>
                <a:gd name="connsiteY9" fmla="*/ 230865 h 756000"/>
                <a:gd name="connsiteX10" fmla="*/ 1426559 w 1804559"/>
                <a:gd name="connsiteY10" fmla="*/ 0 h 756000"/>
                <a:gd name="connsiteX11" fmla="*/ 1804559 w 1804559"/>
                <a:gd name="connsiteY11" fmla="*/ 378000 h 756000"/>
                <a:gd name="connsiteX12" fmla="*/ 1426559 w 1804559"/>
                <a:gd name="connsiteY12" fmla="*/ 756000 h 756000"/>
                <a:gd name="connsiteX13" fmla="*/ 1113116 w 1804559"/>
                <a:gd name="connsiteY13" fmla="*/ 589344 h 756000"/>
                <a:gd name="connsiteX14" fmla="*/ 1082956 w 1804559"/>
                <a:gd name="connsiteY14" fmla="*/ 533778 h 756000"/>
                <a:gd name="connsiteX15" fmla="*/ 1080471 w 1804559"/>
                <a:gd name="connsiteY15" fmla="*/ 533778 h 756000"/>
                <a:gd name="connsiteX16" fmla="*/ 1039935 w 1804559"/>
                <a:gd name="connsiteY16" fmla="*/ 513604 h 756000"/>
                <a:gd name="connsiteX17" fmla="*/ 917112 w 1804559"/>
                <a:gd name="connsiteY17" fmla="*/ 490867 h 756000"/>
                <a:gd name="connsiteX18" fmla="*/ 794289 w 1804559"/>
                <a:gd name="connsiteY18" fmla="*/ 513604 h 756000"/>
                <a:gd name="connsiteX19" fmla="*/ 753753 w 1804559"/>
                <a:gd name="connsiteY19" fmla="*/ 533778 h 756000"/>
                <a:gd name="connsiteX20" fmla="*/ 721604 w 1804559"/>
                <a:gd name="connsiteY20" fmla="*/ 533778 h 756000"/>
                <a:gd name="connsiteX21" fmla="*/ 691444 w 1804559"/>
                <a:gd name="connsiteY21" fmla="*/ 589344 h 756000"/>
                <a:gd name="connsiteX22" fmla="*/ 378000 w 1804559"/>
                <a:gd name="connsiteY22" fmla="*/ 756000 h 756000"/>
                <a:gd name="connsiteX23" fmla="*/ 0 w 1804559"/>
                <a:gd name="connsiteY23" fmla="*/ 378000 h 756000"/>
                <a:gd name="connsiteX24" fmla="*/ 378000 w 1804559"/>
                <a:gd name="connsiteY24" fmla="*/ 0 h 75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804559" h="756000">
                  <a:moveTo>
                    <a:pt x="378000" y="0"/>
                  </a:moveTo>
                  <a:cubicBezTo>
                    <a:pt x="534573" y="0"/>
                    <a:pt x="668912" y="95195"/>
                    <a:pt x="726295" y="230865"/>
                  </a:cubicBezTo>
                  <a:lnTo>
                    <a:pt x="729306" y="245778"/>
                  </a:lnTo>
                  <a:lnTo>
                    <a:pt x="769190" y="245778"/>
                  </a:lnTo>
                  <a:lnTo>
                    <a:pt x="794289" y="258270"/>
                  </a:lnTo>
                  <a:cubicBezTo>
                    <a:pt x="832040" y="272910"/>
                    <a:pt x="873545" y="281007"/>
                    <a:pt x="917112" y="281007"/>
                  </a:cubicBezTo>
                  <a:cubicBezTo>
                    <a:pt x="960679" y="281007"/>
                    <a:pt x="1002184" y="272910"/>
                    <a:pt x="1039935" y="258270"/>
                  </a:cubicBezTo>
                  <a:lnTo>
                    <a:pt x="1065034" y="245778"/>
                  </a:lnTo>
                  <a:lnTo>
                    <a:pt x="1075254" y="245778"/>
                  </a:lnTo>
                  <a:lnTo>
                    <a:pt x="1078264" y="230865"/>
                  </a:lnTo>
                  <a:cubicBezTo>
                    <a:pt x="1135648" y="95195"/>
                    <a:pt x="1269986" y="0"/>
                    <a:pt x="1426559" y="0"/>
                  </a:cubicBezTo>
                  <a:cubicBezTo>
                    <a:pt x="1635323" y="0"/>
                    <a:pt x="1804559" y="169236"/>
                    <a:pt x="1804559" y="378000"/>
                  </a:cubicBezTo>
                  <a:cubicBezTo>
                    <a:pt x="1804559" y="586764"/>
                    <a:pt x="1635323" y="756000"/>
                    <a:pt x="1426559" y="756000"/>
                  </a:cubicBezTo>
                  <a:cubicBezTo>
                    <a:pt x="1296081" y="756000"/>
                    <a:pt x="1181045" y="689892"/>
                    <a:pt x="1113116" y="589344"/>
                  </a:cubicBezTo>
                  <a:lnTo>
                    <a:pt x="1082956" y="533778"/>
                  </a:lnTo>
                  <a:lnTo>
                    <a:pt x="1080471" y="533778"/>
                  </a:lnTo>
                  <a:lnTo>
                    <a:pt x="1039935" y="513604"/>
                  </a:lnTo>
                  <a:cubicBezTo>
                    <a:pt x="1002184" y="498963"/>
                    <a:pt x="960679" y="490867"/>
                    <a:pt x="917112" y="490867"/>
                  </a:cubicBezTo>
                  <a:cubicBezTo>
                    <a:pt x="873545" y="490867"/>
                    <a:pt x="832040" y="498963"/>
                    <a:pt x="794289" y="513604"/>
                  </a:cubicBezTo>
                  <a:lnTo>
                    <a:pt x="753753" y="533778"/>
                  </a:lnTo>
                  <a:lnTo>
                    <a:pt x="721604" y="533778"/>
                  </a:lnTo>
                  <a:lnTo>
                    <a:pt x="691444" y="589344"/>
                  </a:lnTo>
                  <a:cubicBezTo>
                    <a:pt x="623515" y="689892"/>
                    <a:pt x="508478" y="756000"/>
                    <a:pt x="378000" y="756000"/>
                  </a:cubicBezTo>
                  <a:cubicBezTo>
                    <a:pt x="169236" y="756000"/>
                    <a:pt x="0" y="586764"/>
                    <a:pt x="0" y="378000"/>
                  </a:cubicBezTo>
                  <a:cubicBezTo>
                    <a:pt x="0" y="169236"/>
                    <a:pt x="169236" y="0"/>
                    <a:pt x="378000" y="0"/>
                  </a:cubicBezTo>
                  <a:close/>
                </a:path>
              </a:pathLst>
            </a:cu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8222868" y="1594802"/>
              <a:ext cx="720000" cy="72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8182758" y="1722346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行动</a:t>
              </a:r>
            </a:p>
          </p:txBody>
        </p:sp>
        <p:sp>
          <p:nvSpPr>
            <p:cNvPr id="78" name="椭圆 77"/>
            <p:cNvSpPr/>
            <p:nvPr/>
          </p:nvSpPr>
          <p:spPr>
            <a:xfrm>
              <a:off x="7264309" y="1684802"/>
              <a:ext cx="540000" cy="54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7341319" y="1722347"/>
              <a:ext cx="3834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Broadway" panose="04040905080B02020502" pitchFamily="82" charset="0"/>
                  <a:ea typeface="微软雅黑" panose="020B0503020204020204" pitchFamily="34" charset="-122"/>
                </a:rPr>
                <a:t>5</a:t>
              </a:r>
              <a:endParaRPr lang="zh-CN" altLang="en-US" sz="2400" b="1" dirty="0" smtClean="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661505" y="3220035"/>
            <a:ext cx="1471124" cy="1116000"/>
            <a:chOff x="473003" y="3554634"/>
            <a:chExt cx="1471124" cy="1116000"/>
          </a:xfrm>
        </p:grpSpPr>
        <p:sp>
          <p:nvSpPr>
            <p:cNvPr id="142" name="任意多边形 141"/>
            <p:cNvSpPr/>
            <p:nvPr/>
          </p:nvSpPr>
          <p:spPr>
            <a:xfrm>
              <a:off x="473003" y="3554634"/>
              <a:ext cx="1471124" cy="1116000"/>
            </a:xfrm>
            <a:custGeom>
              <a:avLst/>
              <a:gdLst>
                <a:gd name="connsiteX0" fmla="*/ 558000 w 1471124"/>
                <a:gd name="connsiteY0" fmla="*/ 0 h 1116000"/>
                <a:gd name="connsiteX1" fmla="*/ 1072150 w 1471124"/>
                <a:gd name="connsiteY1" fmla="*/ 340801 h 1116000"/>
                <a:gd name="connsiteX2" fmla="*/ 1095395 w 1471124"/>
                <a:gd name="connsiteY2" fmla="*/ 415684 h 1116000"/>
                <a:gd name="connsiteX3" fmla="*/ 1208443 w 1471124"/>
                <a:gd name="connsiteY3" fmla="*/ 415684 h 1116000"/>
                <a:gd name="connsiteX4" fmla="*/ 1208443 w 1471124"/>
                <a:gd name="connsiteY4" fmla="*/ 273369 h 1116000"/>
                <a:gd name="connsiteX5" fmla="*/ 1471124 w 1471124"/>
                <a:gd name="connsiteY5" fmla="*/ 558000 h 1116000"/>
                <a:gd name="connsiteX6" fmla="*/ 1208443 w 1471124"/>
                <a:gd name="connsiteY6" fmla="*/ 842631 h 1116000"/>
                <a:gd name="connsiteX7" fmla="*/ 1208443 w 1471124"/>
                <a:gd name="connsiteY7" fmla="*/ 700315 h 1116000"/>
                <a:gd name="connsiteX8" fmla="*/ 1095395 w 1471124"/>
                <a:gd name="connsiteY8" fmla="*/ 700315 h 1116000"/>
                <a:gd name="connsiteX9" fmla="*/ 1072150 w 1471124"/>
                <a:gd name="connsiteY9" fmla="*/ 775199 h 1116000"/>
                <a:gd name="connsiteX10" fmla="*/ 558000 w 1471124"/>
                <a:gd name="connsiteY10" fmla="*/ 1116000 h 1116000"/>
                <a:gd name="connsiteX11" fmla="*/ 0 w 1471124"/>
                <a:gd name="connsiteY11" fmla="*/ 558000 h 1116000"/>
                <a:gd name="connsiteX12" fmla="*/ 558000 w 1471124"/>
                <a:gd name="connsiteY12" fmla="*/ 0 h 11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71124" h="1116000">
                  <a:moveTo>
                    <a:pt x="558000" y="0"/>
                  </a:moveTo>
                  <a:cubicBezTo>
                    <a:pt x="789131" y="0"/>
                    <a:pt x="987441" y="140527"/>
                    <a:pt x="1072150" y="340801"/>
                  </a:cubicBezTo>
                  <a:lnTo>
                    <a:pt x="1095395" y="415684"/>
                  </a:lnTo>
                  <a:lnTo>
                    <a:pt x="1208443" y="415684"/>
                  </a:lnTo>
                  <a:lnTo>
                    <a:pt x="1208443" y="273369"/>
                  </a:lnTo>
                  <a:lnTo>
                    <a:pt x="1471124" y="558000"/>
                  </a:lnTo>
                  <a:lnTo>
                    <a:pt x="1208443" y="842631"/>
                  </a:lnTo>
                  <a:lnTo>
                    <a:pt x="1208443" y="700315"/>
                  </a:lnTo>
                  <a:lnTo>
                    <a:pt x="1095395" y="700315"/>
                  </a:lnTo>
                  <a:lnTo>
                    <a:pt x="1072150" y="775199"/>
                  </a:lnTo>
                  <a:cubicBezTo>
                    <a:pt x="987441" y="975474"/>
                    <a:pt x="789131" y="1116000"/>
                    <a:pt x="558000" y="1116000"/>
                  </a:cubicBezTo>
                  <a:cubicBezTo>
                    <a:pt x="249825" y="1116000"/>
                    <a:pt x="0" y="866175"/>
                    <a:pt x="0" y="558000"/>
                  </a:cubicBezTo>
                  <a:cubicBezTo>
                    <a:pt x="0" y="249825"/>
                    <a:pt x="249825" y="0"/>
                    <a:pt x="558000" y="0"/>
                  </a:cubicBezTo>
                  <a:close/>
                </a:path>
              </a:pathLst>
            </a:cu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3" name="任意多边形 142"/>
            <p:cNvSpPr/>
            <p:nvPr/>
          </p:nvSpPr>
          <p:spPr>
            <a:xfrm>
              <a:off x="491003" y="3572634"/>
              <a:ext cx="1435242" cy="1080000"/>
            </a:xfrm>
            <a:custGeom>
              <a:avLst/>
              <a:gdLst>
                <a:gd name="connsiteX0" fmla="*/ 540000 w 1435242"/>
                <a:gd name="connsiteY0" fmla="*/ 0 h 1080000"/>
                <a:gd name="connsiteX1" fmla="*/ 1037564 w 1435242"/>
                <a:gd name="connsiteY1" fmla="*/ 329808 h 1080000"/>
                <a:gd name="connsiteX2" fmla="*/ 1061464 w 1435242"/>
                <a:gd name="connsiteY2" fmla="*/ 406799 h 1080000"/>
                <a:gd name="connsiteX3" fmla="*/ 1190442 w 1435242"/>
                <a:gd name="connsiteY3" fmla="*/ 406799 h 1080000"/>
                <a:gd name="connsiteX4" fmla="*/ 1190442 w 1435242"/>
                <a:gd name="connsiteY4" fmla="*/ 273599 h 1080000"/>
                <a:gd name="connsiteX5" fmla="*/ 1435242 w 1435242"/>
                <a:gd name="connsiteY5" fmla="*/ 539999 h 1080000"/>
                <a:gd name="connsiteX6" fmla="*/ 1190442 w 1435242"/>
                <a:gd name="connsiteY6" fmla="*/ 806399 h 1080000"/>
                <a:gd name="connsiteX7" fmla="*/ 1190442 w 1435242"/>
                <a:gd name="connsiteY7" fmla="*/ 673199 h 1080000"/>
                <a:gd name="connsiteX8" fmla="*/ 1061464 w 1435242"/>
                <a:gd name="connsiteY8" fmla="*/ 673199 h 1080000"/>
                <a:gd name="connsiteX9" fmla="*/ 1037564 w 1435242"/>
                <a:gd name="connsiteY9" fmla="*/ 750193 h 1080000"/>
                <a:gd name="connsiteX10" fmla="*/ 540000 w 1435242"/>
                <a:gd name="connsiteY10" fmla="*/ 1080000 h 1080000"/>
                <a:gd name="connsiteX11" fmla="*/ 0 w 1435242"/>
                <a:gd name="connsiteY11" fmla="*/ 540000 h 1080000"/>
                <a:gd name="connsiteX12" fmla="*/ 540000 w 1435242"/>
                <a:gd name="connsiteY12" fmla="*/ 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5242" h="1080000">
                  <a:moveTo>
                    <a:pt x="540000" y="0"/>
                  </a:moveTo>
                  <a:cubicBezTo>
                    <a:pt x="763676" y="0"/>
                    <a:pt x="955588" y="135994"/>
                    <a:pt x="1037564" y="329808"/>
                  </a:cubicBezTo>
                  <a:lnTo>
                    <a:pt x="1061464" y="406799"/>
                  </a:lnTo>
                  <a:lnTo>
                    <a:pt x="1190442" y="406799"/>
                  </a:lnTo>
                  <a:lnTo>
                    <a:pt x="1190442" y="273599"/>
                  </a:lnTo>
                  <a:lnTo>
                    <a:pt x="1435242" y="539999"/>
                  </a:lnTo>
                  <a:lnTo>
                    <a:pt x="1190442" y="806399"/>
                  </a:lnTo>
                  <a:lnTo>
                    <a:pt x="1190442" y="673199"/>
                  </a:lnTo>
                  <a:lnTo>
                    <a:pt x="1061464" y="673199"/>
                  </a:lnTo>
                  <a:lnTo>
                    <a:pt x="1037564" y="750193"/>
                  </a:lnTo>
                  <a:cubicBezTo>
                    <a:pt x="955588" y="944007"/>
                    <a:pt x="763676" y="1080000"/>
                    <a:pt x="540000" y="1080000"/>
                  </a:cubicBezTo>
                  <a:cubicBezTo>
                    <a:pt x="241766" y="1080000"/>
                    <a:pt x="0" y="838234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</a:path>
              </a:pathLst>
            </a:custGeom>
            <a:gradFill flip="none" rotWithShape="1">
              <a:gsLst>
                <a:gs pos="49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682190" y="3912579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愿景</a:t>
              </a: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382342" y="3220035"/>
            <a:ext cx="1471124" cy="1116000"/>
            <a:chOff x="473003" y="3554634"/>
            <a:chExt cx="1471124" cy="1116000"/>
          </a:xfrm>
        </p:grpSpPr>
        <p:sp>
          <p:nvSpPr>
            <p:cNvPr id="157" name="任意多边形 156"/>
            <p:cNvSpPr/>
            <p:nvPr/>
          </p:nvSpPr>
          <p:spPr>
            <a:xfrm>
              <a:off x="473003" y="3554634"/>
              <a:ext cx="1471124" cy="1116000"/>
            </a:xfrm>
            <a:custGeom>
              <a:avLst/>
              <a:gdLst>
                <a:gd name="connsiteX0" fmla="*/ 558000 w 1471124"/>
                <a:gd name="connsiteY0" fmla="*/ 0 h 1116000"/>
                <a:gd name="connsiteX1" fmla="*/ 1072150 w 1471124"/>
                <a:gd name="connsiteY1" fmla="*/ 340801 h 1116000"/>
                <a:gd name="connsiteX2" fmla="*/ 1095395 w 1471124"/>
                <a:gd name="connsiteY2" fmla="*/ 415684 h 1116000"/>
                <a:gd name="connsiteX3" fmla="*/ 1208443 w 1471124"/>
                <a:gd name="connsiteY3" fmla="*/ 415684 h 1116000"/>
                <a:gd name="connsiteX4" fmla="*/ 1208443 w 1471124"/>
                <a:gd name="connsiteY4" fmla="*/ 273369 h 1116000"/>
                <a:gd name="connsiteX5" fmla="*/ 1471124 w 1471124"/>
                <a:gd name="connsiteY5" fmla="*/ 558000 h 1116000"/>
                <a:gd name="connsiteX6" fmla="*/ 1208443 w 1471124"/>
                <a:gd name="connsiteY6" fmla="*/ 842631 h 1116000"/>
                <a:gd name="connsiteX7" fmla="*/ 1208443 w 1471124"/>
                <a:gd name="connsiteY7" fmla="*/ 700315 h 1116000"/>
                <a:gd name="connsiteX8" fmla="*/ 1095395 w 1471124"/>
                <a:gd name="connsiteY8" fmla="*/ 700315 h 1116000"/>
                <a:gd name="connsiteX9" fmla="*/ 1072150 w 1471124"/>
                <a:gd name="connsiteY9" fmla="*/ 775199 h 1116000"/>
                <a:gd name="connsiteX10" fmla="*/ 558000 w 1471124"/>
                <a:gd name="connsiteY10" fmla="*/ 1116000 h 1116000"/>
                <a:gd name="connsiteX11" fmla="*/ 0 w 1471124"/>
                <a:gd name="connsiteY11" fmla="*/ 558000 h 1116000"/>
                <a:gd name="connsiteX12" fmla="*/ 558000 w 1471124"/>
                <a:gd name="connsiteY12" fmla="*/ 0 h 11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71124" h="1116000">
                  <a:moveTo>
                    <a:pt x="558000" y="0"/>
                  </a:moveTo>
                  <a:cubicBezTo>
                    <a:pt x="789131" y="0"/>
                    <a:pt x="987441" y="140527"/>
                    <a:pt x="1072150" y="340801"/>
                  </a:cubicBezTo>
                  <a:lnTo>
                    <a:pt x="1095395" y="415684"/>
                  </a:lnTo>
                  <a:lnTo>
                    <a:pt x="1208443" y="415684"/>
                  </a:lnTo>
                  <a:lnTo>
                    <a:pt x="1208443" y="273369"/>
                  </a:lnTo>
                  <a:lnTo>
                    <a:pt x="1471124" y="558000"/>
                  </a:lnTo>
                  <a:lnTo>
                    <a:pt x="1208443" y="842631"/>
                  </a:lnTo>
                  <a:lnTo>
                    <a:pt x="1208443" y="700315"/>
                  </a:lnTo>
                  <a:lnTo>
                    <a:pt x="1095395" y="700315"/>
                  </a:lnTo>
                  <a:lnTo>
                    <a:pt x="1072150" y="775199"/>
                  </a:lnTo>
                  <a:cubicBezTo>
                    <a:pt x="987441" y="975474"/>
                    <a:pt x="789131" y="1116000"/>
                    <a:pt x="558000" y="1116000"/>
                  </a:cubicBezTo>
                  <a:cubicBezTo>
                    <a:pt x="249825" y="1116000"/>
                    <a:pt x="0" y="866175"/>
                    <a:pt x="0" y="558000"/>
                  </a:cubicBezTo>
                  <a:cubicBezTo>
                    <a:pt x="0" y="249825"/>
                    <a:pt x="249825" y="0"/>
                    <a:pt x="558000" y="0"/>
                  </a:cubicBezTo>
                  <a:close/>
                </a:path>
              </a:pathLst>
            </a:cu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8" name="任意多边形 157"/>
            <p:cNvSpPr/>
            <p:nvPr/>
          </p:nvSpPr>
          <p:spPr>
            <a:xfrm>
              <a:off x="491003" y="3572634"/>
              <a:ext cx="1435242" cy="1080000"/>
            </a:xfrm>
            <a:custGeom>
              <a:avLst/>
              <a:gdLst>
                <a:gd name="connsiteX0" fmla="*/ 540000 w 1435242"/>
                <a:gd name="connsiteY0" fmla="*/ 0 h 1080000"/>
                <a:gd name="connsiteX1" fmla="*/ 1037564 w 1435242"/>
                <a:gd name="connsiteY1" fmla="*/ 329808 h 1080000"/>
                <a:gd name="connsiteX2" fmla="*/ 1061464 w 1435242"/>
                <a:gd name="connsiteY2" fmla="*/ 406799 h 1080000"/>
                <a:gd name="connsiteX3" fmla="*/ 1190442 w 1435242"/>
                <a:gd name="connsiteY3" fmla="*/ 406799 h 1080000"/>
                <a:gd name="connsiteX4" fmla="*/ 1190442 w 1435242"/>
                <a:gd name="connsiteY4" fmla="*/ 273599 h 1080000"/>
                <a:gd name="connsiteX5" fmla="*/ 1435242 w 1435242"/>
                <a:gd name="connsiteY5" fmla="*/ 539999 h 1080000"/>
                <a:gd name="connsiteX6" fmla="*/ 1190442 w 1435242"/>
                <a:gd name="connsiteY6" fmla="*/ 806399 h 1080000"/>
                <a:gd name="connsiteX7" fmla="*/ 1190442 w 1435242"/>
                <a:gd name="connsiteY7" fmla="*/ 673199 h 1080000"/>
                <a:gd name="connsiteX8" fmla="*/ 1061464 w 1435242"/>
                <a:gd name="connsiteY8" fmla="*/ 673199 h 1080000"/>
                <a:gd name="connsiteX9" fmla="*/ 1037564 w 1435242"/>
                <a:gd name="connsiteY9" fmla="*/ 750193 h 1080000"/>
                <a:gd name="connsiteX10" fmla="*/ 540000 w 1435242"/>
                <a:gd name="connsiteY10" fmla="*/ 1080000 h 1080000"/>
                <a:gd name="connsiteX11" fmla="*/ 0 w 1435242"/>
                <a:gd name="connsiteY11" fmla="*/ 540000 h 1080000"/>
                <a:gd name="connsiteX12" fmla="*/ 540000 w 1435242"/>
                <a:gd name="connsiteY12" fmla="*/ 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5242" h="1080000">
                  <a:moveTo>
                    <a:pt x="540000" y="0"/>
                  </a:moveTo>
                  <a:cubicBezTo>
                    <a:pt x="763676" y="0"/>
                    <a:pt x="955588" y="135994"/>
                    <a:pt x="1037564" y="329808"/>
                  </a:cubicBezTo>
                  <a:lnTo>
                    <a:pt x="1061464" y="406799"/>
                  </a:lnTo>
                  <a:lnTo>
                    <a:pt x="1190442" y="406799"/>
                  </a:lnTo>
                  <a:lnTo>
                    <a:pt x="1190442" y="273599"/>
                  </a:lnTo>
                  <a:lnTo>
                    <a:pt x="1435242" y="539999"/>
                  </a:lnTo>
                  <a:lnTo>
                    <a:pt x="1190442" y="806399"/>
                  </a:lnTo>
                  <a:lnTo>
                    <a:pt x="1190442" y="673199"/>
                  </a:lnTo>
                  <a:lnTo>
                    <a:pt x="1061464" y="673199"/>
                  </a:lnTo>
                  <a:lnTo>
                    <a:pt x="1037564" y="750193"/>
                  </a:lnTo>
                  <a:cubicBezTo>
                    <a:pt x="955588" y="944007"/>
                    <a:pt x="763676" y="1080000"/>
                    <a:pt x="540000" y="1080000"/>
                  </a:cubicBezTo>
                  <a:cubicBezTo>
                    <a:pt x="241766" y="1080000"/>
                    <a:pt x="0" y="838234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</a:path>
              </a:pathLst>
            </a:custGeom>
            <a:gradFill flip="none" rotWithShape="1">
              <a:gsLst>
                <a:gs pos="49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9" name="文本框 158"/>
            <p:cNvSpPr txBox="1"/>
            <p:nvPr/>
          </p:nvSpPr>
          <p:spPr>
            <a:xfrm>
              <a:off x="682190" y="3912579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愿景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77706" y="1945579"/>
            <a:ext cx="1116000" cy="1507122"/>
            <a:chOff x="569512" y="1958137"/>
            <a:chExt cx="1116000" cy="1507122"/>
          </a:xfrm>
        </p:grpSpPr>
        <p:sp>
          <p:nvSpPr>
            <p:cNvPr id="130" name="任意多边形 129"/>
            <p:cNvSpPr/>
            <p:nvPr/>
          </p:nvSpPr>
          <p:spPr>
            <a:xfrm>
              <a:off x="569512" y="1958137"/>
              <a:ext cx="1116000" cy="1507122"/>
            </a:xfrm>
            <a:custGeom>
              <a:avLst/>
              <a:gdLst>
                <a:gd name="connsiteX0" fmla="*/ 558000 w 1116000"/>
                <a:gd name="connsiteY0" fmla="*/ 0 h 1507122"/>
                <a:gd name="connsiteX1" fmla="*/ 1116000 w 1116000"/>
                <a:gd name="connsiteY1" fmla="*/ 558000 h 1507122"/>
                <a:gd name="connsiteX2" fmla="*/ 775199 w 1116000"/>
                <a:gd name="connsiteY2" fmla="*/ 1072150 h 1507122"/>
                <a:gd name="connsiteX3" fmla="*/ 700316 w 1116000"/>
                <a:gd name="connsiteY3" fmla="*/ 1095395 h 1507122"/>
                <a:gd name="connsiteX4" fmla="*/ 700316 w 1116000"/>
                <a:gd name="connsiteY4" fmla="*/ 1244441 h 1507122"/>
                <a:gd name="connsiteX5" fmla="*/ 842631 w 1116000"/>
                <a:gd name="connsiteY5" fmla="*/ 1244441 h 1507122"/>
                <a:gd name="connsiteX6" fmla="*/ 558000 w 1116000"/>
                <a:gd name="connsiteY6" fmla="*/ 1507122 h 1507122"/>
                <a:gd name="connsiteX7" fmla="*/ 273369 w 1116000"/>
                <a:gd name="connsiteY7" fmla="*/ 1244441 h 1507122"/>
                <a:gd name="connsiteX8" fmla="*/ 415685 w 1116000"/>
                <a:gd name="connsiteY8" fmla="*/ 1244441 h 1507122"/>
                <a:gd name="connsiteX9" fmla="*/ 415685 w 1116000"/>
                <a:gd name="connsiteY9" fmla="*/ 1095395 h 1507122"/>
                <a:gd name="connsiteX10" fmla="*/ 340801 w 1116000"/>
                <a:gd name="connsiteY10" fmla="*/ 1072150 h 1507122"/>
                <a:gd name="connsiteX11" fmla="*/ 0 w 1116000"/>
                <a:gd name="connsiteY11" fmla="*/ 558000 h 1507122"/>
                <a:gd name="connsiteX12" fmla="*/ 558000 w 1116000"/>
                <a:gd name="connsiteY12" fmla="*/ 0 h 150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6000" h="1507122">
                  <a:moveTo>
                    <a:pt x="558000" y="0"/>
                  </a:moveTo>
                  <a:cubicBezTo>
                    <a:pt x="866175" y="0"/>
                    <a:pt x="1116000" y="249825"/>
                    <a:pt x="1116000" y="558000"/>
                  </a:cubicBezTo>
                  <a:cubicBezTo>
                    <a:pt x="1116000" y="789131"/>
                    <a:pt x="975474" y="987441"/>
                    <a:pt x="775199" y="1072150"/>
                  </a:cubicBezTo>
                  <a:lnTo>
                    <a:pt x="700316" y="1095395"/>
                  </a:lnTo>
                  <a:lnTo>
                    <a:pt x="700316" y="1244441"/>
                  </a:lnTo>
                  <a:lnTo>
                    <a:pt x="842631" y="1244441"/>
                  </a:lnTo>
                  <a:lnTo>
                    <a:pt x="558000" y="1507122"/>
                  </a:lnTo>
                  <a:lnTo>
                    <a:pt x="273369" y="1244441"/>
                  </a:lnTo>
                  <a:lnTo>
                    <a:pt x="415685" y="1244441"/>
                  </a:lnTo>
                  <a:lnTo>
                    <a:pt x="415685" y="1095395"/>
                  </a:lnTo>
                  <a:lnTo>
                    <a:pt x="340801" y="1072150"/>
                  </a:lnTo>
                  <a:cubicBezTo>
                    <a:pt x="140527" y="987441"/>
                    <a:pt x="0" y="789131"/>
                    <a:pt x="0" y="558000"/>
                  </a:cubicBezTo>
                  <a:cubicBezTo>
                    <a:pt x="0" y="249825"/>
                    <a:pt x="249825" y="0"/>
                    <a:pt x="558000" y="0"/>
                  </a:cubicBezTo>
                  <a:close/>
                </a:path>
              </a:pathLst>
            </a:cu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1" name="任意多边形 130"/>
            <p:cNvSpPr/>
            <p:nvPr/>
          </p:nvSpPr>
          <p:spPr>
            <a:xfrm>
              <a:off x="587512" y="1976137"/>
              <a:ext cx="1080000" cy="1471240"/>
            </a:xfrm>
            <a:custGeom>
              <a:avLst/>
              <a:gdLst>
                <a:gd name="connsiteX0" fmla="*/ 540000 w 1080000"/>
                <a:gd name="connsiteY0" fmla="*/ 0 h 1471240"/>
                <a:gd name="connsiteX1" fmla="*/ 1080000 w 1080000"/>
                <a:gd name="connsiteY1" fmla="*/ 540000 h 1471240"/>
                <a:gd name="connsiteX2" fmla="*/ 750193 w 1080000"/>
                <a:gd name="connsiteY2" fmla="*/ 1037564 h 1471240"/>
                <a:gd name="connsiteX3" fmla="*/ 673199 w 1080000"/>
                <a:gd name="connsiteY3" fmla="*/ 1061464 h 1471240"/>
                <a:gd name="connsiteX4" fmla="*/ 673199 w 1080000"/>
                <a:gd name="connsiteY4" fmla="*/ 1226440 h 1471240"/>
                <a:gd name="connsiteX5" fmla="*/ 806399 w 1080000"/>
                <a:gd name="connsiteY5" fmla="*/ 1226440 h 1471240"/>
                <a:gd name="connsiteX6" fmla="*/ 539999 w 1080000"/>
                <a:gd name="connsiteY6" fmla="*/ 1471240 h 1471240"/>
                <a:gd name="connsiteX7" fmla="*/ 273599 w 1080000"/>
                <a:gd name="connsiteY7" fmla="*/ 1226440 h 1471240"/>
                <a:gd name="connsiteX8" fmla="*/ 406799 w 1080000"/>
                <a:gd name="connsiteY8" fmla="*/ 1226440 h 1471240"/>
                <a:gd name="connsiteX9" fmla="*/ 406799 w 1080000"/>
                <a:gd name="connsiteY9" fmla="*/ 1061464 h 1471240"/>
                <a:gd name="connsiteX10" fmla="*/ 329808 w 1080000"/>
                <a:gd name="connsiteY10" fmla="*/ 1037564 h 1471240"/>
                <a:gd name="connsiteX11" fmla="*/ 0 w 1080000"/>
                <a:gd name="connsiteY11" fmla="*/ 540000 h 1471240"/>
                <a:gd name="connsiteX12" fmla="*/ 540000 w 1080000"/>
                <a:gd name="connsiteY12" fmla="*/ 0 h 147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0000" h="1471240">
                  <a:moveTo>
                    <a:pt x="540000" y="0"/>
                  </a:moveTo>
                  <a:cubicBezTo>
                    <a:pt x="838234" y="0"/>
                    <a:pt x="1080000" y="241766"/>
                    <a:pt x="1080000" y="540000"/>
                  </a:cubicBezTo>
                  <a:cubicBezTo>
                    <a:pt x="1080000" y="763676"/>
                    <a:pt x="944007" y="955588"/>
                    <a:pt x="750193" y="1037564"/>
                  </a:cubicBezTo>
                  <a:lnTo>
                    <a:pt x="673199" y="1061464"/>
                  </a:lnTo>
                  <a:lnTo>
                    <a:pt x="673199" y="1226440"/>
                  </a:lnTo>
                  <a:lnTo>
                    <a:pt x="806399" y="1226440"/>
                  </a:lnTo>
                  <a:lnTo>
                    <a:pt x="539999" y="1471240"/>
                  </a:lnTo>
                  <a:lnTo>
                    <a:pt x="273599" y="1226440"/>
                  </a:lnTo>
                  <a:lnTo>
                    <a:pt x="406799" y="1226440"/>
                  </a:lnTo>
                  <a:lnTo>
                    <a:pt x="406799" y="1061464"/>
                  </a:lnTo>
                  <a:lnTo>
                    <a:pt x="329808" y="1037564"/>
                  </a:lnTo>
                  <a:cubicBezTo>
                    <a:pt x="135993" y="955588"/>
                    <a:pt x="0" y="763676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</a:path>
              </a:pathLst>
            </a:custGeom>
            <a:gradFill flip="none" rotWithShape="1">
              <a:gsLst>
                <a:gs pos="49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778699" y="2316082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原则</a:t>
              </a:r>
            </a:p>
          </p:txBody>
        </p:sp>
      </p:grpSp>
      <p:sp>
        <p:nvSpPr>
          <p:cNvPr id="177" name="矩形 176"/>
          <p:cNvSpPr/>
          <p:nvPr/>
        </p:nvSpPr>
        <p:spPr>
          <a:xfrm>
            <a:off x="5688460" y="2580826"/>
            <a:ext cx="2504641" cy="128555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6" name="组合 145"/>
          <p:cNvGrpSpPr/>
          <p:nvPr/>
        </p:nvGrpSpPr>
        <p:grpSpPr>
          <a:xfrm>
            <a:off x="5140656" y="2036039"/>
            <a:ext cx="1116000" cy="1116000"/>
            <a:chOff x="3329595" y="1685368"/>
            <a:chExt cx="1116000" cy="1116000"/>
          </a:xfrm>
        </p:grpSpPr>
        <p:grpSp>
          <p:nvGrpSpPr>
            <p:cNvPr id="147" name="组合 146"/>
            <p:cNvGrpSpPr/>
            <p:nvPr/>
          </p:nvGrpSpPr>
          <p:grpSpPr>
            <a:xfrm>
              <a:off x="3329595" y="1685368"/>
              <a:ext cx="1116000" cy="1116000"/>
              <a:chOff x="3272949" y="3722523"/>
              <a:chExt cx="813408" cy="877328"/>
            </a:xfrm>
          </p:grpSpPr>
          <p:sp>
            <p:nvSpPr>
              <p:cNvPr id="149" name="椭圆 148"/>
              <p:cNvSpPr/>
              <p:nvPr/>
            </p:nvSpPr>
            <p:spPr>
              <a:xfrm>
                <a:off x="3272949" y="3722523"/>
                <a:ext cx="813408" cy="877328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" name="椭圆 149"/>
              <p:cNvSpPr/>
              <p:nvPr/>
            </p:nvSpPr>
            <p:spPr>
              <a:xfrm>
                <a:off x="3286069" y="3736674"/>
                <a:ext cx="787168" cy="849026"/>
              </a:xfrm>
              <a:prstGeom prst="ellipse">
                <a:avLst/>
              </a:pr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48" name="文本框 147"/>
            <p:cNvSpPr txBox="1"/>
            <p:nvPr/>
          </p:nvSpPr>
          <p:spPr>
            <a:xfrm>
              <a:off x="3538751" y="2069054"/>
              <a:ext cx="6976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原则</a:t>
              </a:r>
            </a:p>
          </p:txBody>
        </p:sp>
      </p:grpSp>
      <p:grpSp>
        <p:nvGrpSpPr>
          <p:cNvPr id="111" name="组合 110"/>
          <p:cNvGrpSpPr/>
          <p:nvPr/>
        </p:nvGrpSpPr>
        <p:grpSpPr>
          <a:xfrm rot="10800000">
            <a:off x="5140626" y="2932909"/>
            <a:ext cx="1116000" cy="1507122"/>
            <a:chOff x="569512" y="1958137"/>
            <a:chExt cx="1116000" cy="1507122"/>
          </a:xfrm>
        </p:grpSpPr>
        <p:sp>
          <p:nvSpPr>
            <p:cNvPr id="112" name="任意多边形 111"/>
            <p:cNvSpPr/>
            <p:nvPr/>
          </p:nvSpPr>
          <p:spPr>
            <a:xfrm>
              <a:off x="569512" y="1958137"/>
              <a:ext cx="1116000" cy="1507122"/>
            </a:xfrm>
            <a:custGeom>
              <a:avLst/>
              <a:gdLst>
                <a:gd name="connsiteX0" fmla="*/ 558000 w 1116000"/>
                <a:gd name="connsiteY0" fmla="*/ 0 h 1507122"/>
                <a:gd name="connsiteX1" fmla="*/ 1116000 w 1116000"/>
                <a:gd name="connsiteY1" fmla="*/ 558000 h 1507122"/>
                <a:gd name="connsiteX2" fmla="*/ 775199 w 1116000"/>
                <a:gd name="connsiteY2" fmla="*/ 1072150 h 1507122"/>
                <a:gd name="connsiteX3" fmla="*/ 700316 w 1116000"/>
                <a:gd name="connsiteY3" fmla="*/ 1095395 h 1507122"/>
                <a:gd name="connsiteX4" fmla="*/ 700316 w 1116000"/>
                <a:gd name="connsiteY4" fmla="*/ 1244441 h 1507122"/>
                <a:gd name="connsiteX5" fmla="*/ 842631 w 1116000"/>
                <a:gd name="connsiteY5" fmla="*/ 1244441 h 1507122"/>
                <a:gd name="connsiteX6" fmla="*/ 558000 w 1116000"/>
                <a:gd name="connsiteY6" fmla="*/ 1507122 h 1507122"/>
                <a:gd name="connsiteX7" fmla="*/ 273369 w 1116000"/>
                <a:gd name="connsiteY7" fmla="*/ 1244441 h 1507122"/>
                <a:gd name="connsiteX8" fmla="*/ 415685 w 1116000"/>
                <a:gd name="connsiteY8" fmla="*/ 1244441 h 1507122"/>
                <a:gd name="connsiteX9" fmla="*/ 415685 w 1116000"/>
                <a:gd name="connsiteY9" fmla="*/ 1095395 h 1507122"/>
                <a:gd name="connsiteX10" fmla="*/ 340801 w 1116000"/>
                <a:gd name="connsiteY10" fmla="*/ 1072150 h 1507122"/>
                <a:gd name="connsiteX11" fmla="*/ 0 w 1116000"/>
                <a:gd name="connsiteY11" fmla="*/ 558000 h 1507122"/>
                <a:gd name="connsiteX12" fmla="*/ 558000 w 1116000"/>
                <a:gd name="connsiteY12" fmla="*/ 0 h 150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6000" h="1507122">
                  <a:moveTo>
                    <a:pt x="558000" y="0"/>
                  </a:moveTo>
                  <a:cubicBezTo>
                    <a:pt x="866175" y="0"/>
                    <a:pt x="1116000" y="249825"/>
                    <a:pt x="1116000" y="558000"/>
                  </a:cubicBezTo>
                  <a:cubicBezTo>
                    <a:pt x="1116000" y="789131"/>
                    <a:pt x="975474" y="987441"/>
                    <a:pt x="775199" y="1072150"/>
                  </a:cubicBezTo>
                  <a:lnTo>
                    <a:pt x="700316" y="1095395"/>
                  </a:lnTo>
                  <a:lnTo>
                    <a:pt x="700316" y="1244441"/>
                  </a:lnTo>
                  <a:lnTo>
                    <a:pt x="842631" y="1244441"/>
                  </a:lnTo>
                  <a:lnTo>
                    <a:pt x="558000" y="1507122"/>
                  </a:lnTo>
                  <a:lnTo>
                    <a:pt x="273369" y="1244441"/>
                  </a:lnTo>
                  <a:lnTo>
                    <a:pt x="415685" y="1244441"/>
                  </a:lnTo>
                  <a:lnTo>
                    <a:pt x="415685" y="1095395"/>
                  </a:lnTo>
                  <a:lnTo>
                    <a:pt x="340801" y="1072150"/>
                  </a:lnTo>
                  <a:cubicBezTo>
                    <a:pt x="140527" y="987441"/>
                    <a:pt x="0" y="789131"/>
                    <a:pt x="0" y="558000"/>
                  </a:cubicBezTo>
                  <a:cubicBezTo>
                    <a:pt x="0" y="249825"/>
                    <a:pt x="249825" y="0"/>
                    <a:pt x="558000" y="0"/>
                  </a:cubicBezTo>
                  <a:close/>
                </a:path>
              </a:pathLst>
            </a:cu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3" name="任意多边形 112"/>
            <p:cNvSpPr/>
            <p:nvPr/>
          </p:nvSpPr>
          <p:spPr>
            <a:xfrm>
              <a:off x="587512" y="1976137"/>
              <a:ext cx="1080000" cy="1471240"/>
            </a:xfrm>
            <a:custGeom>
              <a:avLst/>
              <a:gdLst>
                <a:gd name="connsiteX0" fmla="*/ 540000 w 1080000"/>
                <a:gd name="connsiteY0" fmla="*/ 0 h 1471240"/>
                <a:gd name="connsiteX1" fmla="*/ 1080000 w 1080000"/>
                <a:gd name="connsiteY1" fmla="*/ 540000 h 1471240"/>
                <a:gd name="connsiteX2" fmla="*/ 750193 w 1080000"/>
                <a:gd name="connsiteY2" fmla="*/ 1037564 h 1471240"/>
                <a:gd name="connsiteX3" fmla="*/ 673199 w 1080000"/>
                <a:gd name="connsiteY3" fmla="*/ 1061464 h 1471240"/>
                <a:gd name="connsiteX4" fmla="*/ 673199 w 1080000"/>
                <a:gd name="connsiteY4" fmla="*/ 1226440 h 1471240"/>
                <a:gd name="connsiteX5" fmla="*/ 806399 w 1080000"/>
                <a:gd name="connsiteY5" fmla="*/ 1226440 h 1471240"/>
                <a:gd name="connsiteX6" fmla="*/ 539999 w 1080000"/>
                <a:gd name="connsiteY6" fmla="*/ 1471240 h 1471240"/>
                <a:gd name="connsiteX7" fmla="*/ 273599 w 1080000"/>
                <a:gd name="connsiteY7" fmla="*/ 1226440 h 1471240"/>
                <a:gd name="connsiteX8" fmla="*/ 406799 w 1080000"/>
                <a:gd name="connsiteY8" fmla="*/ 1226440 h 1471240"/>
                <a:gd name="connsiteX9" fmla="*/ 406799 w 1080000"/>
                <a:gd name="connsiteY9" fmla="*/ 1061464 h 1471240"/>
                <a:gd name="connsiteX10" fmla="*/ 329808 w 1080000"/>
                <a:gd name="connsiteY10" fmla="*/ 1037564 h 1471240"/>
                <a:gd name="connsiteX11" fmla="*/ 0 w 1080000"/>
                <a:gd name="connsiteY11" fmla="*/ 540000 h 1471240"/>
                <a:gd name="connsiteX12" fmla="*/ 540000 w 1080000"/>
                <a:gd name="connsiteY12" fmla="*/ 0 h 147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0000" h="1471240">
                  <a:moveTo>
                    <a:pt x="540000" y="0"/>
                  </a:moveTo>
                  <a:cubicBezTo>
                    <a:pt x="838234" y="0"/>
                    <a:pt x="1080000" y="241766"/>
                    <a:pt x="1080000" y="540000"/>
                  </a:cubicBezTo>
                  <a:cubicBezTo>
                    <a:pt x="1080000" y="763676"/>
                    <a:pt x="944007" y="955588"/>
                    <a:pt x="750193" y="1037564"/>
                  </a:cubicBezTo>
                  <a:lnTo>
                    <a:pt x="673199" y="1061464"/>
                  </a:lnTo>
                  <a:lnTo>
                    <a:pt x="673199" y="1226440"/>
                  </a:lnTo>
                  <a:lnTo>
                    <a:pt x="806399" y="1226440"/>
                  </a:lnTo>
                  <a:lnTo>
                    <a:pt x="539999" y="1471240"/>
                  </a:lnTo>
                  <a:lnTo>
                    <a:pt x="273599" y="1226440"/>
                  </a:lnTo>
                  <a:lnTo>
                    <a:pt x="406799" y="1226440"/>
                  </a:lnTo>
                  <a:lnTo>
                    <a:pt x="406799" y="1061464"/>
                  </a:lnTo>
                  <a:lnTo>
                    <a:pt x="329808" y="1037564"/>
                  </a:lnTo>
                  <a:cubicBezTo>
                    <a:pt x="135993" y="955588"/>
                    <a:pt x="0" y="763676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</a:path>
              </a:pathLst>
            </a:custGeom>
            <a:gradFill flip="none" rotWithShape="1">
              <a:gsLst>
                <a:gs pos="49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4" name="文本框 113"/>
            <p:cNvSpPr txBox="1"/>
            <p:nvPr/>
          </p:nvSpPr>
          <p:spPr>
            <a:xfrm rot="10800000">
              <a:off x="787362" y="2345310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愿景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 rot="10800000">
            <a:off x="6084381" y="3324031"/>
            <a:ext cx="1471124" cy="1116000"/>
            <a:chOff x="109391" y="3547637"/>
            <a:chExt cx="1471124" cy="1116000"/>
          </a:xfrm>
        </p:grpSpPr>
        <p:grpSp>
          <p:nvGrpSpPr>
            <p:cNvPr id="98" name="组合 97"/>
            <p:cNvGrpSpPr/>
            <p:nvPr/>
          </p:nvGrpSpPr>
          <p:grpSpPr>
            <a:xfrm>
              <a:off x="109391" y="3547637"/>
              <a:ext cx="1471124" cy="1116000"/>
              <a:chOff x="473003" y="3554634"/>
              <a:chExt cx="1471124" cy="1116000"/>
            </a:xfrm>
          </p:grpSpPr>
          <p:sp>
            <p:nvSpPr>
              <p:cNvPr id="108" name="任意多边形 107"/>
              <p:cNvSpPr/>
              <p:nvPr/>
            </p:nvSpPr>
            <p:spPr>
              <a:xfrm>
                <a:off x="473003" y="3554634"/>
                <a:ext cx="1471124" cy="1116000"/>
              </a:xfrm>
              <a:custGeom>
                <a:avLst/>
                <a:gdLst>
                  <a:gd name="connsiteX0" fmla="*/ 558000 w 1471124"/>
                  <a:gd name="connsiteY0" fmla="*/ 0 h 1116000"/>
                  <a:gd name="connsiteX1" fmla="*/ 1072150 w 1471124"/>
                  <a:gd name="connsiteY1" fmla="*/ 340801 h 1116000"/>
                  <a:gd name="connsiteX2" fmla="*/ 1095395 w 1471124"/>
                  <a:gd name="connsiteY2" fmla="*/ 415684 h 1116000"/>
                  <a:gd name="connsiteX3" fmla="*/ 1208443 w 1471124"/>
                  <a:gd name="connsiteY3" fmla="*/ 415684 h 1116000"/>
                  <a:gd name="connsiteX4" fmla="*/ 1208443 w 1471124"/>
                  <a:gd name="connsiteY4" fmla="*/ 273369 h 1116000"/>
                  <a:gd name="connsiteX5" fmla="*/ 1471124 w 1471124"/>
                  <a:gd name="connsiteY5" fmla="*/ 558000 h 1116000"/>
                  <a:gd name="connsiteX6" fmla="*/ 1208443 w 1471124"/>
                  <a:gd name="connsiteY6" fmla="*/ 842631 h 1116000"/>
                  <a:gd name="connsiteX7" fmla="*/ 1208443 w 1471124"/>
                  <a:gd name="connsiteY7" fmla="*/ 700315 h 1116000"/>
                  <a:gd name="connsiteX8" fmla="*/ 1095395 w 1471124"/>
                  <a:gd name="connsiteY8" fmla="*/ 700315 h 1116000"/>
                  <a:gd name="connsiteX9" fmla="*/ 1072150 w 1471124"/>
                  <a:gd name="connsiteY9" fmla="*/ 775199 h 1116000"/>
                  <a:gd name="connsiteX10" fmla="*/ 558000 w 1471124"/>
                  <a:gd name="connsiteY10" fmla="*/ 1116000 h 1116000"/>
                  <a:gd name="connsiteX11" fmla="*/ 0 w 1471124"/>
                  <a:gd name="connsiteY11" fmla="*/ 558000 h 1116000"/>
                  <a:gd name="connsiteX12" fmla="*/ 558000 w 1471124"/>
                  <a:gd name="connsiteY12" fmla="*/ 0 h 111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71124" h="1116000">
                    <a:moveTo>
                      <a:pt x="558000" y="0"/>
                    </a:moveTo>
                    <a:cubicBezTo>
                      <a:pt x="789131" y="0"/>
                      <a:pt x="987441" y="140527"/>
                      <a:pt x="1072150" y="340801"/>
                    </a:cubicBezTo>
                    <a:lnTo>
                      <a:pt x="1095395" y="415684"/>
                    </a:lnTo>
                    <a:lnTo>
                      <a:pt x="1208443" y="415684"/>
                    </a:lnTo>
                    <a:lnTo>
                      <a:pt x="1208443" y="273369"/>
                    </a:lnTo>
                    <a:lnTo>
                      <a:pt x="1471124" y="558000"/>
                    </a:lnTo>
                    <a:lnTo>
                      <a:pt x="1208443" y="842631"/>
                    </a:lnTo>
                    <a:lnTo>
                      <a:pt x="1208443" y="700315"/>
                    </a:lnTo>
                    <a:lnTo>
                      <a:pt x="1095395" y="700315"/>
                    </a:lnTo>
                    <a:lnTo>
                      <a:pt x="1072150" y="775199"/>
                    </a:lnTo>
                    <a:cubicBezTo>
                      <a:pt x="987441" y="975474"/>
                      <a:pt x="789131" y="1116000"/>
                      <a:pt x="558000" y="1116000"/>
                    </a:cubicBezTo>
                    <a:cubicBezTo>
                      <a:pt x="249825" y="1116000"/>
                      <a:pt x="0" y="866175"/>
                      <a:pt x="0" y="558000"/>
                    </a:cubicBezTo>
                    <a:cubicBezTo>
                      <a:pt x="0" y="249825"/>
                      <a:pt x="249825" y="0"/>
                      <a:pt x="558000" y="0"/>
                    </a:cubicBezTo>
                    <a:close/>
                  </a:path>
                </a:pathLst>
              </a:cu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任意多边形 108"/>
              <p:cNvSpPr/>
              <p:nvPr/>
            </p:nvSpPr>
            <p:spPr>
              <a:xfrm>
                <a:off x="491003" y="3572634"/>
                <a:ext cx="1435242" cy="1080000"/>
              </a:xfrm>
              <a:custGeom>
                <a:avLst/>
                <a:gdLst>
                  <a:gd name="connsiteX0" fmla="*/ 540000 w 1435242"/>
                  <a:gd name="connsiteY0" fmla="*/ 0 h 1080000"/>
                  <a:gd name="connsiteX1" fmla="*/ 1037564 w 1435242"/>
                  <a:gd name="connsiteY1" fmla="*/ 329808 h 1080000"/>
                  <a:gd name="connsiteX2" fmla="*/ 1061464 w 1435242"/>
                  <a:gd name="connsiteY2" fmla="*/ 406799 h 1080000"/>
                  <a:gd name="connsiteX3" fmla="*/ 1190442 w 1435242"/>
                  <a:gd name="connsiteY3" fmla="*/ 406799 h 1080000"/>
                  <a:gd name="connsiteX4" fmla="*/ 1190442 w 1435242"/>
                  <a:gd name="connsiteY4" fmla="*/ 273599 h 1080000"/>
                  <a:gd name="connsiteX5" fmla="*/ 1435242 w 1435242"/>
                  <a:gd name="connsiteY5" fmla="*/ 539999 h 1080000"/>
                  <a:gd name="connsiteX6" fmla="*/ 1190442 w 1435242"/>
                  <a:gd name="connsiteY6" fmla="*/ 806399 h 1080000"/>
                  <a:gd name="connsiteX7" fmla="*/ 1190442 w 1435242"/>
                  <a:gd name="connsiteY7" fmla="*/ 673199 h 1080000"/>
                  <a:gd name="connsiteX8" fmla="*/ 1061464 w 1435242"/>
                  <a:gd name="connsiteY8" fmla="*/ 673199 h 1080000"/>
                  <a:gd name="connsiteX9" fmla="*/ 1037564 w 1435242"/>
                  <a:gd name="connsiteY9" fmla="*/ 750193 h 1080000"/>
                  <a:gd name="connsiteX10" fmla="*/ 540000 w 1435242"/>
                  <a:gd name="connsiteY10" fmla="*/ 1080000 h 1080000"/>
                  <a:gd name="connsiteX11" fmla="*/ 0 w 1435242"/>
                  <a:gd name="connsiteY11" fmla="*/ 540000 h 1080000"/>
                  <a:gd name="connsiteX12" fmla="*/ 540000 w 1435242"/>
                  <a:gd name="connsiteY12" fmla="*/ 0 h 10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35242" h="1080000">
                    <a:moveTo>
                      <a:pt x="540000" y="0"/>
                    </a:moveTo>
                    <a:cubicBezTo>
                      <a:pt x="763676" y="0"/>
                      <a:pt x="955588" y="135994"/>
                      <a:pt x="1037564" y="329808"/>
                    </a:cubicBezTo>
                    <a:lnTo>
                      <a:pt x="1061464" y="406799"/>
                    </a:lnTo>
                    <a:lnTo>
                      <a:pt x="1190442" y="406799"/>
                    </a:lnTo>
                    <a:lnTo>
                      <a:pt x="1190442" y="273599"/>
                    </a:lnTo>
                    <a:lnTo>
                      <a:pt x="1435242" y="539999"/>
                    </a:lnTo>
                    <a:lnTo>
                      <a:pt x="1190442" y="806399"/>
                    </a:lnTo>
                    <a:lnTo>
                      <a:pt x="1190442" y="673199"/>
                    </a:lnTo>
                    <a:lnTo>
                      <a:pt x="1061464" y="673199"/>
                    </a:lnTo>
                    <a:lnTo>
                      <a:pt x="1037564" y="750193"/>
                    </a:lnTo>
                    <a:cubicBezTo>
                      <a:pt x="955588" y="944007"/>
                      <a:pt x="763676" y="1080000"/>
                      <a:pt x="540000" y="1080000"/>
                    </a:cubicBezTo>
                    <a:cubicBezTo>
                      <a:pt x="241766" y="1080000"/>
                      <a:pt x="0" y="838234"/>
                      <a:pt x="0" y="540000"/>
                    </a:cubicBezTo>
                    <a:cubicBezTo>
                      <a:pt x="0" y="241766"/>
                      <a:pt x="241766" y="0"/>
                      <a:pt x="540000" y="0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文本框 109"/>
              <p:cNvSpPr txBox="1"/>
              <p:nvPr/>
            </p:nvSpPr>
            <p:spPr>
              <a:xfrm>
                <a:off x="682190" y="3912579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愿景</a:t>
                </a:r>
              </a:p>
            </p:txBody>
          </p:sp>
        </p:grpSp>
        <p:sp>
          <p:nvSpPr>
            <p:cNvPr id="99" name="任意多边形 98"/>
            <p:cNvSpPr/>
            <p:nvPr/>
          </p:nvSpPr>
          <p:spPr>
            <a:xfrm>
              <a:off x="120471" y="3565637"/>
              <a:ext cx="1448965" cy="1080000"/>
            </a:xfrm>
            <a:custGeom>
              <a:avLst/>
              <a:gdLst>
                <a:gd name="connsiteX0" fmla="*/ 540000 w 1448965"/>
                <a:gd name="connsiteY0" fmla="*/ 0 h 1080000"/>
                <a:gd name="connsiteX1" fmla="*/ 1037564 w 1448965"/>
                <a:gd name="connsiteY1" fmla="*/ 329808 h 1080000"/>
                <a:gd name="connsiteX2" fmla="*/ 1061464 w 1448965"/>
                <a:gd name="connsiteY2" fmla="*/ 406799 h 1080000"/>
                <a:gd name="connsiteX3" fmla="*/ 1204165 w 1448965"/>
                <a:gd name="connsiteY3" fmla="*/ 406799 h 1080000"/>
                <a:gd name="connsiteX4" fmla="*/ 1204165 w 1448965"/>
                <a:gd name="connsiteY4" fmla="*/ 273599 h 1080000"/>
                <a:gd name="connsiteX5" fmla="*/ 1448965 w 1448965"/>
                <a:gd name="connsiteY5" fmla="*/ 539999 h 1080000"/>
                <a:gd name="connsiteX6" fmla="*/ 1204165 w 1448965"/>
                <a:gd name="connsiteY6" fmla="*/ 806399 h 1080000"/>
                <a:gd name="connsiteX7" fmla="*/ 1204165 w 1448965"/>
                <a:gd name="connsiteY7" fmla="*/ 673199 h 1080000"/>
                <a:gd name="connsiteX8" fmla="*/ 1061464 w 1448965"/>
                <a:gd name="connsiteY8" fmla="*/ 673199 h 1080000"/>
                <a:gd name="connsiteX9" fmla="*/ 1037564 w 1448965"/>
                <a:gd name="connsiteY9" fmla="*/ 750193 h 1080000"/>
                <a:gd name="connsiteX10" fmla="*/ 540000 w 1448965"/>
                <a:gd name="connsiteY10" fmla="*/ 1080000 h 1080000"/>
                <a:gd name="connsiteX11" fmla="*/ 0 w 1448965"/>
                <a:gd name="connsiteY11" fmla="*/ 540000 h 1080000"/>
                <a:gd name="connsiteX12" fmla="*/ 540000 w 1448965"/>
                <a:gd name="connsiteY12" fmla="*/ 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48965" h="1080000">
                  <a:moveTo>
                    <a:pt x="540000" y="0"/>
                  </a:moveTo>
                  <a:cubicBezTo>
                    <a:pt x="763676" y="0"/>
                    <a:pt x="955588" y="135994"/>
                    <a:pt x="1037564" y="329808"/>
                  </a:cubicBezTo>
                  <a:lnTo>
                    <a:pt x="1061464" y="406799"/>
                  </a:lnTo>
                  <a:lnTo>
                    <a:pt x="1204165" y="406799"/>
                  </a:lnTo>
                  <a:lnTo>
                    <a:pt x="1204165" y="273599"/>
                  </a:lnTo>
                  <a:lnTo>
                    <a:pt x="1448965" y="539999"/>
                  </a:lnTo>
                  <a:lnTo>
                    <a:pt x="1204165" y="806399"/>
                  </a:lnTo>
                  <a:lnTo>
                    <a:pt x="1204165" y="673199"/>
                  </a:lnTo>
                  <a:lnTo>
                    <a:pt x="1061464" y="673199"/>
                  </a:lnTo>
                  <a:lnTo>
                    <a:pt x="1037564" y="750193"/>
                  </a:lnTo>
                  <a:cubicBezTo>
                    <a:pt x="955588" y="944007"/>
                    <a:pt x="763676" y="1080000"/>
                    <a:pt x="540000" y="1080000"/>
                  </a:cubicBezTo>
                  <a:cubicBezTo>
                    <a:pt x="241766" y="1080000"/>
                    <a:pt x="0" y="838234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</a:path>
              </a:pathLst>
            </a:custGeom>
            <a:gradFill flip="none" rotWithShape="1">
              <a:gsLst>
                <a:gs pos="49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 rot="10800000">
              <a:off x="308654" y="3923582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 rot="10800000">
            <a:off x="7329683" y="3324031"/>
            <a:ext cx="1471124" cy="1116000"/>
            <a:chOff x="109391" y="3547637"/>
            <a:chExt cx="1471124" cy="1116000"/>
          </a:xfrm>
        </p:grpSpPr>
        <p:grpSp>
          <p:nvGrpSpPr>
            <p:cNvPr id="90" name="组合 89"/>
            <p:cNvGrpSpPr/>
            <p:nvPr/>
          </p:nvGrpSpPr>
          <p:grpSpPr>
            <a:xfrm>
              <a:off x="109391" y="3547637"/>
              <a:ext cx="1471124" cy="1116000"/>
              <a:chOff x="473003" y="3554634"/>
              <a:chExt cx="1471124" cy="1116000"/>
            </a:xfrm>
          </p:grpSpPr>
          <p:sp>
            <p:nvSpPr>
              <p:cNvPr id="94" name="任意多边形 93"/>
              <p:cNvSpPr/>
              <p:nvPr/>
            </p:nvSpPr>
            <p:spPr>
              <a:xfrm>
                <a:off x="473003" y="3554634"/>
                <a:ext cx="1471124" cy="1116000"/>
              </a:xfrm>
              <a:custGeom>
                <a:avLst/>
                <a:gdLst>
                  <a:gd name="connsiteX0" fmla="*/ 558000 w 1471124"/>
                  <a:gd name="connsiteY0" fmla="*/ 0 h 1116000"/>
                  <a:gd name="connsiteX1" fmla="*/ 1072150 w 1471124"/>
                  <a:gd name="connsiteY1" fmla="*/ 340801 h 1116000"/>
                  <a:gd name="connsiteX2" fmla="*/ 1095395 w 1471124"/>
                  <a:gd name="connsiteY2" fmla="*/ 415684 h 1116000"/>
                  <a:gd name="connsiteX3" fmla="*/ 1208443 w 1471124"/>
                  <a:gd name="connsiteY3" fmla="*/ 415684 h 1116000"/>
                  <a:gd name="connsiteX4" fmla="*/ 1208443 w 1471124"/>
                  <a:gd name="connsiteY4" fmla="*/ 273369 h 1116000"/>
                  <a:gd name="connsiteX5" fmla="*/ 1471124 w 1471124"/>
                  <a:gd name="connsiteY5" fmla="*/ 558000 h 1116000"/>
                  <a:gd name="connsiteX6" fmla="*/ 1208443 w 1471124"/>
                  <a:gd name="connsiteY6" fmla="*/ 842631 h 1116000"/>
                  <a:gd name="connsiteX7" fmla="*/ 1208443 w 1471124"/>
                  <a:gd name="connsiteY7" fmla="*/ 700315 h 1116000"/>
                  <a:gd name="connsiteX8" fmla="*/ 1095395 w 1471124"/>
                  <a:gd name="connsiteY8" fmla="*/ 700315 h 1116000"/>
                  <a:gd name="connsiteX9" fmla="*/ 1072150 w 1471124"/>
                  <a:gd name="connsiteY9" fmla="*/ 775199 h 1116000"/>
                  <a:gd name="connsiteX10" fmla="*/ 558000 w 1471124"/>
                  <a:gd name="connsiteY10" fmla="*/ 1116000 h 1116000"/>
                  <a:gd name="connsiteX11" fmla="*/ 0 w 1471124"/>
                  <a:gd name="connsiteY11" fmla="*/ 558000 h 1116000"/>
                  <a:gd name="connsiteX12" fmla="*/ 558000 w 1471124"/>
                  <a:gd name="connsiteY12" fmla="*/ 0 h 111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71124" h="1116000">
                    <a:moveTo>
                      <a:pt x="558000" y="0"/>
                    </a:moveTo>
                    <a:cubicBezTo>
                      <a:pt x="789131" y="0"/>
                      <a:pt x="987441" y="140527"/>
                      <a:pt x="1072150" y="340801"/>
                    </a:cubicBezTo>
                    <a:lnTo>
                      <a:pt x="1095395" y="415684"/>
                    </a:lnTo>
                    <a:lnTo>
                      <a:pt x="1208443" y="415684"/>
                    </a:lnTo>
                    <a:lnTo>
                      <a:pt x="1208443" y="273369"/>
                    </a:lnTo>
                    <a:lnTo>
                      <a:pt x="1471124" y="558000"/>
                    </a:lnTo>
                    <a:lnTo>
                      <a:pt x="1208443" y="842631"/>
                    </a:lnTo>
                    <a:lnTo>
                      <a:pt x="1208443" y="700315"/>
                    </a:lnTo>
                    <a:lnTo>
                      <a:pt x="1095395" y="700315"/>
                    </a:lnTo>
                    <a:lnTo>
                      <a:pt x="1072150" y="775199"/>
                    </a:lnTo>
                    <a:cubicBezTo>
                      <a:pt x="987441" y="975474"/>
                      <a:pt x="789131" y="1116000"/>
                      <a:pt x="558000" y="1116000"/>
                    </a:cubicBezTo>
                    <a:cubicBezTo>
                      <a:pt x="249825" y="1116000"/>
                      <a:pt x="0" y="866175"/>
                      <a:pt x="0" y="558000"/>
                    </a:cubicBezTo>
                    <a:cubicBezTo>
                      <a:pt x="0" y="249825"/>
                      <a:pt x="249825" y="0"/>
                      <a:pt x="558000" y="0"/>
                    </a:cubicBezTo>
                    <a:close/>
                  </a:path>
                </a:pathLst>
              </a:cu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127000" dist="635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任意多边形 94"/>
              <p:cNvSpPr/>
              <p:nvPr/>
            </p:nvSpPr>
            <p:spPr>
              <a:xfrm>
                <a:off x="491003" y="3572634"/>
                <a:ext cx="1435242" cy="1080000"/>
              </a:xfrm>
              <a:custGeom>
                <a:avLst/>
                <a:gdLst>
                  <a:gd name="connsiteX0" fmla="*/ 540000 w 1435242"/>
                  <a:gd name="connsiteY0" fmla="*/ 0 h 1080000"/>
                  <a:gd name="connsiteX1" fmla="*/ 1037564 w 1435242"/>
                  <a:gd name="connsiteY1" fmla="*/ 329808 h 1080000"/>
                  <a:gd name="connsiteX2" fmla="*/ 1061464 w 1435242"/>
                  <a:gd name="connsiteY2" fmla="*/ 406799 h 1080000"/>
                  <a:gd name="connsiteX3" fmla="*/ 1190442 w 1435242"/>
                  <a:gd name="connsiteY3" fmla="*/ 406799 h 1080000"/>
                  <a:gd name="connsiteX4" fmla="*/ 1190442 w 1435242"/>
                  <a:gd name="connsiteY4" fmla="*/ 273599 h 1080000"/>
                  <a:gd name="connsiteX5" fmla="*/ 1435242 w 1435242"/>
                  <a:gd name="connsiteY5" fmla="*/ 539999 h 1080000"/>
                  <a:gd name="connsiteX6" fmla="*/ 1190442 w 1435242"/>
                  <a:gd name="connsiteY6" fmla="*/ 806399 h 1080000"/>
                  <a:gd name="connsiteX7" fmla="*/ 1190442 w 1435242"/>
                  <a:gd name="connsiteY7" fmla="*/ 673199 h 1080000"/>
                  <a:gd name="connsiteX8" fmla="*/ 1061464 w 1435242"/>
                  <a:gd name="connsiteY8" fmla="*/ 673199 h 1080000"/>
                  <a:gd name="connsiteX9" fmla="*/ 1037564 w 1435242"/>
                  <a:gd name="connsiteY9" fmla="*/ 750193 h 1080000"/>
                  <a:gd name="connsiteX10" fmla="*/ 540000 w 1435242"/>
                  <a:gd name="connsiteY10" fmla="*/ 1080000 h 1080000"/>
                  <a:gd name="connsiteX11" fmla="*/ 0 w 1435242"/>
                  <a:gd name="connsiteY11" fmla="*/ 540000 h 1080000"/>
                  <a:gd name="connsiteX12" fmla="*/ 540000 w 1435242"/>
                  <a:gd name="connsiteY12" fmla="*/ 0 h 10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35242" h="1080000">
                    <a:moveTo>
                      <a:pt x="540000" y="0"/>
                    </a:moveTo>
                    <a:cubicBezTo>
                      <a:pt x="763676" y="0"/>
                      <a:pt x="955588" y="135994"/>
                      <a:pt x="1037564" y="329808"/>
                    </a:cubicBezTo>
                    <a:lnTo>
                      <a:pt x="1061464" y="406799"/>
                    </a:lnTo>
                    <a:lnTo>
                      <a:pt x="1190442" y="406799"/>
                    </a:lnTo>
                    <a:lnTo>
                      <a:pt x="1190442" y="273599"/>
                    </a:lnTo>
                    <a:lnTo>
                      <a:pt x="1435242" y="539999"/>
                    </a:lnTo>
                    <a:lnTo>
                      <a:pt x="1190442" y="806399"/>
                    </a:lnTo>
                    <a:lnTo>
                      <a:pt x="1190442" y="673199"/>
                    </a:lnTo>
                    <a:lnTo>
                      <a:pt x="1061464" y="673199"/>
                    </a:lnTo>
                    <a:lnTo>
                      <a:pt x="1037564" y="750193"/>
                    </a:lnTo>
                    <a:cubicBezTo>
                      <a:pt x="955588" y="944007"/>
                      <a:pt x="763676" y="1080000"/>
                      <a:pt x="540000" y="1080000"/>
                    </a:cubicBezTo>
                    <a:cubicBezTo>
                      <a:pt x="241766" y="1080000"/>
                      <a:pt x="0" y="838234"/>
                      <a:pt x="0" y="540000"/>
                    </a:cubicBezTo>
                    <a:cubicBezTo>
                      <a:pt x="0" y="241766"/>
                      <a:pt x="241766" y="0"/>
                      <a:pt x="540000" y="0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文本框 95"/>
              <p:cNvSpPr txBox="1"/>
              <p:nvPr/>
            </p:nvSpPr>
            <p:spPr>
              <a:xfrm>
                <a:off x="682190" y="3912579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愿景</a:t>
                </a:r>
              </a:p>
            </p:txBody>
          </p:sp>
        </p:grpSp>
        <p:sp>
          <p:nvSpPr>
            <p:cNvPr id="91" name="任意多边形 90"/>
            <p:cNvSpPr/>
            <p:nvPr/>
          </p:nvSpPr>
          <p:spPr>
            <a:xfrm>
              <a:off x="120471" y="3565637"/>
              <a:ext cx="1448965" cy="1080000"/>
            </a:xfrm>
            <a:custGeom>
              <a:avLst/>
              <a:gdLst>
                <a:gd name="connsiteX0" fmla="*/ 540000 w 1448965"/>
                <a:gd name="connsiteY0" fmla="*/ 0 h 1080000"/>
                <a:gd name="connsiteX1" fmla="*/ 1037564 w 1448965"/>
                <a:gd name="connsiteY1" fmla="*/ 329808 h 1080000"/>
                <a:gd name="connsiteX2" fmla="*/ 1061464 w 1448965"/>
                <a:gd name="connsiteY2" fmla="*/ 406799 h 1080000"/>
                <a:gd name="connsiteX3" fmla="*/ 1204165 w 1448965"/>
                <a:gd name="connsiteY3" fmla="*/ 406799 h 1080000"/>
                <a:gd name="connsiteX4" fmla="*/ 1204165 w 1448965"/>
                <a:gd name="connsiteY4" fmla="*/ 273599 h 1080000"/>
                <a:gd name="connsiteX5" fmla="*/ 1448965 w 1448965"/>
                <a:gd name="connsiteY5" fmla="*/ 539999 h 1080000"/>
                <a:gd name="connsiteX6" fmla="*/ 1204165 w 1448965"/>
                <a:gd name="connsiteY6" fmla="*/ 806399 h 1080000"/>
                <a:gd name="connsiteX7" fmla="*/ 1204165 w 1448965"/>
                <a:gd name="connsiteY7" fmla="*/ 673199 h 1080000"/>
                <a:gd name="connsiteX8" fmla="*/ 1061464 w 1448965"/>
                <a:gd name="connsiteY8" fmla="*/ 673199 h 1080000"/>
                <a:gd name="connsiteX9" fmla="*/ 1037564 w 1448965"/>
                <a:gd name="connsiteY9" fmla="*/ 750193 h 1080000"/>
                <a:gd name="connsiteX10" fmla="*/ 540000 w 1448965"/>
                <a:gd name="connsiteY10" fmla="*/ 1080000 h 1080000"/>
                <a:gd name="connsiteX11" fmla="*/ 0 w 1448965"/>
                <a:gd name="connsiteY11" fmla="*/ 540000 h 1080000"/>
                <a:gd name="connsiteX12" fmla="*/ 540000 w 1448965"/>
                <a:gd name="connsiteY12" fmla="*/ 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48965" h="1080000">
                  <a:moveTo>
                    <a:pt x="540000" y="0"/>
                  </a:moveTo>
                  <a:cubicBezTo>
                    <a:pt x="763676" y="0"/>
                    <a:pt x="955588" y="135994"/>
                    <a:pt x="1037564" y="329808"/>
                  </a:cubicBezTo>
                  <a:lnTo>
                    <a:pt x="1061464" y="406799"/>
                  </a:lnTo>
                  <a:lnTo>
                    <a:pt x="1204165" y="406799"/>
                  </a:lnTo>
                  <a:lnTo>
                    <a:pt x="1204165" y="273599"/>
                  </a:lnTo>
                  <a:lnTo>
                    <a:pt x="1448965" y="539999"/>
                  </a:lnTo>
                  <a:lnTo>
                    <a:pt x="1204165" y="806399"/>
                  </a:lnTo>
                  <a:lnTo>
                    <a:pt x="1204165" y="673199"/>
                  </a:lnTo>
                  <a:lnTo>
                    <a:pt x="1061464" y="673199"/>
                  </a:lnTo>
                  <a:lnTo>
                    <a:pt x="1037564" y="750193"/>
                  </a:lnTo>
                  <a:cubicBezTo>
                    <a:pt x="955588" y="944007"/>
                    <a:pt x="763676" y="1080000"/>
                    <a:pt x="540000" y="1080000"/>
                  </a:cubicBezTo>
                  <a:cubicBezTo>
                    <a:pt x="241766" y="1080000"/>
                    <a:pt x="0" y="838234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</a:path>
              </a:pathLst>
            </a:custGeom>
            <a:gradFill flip="none" rotWithShape="1">
              <a:gsLst>
                <a:gs pos="49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 rot="10800000">
              <a:off x="309177" y="3788167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责任</a:t>
              </a:r>
              <a:endPara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范围</a:t>
              </a: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7684807" y="2036039"/>
            <a:ext cx="1116000" cy="1507122"/>
            <a:chOff x="569512" y="1958137"/>
            <a:chExt cx="1116000" cy="1507122"/>
          </a:xfrm>
        </p:grpSpPr>
        <p:sp>
          <p:nvSpPr>
            <p:cNvPr id="132" name="任意多边形 131"/>
            <p:cNvSpPr/>
            <p:nvPr/>
          </p:nvSpPr>
          <p:spPr>
            <a:xfrm>
              <a:off x="569512" y="1958137"/>
              <a:ext cx="1116000" cy="1507122"/>
            </a:xfrm>
            <a:custGeom>
              <a:avLst/>
              <a:gdLst>
                <a:gd name="connsiteX0" fmla="*/ 558000 w 1116000"/>
                <a:gd name="connsiteY0" fmla="*/ 0 h 1507122"/>
                <a:gd name="connsiteX1" fmla="*/ 1116000 w 1116000"/>
                <a:gd name="connsiteY1" fmla="*/ 558000 h 1507122"/>
                <a:gd name="connsiteX2" fmla="*/ 775199 w 1116000"/>
                <a:gd name="connsiteY2" fmla="*/ 1072150 h 1507122"/>
                <a:gd name="connsiteX3" fmla="*/ 700316 w 1116000"/>
                <a:gd name="connsiteY3" fmla="*/ 1095395 h 1507122"/>
                <a:gd name="connsiteX4" fmla="*/ 700316 w 1116000"/>
                <a:gd name="connsiteY4" fmla="*/ 1244441 h 1507122"/>
                <a:gd name="connsiteX5" fmla="*/ 842631 w 1116000"/>
                <a:gd name="connsiteY5" fmla="*/ 1244441 h 1507122"/>
                <a:gd name="connsiteX6" fmla="*/ 558000 w 1116000"/>
                <a:gd name="connsiteY6" fmla="*/ 1507122 h 1507122"/>
                <a:gd name="connsiteX7" fmla="*/ 273369 w 1116000"/>
                <a:gd name="connsiteY7" fmla="*/ 1244441 h 1507122"/>
                <a:gd name="connsiteX8" fmla="*/ 415685 w 1116000"/>
                <a:gd name="connsiteY8" fmla="*/ 1244441 h 1507122"/>
                <a:gd name="connsiteX9" fmla="*/ 415685 w 1116000"/>
                <a:gd name="connsiteY9" fmla="*/ 1095395 h 1507122"/>
                <a:gd name="connsiteX10" fmla="*/ 340801 w 1116000"/>
                <a:gd name="connsiteY10" fmla="*/ 1072150 h 1507122"/>
                <a:gd name="connsiteX11" fmla="*/ 0 w 1116000"/>
                <a:gd name="connsiteY11" fmla="*/ 558000 h 1507122"/>
                <a:gd name="connsiteX12" fmla="*/ 558000 w 1116000"/>
                <a:gd name="connsiteY12" fmla="*/ 0 h 150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6000" h="1507122">
                  <a:moveTo>
                    <a:pt x="558000" y="0"/>
                  </a:moveTo>
                  <a:cubicBezTo>
                    <a:pt x="866175" y="0"/>
                    <a:pt x="1116000" y="249825"/>
                    <a:pt x="1116000" y="558000"/>
                  </a:cubicBezTo>
                  <a:cubicBezTo>
                    <a:pt x="1116000" y="789131"/>
                    <a:pt x="975474" y="987441"/>
                    <a:pt x="775199" y="1072150"/>
                  </a:cubicBezTo>
                  <a:lnTo>
                    <a:pt x="700316" y="1095395"/>
                  </a:lnTo>
                  <a:lnTo>
                    <a:pt x="700316" y="1244441"/>
                  </a:lnTo>
                  <a:lnTo>
                    <a:pt x="842631" y="1244441"/>
                  </a:lnTo>
                  <a:lnTo>
                    <a:pt x="558000" y="1507122"/>
                  </a:lnTo>
                  <a:lnTo>
                    <a:pt x="273369" y="1244441"/>
                  </a:lnTo>
                  <a:lnTo>
                    <a:pt x="415685" y="1244441"/>
                  </a:lnTo>
                  <a:lnTo>
                    <a:pt x="415685" y="1095395"/>
                  </a:lnTo>
                  <a:lnTo>
                    <a:pt x="340801" y="1072150"/>
                  </a:lnTo>
                  <a:cubicBezTo>
                    <a:pt x="140527" y="987441"/>
                    <a:pt x="0" y="789131"/>
                    <a:pt x="0" y="558000"/>
                  </a:cubicBezTo>
                  <a:cubicBezTo>
                    <a:pt x="0" y="249825"/>
                    <a:pt x="249825" y="0"/>
                    <a:pt x="558000" y="0"/>
                  </a:cubicBezTo>
                  <a:close/>
                </a:path>
              </a:pathLst>
            </a:cu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3" name="任意多边形 132"/>
            <p:cNvSpPr/>
            <p:nvPr/>
          </p:nvSpPr>
          <p:spPr>
            <a:xfrm>
              <a:off x="587512" y="1976137"/>
              <a:ext cx="1080000" cy="1471240"/>
            </a:xfrm>
            <a:custGeom>
              <a:avLst/>
              <a:gdLst>
                <a:gd name="connsiteX0" fmla="*/ 540000 w 1080000"/>
                <a:gd name="connsiteY0" fmla="*/ 0 h 1471240"/>
                <a:gd name="connsiteX1" fmla="*/ 1080000 w 1080000"/>
                <a:gd name="connsiteY1" fmla="*/ 540000 h 1471240"/>
                <a:gd name="connsiteX2" fmla="*/ 750193 w 1080000"/>
                <a:gd name="connsiteY2" fmla="*/ 1037564 h 1471240"/>
                <a:gd name="connsiteX3" fmla="*/ 673199 w 1080000"/>
                <a:gd name="connsiteY3" fmla="*/ 1061464 h 1471240"/>
                <a:gd name="connsiteX4" fmla="*/ 673199 w 1080000"/>
                <a:gd name="connsiteY4" fmla="*/ 1226440 h 1471240"/>
                <a:gd name="connsiteX5" fmla="*/ 806399 w 1080000"/>
                <a:gd name="connsiteY5" fmla="*/ 1226440 h 1471240"/>
                <a:gd name="connsiteX6" fmla="*/ 539999 w 1080000"/>
                <a:gd name="connsiteY6" fmla="*/ 1471240 h 1471240"/>
                <a:gd name="connsiteX7" fmla="*/ 273599 w 1080000"/>
                <a:gd name="connsiteY7" fmla="*/ 1226440 h 1471240"/>
                <a:gd name="connsiteX8" fmla="*/ 406799 w 1080000"/>
                <a:gd name="connsiteY8" fmla="*/ 1226440 h 1471240"/>
                <a:gd name="connsiteX9" fmla="*/ 406799 w 1080000"/>
                <a:gd name="connsiteY9" fmla="*/ 1061464 h 1471240"/>
                <a:gd name="connsiteX10" fmla="*/ 329808 w 1080000"/>
                <a:gd name="connsiteY10" fmla="*/ 1037564 h 1471240"/>
                <a:gd name="connsiteX11" fmla="*/ 0 w 1080000"/>
                <a:gd name="connsiteY11" fmla="*/ 540000 h 1471240"/>
                <a:gd name="connsiteX12" fmla="*/ 540000 w 1080000"/>
                <a:gd name="connsiteY12" fmla="*/ 0 h 147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0000" h="1471240">
                  <a:moveTo>
                    <a:pt x="540000" y="0"/>
                  </a:moveTo>
                  <a:cubicBezTo>
                    <a:pt x="838234" y="0"/>
                    <a:pt x="1080000" y="241766"/>
                    <a:pt x="1080000" y="540000"/>
                  </a:cubicBezTo>
                  <a:cubicBezTo>
                    <a:pt x="1080000" y="763676"/>
                    <a:pt x="944007" y="955588"/>
                    <a:pt x="750193" y="1037564"/>
                  </a:cubicBezTo>
                  <a:lnTo>
                    <a:pt x="673199" y="1061464"/>
                  </a:lnTo>
                  <a:lnTo>
                    <a:pt x="673199" y="1226440"/>
                  </a:lnTo>
                  <a:lnTo>
                    <a:pt x="806399" y="1226440"/>
                  </a:lnTo>
                  <a:lnTo>
                    <a:pt x="539999" y="1471240"/>
                  </a:lnTo>
                  <a:lnTo>
                    <a:pt x="273599" y="1226440"/>
                  </a:lnTo>
                  <a:lnTo>
                    <a:pt x="406799" y="1226440"/>
                  </a:lnTo>
                  <a:lnTo>
                    <a:pt x="406799" y="1061464"/>
                  </a:lnTo>
                  <a:lnTo>
                    <a:pt x="329808" y="1037564"/>
                  </a:lnTo>
                  <a:cubicBezTo>
                    <a:pt x="135993" y="955588"/>
                    <a:pt x="0" y="763676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</a:path>
              </a:pathLst>
            </a:custGeom>
            <a:gradFill flip="none" rotWithShape="1">
              <a:gsLst>
                <a:gs pos="49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4" name="文本框 133"/>
            <p:cNvSpPr txBox="1"/>
            <p:nvPr/>
          </p:nvSpPr>
          <p:spPr>
            <a:xfrm>
              <a:off x="778699" y="2316082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</a:t>
              </a:r>
            </a:p>
          </p:txBody>
        </p:sp>
      </p:grpSp>
      <p:grpSp>
        <p:nvGrpSpPr>
          <p:cNvPr id="192" name="组合 191"/>
          <p:cNvGrpSpPr/>
          <p:nvPr/>
        </p:nvGrpSpPr>
        <p:grpSpPr>
          <a:xfrm>
            <a:off x="6475169" y="2054745"/>
            <a:ext cx="1471124" cy="1116000"/>
            <a:chOff x="473003" y="3554634"/>
            <a:chExt cx="1471124" cy="1116000"/>
          </a:xfrm>
        </p:grpSpPr>
        <p:sp>
          <p:nvSpPr>
            <p:cNvPr id="193" name="任意多边形 192"/>
            <p:cNvSpPr/>
            <p:nvPr/>
          </p:nvSpPr>
          <p:spPr>
            <a:xfrm>
              <a:off x="473003" y="3554634"/>
              <a:ext cx="1471124" cy="1116000"/>
            </a:xfrm>
            <a:custGeom>
              <a:avLst/>
              <a:gdLst>
                <a:gd name="connsiteX0" fmla="*/ 558000 w 1471124"/>
                <a:gd name="connsiteY0" fmla="*/ 0 h 1116000"/>
                <a:gd name="connsiteX1" fmla="*/ 1072150 w 1471124"/>
                <a:gd name="connsiteY1" fmla="*/ 340801 h 1116000"/>
                <a:gd name="connsiteX2" fmla="*/ 1095395 w 1471124"/>
                <a:gd name="connsiteY2" fmla="*/ 415684 h 1116000"/>
                <a:gd name="connsiteX3" fmla="*/ 1208443 w 1471124"/>
                <a:gd name="connsiteY3" fmla="*/ 415684 h 1116000"/>
                <a:gd name="connsiteX4" fmla="*/ 1208443 w 1471124"/>
                <a:gd name="connsiteY4" fmla="*/ 273369 h 1116000"/>
                <a:gd name="connsiteX5" fmla="*/ 1471124 w 1471124"/>
                <a:gd name="connsiteY5" fmla="*/ 558000 h 1116000"/>
                <a:gd name="connsiteX6" fmla="*/ 1208443 w 1471124"/>
                <a:gd name="connsiteY6" fmla="*/ 842631 h 1116000"/>
                <a:gd name="connsiteX7" fmla="*/ 1208443 w 1471124"/>
                <a:gd name="connsiteY7" fmla="*/ 700315 h 1116000"/>
                <a:gd name="connsiteX8" fmla="*/ 1095395 w 1471124"/>
                <a:gd name="connsiteY8" fmla="*/ 700315 h 1116000"/>
                <a:gd name="connsiteX9" fmla="*/ 1072150 w 1471124"/>
                <a:gd name="connsiteY9" fmla="*/ 775199 h 1116000"/>
                <a:gd name="connsiteX10" fmla="*/ 558000 w 1471124"/>
                <a:gd name="connsiteY10" fmla="*/ 1116000 h 1116000"/>
                <a:gd name="connsiteX11" fmla="*/ 0 w 1471124"/>
                <a:gd name="connsiteY11" fmla="*/ 558000 h 1116000"/>
                <a:gd name="connsiteX12" fmla="*/ 558000 w 1471124"/>
                <a:gd name="connsiteY12" fmla="*/ 0 h 11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71124" h="1116000">
                  <a:moveTo>
                    <a:pt x="558000" y="0"/>
                  </a:moveTo>
                  <a:cubicBezTo>
                    <a:pt x="789131" y="0"/>
                    <a:pt x="987441" y="140527"/>
                    <a:pt x="1072150" y="340801"/>
                  </a:cubicBezTo>
                  <a:lnTo>
                    <a:pt x="1095395" y="415684"/>
                  </a:lnTo>
                  <a:lnTo>
                    <a:pt x="1208443" y="415684"/>
                  </a:lnTo>
                  <a:lnTo>
                    <a:pt x="1208443" y="273369"/>
                  </a:lnTo>
                  <a:lnTo>
                    <a:pt x="1471124" y="558000"/>
                  </a:lnTo>
                  <a:lnTo>
                    <a:pt x="1208443" y="842631"/>
                  </a:lnTo>
                  <a:lnTo>
                    <a:pt x="1208443" y="700315"/>
                  </a:lnTo>
                  <a:lnTo>
                    <a:pt x="1095395" y="700315"/>
                  </a:lnTo>
                  <a:lnTo>
                    <a:pt x="1072150" y="775199"/>
                  </a:lnTo>
                  <a:cubicBezTo>
                    <a:pt x="987441" y="975474"/>
                    <a:pt x="789131" y="1116000"/>
                    <a:pt x="558000" y="1116000"/>
                  </a:cubicBezTo>
                  <a:cubicBezTo>
                    <a:pt x="249825" y="1116000"/>
                    <a:pt x="0" y="866175"/>
                    <a:pt x="0" y="558000"/>
                  </a:cubicBezTo>
                  <a:cubicBezTo>
                    <a:pt x="0" y="249825"/>
                    <a:pt x="249825" y="0"/>
                    <a:pt x="558000" y="0"/>
                  </a:cubicBezTo>
                  <a:close/>
                </a:path>
              </a:pathLst>
            </a:cu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4" name="任意多边形 193"/>
            <p:cNvSpPr/>
            <p:nvPr/>
          </p:nvSpPr>
          <p:spPr>
            <a:xfrm>
              <a:off x="491003" y="3572634"/>
              <a:ext cx="1435242" cy="1080000"/>
            </a:xfrm>
            <a:custGeom>
              <a:avLst/>
              <a:gdLst>
                <a:gd name="connsiteX0" fmla="*/ 540000 w 1435242"/>
                <a:gd name="connsiteY0" fmla="*/ 0 h 1080000"/>
                <a:gd name="connsiteX1" fmla="*/ 1037564 w 1435242"/>
                <a:gd name="connsiteY1" fmla="*/ 329808 h 1080000"/>
                <a:gd name="connsiteX2" fmla="*/ 1061464 w 1435242"/>
                <a:gd name="connsiteY2" fmla="*/ 406799 h 1080000"/>
                <a:gd name="connsiteX3" fmla="*/ 1190442 w 1435242"/>
                <a:gd name="connsiteY3" fmla="*/ 406799 h 1080000"/>
                <a:gd name="connsiteX4" fmla="*/ 1190442 w 1435242"/>
                <a:gd name="connsiteY4" fmla="*/ 273599 h 1080000"/>
                <a:gd name="connsiteX5" fmla="*/ 1435242 w 1435242"/>
                <a:gd name="connsiteY5" fmla="*/ 539999 h 1080000"/>
                <a:gd name="connsiteX6" fmla="*/ 1190442 w 1435242"/>
                <a:gd name="connsiteY6" fmla="*/ 806399 h 1080000"/>
                <a:gd name="connsiteX7" fmla="*/ 1190442 w 1435242"/>
                <a:gd name="connsiteY7" fmla="*/ 673199 h 1080000"/>
                <a:gd name="connsiteX8" fmla="*/ 1061464 w 1435242"/>
                <a:gd name="connsiteY8" fmla="*/ 673199 h 1080000"/>
                <a:gd name="connsiteX9" fmla="*/ 1037564 w 1435242"/>
                <a:gd name="connsiteY9" fmla="*/ 750193 h 1080000"/>
                <a:gd name="connsiteX10" fmla="*/ 540000 w 1435242"/>
                <a:gd name="connsiteY10" fmla="*/ 1080000 h 1080000"/>
                <a:gd name="connsiteX11" fmla="*/ 0 w 1435242"/>
                <a:gd name="connsiteY11" fmla="*/ 540000 h 1080000"/>
                <a:gd name="connsiteX12" fmla="*/ 540000 w 1435242"/>
                <a:gd name="connsiteY12" fmla="*/ 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5242" h="1080000">
                  <a:moveTo>
                    <a:pt x="540000" y="0"/>
                  </a:moveTo>
                  <a:cubicBezTo>
                    <a:pt x="763676" y="0"/>
                    <a:pt x="955588" y="135994"/>
                    <a:pt x="1037564" y="329808"/>
                  </a:cubicBezTo>
                  <a:lnTo>
                    <a:pt x="1061464" y="406799"/>
                  </a:lnTo>
                  <a:lnTo>
                    <a:pt x="1190442" y="406799"/>
                  </a:lnTo>
                  <a:lnTo>
                    <a:pt x="1190442" y="273599"/>
                  </a:lnTo>
                  <a:lnTo>
                    <a:pt x="1435242" y="539999"/>
                  </a:lnTo>
                  <a:lnTo>
                    <a:pt x="1190442" y="806399"/>
                  </a:lnTo>
                  <a:lnTo>
                    <a:pt x="1190442" y="673199"/>
                  </a:lnTo>
                  <a:lnTo>
                    <a:pt x="1061464" y="673199"/>
                  </a:lnTo>
                  <a:lnTo>
                    <a:pt x="1037564" y="750193"/>
                  </a:lnTo>
                  <a:cubicBezTo>
                    <a:pt x="955588" y="944007"/>
                    <a:pt x="763676" y="1080000"/>
                    <a:pt x="540000" y="1080000"/>
                  </a:cubicBezTo>
                  <a:cubicBezTo>
                    <a:pt x="241766" y="1080000"/>
                    <a:pt x="0" y="838234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</a:path>
              </a:pathLst>
            </a:custGeom>
            <a:gradFill flip="none" rotWithShape="1">
              <a:gsLst>
                <a:gs pos="49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5" name="文本框 194"/>
            <p:cNvSpPr txBox="1"/>
            <p:nvPr/>
          </p:nvSpPr>
          <p:spPr>
            <a:xfrm>
              <a:off x="552376" y="3773963"/>
              <a:ext cx="95410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下一步</a:t>
              </a:r>
              <a:endParaRPr lang="en-US" altLang="zh-CN" sz="20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b="1" dirty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行动</a:t>
              </a:r>
              <a:endParaRPr lang="zh-CN" altLang="en-US" sz="2000" b="1" dirty="0" smtClean="0">
                <a:solidFill>
                  <a:srgbClr val="C30D2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47211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组合 70"/>
          <p:cNvGrpSpPr/>
          <p:nvPr/>
        </p:nvGrpSpPr>
        <p:grpSpPr>
          <a:xfrm>
            <a:off x="-2437859" y="999000"/>
            <a:ext cx="4860000" cy="4860000"/>
            <a:chOff x="3176814" y="2291385"/>
            <a:chExt cx="4102324" cy="4274849"/>
          </a:xfrm>
        </p:grpSpPr>
        <p:sp>
          <p:nvSpPr>
            <p:cNvPr id="72" name="椭圆 71"/>
            <p:cNvSpPr/>
            <p:nvPr/>
          </p:nvSpPr>
          <p:spPr>
            <a:xfrm>
              <a:off x="3176814" y="2291385"/>
              <a:ext cx="4102324" cy="4274849"/>
            </a:xfrm>
            <a:prstGeom prst="ellipse">
              <a:avLst/>
            </a:pr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2540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3252783" y="2370549"/>
              <a:ext cx="3950386" cy="41165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111899" y="1523357"/>
            <a:ext cx="1818048" cy="779319"/>
            <a:chOff x="2305917" y="5161505"/>
            <a:chExt cx="1818048" cy="779319"/>
          </a:xfrm>
        </p:grpSpPr>
        <p:grpSp>
          <p:nvGrpSpPr>
            <p:cNvPr id="43" name="组合 42"/>
            <p:cNvGrpSpPr/>
            <p:nvPr/>
          </p:nvGrpSpPr>
          <p:grpSpPr>
            <a:xfrm>
              <a:off x="2305917" y="5161505"/>
              <a:ext cx="1818048" cy="779319"/>
              <a:chOff x="2305917" y="5161505"/>
              <a:chExt cx="1818048" cy="779319"/>
            </a:xfrm>
          </p:grpSpPr>
          <p:sp>
            <p:nvSpPr>
              <p:cNvPr id="44" name="任意多边形 43"/>
              <p:cNvSpPr/>
              <p:nvPr/>
            </p:nvSpPr>
            <p:spPr>
              <a:xfrm>
                <a:off x="2305917" y="5161505"/>
                <a:ext cx="1818048" cy="779319"/>
              </a:xfrm>
              <a:custGeom>
                <a:avLst/>
                <a:gdLst>
                  <a:gd name="connsiteX0" fmla="*/ 1504589 w 1818048"/>
                  <a:gd name="connsiteY0" fmla="*/ 0 h 779319"/>
                  <a:gd name="connsiteX1" fmla="*/ 1818048 w 1818048"/>
                  <a:gd name="connsiteY1" fmla="*/ 389659 h 779319"/>
                  <a:gd name="connsiteX2" fmla="*/ 1504589 w 1818048"/>
                  <a:gd name="connsiteY2" fmla="*/ 779318 h 779319"/>
                  <a:gd name="connsiteX3" fmla="*/ 1478142 w 1818048"/>
                  <a:gd name="connsiteY3" fmla="*/ 776004 h 779319"/>
                  <a:gd name="connsiteX4" fmla="*/ 1478142 w 1818048"/>
                  <a:gd name="connsiteY4" fmla="*/ 779319 h 779319"/>
                  <a:gd name="connsiteX5" fmla="*/ 342467 w 1818048"/>
                  <a:gd name="connsiteY5" fmla="*/ 779319 h 779319"/>
                  <a:gd name="connsiteX6" fmla="*/ 342467 w 1818048"/>
                  <a:gd name="connsiteY6" fmla="*/ 775684 h 779319"/>
                  <a:gd name="connsiteX7" fmla="*/ 313459 w 1818048"/>
                  <a:gd name="connsiteY7" fmla="*/ 779319 h 779319"/>
                  <a:gd name="connsiteX8" fmla="*/ 0 w 1818048"/>
                  <a:gd name="connsiteY8" fmla="*/ 389660 h 779319"/>
                  <a:gd name="connsiteX9" fmla="*/ 313459 w 1818048"/>
                  <a:gd name="connsiteY9" fmla="*/ 1 h 779319"/>
                  <a:gd name="connsiteX10" fmla="*/ 342467 w 1818048"/>
                  <a:gd name="connsiteY10" fmla="*/ 3636 h 779319"/>
                  <a:gd name="connsiteX11" fmla="*/ 342467 w 1818048"/>
                  <a:gd name="connsiteY11" fmla="*/ 1 h 779319"/>
                  <a:gd name="connsiteX12" fmla="*/ 1478142 w 1818048"/>
                  <a:gd name="connsiteY12" fmla="*/ 1 h 779319"/>
                  <a:gd name="connsiteX13" fmla="*/ 1478142 w 1818048"/>
                  <a:gd name="connsiteY13" fmla="*/ 3314 h 779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18048" h="779319">
                    <a:moveTo>
                      <a:pt x="1504589" y="0"/>
                    </a:moveTo>
                    <a:cubicBezTo>
                      <a:pt x="1677708" y="0"/>
                      <a:pt x="1818048" y="174456"/>
                      <a:pt x="1818048" y="389659"/>
                    </a:cubicBezTo>
                    <a:cubicBezTo>
                      <a:pt x="1818048" y="604862"/>
                      <a:pt x="1677708" y="779318"/>
                      <a:pt x="1504589" y="779318"/>
                    </a:cubicBezTo>
                    <a:lnTo>
                      <a:pt x="1478142" y="776004"/>
                    </a:lnTo>
                    <a:lnTo>
                      <a:pt x="1478142" y="779319"/>
                    </a:lnTo>
                    <a:lnTo>
                      <a:pt x="342467" y="779319"/>
                    </a:lnTo>
                    <a:lnTo>
                      <a:pt x="342467" y="775684"/>
                    </a:lnTo>
                    <a:lnTo>
                      <a:pt x="313459" y="779319"/>
                    </a:lnTo>
                    <a:cubicBezTo>
                      <a:pt x="140340" y="779319"/>
                      <a:pt x="0" y="604863"/>
                      <a:pt x="0" y="389660"/>
                    </a:cubicBezTo>
                    <a:cubicBezTo>
                      <a:pt x="0" y="174457"/>
                      <a:pt x="140340" y="1"/>
                      <a:pt x="313459" y="1"/>
                    </a:cubicBezTo>
                    <a:lnTo>
                      <a:pt x="342467" y="3636"/>
                    </a:lnTo>
                    <a:lnTo>
                      <a:pt x="342467" y="1"/>
                    </a:lnTo>
                    <a:lnTo>
                      <a:pt x="1478142" y="1"/>
                    </a:lnTo>
                    <a:lnTo>
                      <a:pt x="1478142" y="3314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>
                <a:off x="2334925" y="5213460"/>
                <a:ext cx="1760032" cy="675411"/>
              </a:xfrm>
              <a:custGeom>
                <a:avLst/>
                <a:gdLst>
                  <a:gd name="connsiteX0" fmla="*/ 268866 w 1760032"/>
                  <a:gd name="connsiteY0" fmla="*/ 0 h 675411"/>
                  <a:gd name="connsiteX1" fmla="*/ 1449135 w 1760032"/>
                  <a:gd name="connsiteY1" fmla="*/ 0 h 675411"/>
                  <a:gd name="connsiteX2" fmla="*/ 1449135 w 1760032"/>
                  <a:gd name="connsiteY2" fmla="*/ 3165 h 675411"/>
                  <a:gd name="connsiteX3" fmla="*/ 1475581 w 1760032"/>
                  <a:gd name="connsiteY3" fmla="*/ 0 h 675411"/>
                  <a:gd name="connsiteX4" fmla="*/ 1760032 w 1760032"/>
                  <a:gd name="connsiteY4" fmla="*/ 337705 h 675411"/>
                  <a:gd name="connsiteX5" fmla="*/ 1475581 w 1760032"/>
                  <a:gd name="connsiteY5" fmla="*/ 675410 h 675411"/>
                  <a:gd name="connsiteX6" fmla="*/ 1449135 w 1760032"/>
                  <a:gd name="connsiteY6" fmla="*/ 672245 h 675411"/>
                  <a:gd name="connsiteX7" fmla="*/ 1449135 w 1760032"/>
                  <a:gd name="connsiteY7" fmla="*/ 675409 h 675411"/>
                  <a:gd name="connsiteX8" fmla="*/ 284468 w 1760032"/>
                  <a:gd name="connsiteY8" fmla="*/ 675409 h 675411"/>
                  <a:gd name="connsiteX9" fmla="*/ 284451 w 1760032"/>
                  <a:gd name="connsiteY9" fmla="*/ 675411 h 675411"/>
                  <a:gd name="connsiteX10" fmla="*/ 284434 w 1760032"/>
                  <a:gd name="connsiteY10" fmla="*/ 675409 h 675411"/>
                  <a:gd name="connsiteX11" fmla="*/ 268866 w 1760032"/>
                  <a:gd name="connsiteY11" fmla="*/ 675409 h 675411"/>
                  <a:gd name="connsiteX12" fmla="*/ 268866 w 1760032"/>
                  <a:gd name="connsiteY12" fmla="*/ 673546 h 675411"/>
                  <a:gd name="connsiteX13" fmla="*/ 227124 w 1760032"/>
                  <a:gd name="connsiteY13" fmla="*/ 668550 h 675411"/>
                  <a:gd name="connsiteX14" fmla="*/ 0 w 1760032"/>
                  <a:gd name="connsiteY14" fmla="*/ 337706 h 675411"/>
                  <a:gd name="connsiteX15" fmla="*/ 227124 w 1760032"/>
                  <a:gd name="connsiteY15" fmla="*/ 6862 h 675411"/>
                  <a:gd name="connsiteX16" fmla="*/ 268866 w 1760032"/>
                  <a:gd name="connsiteY16" fmla="*/ 1867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760032" h="675411">
                    <a:moveTo>
                      <a:pt x="268866" y="0"/>
                    </a:moveTo>
                    <a:lnTo>
                      <a:pt x="1449135" y="0"/>
                    </a:lnTo>
                    <a:lnTo>
                      <a:pt x="1449135" y="3165"/>
                    </a:lnTo>
                    <a:lnTo>
                      <a:pt x="1475581" y="0"/>
                    </a:lnTo>
                    <a:cubicBezTo>
                      <a:pt x="1632679" y="0"/>
                      <a:pt x="1760032" y="151196"/>
                      <a:pt x="1760032" y="337705"/>
                    </a:cubicBezTo>
                    <a:cubicBezTo>
                      <a:pt x="1760032" y="524214"/>
                      <a:pt x="1632679" y="675410"/>
                      <a:pt x="1475581" y="675410"/>
                    </a:cubicBezTo>
                    <a:lnTo>
                      <a:pt x="1449135" y="672245"/>
                    </a:lnTo>
                    <a:lnTo>
                      <a:pt x="1449135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4" y="675409"/>
                    </a:lnTo>
                    <a:lnTo>
                      <a:pt x="268866" y="675409"/>
                    </a:lnTo>
                    <a:lnTo>
                      <a:pt x="268866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6" y="1867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文本框 45"/>
            <p:cNvSpPr txBox="1"/>
            <p:nvPr/>
          </p:nvSpPr>
          <p:spPr>
            <a:xfrm>
              <a:off x="2507055" y="5320331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战胜拖延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130165" y="3786732"/>
            <a:ext cx="1818048" cy="779319"/>
            <a:chOff x="2305917" y="5161505"/>
            <a:chExt cx="1818048" cy="779319"/>
          </a:xfrm>
        </p:grpSpPr>
        <p:grpSp>
          <p:nvGrpSpPr>
            <p:cNvPr id="49" name="组合 48"/>
            <p:cNvGrpSpPr/>
            <p:nvPr/>
          </p:nvGrpSpPr>
          <p:grpSpPr>
            <a:xfrm>
              <a:off x="2305917" y="5161505"/>
              <a:ext cx="1818048" cy="779319"/>
              <a:chOff x="2305917" y="5161505"/>
              <a:chExt cx="1818048" cy="779319"/>
            </a:xfrm>
          </p:grpSpPr>
          <p:sp>
            <p:nvSpPr>
              <p:cNvPr id="51" name="任意多边形 50"/>
              <p:cNvSpPr/>
              <p:nvPr/>
            </p:nvSpPr>
            <p:spPr>
              <a:xfrm>
                <a:off x="2305917" y="5161505"/>
                <a:ext cx="1818048" cy="779319"/>
              </a:xfrm>
              <a:custGeom>
                <a:avLst/>
                <a:gdLst>
                  <a:gd name="connsiteX0" fmla="*/ 1504589 w 1818048"/>
                  <a:gd name="connsiteY0" fmla="*/ 0 h 779319"/>
                  <a:gd name="connsiteX1" fmla="*/ 1818048 w 1818048"/>
                  <a:gd name="connsiteY1" fmla="*/ 389659 h 779319"/>
                  <a:gd name="connsiteX2" fmla="*/ 1504589 w 1818048"/>
                  <a:gd name="connsiteY2" fmla="*/ 779318 h 779319"/>
                  <a:gd name="connsiteX3" fmla="*/ 1478142 w 1818048"/>
                  <a:gd name="connsiteY3" fmla="*/ 776004 h 779319"/>
                  <a:gd name="connsiteX4" fmla="*/ 1478142 w 1818048"/>
                  <a:gd name="connsiteY4" fmla="*/ 779319 h 779319"/>
                  <a:gd name="connsiteX5" fmla="*/ 342467 w 1818048"/>
                  <a:gd name="connsiteY5" fmla="*/ 779319 h 779319"/>
                  <a:gd name="connsiteX6" fmla="*/ 342467 w 1818048"/>
                  <a:gd name="connsiteY6" fmla="*/ 775684 h 779319"/>
                  <a:gd name="connsiteX7" fmla="*/ 313459 w 1818048"/>
                  <a:gd name="connsiteY7" fmla="*/ 779319 h 779319"/>
                  <a:gd name="connsiteX8" fmla="*/ 0 w 1818048"/>
                  <a:gd name="connsiteY8" fmla="*/ 389660 h 779319"/>
                  <a:gd name="connsiteX9" fmla="*/ 313459 w 1818048"/>
                  <a:gd name="connsiteY9" fmla="*/ 1 h 779319"/>
                  <a:gd name="connsiteX10" fmla="*/ 342467 w 1818048"/>
                  <a:gd name="connsiteY10" fmla="*/ 3636 h 779319"/>
                  <a:gd name="connsiteX11" fmla="*/ 342467 w 1818048"/>
                  <a:gd name="connsiteY11" fmla="*/ 1 h 779319"/>
                  <a:gd name="connsiteX12" fmla="*/ 1478142 w 1818048"/>
                  <a:gd name="connsiteY12" fmla="*/ 1 h 779319"/>
                  <a:gd name="connsiteX13" fmla="*/ 1478142 w 1818048"/>
                  <a:gd name="connsiteY13" fmla="*/ 3314 h 779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18048" h="779319">
                    <a:moveTo>
                      <a:pt x="1504589" y="0"/>
                    </a:moveTo>
                    <a:cubicBezTo>
                      <a:pt x="1677708" y="0"/>
                      <a:pt x="1818048" y="174456"/>
                      <a:pt x="1818048" y="389659"/>
                    </a:cubicBezTo>
                    <a:cubicBezTo>
                      <a:pt x="1818048" y="604862"/>
                      <a:pt x="1677708" y="779318"/>
                      <a:pt x="1504589" y="779318"/>
                    </a:cubicBezTo>
                    <a:lnTo>
                      <a:pt x="1478142" y="776004"/>
                    </a:lnTo>
                    <a:lnTo>
                      <a:pt x="1478142" y="779319"/>
                    </a:lnTo>
                    <a:lnTo>
                      <a:pt x="342467" y="779319"/>
                    </a:lnTo>
                    <a:lnTo>
                      <a:pt x="342467" y="775684"/>
                    </a:lnTo>
                    <a:lnTo>
                      <a:pt x="313459" y="779319"/>
                    </a:lnTo>
                    <a:cubicBezTo>
                      <a:pt x="140340" y="779319"/>
                      <a:pt x="0" y="604863"/>
                      <a:pt x="0" y="389660"/>
                    </a:cubicBezTo>
                    <a:cubicBezTo>
                      <a:pt x="0" y="174457"/>
                      <a:pt x="140340" y="1"/>
                      <a:pt x="313459" y="1"/>
                    </a:cubicBezTo>
                    <a:lnTo>
                      <a:pt x="342467" y="3636"/>
                    </a:lnTo>
                    <a:lnTo>
                      <a:pt x="342467" y="1"/>
                    </a:lnTo>
                    <a:lnTo>
                      <a:pt x="1478142" y="1"/>
                    </a:lnTo>
                    <a:lnTo>
                      <a:pt x="1478142" y="3314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>
                <a:off x="2334925" y="5213460"/>
                <a:ext cx="1760032" cy="675411"/>
              </a:xfrm>
              <a:custGeom>
                <a:avLst/>
                <a:gdLst>
                  <a:gd name="connsiteX0" fmla="*/ 268866 w 1760032"/>
                  <a:gd name="connsiteY0" fmla="*/ 0 h 675411"/>
                  <a:gd name="connsiteX1" fmla="*/ 1449135 w 1760032"/>
                  <a:gd name="connsiteY1" fmla="*/ 0 h 675411"/>
                  <a:gd name="connsiteX2" fmla="*/ 1449135 w 1760032"/>
                  <a:gd name="connsiteY2" fmla="*/ 3165 h 675411"/>
                  <a:gd name="connsiteX3" fmla="*/ 1475581 w 1760032"/>
                  <a:gd name="connsiteY3" fmla="*/ 0 h 675411"/>
                  <a:gd name="connsiteX4" fmla="*/ 1760032 w 1760032"/>
                  <a:gd name="connsiteY4" fmla="*/ 337705 h 675411"/>
                  <a:gd name="connsiteX5" fmla="*/ 1475581 w 1760032"/>
                  <a:gd name="connsiteY5" fmla="*/ 675410 h 675411"/>
                  <a:gd name="connsiteX6" fmla="*/ 1449135 w 1760032"/>
                  <a:gd name="connsiteY6" fmla="*/ 672245 h 675411"/>
                  <a:gd name="connsiteX7" fmla="*/ 1449135 w 1760032"/>
                  <a:gd name="connsiteY7" fmla="*/ 675409 h 675411"/>
                  <a:gd name="connsiteX8" fmla="*/ 284468 w 1760032"/>
                  <a:gd name="connsiteY8" fmla="*/ 675409 h 675411"/>
                  <a:gd name="connsiteX9" fmla="*/ 284451 w 1760032"/>
                  <a:gd name="connsiteY9" fmla="*/ 675411 h 675411"/>
                  <a:gd name="connsiteX10" fmla="*/ 284434 w 1760032"/>
                  <a:gd name="connsiteY10" fmla="*/ 675409 h 675411"/>
                  <a:gd name="connsiteX11" fmla="*/ 268866 w 1760032"/>
                  <a:gd name="connsiteY11" fmla="*/ 675409 h 675411"/>
                  <a:gd name="connsiteX12" fmla="*/ 268866 w 1760032"/>
                  <a:gd name="connsiteY12" fmla="*/ 673546 h 675411"/>
                  <a:gd name="connsiteX13" fmla="*/ 227124 w 1760032"/>
                  <a:gd name="connsiteY13" fmla="*/ 668550 h 675411"/>
                  <a:gd name="connsiteX14" fmla="*/ 0 w 1760032"/>
                  <a:gd name="connsiteY14" fmla="*/ 337706 h 675411"/>
                  <a:gd name="connsiteX15" fmla="*/ 227124 w 1760032"/>
                  <a:gd name="connsiteY15" fmla="*/ 6862 h 675411"/>
                  <a:gd name="connsiteX16" fmla="*/ 268866 w 1760032"/>
                  <a:gd name="connsiteY16" fmla="*/ 1867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760032" h="675411">
                    <a:moveTo>
                      <a:pt x="268866" y="0"/>
                    </a:moveTo>
                    <a:lnTo>
                      <a:pt x="1449135" y="0"/>
                    </a:lnTo>
                    <a:lnTo>
                      <a:pt x="1449135" y="3165"/>
                    </a:lnTo>
                    <a:lnTo>
                      <a:pt x="1475581" y="0"/>
                    </a:lnTo>
                    <a:cubicBezTo>
                      <a:pt x="1632679" y="0"/>
                      <a:pt x="1760032" y="151196"/>
                      <a:pt x="1760032" y="337705"/>
                    </a:cubicBezTo>
                    <a:cubicBezTo>
                      <a:pt x="1760032" y="524214"/>
                      <a:pt x="1632679" y="675410"/>
                      <a:pt x="1475581" y="675410"/>
                    </a:cubicBezTo>
                    <a:lnTo>
                      <a:pt x="1449135" y="672245"/>
                    </a:lnTo>
                    <a:lnTo>
                      <a:pt x="1449135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4" y="675409"/>
                    </a:lnTo>
                    <a:lnTo>
                      <a:pt x="268866" y="675409"/>
                    </a:lnTo>
                    <a:lnTo>
                      <a:pt x="268866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6" y="1867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0" name="文本框 49"/>
            <p:cNvSpPr txBox="1"/>
            <p:nvPr/>
          </p:nvSpPr>
          <p:spPr>
            <a:xfrm>
              <a:off x="2507055" y="5320331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要事第一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714356" y="5183775"/>
            <a:ext cx="1818048" cy="779319"/>
            <a:chOff x="2305917" y="5161505"/>
            <a:chExt cx="1818048" cy="779319"/>
          </a:xfrm>
        </p:grpSpPr>
        <p:grpSp>
          <p:nvGrpSpPr>
            <p:cNvPr id="74" name="组合 73"/>
            <p:cNvGrpSpPr/>
            <p:nvPr/>
          </p:nvGrpSpPr>
          <p:grpSpPr>
            <a:xfrm>
              <a:off x="2305917" y="5161505"/>
              <a:ext cx="1818048" cy="779319"/>
              <a:chOff x="2305917" y="5161505"/>
              <a:chExt cx="1818048" cy="779319"/>
            </a:xfrm>
          </p:grpSpPr>
          <p:sp>
            <p:nvSpPr>
              <p:cNvPr id="76" name="任意多边形 75"/>
              <p:cNvSpPr/>
              <p:nvPr/>
            </p:nvSpPr>
            <p:spPr>
              <a:xfrm>
                <a:off x="2305917" y="5161505"/>
                <a:ext cx="1818048" cy="779319"/>
              </a:xfrm>
              <a:custGeom>
                <a:avLst/>
                <a:gdLst>
                  <a:gd name="connsiteX0" fmla="*/ 1504589 w 1818048"/>
                  <a:gd name="connsiteY0" fmla="*/ 0 h 779319"/>
                  <a:gd name="connsiteX1" fmla="*/ 1818048 w 1818048"/>
                  <a:gd name="connsiteY1" fmla="*/ 389659 h 779319"/>
                  <a:gd name="connsiteX2" fmla="*/ 1504589 w 1818048"/>
                  <a:gd name="connsiteY2" fmla="*/ 779318 h 779319"/>
                  <a:gd name="connsiteX3" fmla="*/ 1478142 w 1818048"/>
                  <a:gd name="connsiteY3" fmla="*/ 776004 h 779319"/>
                  <a:gd name="connsiteX4" fmla="*/ 1478142 w 1818048"/>
                  <a:gd name="connsiteY4" fmla="*/ 779319 h 779319"/>
                  <a:gd name="connsiteX5" fmla="*/ 342467 w 1818048"/>
                  <a:gd name="connsiteY5" fmla="*/ 779319 h 779319"/>
                  <a:gd name="connsiteX6" fmla="*/ 342467 w 1818048"/>
                  <a:gd name="connsiteY6" fmla="*/ 775684 h 779319"/>
                  <a:gd name="connsiteX7" fmla="*/ 313459 w 1818048"/>
                  <a:gd name="connsiteY7" fmla="*/ 779319 h 779319"/>
                  <a:gd name="connsiteX8" fmla="*/ 0 w 1818048"/>
                  <a:gd name="connsiteY8" fmla="*/ 389660 h 779319"/>
                  <a:gd name="connsiteX9" fmla="*/ 313459 w 1818048"/>
                  <a:gd name="connsiteY9" fmla="*/ 1 h 779319"/>
                  <a:gd name="connsiteX10" fmla="*/ 342467 w 1818048"/>
                  <a:gd name="connsiteY10" fmla="*/ 3636 h 779319"/>
                  <a:gd name="connsiteX11" fmla="*/ 342467 w 1818048"/>
                  <a:gd name="connsiteY11" fmla="*/ 1 h 779319"/>
                  <a:gd name="connsiteX12" fmla="*/ 1478142 w 1818048"/>
                  <a:gd name="connsiteY12" fmla="*/ 1 h 779319"/>
                  <a:gd name="connsiteX13" fmla="*/ 1478142 w 1818048"/>
                  <a:gd name="connsiteY13" fmla="*/ 3314 h 779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18048" h="779319">
                    <a:moveTo>
                      <a:pt x="1504589" y="0"/>
                    </a:moveTo>
                    <a:cubicBezTo>
                      <a:pt x="1677708" y="0"/>
                      <a:pt x="1818048" y="174456"/>
                      <a:pt x="1818048" y="389659"/>
                    </a:cubicBezTo>
                    <a:cubicBezTo>
                      <a:pt x="1818048" y="604862"/>
                      <a:pt x="1677708" y="779318"/>
                      <a:pt x="1504589" y="779318"/>
                    </a:cubicBezTo>
                    <a:lnTo>
                      <a:pt x="1478142" y="776004"/>
                    </a:lnTo>
                    <a:lnTo>
                      <a:pt x="1478142" y="779319"/>
                    </a:lnTo>
                    <a:lnTo>
                      <a:pt x="342467" y="779319"/>
                    </a:lnTo>
                    <a:lnTo>
                      <a:pt x="342467" y="775684"/>
                    </a:lnTo>
                    <a:lnTo>
                      <a:pt x="313459" y="779319"/>
                    </a:lnTo>
                    <a:cubicBezTo>
                      <a:pt x="140340" y="779319"/>
                      <a:pt x="0" y="604863"/>
                      <a:pt x="0" y="389660"/>
                    </a:cubicBezTo>
                    <a:cubicBezTo>
                      <a:pt x="0" y="174457"/>
                      <a:pt x="140340" y="1"/>
                      <a:pt x="313459" y="1"/>
                    </a:cubicBezTo>
                    <a:lnTo>
                      <a:pt x="342467" y="3636"/>
                    </a:lnTo>
                    <a:lnTo>
                      <a:pt x="342467" y="1"/>
                    </a:lnTo>
                    <a:lnTo>
                      <a:pt x="1478142" y="1"/>
                    </a:lnTo>
                    <a:lnTo>
                      <a:pt x="1478142" y="3314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任意多边形 76"/>
              <p:cNvSpPr/>
              <p:nvPr/>
            </p:nvSpPr>
            <p:spPr>
              <a:xfrm>
                <a:off x="2334925" y="5213460"/>
                <a:ext cx="1760032" cy="675411"/>
              </a:xfrm>
              <a:custGeom>
                <a:avLst/>
                <a:gdLst>
                  <a:gd name="connsiteX0" fmla="*/ 268866 w 1760032"/>
                  <a:gd name="connsiteY0" fmla="*/ 0 h 675411"/>
                  <a:gd name="connsiteX1" fmla="*/ 1449135 w 1760032"/>
                  <a:gd name="connsiteY1" fmla="*/ 0 h 675411"/>
                  <a:gd name="connsiteX2" fmla="*/ 1449135 w 1760032"/>
                  <a:gd name="connsiteY2" fmla="*/ 3165 h 675411"/>
                  <a:gd name="connsiteX3" fmla="*/ 1475581 w 1760032"/>
                  <a:gd name="connsiteY3" fmla="*/ 0 h 675411"/>
                  <a:gd name="connsiteX4" fmla="*/ 1760032 w 1760032"/>
                  <a:gd name="connsiteY4" fmla="*/ 337705 h 675411"/>
                  <a:gd name="connsiteX5" fmla="*/ 1475581 w 1760032"/>
                  <a:gd name="connsiteY5" fmla="*/ 675410 h 675411"/>
                  <a:gd name="connsiteX6" fmla="*/ 1449135 w 1760032"/>
                  <a:gd name="connsiteY6" fmla="*/ 672245 h 675411"/>
                  <a:gd name="connsiteX7" fmla="*/ 1449135 w 1760032"/>
                  <a:gd name="connsiteY7" fmla="*/ 675409 h 675411"/>
                  <a:gd name="connsiteX8" fmla="*/ 284468 w 1760032"/>
                  <a:gd name="connsiteY8" fmla="*/ 675409 h 675411"/>
                  <a:gd name="connsiteX9" fmla="*/ 284451 w 1760032"/>
                  <a:gd name="connsiteY9" fmla="*/ 675411 h 675411"/>
                  <a:gd name="connsiteX10" fmla="*/ 284434 w 1760032"/>
                  <a:gd name="connsiteY10" fmla="*/ 675409 h 675411"/>
                  <a:gd name="connsiteX11" fmla="*/ 268866 w 1760032"/>
                  <a:gd name="connsiteY11" fmla="*/ 675409 h 675411"/>
                  <a:gd name="connsiteX12" fmla="*/ 268866 w 1760032"/>
                  <a:gd name="connsiteY12" fmla="*/ 673546 h 675411"/>
                  <a:gd name="connsiteX13" fmla="*/ 227124 w 1760032"/>
                  <a:gd name="connsiteY13" fmla="*/ 668550 h 675411"/>
                  <a:gd name="connsiteX14" fmla="*/ 0 w 1760032"/>
                  <a:gd name="connsiteY14" fmla="*/ 337706 h 675411"/>
                  <a:gd name="connsiteX15" fmla="*/ 227124 w 1760032"/>
                  <a:gd name="connsiteY15" fmla="*/ 6862 h 675411"/>
                  <a:gd name="connsiteX16" fmla="*/ 268866 w 1760032"/>
                  <a:gd name="connsiteY16" fmla="*/ 1867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760032" h="675411">
                    <a:moveTo>
                      <a:pt x="268866" y="0"/>
                    </a:moveTo>
                    <a:lnTo>
                      <a:pt x="1449135" y="0"/>
                    </a:lnTo>
                    <a:lnTo>
                      <a:pt x="1449135" y="3165"/>
                    </a:lnTo>
                    <a:lnTo>
                      <a:pt x="1475581" y="0"/>
                    </a:lnTo>
                    <a:cubicBezTo>
                      <a:pt x="1632679" y="0"/>
                      <a:pt x="1760032" y="151196"/>
                      <a:pt x="1760032" y="337705"/>
                    </a:cubicBezTo>
                    <a:cubicBezTo>
                      <a:pt x="1760032" y="524214"/>
                      <a:pt x="1632679" y="675410"/>
                      <a:pt x="1475581" y="675410"/>
                    </a:cubicBezTo>
                    <a:lnTo>
                      <a:pt x="1449135" y="672245"/>
                    </a:lnTo>
                    <a:lnTo>
                      <a:pt x="1449135" y="675409"/>
                    </a:lnTo>
                    <a:lnTo>
                      <a:pt x="284468" y="675409"/>
                    </a:lnTo>
                    <a:lnTo>
                      <a:pt x="284451" y="675411"/>
                    </a:lnTo>
                    <a:lnTo>
                      <a:pt x="284434" y="675409"/>
                    </a:lnTo>
                    <a:lnTo>
                      <a:pt x="268866" y="675409"/>
                    </a:lnTo>
                    <a:lnTo>
                      <a:pt x="268866" y="673546"/>
                    </a:lnTo>
                    <a:lnTo>
                      <a:pt x="227124" y="668550"/>
                    </a:lnTo>
                    <a:cubicBezTo>
                      <a:pt x="97505" y="637060"/>
                      <a:pt x="0" y="500902"/>
                      <a:pt x="0" y="337706"/>
                    </a:cubicBezTo>
                    <a:cubicBezTo>
                      <a:pt x="0" y="174511"/>
                      <a:pt x="97505" y="38352"/>
                      <a:pt x="227124" y="6862"/>
                    </a:cubicBezTo>
                    <a:lnTo>
                      <a:pt x="268866" y="1867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5" name="文本框 74"/>
            <p:cNvSpPr txBox="1"/>
            <p:nvPr/>
          </p:nvSpPr>
          <p:spPr>
            <a:xfrm>
              <a:off x="2507055" y="5320331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突发事件</a:t>
              </a: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5108056" y="1251297"/>
            <a:ext cx="9653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endParaRPr lang="zh-CN" altLang="en-US" sz="8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518649" y="5102731"/>
            <a:ext cx="3281812" cy="941407"/>
            <a:chOff x="3074194" y="4608388"/>
            <a:chExt cx="3281812" cy="941407"/>
          </a:xfrm>
        </p:grpSpPr>
        <p:grpSp>
          <p:nvGrpSpPr>
            <p:cNvPr id="89" name="组合 88"/>
            <p:cNvGrpSpPr/>
            <p:nvPr/>
          </p:nvGrpSpPr>
          <p:grpSpPr>
            <a:xfrm>
              <a:off x="3074194" y="4608388"/>
              <a:ext cx="3281812" cy="941407"/>
              <a:chOff x="4716338" y="5241967"/>
              <a:chExt cx="1584448" cy="779318"/>
            </a:xfrm>
          </p:grpSpPr>
          <p:sp>
            <p:nvSpPr>
              <p:cNvPr id="91" name="任意多边形 90"/>
              <p:cNvSpPr/>
              <p:nvPr/>
            </p:nvSpPr>
            <p:spPr>
              <a:xfrm>
                <a:off x="4716338" y="5241967"/>
                <a:ext cx="1584448" cy="779318"/>
              </a:xfrm>
              <a:custGeom>
                <a:avLst/>
                <a:gdLst>
                  <a:gd name="connsiteX0" fmla="*/ 0 w 1584448"/>
                  <a:gd name="connsiteY0" fmla="*/ 0 h 779318"/>
                  <a:gd name="connsiteX1" fmla="*/ 1270989 w 1584448"/>
                  <a:gd name="connsiteY1" fmla="*/ 0 h 779318"/>
                  <a:gd name="connsiteX2" fmla="*/ 1299997 w 1584448"/>
                  <a:gd name="connsiteY2" fmla="*/ 0 h 779318"/>
                  <a:gd name="connsiteX3" fmla="*/ 1299997 w 1584448"/>
                  <a:gd name="connsiteY3" fmla="*/ 3635 h 779318"/>
                  <a:gd name="connsiteX4" fmla="*/ 1334162 w 1584448"/>
                  <a:gd name="connsiteY4" fmla="*/ 7917 h 779318"/>
                  <a:gd name="connsiteX5" fmla="*/ 1584448 w 1584448"/>
                  <a:gd name="connsiteY5" fmla="*/ 389659 h 779318"/>
                  <a:gd name="connsiteX6" fmla="*/ 1334162 w 1584448"/>
                  <a:gd name="connsiteY6" fmla="*/ 771402 h 779318"/>
                  <a:gd name="connsiteX7" fmla="*/ 1299997 w 1584448"/>
                  <a:gd name="connsiteY7" fmla="*/ 775683 h 779318"/>
                  <a:gd name="connsiteX8" fmla="*/ 1299997 w 1584448"/>
                  <a:gd name="connsiteY8" fmla="*/ 779318 h 779318"/>
                  <a:gd name="connsiteX9" fmla="*/ 1270989 w 1584448"/>
                  <a:gd name="connsiteY9" fmla="*/ 779318 h 779318"/>
                  <a:gd name="connsiteX10" fmla="*/ 0 w 1584448"/>
                  <a:gd name="connsiteY10" fmla="*/ 779318 h 779318"/>
                  <a:gd name="connsiteX11" fmla="*/ 0 w 1584448"/>
                  <a:gd name="connsiteY11" fmla="*/ 766515 h 779318"/>
                  <a:gd name="connsiteX12" fmla="*/ 16698 w 1584448"/>
                  <a:gd name="connsiteY12" fmla="*/ 748696 h 779318"/>
                  <a:gd name="connsiteX13" fmla="*/ 85922 w 1584448"/>
                  <a:gd name="connsiteY13" fmla="*/ 389658 h 779318"/>
                  <a:gd name="connsiteX14" fmla="*/ 16698 w 1584448"/>
                  <a:gd name="connsiteY14" fmla="*/ 30621 h 779318"/>
                  <a:gd name="connsiteX15" fmla="*/ 0 w 1584448"/>
                  <a:gd name="connsiteY15" fmla="*/ 12802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84448" h="779318">
                    <a:moveTo>
                      <a:pt x="0" y="0"/>
                    </a:moveTo>
                    <a:lnTo>
                      <a:pt x="1270989" y="0"/>
                    </a:lnTo>
                    <a:lnTo>
                      <a:pt x="1299997" y="0"/>
                    </a:lnTo>
                    <a:lnTo>
                      <a:pt x="1299997" y="3635"/>
                    </a:lnTo>
                    <a:lnTo>
                      <a:pt x="1334162" y="7917"/>
                    </a:lnTo>
                    <a:cubicBezTo>
                      <a:pt x="1477000" y="44251"/>
                      <a:pt x="1584448" y="201357"/>
                      <a:pt x="1584448" y="389659"/>
                    </a:cubicBezTo>
                    <a:cubicBezTo>
                      <a:pt x="1584448" y="577962"/>
                      <a:pt x="1477000" y="735068"/>
                      <a:pt x="1334162" y="771402"/>
                    </a:cubicBezTo>
                    <a:lnTo>
                      <a:pt x="1299997" y="775683"/>
                    </a:lnTo>
                    <a:lnTo>
                      <a:pt x="1299997" y="779318"/>
                    </a:lnTo>
                    <a:lnTo>
                      <a:pt x="1270989" y="779318"/>
                    </a:lnTo>
                    <a:lnTo>
                      <a:pt x="0" y="779318"/>
                    </a:lnTo>
                    <a:lnTo>
                      <a:pt x="0" y="766515"/>
                    </a:lnTo>
                    <a:lnTo>
                      <a:pt x="16698" y="748696"/>
                    </a:lnTo>
                    <a:cubicBezTo>
                      <a:pt x="57378" y="689543"/>
                      <a:pt x="85922" y="551061"/>
                      <a:pt x="85922" y="389658"/>
                    </a:cubicBezTo>
                    <a:cubicBezTo>
                      <a:pt x="85922" y="228256"/>
                      <a:pt x="57378" y="89774"/>
                      <a:pt x="16698" y="30621"/>
                    </a:cubicBezTo>
                    <a:lnTo>
                      <a:pt x="0" y="12802"/>
                    </a:lnTo>
                    <a:close/>
                  </a:path>
                </a:pathLst>
              </a:custGeom>
              <a:gradFill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任意多边形 91"/>
              <p:cNvSpPr/>
              <p:nvPr/>
            </p:nvSpPr>
            <p:spPr>
              <a:xfrm>
                <a:off x="4776878" y="5293920"/>
                <a:ext cx="1494901" cy="675411"/>
              </a:xfrm>
              <a:custGeom>
                <a:avLst/>
                <a:gdLst>
                  <a:gd name="connsiteX0" fmla="*/ 0 w 1459826"/>
                  <a:gd name="connsiteY0" fmla="*/ 0 h 675411"/>
                  <a:gd name="connsiteX1" fmla="*/ 1175375 w 1459826"/>
                  <a:gd name="connsiteY1" fmla="*/ 0 h 675411"/>
                  <a:gd name="connsiteX2" fmla="*/ 1175375 w 1459826"/>
                  <a:gd name="connsiteY2" fmla="*/ 1 h 675411"/>
                  <a:gd name="connsiteX3" fmla="*/ 1459826 w 1459826"/>
                  <a:gd name="connsiteY3" fmla="*/ 337706 h 675411"/>
                  <a:gd name="connsiteX4" fmla="*/ 1175375 w 1459826"/>
                  <a:gd name="connsiteY4" fmla="*/ 675411 h 675411"/>
                  <a:gd name="connsiteX5" fmla="*/ 1175359 w 1459826"/>
                  <a:gd name="connsiteY5" fmla="*/ 675409 h 675411"/>
                  <a:gd name="connsiteX6" fmla="*/ 0 w 1459826"/>
                  <a:gd name="connsiteY6" fmla="*/ 675409 h 675411"/>
                  <a:gd name="connsiteX7" fmla="*/ 7773 w 1459826"/>
                  <a:gd name="connsiteY7" fmla="*/ 660817 h 675411"/>
                  <a:gd name="connsiteX8" fmla="*/ 57446 w 1459826"/>
                  <a:gd name="connsiteY8" fmla="*/ 337705 h 675411"/>
                  <a:gd name="connsiteX9" fmla="*/ 7773 w 1459826"/>
                  <a:gd name="connsiteY9" fmla="*/ 14594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59826" h="675411">
                    <a:moveTo>
                      <a:pt x="0" y="0"/>
                    </a:moveTo>
                    <a:lnTo>
                      <a:pt x="1175375" y="0"/>
                    </a:lnTo>
                    <a:lnTo>
                      <a:pt x="1175375" y="1"/>
                    </a:lnTo>
                    <a:cubicBezTo>
                      <a:pt x="1332473" y="1"/>
                      <a:pt x="1459826" y="151197"/>
                      <a:pt x="1459826" y="337706"/>
                    </a:cubicBezTo>
                    <a:cubicBezTo>
                      <a:pt x="1459826" y="524215"/>
                      <a:pt x="1332473" y="675411"/>
                      <a:pt x="1175375" y="675411"/>
                    </a:cubicBezTo>
                    <a:lnTo>
                      <a:pt x="1175359" y="675409"/>
                    </a:lnTo>
                    <a:lnTo>
                      <a:pt x="0" y="675409"/>
                    </a:lnTo>
                    <a:lnTo>
                      <a:pt x="7773" y="660817"/>
                    </a:lnTo>
                    <a:cubicBezTo>
                      <a:pt x="37742" y="590792"/>
                      <a:pt x="57446" y="472207"/>
                      <a:pt x="57446" y="337705"/>
                    </a:cubicBezTo>
                    <a:cubicBezTo>
                      <a:pt x="57446" y="203203"/>
                      <a:pt x="37742" y="84618"/>
                      <a:pt x="7773" y="14594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3" name="文本框 62"/>
            <p:cNvSpPr txBox="1"/>
            <p:nvPr/>
          </p:nvSpPr>
          <p:spPr>
            <a:xfrm>
              <a:off x="3294461" y="4879034"/>
              <a:ext cx="3005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做事靠系统，不是靠感觉</a:t>
              </a:r>
            </a:p>
          </p:txBody>
        </p:sp>
      </p:grpSp>
      <p:sp>
        <p:nvSpPr>
          <p:cNvPr id="93" name="文本框 92"/>
          <p:cNvSpPr txBox="1"/>
          <p:nvPr/>
        </p:nvSpPr>
        <p:spPr>
          <a:xfrm>
            <a:off x="249946" y="1782396"/>
            <a:ext cx="518091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遇</a:t>
            </a:r>
            <a:endParaRPr lang="en-US" altLang="zh-CN" sz="2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endParaRPr lang="en-US" altLang="zh-CN" sz="2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</a:t>
            </a:r>
            <a:endParaRPr lang="en-US" altLang="zh-CN" sz="2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endParaRPr lang="en-US" altLang="zh-CN" sz="2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</a:t>
            </a:r>
            <a:endParaRPr lang="en-US" altLang="zh-CN" sz="2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么</a:t>
            </a:r>
            <a:endParaRPr lang="en-US" altLang="zh-CN" sz="2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</a:t>
            </a:r>
            <a:endParaRPr lang="en-US" altLang="zh-CN" sz="2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2874836" y="1523357"/>
            <a:ext cx="2498140" cy="779318"/>
            <a:chOff x="3268549" y="1726156"/>
            <a:chExt cx="1584448" cy="779318"/>
          </a:xfrm>
        </p:grpSpPr>
        <p:grpSp>
          <p:nvGrpSpPr>
            <p:cNvPr id="39" name="组合 38"/>
            <p:cNvGrpSpPr/>
            <p:nvPr/>
          </p:nvGrpSpPr>
          <p:grpSpPr>
            <a:xfrm>
              <a:off x="3268549" y="1726156"/>
              <a:ext cx="1584448" cy="779318"/>
              <a:chOff x="4716338" y="5241966"/>
              <a:chExt cx="1584448" cy="779318"/>
            </a:xfrm>
          </p:grpSpPr>
          <p:sp>
            <p:nvSpPr>
              <p:cNvPr id="40" name="任意多边形 39"/>
              <p:cNvSpPr/>
              <p:nvPr/>
            </p:nvSpPr>
            <p:spPr>
              <a:xfrm>
                <a:off x="4716338" y="5241966"/>
                <a:ext cx="1584448" cy="779318"/>
              </a:xfrm>
              <a:custGeom>
                <a:avLst/>
                <a:gdLst>
                  <a:gd name="connsiteX0" fmla="*/ 0 w 1584448"/>
                  <a:gd name="connsiteY0" fmla="*/ 0 h 779318"/>
                  <a:gd name="connsiteX1" fmla="*/ 1270989 w 1584448"/>
                  <a:gd name="connsiteY1" fmla="*/ 0 h 779318"/>
                  <a:gd name="connsiteX2" fmla="*/ 1299997 w 1584448"/>
                  <a:gd name="connsiteY2" fmla="*/ 0 h 779318"/>
                  <a:gd name="connsiteX3" fmla="*/ 1299997 w 1584448"/>
                  <a:gd name="connsiteY3" fmla="*/ 3635 h 779318"/>
                  <a:gd name="connsiteX4" fmla="*/ 1334162 w 1584448"/>
                  <a:gd name="connsiteY4" fmla="*/ 7917 h 779318"/>
                  <a:gd name="connsiteX5" fmla="*/ 1584448 w 1584448"/>
                  <a:gd name="connsiteY5" fmla="*/ 389659 h 779318"/>
                  <a:gd name="connsiteX6" fmla="*/ 1334162 w 1584448"/>
                  <a:gd name="connsiteY6" fmla="*/ 771402 h 779318"/>
                  <a:gd name="connsiteX7" fmla="*/ 1299997 w 1584448"/>
                  <a:gd name="connsiteY7" fmla="*/ 775683 h 779318"/>
                  <a:gd name="connsiteX8" fmla="*/ 1299997 w 1584448"/>
                  <a:gd name="connsiteY8" fmla="*/ 779318 h 779318"/>
                  <a:gd name="connsiteX9" fmla="*/ 1270989 w 1584448"/>
                  <a:gd name="connsiteY9" fmla="*/ 779318 h 779318"/>
                  <a:gd name="connsiteX10" fmla="*/ 0 w 1584448"/>
                  <a:gd name="connsiteY10" fmla="*/ 779318 h 779318"/>
                  <a:gd name="connsiteX11" fmla="*/ 0 w 1584448"/>
                  <a:gd name="connsiteY11" fmla="*/ 766515 h 779318"/>
                  <a:gd name="connsiteX12" fmla="*/ 16698 w 1584448"/>
                  <a:gd name="connsiteY12" fmla="*/ 748696 h 779318"/>
                  <a:gd name="connsiteX13" fmla="*/ 85922 w 1584448"/>
                  <a:gd name="connsiteY13" fmla="*/ 389658 h 779318"/>
                  <a:gd name="connsiteX14" fmla="*/ 16698 w 1584448"/>
                  <a:gd name="connsiteY14" fmla="*/ 30621 h 779318"/>
                  <a:gd name="connsiteX15" fmla="*/ 0 w 1584448"/>
                  <a:gd name="connsiteY15" fmla="*/ 12802 h 779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84448" h="779318">
                    <a:moveTo>
                      <a:pt x="0" y="0"/>
                    </a:moveTo>
                    <a:lnTo>
                      <a:pt x="1270989" y="0"/>
                    </a:lnTo>
                    <a:lnTo>
                      <a:pt x="1299997" y="0"/>
                    </a:lnTo>
                    <a:lnTo>
                      <a:pt x="1299997" y="3635"/>
                    </a:lnTo>
                    <a:lnTo>
                      <a:pt x="1334162" y="7917"/>
                    </a:lnTo>
                    <a:cubicBezTo>
                      <a:pt x="1477000" y="44251"/>
                      <a:pt x="1584448" y="201357"/>
                      <a:pt x="1584448" y="389659"/>
                    </a:cubicBezTo>
                    <a:cubicBezTo>
                      <a:pt x="1584448" y="577962"/>
                      <a:pt x="1477000" y="735068"/>
                      <a:pt x="1334162" y="771402"/>
                    </a:cubicBezTo>
                    <a:lnTo>
                      <a:pt x="1299997" y="775683"/>
                    </a:lnTo>
                    <a:lnTo>
                      <a:pt x="1299997" y="779318"/>
                    </a:lnTo>
                    <a:lnTo>
                      <a:pt x="1270989" y="779318"/>
                    </a:lnTo>
                    <a:lnTo>
                      <a:pt x="0" y="779318"/>
                    </a:lnTo>
                    <a:lnTo>
                      <a:pt x="0" y="766515"/>
                    </a:lnTo>
                    <a:lnTo>
                      <a:pt x="16698" y="748696"/>
                    </a:lnTo>
                    <a:cubicBezTo>
                      <a:pt x="57378" y="689543"/>
                      <a:pt x="85922" y="551061"/>
                      <a:pt x="85922" y="389658"/>
                    </a:cubicBezTo>
                    <a:cubicBezTo>
                      <a:pt x="85922" y="228256"/>
                      <a:pt x="57378" y="89774"/>
                      <a:pt x="16698" y="30621"/>
                    </a:cubicBezTo>
                    <a:lnTo>
                      <a:pt x="0" y="12802"/>
                    </a:lnTo>
                    <a:close/>
                  </a:path>
                </a:pathLst>
              </a:custGeom>
              <a:gradFill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</a:gradFill>
              <a:ln>
                <a:noFill/>
              </a:ln>
              <a:effectLst>
                <a:outerShdw blurRad="1270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>
                <a:off x="4777836" y="5293921"/>
                <a:ext cx="1493942" cy="675411"/>
              </a:xfrm>
              <a:custGeom>
                <a:avLst/>
                <a:gdLst>
                  <a:gd name="connsiteX0" fmla="*/ 0 w 1459826"/>
                  <a:gd name="connsiteY0" fmla="*/ 0 h 675411"/>
                  <a:gd name="connsiteX1" fmla="*/ 1175375 w 1459826"/>
                  <a:gd name="connsiteY1" fmla="*/ 0 h 675411"/>
                  <a:gd name="connsiteX2" fmla="*/ 1175375 w 1459826"/>
                  <a:gd name="connsiteY2" fmla="*/ 1 h 675411"/>
                  <a:gd name="connsiteX3" fmla="*/ 1459826 w 1459826"/>
                  <a:gd name="connsiteY3" fmla="*/ 337706 h 675411"/>
                  <a:gd name="connsiteX4" fmla="*/ 1175375 w 1459826"/>
                  <a:gd name="connsiteY4" fmla="*/ 675411 h 675411"/>
                  <a:gd name="connsiteX5" fmla="*/ 1175359 w 1459826"/>
                  <a:gd name="connsiteY5" fmla="*/ 675409 h 675411"/>
                  <a:gd name="connsiteX6" fmla="*/ 0 w 1459826"/>
                  <a:gd name="connsiteY6" fmla="*/ 675409 h 675411"/>
                  <a:gd name="connsiteX7" fmla="*/ 7773 w 1459826"/>
                  <a:gd name="connsiteY7" fmla="*/ 660817 h 675411"/>
                  <a:gd name="connsiteX8" fmla="*/ 57446 w 1459826"/>
                  <a:gd name="connsiteY8" fmla="*/ 337705 h 675411"/>
                  <a:gd name="connsiteX9" fmla="*/ 7773 w 1459826"/>
                  <a:gd name="connsiteY9" fmla="*/ 14594 h 67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59826" h="675411">
                    <a:moveTo>
                      <a:pt x="0" y="0"/>
                    </a:moveTo>
                    <a:lnTo>
                      <a:pt x="1175375" y="0"/>
                    </a:lnTo>
                    <a:lnTo>
                      <a:pt x="1175375" y="1"/>
                    </a:lnTo>
                    <a:cubicBezTo>
                      <a:pt x="1332473" y="1"/>
                      <a:pt x="1459826" y="151197"/>
                      <a:pt x="1459826" y="337706"/>
                    </a:cubicBezTo>
                    <a:cubicBezTo>
                      <a:pt x="1459826" y="524215"/>
                      <a:pt x="1332473" y="675411"/>
                      <a:pt x="1175375" y="675411"/>
                    </a:cubicBezTo>
                    <a:lnTo>
                      <a:pt x="1175359" y="675409"/>
                    </a:lnTo>
                    <a:lnTo>
                      <a:pt x="0" y="675409"/>
                    </a:lnTo>
                    <a:lnTo>
                      <a:pt x="7773" y="660817"/>
                    </a:lnTo>
                    <a:cubicBezTo>
                      <a:pt x="37742" y="590792"/>
                      <a:pt x="57446" y="472207"/>
                      <a:pt x="57446" y="337705"/>
                    </a:cubicBezTo>
                    <a:cubicBezTo>
                      <a:pt x="57446" y="203203"/>
                      <a:pt x="37742" y="84618"/>
                      <a:pt x="7773" y="14594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chemeClr val="accent1">
                      <a:lumMod val="5000"/>
                      <a:lumOff val="95000"/>
                    </a:schemeClr>
                  </a:gs>
                  <a:gs pos="85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3432856" y="1915760"/>
              <a:ext cx="12558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找到自己的使命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84324" y="3618391"/>
            <a:ext cx="4201415" cy="1116000"/>
            <a:chOff x="3177918" y="3715730"/>
            <a:chExt cx="4201415" cy="1116000"/>
          </a:xfrm>
        </p:grpSpPr>
        <p:sp>
          <p:nvSpPr>
            <p:cNvPr id="115" name="任意多边形 114"/>
            <p:cNvSpPr/>
            <p:nvPr/>
          </p:nvSpPr>
          <p:spPr>
            <a:xfrm>
              <a:off x="3177918" y="3715730"/>
              <a:ext cx="4201415" cy="1116000"/>
            </a:xfrm>
            <a:custGeom>
              <a:avLst/>
              <a:gdLst>
                <a:gd name="connsiteX0" fmla="*/ 1584542 w 4201415"/>
                <a:gd name="connsiteY0" fmla="*/ 761831 h 1116000"/>
                <a:gd name="connsiteX1" fmla="*/ 2621140 w 4201415"/>
                <a:gd name="connsiteY1" fmla="*/ 761831 h 1116000"/>
                <a:gd name="connsiteX2" fmla="*/ 2616991 w 4201415"/>
                <a:gd name="connsiteY2" fmla="*/ 775199 h 1116000"/>
                <a:gd name="connsiteX3" fmla="*/ 2102841 w 4201415"/>
                <a:gd name="connsiteY3" fmla="*/ 1116000 h 1116000"/>
                <a:gd name="connsiteX4" fmla="*/ 1588692 w 4201415"/>
                <a:gd name="connsiteY4" fmla="*/ 775199 h 1116000"/>
                <a:gd name="connsiteX5" fmla="*/ 2626728 w 4201415"/>
                <a:gd name="connsiteY5" fmla="*/ 372170 h 1116000"/>
                <a:gd name="connsiteX6" fmla="*/ 3119528 w 4201415"/>
                <a:gd name="connsiteY6" fmla="*/ 372170 h 1116000"/>
                <a:gd name="connsiteX7" fmla="*/ 3096752 w 4201415"/>
                <a:gd name="connsiteY7" fmla="*/ 445544 h 1116000"/>
                <a:gd name="connsiteX8" fmla="*/ 3085415 w 4201415"/>
                <a:gd name="connsiteY8" fmla="*/ 558000 h 1116000"/>
                <a:gd name="connsiteX9" fmla="*/ 3096752 w 4201415"/>
                <a:gd name="connsiteY9" fmla="*/ 670457 h 1116000"/>
                <a:gd name="connsiteX10" fmla="*/ 3125116 w 4201415"/>
                <a:gd name="connsiteY10" fmla="*/ 761831 h 1116000"/>
                <a:gd name="connsiteX11" fmla="*/ 2621140 w 4201415"/>
                <a:gd name="connsiteY11" fmla="*/ 761831 h 1116000"/>
                <a:gd name="connsiteX12" fmla="*/ 2649505 w 4201415"/>
                <a:gd name="connsiteY12" fmla="*/ 670457 h 1116000"/>
                <a:gd name="connsiteX13" fmla="*/ 2660841 w 4201415"/>
                <a:gd name="connsiteY13" fmla="*/ 558000 h 1116000"/>
                <a:gd name="connsiteX14" fmla="*/ 2649505 w 4201415"/>
                <a:gd name="connsiteY14" fmla="*/ 445544 h 1116000"/>
                <a:gd name="connsiteX15" fmla="*/ 1081887 w 4201415"/>
                <a:gd name="connsiteY15" fmla="*/ 372170 h 1116000"/>
                <a:gd name="connsiteX16" fmla="*/ 1578954 w 4201415"/>
                <a:gd name="connsiteY16" fmla="*/ 372170 h 1116000"/>
                <a:gd name="connsiteX17" fmla="*/ 1556178 w 4201415"/>
                <a:gd name="connsiteY17" fmla="*/ 445544 h 1116000"/>
                <a:gd name="connsiteX18" fmla="*/ 1544841 w 4201415"/>
                <a:gd name="connsiteY18" fmla="*/ 558000 h 1116000"/>
                <a:gd name="connsiteX19" fmla="*/ 1556178 w 4201415"/>
                <a:gd name="connsiteY19" fmla="*/ 670457 h 1116000"/>
                <a:gd name="connsiteX20" fmla="*/ 1584542 w 4201415"/>
                <a:gd name="connsiteY20" fmla="*/ 761831 h 1116000"/>
                <a:gd name="connsiteX21" fmla="*/ 1076300 w 4201415"/>
                <a:gd name="connsiteY21" fmla="*/ 761831 h 1116000"/>
                <a:gd name="connsiteX22" fmla="*/ 1104664 w 4201415"/>
                <a:gd name="connsiteY22" fmla="*/ 670457 h 1116000"/>
                <a:gd name="connsiteX23" fmla="*/ 1116000 w 4201415"/>
                <a:gd name="connsiteY23" fmla="*/ 558000 h 1116000"/>
                <a:gd name="connsiteX24" fmla="*/ 1104664 w 4201415"/>
                <a:gd name="connsiteY24" fmla="*/ 445544 h 1116000"/>
                <a:gd name="connsiteX25" fmla="*/ 3643415 w 4201415"/>
                <a:gd name="connsiteY25" fmla="*/ 0 h 1116000"/>
                <a:gd name="connsiteX26" fmla="*/ 4201415 w 4201415"/>
                <a:gd name="connsiteY26" fmla="*/ 558000 h 1116000"/>
                <a:gd name="connsiteX27" fmla="*/ 3643415 w 4201415"/>
                <a:gd name="connsiteY27" fmla="*/ 1116000 h 1116000"/>
                <a:gd name="connsiteX28" fmla="*/ 3129266 w 4201415"/>
                <a:gd name="connsiteY28" fmla="*/ 775199 h 1116000"/>
                <a:gd name="connsiteX29" fmla="*/ 3125116 w 4201415"/>
                <a:gd name="connsiteY29" fmla="*/ 761831 h 1116000"/>
                <a:gd name="connsiteX30" fmla="*/ 3819996 w 4201415"/>
                <a:gd name="connsiteY30" fmla="*/ 761831 h 1116000"/>
                <a:gd name="connsiteX31" fmla="*/ 3819996 w 4201415"/>
                <a:gd name="connsiteY31" fmla="*/ 372170 h 1116000"/>
                <a:gd name="connsiteX32" fmla="*/ 3119528 w 4201415"/>
                <a:gd name="connsiteY32" fmla="*/ 372170 h 1116000"/>
                <a:gd name="connsiteX33" fmla="*/ 3129266 w 4201415"/>
                <a:gd name="connsiteY33" fmla="*/ 340801 h 1116000"/>
                <a:gd name="connsiteX34" fmla="*/ 3643415 w 4201415"/>
                <a:gd name="connsiteY34" fmla="*/ 0 h 1116000"/>
                <a:gd name="connsiteX35" fmla="*/ 2102841 w 4201415"/>
                <a:gd name="connsiteY35" fmla="*/ 0 h 1116000"/>
                <a:gd name="connsiteX36" fmla="*/ 2616991 w 4201415"/>
                <a:gd name="connsiteY36" fmla="*/ 340801 h 1116000"/>
                <a:gd name="connsiteX37" fmla="*/ 2626728 w 4201415"/>
                <a:gd name="connsiteY37" fmla="*/ 372170 h 1116000"/>
                <a:gd name="connsiteX38" fmla="*/ 1578954 w 4201415"/>
                <a:gd name="connsiteY38" fmla="*/ 372170 h 1116000"/>
                <a:gd name="connsiteX39" fmla="*/ 1588692 w 4201415"/>
                <a:gd name="connsiteY39" fmla="*/ 340801 h 1116000"/>
                <a:gd name="connsiteX40" fmla="*/ 2102841 w 4201415"/>
                <a:gd name="connsiteY40" fmla="*/ 0 h 1116000"/>
                <a:gd name="connsiteX41" fmla="*/ 558000 w 4201415"/>
                <a:gd name="connsiteY41" fmla="*/ 0 h 1116000"/>
                <a:gd name="connsiteX42" fmla="*/ 1072150 w 4201415"/>
                <a:gd name="connsiteY42" fmla="*/ 340801 h 1116000"/>
                <a:gd name="connsiteX43" fmla="*/ 1081887 w 4201415"/>
                <a:gd name="connsiteY43" fmla="*/ 372170 h 1116000"/>
                <a:gd name="connsiteX44" fmla="*/ 492000 w 4201415"/>
                <a:gd name="connsiteY44" fmla="*/ 372170 h 1116000"/>
                <a:gd name="connsiteX45" fmla="*/ 492000 w 4201415"/>
                <a:gd name="connsiteY45" fmla="*/ 761831 h 1116000"/>
                <a:gd name="connsiteX46" fmla="*/ 1076300 w 4201415"/>
                <a:gd name="connsiteY46" fmla="*/ 761831 h 1116000"/>
                <a:gd name="connsiteX47" fmla="*/ 1072150 w 4201415"/>
                <a:gd name="connsiteY47" fmla="*/ 775199 h 1116000"/>
                <a:gd name="connsiteX48" fmla="*/ 558000 w 4201415"/>
                <a:gd name="connsiteY48" fmla="*/ 1116000 h 1116000"/>
                <a:gd name="connsiteX49" fmla="*/ 0 w 4201415"/>
                <a:gd name="connsiteY49" fmla="*/ 558000 h 1116000"/>
                <a:gd name="connsiteX50" fmla="*/ 558000 w 4201415"/>
                <a:gd name="connsiteY50" fmla="*/ 0 h 11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201415" h="1116000">
                  <a:moveTo>
                    <a:pt x="1584542" y="761831"/>
                  </a:moveTo>
                  <a:lnTo>
                    <a:pt x="2621140" y="761831"/>
                  </a:lnTo>
                  <a:lnTo>
                    <a:pt x="2616991" y="775199"/>
                  </a:lnTo>
                  <a:cubicBezTo>
                    <a:pt x="2532282" y="975474"/>
                    <a:pt x="2333972" y="1116000"/>
                    <a:pt x="2102841" y="1116000"/>
                  </a:cubicBezTo>
                  <a:cubicBezTo>
                    <a:pt x="1871710" y="1116000"/>
                    <a:pt x="1673401" y="975474"/>
                    <a:pt x="1588692" y="775199"/>
                  </a:cubicBezTo>
                  <a:close/>
                  <a:moveTo>
                    <a:pt x="2626728" y="372170"/>
                  </a:moveTo>
                  <a:lnTo>
                    <a:pt x="3119528" y="372170"/>
                  </a:lnTo>
                  <a:lnTo>
                    <a:pt x="3096752" y="445544"/>
                  </a:lnTo>
                  <a:cubicBezTo>
                    <a:pt x="3089319" y="481868"/>
                    <a:pt x="3085415" y="519478"/>
                    <a:pt x="3085415" y="558000"/>
                  </a:cubicBezTo>
                  <a:cubicBezTo>
                    <a:pt x="3085415" y="596522"/>
                    <a:pt x="3089319" y="634132"/>
                    <a:pt x="3096752" y="670457"/>
                  </a:cubicBezTo>
                  <a:lnTo>
                    <a:pt x="3125116" y="761831"/>
                  </a:lnTo>
                  <a:lnTo>
                    <a:pt x="2621140" y="761831"/>
                  </a:lnTo>
                  <a:lnTo>
                    <a:pt x="2649505" y="670457"/>
                  </a:lnTo>
                  <a:cubicBezTo>
                    <a:pt x="2656938" y="634132"/>
                    <a:pt x="2660841" y="596522"/>
                    <a:pt x="2660841" y="558000"/>
                  </a:cubicBezTo>
                  <a:cubicBezTo>
                    <a:pt x="2660841" y="519478"/>
                    <a:pt x="2656938" y="481868"/>
                    <a:pt x="2649505" y="445544"/>
                  </a:cubicBezTo>
                  <a:close/>
                  <a:moveTo>
                    <a:pt x="1081887" y="372170"/>
                  </a:moveTo>
                  <a:lnTo>
                    <a:pt x="1578954" y="372170"/>
                  </a:lnTo>
                  <a:lnTo>
                    <a:pt x="1556178" y="445544"/>
                  </a:lnTo>
                  <a:cubicBezTo>
                    <a:pt x="1548745" y="481868"/>
                    <a:pt x="1544841" y="519478"/>
                    <a:pt x="1544841" y="558000"/>
                  </a:cubicBezTo>
                  <a:cubicBezTo>
                    <a:pt x="1544841" y="596522"/>
                    <a:pt x="1548745" y="634132"/>
                    <a:pt x="1556178" y="670457"/>
                  </a:cubicBezTo>
                  <a:lnTo>
                    <a:pt x="1584542" y="761831"/>
                  </a:lnTo>
                  <a:lnTo>
                    <a:pt x="1076300" y="761831"/>
                  </a:lnTo>
                  <a:lnTo>
                    <a:pt x="1104664" y="670457"/>
                  </a:lnTo>
                  <a:cubicBezTo>
                    <a:pt x="1112097" y="634132"/>
                    <a:pt x="1116000" y="596522"/>
                    <a:pt x="1116000" y="558000"/>
                  </a:cubicBezTo>
                  <a:cubicBezTo>
                    <a:pt x="1116000" y="519478"/>
                    <a:pt x="1112097" y="481868"/>
                    <a:pt x="1104664" y="445544"/>
                  </a:cubicBezTo>
                  <a:close/>
                  <a:moveTo>
                    <a:pt x="3643415" y="0"/>
                  </a:moveTo>
                  <a:cubicBezTo>
                    <a:pt x="3951590" y="0"/>
                    <a:pt x="4201415" y="249825"/>
                    <a:pt x="4201415" y="558000"/>
                  </a:cubicBezTo>
                  <a:cubicBezTo>
                    <a:pt x="4201415" y="866175"/>
                    <a:pt x="3951590" y="1116000"/>
                    <a:pt x="3643415" y="1116000"/>
                  </a:cubicBezTo>
                  <a:cubicBezTo>
                    <a:pt x="3412284" y="1116000"/>
                    <a:pt x="3213975" y="975474"/>
                    <a:pt x="3129266" y="775199"/>
                  </a:cubicBezTo>
                  <a:lnTo>
                    <a:pt x="3125116" y="761831"/>
                  </a:lnTo>
                  <a:lnTo>
                    <a:pt x="3819996" y="761831"/>
                  </a:lnTo>
                  <a:lnTo>
                    <a:pt x="3819996" y="372170"/>
                  </a:lnTo>
                  <a:lnTo>
                    <a:pt x="3119528" y="372170"/>
                  </a:lnTo>
                  <a:lnTo>
                    <a:pt x="3129266" y="340801"/>
                  </a:lnTo>
                  <a:cubicBezTo>
                    <a:pt x="3213975" y="140527"/>
                    <a:pt x="3412284" y="0"/>
                    <a:pt x="3643415" y="0"/>
                  </a:cubicBezTo>
                  <a:close/>
                  <a:moveTo>
                    <a:pt x="2102841" y="0"/>
                  </a:moveTo>
                  <a:cubicBezTo>
                    <a:pt x="2333972" y="0"/>
                    <a:pt x="2532282" y="140527"/>
                    <a:pt x="2616991" y="340801"/>
                  </a:cubicBezTo>
                  <a:lnTo>
                    <a:pt x="2626728" y="372170"/>
                  </a:lnTo>
                  <a:lnTo>
                    <a:pt x="1578954" y="372170"/>
                  </a:lnTo>
                  <a:lnTo>
                    <a:pt x="1588692" y="340801"/>
                  </a:lnTo>
                  <a:cubicBezTo>
                    <a:pt x="1673401" y="140527"/>
                    <a:pt x="1871710" y="0"/>
                    <a:pt x="2102841" y="0"/>
                  </a:cubicBezTo>
                  <a:close/>
                  <a:moveTo>
                    <a:pt x="558000" y="0"/>
                  </a:moveTo>
                  <a:cubicBezTo>
                    <a:pt x="789131" y="0"/>
                    <a:pt x="987441" y="140527"/>
                    <a:pt x="1072150" y="340801"/>
                  </a:cubicBezTo>
                  <a:lnTo>
                    <a:pt x="1081887" y="372170"/>
                  </a:lnTo>
                  <a:lnTo>
                    <a:pt x="492000" y="372170"/>
                  </a:lnTo>
                  <a:lnTo>
                    <a:pt x="492000" y="761831"/>
                  </a:lnTo>
                  <a:lnTo>
                    <a:pt x="1076300" y="761831"/>
                  </a:lnTo>
                  <a:lnTo>
                    <a:pt x="1072150" y="775199"/>
                  </a:lnTo>
                  <a:cubicBezTo>
                    <a:pt x="987441" y="975474"/>
                    <a:pt x="789131" y="1116000"/>
                    <a:pt x="558000" y="1116000"/>
                  </a:cubicBezTo>
                  <a:cubicBezTo>
                    <a:pt x="249825" y="1116000"/>
                    <a:pt x="0" y="866175"/>
                    <a:pt x="0" y="558000"/>
                  </a:cubicBezTo>
                  <a:cubicBezTo>
                    <a:pt x="0" y="249825"/>
                    <a:pt x="249825" y="0"/>
                    <a:pt x="558000" y="0"/>
                  </a:cubicBezTo>
                  <a:close/>
                </a:path>
              </a:pathLst>
            </a:custGeom>
            <a:gradFill flip="none" rotWithShape="1">
              <a:gsLst>
                <a:gs pos="57000">
                  <a:schemeClr val="accent1">
                    <a:lumMod val="5000"/>
                    <a:lumOff val="95000"/>
                  </a:schemeClr>
                </a:gs>
                <a:gs pos="92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7200000" sx="99000" sy="99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0" name="椭圆 89"/>
            <p:cNvSpPr/>
            <p:nvPr/>
          </p:nvSpPr>
          <p:spPr>
            <a:xfrm>
              <a:off x="3195919" y="3733731"/>
              <a:ext cx="1079999" cy="1079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3387105" y="3919787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简单</a:t>
              </a:r>
              <a:endPara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明确</a:t>
              </a:r>
              <a:endPara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4740760" y="3733731"/>
              <a:ext cx="1079999" cy="1079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4931946" y="3919787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即时</a:t>
              </a:r>
              <a:endPara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满足</a:t>
              </a:r>
              <a:endPara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6281334" y="3733731"/>
              <a:ext cx="1079999" cy="1079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2" name="文本框 111"/>
            <p:cNvSpPr txBox="1"/>
            <p:nvPr/>
          </p:nvSpPr>
          <p:spPr>
            <a:xfrm>
              <a:off x="6472520" y="3919787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不愿</a:t>
              </a:r>
              <a:endPara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改变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832390" y="479178"/>
            <a:ext cx="2952402" cy="2867677"/>
            <a:chOff x="5996735" y="485903"/>
            <a:chExt cx="2952402" cy="2867677"/>
          </a:xfrm>
        </p:grpSpPr>
        <p:sp>
          <p:nvSpPr>
            <p:cNvPr id="5" name="椭圆 4"/>
            <p:cNvSpPr/>
            <p:nvPr/>
          </p:nvSpPr>
          <p:spPr>
            <a:xfrm>
              <a:off x="6733363" y="1193017"/>
              <a:ext cx="1440000" cy="1440000"/>
            </a:xfrm>
            <a:prstGeom prst="ellipse">
              <a:avLst/>
            </a:prstGeom>
            <a:solidFill>
              <a:schemeClr val="tx1"/>
            </a:solidFill>
            <a:ln w="317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8" name="组合 127"/>
            <p:cNvGrpSpPr/>
            <p:nvPr/>
          </p:nvGrpSpPr>
          <p:grpSpPr>
            <a:xfrm>
              <a:off x="6903548" y="2237580"/>
              <a:ext cx="1116000" cy="1116000"/>
              <a:chOff x="3329595" y="1685368"/>
              <a:chExt cx="1116000" cy="1116000"/>
            </a:xfrm>
          </p:grpSpPr>
          <p:grpSp>
            <p:nvGrpSpPr>
              <p:cNvPr id="129" name="组合 128"/>
              <p:cNvGrpSpPr/>
              <p:nvPr/>
            </p:nvGrpSpPr>
            <p:grpSpPr>
              <a:xfrm>
                <a:off x="3329595" y="1685368"/>
                <a:ext cx="1116000" cy="1116000"/>
                <a:chOff x="3272949" y="3722523"/>
                <a:chExt cx="813408" cy="877328"/>
              </a:xfrm>
            </p:grpSpPr>
            <p:sp>
              <p:nvSpPr>
                <p:cNvPr id="131" name="椭圆 130"/>
                <p:cNvSpPr/>
                <p:nvPr/>
              </p:nvSpPr>
              <p:spPr>
                <a:xfrm>
                  <a:off x="3272949" y="3722523"/>
                  <a:ext cx="813408" cy="877328"/>
                </a:xfrm>
                <a:prstGeom prst="ellipse">
                  <a:avLst/>
                </a:prstGeom>
                <a:gradFill flip="none" rotWithShape="1">
                  <a:gsLst>
                    <a:gs pos="57000">
                      <a:schemeClr val="accent1">
                        <a:lumMod val="5000"/>
                        <a:lumOff val="95000"/>
                      </a:schemeClr>
                    </a:gs>
                    <a:gs pos="92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1"/>
                  <a:tileRect/>
                </a:gradFill>
                <a:ln>
                  <a:noFill/>
                </a:ln>
                <a:effectLst>
                  <a:outerShdw blurRad="127000" dist="63500" dir="7200000" sx="99000" sy="99000" algn="tr" rotWithShape="0">
                    <a:prstClr val="black">
                      <a:alpha val="31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2" name="椭圆 131"/>
                <p:cNvSpPr/>
                <p:nvPr/>
              </p:nvSpPr>
              <p:spPr>
                <a:xfrm>
                  <a:off x="3286069" y="3736674"/>
                  <a:ext cx="787168" cy="849026"/>
                </a:xfrm>
                <a:prstGeom prst="ellipse">
                  <a:avLst/>
                </a:prstGeom>
                <a:gradFill flip="none" rotWithShape="1">
                  <a:gsLst>
                    <a:gs pos="49000">
                      <a:schemeClr val="accent1">
                        <a:lumMod val="5000"/>
                        <a:lumOff val="95000"/>
                      </a:schemeClr>
                    </a:gs>
                    <a:gs pos="92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30" name="文本框 129"/>
              <p:cNvSpPr txBox="1"/>
              <p:nvPr/>
            </p:nvSpPr>
            <p:spPr>
              <a:xfrm>
                <a:off x="3538782" y="1889425"/>
                <a:ext cx="69762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臣服</a:t>
                </a:r>
                <a:endPara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天性</a:t>
                </a:r>
                <a:endPara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33" name="组合 132"/>
            <p:cNvGrpSpPr/>
            <p:nvPr/>
          </p:nvGrpSpPr>
          <p:grpSpPr>
            <a:xfrm>
              <a:off x="5996735" y="1404185"/>
              <a:ext cx="1116000" cy="1116000"/>
              <a:chOff x="3329595" y="1685368"/>
              <a:chExt cx="1116000" cy="1116000"/>
            </a:xfrm>
          </p:grpSpPr>
          <p:grpSp>
            <p:nvGrpSpPr>
              <p:cNvPr id="134" name="组合 133"/>
              <p:cNvGrpSpPr/>
              <p:nvPr/>
            </p:nvGrpSpPr>
            <p:grpSpPr>
              <a:xfrm>
                <a:off x="3329595" y="1685368"/>
                <a:ext cx="1116000" cy="1116000"/>
                <a:chOff x="3272949" y="3722523"/>
                <a:chExt cx="813408" cy="877328"/>
              </a:xfrm>
            </p:grpSpPr>
            <p:sp>
              <p:nvSpPr>
                <p:cNvPr id="136" name="椭圆 135"/>
                <p:cNvSpPr/>
                <p:nvPr/>
              </p:nvSpPr>
              <p:spPr>
                <a:xfrm>
                  <a:off x="3272949" y="3722523"/>
                  <a:ext cx="813408" cy="877328"/>
                </a:xfrm>
                <a:prstGeom prst="ellipse">
                  <a:avLst/>
                </a:prstGeom>
                <a:gradFill flip="none" rotWithShape="1">
                  <a:gsLst>
                    <a:gs pos="57000">
                      <a:schemeClr val="accent1">
                        <a:lumMod val="5000"/>
                        <a:lumOff val="95000"/>
                      </a:schemeClr>
                    </a:gs>
                    <a:gs pos="92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1"/>
                  <a:tileRect/>
                </a:gradFill>
                <a:ln>
                  <a:noFill/>
                </a:ln>
                <a:effectLst>
                  <a:outerShdw blurRad="127000" dist="63500" dir="7200000" sx="99000" sy="99000" algn="tr" rotWithShape="0">
                    <a:prstClr val="black">
                      <a:alpha val="31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7" name="椭圆 136"/>
                <p:cNvSpPr/>
                <p:nvPr/>
              </p:nvSpPr>
              <p:spPr>
                <a:xfrm>
                  <a:off x="3286069" y="3736674"/>
                  <a:ext cx="787168" cy="849026"/>
                </a:xfrm>
                <a:prstGeom prst="ellipse">
                  <a:avLst/>
                </a:prstGeom>
                <a:gradFill flip="none" rotWithShape="1">
                  <a:gsLst>
                    <a:gs pos="49000">
                      <a:schemeClr val="accent1">
                        <a:lumMod val="5000"/>
                        <a:lumOff val="95000"/>
                      </a:schemeClr>
                    </a:gs>
                    <a:gs pos="92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35" name="文本框 134"/>
              <p:cNvSpPr txBox="1"/>
              <p:nvPr/>
            </p:nvSpPr>
            <p:spPr>
              <a:xfrm>
                <a:off x="3410542" y="1889425"/>
                <a:ext cx="95410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rgbClr val="C30D2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番茄</a:t>
                </a:r>
                <a:endParaRPr lang="en-US" altLang="zh-CN" sz="20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2000" b="1" dirty="0">
                    <a:solidFill>
                      <a:srgbClr val="C30D2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工作法</a:t>
                </a:r>
                <a:endParaRPr lang="zh-CN" altLang="en-US" sz="2000" b="1" dirty="0" smtClean="0">
                  <a:solidFill>
                    <a:srgbClr val="C30D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38" name="组合 137"/>
            <p:cNvGrpSpPr/>
            <p:nvPr/>
          </p:nvGrpSpPr>
          <p:grpSpPr>
            <a:xfrm>
              <a:off x="7833137" y="1432131"/>
              <a:ext cx="1116000" cy="1116000"/>
              <a:chOff x="3329595" y="1685368"/>
              <a:chExt cx="1116000" cy="1116000"/>
            </a:xfrm>
          </p:grpSpPr>
          <p:grpSp>
            <p:nvGrpSpPr>
              <p:cNvPr id="139" name="组合 138"/>
              <p:cNvGrpSpPr/>
              <p:nvPr/>
            </p:nvGrpSpPr>
            <p:grpSpPr>
              <a:xfrm>
                <a:off x="3329595" y="1685368"/>
                <a:ext cx="1116000" cy="1116000"/>
                <a:chOff x="3272949" y="3722523"/>
                <a:chExt cx="813408" cy="877328"/>
              </a:xfrm>
            </p:grpSpPr>
            <p:sp>
              <p:nvSpPr>
                <p:cNvPr id="141" name="椭圆 140"/>
                <p:cNvSpPr/>
                <p:nvPr/>
              </p:nvSpPr>
              <p:spPr>
                <a:xfrm>
                  <a:off x="3272949" y="3722523"/>
                  <a:ext cx="813408" cy="877328"/>
                </a:xfrm>
                <a:prstGeom prst="ellipse">
                  <a:avLst/>
                </a:prstGeom>
                <a:gradFill flip="none" rotWithShape="1">
                  <a:gsLst>
                    <a:gs pos="57000">
                      <a:schemeClr val="accent1">
                        <a:lumMod val="5000"/>
                        <a:lumOff val="95000"/>
                      </a:schemeClr>
                    </a:gs>
                    <a:gs pos="92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1"/>
                  <a:tileRect/>
                </a:gradFill>
                <a:ln>
                  <a:noFill/>
                </a:ln>
                <a:effectLst>
                  <a:outerShdw blurRad="127000" dist="63500" dir="7200000" sx="99000" sy="99000" algn="tr" rotWithShape="0">
                    <a:prstClr val="black">
                      <a:alpha val="31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2" name="椭圆 141"/>
                <p:cNvSpPr/>
                <p:nvPr/>
              </p:nvSpPr>
              <p:spPr>
                <a:xfrm>
                  <a:off x="3286069" y="3736674"/>
                  <a:ext cx="787168" cy="849026"/>
                </a:xfrm>
                <a:prstGeom prst="ellipse">
                  <a:avLst/>
                </a:prstGeom>
                <a:gradFill flip="none" rotWithShape="1">
                  <a:gsLst>
                    <a:gs pos="49000">
                      <a:schemeClr val="accent1">
                        <a:lumMod val="5000"/>
                        <a:lumOff val="95000"/>
                      </a:schemeClr>
                    </a:gs>
                    <a:gs pos="92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40" name="文本框 139"/>
              <p:cNvSpPr txBox="1"/>
              <p:nvPr/>
            </p:nvSpPr>
            <p:spPr>
              <a:xfrm>
                <a:off x="3538783" y="1889425"/>
                <a:ext cx="69762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臣服</a:t>
                </a:r>
                <a:endPara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20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精力</a:t>
                </a:r>
                <a:endPara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3" name="组合 142"/>
            <p:cNvGrpSpPr/>
            <p:nvPr/>
          </p:nvGrpSpPr>
          <p:grpSpPr>
            <a:xfrm>
              <a:off x="6926323" y="485903"/>
              <a:ext cx="1116000" cy="1116000"/>
              <a:chOff x="3329595" y="1685368"/>
              <a:chExt cx="1116000" cy="1116000"/>
            </a:xfrm>
          </p:grpSpPr>
          <p:grpSp>
            <p:nvGrpSpPr>
              <p:cNvPr id="144" name="组合 143"/>
              <p:cNvGrpSpPr/>
              <p:nvPr/>
            </p:nvGrpSpPr>
            <p:grpSpPr>
              <a:xfrm>
                <a:off x="3329595" y="1685368"/>
                <a:ext cx="1116000" cy="1116000"/>
                <a:chOff x="3272949" y="3722523"/>
                <a:chExt cx="813408" cy="877328"/>
              </a:xfrm>
            </p:grpSpPr>
            <p:sp>
              <p:nvSpPr>
                <p:cNvPr id="146" name="椭圆 145"/>
                <p:cNvSpPr/>
                <p:nvPr/>
              </p:nvSpPr>
              <p:spPr>
                <a:xfrm>
                  <a:off x="3272949" y="3722523"/>
                  <a:ext cx="813408" cy="877328"/>
                </a:xfrm>
                <a:prstGeom prst="ellipse">
                  <a:avLst/>
                </a:prstGeom>
                <a:gradFill flip="none" rotWithShape="1">
                  <a:gsLst>
                    <a:gs pos="57000">
                      <a:schemeClr val="accent1">
                        <a:lumMod val="5000"/>
                        <a:lumOff val="95000"/>
                      </a:schemeClr>
                    </a:gs>
                    <a:gs pos="92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1"/>
                  <a:tileRect/>
                </a:gradFill>
                <a:ln>
                  <a:noFill/>
                </a:ln>
                <a:effectLst>
                  <a:outerShdw blurRad="127000" dist="63500" dir="7200000" sx="99000" sy="99000" algn="tr" rotWithShape="0">
                    <a:prstClr val="black">
                      <a:alpha val="31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7" name="椭圆 146"/>
                <p:cNvSpPr/>
                <p:nvPr/>
              </p:nvSpPr>
              <p:spPr>
                <a:xfrm>
                  <a:off x="3286069" y="3736674"/>
                  <a:ext cx="787168" cy="849026"/>
                </a:xfrm>
                <a:prstGeom prst="ellipse">
                  <a:avLst/>
                </a:prstGeom>
                <a:gradFill flip="none" rotWithShape="1">
                  <a:gsLst>
                    <a:gs pos="49000">
                      <a:schemeClr val="accent1">
                        <a:lumMod val="5000"/>
                        <a:lumOff val="95000"/>
                      </a:schemeClr>
                    </a:gs>
                    <a:gs pos="92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45" name="文本框 144"/>
              <p:cNvSpPr txBox="1"/>
              <p:nvPr/>
            </p:nvSpPr>
            <p:spPr>
              <a:xfrm>
                <a:off x="3538782" y="1889425"/>
                <a:ext cx="69762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臣服</a:t>
                </a:r>
                <a:endPara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环境</a:t>
                </a:r>
                <a:endPara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07122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0DF00"/>
        </a:solidFill>
        <a:ln w="31750">
          <a:solidFill>
            <a:srgbClr val="F0DF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000" dirty="0" smtClean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1464</TotalTime>
  <Words>753</Words>
  <Application>Microsoft Office PowerPoint</Application>
  <PresentationFormat>全屏显示(4:3)</PresentationFormat>
  <Paragraphs>214</Paragraphs>
  <Slides>12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xiaoxuan Zeng</dc:creator>
  <cp:lastModifiedBy>Administrator</cp:lastModifiedBy>
  <cp:revision>163</cp:revision>
  <dcterms:created xsi:type="dcterms:W3CDTF">2014-08-23T03:40:54Z</dcterms:created>
  <dcterms:modified xsi:type="dcterms:W3CDTF">2015-10-12T09:05:56Z</dcterms:modified>
</cp:coreProperties>
</file>