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8" r:id="rId10"/>
    <p:sldId id="269" r:id="rId11"/>
    <p:sldId id="270" r:id="rId12"/>
    <p:sldId id="271" r:id="rId13"/>
    <p:sldId id="263" r:id="rId14"/>
    <p:sldId id="264" r:id="rId15"/>
    <p:sldId id="265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pos="1118" userDrawn="1">
          <p15:clr>
            <a:srgbClr val="A4A3A4"/>
          </p15:clr>
        </p15:guide>
        <p15:guide id="4" pos="619" userDrawn="1">
          <p15:clr>
            <a:srgbClr val="A4A3A4"/>
          </p15:clr>
        </p15:guide>
        <p15:guide id="5" pos="70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9FD7"/>
    <a:srgbClr val="206A98"/>
    <a:srgbClr val="C79801"/>
    <a:srgbClr val="E5AF01"/>
    <a:srgbClr val="FFDB63"/>
    <a:srgbClr val="19769F"/>
    <a:srgbClr val="1A78A2"/>
    <a:srgbClr val="1D86B5"/>
    <a:srgbClr val="1F90C3"/>
    <a:srgbClr val="2CC06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-114" y="-276"/>
      </p:cViewPr>
      <p:guideLst>
        <p:guide orient="horz" pos="2137"/>
        <p:guide pos="3817"/>
        <p:guide pos="1118"/>
        <p:guide pos="619"/>
        <p:guide pos="70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1B24-2048-46AA-8362-8014A24CF40F}" type="datetimeFigureOut">
              <a:rPr lang="zh-CN" altLang="en-US" smtClean="0"/>
              <a:pPr/>
              <a:t>2014-6-4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22AE-B2AF-492D-9F2B-33003B0F21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69457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1B24-2048-46AA-8362-8014A24CF40F}" type="datetimeFigureOut">
              <a:rPr lang="zh-CN" altLang="en-US" smtClean="0"/>
              <a:pPr/>
              <a:t>2014-6-4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22AE-B2AF-492D-9F2B-33003B0F21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40942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1B24-2048-46AA-8362-8014A24CF40F}" type="datetimeFigureOut">
              <a:rPr lang="zh-CN" altLang="en-US" smtClean="0"/>
              <a:pPr/>
              <a:t>2014-6-4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22AE-B2AF-492D-9F2B-33003B0F21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3713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1B24-2048-46AA-8362-8014A24CF40F}" type="datetimeFigureOut">
              <a:rPr lang="zh-CN" altLang="en-US" smtClean="0"/>
              <a:pPr/>
              <a:t>2014-6-4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22AE-B2AF-492D-9F2B-33003B0F21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14803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1B24-2048-46AA-8362-8014A24CF40F}" type="datetimeFigureOut">
              <a:rPr lang="zh-CN" altLang="en-US" smtClean="0"/>
              <a:pPr/>
              <a:t>2014-6-4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22AE-B2AF-492D-9F2B-33003B0F21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64520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1B24-2048-46AA-8362-8014A24CF40F}" type="datetimeFigureOut">
              <a:rPr lang="zh-CN" altLang="en-US" smtClean="0"/>
              <a:pPr/>
              <a:t>2014-6-4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22AE-B2AF-492D-9F2B-33003B0F21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33011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1B24-2048-46AA-8362-8014A24CF40F}" type="datetimeFigureOut">
              <a:rPr lang="zh-CN" altLang="en-US" smtClean="0"/>
              <a:pPr/>
              <a:t>2014-6-4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22AE-B2AF-492D-9F2B-33003B0F21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66047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1B24-2048-46AA-8362-8014A24CF40F}" type="datetimeFigureOut">
              <a:rPr lang="zh-CN" altLang="en-US" smtClean="0"/>
              <a:pPr/>
              <a:t>2014-6-4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22AE-B2AF-492D-9F2B-33003B0F21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67757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1B24-2048-46AA-8362-8014A24CF40F}" type="datetimeFigureOut">
              <a:rPr lang="zh-CN" altLang="en-US" smtClean="0"/>
              <a:pPr/>
              <a:t>2014-6-4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22AE-B2AF-492D-9F2B-33003B0F21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10405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1B24-2048-46AA-8362-8014A24CF40F}" type="datetimeFigureOut">
              <a:rPr lang="zh-CN" altLang="en-US" smtClean="0"/>
              <a:pPr/>
              <a:t>2014-6-4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22AE-B2AF-492D-9F2B-33003B0F21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3343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F1B24-2048-46AA-8362-8014A24CF40F}" type="datetimeFigureOut">
              <a:rPr lang="zh-CN" altLang="en-US" smtClean="0"/>
              <a:pPr/>
              <a:t>2014-6-4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22AE-B2AF-492D-9F2B-33003B0F21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45086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F1B24-2048-46AA-8362-8014A24CF40F}" type="datetimeFigureOut">
              <a:rPr lang="zh-CN" altLang="en-US" smtClean="0"/>
              <a:pPr/>
              <a:t>2014-6-4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E22AE-B2AF-492D-9F2B-33003B0F21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48644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81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46799" y="2644170"/>
            <a:ext cx="26492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某某某的</a:t>
            </a:r>
            <a:endParaRPr lang="en-US" altLang="zh-CN" sz="4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059488" y="2649071"/>
            <a:ext cx="0" cy="1586753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4981" y="2440193"/>
            <a:ext cx="2004507" cy="2004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77558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3392488"/>
          </a:xfrm>
          <a:prstGeom prst="rect">
            <a:avLst/>
          </a:prstGeom>
          <a:solidFill>
            <a:srgbClr val="1D8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392488"/>
            <a:ext cx="12192000" cy="3465512"/>
          </a:xfrm>
          <a:prstGeom prst="rect">
            <a:avLst/>
          </a:prstGeom>
          <a:solidFill>
            <a:srgbClr val="1A7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001485" y="943429"/>
            <a:ext cx="2119086" cy="21190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089080" y="3722461"/>
            <a:ext cx="2119086" cy="21190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661314" y="-27296"/>
            <a:ext cx="3407390" cy="151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stCxn id="4" idx="5"/>
          </p:cNvCxnSpPr>
          <p:nvPr/>
        </p:nvCxnSpPr>
        <p:spPr>
          <a:xfrm>
            <a:off x="2810238" y="2752182"/>
            <a:ext cx="6565991" cy="158758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6421505" y="5287682"/>
            <a:ext cx="3006221" cy="105952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380884" y="1427008"/>
            <a:ext cx="14417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3200" dirty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3200" dirty="0">
              <a:solidFill>
                <a:srgbClr val="206A9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262441" y="1427008"/>
            <a:ext cx="5567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</a:t>
            </a:r>
            <a:r>
              <a:rPr lang="zh-CN" altLang="zh-CN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“国家励志奖学金”</a:t>
            </a:r>
            <a:endParaRPr lang="zh-CN" altLang="zh-CN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24315" y="4181839"/>
            <a:ext cx="24594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en-US" altLang="zh-CN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.6</a:t>
            </a:r>
            <a:r>
              <a:rPr lang="zh-CN" altLang="en-US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</a:p>
          <a:p>
            <a:r>
              <a:rPr lang="en-US" altLang="zh-CN" sz="40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en-US" altLang="zh-CN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.4</a:t>
            </a:r>
            <a:r>
              <a:rPr lang="zh-CN" altLang="en-US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3200" dirty="0">
              <a:solidFill>
                <a:srgbClr val="206A9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68077" y="4432970"/>
            <a:ext cx="3487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成绩第一名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587773" y="5914571"/>
            <a:ext cx="943429" cy="9434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262441" y="2268237"/>
            <a:ext cx="50627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获得校级</a:t>
            </a:r>
            <a:r>
              <a:rPr lang="zh-CN" altLang="zh-CN" dirty="0" smtClean="0"/>
              <a:t>“三好学生”</a:t>
            </a:r>
            <a:endParaRPr lang="zh-CN" altLang="en-US" dirty="0"/>
          </a:p>
        </p:txBody>
      </p:sp>
      <p:cxnSp>
        <p:nvCxnSpPr>
          <p:cNvPr id="16" name="直接连接符 15"/>
          <p:cNvCxnSpPr/>
          <p:nvPr/>
        </p:nvCxnSpPr>
        <p:spPr>
          <a:xfrm>
            <a:off x="4370017" y="2197635"/>
            <a:ext cx="5165285" cy="0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08160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/>
      <p:bldP spid="12" grpId="0"/>
      <p:bldP spid="13" grpId="0"/>
      <p:bldP spid="6" grpId="0"/>
      <p:bldP spid="14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1625600"/>
          </a:xfrm>
          <a:prstGeom prst="rect">
            <a:avLst/>
          </a:prstGeom>
          <a:solidFill>
            <a:srgbClr val="229F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991216" y="2930566"/>
            <a:ext cx="43978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工作技能</a:t>
            </a:r>
            <a:endParaRPr lang="zh-CN" altLang="en-US" sz="5400" b="1" dirty="0">
              <a:solidFill>
                <a:srgbClr val="229F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88000" y="5558971"/>
            <a:ext cx="1016000" cy="1016000"/>
            <a:chOff x="5225143" y="5558971"/>
            <a:chExt cx="1016000" cy="1016000"/>
          </a:xfrm>
        </p:grpSpPr>
        <p:sp>
          <p:nvSpPr>
            <p:cNvPr id="5" name="椭圆 4"/>
            <p:cNvSpPr/>
            <p:nvPr/>
          </p:nvSpPr>
          <p:spPr>
            <a:xfrm>
              <a:off x="5225143" y="5558971"/>
              <a:ext cx="1016000" cy="1016000"/>
            </a:xfrm>
            <a:prstGeom prst="ellipse">
              <a:avLst/>
            </a:prstGeom>
            <a:solidFill>
              <a:srgbClr val="229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>
              <a:off x="5454221" y="5870062"/>
              <a:ext cx="557845" cy="48090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5796377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9F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0" y="3392488"/>
            <a:ext cx="1219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982663" y="2861329"/>
            <a:ext cx="1062318" cy="106231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005761" y="2861329"/>
            <a:ext cx="1062318" cy="106231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375060" y="2861329"/>
            <a:ext cx="1062318" cy="106231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023004" y="3038545"/>
            <a:ext cx="1062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20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2000" dirty="0" smtClean="0">
              <a:solidFill>
                <a:srgbClr val="229F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000" dirty="0">
              <a:solidFill>
                <a:srgbClr val="229F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045681" y="3042537"/>
            <a:ext cx="1062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20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2000" dirty="0" smtClean="0">
              <a:solidFill>
                <a:srgbClr val="229F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000" dirty="0">
              <a:solidFill>
                <a:srgbClr val="229F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414558" y="3046529"/>
            <a:ext cx="1062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20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2000" dirty="0" smtClean="0">
              <a:solidFill>
                <a:srgbClr val="229F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000" dirty="0">
              <a:solidFill>
                <a:srgbClr val="229F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668963" y="2628002"/>
            <a:ext cx="2598737" cy="595662"/>
            <a:chOff x="1554163" y="2442883"/>
            <a:chExt cx="2598737" cy="595662"/>
          </a:xfrm>
        </p:grpSpPr>
        <p:cxnSp>
          <p:nvCxnSpPr>
            <p:cNvPr id="22" name="直接连接符 21"/>
            <p:cNvCxnSpPr>
              <a:stCxn id="15" idx="0"/>
            </p:cNvCxnSpPr>
            <p:nvPr/>
          </p:nvCxnSpPr>
          <p:spPr>
            <a:xfrm flipV="1">
              <a:off x="1554163" y="2447365"/>
              <a:ext cx="599163" cy="59118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2145706" y="2442883"/>
              <a:ext cx="200719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 flipH="1">
            <a:off x="7861300" y="2628002"/>
            <a:ext cx="3195638" cy="595662"/>
            <a:chOff x="1554163" y="2442883"/>
            <a:chExt cx="3195638" cy="595662"/>
          </a:xfrm>
        </p:grpSpPr>
        <p:cxnSp>
          <p:nvCxnSpPr>
            <p:cNvPr id="27" name="直接连接符 26"/>
            <p:cNvCxnSpPr/>
            <p:nvPr/>
          </p:nvCxnSpPr>
          <p:spPr>
            <a:xfrm flipV="1">
              <a:off x="1554163" y="2447365"/>
              <a:ext cx="599163" cy="59118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2152055" y="2442883"/>
              <a:ext cx="259774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 flipV="1">
            <a:off x="5716321" y="3764060"/>
            <a:ext cx="2574134" cy="595662"/>
            <a:chOff x="1554163" y="2442883"/>
            <a:chExt cx="2574134" cy="595662"/>
          </a:xfrm>
        </p:grpSpPr>
        <p:cxnSp>
          <p:nvCxnSpPr>
            <p:cNvPr id="30" name="直接连接符 29"/>
            <p:cNvCxnSpPr/>
            <p:nvPr/>
          </p:nvCxnSpPr>
          <p:spPr>
            <a:xfrm flipV="1">
              <a:off x="1554163" y="2447365"/>
              <a:ext cx="599163" cy="59118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2152056" y="2442883"/>
              <a:ext cx="197624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文本框 31"/>
          <p:cNvSpPr txBox="1"/>
          <p:nvPr/>
        </p:nvSpPr>
        <p:spPr>
          <a:xfrm>
            <a:off x="2268126" y="1300082"/>
            <a:ext cx="22580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计算机二级证书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183870" y="4364205"/>
            <a:ext cx="23337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英语四级证书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756863" y="1300081"/>
            <a:ext cx="28677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普通话二级甲等证书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49821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5" grpId="0"/>
      <p:bldP spid="17" grpId="0"/>
      <p:bldP spid="18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28343"/>
            <a:ext cx="12192000" cy="1429657"/>
          </a:xfrm>
          <a:prstGeom prst="rect">
            <a:avLst/>
          </a:prstGeom>
          <a:solidFill>
            <a:srgbClr val="1A78A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969869" y="1161480"/>
            <a:ext cx="49858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rgbClr val="197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我热爱啥啥</a:t>
            </a:r>
            <a:endParaRPr lang="zh-CN" altLang="en-US" sz="6000" dirty="0">
              <a:solidFill>
                <a:srgbClr val="1976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15886" y="2177143"/>
            <a:ext cx="83602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啥啥</a:t>
            </a:r>
            <a:r>
              <a:rPr lang="zh-CN" altLang="en-US" sz="8000" b="1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给我很多乐趣</a:t>
            </a:r>
            <a:endParaRPr lang="zh-CN" altLang="en-US" sz="8000" b="1" dirty="0">
              <a:solidFill>
                <a:srgbClr val="229F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0536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088571"/>
            <a:ext cx="1553029" cy="2303917"/>
          </a:xfrm>
          <a:prstGeom prst="rect">
            <a:avLst/>
          </a:prstGeom>
          <a:solidFill>
            <a:srgbClr val="1976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795657" y="1088570"/>
            <a:ext cx="3396344" cy="2303917"/>
          </a:xfrm>
          <a:prstGeom prst="rect">
            <a:avLst/>
          </a:prstGeom>
          <a:solidFill>
            <a:srgbClr val="1976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1" y="3932850"/>
            <a:ext cx="1553029" cy="1030514"/>
          </a:xfrm>
          <a:prstGeom prst="rect">
            <a:avLst/>
          </a:prstGeom>
          <a:solidFill>
            <a:srgbClr val="1976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795656" y="3932850"/>
            <a:ext cx="3396344" cy="1030514"/>
          </a:xfrm>
          <a:prstGeom prst="rect">
            <a:avLst/>
          </a:prstGeom>
          <a:solidFill>
            <a:srgbClr val="1976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771082" y="1088570"/>
            <a:ext cx="2017486" cy="600164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r>
              <a:rPr lang="zh-CN" altLang="en-US" sz="24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我热爱</a:t>
            </a:r>
            <a:r>
              <a:rPr lang="zh-CN" altLang="en-US" sz="3600" dirty="0">
                <a:solidFill>
                  <a:srgbClr val="197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啥啥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749198" y="1682634"/>
            <a:ext cx="5849257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zh-CN" altLang="en-US" sz="3600" dirty="0" smtClean="0">
                <a:solidFill>
                  <a:srgbClr val="197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乐在其中</a:t>
            </a:r>
            <a:r>
              <a:rPr lang="zh-CN" altLang="en-US" sz="24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是我工作的</a:t>
            </a:r>
            <a:r>
              <a:rPr lang="zh-CN" altLang="en-US" sz="3600" dirty="0" smtClean="0">
                <a:solidFill>
                  <a:srgbClr val="197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最强动力</a:t>
            </a:r>
            <a:endParaRPr lang="zh-CN" altLang="en-US" sz="3600" dirty="0">
              <a:solidFill>
                <a:srgbClr val="1976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56794" y="2307159"/>
            <a:ext cx="4230688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zh-CN" altLang="en-US" sz="24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给我一个</a:t>
            </a:r>
            <a:r>
              <a:rPr lang="zh-CN" altLang="en-US" sz="3600" dirty="0" smtClean="0">
                <a:solidFill>
                  <a:srgbClr val="197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机会</a:t>
            </a:r>
            <a:r>
              <a:rPr lang="zh-CN" altLang="en-US" sz="24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，一个</a:t>
            </a:r>
            <a:r>
              <a:rPr lang="zh-CN" altLang="en-US" sz="3600" dirty="0" smtClean="0">
                <a:solidFill>
                  <a:srgbClr val="197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舞台</a:t>
            </a:r>
            <a:endParaRPr lang="zh-CN" altLang="en-US" sz="3600" dirty="0">
              <a:solidFill>
                <a:srgbClr val="1976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49198" y="2832539"/>
            <a:ext cx="6269718" cy="600164"/>
          </a:xfrm>
          <a:prstGeom prst="rect">
            <a:avLst/>
          </a:prstGeom>
          <a:noFill/>
        </p:spPr>
        <p:txBody>
          <a:bodyPr wrap="square" lIns="0" bIns="0" rtlCol="0">
            <a:spAutoFit/>
          </a:bodyPr>
          <a:lstStyle/>
          <a:p>
            <a:r>
              <a:rPr lang="zh-CN" altLang="en-US" sz="24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我会成为一名</a:t>
            </a:r>
            <a:r>
              <a:rPr lang="zh-CN" altLang="en-US" sz="3600" dirty="0" smtClean="0">
                <a:solidFill>
                  <a:srgbClr val="197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有责任有</a:t>
            </a:r>
            <a:r>
              <a:rPr lang="zh-CN" altLang="en-US" sz="3600" dirty="0">
                <a:solidFill>
                  <a:srgbClr val="197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担当</a:t>
            </a:r>
            <a:r>
              <a:rPr lang="zh-CN" altLang="en-US" sz="2400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的。。。。</a:t>
            </a:r>
            <a:endParaRPr lang="zh-CN" altLang="en-US" sz="2400" dirty="0">
              <a:solidFill>
                <a:srgbClr val="229F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49198" y="3955664"/>
            <a:ext cx="4564516" cy="492443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zh-CN" altLang="en-US" sz="3200" b="1" dirty="0" smtClean="0">
                <a:solidFill>
                  <a:srgbClr val="197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诚意寻找？？相关的工作</a:t>
            </a:r>
            <a:endParaRPr lang="zh-CN" altLang="en-US" sz="3200" b="1" dirty="0">
              <a:solidFill>
                <a:srgbClr val="1976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41941" y="4484393"/>
            <a:ext cx="293188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 smtClean="0">
                <a:solidFill>
                  <a:srgbClr val="197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工作地点：</a:t>
            </a:r>
            <a:r>
              <a:rPr lang="zh-CN" altLang="en-US" sz="3200" b="1" dirty="0">
                <a:solidFill>
                  <a:srgbClr val="1976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广州</a:t>
            </a:r>
          </a:p>
        </p:txBody>
      </p:sp>
    </p:spTree>
    <p:extLst>
      <p:ext uri="{BB962C8B-B14F-4D97-AF65-F5344CB8AC3E}">
        <p14:creationId xmlns:p14="http://schemas.microsoft.com/office/powerpoint/2010/main" xmlns="" val="41459357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4514" y="-14514"/>
            <a:ext cx="12192000" cy="5544457"/>
          </a:xfrm>
          <a:prstGeom prst="rect">
            <a:avLst/>
          </a:prstGeom>
          <a:solidFill>
            <a:srgbClr val="229F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4514" y="5529943"/>
            <a:ext cx="12192000" cy="1328057"/>
          </a:xfrm>
          <a:prstGeom prst="rect">
            <a:avLst/>
          </a:prstGeom>
          <a:solidFill>
            <a:srgbClr val="1976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336800" y="1453496"/>
            <a:ext cx="7518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THANKS</a:t>
            </a:r>
            <a:endParaRPr lang="zh-CN" altLang="en-US" sz="12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84172" y="3179354"/>
            <a:ext cx="4223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你，会是我的伯乐吗？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598057" y="3062514"/>
            <a:ext cx="6995886" cy="0"/>
          </a:xfrm>
          <a:prstGeom prst="line">
            <a:avLst/>
          </a:prstGeom>
          <a:ln w="28575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V="1">
            <a:off x="1857726" y="5726526"/>
            <a:ext cx="753723" cy="7537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06864" y="5726526"/>
            <a:ext cx="448427" cy="77073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059618" y="5816255"/>
            <a:ext cx="11346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联系电话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20084" y="5816255"/>
            <a:ext cx="1210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电子邮箱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460192" y="5726526"/>
            <a:ext cx="13179" cy="78491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59618" y="6186544"/>
            <a:ext cx="19242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12345678900</a:t>
            </a:r>
            <a:endParaRPr lang="en-US" altLang="zh-CN" b="1" dirty="0">
              <a:solidFill>
                <a:schemeClr val="bg1"/>
              </a:solidFill>
              <a:latin typeface="Arial Black" panose="020B0A04020102020204" pitchFamily="34" charset="0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820084" y="6118304"/>
            <a:ext cx="27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123456789@qq.com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92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81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840686" y="2041177"/>
            <a:ext cx="2351314" cy="2775648"/>
          </a:xfrm>
          <a:prstGeom prst="rect">
            <a:avLst/>
          </a:prstGeom>
          <a:solidFill>
            <a:srgbClr val="206A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2041176"/>
            <a:ext cx="2351314" cy="2775649"/>
          </a:xfrm>
          <a:prstGeom prst="rect">
            <a:avLst/>
          </a:prstGeom>
          <a:solidFill>
            <a:srgbClr val="206A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858323" y="2041176"/>
            <a:ext cx="36957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应届毕业生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58323" y="3426026"/>
            <a:ext cx="3967846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关于我的三个关键词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58323" y="3925325"/>
            <a:ext cx="2888343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Keywords about  me</a:t>
            </a:r>
            <a:endParaRPr lang="zh-CN" alt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58323" y="4324382"/>
            <a:ext cx="108857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90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88613" y="4324382"/>
            <a:ext cx="83457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爱心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433131" y="4324382"/>
            <a:ext cx="83457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7137400" y="4308731"/>
            <a:ext cx="0" cy="50809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458201" y="4308731"/>
            <a:ext cx="0" cy="50809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647765" y="2041176"/>
            <a:ext cx="0" cy="2756647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351314" y="2041176"/>
            <a:ext cx="3296451" cy="27566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298153" y="2318175"/>
            <a:ext cx="18153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照片</a:t>
            </a:r>
            <a:endParaRPr lang="zh-CN" altLang="en-US" sz="72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7395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6A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018969" y="333831"/>
            <a:ext cx="6168573" cy="1415144"/>
            <a:chOff x="3018969" y="333831"/>
            <a:chExt cx="6168573" cy="1415144"/>
          </a:xfrm>
        </p:grpSpPr>
        <p:grpSp>
          <p:nvGrpSpPr>
            <p:cNvPr id="8" name="组合 7"/>
            <p:cNvGrpSpPr/>
            <p:nvPr/>
          </p:nvGrpSpPr>
          <p:grpSpPr>
            <a:xfrm>
              <a:off x="3018969" y="333831"/>
              <a:ext cx="6168573" cy="1415144"/>
              <a:chOff x="3018969" y="812800"/>
              <a:chExt cx="6168573" cy="1415144"/>
            </a:xfrm>
          </p:grpSpPr>
          <p:sp>
            <p:nvSpPr>
              <p:cNvPr id="5" name="五边形 2"/>
              <p:cNvSpPr/>
              <p:nvPr/>
            </p:nvSpPr>
            <p:spPr>
              <a:xfrm flipH="1">
                <a:off x="3018969" y="1117600"/>
                <a:ext cx="1538515" cy="1103088"/>
              </a:xfrm>
              <a:custGeom>
                <a:avLst/>
                <a:gdLst>
                  <a:gd name="connsiteX0" fmla="*/ 0 w 2177143"/>
                  <a:gd name="connsiteY0" fmla="*/ 0 h 1277257"/>
                  <a:gd name="connsiteX1" fmla="*/ 1538515 w 2177143"/>
                  <a:gd name="connsiteY1" fmla="*/ 0 h 1277257"/>
                  <a:gd name="connsiteX2" fmla="*/ 2177143 w 2177143"/>
                  <a:gd name="connsiteY2" fmla="*/ 638629 h 1277257"/>
                  <a:gd name="connsiteX3" fmla="*/ 1538515 w 2177143"/>
                  <a:gd name="connsiteY3" fmla="*/ 1277257 h 1277257"/>
                  <a:gd name="connsiteX4" fmla="*/ 0 w 2177143"/>
                  <a:gd name="connsiteY4" fmla="*/ 1277257 h 1277257"/>
                  <a:gd name="connsiteX5" fmla="*/ 0 w 2177143"/>
                  <a:gd name="connsiteY5" fmla="*/ 0 h 1277257"/>
                  <a:gd name="connsiteX0" fmla="*/ 0 w 1538515"/>
                  <a:gd name="connsiteY0" fmla="*/ 0 h 1277257"/>
                  <a:gd name="connsiteX1" fmla="*/ 1538515 w 1538515"/>
                  <a:gd name="connsiteY1" fmla="*/ 0 h 1277257"/>
                  <a:gd name="connsiteX2" fmla="*/ 812800 w 1538515"/>
                  <a:gd name="connsiteY2" fmla="*/ 624114 h 1277257"/>
                  <a:gd name="connsiteX3" fmla="*/ 1538515 w 1538515"/>
                  <a:gd name="connsiteY3" fmla="*/ 1277257 h 1277257"/>
                  <a:gd name="connsiteX4" fmla="*/ 0 w 1538515"/>
                  <a:gd name="connsiteY4" fmla="*/ 1277257 h 1277257"/>
                  <a:gd name="connsiteX5" fmla="*/ 0 w 1538515"/>
                  <a:gd name="connsiteY5" fmla="*/ 0 h 1277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8515" h="1277257">
                    <a:moveTo>
                      <a:pt x="0" y="0"/>
                    </a:moveTo>
                    <a:lnTo>
                      <a:pt x="1538515" y="0"/>
                    </a:lnTo>
                    <a:lnTo>
                      <a:pt x="812800" y="624114"/>
                    </a:lnTo>
                    <a:lnTo>
                      <a:pt x="1538515" y="1277257"/>
                    </a:lnTo>
                    <a:lnTo>
                      <a:pt x="0" y="12772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CC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五边形 2"/>
              <p:cNvSpPr/>
              <p:nvPr/>
            </p:nvSpPr>
            <p:spPr>
              <a:xfrm>
                <a:off x="7649027" y="1124856"/>
                <a:ext cx="1538515" cy="1103088"/>
              </a:xfrm>
              <a:custGeom>
                <a:avLst/>
                <a:gdLst>
                  <a:gd name="connsiteX0" fmla="*/ 0 w 2177143"/>
                  <a:gd name="connsiteY0" fmla="*/ 0 h 1277257"/>
                  <a:gd name="connsiteX1" fmla="*/ 1538515 w 2177143"/>
                  <a:gd name="connsiteY1" fmla="*/ 0 h 1277257"/>
                  <a:gd name="connsiteX2" fmla="*/ 2177143 w 2177143"/>
                  <a:gd name="connsiteY2" fmla="*/ 638629 h 1277257"/>
                  <a:gd name="connsiteX3" fmla="*/ 1538515 w 2177143"/>
                  <a:gd name="connsiteY3" fmla="*/ 1277257 h 1277257"/>
                  <a:gd name="connsiteX4" fmla="*/ 0 w 2177143"/>
                  <a:gd name="connsiteY4" fmla="*/ 1277257 h 1277257"/>
                  <a:gd name="connsiteX5" fmla="*/ 0 w 2177143"/>
                  <a:gd name="connsiteY5" fmla="*/ 0 h 1277257"/>
                  <a:gd name="connsiteX0" fmla="*/ 0 w 1538515"/>
                  <a:gd name="connsiteY0" fmla="*/ 0 h 1277257"/>
                  <a:gd name="connsiteX1" fmla="*/ 1538515 w 1538515"/>
                  <a:gd name="connsiteY1" fmla="*/ 0 h 1277257"/>
                  <a:gd name="connsiteX2" fmla="*/ 812800 w 1538515"/>
                  <a:gd name="connsiteY2" fmla="*/ 624114 h 1277257"/>
                  <a:gd name="connsiteX3" fmla="*/ 1538515 w 1538515"/>
                  <a:gd name="connsiteY3" fmla="*/ 1277257 h 1277257"/>
                  <a:gd name="connsiteX4" fmla="*/ 0 w 1538515"/>
                  <a:gd name="connsiteY4" fmla="*/ 1277257 h 1277257"/>
                  <a:gd name="connsiteX5" fmla="*/ 0 w 1538515"/>
                  <a:gd name="connsiteY5" fmla="*/ 0 h 1277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8515" h="1277257">
                    <a:moveTo>
                      <a:pt x="0" y="0"/>
                    </a:moveTo>
                    <a:lnTo>
                      <a:pt x="1538515" y="0"/>
                    </a:lnTo>
                    <a:lnTo>
                      <a:pt x="812800" y="624114"/>
                    </a:lnTo>
                    <a:lnTo>
                      <a:pt x="1538515" y="1277257"/>
                    </a:lnTo>
                    <a:lnTo>
                      <a:pt x="0" y="12772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CC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3831771" y="812800"/>
                <a:ext cx="4528457" cy="110308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直角三角形 5"/>
              <p:cNvSpPr/>
              <p:nvPr/>
            </p:nvSpPr>
            <p:spPr>
              <a:xfrm flipV="1">
                <a:off x="7649027" y="1923144"/>
                <a:ext cx="725713" cy="304800"/>
              </a:xfrm>
              <a:prstGeom prst="rtTriangle">
                <a:avLst/>
              </a:prstGeom>
              <a:solidFill>
                <a:srgbClr val="C798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直角三角形 6"/>
              <p:cNvSpPr/>
              <p:nvPr/>
            </p:nvSpPr>
            <p:spPr>
              <a:xfrm flipH="1" flipV="1">
                <a:off x="3831771" y="1915888"/>
                <a:ext cx="725713" cy="304800"/>
              </a:xfrm>
              <a:prstGeom prst="rtTriangle">
                <a:avLst/>
              </a:prstGeom>
              <a:solidFill>
                <a:srgbClr val="C798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>
              <a:off x="3911600" y="1357093"/>
              <a:ext cx="4368799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3911600" y="391895"/>
              <a:ext cx="4368799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185885" y="711201"/>
              <a:ext cx="674912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3236688" y="1647375"/>
              <a:ext cx="1175655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7743371" y="1676403"/>
              <a:ext cx="1175655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8374740" y="711201"/>
              <a:ext cx="674912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5350326" y="360807"/>
            <a:ext cx="15058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90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93330" y="525583"/>
            <a:ext cx="431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316512" y="1701031"/>
            <a:ext cx="7217234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36000" b="1" dirty="0" smtClean="0">
                <a:solidFill>
                  <a:srgbClr val="FEDB65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90</a:t>
            </a:r>
            <a:endParaRPr lang="zh-CN" altLang="en-US" sz="36000" b="1" dirty="0">
              <a:solidFill>
                <a:srgbClr val="FEDB65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764727" y="2540996"/>
            <a:ext cx="1741714" cy="523220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zh-CN" altLang="en-US" sz="2800" dirty="0" smtClean="0">
                <a:solidFill>
                  <a:srgbClr val="FFDB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我是一个</a:t>
            </a:r>
            <a:endParaRPr lang="zh-CN" altLang="en-US" sz="2800" dirty="0">
              <a:solidFill>
                <a:srgbClr val="FFDB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695783" y="3038545"/>
            <a:ext cx="1719859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zh-CN" altLang="en-US" sz="4000" b="1" dirty="0" smtClean="0">
                <a:solidFill>
                  <a:srgbClr val="FFDB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4000" b="1" dirty="0">
                <a:solidFill>
                  <a:srgbClr val="FFDB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爱心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719409" y="3692446"/>
            <a:ext cx="1719859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zh-CN" altLang="en-US" sz="4000" b="1" dirty="0" smtClean="0">
                <a:solidFill>
                  <a:srgbClr val="FFDB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勤思考</a:t>
            </a:r>
            <a:endParaRPr lang="zh-CN" altLang="en-US" sz="4000" b="1" dirty="0">
              <a:solidFill>
                <a:srgbClr val="FFDB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695784" y="4346347"/>
            <a:ext cx="1719858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zh-CN" altLang="en-US" sz="4000" b="1" dirty="0" smtClean="0">
                <a:solidFill>
                  <a:srgbClr val="FFDB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爱动手</a:t>
            </a:r>
            <a:endParaRPr lang="zh-CN" altLang="en-US" sz="4000" b="1" dirty="0">
              <a:solidFill>
                <a:srgbClr val="FFDB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923307" y="4901910"/>
            <a:ext cx="1349831" cy="14003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8800" dirty="0" smtClean="0">
                <a:solidFill>
                  <a:srgbClr val="FFDB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en-US" sz="8800" dirty="0">
              <a:solidFill>
                <a:srgbClr val="FFDB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21796" y="2599839"/>
            <a:ext cx="1358153" cy="1446550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r>
              <a:rPr lang="zh-CN" altLang="en-US" sz="8800" dirty="0" smtClean="0">
                <a:solidFill>
                  <a:srgbClr val="FFDB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</a:t>
            </a:r>
            <a:endParaRPr lang="zh-CN" altLang="en-US" sz="8800" dirty="0">
              <a:solidFill>
                <a:srgbClr val="FFDB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9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76825" y="4100044"/>
            <a:ext cx="848094" cy="217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4438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6A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018969" y="333831"/>
            <a:ext cx="6168573" cy="1415144"/>
            <a:chOff x="3018969" y="333831"/>
            <a:chExt cx="6168573" cy="1415144"/>
          </a:xfrm>
        </p:grpSpPr>
        <p:grpSp>
          <p:nvGrpSpPr>
            <p:cNvPr id="9" name="组合 8"/>
            <p:cNvGrpSpPr/>
            <p:nvPr/>
          </p:nvGrpSpPr>
          <p:grpSpPr>
            <a:xfrm>
              <a:off x="3018969" y="333831"/>
              <a:ext cx="6168573" cy="1415144"/>
              <a:chOff x="3018969" y="812800"/>
              <a:chExt cx="6168573" cy="1415144"/>
            </a:xfrm>
          </p:grpSpPr>
          <p:sp>
            <p:nvSpPr>
              <p:cNvPr id="16" name="五边形 2"/>
              <p:cNvSpPr/>
              <p:nvPr/>
            </p:nvSpPr>
            <p:spPr>
              <a:xfrm flipH="1">
                <a:off x="3018969" y="1117600"/>
                <a:ext cx="1538515" cy="1103088"/>
              </a:xfrm>
              <a:custGeom>
                <a:avLst/>
                <a:gdLst>
                  <a:gd name="connsiteX0" fmla="*/ 0 w 2177143"/>
                  <a:gd name="connsiteY0" fmla="*/ 0 h 1277257"/>
                  <a:gd name="connsiteX1" fmla="*/ 1538515 w 2177143"/>
                  <a:gd name="connsiteY1" fmla="*/ 0 h 1277257"/>
                  <a:gd name="connsiteX2" fmla="*/ 2177143 w 2177143"/>
                  <a:gd name="connsiteY2" fmla="*/ 638629 h 1277257"/>
                  <a:gd name="connsiteX3" fmla="*/ 1538515 w 2177143"/>
                  <a:gd name="connsiteY3" fmla="*/ 1277257 h 1277257"/>
                  <a:gd name="connsiteX4" fmla="*/ 0 w 2177143"/>
                  <a:gd name="connsiteY4" fmla="*/ 1277257 h 1277257"/>
                  <a:gd name="connsiteX5" fmla="*/ 0 w 2177143"/>
                  <a:gd name="connsiteY5" fmla="*/ 0 h 1277257"/>
                  <a:gd name="connsiteX0" fmla="*/ 0 w 1538515"/>
                  <a:gd name="connsiteY0" fmla="*/ 0 h 1277257"/>
                  <a:gd name="connsiteX1" fmla="*/ 1538515 w 1538515"/>
                  <a:gd name="connsiteY1" fmla="*/ 0 h 1277257"/>
                  <a:gd name="connsiteX2" fmla="*/ 812800 w 1538515"/>
                  <a:gd name="connsiteY2" fmla="*/ 624114 h 1277257"/>
                  <a:gd name="connsiteX3" fmla="*/ 1538515 w 1538515"/>
                  <a:gd name="connsiteY3" fmla="*/ 1277257 h 1277257"/>
                  <a:gd name="connsiteX4" fmla="*/ 0 w 1538515"/>
                  <a:gd name="connsiteY4" fmla="*/ 1277257 h 1277257"/>
                  <a:gd name="connsiteX5" fmla="*/ 0 w 1538515"/>
                  <a:gd name="connsiteY5" fmla="*/ 0 h 1277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8515" h="1277257">
                    <a:moveTo>
                      <a:pt x="0" y="0"/>
                    </a:moveTo>
                    <a:lnTo>
                      <a:pt x="1538515" y="0"/>
                    </a:lnTo>
                    <a:lnTo>
                      <a:pt x="812800" y="624114"/>
                    </a:lnTo>
                    <a:lnTo>
                      <a:pt x="1538515" y="1277257"/>
                    </a:lnTo>
                    <a:lnTo>
                      <a:pt x="0" y="12772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CC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五边形 2"/>
              <p:cNvSpPr/>
              <p:nvPr/>
            </p:nvSpPr>
            <p:spPr>
              <a:xfrm>
                <a:off x="7649027" y="1124856"/>
                <a:ext cx="1538515" cy="1103088"/>
              </a:xfrm>
              <a:custGeom>
                <a:avLst/>
                <a:gdLst>
                  <a:gd name="connsiteX0" fmla="*/ 0 w 2177143"/>
                  <a:gd name="connsiteY0" fmla="*/ 0 h 1277257"/>
                  <a:gd name="connsiteX1" fmla="*/ 1538515 w 2177143"/>
                  <a:gd name="connsiteY1" fmla="*/ 0 h 1277257"/>
                  <a:gd name="connsiteX2" fmla="*/ 2177143 w 2177143"/>
                  <a:gd name="connsiteY2" fmla="*/ 638629 h 1277257"/>
                  <a:gd name="connsiteX3" fmla="*/ 1538515 w 2177143"/>
                  <a:gd name="connsiteY3" fmla="*/ 1277257 h 1277257"/>
                  <a:gd name="connsiteX4" fmla="*/ 0 w 2177143"/>
                  <a:gd name="connsiteY4" fmla="*/ 1277257 h 1277257"/>
                  <a:gd name="connsiteX5" fmla="*/ 0 w 2177143"/>
                  <a:gd name="connsiteY5" fmla="*/ 0 h 1277257"/>
                  <a:gd name="connsiteX0" fmla="*/ 0 w 1538515"/>
                  <a:gd name="connsiteY0" fmla="*/ 0 h 1277257"/>
                  <a:gd name="connsiteX1" fmla="*/ 1538515 w 1538515"/>
                  <a:gd name="connsiteY1" fmla="*/ 0 h 1277257"/>
                  <a:gd name="connsiteX2" fmla="*/ 812800 w 1538515"/>
                  <a:gd name="connsiteY2" fmla="*/ 624114 h 1277257"/>
                  <a:gd name="connsiteX3" fmla="*/ 1538515 w 1538515"/>
                  <a:gd name="connsiteY3" fmla="*/ 1277257 h 1277257"/>
                  <a:gd name="connsiteX4" fmla="*/ 0 w 1538515"/>
                  <a:gd name="connsiteY4" fmla="*/ 1277257 h 1277257"/>
                  <a:gd name="connsiteX5" fmla="*/ 0 w 1538515"/>
                  <a:gd name="connsiteY5" fmla="*/ 0 h 1277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8515" h="1277257">
                    <a:moveTo>
                      <a:pt x="0" y="0"/>
                    </a:moveTo>
                    <a:lnTo>
                      <a:pt x="1538515" y="0"/>
                    </a:lnTo>
                    <a:lnTo>
                      <a:pt x="812800" y="624114"/>
                    </a:lnTo>
                    <a:lnTo>
                      <a:pt x="1538515" y="1277257"/>
                    </a:lnTo>
                    <a:lnTo>
                      <a:pt x="0" y="12772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CC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3831771" y="812800"/>
                <a:ext cx="4528457" cy="110308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直角三角形 18"/>
              <p:cNvSpPr/>
              <p:nvPr/>
            </p:nvSpPr>
            <p:spPr>
              <a:xfrm flipV="1">
                <a:off x="7649027" y="1923144"/>
                <a:ext cx="725713" cy="304800"/>
              </a:xfrm>
              <a:prstGeom prst="rtTriangle">
                <a:avLst/>
              </a:prstGeom>
              <a:solidFill>
                <a:srgbClr val="E5AF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直角三角形 19"/>
              <p:cNvSpPr/>
              <p:nvPr/>
            </p:nvSpPr>
            <p:spPr>
              <a:xfrm flipH="1" flipV="1">
                <a:off x="3831771" y="1915888"/>
                <a:ext cx="725713" cy="304800"/>
              </a:xfrm>
              <a:prstGeom prst="rtTriangle">
                <a:avLst/>
              </a:prstGeom>
              <a:solidFill>
                <a:srgbClr val="E5AF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>
              <a:off x="3911600" y="1357093"/>
              <a:ext cx="4368799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3911600" y="391895"/>
              <a:ext cx="4368799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3185885" y="711201"/>
              <a:ext cx="674912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3236688" y="1647375"/>
              <a:ext cx="1175655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743371" y="1676403"/>
              <a:ext cx="1175655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374740" y="711201"/>
              <a:ext cx="674912" cy="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/>
          <p:cNvSpPr txBox="1"/>
          <p:nvPr/>
        </p:nvSpPr>
        <p:spPr>
          <a:xfrm>
            <a:off x="5138055" y="319321"/>
            <a:ext cx="193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018969" y="1966689"/>
            <a:ext cx="671285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5000" b="1" dirty="0">
                <a:solidFill>
                  <a:srgbClr val="FFDB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336798" y="2366799"/>
            <a:ext cx="6821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DB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endParaRPr lang="en-US" altLang="zh-CN" sz="3200" b="1" dirty="0" smtClean="0">
              <a:solidFill>
                <a:srgbClr val="FFDB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 dirty="0" smtClean="0">
                <a:solidFill>
                  <a:srgbClr val="FFDB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</a:t>
            </a:r>
            <a:endParaRPr lang="en-US" altLang="zh-CN" sz="3200" b="1" dirty="0" smtClean="0">
              <a:solidFill>
                <a:srgbClr val="FFDB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 dirty="0" smtClean="0">
                <a:solidFill>
                  <a:srgbClr val="FFDB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</a:t>
            </a:r>
            <a:endParaRPr lang="zh-CN" altLang="en-US" sz="3200" b="1" dirty="0">
              <a:solidFill>
                <a:srgbClr val="FFDB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169228" y="5545339"/>
            <a:ext cx="4880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DB6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请输入各种文字文字文字</a:t>
            </a:r>
            <a:endParaRPr lang="zh-CN" altLang="en-US" sz="3200" b="1" dirty="0">
              <a:solidFill>
                <a:srgbClr val="FFDB6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08205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1625600"/>
          </a:xfrm>
          <a:prstGeom prst="rect">
            <a:avLst/>
          </a:prstGeom>
          <a:solidFill>
            <a:srgbClr val="229F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897086" y="2457789"/>
            <a:ext cx="43978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校内校外</a:t>
            </a:r>
            <a:endParaRPr lang="en-US" altLang="zh-CN" sz="6000" b="1" dirty="0" smtClean="0">
              <a:solidFill>
                <a:srgbClr val="229F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8000" b="1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  <a:endParaRPr lang="zh-CN" altLang="en-US" sz="8000" b="1" dirty="0">
              <a:solidFill>
                <a:srgbClr val="229F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588000" y="5558971"/>
            <a:ext cx="1016000" cy="1016000"/>
            <a:chOff x="5225143" y="5558971"/>
            <a:chExt cx="1016000" cy="1016000"/>
          </a:xfrm>
        </p:grpSpPr>
        <p:sp>
          <p:nvSpPr>
            <p:cNvPr id="4" name="椭圆 3"/>
            <p:cNvSpPr/>
            <p:nvPr/>
          </p:nvSpPr>
          <p:spPr>
            <a:xfrm>
              <a:off x="5225143" y="5558971"/>
              <a:ext cx="1016000" cy="1016000"/>
            </a:xfrm>
            <a:prstGeom prst="ellipse">
              <a:avLst/>
            </a:prstGeom>
            <a:solidFill>
              <a:srgbClr val="229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5454221" y="5870062"/>
              <a:ext cx="557845" cy="48090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7784851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337143" cy="3392488"/>
          </a:xfrm>
          <a:prstGeom prst="rect">
            <a:avLst/>
          </a:prstGeom>
          <a:solidFill>
            <a:srgbClr val="229F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392488"/>
            <a:ext cx="12337143" cy="3465512"/>
          </a:xfrm>
          <a:prstGeom prst="rect">
            <a:avLst/>
          </a:prstGeom>
          <a:solidFill>
            <a:srgbClr val="1F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696856" y="0"/>
            <a:ext cx="943429" cy="9434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001485" y="943429"/>
            <a:ext cx="2119086" cy="21190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899230" y="535101"/>
            <a:ext cx="2979056" cy="135175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9102728" y="3722461"/>
            <a:ext cx="2119086" cy="21190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2772229" y="2514827"/>
            <a:ext cx="6654798" cy="205331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6045840" y="5196114"/>
            <a:ext cx="3519942" cy="166188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089213" y="1143744"/>
            <a:ext cx="21380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 </a:t>
            </a:r>
            <a:r>
              <a:rPr lang="en-US" altLang="zh-CN" sz="24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4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2400" dirty="0" smtClean="0">
              <a:solidFill>
                <a:srgbClr val="206A9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</a:t>
            </a:r>
            <a:endParaRPr lang="en-US" altLang="zh-CN" sz="2400" dirty="0" smtClean="0">
              <a:solidFill>
                <a:srgbClr val="206A9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40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 </a:t>
            </a:r>
            <a:r>
              <a:rPr lang="en-US" altLang="zh-CN" sz="24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400" dirty="0">
              <a:solidFill>
                <a:srgbClr val="206A9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64966" y="1565031"/>
            <a:ext cx="2700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担任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班长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478054" y="4181839"/>
            <a:ext cx="1631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320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320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320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3200" dirty="0">
              <a:solidFill>
                <a:srgbClr val="206A9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47986" y="4488228"/>
            <a:ext cx="5803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优秀活动策划</a:t>
            </a:r>
            <a:r>
              <a:rPr lang="zh-CN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大赛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志愿者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07393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6" grpId="0"/>
      <p:bldP spid="9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3392488"/>
          </a:xfrm>
          <a:prstGeom prst="rect">
            <a:avLst/>
          </a:prstGeom>
          <a:solidFill>
            <a:srgbClr val="1D8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392488"/>
            <a:ext cx="12192000" cy="3465512"/>
          </a:xfrm>
          <a:prstGeom prst="rect">
            <a:avLst/>
          </a:prstGeom>
          <a:solidFill>
            <a:srgbClr val="1A78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982663" y="887602"/>
            <a:ext cx="2119086" cy="21190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089080" y="3722461"/>
            <a:ext cx="2119086" cy="21190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661314" y="-27296"/>
            <a:ext cx="3407390" cy="1512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stCxn id="4" idx="5"/>
          </p:cNvCxnSpPr>
          <p:nvPr/>
        </p:nvCxnSpPr>
        <p:spPr>
          <a:xfrm>
            <a:off x="2791416" y="2696355"/>
            <a:ext cx="6565991" cy="158758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6421505" y="5287682"/>
            <a:ext cx="3006221" cy="105952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380884" y="1427008"/>
            <a:ext cx="14417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3200" dirty="0">
              <a:solidFill>
                <a:srgbClr val="206A9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06080" y="1668149"/>
            <a:ext cx="3542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某某公司实习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427726" y="4181839"/>
            <a:ext cx="1545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3200" dirty="0">
              <a:solidFill>
                <a:srgbClr val="206A9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3027" y="4213602"/>
            <a:ext cx="5980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</a:t>
            </a:r>
            <a:r>
              <a:rPr lang="zh-CN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志</a:t>
            </a:r>
            <a:r>
              <a:rPr lang="zh-CN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愿者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587773" y="5914571"/>
            <a:ext cx="943429" cy="9434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072497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/>
      <p:bldP spid="12" grpId="0"/>
      <p:bldP spid="13" grpId="0"/>
      <p:bldP spid="6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1625600"/>
          </a:xfrm>
          <a:prstGeom prst="rect">
            <a:avLst/>
          </a:prstGeom>
          <a:solidFill>
            <a:srgbClr val="229F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991216" y="2930566"/>
            <a:ext cx="43978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获奖</a:t>
            </a:r>
            <a:r>
              <a:rPr lang="zh-CN" altLang="en-US" sz="5400" b="1" dirty="0" smtClean="0">
                <a:solidFill>
                  <a:srgbClr val="229FD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经历</a:t>
            </a:r>
            <a:endParaRPr lang="zh-CN" altLang="en-US" sz="5400" b="1" dirty="0">
              <a:solidFill>
                <a:srgbClr val="229FD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88000" y="5558971"/>
            <a:ext cx="1016000" cy="1016000"/>
            <a:chOff x="5225143" y="5558971"/>
            <a:chExt cx="1016000" cy="1016000"/>
          </a:xfrm>
        </p:grpSpPr>
        <p:sp>
          <p:nvSpPr>
            <p:cNvPr id="5" name="椭圆 4"/>
            <p:cNvSpPr/>
            <p:nvPr/>
          </p:nvSpPr>
          <p:spPr>
            <a:xfrm>
              <a:off x="5225143" y="5558971"/>
              <a:ext cx="1016000" cy="1016000"/>
            </a:xfrm>
            <a:prstGeom prst="ellipse">
              <a:avLst/>
            </a:prstGeom>
            <a:solidFill>
              <a:srgbClr val="229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>
              <a:off x="5454221" y="5870062"/>
              <a:ext cx="557845" cy="48090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4590011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337143" cy="3392488"/>
          </a:xfrm>
          <a:prstGeom prst="rect">
            <a:avLst/>
          </a:prstGeom>
          <a:solidFill>
            <a:srgbClr val="229F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392488"/>
            <a:ext cx="12337143" cy="3465512"/>
          </a:xfrm>
          <a:prstGeom prst="rect">
            <a:avLst/>
          </a:prstGeom>
          <a:solidFill>
            <a:srgbClr val="1F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696856" y="0"/>
            <a:ext cx="943429" cy="9434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001485" y="943429"/>
            <a:ext cx="2119086" cy="21190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899230" y="535101"/>
            <a:ext cx="2979056" cy="135175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9102728" y="3722461"/>
            <a:ext cx="2119086" cy="211908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2772229" y="2514827"/>
            <a:ext cx="6654798" cy="205331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6045840" y="5196114"/>
            <a:ext cx="3519942" cy="166188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201590" y="1474003"/>
            <a:ext cx="21380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 </a:t>
            </a:r>
            <a:r>
              <a:rPr lang="zh-CN" altLang="en-US" sz="24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4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2400" dirty="0" smtClean="0">
              <a:solidFill>
                <a:srgbClr val="206A9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86814" y="1504152"/>
            <a:ext cx="5498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</a:t>
            </a:r>
            <a:r>
              <a:rPr lang="zh-CN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大赛“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等奖”</a:t>
            </a:r>
            <a:endParaRPr lang="zh-CN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124010" y="4147178"/>
            <a:ext cx="2386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en-US" altLang="zh-CN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8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32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en-US" altLang="zh-CN" sz="40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en-US" altLang="zh-CN" sz="3200" dirty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8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 dirty="0" smtClean="0">
                <a:solidFill>
                  <a:srgbClr val="206A9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800" dirty="0">
              <a:solidFill>
                <a:srgbClr val="206A9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86814" y="4488228"/>
            <a:ext cx="4289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总成绩第一名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1990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6" grpId="0"/>
      <p:bldP spid="9" grpId="0"/>
      <p:bldP spid="13" grpId="0"/>
      <p:bldP spid="1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218</Words>
  <Application>Microsoft Office PowerPoint</Application>
  <PresentationFormat>自定义</PresentationFormat>
  <Paragraphs>71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l630-06s</dc:creator>
  <cp:lastModifiedBy>ABC</cp:lastModifiedBy>
  <cp:revision>40</cp:revision>
  <dcterms:created xsi:type="dcterms:W3CDTF">2014-03-04T14:02:12Z</dcterms:created>
  <dcterms:modified xsi:type="dcterms:W3CDTF">2014-06-04T14:11:49Z</dcterms:modified>
</cp:coreProperties>
</file>