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4" r:id="rId1"/>
  </p:sldMasterIdLst>
  <p:sldIdLst>
    <p:sldId id="256" r:id="rId2"/>
    <p:sldId id="266" r:id="rId3"/>
    <p:sldId id="267" r:id="rId4"/>
    <p:sldId id="272" r:id="rId5"/>
    <p:sldId id="269" r:id="rId6"/>
    <p:sldId id="273" r:id="rId7"/>
    <p:sldId id="274" r:id="rId8"/>
    <p:sldId id="270" r:id="rId9"/>
    <p:sldId id="277" r:id="rId10"/>
    <p:sldId id="276" r:id="rId11"/>
    <p:sldId id="271" r:id="rId12"/>
    <p:sldId id="275" r:id="rId13"/>
    <p:sldId id="278" r:id="rId14"/>
    <p:sldId id="281" r:id="rId15"/>
    <p:sldId id="282" r:id="rId16"/>
    <p:sldId id="280" r:id="rId17"/>
    <p:sldId id="283" r:id="rId18"/>
    <p:sldId id="284" r:id="rId19"/>
    <p:sldId id="285" r:id="rId20"/>
    <p:sldId id="279" r:id="rId21"/>
    <p:sldId id="286" r:id="rId22"/>
    <p:sldId id="287" r:id="rId23"/>
  </p:sldIdLst>
  <p:sldSz cx="9144000" cy="6858000" type="screen4x3"/>
  <p:notesSz cx="6858000" cy="9144000"/>
  <p:embeddedFontLst>
    <p:embeddedFont>
      <p:font typeface="张海山锐谐体" panose="02000000000000000000" charset="-122"/>
      <p:regular r:id="rId24"/>
    </p:embeddedFont>
    <p:embeddedFont>
      <p:font typeface="Calibri" panose="020F0502020204030204" pitchFamily="34" charset="0"/>
      <p:regular r:id="rId25"/>
      <p:bold r:id="rId26"/>
      <p:italic r:id="rId27"/>
      <p:boldItalic r:id="rId28"/>
    </p:embeddedFont>
    <p:embeddedFont>
      <p:font typeface="华文楷体" panose="02010600040101010101" pitchFamily="2" charset="-122"/>
      <p:regular r:id="rId29"/>
    </p:embeddedFont>
    <p:embeddedFont>
      <p:font typeface="微软雅黑" panose="020B0503020204020204" pitchFamily="34" charset="-122"/>
      <p:regular r:id="rId30"/>
      <p:bold r:id="rId31"/>
    </p:embeddedFont>
    <p:embeddedFont>
      <p:font typeface="方正超粗黑简体" panose="03000509000000000000" pitchFamily="65" charset="-122"/>
      <p:regular r:id="rId32"/>
    </p:embeddedFont>
    <p:embeddedFont>
      <p:font typeface="方正综艺简体" panose="02010609030101010101" pitchFamily="1" charset="-122"/>
      <p:regular r:id="rId33"/>
    </p:embeddedFont>
  </p:embeddedFontLst>
  <p:defaultTex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B7F03"/>
    <a:srgbClr val="FF9933"/>
    <a:srgbClr val="800000"/>
    <a:srgbClr val="AC0000"/>
    <a:srgbClr val="9E0000"/>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p:scale>
          <a:sx n="66" d="100"/>
          <a:sy n="66" d="100"/>
        </p:scale>
        <p:origin x="-1506" y="-2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5.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91" y="2130426"/>
            <a:ext cx="777222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780" y="3886200"/>
            <a:ext cx="6400443"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A3499733-B81F-4BE8-B8EF-802302EA4DC6}" type="datetimeFigureOut">
              <a:rPr lang="zh-CN" altLang="en-US" smtClean="0"/>
              <a:pPr>
                <a:defRPr/>
              </a:pPr>
              <a:t>2013/11/18</a:t>
            </a:fld>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34FC23A9-0908-4F83-B5C9-2F1FE804365F}" type="slidenum">
              <a:rPr lang="zh-CN" altLang="en-US" smtClean="0"/>
              <a:pPr>
                <a:defRPr/>
              </a:pPr>
              <a:t>‹#›</a:t>
            </a:fld>
            <a:endParaRPr lang="zh-CN" altLang="en-US"/>
          </a:p>
        </p:txBody>
      </p:sp>
    </p:spTree>
    <p:extLst>
      <p:ext uri="{BB962C8B-B14F-4D97-AF65-F5344CB8AC3E}">
        <p14:creationId xmlns:p14="http://schemas.microsoft.com/office/powerpoint/2010/main" val="2615848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799232EC-7ED5-4F72-8084-503164A345A2}" type="datetimeFigureOut">
              <a:rPr lang="zh-CN" altLang="en-US" smtClean="0"/>
              <a:pPr>
                <a:defRPr/>
              </a:pPr>
              <a:t>2013/11/18</a:t>
            </a:fld>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0E46E3C6-CAF8-4A80-8FAE-227EB0EA1157}" type="slidenum">
              <a:rPr lang="zh-CN" altLang="en-US" smtClean="0"/>
              <a:pPr>
                <a:defRPr/>
              </a:pPr>
              <a:t>‹#›</a:t>
            </a:fld>
            <a:endParaRPr lang="zh-CN" altLang="en-US"/>
          </a:p>
        </p:txBody>
      </p:sp>
    </p:spTree>
    <p:extLst>
      <p:ext uri="{BB962C8B-B14F-4D97-AF65-F5344CB8AC3E}">
        <p14:creationId xmlns:p14="http://schemas.microsoft.com/office/powerpoint/2010/main" val="2298072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265" y="274639"/>
            <a:ext cx="2056477"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60" y="274639"/>
            <a:ext cx="6058689"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7F5908F8-22F2-4A7A-89C9-20FE237190C7}" type="datetimeFigureOut">
              <a:rPr lang="zh-CN" altLang="en-US" smtClean="0"/>
              <a:pPr>
                <a:defRPr/>
              </a:pPr>
              <a:t>2013/11/18</a:t>
            </a:fld>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4ED2E465-B5EC-41DE-A791-D86036A7E4D2}" type="slidenum">
              <a:rPr lang="zh-CN" altLang="en-US" smtClean="0"/>
              <a:pPr>
                <a:defRPr/>
              </a:pPr>
              <a:t>‹#›</a:t>
            </a:fld>
            <a:endParaRPr lang="zh-CN" altLang="en-US"/>
          </a:p>
        </p:txBody>
      </p:sp>
    </p:spTree>
    <p:extLst>
      <p:ext uri="{BB962C8B-B14F-4D97-AF65-F5344CB8AC3E}">
        <p14:creationId xmlns:p14="http://schemas.microsoft.com/office/powerpoint/2010/main" val="119573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27615E27-0505-4246-8246-629C89876669}" type="datetimeFigureOut">
              <a:rPr lang="zh-CN" altLang="en-US" smtClean="0"/>
              <a:pPr>
                <a:defRPr/>
              </a:pPr>
              <a:t>2013/11/18</a:t>
            </a:fld>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BA439087-9C8F-49A6-B27B-590C80DD6945}" type="slidenum">
              <a:rPr lang="zh-CN" altLang="en-US" smtClean="0"/>
              <a:pPr>
                <a:defRPr/>
              </a:pPr>
              <a:t>‹#›</a:t>
            </a:fld>
            <a:endParaRPr lang="zh-CN" altLang="en-US"/>
          </a:p>
        </p:txBody>
      </p:sp>
    </p:spTree>
    <p:extLst>
      <p:ext uri="{BB962C8B-B14F-4D97-AF65-F5344CB8AC3E}">
        <p14:creationId xmlns:p14="http://schemas.microsoft.com/office/powerpoint/2010/main" val="2100494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805" y="4406901"/>
            <a:ext cx="7772221" cy="1362075"/>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805" y="2906713"/>
            <a:ext cx="7772221" cy="1500187"/>
          </a:xfrm>
        </p:spPr>
        <p:txBody>
          <a:bodyPr anchor="b"/>
          <a:lstStyle>
            <a:lvl1pPr marL="0" indent="0">
              <a:buNone/>
              <a:defRPr sz="1500"/>
            </a:lvl1pPr>
            <a:lvl2pPr marL="342900" indent="0">
              <a:buNone/>
              <a:defRPr sz="1400"/>
            </a:lvl2pPr>
            <a:lvl3pPr marL="685800" indent="0">
              <a:buNone/>
              <a:defRPr sz="1200"/>
            </a:lvl3pPr>
            <a:lvl4pPr marL="1028700" indent="0">
              <a:buNone/>
              <a:defRPr sz="1100"/>
            </a:lvl4pPr>
            <a:lvl5pPr marL="1371600" indent="0">
              <a:buNone/>
              <a:defRPr sz="1100"/>
            </a:lvl5pPr>
            <a:lvl6pPr marL="1714500" indent="0">
              <a:buNone/>
              <a:defRPr sz="1100"/>
            </a:lvl6pPr>
            <a:lvl7pPr marL="2057400" indent="0">
              <a:buNone/>
              <a:defRPr sz="1100"/>
            </a:lvl7pPr>
            <a:lvl8pPr marL="2400300" indent="0">
              <a:buNone/>
              <a:defRPr sz="1100"/>
            </a:lvl8pPr>
            <a:lvl9pPr marL="2743200" indent="0">
              <a:buNone/>
              <a:defRPr sz="11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fld id="{48C44202-B15E-4F8A-A33C-6EF4D2BCD305}" type="datetimeFigureOut">
              <a:rPr lang="zh-CN" altLang="en-US" smtClean="0"/>
              <a:pPr>
                <a:defRPr/>
              </a:pPr>
              <a:t>2013/11/18</a:t>
            </a:fld>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6"/>
          <p:cNvSpPr>
            <a:spLocks noGrp="1" noChangeArrowheads="1"/>
          </p:cNvSpPr>
          <p:nvPr>
            <p:ph type="sldNum" sz="quarter" idx="12"/>
          </p:nvPr>
        </p:nvSpPr>
        <p:spPr>
          <a:ln/>
        </p:spPr>
        <p:txBody>
          <a:bodyPr/>
          <a:lstStyle>
            <a:lvl1pPr>
              <a:defRPr/>
            </a:lvl1pPr>
          </a:lstStyle>
          <a:p>
            <a:pPr>
              <a:defRPr/>
            </a:pPr>
            <a:fld id="{42A1C14A-E1A6-46CD-9728-4D9FC7CA91A2}" type="slidenum">
              <a:rPr lang="zh-CN" altLang="en-US" smtClean="0"/>
              <a:pPr>
                <a:defRPr/>
              </a:pPr>
              <a:t>‹#›</a:t>
            </a:fld>
            <a:endParaRPr lang="zh-CN" altLang="en-US"/>
          </a:p>
        </p:txBody>
      </p:sp>
    </p:spTree>
    <p:extLst>
      <p:ext uri="{BB962C8B-B14F-4D97-AF65-F5344CB8AC3E}">
        <p14:creationId xmlns:p14="http://schemas.microsoft.com/office/powerpoint/2010/main" val="2116704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60" y="1600201"/>
            <a:ext cx="4056988" cy="4525963"/>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8562" y="1600201"/>
            <a:ext cx="4058178" cy="4525963"/>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413A84EE-1E68-43DB-A29E-ADB3F861C931}" type="datetimeFigureOut">
              <a:rPr lang="zh-CN" altLang="en-US" smtClean="0"/>
              <a:pPr>
                <a:defRPr/>
              </a:pPr>
              <a:t>2013/11/18</a:t>
            </a:fld>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a:ln/>
        </p:spPr>
        <p:txBody>
          <a:bodyPr/>
          <a:lstStyle>
            <a:lvl1pPr>
              <a:defRPr/>
            </a:lvl1pPr>
          </a:lstStyle>
          <a:p>
            <a:pPr>
              <a:defRPr/>
            </a:pPr>
            <a:fld id="{C3B837A7-A185-4912-BD9D-58F62B0C0225}" type="slidenum">
              <a:rPr lang="zh-CN" altLang="en-US" smtClean="0"/>
              <a:pPr>
                <a:defRPr/>
              </a:pPr>
              <a:t>‹#›</a:t>
            </a:fld>
            <a:endParaRPr lang="zh-CN" altLang="en-US"/>
          </a:p>
        </p:txBody>
      </p:sp>
    </p:spTree>
    <p:extLst>
      <p:ext uri="{BB962C8B-B14F-4D97-AF65-F5344CB8AC3E}">
        <p14:creationId xmlns:p14="http://schemas.microsoft.com/office/powerpoint/2010/main" val="530199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60" y="1535113"/>
            <a:ext cx="4040317" cy="639763"/>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60" y="2174875"/>
            <a:ext cx="4040317" cy="3951288"/>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235" y="1535113"/>
            <a:ext cx="4041507" cy="639763"/>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235" y="2174875"/>
            <a:ext cx="4041507" cy="3951288"/>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8DE96262-F7D0-44A4-88E7-09F66346C469}" type="datetimeFigureOut">
              <a:rPr lang="zh-CN" altLang="en-US" smtClean="0"/>
              <a:pPr>
                <a:defRPr/>
              </a:pPr>
              <a:t>2013/11/18</a:t>
            </a:fld>
            <a:endParaRPr lang="zh-CN"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6"/>
          <p:cNvSpPr>
            <a:spLocks noGrp="1" noChangeArrowheads="1"/>
          </p:cNvSpPr>
          <p:nvPr>
            <p:ph type="sldNum" sz="quarter" idx="12"/>
          </p:nvPr>
        </p:nvSpPr>
        <p:spPr>
          <a:ln/>
        </p:spPr>
        <p:txBody>
          <a:bodyPr/>
          <a:lstStyle>
            <a:lvl1pPr>
              <a:defRPr/>
            </a:lvl1pPr>
          </a:lstStyle>
          <a:p>
            <a:pPr>
              <a:defRPr/>
            </a:pPr>
            <a:fld id="{0F112CC9-D830-4885-A5B0-15103EB89C45}" type="slidenum">
              <a:rPr lang="zh-CN" altLang="en-US" smtClean="0"/>
              <a:pPr>
                <a:defRPr/>
              </a:pPr>
              <a:t>‹#›</a:t>
            </a:fld>
            <a:endParaRPr lang="zh-CN" altLang="en-US"/>
          </a:p>
        </p:txBody>
      </p:sp>
    </p:spTree>
    <p:extLst>
      <p:ext uri="{BB962C8B-B14F-4D97-AF65-F5344CB8AC3E}">
        <p14:creationId xmlns:p14="http://schemas.microsoft.com/office/powerpoint/2010/main" val="1215478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E671A85D-546D-48E4-8B0C-7FB7C0B37EF9}" type="datetimeFigureOut">
              <a:rPr lang="zh-CN" altLang="en-US" smtClean="0"/>
              <a:pPr>
                <a:defRPr/>
              </a:pPr>
              <a:t>2013/11/18</a:t>
            </a:fld>
            <a:endParaRPr lang="zh-CN"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6"/>
          <p:cNvSpPr>
            <a:spLocks noGrp="1" noChangeArrowheads="1"/>
          </p:cNvSpPr>
          <p:nvPr>
            <p:ph type="sldNum" sz="quarter" idx="12"/>
          </p:nvPr>
        </p:nvSpPr>
        <p:spPr>
          <a:ln/>
        </p:spPr>
        <p:txBody>
          <a:bodyPr/>
          <a:lstStyle>
            <a:lvl1pPr>
              <a:defRPr/>
            </a:lvl1pPr>
          </a:lstStyle>
          <a:p>
            <a:pPr>
              <a:defRPr/>
            </a:pPr>
            <a:fld id="{5C97DE77-E76B-4689-8D27-84456A894D31}" type="slidenum">
              <a:rPr lang="zh-CN" altLang="en-US" smtClean="0"/>
              <a:pPr>
                <a:defRPr/>
              </a:pPr>
              <a:t>‹#›</a:t>
            </a:fld>
            <a:endParaRPr lang="zh-CN" altLang="en-US"/>
          </a:p>
        </p:txBody>
      </p:sp>
    </p:spTree>
    <p:extLst>
      <p:ext uri="{BB962C8B-B14F-4D97-AF65-F5344CB8AC3E}">
        <p14:creationId xmlns:p14="http://schemas.microsoft.com/office/powerpoint/2010/main" val="1302301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55D34880-FB74-4B74-93BF-32B39E9AC97B}" type="datetimeFigureOut">
              <a:rPr lang="zh-CN" altLang="en-US" smtClean="0"/>
              <a:pPr>
                <a:defRPr/>
              </a:pPr>
              <a:t>2013/11/18</a:t>
            </a:fld>
            <a:endParaRPr lang="zh-CN"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6"/>
          <p:cNvSpPr>
            <a:spLocks noGrp="1" noChangeArrowheads="1"/>
          </p:cNvSpPr>
          <p:nvPr>
            <p:ph type="sldNum" sz="quarter" idx="12"/>
          </p:nvPr>
        </p:nvSpPr>
        <p:spPr>
          <a:ln/>
        </p:spPr>
        <p:txBody>
          <a:bodyPr/>
          <a:lstStyle>
            <a:lvl1pPr>
              <a:defRPr/>
            </a:lvl1pPr>
          </a:lstStyle>
          <a:p>
            <a:pPr>
              <a:defRPr/>
            </a:pPr>
            <a:fld id="{00655AD9-E554-402D-B9C2-F88895356D5D}" type="slidenum">
              <a:rPr lang="zh-CN" altLang="en-US" smtClean="0"/>
              <a:pPr>
                <a:defRPr/>
              </a:pPr>
              <a:t>‹#›</a:t>
            </a:fld>
            <a:endParaRPr lang="zh-CN" altLang="en-US"/>
          </a:p>
        </p:txBody>
      </p:sp>
    </p:spTree>
    <p:extLst>
      <p:ext uri="{BB962C8B-B14F-4D97-AF65-F5344CB8AC3E}">
        <p14:creationId xmlns:p14="http://schemas.microsoft.com/office/powerpoint/2010/main" val="2682733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60" y="273049"/>
            <a:ext cx="3007910" cy="1162051"/>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4723" y="273052"/>
            <a:ext cx="5112019"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60" y="1435102"/>
            <a:ext cx="3007910" cy="4691063"/>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F78173EC-2EDB-4BA8-A6F0-7621579D48F4}" type="datetimeFigureOut">
              <a:rPr lang="zh-CN" altLang="en-US" smtClean="0"/>
              <a:pPr>
                <a:defRPr/>
              </a:pPr>
              <a:t>2013/11/18</a:t>
            </a:fld>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a:ln/>
        </p:spPr>
        <p:txBody>
          <a:bodyPr/>
          <a:lstStyle>
            <a:lvl1pPr>
              <a:defRPr/>
            </a:lvl1pPr>
          </a:lstStyle>
          <a:p>
            <a:pPr>
              <a:defRPr/>
            </a:pPr>
            <a:fld id="{DBFE310B-4CED-41BE-A0A8-724CC2AFB20D}" type="slidenum">
              <a:rPr lang="zh-CN" altLang="en-US" smtClean="0"/>
              <a:pPr>
                <a:defRPr/>
              </a:pPr>
              <a:t>‹#›</a:t>
            </a:fld>
            <a:endParaRPr lang="zh-CN" altLang="en-US"/>
          </a:p>
        </p:txBody>
      </p:sp>
    </p:spTree>
    <p:extLst>
      <p:ext uri="{BB962C8B-B14F-4D97-AF65-F5344CB8AC3E}">
        <p14:creationId xmlns:p14="http://schemas.microsoft.com/office/powerpoint/2010/main" val="2544971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124" y="4800600"/>
            <a:ext cx="5487114" cy="566739"/>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124" y="612775"/>
            <a:ext cx="5487114"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smtClean="0"/>
              <a:t>单击图标添加图片</a:t>
            </a:r>
          </a:p>
        </p:txBody>
      </p:sp>
      <p:sp>
        <p:nvSpPr>
          <p:cNvPr id="4" name="文本占位符 3"/>
          <p:cNvSpPr>
            <a:spLocks noGrp="1"/>
          </p:cNvSpPr>
          <p:nvPr>
            <p:ph type="body" sz="half" idx="2"/>
          </p:nvPr>
        </p:nvSpPr>
        <p:spPr>
          <a:xfrm>
            <a:off x="1792124" y="5367338"/>
            <a:ext cx="5487114" cy="804863"/>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9B5D3D61-0F51-4AFA-8CDE-D5B0A495C20A}" type="datetimeFigureOut">
              <a:rPr lang="zh-CN" altLang="en-US" smtClean="0"/>
              <a:pPr>
                <a:defRPr/>
              </a:pPr>
              <a:t>2013/11/18</a:t>
            </a:fld>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6"/>
          <p:cNvSpPr>
            <a:spLocks noGrp="1" noChangeArrowheads="1"/>
          </p:cNvSpPr>
          <p:nvPr>
            <p:ph type="sldNum" sz="quarter" idx="12"/>
          </p:nvPr>
        </p:nvSpPr>
        <p:spPr>
          <a:ln/>
        </p:spPr>
        <p:txBody>
          <a:bodyPr/>
          <a:lstStyle>
            <a:lvl1pPr>
              <a:defRPr/>
            </a:lvl1pPr>
          </a:lstStyle>
          <a:p>
            <a:pPr>
              <a:defRPr/>
            </a:pPr>
            <a:fld id="{AC768FA9-C218-4B2E-AA76-F829F2C60AD4}" type="slidenum">
              <a:rPr lang="zh-CN" altLang="en-US" smtClean="0"/>
              <a:pPr>
                <a:defRPr/>
              </a:pPr>
              <a:t>‹#›</a:t>
            </a:fld>
            <a:endParaRPr lang="zh-CN" altLang="en-US"/>
          </a:p>
        </p:txBody>
      </p:sp>
    </p:spTree>
    <p:extLst>
      <p:ext uri="{BB962C8B-B14F-4D97-AF65-F5344CB8AC3E}">
        <p14:creationId xmlns:p14="http://schemas.microsoft.com/office/powerpoint/2010/main" val="2036578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2">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61" y="274639"/>
            <a:ext cx="8229481"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bodyPr>
          <a:lstStyle/>
          <a:p>
            <a:pPr lvl="0"/>
            <a:r>
              <a:rPr lang="zh-CN" altLang="zh-CN" smtClean="0"/>
              <a:t>单击此处编辑母版标题样式</a:t>
            </a:r>
          </a:p>
        </p:txBody>
      </p:sp>
      <p:sp>
        <p:nvSpPr>
          <p:cNvPr id="1027" name="Rectangle 3"/>
          <p:cNvSpPr>
            <a:spLocks noGrp="1" noChangeArrowheads="1"/>
          </p:cNvSpPr>
          <p:nvPr>
            <p:ph type="body" idx="1"/>
          </p:nvPr>
        </p:nvSpPr>
        <p:spPr bwMode="auto">
          <a:xfrm>
            <a:off x="457261" y="1600201"/>
            <a:ext cx="8229481"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028" name="Rectangle 4"/>
          <p:cNvSpPr>
            <a:spLocks noGrp="1" noChangeArrowheads="1"/>
          </p:cNvSpPr>
          <p:nvPr>
            <p:ph type="dt" sz="half" idx="2"/>
          </p:nvPr>
        </p:nvSpPr>
        <p:spPr bwMode="auto">
          <a:xfrm>
            <a:off x="457259" y="6245225"/>
            <a:ext cx="2133878" cy="476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t" anchorCtr="0" compatLnSpc="1">
            <a:prstTxWarp prst="textNoShape">
              <a:avLst/>
            </a:prstTxWarp>
          </a:bodyPr>
          <a:lstStyle>
            <a:lvl1pPr>
              <a:defRPr sz="1100">
                <a:latin typeface="Arial" pitchFamily="34" charset="0"/>
                <a:ea typeface="宋体" pitchFamily="2" charset="-122"/>
              </a:defRPr>
            </a:lvl1pPr>
          </a:lstStyle>
          <a:p>
            <a:pPr>
              <a:defRPr/>
            </a:pPr>
            <a:fld id="{F46CB4C3-FFF3-4708-BBD5-77F20E977903}" type="datetimeFigureOut">
              <a:rPr lang="zh-CN" altLang="en-US" smtClean="0"/>
              <a:pPr>
                <a:defRPr/>
              </a:pPr>
              <a:t>2013/11/18</a:t>
            </a:fld>
            <a:endParaRPr lang="zh-CN" altLang="en-US"/>
          </a:p>
        </p:txBody>
      </p:sp>
      <p:sp>
        <p:nvSpPr>
          <p:cNvPr id="1029" name="Rectangle 5"/>
          <p:cNvSpPr>
            <a:spLocks noGrp="1" noChangeArrowheads="1"/>
          </p:cNvSpPr>
          <p:nvPr>
            <p:ph type="ftr" sz="quarter" idx="3"/>
          </p:nvPr>
        </p:nvSpPr>
        <p:spPr bwMode="auto">
          <a:xfrm>
            <a:off x="3124608" y="6245225"/>
            <a:ext cx="2894787" cy="476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t" anchorCtr="0" compatLnSpc="1">
            <a:prstTxWarp prst="textNoShape">
              <a:avLst/>
            </a:prstTxWarp>
          </a:bodyPr>
          <a:lstStyle>
            <a:lvl1pPr algn="ctr">
              <a:defRPr sz="1100">
                <a:latin typeface="Arial" pitchFamily="34" charset="0"/>
                <a:ea typeface="宋体" pitchFamily="2" charset="-122"/>
              </a:defRPr>
            </a:lvl1pPr>
          </a:lstStyle>
          <a:p>
            <a:pPr>
              <a:defRPr/>
            </a:pPr>
            <a:endParaRPr lang="zh-CN" altLang="en-US"/>
          </a:p>
        </p:txBody>
      </p:sp>
      <p:sp>
        <p:nvSpPr>
          <p:cNvPr id="1030" name="Rectangle 6"/>
          <p:cNvSpPr>
            <a:spLocks noGrp="1" noChangeArrowheads="1"/>
          </p:cNvSpPr>
          <p:nvPr>
            <p:ph type="sldNum" sz="quarter" idx="4"/>
          </p:nvPr>
        </p:nvSpPr>
        <p:spPr bwMode="auto">
          <a:xfrm>
            <a:off x="6552863" y="6245225"/>
            <a:ext cx="2133878" cy="476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t" anchorCtr="0" compatLnSpc="1">
            <a:prstTxWarp prst="textNoShape">
              <a:avLst/>
            </a:prstTxWarp>
          </a:bodyPr>
          <a:lstStyle>
            <a:lvl1pPr algn="r">
              <a:defRPr sz="1100">
                <a:latin typeface="Arial" pitchFamily="34" charset="0"/>
                <a:ea typeface="宋体" pitchFamily="2" charset="-122"/>
              </a:defRPr>
            </a:lvl1pPr>
          </a:lstStyle>
          <a:p>
            <a:pPr>
              <a:defRPr/>
            </a:pPr>
            <a:fld id="{0FB36D1F-4BE8-4CC6-8249-071BEE5C6E24}" type="slidenum">
              <a:rPr lang="zh-CN" altLang="en-US" smtClean="0"/>
              <a:pPr>
                <a:defRPr/>
              </a:pPr>
              <a:t>‹#›</a:t>
            </a:fld>
            <a:endParaRPr lang="zh-CN" altLang="en-US"/>
          </a:p>
        </p:txBody>
      </p:sp>
      <p:pic>
        <p:nvPicPr>
          <p:cNvPr id="7" name="Picture 9" descr="C:\Documents and Settings\Administrator\桌面\素材CNN sccnn.com 388XXC2.jpg"/>
          <p:cNvPicPr>
            <a:picLocks noChangeAspect="1" noChangeArrowheads="1"/>
          </p:cNvPicPr>
          <p:nvPr userDrawn="1"/>
        </p:nvPicPr>
        <p:blipFill>
          <a:blip r:embed="rId13">
            <a:extLst>
              <a:ext uri="{28A0092B-C50C-407E-A947-70E740481C1C}">
                <a14:useLocalDpi xmlns:a14="http://schemas.microsoft.com/office/drawing/2010/main" val="0"/>
              </a:ext>
            </a:extLst>
          </a:blip>
          <a:srcRect l="1215" t="14693" b="859"/>
          <a:stretch>
            <a:fillRect/>
          </a:stretch>
        </p:blipFill>
        <p:spPr bwMode="auto">
          <a:xfrm>
            <a:off x="-28575" y="1"/>
            <a:ext cx="9172575" cy="6822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userDrawn="1"/>
        </p:nvSpPr>
        <p:spPr>
          <a:xfrm>
            <a:off x="-13252" y="-12094"/>
            <a:ext cx="9180607" cy="6870095"/>
          </a:xfrm>
          <a:prstGeom prst="rect">
            <a:avLst/>
          </a:prstGeom>
          <a:gradFill>
            <a:gsLst>
              <a:gs pos="74000">
                <a:schemeClr val="bg1">
                  <a:lumMod val="50000"/>
                  <a:alpha val="19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userDrawn="1"/>
        </p:nvSpPr>
        <p:spPr>
          <a:xfrm>
            <a:off x="-28575" y="6565901"/>
            <a:ext cx="9172575" cy="243417"/>
          </a:xfrm>
          <a:prstGeom prst="rect">
            <a:avLst/>
          </a:prstGeom>
          <a:solidFill>
            <a:srgbClr val="7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userDrawn="1"/>
        </p:nvSpPr>
        <p:spPr>
          <a:xfrm>
            <a:off x="-28575" y="6604000"/>
            <a:ext cx="9172575" cy="254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1" name="Picture 11"/>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07951" y="127000"/>
            <a:ext cx="823913" cy="872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直接连接符 11"/>
          <p:cNvCxnSpPr/>
          <p:nvPr userDrawn="1"/>
        </p:nvCxnSpPr>
        <p:spPr>
          <a:xfrm>
            <a:off x="979488" y="-2118"/>
            <a:ext cx="0" cy="73025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132639" y="5369984"/>
            <a:ext cx="1831975" cy="1761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fontAlgn="base" hangingPunct="1">
        <a:spcBef>
          <a:spcPct val="0"/>
        </a:spcBef>
        <a:spcAft>
          <a:spcPct val="0"/>
        </a:spcAft>
        <a:defRPr sz="3300">
          <a:solidFill>
            <a:schemeClr val="tx2"/>
          </a:solidFill>
          <a:latin typeface="+mj-lt"/>
          <a:ea typeface="+mj-ea"/>
          <a:cs typeface="+mj-cs"/>
        </a:defRPr>
      </a:lvl1pPr>
      <a:lvl2pPr algn="ctr" rtl="0" eaLnBrk="1" fontAlgn="base" hangingPunct="1">
        <a:spcBef>
          <a:spcPct val="0"/>
        </a:spcBef>
        <a:spcAft>
          <a:spcPct val="0"/>
        </a:spcAft>
        <a:defRPr sz="3300">
          <a:solidFill>
            <a:schemeClr val="tx2"/>
          </a:solidFill>
          <a:latin typeface="Arial" pitchFamily="34" charset="0"/>
          <a:ea typeface="宋体" pitchFamily="2" charset="-122"/>
        </a:defRPr>
      </a:lvl2pPr>
      <a:lvl3pPr algn="ctr" rtl="0" eaLnBrk="1" fontAlgn="base" hangingPunct="1">
        <a:spcBef>
          <a:spcPct val="0"/>
        </a:spcBef>
        <a:spcAft>
          <a:spcPct val="0"/>
        </a:spcAft>
        <a:defRPr sz="3300">
          <a:solidFill>
            <a:schemeClr val="tx2"/>
          </a:solidFill>
          <a:latin typeface="Arial" pitchFamily="34" charset="0"/>
          <a:ea typeface="宋体" pitchFamily="2" charset="-122"/>
        </a:defRPr>
      </a:lvl3pPr>
      <a:lvl4pPr algn="ctr" rtl="0" eaLnBrk="1" fontAlgn="base" hangingPunct="1">
        <a:spcBef>
          <a:spcPct val="0"/>
        </a:spcBef>
        <a:spcAft>
          <a:spcPct val="0"/>
        </a:spcAft>
        <a:defRPr sz="3300">
          <a:solidFill>
            <a:schemeClr val="tx2"/>
          </a:solidFill>
          <a:latin typeface="Arial" pitchFamily="34" charset="0"/>
          <a:ea typeface="宋体" pitchFamily="2" charset="-122"/>
        </a:defRPr>
      </a:lvl4pPr>
      <a:lvl5pPr algn="ctr" rtl="0" eaLnBrk="1" fontAlgn="base" hangingPunct="1">
        <a:spcBef>
          <a:spcPct val="0"/>
        </a:spcBef>
        <a:spcAft>
          <a:spcPct val="0"/>
        </a:spcAft>
        <a:defRPr sz="3300">
          <a:solidFill>
            <a:schemeClr val="tx2"/>
          </a:solidFill>
          <a:latin typeface="Arial" pitchFamily="34" charset="0"/>
          <a:ea typeface="宋体" pitchFamily="2" charset="-122"/>
        </a:defRPr>
      </a:lvl5pPr>
      <a:lvl6pPr marL="342900" algn="ctr" rtl="0" eaLnBrk="1" fontAlgn="base" hangingPunct="1">
        <a:spcBef>
          <a:spcPct val="0"/>
        </a:spcBef>
        <a:spcAft>
          <a:spcPct val="0"/>
        </a:spcAft>
        <a:defRPr sz="3300">
          <a:solidFill>
            <a:schemeClr val="tx2"/>
          </a:solidFill>
          <a:latin typeface="Arial" pitchFamily="34" charset="0"/>
          <a:ea typeface="宋体" pitchFamily="2" charset="-122"/>
        </a:defRPr>
      </a:lvl6pPr>
      <a:lvl7pPr marL="685800" algn="ctr" rtl="0" eaLnBrk="1" fontAlgn="base" hangingPunct="1">
        <a:spcBef>
          <a:spcPct val="0"/>
        </a:spcBef>
        <a:spcAft>
          <a:spcPct val="0"/>
        </a:spcAft>
        <a:defRPr sz="3300">
          <a:solidFill>
            <a:schemeClr val="tx2"/>
          </a:solidFill>
          <a:latin typeface="Arial" pitchFamily="34" charset="0"/>
          <a:ea typeface="宋体" pitchFamily="2" charset="-122"/>
        </a:defRPr>
      </a:lvl7pPr>
      <a:lvl8pPr marL="1028700" algn="ctr" rtl="0" eaLnBrk="1" fontAlgn="base" hangingPunct="1">
        <a:spcBef>
          <a:spcPct val="0"/>
        </a:spcBef>
        <a:spcAft>
          <a:spcPct val="0"/>
        </a:spcAft>
        <a:defRPr sz="3300">
          <a:solidFill>
            <a:schemeClr val="tx2"/>
          </a:solidFill>
          <a:latin typeface="Arial" pitchFamily="34" charset="0"/>
          <a:ea typeface="宋体" pitchFamily="2" charset="-122"/>
        </a:defRPr>
      </a:lvl8pPr>
      <a:lvl9pPr marL="1371600" algn="ctr" rtl="0" eaLnBrk="1" fontAlgn="base" hangingPunct="1">
        <a:spcBef>
          <a:spcPct val="0"/>
        </a:spcBef>
        <a:spcAft>
          <a:spcPct val="0"/>
        </a:spcAft>
        <a:defRPr sz="3300">
          <a:solidFill>
            <a:schemeClr val="tx2"/>
          </a:solidFill>
          <a:latin typeface="Arial" pitchFamily="34" charset="0"/>
          <a:ea typeface="宋体" pitchFamily="2" charset="-122"/>
        </a:defRPr>
      </a:lvl9pPr>
    </p:titleStyle>
    <p:bodyStyle>
      <a:lvl1pPr marL="257175" indent="-257175" algn="l" rtl="0" eaLnBrk="1" fontAlgn="base" hangingPunct="1">
        <a:spcBef>
          <a:spcPct val="20000"/>
        </a:spcBef>
        <a:spcAft>
          <a:spcPct val="0"/>
        </a:spcAft>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Char char="–"/>
        <a:defRPr sz="2100">
          <a:solidFill>
            <a:schemeClr val="tx1"/>
          </a:solidFill>
          <a:latin typeface="+mn-lt"/>
          <a:ea typeface="+mn-ea"/>
        </a:defRPr>
      </a:lvl2pPr>
      <a:lvl3pPr marL="857250" indent="-171450" algn="l" rtl="0" eaLnBrk="1" fontAlgn="base" hangingPunct="1">
        <a:spcBef>
          <a:spcPct val="20000"/>
        </a:spcBef>
        <a:spcAft>
          <a:spcPct val="0"/>
        </a:spcAft>
        <a:buChar char="•"/>
        <a:defRPr sz="1800">
          <a:solidFill>
            <a:schemeClr val="tx1"/>
          </a:solidFill>
          <a:latin typeface="+mn-lt"/>
          <a:ea typeface="+mn-ea"/>
        </a:defRPr>
      </a:lvl3pPr>
      <a:lvl4pPr marL="1200150" indent="-171450" algn="l" rtl="0" eaLnBrk="1" fontAlgn="base" hangingPunct="1">
        <a:spcBef>
          <a:spcPct val="20000"/>
        </a:spcBef>
        <a:spcAft>
          <a:spcPct val="0"/>
        </a:spcAft>
        <a:buChar char="–"/>
        <a:defRPr sz="1500">
          <a:solidFill>
            <a:schemeClr val="tx1"/>
          </a:solidFill>
          <a:latin typeface="+mn-lt"/>
          <a:ea typeface="+mn-ea"/>
        </a:defRPr>
      </a:lvl4pPr>
      <a:lvl5pPr marL="1543050" indent="-171450" algn="l" rtl="0" eaLnBrk="1" fontAlgn="base" hangingPunct="1">
        <a:spcBef>
          <a:spcPct val="20000"/>
        </a:spcBef>
        <a:spcAft>
          <a:spcPct val="0"/>
        </a:spcAft>
        <a:buChar char="»"/>
        <a:defRPr sz="1500">
          <a:solidFill>
            <a:schemeClr val="tx1"/>
          </a:solidFill>
          <a:latin typeface="+mn-lt"/>
          <a:ea typeface="+mn-ea"/>
        </a:defRPr>
      </a:lvl5pPr>
      <a:lvl6pPr marL="1885950" indent="-171450" algn="l" rtl="0" eaLnBrk="1" fontAlgn="base" hangingPunct="1">
        <a:spcBef>
          <a:spcPct val="20000"/>
        </a:spcBef>
        <a:spcAft>
          <a:spcPct val="0"/>
        </a:spcAft>
        <a:buChar char="»"/>
        <a:defRPr sz="1500">
          <a:solidFill>
            <a:schemeClr val="tx1"/>
          </a:solidFill>
          <a:latin typeface="+mn-lt"/>
          <a:ea typeface="+mn-ea"/>
        </a:defRPr>
      </a:lvl6pPr>
      <a:lvl7pPr marL="2228850" indent="-171450" algn="l" rtl="0" eaLnBrk="1" fontAlgn="base" hangingPunct="1">
        <a:spcBef>
          <a:spcPct val="20000"/>
        </a:spcBef>
        <a:spcAft>
          <a:spcPct val="0"/>
        </a:spcAft>
        <a:buChar char="»"/>
        <a:defRPr sz="1500">
          <a:solidFill>
            <a:schemeClr val="tx1"/>
          </a:solidFill>
          <a:latin typeface="+mn-lt"/>
          <a:ea typeface="+mn-ea"/>
        </a:defRPr>
      </a:lvl7pPr>
      <a:lvl8pPr marL="2571750" indent="-171450" algn="l" rtl="0" eaLnBrk="1" fontAlgn="base" hangingPunct="1">
        <a:spcBef>
          <a:spcPct val="20000"/>
        </a:spcBef>
        <a:spcAft>
          <a:spcPct val="0"/>
        </a:spcAft>
        <a:buChar char="»"/>
        <a:defRPr sz="1500">
          <a:solidFill>
            <a:schemeClr val="tx1"/>
          </a:solidFill>
          <a:latin typeface="+mn-lt"/>
          <a:ea typeface="+mn-ea"/>
        </a:defRPr>
      </a:lvl8pPr>
      <a:lvl9pPr marL="2914650" indent="-171450" algn="l" rtl="0" eaLnBrk="1" fontAlgn="base" hangingPunct="1">
        <a:spcBef>
          <a:spcPct val="20000"/>
        </a:spcBef>
        <a:spcAft>
          <a:spcPct val="0"/>
        </a:spcAft>
        <a:buChar char="»"/>
        <a:defRPr sz="1500">
          <a:solidFill>
            <a:schemeClr val="tx1"/>
          </a:solidFill>
          <a:latin typeface="+mn-lt"/>
          <a:ea typeface="+mn-ea"/>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2.png"/><Relationship Id="rId5" Type="http://schemas.openxmlformats.org/officeDocument/2006/relationships/image" Target="../media/image4.jpeg"/><Relationship Id="rId4"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38.jpeg"/><Relationship Id="rId4" Type="http://schemas.openxmlformats.org/officeDocument/2006/relationships/image" Target="../media/image37.jpeg"/></Relationships>
</file>

<file path=ppt/slides/_rels/slide2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16.jpg"/><Relationship Id="rId4" Type="http://schemas.openxmlformats.org/officeDocument/2006/relationships/image" Target="../media/image15.jp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71438" y="-12699"/>
            <a:ext cx="9196388" cy="6870700"/>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0" name="TextBox 242"/>
          <p:cNvSpPr txBox="1">
            <a:spLocks noChangeArrowheads="1"/>
          </p:cNvSpPr>
          <p:nvPr/>
        </p:nvSpPr>
        <p:spPr bwMode="auto">
          <a:xfrm>
            <a:off x="323529" y="832911"/>
            <a:ext cx="301564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auto" hangingPunct="1">
              <a:spcBef>
                <a:spcPts val="0"/>
              </a:spcBef>
              <a:spcAft>
                <a:spcPts val="0"/>
              </a:spcAft>
              <a:defRPr/>
            </a:pPr>
            <a:endParaRPr lang="zh-CN" altLang="en-US" sz="3200" b="1" spc="120" dirty="0" smtClean="0">
              <a:solidFill>
                <a:schemeClr val="tx1">
                  <a:lumMod val="75000"/>
                  <a:lumOff val="25000"/>
                </a:schemeClr>
              </a:solidFill>
              <a:effectLst>
                <a:innerShdw blurRad="63500" dist="50800" dir="13500000">
                  <a:prstClr val="black">
                    <a:alpha val="50000"/>
                  </a:prstClr>
                </a:innerShdw>
              </a:effectLst>
              <a:latin typeface="方正综艺简体" pitchFamily="65" charset="-122"/>
              <a:ea typeface="方正综艺简体" pitchFamily="65" charset="-122"/>
            </a:endParaRPr>
          </a:p>
        </p:txBody>
      </p:sp>
      <p:pic>
        <p:nvPicPr>
          <p:cNvPr id="16" name="Picture 3" descr="C:\Documents and Settings\Administrator\桌面\飘带\飘带2（1）.png"/>
          <p:cNvPicPr>
            <a:picLocks noChangeAspect="1" noChangeArrowheads="1"/>
          </p:cNvPicPr>
          <p:nvPr/>
        </p:nvPicPr>
        <p:blipFill>
          <a:blip r:embed="rId3" cstate="print"/>
          <a:srcRect/>
          <a:stretch>
            <a:fillRect/>
          </a:stretch>
        </p:blipFill>
        <p:spPr bwMode="auto">
          <a:xfrm>
            <a:off x="-83547" y="1522703"/>
            <a:ext cx="4516437" cy="2624667"/>
          </a:xfrm>
          <a:prstGeom prst="rect">
            <a:avLst/>
          </a:prstGeom>
          <a:noFill/>
        </p:spPr>
      </p:pic>
      <p:grpSp>
        <p:nvGrpSpPr>
          <p:cNvPr id="7" name="组合 6"/>
          <p:cNvGrpSpPr>
            <a:grpSpLocks/>
          </p:cNvGrpSpPr>
          <p:nvPr/>
        </p:nvGrpSpPr>
        <p:grpSpPr bwMode="auto">
          <a:xfrm>
            <a:off x="-144083" y="1437553"/>
            <a:ext cx="9318324" cy="136184"/>
            <a:chOff x="-29028" y="830238"/>
            <a:chExt cx="9171442" cy="421382"/>
          </a:xfrm>
          <a:gradFill flip="none" rotWithShape="1">
            <a:gsLst>
              <a:gs pos="0">
                <a:srgbClr val="C00000"/>
              </a:gs>
              <a:gs pos="32000">
                <a:schemeClr val="bg1">
                  <a:lumMod val="95000"/>
                </a:schemeClr>
              </a:gs>
              <a:gs pos="73000">
                <a:srgbClr val="C82020">
                  <a:alpha val="81000"/>
                </a:srgbClr>
              </a:gs>
              <a:gs pos="37000">
                <a:srgbClr val="D04040"/>
              </a:gs>
              <a:gs pos="17000">
                <a:srgbClr val="E08080"/>
              </a:gs>
              <a:gs pos="94000">
                <a:schemeClr val="bg1"/>
              </a:gs>
            </a:gsLst>
            <a:path path="circle">
              <a:fillToRect l="100000" b="100000"/>
            </a:path>
            <a:tileRect t="-100000" r="-100000"/>
          </a:gradFill>
        </p:grpSpPr>
        <p:cxnSp>
          <p:nvCxnSpPr>
            <p:cNvPr id="8" name="直接连接符 7"/>
            <p:cNvCxnSpPr/>
            <p:nvPr/>
          </p:nvCxnSpPr>
          <p:spPr>
            <a:xfrm>
              <a:off x="-19503" y="830238"/>
              <a:ext cx="9144453" cy="0"/>
            </a:xfrm>
            <a:prstGeom prst="line">
              <a:avLst/>
            </a:prstGeom>
            <a:grpFill/>
            <a:ln w="3175">
              <a:no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9028" y="858860"/>
              <a:ext cx="9171442" cy="392760"/>
            </a:xfrm>
            <a:prstGeom prst="rect">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pic>
        <p:nvPicPr>
          <p:cNvPr id="17" name="Picture 2" descr="C:\Users\Administrator.QCTNY72CTQHCOQK\Desktop\素材\地球-地图\中国地图.png"/>
          <p:cNvPicPr>
            <a:picLocks noChangeAspect="1" noChangeArrowheads="1"/>
          </p:cNvPicPr>
          <p:nvPr/>
        </p:nvPicPr>
        <p:blipFill>
          <a:blip r:embed="rId4" cstate="print">
            <a:biLevel thresh="75000"/>
            <a:extLst>
              <a:ext uri="{28A0092B-C50C-407E-A947-70E740481C1C}">
                <a14:useLocalDpi xmlns:a14="http://schemas.microsoft.com/office/drawing/2010/main" val="0"/>
              </a:ext>
            </a:extLst>
          </a:blip>
          <a:srcRect/>
          <a:stretch>
            <a:fillRect/>
          </a:stretch>
        </p:blipFill>
        <p:spPr bwMode="auto">
          <a:xfrm>
            <a:off x="5054167" y="332753"/>
            <a:ext cx="1866870" cy="207675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Administrator\Desktop\未标题-1.png"/>
          <p:cNvPicPr>
            <a:picLocks noChangeAspect="1" noChangeArrowheads="1"/>
          </p:cNvPicPr>
          <p:nvPr/>
        </p:nvPicPr>
        <p:blipFill rotWithShape="1">
          <a:blip r:embed="rId5">
            <a:extLst>
              <a:ext uri="{28A0092B-C50C-407E-A947-70E740481C1C}">
                <a14:useLocalDpi xmlns:a14="http://schemas.microsoft.com/office/drawing/2010/main" val="0"/>
              </a:ext>
            </a:extLst>
          </a:blip>
          <a:srcRect r="54284"/>
          <a:stretch/>
        </p:blipFill>
        <p:spPr bwMode="auto">
          <a:xfrm>
            <a:off x="3923928" y="1149643"/>
            <a:ext cx="3973932" cy="2689389"/>
          </a:xfrm>
          <a:prstGeom prst="rect">
            <a:avLst/>
          </a:prstGeom>
          <a:noFill/>
          <a:effectLst>
            <a:glow>
              <a:schemeClr val="bg1">
                <a:alpha val="73000"/>
              </a:schemeClr>
            </a:glow>
            <a:softEdge rad="0"/>
          </a:effectLst>
          <a:extLst>
            <a:ext uri="{909E8E84-426E-40DD-AFC4-6F175D3DCCD1}">
              <a14:hiddenFill xmlns:a14="http://schemas.microsoft.com/office/drawing/2010/main">
                <a:solidFill>
                  <a:srgbClr val="FFFFFF"/>
                </a:solidFill>
              </a14:hiddenFill>
            </a:ext>
          </a:extLst>
        </p:spPr>
      </p:pic>
      <p:pic>
        <p:nvPicPr>
          <p:cNvPr id="14" name="Picture 2" descr="C:\Documents and Settings\Administrator\桌面\飘带\飘带2（2）.png"/>
          <p:cNvPicPr>
            <a:picLocks noChangeAspect="1" noChangeArrowheads="1"/>
          </p:cNvPicPr>
          <p:nvPr/>
        </p:nvPicPr>
        <p:blipFill>
          <a:blip r:embed="rId6" cstate="print"/>
          <a:srcRect/>
          <a:stretch>
            <a:fillRect/>
          </a:stretch>
        </p:blipFill>
        <p:spPr bwMode="auto">
          <a:xfrm>
            <a:off x="7333502" y="2367039"/>
            <a:ext cx="1809750" cy="4478867"/>
          </a:xfrm>
          <a:prstGeom prst="rect">
            <a:avLst/>
          </a:prstGeom>
          <a:noFill/>
        </p:spPr>
      </p:pic>
      <p:pic>
        <p:nvPicPr>
          <p:cNvPr id="1026" name="Picture 2" descr="C:\Users\Administrator.QCTNY72CTQHCOQK\Desktop\素材\绿色\4B415ED0C2A40841815C115B5E0A3F55.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73979" y="2972529"/>
            <a:ext cx="4811917" cy="246487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07504" y="531542"/>
            <a:ext cx="4810444" cy="584775"/>
          </a:xfrm>
          <a:prstGeom prst="rect">
            <a:avLst/>
          </a:prstGeom>
          <a:noFill/>
        </p:spPr>
        <p:txBody>
          <a:bodyPr wrap="square" rtlCol="0">
            <a:spAutoFit/>
          </a:bodyPr>
          <a:lstStyle/>
          <a:p>
            <a:r>
              <a:rPr lang="zh-CN" altLang="en-US" sz="3200" b="1" dirty="0" smtClean="0">
                <a:solidFill>
                  <a:srgbClr val="C00000"/>
                </a:solidFill>
                <a:latin typeface="微软雅黑" panose="020B0503020204020204" pitchFamily="34" charset="-122"/>
                <a:ea typeface="微软雅黑" panose="020B0503020204020204" pitchFamily="34" charset="-122"/>
              </a:rPr>
              <a:t>实现中华民族伟大复兴的</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71438" y="-12699"/>
            <a:ext cx="9196388" cy="6870700"/>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4" name="组合 73"/>
          <p:cNvGrpSpPr>
            <a:grpSpLocks/>
          </p:cNvGrpSpPr>
          <p:nvPr/>
        </p:nvGrpSpPr>
        <p:grpSpPr bwMode="auto">
          <a:xfrm>
            <a:off x="-55664" y="6585910"/>
            <a:ext cx="9199663" cy="283172"/>
            <a:chOff x="-29028" y="830238"/>
            <a:chExt cx="9171442" cy="421382"/>
          </a:xfrm>
        </p:grpSpPr>
        <p:cxnSp>
          <p:nvCxnSpPr>
            <p:cNvPr id="75" name="直接连接符 74"/>
            <p:cNvCxnSpPr/>
            <p:nvPr/>
          </p:nvCxnSpPr>
          <p:spPr>
            <a:xfrm>
              <a:off x="-19503" y="830238"/>
              <a:ext cx="914445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9028" y="858860"/>
              <a:ext cx="9171442" cy="392760"/>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grpSp>
        <p:nvGrpSpPr>
          <p:cNvPr id="32" name="组合 31"/>
          <p:cNvGrpSpPr>
            <a:grpSpLocks/>
          </p:cNvGrpSpPr>
          <p:nvPr/>
        </p:nvGrpSpPr>
        <p:grpSpPr bwMode="auto">
          <a:xfrm>
            <a:off x="958850" y="1731775"/>
            <a:ext cx="2768682" cy="1569660"/>
            <a:chOff x="958486" y="1298557"/>
            <a:chExt cx="2768588" cy="1176962"/>
          </a:xfrm>
        </p:grpSpPr>
        <p:grpSp>
          <p:nvGrpSpPr>
            <p:cNvPr id="33" name="组合 39"/>
            <p:cNvGrpSpPr>
              <a:grpSpLocks/>
            </p:cNvGrpSpPr>
            <p:nvPr/>
          </p:nvGrpSpPr>
          <p:grpSpPr bwMode="auto">
            <a:xfrm>
              <a:off x="1010872" y="1403393"/>
              <a:ext cx="2716202" cy="1013827"/>
              <a:chOff x="1068022" y="1403393"/>
              <a:chExt cx="2716202" cy="1013827"/>
            </a:xfrm>
          </p:grpSpPr>
          <p:sp>
            <p:nvSpPr>
              <p:cNvPr id="35" name="矩形 34"/>
              <p:cNvSpPr/>
              <p:nvPr/>
            </p:nvSpPr>
            <p:spPr>
              <a:xfrm>
                <a:off x="1068022" y="1493517"/>
                <a:ext cx="1022315" cy="92370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a:off x="2003027" y="1403393"/>
                <a:ext cx="1781197" cy="623098"/>
              </a:xfrm>
              <a:prstGeom prst="rect">
                <a:avLst/>
              </a:prstGeom>
            </p:spPr>
            <p:txBody>
              <a:bodyPr wrap="none">
                <a:spAutoFit/>
              </a:bodyPr>
              <a:lstStyle/>
              <a:p>
                <a:pPr fontAlgn="auto">
                  <a:spcBef>
                    <a:spcPts val="0"/>
                  </a:spcBef>
                  <a:spcAft>
                    <a:spcPts val="0"/>
                  </a:spcAft>
                  <a:defRPr/>
                </a:pPr>
                <a:r>
                  <a:rPr lang="zh-CN" altLang="en-US" sz="4800" dirty="0">
                    <a:solidFill>
                      <a:schemeClr val="tx1">
                        <a:lumMod val="75000"/>
                        <a:lumOff val="25000"/>
                      </a:schemeClr>
                    </a:solidFill>
                    <a:latin typeface="微软雅黑" pitchFamily="34" charset="-122"/>
                    <a:ea typeface="微软雅黑" pitchFamily="34" charset="-122"/>
                  </a:rPr>
                  <a:t>目  录</a:t>
                </a:r>
              </a:p>
            </p:txBody>
          </p:sp>
          <p:sp>
            <p:nvSpPr>
              <p:cNvPr id="37" name="TextBox 5"/>
              <p:cNvSpPr txBox="1">
                <a:spLocks noChangeArrowheads="1"/>
              </p:cNvSpPr>
              <p:nvPr/>
            </p:nvSpPr>
            <p:spPr bwMode="auto">
              <a:xfrm>
                <a:off x="2005563" y="2027588"/>
                <a:ext cx="1713873" cy="357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500" b="1" dirty="0">
                    <a:solidFill>
                      <a:srgbClr val="C00000"/>
                    </a:solidFill>
                    <a:latin typeface="Arial" charset="0"/>
                    <a:cs typeface="Arial" charset="0"/>
                  </a:rPr>
                  <a:t>ONTENTS</a:t>
                </a:r>
                <a:endParaRPr lang="zh-CN" altLang="en-US" sz="2500" b="1" dirty="0">
                  <a:solidFill>
                    <a:srgbClr val="C00000"/>
                  </a:solidFill>
                  <a:latin typeface="Arial" charset="0"/>
                  <a:cs typeface="Arial" charset="0"/>
                </a:endParaRPr>
              </a:p>
            </p:txBody>
          </p:sp>
        </p:grpSp>
        <p:sp>
          <p:nvSpPr>
            <p:cNvPr id="34" name="矩形 33"/>
            <p:cNvSpPr/>
            <p:nvPr/>
          </p:nvSpPr>
          <p:spPr>
            <a:xfrm>
              <a:off x="958486" y="1298557"/>
              <a:ext cx="1074297" cy="1176962"/>
            </a:xfrm>
            <a:prstGeom prst="rect">
              <a:avLst/>
            </a:prstGeom>
          </p:spPr>
          <p:txBody>
            <a:bodyPr wrap="none">
              <a:spAutoFit/>
            </a:bodyPr>
            <a:lstStyle/>
            <a:p>
              <a:pPr fontAlgn="auto">
                <a:spcBef>
                  <a:spcPts val="0"/>
                </a:spcBef>
                <a:spcAft>
                  <a:spcPts val="0"/>
                </a:spcAft>
                <a:defRPr/>
              </a:pPr>
              <a:r>
                <a:rPr lang="en-US" altLang="zh-CN" sz="9600" dirty="0" smtClean="0">
                  <a:solidFill>
                    <a:schemeClr val="bg1"/>
                  </a:solidFill>
                  <a:effectLst>
                    <a:innerShdw blurRad="63500" dist="50800" dir="10800000">
                      <a:prstClr val="black">
                        <a:alpha val="50000"/>
                      </a:prstClr>
                    </a:innerShdw>
                  </a:effectLst>
                  <a:latin typeface="Arial" pitchFamily="34" charset="0"/>
                  <a:ea typeface="+mn-ea"/>
                  <a:cs typeface="Arial" pitchFamily="34" charset="0"/>
                </a:rPr>
                <a:t>C</a:t>
              </a:r>
              <a:endParaRPr lang="zh-CN" altLang="en-US" sz="9600" dirty="0">
                <a:solidFill>
                  <a:schemeClr val="bg1"/>
                </a:solidFill>
                <a:effectLst>
                  <a:innerShdw blurRad="63500" dist="50800" dir="10800000">
                    <a:prstClr val="black">
                      <a:alpha val="50000"/>
                    </a:prstClr>
                  </a:innerShdw>
                </a:effectLst>
                <a:latin typeface="Arial" pitchFamily="34" charset="0"/>
                <a:ea typeface="+mn-ea"/>
                <a:cs typeface="Arial" pitchFamily="34" charset="0"/>
              </a:endParaRPr>
            </a:p>
          </p:txBody>
        </p:sp>
      </p:grpSp>
      <p:grpSp>
        <p:nvGrpSpPr>
          <p:cNvPr id="38" name="组合 37"/>
          <p:cNvGrpSpPr>
            <a:grpSpLocks/>
          </p:cNvGrpSpPr>
          <p:nvPr/>
        </p:nvGrpSpPr>
        <p:grpSpPr bwMode="auto">
          <a:xfrm>
            <a:off x="4124326" y="1972735"/>
            <a:ext cx="4073525" cy="658284"/>
            <a:chOff x="4181203" y="1479950"/>
            <a:chExt cx="4074491" cy="493279"/>
          </a:xfrm>
          <a:solidFill>
            <a:schemeClr val="bg1">
              <a:lumMod val="85000"/>
            </a:schemeClr>
          </a:solidFill>
        </p:grpSpPr>
        <p:sp>
          <p:nvSpPr>
            <p:cNvPr id="39" name="矩形 38"/>
            <p:cNvSpPr/>
            <p:nvPr/>
          </p:nvSpPr>
          <p:spPr bwMode="auto">
            <a:xfrm>
              <a:off x="4181203" y="1522775"/>
              <a:ext cx="4074491" cy="450454"/>
            </a:xfrm>
            <a:prstGeom prst="rect">
              <a:avLst/>
            </a:prstGeom>
            <a:grpFill/>
            <a:ln w="6350" algn="ctr">
              <a:noFill/>
              <a:miter lim="800000"/>
              <a:headEnd/>
              <a:tailEnd/>
            </a:ln>
            <a:effectLst>
              <a:outerShdw blurRad="50800" dist="38100" dir="2700000" algn="tl" rotWithShape="0">
                <a:prstClr val="black">
                  <a:alpha val="40000"/>
                </a:prstClr>
              </a:out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40" name="椭圆 39"/>
            <p:cNvSpPr/>
            <p:nvPr/>
          </p:nvSpPr>
          <p:spPr bwMode="auto">
            <a:xfrm>
              <a:off x="4305301" y="1565376"/>
              <a:ext cx="379573" cy="379573"/>
            </a:xfrm>
            <a:prstGeom prst="ellipse">
              <a:avLst/>
            </a:prstGeom>
            <a:grpFill/>
            <a:ln w="6350" algn="ctr">
              <a:noFill/>
              <a:miter lim="800000"/>
              <a:headEnd/>
              <a:tailEnd/>
            </a:ln>
            <a:effectLst>
              <a:innerShdw blurRad="63500" dist="50800" dir="13500000">
                <a:prstClr val="black">
                  <a:alpha val="50000"/>
                </a:prstClr>
              </a:inn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41" name="矩形 40"/>
            <p:cNvSpPr/>
            <p:nvPr/>
          </p:nvSpPr>
          <p:spPr>
            <a:xfrm>
              <a:off x="4216136" y="1479950"/>
              <a:ext cx="601806" cy="415134"/>
            </a:xfrm>
            <a:prstGeom prst="rect">
              <a:avLst/>
            </a:prstGeom>
            <a:grpFill/>
          </p:spPr>
          <p:txBody>
            <a:bodyPr>
              <a:spAutoFit/>
            </a:bodyPr>
            <a:lstStyle/>
            <a:p>
              <a:pPr algn="ctr" fontAlgn="auto">
                <a:lnSpc>
                  <a:spcPct val="150000"/>
                </a:lnSpc>
                <a:spcBef>
                  <a:spcPts val="0"/>
                </a:spcBef>
                <a:spcAft>
                  <a:spcPts val="0"/>
                </a:spcAft>
                <a:defRPr/>
              </a:pPr>
              <a:r>
                <a:rPr lang="en-US" altLang="zh-CN" sz="2000" spc="300" dirty="0">
                  <a:solidFill>
                    <a:schemeClr val="tx1">
                      <a:lumMod val="85000"/>
                      <a:lumOff val="15000"/>
                    </a:schemeClr>
                  </a:solidFill>
                  <a:latin typeface="微软雅黑" pitchFamily="34" charset="-122"/>
                  <a:ea typeface="微软雅黑" pitchFamily="34" charset="-122"/>
                </a:rPr>
                <a:t>1</a:t>
              </a:r>
            </a:p>
          </p:txBody>
        </p:sp>
        <p:sp>
          <p:nvSpPr>
            <p:cNvPr id="42" name="TextBox 41"/>
            <p:cNvSpPr txBox="1"/>
            <p:nvPr/>
          </p:nvSpPr>
          <p:spPr bwMode="auto">
            <a:xfrm>
              <a:off x="5318123" y="1565600"/>
              <a:ext cx="1954844" cy="299819"/>
            </a:xfrm>
            <a:prstGeom prst="rect">
              <a:avLst/>
            </a:prstGeom>
            <a:grpFill/>
          </p:spPr>
          <p:txBody>
            <a:bodyPr wrap="none">
              <a:spAutoFit/>
            </a:bodyPr>
            <a:lstStyle/>
            <a:p>
              <a:pPr fontAlgn="auto">
                <a:spcBef>
                  <a:spcPts val="0"/>
                </a:spcBef>
                <a:spcAft>
                  <a:spcPts val="0"/>
                </a:spcAft>
                <a:defRPr/>
              </a:pPr>
              <a:r>
                <a:rPr lang="zh-CN" altLang="en-US" sz="2000" b="1" spc="3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什么是中国梦</a:t>
              </a:r>
              <a:endParaRPr lang="zh-CN" altLang="en-US" sz="20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grpSp>
        <p:nvGrpSpPr>
          <p:cNvPr id="43" name="组合 42"/>
          <p:cNvGrpSpPr>
            <a:grpSpLocks/>
          </p:cNvGrpSpPr>
          <p:nvPr/>
        </p:nvGrpSpPr>
        <p:grpSpPr bwMode="auto">
          <a:xfrm>
            <a:off x="4124326" y="2747436"/>
            <a:ext cx="4073525" cy="658284"/>
            <a:chOff x="4181203" y="2060522"/>
            <a:chExt cx="4074491" cy="493279"/>
          </a:xfrm>
        </p:grpSpPr>
        <p:sp>
          <p:nvSpPr>
            <p:cNvPr id="44" name="矩形 43"/>
            <p:cNvSpPr/>
            <p:nvPr/>
          </p:nvSpPr>
          <p:spPr bwMode="auto">
            <a:xfrm>
              <a:off x="4181203" y="2103347"/>
              <a:ext cx="4074491" cy="450454"/>
            </a:xfrm>
            <a:prstGeom prst="rect">
              <a:avLst/>
            </a:prstGeom>
            <a:solidFill>
              <a:srgbClr val="C00000"/>
            </a:solidFill>
            <a:ln w="6350" algn="ctr">
              <a:noFill/>
              <a:miter lim="800000"/>
              <a:headEnd/>
              <a:tailEnd/>
            </a:ln>
            <a:effectLst>
              <a:outerShdw blurRad="50800" dist="38100" dir="2700000" algn="tl" rotWithShape="0">
                <a:prstClr val="black">
                  <a:alpha val="40000"/>
                </a:prstClr>
              </a:out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45" name="椭圆 44"/>
            <p:cNvSpPr/>
            <p:nvPr/>
          </p:nvSpPr>
          <p:spPr bwMode="auto">
            <a:xfrm>
              <a:off x="4305301" y="2145948"/>
              <a:ext cx="379573" cy="379573"/>
            </a:xfrm>
            <a:prstGeom prst="ellipse">
              <a:avLst/>
            </a:prstGeom>
            <a:solidFill>
              <a:schemeClr val="bg1"/>
            </a:solidFill>
            <a:ln w="6350" algn="ctr">
              <a:noFill/>
              <a:miter lim="800000"/>
              <a:headEnd/>
              <a:tailEnd/>
            </a:ln>
            <a:effectLst>
              <a:innerShdw blurRad="63500" dist="50800" dir="13500000">
                <a:prstClr val="black">
                  <a:alpha val="50000"/>
                </a:prstClr>
              </a:inn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46" name="矩形 45"/>
            <p:cNvSpPr/>
            <p:nvPr/>
          </p:nvSpPr>
          <p:spPr>
            <a:xfrm>
              <a:off x="4216136" y="2060522"/>
              <a:ext cx="601806" cy="415134"/>
            </a:xfrm>
            <a:prstGeom prst="rect">
              <a:avLst/>
            </a:prstGeom>
          </p:spPr>
          <p:txBody>
            <a:bodyPr>
              <a:spAutoFit/>
            </a:bodyPr>
            <a:lstStyle/>
            <a:p>
              <a:pPr algn="ctr" fontAlgn="auto">
                <a:lnSpc>
                  <a:spcPct val="150000"/>
                </a:lnSpc>
                <a:spcBef>
                  <a:spcPts val="0"/>
                </a:spcBef>
                <a:spcAft>
                  <a:spcPts val="0"/>
                </a:spcAft>
                <a:defRPr/>
              </a:pPr>
              <a:r>
                <a:rPr lang="en-US" altLang="zh-CN" sz="2000" spc="300" dirty="0">
                  <a:solidFill>
                    <a:schemeClr val="tx1">
                      <a:lumMod val="85000"/>
                      <a:lumOff val="15000"/>
                    </a:schemeClr>
                  </a:solidFill>
                  <a:latin typeface="微软雅黑" pitchFamily="34" charset="-122"/>
                  <a:ea typeface="微软雅黑" pitchFamily="34" charset="-122"/>
                </a:rPr>
                <a:t>2</a:t>
              </a:r>
            </a:p>
          </p:txBody>
        </p:sp>
        <p:sp>
          <p:nvSpPr>
            <p:cNvPr id="47" name="TextBox 46"/>
            <p:cNvSpPr txBox="1"/>
            <p:nvPr/>
          </p:nvSpPr>
          <p:spPr bwMode="auto">
            <a:xfrm>
              <a:off x="5345896" y="2175837"/>
              <a:ext cx="1954844" cy="299819"/>
            </a:xfrm>
            <a:prstGeom prst="rect">
              <a:avLst/>
            </a:prstGeom>
            <a:noFill/>
          </p:spPr>
          <p:txBody>
            <a:bodyPr wrap="none">
              <a:spAutoFit/>
            </a:bodyPr>
            <a:lstStyle/>
            <a:p>
              <a:pPr fontAlgn="auto">
                <a:spcBef>
                  <a:spcPts val="0"/>
                </a:spcBef>
                <a:spcAft>
                  <a:spcPts val="0"/>
                </a:spcAft>
                <a:defRPr/>
              </a:pPr>
              <a:r>
                <a:rPr lang="zh-CN" altLang="en-US" sz="2000" b="1" spc="3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中国梦是什么</a:t>
              </a:r>
              <a:endParaRPr lang="zh-CN" altLang="en-US" sz="20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grpSp>
        <p:nvGrpSpPr>
          <p:cNvPr id="48" name="组合 47"/>
          <p:cNvGrpSpPr>
            <a:grpSpLocks/>
          </p:cNvGrpSpPr>
          <p:nvPr/>
        </p:nvGrpSpPr>
        <p:grpSpPr bwMode="auto">
          <a:xfrm>
            <a:off x="4124326" y="3503084"/>
            <a:ext cx="4073525" cy="656167"/>
            <a:chOff x="4181203" y="2626579"/>
            <a:chExt cx="4074491" cy="493260"/>
          </a:xfrm>
          <a:solidFill>
            <a:schemeClr val="bg1">
              <a:lumMod val="85000"/>
            </a:schemeClr>
          </a:solidFill>
        </p:grpSpPr>
        <p:sp>
          <p:nvSpPr>
            <p:cNvPr id="49" name="矩形 48"/>
            <p:cNvSpPr/>
            <p:nvPr/>
          </p:nvSpPr>
          <p:spPr bwMode="auto">
            <a:xfrm>
              <a:off x="4181203" y="2669540"/>
              <a:ext cx="4074491" cy="450299"/>
            </a:xfrm>
            <a:prstGeom prst="rect">
              <a:avLst/>
            </a:prstGeom>
            <a:grpFill/>
            <a:ln w="6350" algn="ctr">
              <a:noFill/>
              <a:miter lim="800000"/>
              <a:headEnd/>
              <a:tailEnd/>
            </a:ln>
            <a:effectLst>
              <a:outerShdw blurRad="50800" dist="38100" dir="2700000" algn="tl" rotWithShape="0">
                <a:prstClr val="black">
                  <a:alpha val="40000"/>
                </a:prstClr>
              </a:out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50" name="椭圆 49"/>
            <p:cNvSpPr/>
            <p:nvPr/>
          </p:nvSpPr>
          <p:spPr bwMode="auto">
            <a:xfrm>
              <a:off x="4305301" y="2712005"/>
              <a:ext cx="379573" cy="379573"/>
            </a:xfrm>
            <a:prstGeom prst="ellipse">
              <a:avLst/>
            </a:prstGeom>
            <a:grpFill/>
            <a:ln w="6350" algn="ctr">
              <a:noFill/>
              <a:miter lim="800000"/>
              <a:headEnd/>
              <a:tailEnd/>
            </a:ln>
            <a:effectLst>
              <a:innerShdw blurRad="63500" dist="50800" dir="13500000">
                <a:prstClr val="black">
                  <a:alpha val="50000"/>
                </a:prstClr>
              </a:inn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51" name="矩形 50"/>
            <p:cNvSpPr/>
            <p:nvPr/>
          </p:nvSpPr>
          <p:spPr>
            <a:xfrm>
              <a:off x="4216136" y="2626579"/>
              <a:ext cx="601806" cy="416456"/>
            </a:xfrm>
            <a:prstGeom prst="rect">
              <a:avLst/>
            </a:prstGeom>
            <a:grpFill/>
          </p:spPr>
          <p:txBody>
            <a:bodyPr>
              <a:spAutoFit/>
            </a:bodyPr>
            <a:lstStyle/>
            <a:p>
              <a:pPr algn="ctr" fontAlgn="auto">
                <a:lnSpc>
                  <a:spcPct val="150000"/>
                </a:lnSpc>
                <a:spcBef>
                  <a:spcPts val="0"/>
                </a:spcBef>
                <a:spcAft>
                  <a:spcPts val="0"/>
                </a:spcAft>
                <a:defRPr/>
              </a:pPr>
              <a:r>
                <a:rPr lang="en-US" altLang="zh-CN" sz="2000" spc="300" dirty="0">
                  <a:solidFill>
                    <a:schemeClr val="tx1">
                      <a:lumMod val="85000"/>
                      <a:lumOff val="15000"/>
                    </a:schemeClr>
                  </a:solidFill>
                  <a:latin typeface="微软雅黑" pitchFamily="34" charset="-122"/>
                  <a:ea typeface="微软雅黑" pitchFamily="34" charset="-122"/>
                </a:rPr>
                <a:t>3</a:t>
              </a:r>
            </a:p>
          </p:txBody>
        </p:sp>
        <p:sp>
          <p:nvSpPr>
            <p:cNvPr id="52" name="TextBox 51"/>
            <p:cNvSpPr txBox="1"/>
            <p:nvPr/>
          </p:nvSpPr>
          <p:spPr bwMode="auto">
            <a:xfrm>
              <a:off x="5318123" y="2712502"/>
              <a:ext cx="2249867" cy="300774"/>
            </a:xfrm>
            <a:prstGeom prst="rect">
              <a:avLst/>
            </a:prstGeom>
            <a:grpFill/>
          </p:spPr>
          <p:txBody>
            <a:bodyPr wrap="none">
              <a:spAutoFit/>
            </a:bodyPr>
            <a:lstStyle/>
            <a:p>
              <a:pPr fontAlgn="auto">
                <a:spcBef>
                  <a:spcPts val="0"/>
                </a:spcBef>
                <a:spcAft>
                  <a:spcPts val="0"/>
                </a:spcAft>
                <a:defRPr/>
              </a:pPr>
              <a:r>
                <a:rPr lang="zh-CN" altLang="en-US" sz="2000" b="1" spc="3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怎么实现中国梦</a:t>
              </a:r>
              <a:endParaRPr lang="zh-CN" altLang="en-US" sz="20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grpSp>
        <p:nvGrpSpPr>
          <p:cNvPr id="53" name="组合 52"/>
          <p:cNvGrpSpPr>
            <a:grpSpLocks/>
          </p:cNvGrpSpPr>
          <p:nvPr/>
        </p:nvGrpSpPr>
        <p:grpSpPr bwMode="auto">
          <a:xfrm>
            <a:off x="3864372" y="2003643"/>
            <a:ext cx="63500" cy="4842933"/>
            <a:chOff x="6966170" y="1570075"/>
            <a:chExt cx="63500" cy="2204256"/>
          </a:xfrm>
        </p:grpSpPr>
        <p:cxnSp>
          <p:nvCxnSpPr>
            <p:cNvPr id="54" name="直接连接符 53"/>
            <p:cNvCxnSpPr/>
            <p:nvPr/>
          </p:nvCxnSpPr>
          <p:spPr bwMode="auto">
            <a:xfrm>
              <a:off x="6966170" y="1570075"/>
              <a:ext cx="0" cy="2204256"/>
            </a:xfrm>
            <a:prstGeom prst="line">
              <a:avLst/>
            </a:prstGeom>
            <a:noFill/>
            <a:ln w="38100" cap="flat" cmpd="sng" algn="ctr">
              <a:solidFill>
                <a:schemeClr val="tx1">
                  <a:lumMod val="75000"/>
                  <a:lumOff val="25000"/>
                </a:schemeClr>
              </a:solidFill>
              <a:prstDash val="solid"/>
              <a:round/>
              <a:headEnd type="none" w="med" len="med"/>
              <a:tailEnd type="none" w="med" len="med"/>
            </a:ln>
            <a:effectLst/>
          </p:spPr>
        </p:cxnSp>
        <p:cxnSp>
          <p:nvCxnSpPr>
            <p:cNvPr id="55" name="直接连接符 54"/>
            <p:cNvCxnSpPr/>
            <p:nvPr/>
          </p:nvCxnSpPr>
          <p:spPr bwMode="auto">
            <a:xfrm>
              <a:off x="7029670" y="1570075"/>
              <a:ext cx="0" cy="2196549"/>
            </a:xfrm>
            <a:prstGeom prst="line">
              <a:avLst/>
            </a:prstGeom>
            <a:noFill/>
            <a:ln w="3175" cap="flat" cmpd="sng" algn="ctr">
              <a:solidFill>
                <a:schemeClr val="tx1">
                  <a:lumMod val="85000"/>
                  <a:lumOff val="15000"/>
                </a:schemeClr>
              </a:solidFill>
              <a:prstDash val="solid"/>
              <a:round/>
              <a:headEnd type="none" w="med" len="med"/>
              <a:tailEnd type="none" w="med" len="med"/>
            </a:ln>
            <a:effectLst/>
          </p:spPr>
        </p:cxnSp>
      </p:grpSp>
      <p:grpSp>
        <p:nvGrpSpPr>
          <p:cNvPr id="56" name="组合 55"/>
          <p:cNvGrpSpPr>
            <a:grpSpLocks/>
          </p:cNvGrpSpPr>
          <p:nvPr/>
        </p:nvGrpSpPr>
        <p:grpSpPr bwMode="auto">
          <a:xfrm>
            <a:off x="3867150" y="1970408"/>
            <a:ext cx="63500" cy="2144184"/>
            <a:chOff x="6966170" y="1570075"/>
            <a:chExt cx="63500" cy="2204256"/>
          </a:xfrm>
        </p:grpSpPr>
        <p:cxnSp>
          <p:nvCxnSpPr>
            <p:cNvPr id="57" name="直接连接符 56"/>
            <p:cNvCxnSpPr/>
            <p:nvPr/>
          </p:nvCxnSpPr>
          <p:spPr bwMode="auto">
            <a:xfrm>
              <a:off x="6966170" y="1570075"/>
              <a:ext cx="0" cy="2204256"/>
            </a:xfrm>
            <a:prstGeom prst="line">
              <a:avLst/>
            </a:prstGeom>
            <a:noFill/>
            <a:ln w="38100" cap="flat" cmpd="sng" algn="ctr">
              <a:solidFill>
                <a:schemeClr val="tx1">
                  <a:lumMod val="75000"/>
                  <a:lumOff val="25000"/>
                </a:schemeClr>
              </a:solidFill>
              <a:prstDash val="solid"/>
              <a:round/>
              <a:headEnd type="none" w="med" len="med"/>
              <a:tailEnd type="none" w="med" len="med"/>
            </a:ln>
            <a:effectLst/>
          </p:spPr>
        </p:cxnSp>
        <p:cxnSp>
          <p:nvCxnSpPr>
            <p:cNvPr id="58" name="直接连接符 57"/>
            <p:cNvCxnSpPr/>
            <p:nvPr/>
          </p:nvCxnSpPr>
          <p:spPr bwMode="auto">
            <a:xfrm>
              <a:off x="7029670" y="1570075"/>
              <a:ext cx="0" cy="2195552"/>
            </a:xfrm>
            <a:prstGeom prst="line">
              <a:avLst/>
            </a:prstGeom>
            <a:noFill/>
            <a:ln w="3175" cap="flat" cmpd="sng" algn="ctr">
              <a:solidFill>
                <a:schemeClr val="tx1">
                  <a:lumMod val="85000"/>
                  <a:lumOff val="15000"/>
                </a:schemeClr>
              </a:solidFill>
              <a:prstDash val="solid"/>
              <a:round/>
              <a:headEnd type="none" w="med" len="med"/>
              <a:tailEnd type="none" w="med" len="med"/>
            </a:ln>
            <a:effectLst/>
          </p:spPr>
        </p:cxnSp>
      </p:grpSp>
    </p:spTree>
    <p:extLst>
      <p:ext uri="{BB962C8B-B14F-4D97-AF65-F5344CB8AC3E}">
        <p14:creationId xmlns:p14="http://schemas.microsoft.com/office/powerpoint/2010/main" val="30513576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40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400" fill="hold"/>
                                        <p:tgtEl>
                                          <p:spTgt spid="53"/>
                                        </p:tgtEl>
                                        <p:attrNameLst>
                                          <p:attrName>ppt_x</p:attrName>
                                        </p:attrNameLst>
                                      </p:cBhvr>
                                      <p:tavLst>
                                        <p:tav tm="0">
                                          <p:val>
                                            <p:strVal val="#ppt_x"/>
                                          </p:val>
                                        </p:tav>
                                        <p:tav tm="100000">
                                          <p:val>
                                            <p:strVal val="#ppt_x"/>
                                          </p:val>
                                        </p:tav>
                                      </p:tavLst>
                                    </p:anim>
                                    <p:anim calcmode="lin" valueType="num">
                                      <p:cBhvr additive="base">
                                        <p:cTn id="8" dur="400" fill="hold"/>
                                        <p:tgtEl>
                                          <p:spTgt spid="53"/>
                                        </p:tgtEl>
                                        <p:attrNameLst>
                                          <p:attrName>ppt_y</p:attrName>
                                        </p:attrNameLst>
                                      </p:cBhvr>
                                      <p:tavLst>
                                        <p:tav tm="0">
                                          <p:val>
                                            <p:strVal val="1+#ppt_h/2"/>
                                          </p:val>
                                        </p:tav>
                                        <p:tav tm="100000">
                                          <p:val>
                                            <p:strVal val="#ppt_y"/>
                                          </p:val>
                                        </p:tav>
                                      </p:tavLst>
                                    </p:anim>
                                  </p:childTnLst>
                                </p:cTn>
                              </p:par>
                              <p:par>
                                <p:cTn id="9" presetID="22" presetClass="exit" presetSubtype="4" fill="hold" nodeType="withEffect">
                                  <p:stCondLst>
                                    <p:cond delay="800"/>
                                  </p:stCondLst>
                                  <p:childTnLst>
                                    <p:animEffect transition="out" filter="wipe(down)">
                                      <p:cBhvr>
                                        <p:cTn id="10" dur="200"/>
                                        <p:tgtEl>
                                          <p:spTgt spid="53"/>
                                        </p:tgtEl>
                                      </p:cBhvr>
                                    </p:animEffect>
                                    <p:set>
                                      <p:cBhvr>
                                        <p:cTn id="11" dur="1" fill="hold">
                                          <p:stCondLst>
                                            <p:cond delay="199"/>
                                          </p:stCondLst>
                                        </p:cTn>
                                        <p:tgtEl>
                                          <p:spTgt spid="53"/>
                                        </p:tgtEl>
                                        <p:attrNameLst>
                                          <p:attrName>style.visibility</p:attrName>
                                        </p:attrNameLst>
                                      </p:cBhvr>
                                      <p:to>
                                        <p:strVal val="hidden"/>
                                      </p:to>
                                    </p:set>
                                  </p:childTnLst>
                                </p:cTn>
                              </p:par>
                              <p:par>
                                <p:cTn id="12" presetID="1" presetClass="entr" presetSubtype="0" fill="hold" nodeType="withEffect">
                                  <p:stCondLst>
                                    <p:cond delay="800"/>
                                  </p:stCondLst>
                                  <p:childTnLst>
                                    <p:set>
                                      <p:cBhvr>
                                        <p:cTn id="13" dur="1" fill="hold">
                                          <p:stCondLst>
                                            <p:cond delay="0"/>
                                          </p:stCondLst>
                                        </p:cTn>
                                        <p:tgtEl>
                                          <p:spTgt spid="56"/>
                                        </p:tgtEl>
                                        <p:attrNameLst>
                                          <p:attrName>style.visibility</p:attrName>
                                        </p:attrNameLst>
                                      </p:cBhvr>
                                      <p:to>
                                        <p:strVal val="visible"/>
                                      </p:to>
                                    </p:set>
                                  </p:childTnLst>
                                </p:cTn>
                              </p:par>
                              <p:par>
                                <p:cTn id="14" presetID="12" presetClass="entr" presetSubtype="2" fill="hold" nodeType="withEffect">
                                  <p:stCondLst>
                                    <p:cond delay="100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300"/>
                                        <p:tgtEl>
                                          <p:spTgt spid="32"/>
                                        </p:tgtEl>
                                        <p:attrNameLst>
                                          <p:attrName>ppt_x</p:attrName>
                                        </p:attrNameLst>
                                      </p:cBhvr>
                                      <p:tavLst>
                                        <p:tav tm="0">
                                          <p:val>
                                            <p:strVal val="#ppt_x+#ppt_w*1.125000"/>
                                          </p:val>
                                        </p:tav>
                                        <p:tav tm="100000">
                                          <p:val>
                                            <p:strVal val="#ppt_x"/>
                                          </p:val>
                                        </p:tav>
                                      </p:tavLst>
                                    </p:anim>
                                    <p:animEffect transition="in" filter="wipe(left)">
                                      <p:cBhvr>
                                        <p:cTn id="17" dur="300"/>
                                        <p:tgtEl>
                                          <p:spTgt spid="32"/>
                                        </p:tgtEl>
                                      </p:cBhvr>
                                    </p:animEffect>
                                  </p:childTnLst>
                                </p:cTn>
                              </p:par>
                              <p:par>
                                <p:cTn id="18" presetID="2" presetClass="entr" presetSubtype="2" fill="hold" nodeType="withEffect">
                                  <p:stCondLst>
                                    <p:cond delay="1300"/>
                                  </p:stCondLst>
                                  <p:childTnLst>
                                    <p:set>
                                      <p:cBhvr>
                                        <p:cTn id="19" dur="1" fill="hold">
                                          <p:stCondLst>
                                            <p:cond delay="0"/>
                                          </p:stCondLst>
                                        </p:cTn>
                                        <p:tgtEl>
                                          <p:spTgt spid="43"/>
                                        </p:tgtEl>
                                        <p:attrNameLst>
                                          <p:attrName>style.visibility</p:attrName>
                                        </p:attrNameLst>
                                      </p:cBhvr>
                                      <p:to>
                                        <p:strVal val="visible"/>
                                      </p:to>
                                    </p:set>
                                    <p:anim calcmode="lin" valueType="num">
                                      <p:cBhvr additive="base">
                                        <p:cTn id="20" dur="300" fill="hold"/>
                                        <p:tgtEl>
                                          <p:spTgt spid="43"/>
                                        </p:tgtEl>
                                        <p:attrNameLst>
                                          <p:attrName>ppt_x</p:attrName>
                                        </p:attrNameLst>
                                      </p:cBhvr>
                                      <p:tavLst>
                                        <p:tav tm="0">
                                          <p:val>
                                            <p:strVal val="1+#ppt_w/2"/>
                                          </p:val>
                                        </p:tav>
                                        <p:tav tm="100000">
                                          <p:val>
                                            <p:strVal val="#ppt_x"/>
                                          </p:val>
                                        </p:tav>
                                      </p:tavLst>
                                    </p:anim>
                                    <p:anim calcmode="lin" valueType="num">
                                      <p:cBhvr additive="base">
                                        <p:cTn id="21" dur="3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55664" y="-819472"/>
            <a:ext cx="9196388" cy="7848872"/>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4" name="组合 73"/>
          <p:cNvGrpSpPr>
            <a:grpSpLocks/>
          </p:cNvGrpSpPr>
          <p:nvPr/>
        </p:nvGrpSpPr>
        <p:grpSpPr bwMode="auto">
          <a:xfrm>
            <a:off x="-39889" y="6574930"/>
            <a:ext cx="9199664" cy="373734"/>
            <a:chOff x="-29028" y="830238"/>
            <a:chExt cx="9171442" cy="421382"/>
          </a:xfrm>
        </p:grpSpPr>
        <p:cxnSp>
          <p:nvCxnSpPr>
            <p:cNvPr id="75" name="直接连接符 74"/>
            <p:cNvCxnSpPr/>
            <p:nvPr/>
          </p:nvCxnSpPr>
          <p:spPr>
            <a:xfrm>
              <a:off x="-19503" y="830238"/>
              <a:ext cx="914445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9028" y="858860"/>
              <a:ext cx="9171442" cy="392760"/>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sp>
        <p:nvSpPr>
          <p:cNvPr id="8" name="矩形 7"/>
          <p:cNvSpPr/>
          <p:nvPr/>
        </p:nvSpPr>
        <p:spPr bwMode="auto">
          <a:xfrm>
            <a:off x="3829938" y="271172"/>
            <a:ext cx="1512000" cy="597200"/>
          </a:xfrm>
          <a:prstGeom prst="rect">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r>
              <a:rPr lang="zh-CN" altLang="en-US" sz="2000" b="1" dirty="0" smtClean="0">
                <a:latin typeface="微软雅黑" pitchFamily="34" charset="-122"/>
                <a:ea typeface="微软雅黑" pitchFamily="34" charset="-122"/>
              </a:rPr>
              <a:t>国家富强</a:t>
            </a:r>
            <a:endParaRPr lang="zh-CN" altLang="en-US" sz="2000" b="1" dirty="0">
              <a:latin typeface="微软雅黑" pitchFamily="34" charset="-122"/>
              <a:ea typeface="微软雅黑" pitchFamily="34" charset="-122"/>
            </a:endParaRPr>
          </a:p>
        </p:txBody>
      </p:sp>
      <p:sp>
        <p:nvSpPr>
          <p:cNvPr id="9" name="Oval 9"/>
          <p:cNvSpPr>
            <a:spLocks noChangeAspect="1" noChangeArrowheads="1"/>
          </p:cNvSpPr>
          <p:nvPr/>
        </p:nvSpPr>
        <p:spPr bwMode="gray">
          <a:xfrm>
            <a:off x="2397843" y="1267399"/>
            <a:ext cx="4171619" cy="4320001"/>
          </a:xfrm>
          <a:prstGeom prst="donut">
            <a:avLst>
              <a:gd name="adj" fmla="val 6787"/>
            </a:avLst>
          </a:prstGeom>
          <a:solidFill>
            <a:schemeClr val="bg1">
              <a:lumMod val="65000"/>
              <a:alpha val="40000"/>
            </a:schemeClr>
          </a:solidFill>
          <a:ln w="19050">
            <a:solidFill>
              <a:schemeClr val="bg1">
                <a:alpha val="70000"/>
              </a:schemeClr>
            </a:solidFill>
          </a:ln>
          <a:effectLst>
            <a:outerShdw blurRad="76200" dir="2700000" algn="tl" rotWithShape="0">
              <a:prstClr val="black">
                <a:alpha val="30000"/>
              </a:prstClr>
            </a:outerShdw>
          </a:effectLst>
          <a:sp3d contourW="12700" prstMaterial="plastic">
            <a:bevelT w="82550" h="101600" prst="convex"/>
            <a:contourClr>
              <a:schemeClr val="tx2">
                <a:lumMod val="75000"/>
              </a:schemeClr>
            </a:contourClr>
          </a:sp3d>
        </p:spPr>
        <p:style>
          <a:lnRef idx="1">
            <a:schemeClr val="accent5"/>
          </a:lnRef>
          <a:fillRef idx="3">
            <a:schemeClr val="accent5"/>
          </a:fillRef>
          <a:effectRef idx="2">
            <a:schemeClr val="accent5"/>
          </a:effectRef>
          <a:fontRef idx="minor">
            <a:schemeClr val="lt1"/>
          </a:fontRef>
        </p:style>
        <p:txBody>
          <a:bodyPr anchor="ctr"/>
          <a:lstStyle/>
          <a:p>
            <a:pPr marL="0" lvl="2" algn="ctr" fontAlgn="ctr">
              <a:spcBef>
                <a:spcPts val="0"/>
              </a:spcBef>
              <a:spcAft>
                <a:spcPts val="0"/>
              </a:spcAft>
              <a:buClr>
                <a:srgbClr val="FF0000"/>
              </a:buClr>
              <a:buSzPct val="70000"/>
              <a:tabLst>
                <a:tab pos="136525" algn="l"/>
              </a:tabLst>
              <a:defRPr/>
            </a:pPr>
            <a:endParaRPr lang="zh-CN" altLang="en-US" dirty="0"/>
          </a:p>
        </p:txBody>
      </p:sp>
      <p:grpSp>
        <p:nvGrpSpPr>
          <p:cNvPr id="10" name="组合 23"/>
          <p:cNvGrpSpPr>
            <a:grpSpLocks/>
          </p:cNvGrpSpPr>
          <p:nvPr/>
        </p:nvGrpSpPr>
        <p:grpSpPr bwMode="auto">
          <a:xfrm>
            <a:off x="3585346" y="2440843"/>
            <a:ext cx="1973308" cy="1866483"/>
            <a:chOff x="3490043" y="3106764"/>
            <a:chExt cx="1800225" cy="1800225"/>
          </a:xfrm>
        </p:grpSpPr>
        <p:sp>
          <p:nvSpPr>
            <p:cNvPr id="11" name="椭圆 10"/>
            <p:cNvSpPr/>
            <p:nvPr/>
          </p:nvSpPr>
          <p:spPr bwMode="auto">
            <a:xfrm>
              <a:off x="3490043" y="3106764"/>
              <a:ext cx="1800225" cy="1800225"/>
            </a:xfrm>
            <a:prstGeom prst="ellipse">
              <a:avLst/>
            </a:prstGeom>
            <a:gradFill flip="none" rotWithShape="1">
              <a:gsLst>
                <a:gs pos="0">
                  <a:srgbClr val="00DFF6"/>
                </a:gs>
                <a:gs pos="90000">
                  <a:srgbClr val="002774"/>
                </a:gs>
              </a:gsLst>
              <a:lin ang="2700000" scaled="1"/>
              <a:tileRect/>
            </a:gradFill>
            <a:ln w="25400">
              <a:noFill/>
            </a:ln>
            <a:effectLst>
              <a:outerShdw blurRad="50800" dist="38100" dir="2700000" algn="tl" rotWithShape="0">
                <a:prstClr val="black">
                  <a:alpha val="40000"/>
                </a:prstClr>
              </a:outerShdw>
            </a:effectLst>
            <a:scene3d>
              <a:camera prst="orthographicFront"/>
              <a:lightRig rig="flat" dir="t"/>
            </a:scene3d>
            <a:sp3d contourW="25400" prstMaterial="plastic">
              <a:bevelT w="241300" h="254000" prst="divot"/>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defTabSz="912813" eaLnBrk="0" fontAlgn="ctr" hangingPunct="0">
                <a:spcBef>
                  <a:spcPts val="0"/>
                </a:spcBef>
                <a:spcAft>
                  <a:spcPts val="0"/>
                </a:spcAft>
                <a:buClr>
                  <a:srgbClr val="FF0000"/>
                </a:buClr>
                <a:buSzPct val="70000"/>
                <a:buFont typeface="Wingdings" pitchFamily="2" charset="2"/>
                <a:buChar char="u"/>
                <a:defRPr/>
              </a:pPr>
              <a:endParaRPr lang="zh-CN" altLang="en-US" sz="1600" b="1" dirty="0">
                <a:solidFill>
                  <a:schemeClr val="bg1"/>
                </a:solidFill>
                <a:latin typeface="微软雅黑" pitchFamily="34" charset="-122"/>
                <a:ea typeface="微软雅黑" pitchFamily="34" charset="-122"/>
              </a:endParaRPr>
            </a:p>
          </p:txBody>
        </p:sp>
        <p:sp>
          <p:nvSpPr>
            <p:cNvPr id="12" name="椭圆 11"/>
            <p:cNvSpPr/>
            <p:nvPr/>
          </p:nvSpPr>
          <p:spPr bwMode="auto">
            <a:xfrm>
              <a:off x="3809740" y="3417549"/>
              <a:ext cx="1160832" cy="1160832"/>
            </a:xfrm>
            <a:prstGeom prst="ellipse">
              <a:avLst/>
            </a:prstGeom>
            <a:gradFill rotWithShape="1">
              <a:gsLst>
                <a:gs pos="0">
                  <a:schemeClr val="bg2">
                    <a:gamma/>
                    <a:tint val="0"/>
                    <a:invGamma/>
                  </a:schemeClr>
                </a:gs>
                <a:gs pos="100000">
                  <a:schemeClr val="bg1">
                    <a:lumMod val="85000"/>
                  </a:schemeClr>
                </a:gs>
              </a:gsLst>
              <a:lin ang="5400000" scaled="1"/>
            </a:gradFill>
            <a:ln w="15875" algn="ctr">
              <a:solidFill>
                <a:schemeClr val="bg1">
                  <a:lumMod val="50000"/>
                </a:schemeClr>
              </a:solidFill>
              <a:round/>
              <a:headEnd/>
              <a:tailEnd/>
            </a:ln>
            <a:effectLst/>
            <a:scene3d>
              <a:camera prst="orthographicFront">
                <a:rot lat="0" lon="0" rev="0"/>
              </a:camera>
              <a:lightRig rig="flat" dir="t"/>
            </a:scene3d>
            <a:sp3d prstMaterial="metal">
              <a:bevelT w="101600"/>
            </a:sp3d>
          </p:spPr>
          <p:txBody>
            <a:bodyPr wrap="none" anchor="ctr"/>
            <a:lstStyle/>
            <a:p>
              <a:pPr marL="0" lvl="2" algn="ctr" defTabSz="912813" eaLnBrk="0" fontAlgn="auto" hangingPunct="0">
                <a:spcBef>
                  <a:spcPts val="0"/>
                </a:spcBef>
                <a:spcAft>
                  <a:spcPts val="0"/>
                </a:spcAft>
                <a:buClr>
                  <a:schemeClr val="hlink"/>
                </a:buClr>
                <a:buSzPct val="80000"/>
                <a:defRPr/>
              </a:pPr>
              <a:endParaRPr lang="zh-CN" altLang="en-US" dirty="0">
                <a:latin typeface="微软雅黑" pitchFamily="34" charset="-122"/>
                <a:ea typeface="微软雅黑" pitchFamily="34" charset="-122"/>
              </a:endParaRPr>
            </a:p>
          </p:txBody>
        </p:sp>
        <p:sp>
          <p:nvSpPr>
            <p:cNvPr id="13" name="Text Box 38"/>
            <p:cNvSpPr txBox="1">
              <a:spLocks noChangeArrowheads="1"/>
            </p:cNvSpPr>
            <p:nvPr/>
          </p:nvSpPr>
          <p:spPr bwMode="auto">
            <a:xfrm>
              <a:off x="4023352" y="3716921"/>
              <a:ext cx="759038" cy="682757"/>
            </a:xfrm>
            <a:prstGeom prst="rect">
              <a:avLst/>
            </a:prstGeom>
            <a:noFill/>
          </p:spPr>
          <p:txBody>
            <a:bodyPr wrap="square">
              <a:spAutoFit/>
            </a:bodyPr>
            <a:lstStyle/>
            <a:p>
              <a:pPr algn="ctr" fontAlgn="auto">
                <a:spcBef>
                  <a:spcPts val="0"/>
                </a:spcBef>
                <a:spcAft>
                  <a:spcPts val="0"/>
                </a:spcAft>
                <a:buClr>
                  <a:schemeClr val="tx1"/>
                </a:buClr>
                <a:buSzPct val="120000"/>
                <a:defRPr/>
              </a:pPr>
              <a:r>
                <a:rPr lang="zh-CN" altLang="en-US" sz="2000" b="1" spc="300" dirty="0" smtClean="0">
                  <a:ln w="12700" cmpd="sng">
                    <a:solidFill>
                      <a:schemeClr val="accent1">
                        <a:tint val="10000"/>
                      </a:schemeClr>
                    </a:solidFill>
                    <a:prstDash val="solid"/>
                    <a:miter lim="800000"/>
                  </a:ln>
                  <a:gradFill>
                    <a:gsLst>
                      <a:gs pos="10000">
                        <a:srgbClr val="00B0F0"/>
                      </a:gs>
                      <a:gs pos="75000">
                        <a:srgbClr val="002774"/>
                      </a:gs>
                    </a:gsLst>
                    <a:lin ang="5400000"/>
                  </a:gradFill>
                  <a:effectLst>
                    <a:glow rad="45500">
                      <a:srgbClr val="00B0F0">
                        <a:alpha val="35000"/>
                      </a:srgbClr>
                    </a:glow>
                  </a:effectLst>
                  <a:latin typeface="微软雅黑" pitchFamily="34" charset="-122"/>
                  <a:ea typeface="微软雅黑" pitchFamily="34" charset="-122"/>
                </a:rPr>
                <a:t>基本内涵</a:t>
              </a:r>
              <a:endParaRPr lang="en-US" altLang="zh-CN" sz="2000" b="1" spc="300" dirty="0">
                <a:ln w="12700" cmpd="sng">
                  <a:solidFill>
                    <a:schemeClr val="accent1">
                      <a:tint val="10000"/>
                    </a:schemeClr>
                  </a:solidFill>
                  <a:prstDash val="solid"/>
                  <a:miter lim="800000"/>
                </a:ln>
                <a:gradFill>
                  <a:gsLst>
                    <a:gs pos="10000">
                      <a:srgbClr val="00B0F0"/>
                    </a:gs>
                    <a:gs pos="75000">
                      <a:srgbClr val="002774"/>
                    </a:gs>
                  </a:gsLst>
                  <a:lin ang="5400000"/>
                </a:gradFill>
                <a:effectLst>
                  <a:glow rad="45500">
                    <a:srgbClr val="00B0F0">
                      <a:alpha val="35000"/>
                    </a:srgbClr>
                  </a:glow>
                </a:effectLst>
                <a:latin typeface="微软雅黑" pitchFamily="34" charset="-122"/>
                <a:ea typeface="微软雅黑" pitchFamily="34" charset="-122"/>
              </a:endParaRPr>
            </a:p>
          </p:txBody>
        </p:sp>
      </p:grpSp>
      <p:sp>
        <p:nvSpPr>
          <p:cNvPr id="14" name="Freeform 6"/>
          <p:cNvSpPr>
            <a:spLocks/>
          </p:cNvSpPr>
          <p:nvPr/>
        </p:nvSpPr>
        <p:spPr bwMode="auto">
          <a:xfrm rot="10800000">
            <a:off x="4192148" y="1117961"/>
            <a:ext cx="759704" cy="1309314"/>
          </a:xfrm>
          <a:custGeom>
            <a:avLst/>
            <a:gdLst/>
            <a:ahLst/>
            <a:cxnLst>
              <a:cxn ang="0">
                <a:pos x="152" y="0"/>
              </a:cxn>
              <a:cxn ang="0">
                <a:pos x="304" y="362"/>
              </a:cxn>
              <a:cxn ang="0">
                <a:pos x="206" y="321"/>
              </a:cxn>
              <a:cxn ang="0">
                <a:pos x="185" y="680"/>
              </a:cxn>
              <a:cxn ang="0">
                <a:pos x="119" y="680"/>
              </a:cxn>
              <a:cxn ang="0">
                <a:pos x="98" y="321"/>
              </a:cxn>
              <a:cxn ang="0">
                <a:pos x="0" y="362"/>
              </a:cxn>
              <a:cxn ang="0">
                <a:pos x="152" y="0"/>
              </a:cxn>
            </a:cxnLst>
            <a:rect l="0" t="0" r="r" b="b"/>
            <a:pathLst>
              <a:path w="304" h="680">
                <a:moveTo>
                  <a:pt x="152" y="0"/>
                </a:moveTo>
                <a:lnTo>
                  <a:pt x="304" y="362"/>
                </a:lnTo>
                <a:lnTo>
                  <a:pt x="206" y="321"/>
                </a:lnTo>
                <a:lnTo>
                  <a:pt x="185" y="680"/>
                </a:lnTo>
                <a:lnTo>
                  <a:pt x="119" y="680"/>
                </a:lnTo>
                <a:lnTo>
                  <a:pt x="98" y="321"/>
                </a:lnTo>
                <a:lnTo>
                  <a:pt x="0" y="362"/>
                </a:lnTo>
                <a:lnTo>
                  <a:pt x="152" y="0"/>
                </a:lnTo>
                <a:close/>
              </a:path>
            </a:pathLst>
          </a:custGeom>
          <a:solidFill>
            <a:schemeClr val="bg1">
              <a:alpha val="60000"/>
            </a:schemeClr>
          </a:soli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a:solidFill>
                <a:schemeClr val="tx1"/>
              </a:solidFill>
              <a:latin typeface="微软雅黑" pitchFamily="34" charset="-122"/>
              <a:ea typeface="微软雅黑" pitchFamily="34" charset="-122"/>
            </a:endParaRPr>
          </a:p>
        </p:txBody>
      </p:sp>
      <p:sp>
        <p:nvSpPr>
          <p:cNvPr id="15" name="Freeform 6"/>
          <p:cNvSpPr>
            <a:spLocks/>
          </p:cNvSpPr>
          <p:nvPr/>
        </p:nvSpPr>
        <p:spPr bwMode="auto">
          <a:xfrm rot="3600000">
            <a:off x="2798210" y="3736417"/>
            <a:ext cx="787606" cy="1262929"/>
          </a:xfrm>
          <a:custGeom>
            <a:avLst/>
            <a:gdLst/>
            <a:ahLst/>
            <a:cxnLst>
              <a:cxn ang="0">
                <a:pos x="152" y="0"/>
              </a:cxn>
              <a:cxn ang="0">
                <a:pos x="304" y="362"/>
              </a:cxn>
              <a:cxn ang="0">
                <a:pos x="206" y="321"/>
              </a:cxn>
              <a:cxn ang="0">
                <a:pos x="185" y="680"/>
              </a:cxn>
              <a:cxn ang="0">
                <a:pos x="119" y="680"/>
              </a:cxn>
              <a:cxn ang="0">
                <a:pos x="98" y="321"/>
              </a:cxn>
              <a:cxn ang="0">
                <a:pos x="0" y="362"/>
              </a:cxn>
              <a:cxn ang="0">
                <a:pos x="152" y="0"/>
              </a:cxn>
            </a:cxnLst>
            <a:rect l="0" t="0" r="r" b="b"/>
            <a:pathLst>
              <a:path w="304" h="680">
                <a:moveTo>
                  <a:pt x="152" y="0"/>
                </a:moveTo>
                <a:lnTo>
                  <a:pt x="304" y="362"/>
                </a:lnTo>
                <a:lnTo>
                  <a:pt x="206" y="321"/>
                </a:lnTo>
                <a:lnTo>
                  <a:pt x="185" y="680"/>
                </a:lnTo>
                <a:lnTo>
                  <a:pt x="119" y="680"/>
                </a:lnTo>
                <a:lnTo>
                  <a:pt x="98" y="321"/>
                </a:lnTo>
                <a:lnTo>
                  <a:pt x="0" y="362"/>
                </a:lnTo>
                <a:lnTo>
                  <a:pt x="152" y="0"/>
                </a:lnTo>
                <a:close/>
              </a:path>
            </a:pathLst>
          </a:custGeom>
          <a:solidFill>
            <a:schemeClr val="bg1">
              <a:alpha val="60000"/>
            </a:schemeClr>
          </a:soli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a:solidFill>
                <a:schemeClr val="tx1"/>
              </a:solidFill>
              <a:latin typeface="微软雅黑" pitchFamily="34" charset="-122"/>
              <a:ea typeface="微软雅黑" pitchFamily="34" charset="-122"/>
            </a:endParaRPr>
          </a:p>
        </p:txBody>
      </p:sp>
      <p:sp>
        <p:nvSpPr>
          <p:cNvPr id="16" name="Freeform 6"/>
          <p:cNvSpPr>
            <a:spLocks/>
          </p:cNvSpPr>
          <p:nvPr/>
        </p:nvSpPr>
        <p:spPr bwMode="auto">
          <a:xfrm rot="18000000">
            <a:off x="5506454" y="3736418"/>
            <a:ext cx="787606" cy="1262929"/>
          </a:xfrm>
          <a:custGeom>
            <a:avLst/>
            <a:gdLst/>
            <a:ahLst/>
            <a:cxnLst>
              <a:cxn ang="0">
                <a:pos x="152" y="0"/>
              </a:cxn>
              <a:cxn ang="0">
                <a:pos x="304" y="362"/>
              </a:cxn>
              <a:cxn ang="0">
                <a:pos x="206" y="321"/>
              </a:cxn>
              <a:cxn ang="0">
                <a:pos x="185" y="680"/>
              </a:cxn>
              <a:cxn ang="0">
                <a:pos x="119" y="680"/>
              </a:cxn>
              <a:cxn ang="0">
                <a:pos x="98" y="321"/>
              </a:cxn>
              <a:cxn ang="0">
                <a:pos x="0" y="362"/>
              </a:cxn>
              <a:cxn ang="0">
                <a:pos x="152" y="0"/>
              </a:cxn>
            </a:cxnLst>
            <a:rect l="0" t="0" r="r" b="b"/>
            <a:pathLst>
              <a:path w="304" h="680">
                <a:moveTo>
                  <a:pt x="152" y="0"/>
                </a:moveTo>
                <a:lnTo>
                  <a:pt x="304" y="362"/>
                </a:lnTo>
                <a:lnTo>
                  <a:pt x="206" y="321"/>
                </a:lnTo>
                <a:lnTo>
                  <a:pt x="185" y="680"/>
                </a:lnTo>
                <a:lnTo>
                  <a:pt x="119" y="680"/>
                </a:lnTo>
                <a:lnTo>
                  <a:pt x="98" y="321"/>
                </a:lnTo>
                <a:lnTo>
                  <a:pt x="0" y="362"/>
                </a:lnTo>
                <a:lnTo>
                  <a:pt x="152" y="0"/>
                </a:lnTo>
                <a:close/>
              </a:path>
            </a:pathLst>
          </a:custGeom>
          <a:solidFill>
            <a:schemeClr val="bg1">
              <a:alpha val="65000"/>
            </a:schemeClr>
          </a:soli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a:solidFill>
                <a:schemeClr val="tx1"/>
              </a:solidFill>
              <a:latin typeface="微软雅黑" pitchFamily="34" charset="-122"/>
              <a:ea typeface="微软雅黑" pitchFamily="34" charset="-122"/>
            </a:endParaRPr>
          </a:p>
        </p:txBody>
      </p:sp>
      <p:sp>
        <p:nvSpPr>
          <p:cNvPr id="17" name="矩形 16"/>
          <p:cNvSpPr/>
          <p:nvPr/>
        </p:nvSpPr>
        <p:spPr bwMode="auto">
          <a:xfrm>
            <a:off x="6634543" y="4471304"/>
            <a:ext cx="1512000" cy="597200"/>
          </a:xfrm>
          <a:prstGeom prst="rect">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r>
              <a:rPr lang="zh-CN" altLang="en-US" sz="1600" dirty="0" smtClean="0">
                <a:latin typeface="微软雅黑" pitchFamily="34" charset="-122"/>
                <a:ea typeface="微软雅黑" pitchFamily="34" charset="-122"/>
              </a:rPr>
              <a:t> </a:t>
            </a:r>
            <a:r>
              <a:rPr lang="zh-CN" altLang="en-US" sz="2000" b="1" dirty="0" smtClean="0">
                <a:latin typeface="微软雅黑" pitchFamily="34" charset="-122"/>
                <a:ea typeface="微软雅黑" pitchFamily="34" charset="-122"/>
              </a:rPr>
              <a:t>人民幸福</a:t>
            </a:r>
            <a:endParaRPr lang="zh-CN" altLang="en-US" sz="2000" b="1" dirty="0">
              <a:latin typeface="微软雅黑" pitchFamily="34" charset="-122"/>
              <a:ea typeface="微软雅黑" pitchFamily="34" charset="-122"/>
            </a:endParaRPr>
          </a:p>
        </p:txBody>
      </p:sp>
      <p:sp>
        <p:nvSpPr>
          <p:cNvPr id="18" name="矩形 17"/>
          <p:cNvSpPr/>
          <p:nvPr/>
        </p:nvSpPr>
        <p:spPr bwMode="auto">
          <a:xfrm>
            <a:off x="936247" y="4538579"/>
            <a:ext cx="1512000" cy="597200"/>
          </a:xfrm>
          <a:prstGeom prst="rect">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r>
              <a:rPr lang="zh-CN" altLang="en-US" sz="2000" b="1" dirty="0" smtClean="0">
                <a:latin typeface="微软雅黑" pitchFamily="34" charset="-122"/>
                <a:ea typeface="微软雅黑" pitchFamily="34" charset="-122"/>
              </a:rPr>
              <a:t>民族振兴</a:t>
            </a:r>
            <a:endParaRPr lang="zh-CN" altLang="en-US" sz="2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9773401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50"/>
                                        <p:tgtEl>
                                          <p:spTgt spid="8"/>
                                        </p:tgtEl>
                                      </p:cBhvr>
                                    </p:animEffect>
                                  </p:childTnLst>
                                </p:cTn>
                              </p:par>
                            </p:childTnLst>
                          </p:cTn>
                        </p:par>
                        <p:par>
                          <p:cTn id="8" fill="hold">
                            <p:stCondLst>
                              <p:cond delay="15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50"/>
                                        <p:tgtEl>
                                          <p:spTgt spid="18"/>
                                        </p:tgtEl>
                                      </p:cBhvr>
                                    </p:animEffect>
                                  </p:childTnLst>
                                </p:cTn>
                              </p:par>
                            </p:childTnLst>
                          </p:cTn>
                        </p:par>
                        <p:par>
                          <p:cTn id="12" fill="hold">
                            <p:stCondLst>
                              <p:cond delay="3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50"/>
                                        <p:tgtEl>
                                          <p:spTgt spid="17"/>
                                        </p:tgtEl>
                                      </p:cBhvr>
                                    </p:animEffect>
                                  </p:childTnLst>
                                </p:cTn>
                              </p:par>
                            </p:childTnLst>
                          </p:cTn>
                        </p:par>
                        <p:par>
                          <p:cTn id="16" fill="hold">
                            <p:stCondLst>
                              <p:cond delay="450"/>
                            </p:stCondLst>
                            <p:childTnLst>
                              <p:par>
                                <p:cTn id="17" presetID="21"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300"/>
                                        <p:tgtEl>
                                          <p:spTgt spid="9"/>
                                        </p:tgtEl>
                                      </p:cBhvr>
                                    </p:animEffect>
                                  </p:childTnLst>
                                </p:cTn>
                              </p:par>
                            </p:childTnLst>
                          </p:cTn>
                        </p:par>
                        <p:par>
                          <p:cTn id="20" fill="hold">
                            <p:stCondLst>
                              <p:cond delay="75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right)">
                                      <p:cBhvr>
                                        <p:cTn id="29" dur="500"/>
                                        <p:tgtEl>
                                          <p:spTgt spid="16"/>
                                        </p:tgtEl>
                                      </p:cBhvr>
                                    </p:animEffect>
                                  </p:childTnLst>
                                </p:cTn>
                              </p:par>
                            </p:childTnLst>
                          </p:cTn>
                        </p:par>
                        <p:par>
                          <p:cTn id="30" fill="hold">
                            <p:stCondLst>
                              <p:cond delay="1250"/>
                            </p:stCondLst>
                            <p:childTnLst>
                              <p:par>
                                <p:cTn id="31" presetID="10" presetClass="entr" presetSubtype="0"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3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4" grpId="0" animBg="1"/>
      <p:bldP spid="15" grpId="0" animBg="1"/>
      <p:bldP spid="16" grpId="0" animBg="1"/>
      <p:bldP spid="17"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71438" y="-12699"/>
            <a:ext cx="9196388" cy="6870700"/>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5">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26" name="Picture 2" descr="C:\Users\Administrator.QCTNY72CTQHCOQK\Desktop\素材\地球-地图\2006413141045263.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39583" y="4240265"/>
            <a:ext cx="1951703" cy="2016224"/>
          </a:xfrm>
          <a:prstGeom prst="rect">
            <a:avLst/>
          </a:prstGeom>
          <a:noFill/>
          <a:extLst>
            <a:ext uri="{909E8E84-426E-40DD-AFC4-6F175D3DCCD1}">
              <a14:hiddenFill xmlns:a14="http://schemas.microsoft.com/office/drawing/2010/main">
                <a:solidFill>
                  <a:srgbClr val="FFFFFF"/>
                </a:solidFill>
              </a14:hiddenFill>
            </a:ext>
          </a:extLst>
        </p:spPr>
      </p:pic>
      <p:grpSp>
        <p:nvGrpSpPr>
          <p:cNvPr id="74" name="组合 73"/>
          <p:cNvGrpSpPr>
            <a:grpSpLocks/>
          </p:cNvGrpSpPr>
          <p:nvPr/>
        </p:nvGrpSpPr>
        <p:grpSpPr bwMode="auto">
          <a:xfrm>
            <a:off x="-55664" y="6585910"/>
            <a:ext cx="9199663" cy="283172"/>
            <a:chOff x="-29028" y="830238"/>
            <a:chExt cx="9171442" cy="421382"/>
          </a:xfrm>
        </p:grpSpPr>
        <p:cxnSp>
          <p:nvCxnSpPr>
            <p:cNvPr id="75" name="直接连接符 74"/>
            <p:cNvCxnSpPr/>
            <p:nvPr/>
          </p:nvCxnSpPr>
          <p:spPr>
            <a:xfrm>
              <a:off x="-19503" y="830238"/>
              <a:ext cx="914445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9028" y="858860"/>
              <a:ext cx="9171442" cy="392760"/>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sp>
        <p:nvSpPr>
          <p:cNvPr id="9" name="AutoShape 60"/>
          <p:cNvSpPr>
            <a:spLocks noChangeArrowheads="1"/>
          </p:cNvSpPr>
          <p:nvPr/>
        </p:nvSpPr>
        <p:spPr bwMode="auto">
          <a:xfrm rot="5400000">
            <a:off x="2321833" y="-1165196"/>
            <a:ext cx="4560000" cy="8100000"/>
          </a:xfrm>
          <a:prstGeom prst="homePlate">
            <a:avLst>
              <a:gd name="adj" fmla="val 28135"/>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latin typeface="微软雅黑" pitchFamily="34" charset="-122"/>
              <a:ea typeface="微软雅黑" pitchFamily="34" charset="-122"/>
            </a:endParaRPr>
          </a:p>
        </p:txBody>
      </p:sp>
      <p:sp>
        <p:nvSpPr>
          <p:cNvPr id="10" name="AutoShape 4"/>
          <p:cNvSpPr>
            <a:spLocks noChangeArrowheads="1"/>
          </p:cNvSpPr>
          <p:nvPr>
            <p:custDataLst>
              <p:tags r:id="rId1"/>
            </p:custDataLst>
          </p:nvPr>
        </p:nvSpPr>
        <p:spPr bwMode="white">
          <a:xfrm>
            <a:off x="788864" y="1434117"/>
            <a:ext cx="2340000" cy="2160000"/>
          </a:xfrm>
          <a:prstGeom prst="roundRect">
            <a:avLst>
              <a:gd name="adj" fmla="val 5304"/>
            </a:avLst>
          </a:prstGeom>
          <a:solidFill>
            <a:schemeClr val="bg1">
              <a:alpha val="60000"/>
            </a:schemeClr>
          </a:solidFill>
          <a:ln w="38100">
            <a:gradFill>
              <a:gsLst>
                <a:gs pos="50000">
                  <a:srgbClr val="FFCF01"/>
                </a:gs>
                <a:gs pos="100000">
                  <a:srgbClr val="E22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11" name="AutoShape 4"/>
          <p:cNvSpPr>
            <a:spLocks noChangeArrowheads="1"/>
          </p:cNvSpPr>
          <p:nvPr>
            <p:custDataLst>
              <p:tags r:id="rId2"/>
            </p:custDataLst>
          </p:nvPr>
        </p:nvSpPr>
        <p:spPr bwMode="white">
          <a:xfrm>
            <a:off x="3340076" y="1434117"/>
            <a:ext cx="2340000" cy="2160000"/>
          </a:xfrm>
          <a:prstGeom prst="roundRect">
            <a:avLst>
              <a:gd name="adj" fmla="val 7012"/>
            </a:avLst>
          </a:prstGeom>
          <a:solidFill>
            <a:schemeClr val="bg1">
              <a:alpha val="60000"/>
            </a:schemeClr>
          </a:solidFill>
          <a:ln w="38100">
            <a:gradFill>
              <a:gsLst>
                <a:gs pos="50000">
                  <a:srgbClr val="00DFF6"/>
                </a:gs>
                <a:gs pos="100000">
                  <a:srgbClr val="002774"/>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12" name="AutoShape 4"/>
          <p:cNvSpPr>
            <a:spLocks noChangeArrowheads="1"/>
          </p:cNvSpPr>
          <p:nvPr>
            <p:custDataLst>
              <p:tags r:id="rId3"/>
            </p:custDataLst>
          </p:nvPr>
        </p:nvSpPr>
        <p:spPr bwMode="white">
          <a:xfrm>
            <a:off x="5891287" y="1434117"/>
            <a:ext cx="2340000" cy="2160000"/>
          </a:xfrm>
          <a:prstGeom prst="roundRect">
            <a:avLst>
              <a:gd name="adj" fmla="val 4784"/>
            </a:avLst>
          </a:prstGeom>
          <a:solidFill>
            <a:schemeClr val="bg1">
              <a:alpha val="60000"/>
            </a:schemeClr>
          </a:solidFill>
          <a:ln w="38100">
            <a:gradFill>
              <a:gsLst>
                <a:gs pos="50000">
                  <a:srgbClr val="6EFF01"/>
                </a:gs>
                <a:gs pos="100000">
                  <a:srgbClr val="0F500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01600" prst="divot"/>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13" name="矩形 46"/>
          <p:cNvSpPr>
            <a:spLocks noChangeArrowheads="1"/>
          </p:cNvSpPr>
          <p:nvPr/>
        </p:nvSpPr>
        <p:spPr bwMode="auto">
          <a:xfrm>
            <a:off x="3128865" y="4748552"/>
            <a:ext cx="3107689" cy="1077218"/>
          </a:xfrm>
          <a:prstGeom prst="rect">
            <a:avLst/>
          </a:prstGeom>
          <a:noFill/>
          <a:ln>
            <a:solidFill>
              <a:schemeClr val="tx1">
                <a:lumMod val="95000"/>
                <a:lumOff val="5000"/>
              </a:schemeClr>
            </a:solidFill>
            <a:prstDash val="lgDashDotDot"/>
          </a:ln>
          <a:scene3d>
            <a:camera prst="orthographicFront"/>
            <a:lightRig rig="threePt" dir="t"/>
          </a:scene3d>
          <a:sp3d/>
        </p:spPr>
        <p:txBody>
          <a:bodyPr>
            <a:spAutoFit/>
          </a:bodyPr>
          <a:lstStyle/>
          <a:p>
            <a:pPr algn="ctr" fontAlgn="auto">
              <a:spcBef>
                <a:spcPts val="0"/>
              </a:spcBef>
              <a:spcAft>
                <a:spcPts val="0"/>
              </a:spcAft>
              <a:defRPr/>
            </a:pPr>
            <a:r>
              <a:rPr lang="zh-CN" altLang="en-US" sz="1600" dirty="0" smtClean="0">
                <a:effectLst>
                  <a:reflection blurRad="6350" stA="50000" endA="300" endPos="50000" dist="60007" dir="5400000" sy="-100000" algn="bl" rotWithShape="0"/>
                </a:effectLst>
                <a:latin typeface="微软雅黑" pitchFamily="34" charset="-122"/>
                <a:ea typeface="微软雅黑" pitchFamily="34" charset="-122"/>
              </a:rPr>
              <a:t> </a:t>
            </a:r>
            <a:r>
              <a:rPr lang="zh-CN" altLang="en-US" sz="2800" b="1" dirty="0" smtClean="0">
                <a:solidFill>
                  <a:srgbClr val="FF0000"/>
                </a:solidFill>
                <a:effectLst>
                  <a:reflection blurRad="6350" stA="50000" endA="300" endPos="50000" dist="60007" dir="5400000" sy="-100000" algn="bl" rotWithShape="0"/>
                </a:effectLst>
                <a:latin typeface="微软雅黑" pitchFamily="34" charset="-122"/>
                <a:ea typeface="微软雅黑" pitchFamily="34" charset="-122"/>
              </a:rPr>
              <a:t>中国梦</a:t>
            </a:r>
            <a:r>
              <a:rPr lang="zh-CN" altLang="en-US" dirty="0" smtClean="0">
                <a:solidFill>
                  <a:schemeClr val="tx2">
                    <a:lumMod val="50000"/>
                  </a:schemeClr>
                </a:solidFill>
                <a:effectLst/>
                <a:latin typeface="微软雅黑" pitchFamily="34" charset="-122"/>
                <a:ea typeface="微软雅黑" pitchFamily="34" charset="-122"/>
              </a:rPr>
              <a:t>是国家、民族、人民共有、共建、共享的一个梦</a:t>
            </a:r>
            <a:endParaRPr lang="zh-CN" altLang="en-US" dirty="0">
              <a:solidFill>
                <a:schemeClr val="tx2">
                  <a:lumMod val="50000"/>
                </a:schemeClr>
              </a:solidFill>
              <a:effectLst/>
              <a:latin typeface="微软雅黑" pitchFamily="34" charset="-122"/>
              <a:ea typeface="微软雅黑" pitchFamily="34" charset="-122"/>
            </a:endParaRPr>
          </a:p>
        </p:txBody>
      </p:sp>
      <p:sp>
        <p:nvSpPr>
          <p:cNvPr id="14" name="AutoShape 3"/>
          <p:cNvSpPr>
            <a:spLocks noChangeArrowheads="1"/>
          </p:cNvSpPr>
          <p:nvPr/>
        </p:nvSpPr>
        <p:spPr bwMode="auto">
          <a:xfrm>
            <a:off x="3700076" y="944724"/>
            <a:ext cx="1620000" cy="672000"/>
          </a:xfrm>
          <a:prstGeom prst="roundRect">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bg1"/>
              </a:solidFill>
              <a:latin typeface="微软雅黑" pitchFamily="34" charset="-122"/>
              <a:ea typeface="微软雅黑" pitchFamily="34" charset="-122"/>
            </a:endParaRPr>
          </a:p>
        </p:txBody>
      </p:sp>
      <p:sp>
        <p:nvSpPr>
          <p:cNvPr id="15" name="TextBox 14"/>
          <p:cNvSpPr txBox="1"/>
          <p:nvPr/>
        </p:nvSpPr>
        <p:spPr bwMode="auto">
          <a:xfrm>
            <a:off x="3792680" y="1033005"/>
            <a:ext cx="1434795" cy="408623"/>
          </a:xfrm>
          <a:prstGeom prst="roundRect">
            <a:avLst/>
          </a:prstGeom>
          <a:noFill/>
          <a:scene3d>
            <a:camera prst="orthographicFront"/>
            <a:lightRig rig="threePt" dir="t"/>
          </a:scene3d>
          <a:sp3d/>
        </p:spPr>
        <p:txBody>
          <a:bodyPr>
            <a:spAutoFit/>
          </a:bodyPr>
          <a:lstStyle/>
          <a:p>
            <a:pPr algn="ctr" fontAlgn="auto">
              <a:spcBef>
                <a:spcPts val="0"/>
              </a:spcBef>
              <a:spcAft>
                <a:spcPts val="0"/>
              </a:spcAft>
              <a:buClr>
                <a:schemeClr val="hlink"/>
              </a:buClr>
              <a:defRPr/>
            </a:pPr>
            <a:r>
              <a:rPr lang="zh-CN" altLang="en-US" b="1"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民族情怀</a:t>
            </a:r>
          </a:p>
        </p:txBody>
      </p:sp>
      <p:sp>
        <p:nvSpPr>
          <p:cNvPr id="16" name="AutoShape 3"/>
          <p:cNvSpPr>
            <a:spLocks noChangeArrowheads="1"/>
          </p:cNvSpPr>
          <p:nvPr/>
        </p:nvSpPr>
        <p:spPr bwMode="auto">
          <a:xfrm>
            <a:off x="6251287" y="944724"/>
            <a:ext cx="1620000" cy="672000"/>
          </a:xfrm>
          <a:prstGeom prst="roundRect">
            <a:avLst/>
          </a:prstGeom>
          <a:gradFill flip="none" rotWithShape="1">
            <a:gsLst>
              <a:gs pos="0">
                <a:srgbClr val="6EFF01"/>
              </a:gs>
              <a:gs pos="90000">
                <a:srgbClr val="0F5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prst="convex"/>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bg1"/>
              </a:solidFill>
              <a:latin typeface="微软雅黑" pitchFamily="34" charset="-122"/>
              <a:ea typeface="微软雅黑" pitchFamily="34" charset="-122"/>
            </a:endParaRPr>
          </a:p>
        </p:txBody>
      </p:sp>
      <p:sp>
        <p:nvSpPr>
          <p:cNvPr id="17" name="TextBox 16"/>
          <p:cNvSpPr txBox="1"/>
          <p:nvPr/>
        </p:nvSpPr>
        <p:spPr bwMode="auto">
          <a:xfrm>
            <a:off x="6355799" y="1049854"/>
            <a:ext cx="1410979" cy="408623"/>
          </a:xfrm>
          <a:prstGeom prst="roundRect">
            <a:avLst/>
          </a:prstGeom>
          <a:noFill/>
          <a:scene3d>
            <a:camera prst="orthographicFront"/>
            <a:lightRig rig="threePt" dir="t"/>
          </a:scene3d>
          <a:sp3d/>
        </p:spPr>
        <p:txBody>
          <a:bodyPr>
            <a:spAutoFit/>
          </a:bodyPr>
          <a:lstStyle/>
          <a:p>
            <a:pPr algn="ctr" fontAlgn="auto">
              <a:spcBef>
                <a:spcPts val="0"/>
              </a:spcBef>
              <a:spcAft>
                <a:spcPts val="0"/>
              </a:spcAft>
              <a:buClr>
                <a:schemeClr val="hlink"/>
              </a:buClr>
              <a:defRPr/>
            </a:pPr>
            <a:r>
              <a:rPr lang="zh-CN" altLang="en-US" b="1"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人民情怀</a:t>
            </a:r>
          </a:p>
        </p:txBody>
      </p:sp>
      <p:sp>
        <p:nvSpPr>
          <p:cNvPr id="18" name="AutoShape 3"/>
          <p:cNvSpPr>
            <a:spLocks noChangeArrowheads="1"/>
          </p:cNvSpPr>
          <p:nvPr/>
        </p:nvSpPr>
        <p:spPr bwMode="auto">
          <a:xfrm>
            <a:off x="1148864" y="944724"/>
            <a:ext cx="1620000" cy="672000"/>
          </a:xfrm>
          <a:prstGeom prst="roundRect">
            <a:avLst/>
          </a:pr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zh-CN" sz="1600" b="1" dirty="0">
              <a:solidFill>
                <a:schemeClr val="bg1"/>
              </a:solidFill>
              <a:latin typeface="微软雅黑" pitchFamily="34" charset="-122"/>
              <a:ea typeface="微软雅黑" pitchFamily="34" charset="-122"/>
            </a:endParaRPr>
          </a:p>
        </p:txBody>
      </p:sp>
      <p:sp>
        <p:nvSpPr>
          <p:cNvPr id="19" name="TextBox 18"/>
          <p:cNvSpPr txBox="1"/>
          <p:nvPr/>
        </p:nvSpPr>
        <p:spPr bwMode="auto">
          <a:xfrm>
            <a:off x="1268805" y="1033005"/>
            <a:ext cx="1380118" cy="408623"/>
          </a:xfrm>
          <a:prstGeom prst="roundRect">
            <a:avLst/>
          </a:prstGeom>
          <a:noFill/>
          <a:scene3d>
            <a:camera prst="orthographicFront"/>
            <a:lightRig rig="threePt" dir="t"/>
          </a:scene3d>
          <a:sp3d/>
        </p:spPr>
        <p:txBody>
          <a:bodyPr>
            <a:spAutoFit/>
          </a:bodyPr>
          <a:lstStyle/>
          <a:p>
            <a:pPr algn="ctr" fontAlgn="auto">
              <a:spcBef>
                <a:spcPts val="0"/>
              </a:spcBef>
              <a:spcAft>
                <a:spcPts val="0"/>
              </a:spcAft>
              <a:buClr>
                <a:schemeClr val="hlink"/>
              </a:buClr>
              <a:defRPr/>
            </a:pPr>
            <a:r>
              <a:rPr lang="zh-CN" altLang="en-US" b="1" dirty="0" smtClean="0">
                <a:solidFill>
                  <a:schemeClr val="bg1"/>
                </a:solidFill>
                <a:effectLst>
                  <a:reflection blurRad="6350" stA="50000" endA="300" endPos="50000" dist="60007" dir="5400000" sy="-100000" algn="bl" rotWithShape="0"/>
                </a:effectLst>
                <a:latin typeface="微软雅黑" pitchFamily="34" charset="-122"/>
                <a:ea typeface="微软雅黑" pitchFamily="34" charset="-122"/>
              </a:rPr>
              <a:t>国家情怀</a:t>
            </a:r>
            <a:endParaRPr lang="zh-CN" altLang="zh-CN" b="1" dirty="0">
              <a:solidFill>
                <a:schemeClr val="bg1"/>
              </a:solidFill>
              <a:effectLst>
                <a:reflection blurRad="6350" stA="50000" endA="300" endPos="50000" dist="60007" dir="5400000" sy="-100000" algn="bl" rotWithShape="0"/>
              </a:effectLst>
              <a:latin typeface="微软雅黑" pitchFamily="34" charset="-122"/>
              <a:ea typeface="微软雅黑" pitchFamily="34" charset="-122"/>
            </a:endParaRPr>
          </a:p>
        </p:txBody>
      </p:sp>
      <p:sp>
        <p:nvSpPr>
          <p:cNvPr id="20" name="矩形 19"/>
          <p:cNvSpPr/>
          <p:nvPr/>
        </p:nvSpPr>
        <p:spPr>
          <a:xfrm>
            <a:off x="822555" y="1835885"/>
            <a:ext cx="2093261" cy="646331"/>
          </a:xfrm>
          <a:prstGeom prst="rect">
            <a:avLst/>
          </a:prstGeom>
        </p:spPr>
        <p:txBody>
          <a:bodyPr wrap="square">
            <a:spAutoFit/>
          </a:bodyPr>
          <a:lstStyle/>
          <a:p>
            <a:pPr marL="0" lvl="2" algn="just" defTabSz="912813" eaLnBrk="0" fontAlgn="auto" hangingPunct="0">
              <a:spcBef>
                <a:spcPts val="0"/>
              </a:spcBef>
              <a:spcAft>
                <a:spcPts val="0"/>
              </a:spcAft>
              <a:buClr>
                <a:srgbClr val="0070C0"/>
              </a:buClr>
              <a:buSzPct val="80000"/>
              <a:tabLst>
                <a:tab pos="136525" algn="l"/>
              </a:tabLst>
              <a:defRPr/>
            </a:pPr>
            <a:r>
              <a:rPr lang="zh-CN" altLang="en-US" spc="50" dirty="0" smtClean="0">
                <a:ln w="11430"/>
                <a:solidFill>
                  <a:schemeClr val="tx2">
                    <a:lumMod val="50000"/>
                  </a:schemeClr>
                </a:solidFill>
                <a:latin typeface="微软雅黑" pitchFamily="34" charset="-122"/>
                <a:ea typeface="微软雅黑" pitchFamily="34" charset="-122"/>
              </a:rPr>
              <a:t>包含着全面建成小康社会的目标</a:t>
            </a:r>
            <a:endParaRPr lang="zh-CN" altLang="en-US" sz="1600" spc="50" dirty="0">
              <a:ln w="11430"/>
              <a:solidFill>
                <a:schemeClr val="tx2">
                  <a:lumMod val="50000"/>
                </a:schemeClr>
              </a:solidFill>
              <a:latin typeface="微软雅黑" pitchFamily="34" charset="-122"/>
              <a:ea typeface="微软雅黑" pitchFamily="34" charset="-122"/>
            </a:endParaRPr>
          </a:p>
        </p:txBody>
      </p:sp>
      <p:sp>
        <p:nvSpPr>
          <p:cNvPr id="21" name="矩形 20"/>
          <p:cNvSpPr/>
          <p:nvPr/>
        </p:nvSpPr>
        <p:spPr>
          <a:xfrm>
            <a:off x="845608" y="2723563"/>
            <a:ext cx="2306310" cy="646331"/>
          </a:xfrm>
          <a:prstGeom prst="rect">
            <a:avLst/>
          </a:prstGeom>
        </p:spPr>
        <p:txBody>
          <a:bodyPr wrap="square">
            <a:spAutoFit/>
          </a:bodyPr>
          <a:lstStyle/>
          <a:p>
            <a:pPr marL="0" lvl="2" algn="just" defTabSz="912813" eaLnBrk="0" fontAlgn="auto" hangingPunct="0">
              <a:spcBef>
                <a:spcPts val="0"/>
              </a:spcBef>
              <a:spcAft>
                <a:spcPts val="0"/>
              </a:spcAft>
              <a:buClr>
                <a:srgbClr val="0070C0"/>
              </a:buClr>
              <a:buSzPct val="80000"/>
              <a:tabLst>
                <a:tab pos="136525" algn="l"/>
              </a:tabLst>
              <a:defRPr/>
            </a:pPr>
            <a:r>
              <a:rPr lang="zh-CN" altLang="en-US" spc="50" dirty="0" smtClean="0">
                <a:ln w="11430"/>
                <a:solidFill>
                  <a:schemeClr val="tx2">
                    <a:lumMod val="50000"/>
                  </a:schemeClr>
                </a:solidFill>
                <a:latin typeface="微软雅黑" pitchFamily="34" charset="-122"/>
                <a:ea typeface="微软雅黑" pitchFamily="34" charset="-122"/>
              </a:rPr>
              <a:t>包含着建设社会主义现代化国家的目标</a:t>
            </a:r>
            <a:endParaRPr lang="zh-CN" altLang="en-US" spc="50" dirty="0">
              <a:ln w="11430"/>
              <a:solidFill>
                <a:schemeClr val="tx2">
                  <a:lumMod val="50000"/>
                </a:schemeClr>
              </a:solidFill>
              <a:latin typeface="微软雅黑" pitchFamily="34" charset="-122"/>
              <a:ea typeface="微软雅黑" pitchFamily="34" charset="-122"/>
            </a:endParaRPr>
          </a:p>
        </p:txBody>
      </p:sp>
      <p:sp>
        <p:nvSpPr>
          <p:cNvPr id="22" name="矩形 21"/>
          <p:cNvSpPr/>
          <p:nvPr/>
        </p:nvSpPr>
        <p:spPr>
          <a:xfrm>
            <a:off x="3471491" y="2181632"/>
            <a:ext cx="2072754" cy="707886"/>
          </a:xfrm>
          <a:prstGeom prst="rect">
            <a:avLst/>
          </a:prstGeom>
        </p:spPr>
        <p:txBody>
          <a:bodyPr wrap="square">
            <a:spAutoFit/>
          </a:bodyPr>
          <a:lstStyle/>
          <a:p>
            <a:pPr marL="0" lvl="2" algn="ctr" defTabSz="912813" eaLnBrk="0" fontAlgn="auto" hangingPunct="0">
              <a:spcBef>
                <a:spcPts val="0"/>
              </a:spcBef>
              <a:spcAft>
                <a:spcPts val="0"/>
              </a:spcAft>
              <a:buClr>
                <a:srgbClr val="0070C0"/>
              </a:buClr>
              <a:buSzPct val="80000"/>
              <a:tabLst>
                <a:tab pos="136525" algn="l"/>
              </a:tabLst>
              <a:defRPr/>
            </a:pPr>
            <a:r>
              <a:rPr lang="en-US" altLang="zh-CN" sz="1400" spc="50" dirty="0" smtClean="0">
                <a:ln w="11430"/>
                <a:latin typeface="微软雅黑" pitchFamily="34" charset="-122"/>
                <a:ea typeface="微软雅黑" pitchFamily="34" charset="-122"/>
              </a:rPr>
              <a:t> </a:t>
            </a:r>
            <a:r>
              <a:rPr lang="zh-CN" altLang="en-US" sz="2000" spc="50" dirty="0" smtClean="0">
                <a:ln w="11430"/>
                <a:solidFill>
                  <a:schemeClr val="tx2">
                    <a:lumMod val="50000"/>
                  </a:schemeClr>
                </a:solidFill>
                <a:latin typeface="微软雅黑" pitchFamily="34" charset="-122"/>
                <a:ea typeface="微软雅黑" pitchFamily="34" charset="-122"/>
              </a:rPr>
              <a:t>实现中华民族伟大复兴的目标</a:t>
            </a:r>
            <a:endParaRPr lang="zh-CN" altLang="en-US" sz="1400" spc="50" dirty="0">
              <a:ln w="11430"/>
              <a:solidFill>
                <a:schemeClr val="tx2">
                  <a:lumMod val="50000"/>
                </a:schemeClr>
              </a:solidFill>
              <a:latin typeface="微软雅黑" pitchFamily="34" charset="-122"/>
              <a:ea typeface="微软雅黑" pitchFamily="34" charset="-122"/>
            </a:endParaRPr>
          </a:p>
        </p:txBody>
      </p:sp>
      <p:sp>
        <p:nvSpPr>
          <p:cNvPr id="24" name="矩形 23"/>
          <p:cNvSpPr/>
          <p:nvPr/>
        </p:nvSpPr>
        <p:spPr>
          <a:xfrm>
            <a:off x="6084168" y="2184697"/>
            <a:ext cx="1944216" cy="707886"/>
          </a:xfrm>
          <a:prstGeom prst="rect">
            <a:avLst/>
          </a:prstGeom>
        </p:spPr>
        <p:txBody>
          <a:bodyPr wrap="square">
            <a:spAutoFit/>
          </a:bodyPr>
          <a:lstStyle/>
          <a:p>
            <a:pPr marL="0" lvl="2" algn="ctr" defTabSz="912813" eaLnBrk="0" fontAlgn="auto" hangingPunct="0">
              <a:spcBef>
                <a:spcPts val="0"/>
              </a:spcBef>
              <a:spcAft>
                <a:spcPts val="0"/>
              </a:spcAft>
              <a:buClr>
                <a:srgbClr val="0070C0"/>
              </a:buClr>
              <a:buSzPct val="80000"/>
              <a:tabLst>
                <a:tab pos="136525" algn="l"/>
              </a:tabLst>
              <a:defRPr/>
            </a:pPr>
            <a:r>
              <a:rPr lang="zh-CN" altLang="en-US" sz="2000" spc="50" dirty="0" smtClean="0">
                <a:ln w="11430"/>
                <a:solidFill>
                  <a:schemeClr val="tx2">
                    <a:lumMod val="50000"/>
                  </a:schemeClr>
                </a:solidFill>
                <a:latin typeface="微软雅黑" pitchFamily="34" charset="-122"/>
                <a:ea typeface="微软雅黑" pitchFamily="34" charset="-122"/>
              </a:rPr>
              <a:t>全国人民幸福的目标</a:t>
            </a:r>
            <a:endParaRPr lang="zh-CN" altLang="en-US" sz="2000" spc="50" dirty="0">
              <a:ln w="11430"/>
              <a:solidFill>
                <a:schemeClr val="tx2">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8960350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200"/>
                                        <p:tgtEl>
                                          <p:spTgt spid="19"/>
                                        </p:tgtEl>
                                      </p:cBhvr>
                                    </p:animEffect>
                                  </p:childTnLst>
                                </p:cTn>
                              </p:par>
                            </p:childTnLst>
                          </p:cTn>
                        </p:par>
                        <p:par>
                          <p:cTn id="11" fill="hold">
                            <p:stCondLst>
                              <p:cond delay="200"/>
                            </p:stCondLst>
                            <p:childTnLst>
                              <p:par>
                                <p:cTn id="12" presetID="10" presetClass="entr" presetSubtype="0"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200"/>
                                        <p:tgtEl>
                                          <p:spTgt spid="2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200"/>
                                        <p:tgtEl>
                                          <p:spTgt spid="20"/>
                                        </p:tgtEl>
                                      </p:cBhvr>
                                    </p:animEffect>
                                  </p:childTnLst>
                                </p:cTn>
                              </p:par>
                            </p:childTnLst>
                          </p:cTn>
                        </p:par>
                        <p:par>
                          <p:cTn id="21" fill="hold">
                            <p:stCondLst>
                              <p:cond delay="400"/>
                            </p:stCondLst>
                            <p:childTnLst>
                              <p:par>
                                <p:cTn id="22" presetID="10"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200"/>
                                        <p:tgtEl>
                                          <p:spTgt spid="15"/>
                                        </p:tgtEl>
                                      </p:cBhvr>
                                    </p:animEffect>
                                  </p:childTnLst>
                                </p:cTn>
                              </p:par>
                            </p:childTnLst>
                          </p:cTn>
                        </p:par>
                        <p:par>
                          <p:cTn id="25" fill="hold">
                            <p:stCondLst>
                              <p:cond delay="600"/>
                            </p:stCondLst>
                            <p:childTnLst>
                              <p:par>
                                <p:cTn id="26" presetID="10"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200"/>
                                        <p:tgtEl>
                                          <p:spTgt spid="14"/>
                                        </p:tgtEl>
                                      </p:cBhvr>
                                    </p:animEffect>
                                  </p:childTnLst>
                                </p:cTn>
                              </p:par>
                            </p:childTnLst>
                          </p:cTn>
                        </p:par>
                        <p:par>
                          <p:cTn id="29" fill="hold">
                            <p:stCondLst>
                              <p:cond delay="8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00"/>
                                        <p:tgtEl>
                                          <p:spTgt spid="1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200"/>
                                        <p:tgtEl>
                                          <p:spTgt spid="22"/>
                                        </p:tgtEl>
                                      </p:cBhvr>
                                    </p:animEffect>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200"/>
                                        <p:tgtEl>
                                          <p:spTgt spid="1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200"/>
                                        <p:tgtEl>
                                          <p:spTgt spid="17"/>
                                        </p:tgtEl>
                                      </p:cBhvr>
                                    </p:animEffect>
                                  </p:childTnLst>
                                </p:cTn>
                              </p:par>
                            </p:childTnLst>
                          </p:cTn>
                        </p:par>
                        <p:par>
                          <p:cTn id="43" fill="hold">
                            <p:stCondLst>
                              <p:cond delay="1200"/>
                            </p:stCondLst>
                            <p:childTnLst>
                              <p:par>
                                <p:cTn id="44" presetID="10"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200"/>
                                        <p:tgtEl>
                                          <p:spTgt spid="1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200"/>
                                        <p:tgtEl>
                                          <p:spTgt spid="24"/>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grpId="0" nodeType="click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up)">
                                      <p:cBhvr>
                                        <p:cTn id="54" dur="500"/>
                                        <p:tgtEl>
                                          <p:spTgt spid="9"/>
                                        </p:tgtEl>
                                      </p:cBhvr>
                                    </p:animEffect>
                                  </p:childTnLst>
                                </p:cTn>
                              </p:par>
                            </p:childTnLst>
                          </p:cTn>
                        </p:par>
                        <p:par>
                          <p:cTn id="55" fill="hold">
                            <p:stCondLst>
                              <p:cond delay="500"/>
                            </p:stCondLst>
                            <p:childTnLst>
                              <p:par>
                                <p:cTn id="56" presetID="6" presetClass="entr" presetSubtype="16"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circle(in)">
                                      <p:cBhvr>
                                        <p:cTn id="58" dur="4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p:bldP spid="16" grpId="0" animBg="1"/>
      <p:bldP spid="17" grpId="0"/>
      <p:bldP spid="18" grpId="0" animBg="1"/>
      <p:bldP spid="19" grpId="0"/>
      <p:bldP spid="20" grpId="0"/>
      <p:bldP spid="21" grpId="0"/>
      <p:bldP spid="22"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a:grpSpLocks/>
          </p:cNvGrpSpPr>
          <p:nvPr/>
        </p:nvGrpSpPr>
        <p:grpSpPr bwMode="auto">
          <a:xfrm>
            <a:off x="-26194" y="18005"/>
            <a:ext cx="9196388" cy="6870700"/>
            <a:chOff x="-29028" y="-1"/>
            <a:chExt cx="9196382" cy="5152571"/>
          </a:xfrm>
        </p:grpSpPr>
        <p:pic>
          <p:nvPicPr>
            <p:cNvPr id="49"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矩形 49"/>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4" name="组合 73"/>
          <p:cNvGrpSpPr>
            <a:grpSpLocks/>
          </p:cNvGrpSpPr>
          <p:nvPr/>
        </p:nvGrpSpPr>
        <p:grpSpPr bwMode="auto">
          <a:xfrm>
            <a:off x="-98067" y="6585910"/>
            <a:ext cx="9199663" cy="283172"/>
            <a:chOff x="-29028" y="830238"/>
            <a:chExt cx="9171442" cy="421382"/>
          </a:xfrm>
        </p:grpSpPr>
        <p:cxnSp>
          <p:nvCxnSpPr>
            <p:cNvPr id="75" name="直接连接符 74"/>
            <p:cNvCxnSpPr/>
            <p:nvPr/>
          </p:nvCxnSpPr>
          <p:spPr>
            <a:xfrm>
              <a:off x="-19503" y="830238"/>
              <a:ext cx="914445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9028" y="858860"/>
              <a:ext cx="9171442" cy="392760"/>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grpSp>
        <p:nvGrpSpPr>
          <p:cNvPr id="19" name="그룹 39"/>
          <p:cNvGrpSpPr/>
          <p:nvPr/>
        </p:nvGrpSpPr>
        <p:grpSpPr>
          <a:xfrm>
            <a:off x="5956718" y="1890472"/>
            <a:ext cx="2814658" cy="3810027"/>
            <a:chOff x="5686432" y="3143248"/>
            <a:chExt cx="2814658" cy="2857520"/>
          </a:xfrm>
        </p:grpSpPr>
        <p:grpSp>
          <p:nvGrpSpPr>
            <p:cNvPr id="20" name="그룹 15"/>
            <p:cNvGrpSpPr/>
            <p:nvPr/>
          </p:nvGrpSpPr>
          <p:grpSpPr>
            <a:xfrm>
              <a:off x="5686432" y="5429264"/>
              <a:ext cx="2743219" cy="571504"/>
              <a:chOff x="4500562" y="5286388"/>
              <a:chExt cx="3429024" cy="714380"/>
            </a:xfrm>
          </p:grpSpPr>
          <p:sp>
            <p:nvSpPr>
              <p:cNvPr id="22" name="타원 11"/>
              <p:cNvSpPr/>
              <p:nvPr/>
            </p:nvSpPr>
            <p:spPr>
              <a:xfrm>
                <a:off x="6000760" y="5572140"/>
                <a:ext cx="428628" cy="71438"/>
              </a:xfrm>
              <a:prstGeom prst="ellipse">
                <a:avLst/>
              </a:prstGeom>
              <a:gradFill flip="none" rotWithShape="1">
                <a:gsLst>
                  <a:gs pos="0">
                    <a:schemeClr val="tx1">
                      <a:lumMod val="65000"/>
                      <a:lumOff val="35000"/>
                    </a:schemeClr>
                  </a:gs>
                  <a:gs pos="50000">
                    <a:schemeClr val="bg1">
                      <a:lumMod val="8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도넛 13"/>
              <p:cNvSpPr/>
              <p:nvPr/>
            </p:nvSpPr>
            <p:spPr>
              <a:xfrm>
                <a:off x="4500562" y="5286388"/>
                <a:ext cx="3429024" cy="714380"/>
              </a:xfrm>
              <a:prstGeom prst="donut">
                <a:avLst>
                  <a:gd name="adj" fmla="val 9736"/>
                </a:avLst>
              </a:prstGeom>
              <a:gradFill flip="none" rotWithShape="1">
                <a:gsLst>
                  <a:gs pos="0">
                    <a:schemeClr val="tx1">
                      <a:lumMod val="65000"/>
                      <a:lumOff val="35000"/>
                    </a:schemeClr>
                  </a:gs>
                  <a:gs pos="50000">
                    <a:schemeClr val="bg1">
                      <a:lumMod val="65000"/>
                    </a:schemeClr>
                  </a:gs>
                  <a:gs pos="100000">
                    <a:schemeClr val="bg1">
                      <a:lumMod val="8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pic>
          <p:nvPicPr>
            <p:cNvPr id="21" name="Picture 2" descr="C:\Documents and Settings\HANA\My Documents\My Pictures\Microsoft Clip Organizer\j0425198 copy.png"/>
            <p:cNvPicPr>
              <a:picLocks noChangeAspect="1" noChangeArrowheads="1"/>
            </p:cNvPicPr>
            <p:nvPr/>
          </p:nvPicPr>
          <p:blipFill>
            <a:blip r:embed="rId3"/>
            <a:srcRect/>
            <a:stretch>
              <a:fillRect/>
            </a:stretch>
          </p:blipFill>
          <p:spPr bwMode="auto">
            <a:xfrm>
              <a:off x="7045926" y="3143248"/>
              <a:ext cx="1455164" cy="2584478"/>
            </a:xfrm>
            <a:prstGeom prst="rect">
              <a:avLst/>
            </a:prstGeom>
            <a:noFill/>
          </p:spPr>
        </p:pic>
      </p:grpSp>
      <p:grpSp>
        <p:nvGrpSpPr>
          <p:cNvPr id="24" name="그룹 66"/>
          <p:cNvGrpSpPr/>
          <p:nvPr/>
        </p:nvGrpSpPr>
        <p:grpSpPr>
          <a:xfrm>
            <a:off x="6900605" y="1178636"/>
            <a:ext cx="785818" cy="1289488"/>
            <a:chOff x="6786578" y="3241749"/>
            <a:chExt cx="785818" cy="967116"/>
          </a:xfrm>
        </p:grpSpPr>
        <p:pic>
          <p:nvPicPr>
            <p:cNvPr id="25" name="Picture 2" descr="C:\Documents and Settings\HANA\My Documents\My Pictures\Microsoft Clip Organizer\j0425198 copy.png"/>
            <p:cNvPicPr>
              <a:picLocks noChangeAspect="1" noChangeArrowheads="1"/>
            </p:cNvPicPr>
            <p:nvPr/>
          </p:nvPicPr>
          <p:blipFill>
            <a:blip r:embed="rId4" cstate="print"/>
            <a:srcRect/>
            <a:stretch>
              <a:fillRect/>
            </a:stretch>
          </p:blipFill>
          <p:spPr bwMode="auto">
            <a:xfrm rot="20304700">
              <a:off x="7013324" y="3241749"/>
              <a:ext cx="473392" cy="840779"/>
            </a:xfrm>
            <a:prstGeom prst="rect">
              <a:avLst/>
            </a:prstGeom>
            <a:noFill/>
          </p:spPr>
        </p:pic>
        <p:grpSp>
          <p:nvGrpSpPr>
            <p:cNvPr id="26" name="그룹 19"/>
            <p:cNvGrpSpPr/>
            <p:nvPr/>
          </p:nvGrpSpPr>
          <p:grpSpPr>
            <a:xfrm>
              <a:off x="6786578" y="4045153"/>
              <a:ext cx="785818" cy="163712"/>
              <a:chOff x="4500562" y="5286388"/>
              <a:chExt cx="3429024" cy="714380"/>
            </a:xfrm>
          </p:grpSpPr>
          <p:sp>
            <p:nvSpPr>
              <p:cNvPr id="27" name="타원 20"/>
              <p:cNvSpPr/>
              <p:nvPr/>
            </p:nvSpPr>
            <p:spPr>
              <a:xfrm>
                <a:off x="6000760" y="5572140"/>
                <a:ext cx="428628" cy="71438"/>
              </a:xfrm>
              <a:prstGeom prst="ellipse">
                <a:avLst/>
              </a:prstGeom>
              <a:gradFill flip="none" rotWithShape="1">
                <a:gsLst>
                  <a:gs pos="0">
                    <a:schemeClr val="tx1">
                      <a:lumMod val="65000"/>
                      <a:lumOff val="35000"/>
                    </a:schemeClr>
                  </a:gs>
                  <a:gs pos="50000">
                    <a:schemeClr val="bg1">
                      <a:lumMod val="8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 name="도넛 21"/>
              <p:cNvSpPr/>
              <p:nvPr/>
            </p:nvSpPr>
            <p:spPr>
              <a:xfrm>
                <a:off x="4500562" y="5286388"/>
                <a:ext cx="3429024" cy="714380"/>
              </a:xfrm>
              <a:prstGeom prst="donut">
                <a:avLst>
                  <a:gd name="adj" fmla="val 9736"/>
                </a:avLst>
              </a:prstGeom>
              <a:gradFill flip="none" rotWithShape="1">
                <a:gsLst>
                  <a:gs pos="0">
                    <a:schemeClr val="tx1">
                      <a:lumMod val="65000"/>
                      <a:lumOff val="35000"/>
                    </a:schemeClr>
                  </a:gs>
                  <a:gs pos="50000">
                    <a:schemeClr val="bg1">
                      <a:lumMod val="65000"/>
                    </a:schemeClr>
                  </a:gs>
                  <a:gs pos="100000">
                    <a:schemeClr val="bg1">
                      <a:lumMod val="8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grpSp>
      <p:grpSp>
        <p:nvGrpSpPr>
          <p:cNvPr id="29" name="그룹 65"/>
          <p:cNvGrpSpPr/>
          <p:nvPr/>
        </p:nvGrpSpPr>
        <p:grpSpPr>
          <a:xfrm>
            <a:off x="5612778" y="1804001"/>
            <a:ext cx="1285884" cy="2143035"/>
            <a:chOff x="5572132" y="3232625"/>
            <a:chExt cx="1285884" cy="1607276"/>
          </a:xfrm>
        </p:grpSpPr>
        <p:grpSp>
          <p:nvGrpSpPr>
            <p:cNvPr id="30" name="그룹 16"/>
            <p:cNvGrpSpPr/>
            <p:nvPr/>
          </p:nvGrpSpPr>
          <p:grpSpPr>
            <a:xfrm>
              <a:off x="5572132" y="4572008"/>
              <a:ext cx="1285884" cy="267893"/>
              <a:chOff x="4500562" y="5286388"/>
              <a:chExt cx="3429024" cy="714380"/>
            </a:xfrm>
          </p:grpSpPr>
          <p:sp>
            <p:nvSpPr>
              <p:cNvPr id="32" name="타원 17"/>
              <p:cNvSpPr/>
              <p:nvPr/>
            </p:nvSpPr>
            <p:spPr>
              <a:xfrm>
                <a:off x="6000760" y="5572140"/>
                <a:ext cx="428628" cy="71438"/>
              </a:xfrm>
              <a:prstGeom prst="ellipse">
                <a:avLst/>
              </a:prstGeom>
              <a:gradFill flip="none" rotWithShape="1">
                <a:gsLst>
                  <a:gs pos="0">
                    <a:schemeClr val="tx1">
                      <a:lumMod val="65000"/>
                      <a:lumOff val="35000"/>
                    </a:schemeClr>
                  </a:gs>
                  <a:gs pos="50000">
                    <a:schemeClr val="bg1">
                      <a:lumMod val="8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 name="도넛 18"/>
              <p:cNvSpPr/>
              <p:nvPr/>
            </p:nvSpPr>
            <p:spPr>
              <a:xfrm>
                <a:off x="4500562" y="5286388"/>
                <a:ext cx="3429024" cy="714380"/>
              </a:xfrm>
              <a:prstGeom prst="donut">
                <a:avLst>
                  <a:gd name="adj" fmla="val 9736"/>
                </a:avLst>
              </a:prstGeom>
              <a:gradFill flip="none" rotWithShape="1">
                <a:gsLst>
                  <a:gs pos="0">
                    <a:schemeClr val="tx1">
                      <a:lumMod val="65000"/>
                      <a:lumOff val="35000"/>
                    </a:schemeClr>
                  </a:gs>
                  <a:gs pos="50000">
                    <a:schemeClr val="bg1">
                      <a:lumMod val="65000"/>
                    </a:schemeClr>
                  </a:gs>
                  <a:gs pos="100000">
                    <a:schemeClr val="bg1">
                      <a:lumMod val="8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pic>
          <p:nvPicPr>
            <p:cNvPr id="31" name="Picture 2" descr="C:\Documents and Settings\HANA\My Documents\My Pictures\Microsoft Clip Organizer\j0425198 copy.png"/>
            <p:cNvPicPr>
              <a:picLocks noChangeAspect="1" noChangeArrowheads="1"/>
            </p:cNvPicPr>
            <p:nvPr/>
          </p:nvPicPr>
          <p:blipFill>
            <a:blip r:embed="rId5" cstate="print"/>
            <a:srcRect/>
            <a:stretch>
              <a:fillRect/>
            </a:stretch>
          </p:blipFill>
          <p:spPr bwMode="auto">
            <a:xfrm rot="1183167" flipH="1">
              <a:off x="5707844" y="3232625"/>
              <a:ext cx="766325" cy="1361050"/>
            </a:xfrm>
            <a:prstGeom prst="rect">
              <a:avLst/>
            </a:prstGeom>
            <a:noFill/>
          </p:spPr>
        </p:pic>
      </p:grpSp>
      <p:grpSp>
        <p:nvGrpSpPr>
          <p:cNvPr id="34" name="그룹 46"/>
          <p:cNvGrpSpPr/>
          <p:nvPr/>
        </p:nvGrpSpPr>
        <p:grpSpPr>
          <a:xfrm>
            <a:off x="395536" y="714033"/>
            <a:ext cx="1923740" cy="5143536"/>
            <a:chOff x="428596" y="2214554"/>
            <a:chExt cx="1714512" cy="3857652"/>
          </a:xfrm>
        </p:grpSpPr>
        <p:sp>
          <p:nvSpPr>
            <p:cNvPr id="35" name="타원 47"/>
            <p:cNvSpPr/>
            <p:nvPr/>
          </p:nvSpPr>
          <p:spPr>
            <a:xfrm>
              <a:off x="428596" y="2214554"/>
              <a:ext cx="1714512" cy="3857652"/>
            </a:xfrm>
            <a:prstGeom prst="ellipse">
              <a:avLst/>
            </a:prstGeom>
            <a:solidFill>
              <a:schemeClr val="tx1"/>
            </a:solidFill>
            <a:ln>
              <a:noFill/>
            </a:ln>
            <a:scene3d>
              <a:camera prst="isometricOffAxis2Right"/>
              <a:lightRig rig="threePt" dir="t"/>
            </a:scene3d>
            <a:sp3d extrusionH="2349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 name="타원 48"/>
            <p:cNvSpPr/>
            <p:nvPr/>
          </p:nvSpPr>
          <p:spPr>
            <a:xfrm>
              <a:off x="428596" y="2214554"/>
              <a:ext cx="1714512" cy="3857652"/>
            </a:xfrm>
            <a:prstGeom prst="ellipse">
              <a:avLst/>
            </a:prstGeom>
            <a:solidFill>
              <a:schemeClr val="bg1"/>
            </a:solidFill>
            <a:ln>
              <a:noFill/>
            </a:ln>
            <a:scene3d>
              <a:camera prst="isometricOffAxis2Righ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 name="타원 49"/>
            <p:cNvSpPr/>
            <p:nvPr/>
          </p:nvSpPr>
          <p:spPr>
            <a:xfrm>
              <a:off x="579410" y="2428868"/>
              <a:ext cx="1420822" cy="3357586"/>
            </a:xfrm>
            <a:prstGeom prst="ellipse">
              <a:avLst/>
            </a:prstGeom>
            <a:solidFill>
              <a:schemeClr val="tx1">
                <a:lumMod val="75000"/>
                <a:lumOff val="25000"/>
              </a:schemeClr>
            </a:solidFill>
            <a:ln>
              <a:noFill/>
            </a:ln>
            <a:scene3d>
              <a:camera prst="isometricOffAxis2Righ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8" name="타원 50"/>
            <p:cNvSpPr/>
            <p:nvPr/>
          </p:nvSpPr>
          <p:spPr>
            <a:xfrm>
              <a:off x="769067" y="2857496"/>
              <a:ext cx="1088289" cy="2571768"/>
            </a:xfrm>
            <a:prstGeom prst="ellipse">
              <a:avLst/>
            </a:prstGeom>
            <a:solidFill>
              <a:schemeClr val="bg1"/>
            </a:solidFill>
            <a:ln>
              <a:noFill/>
            </a:ln>
            <a:scene3d>
              <a:camera prst="isometricOffAxis2Righ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 name="타원 51"/>
            <p:cNvSpPr/>
            <p:nvPr/>
          </p:nvSpPr>
          <p:spPr>
            <a:xfrm>
              <a:off x="928662" y="3143248"/>
              <a:ext cx="785818" cy="2025805"/>
            </a:xfrm>
            <a:prstGeom prst="ellipse">
              <a:avLst/>
            </a:prstGeom>
            <a:solidFill>
              <a:schemeClr val="tx1">
                <a:lumMod val="75000"/>
                <a:lumOff val="25000"/>
              </a:schemeClr>
            </a:solidFill>
            <a:ln>
              <a:noFill/>
            </a:ln>
            <a:scene3d>
              <a:camera prst="isometricOffAxis2Righ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 name="타원 52"/>
            <p:cNvSpPr/>
            <p:nvPr/>
          </p:nvSpPr>
          <p:spPr>
            <a:xfrm>
              <a:off x="1071538" y="3500438"/>
              <a:ext cx="500066" cy="1285884"/>
            </a:xfrm>
            <a:prstGeom prst="ellipse">
              <a:avLst/>
            </a:prstGeom>
            <a:solidFill>
              <a:schemeClr val="bg1"/>
            </a:solidFill>
            <a:ln>
              <a:noFill/>
            </a:ln>
            <a:scene3d>
              <a:camera prst="isometricOffAxis2Righ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 name="타원 53"/>
            <p:cNvSpPr/>
            <p:nvPr/>
          </p:nvSpPr>
          <p:spPr>
            <a:xfrm>
              <a:off x="1214414" y="3786190"/>
              <a:ext cx="214314" cy="714380"/>
            </a:xfrm>
            <a:prstGeom prst="ellipse">
              <a:avLst/>
            </a:prstGeom>
            <a:solidFill>
              <a:schemeClr val="tx1">
                <a:lumMod val="75000"/>
                <a:lumOff val="25000"/>
              </a:schemeClr>
            </a:solidFill>
            <a:ln>
              <a:noFill/>
            </a:ln>
            <a:scene3d>
              <a:camera prst="isometricOffAxis2Righ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 name="타원 54"/>
            <p:cNvSpPr/>
            <p:nvPr/>
          </p:nvSpPr>
          <p:spPr>
            <a:xfrm>
              <a:off x="1285852" y="3929066"/>
              <a:ext cx="71438" cy="428628"/>
            </a:xfrm>
            <a:prstGeom prst="ellipse">
              <a:avLst/>
            </a:prstGeom>
            <a:solidFill>
              <a:srgbClr val="C00000"/>
            </a:solidFill>
            <a:ln>
              <a:noFill/>
            </a:ln>
            <a:scene3d>
              <a:camera prst="isometricOffAxis2Righ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pic>
        <p:nvPicPr>
          <p:cNvPr id="43" name="Picture 2" descr="C:\Documents and Settings\HANA\My Documents\My Pictures\Microsoft Clip Organizer\j0425198greencopy.png"/>
          <p:cNvPicPr>
            <a:picLocks noChangeAspect="1" noChangeArrowheads="1"/>
          </p:cNvPicPr>
          <p:nvPr/>
        </p:nvPicPr>
        <p:blipFill>
          <a:blip r:embed="rId6" cstate="print"/>
          <a:srcRect/>
          <a:stretch>
            <a:fillRect/>
          </a:stretch>
        </p:blipFill>
        <p:spPr bwMode="auto">
          <a:xfrm rot="2822471">
            <a:off x="1736966" y="2278860"/>
            <a:ext cx="1018968" cy="1357322"/>
          </a:xfrm>
          <a:prstGeom prst="rect">
            <a:avLst/>
          </a:prstGeom>
          <a:noFill/>
        </p:spPr>
      </p:pic>
      <p:pic>
        <p:nvPicPr>
          <p:cNvPr id="44" name="Picture 3" descr="C:\Documents and Settings\HANA\My Documents\My Pictures\Microsoft Clip Organizer\j0425198blue copy.png"/>
          <p:cNvPicPr>
            <a:picLocks noChangeAspect="1" noChangeArrowheads="1"/>
          </p:cNvPicPr>
          <p:nvPr/>
        </p:nvPicPr>
        <p:blipFill>
          <a:blip r:embed="rId7" cstate="print"/>
          <a:srcRect/>
          <a:stretch>
            <a:fillRect/>
          </a:stretch>
        </p:blipFill>
        <p:spPr bwMode="auto">
          <a:xfrm rot="3608439">
            <a:off x="1786992" y="2490184"/>
            <a:ext cx="1018968" cy="1357322"/>
          </a:xfrm>
          <a:prstGeom prst="rect">
            <a:avLst/>
          </a:prstGeom>
          <a:noFill/>
        </p:spPr>
      </p:pic>
      <p:pic>
        <p:nvPicPr>
          <p:cNvPr id="45" name="Picture 4" descr="C:\Documents and Settings\HANA\My Documents\My Pictures\Microsoft Clip Organizer\j0425198 copy.png"/>
          <p:cNvPicPr>
            <a:picLocks noChangeAspect="1" noChangeArrowheads="1"/>
          </p:cNvPicPr>
          <p:nvPr/>
        </p:nvPicPr>
        <p:blipFill>
          <a:blip r:embed="rId8" cstate="print"/>
          <a:srcRect/>
          <a:stretch>
            <a:fillRect/>
          </a:stretch>
        </p:blipFill>
        <p:spPr bwMode="auto">
          <a:xfrm rot="4323353">
            <a:off x="1715911" y="2774694"/>
            <a:ext cx="1018968" cy="1357322"/>
          </a:xfrm>
          <a:prstGeom prst="rect">
            <a:avLst/>
          </a:prstGeom>
          <a:noFill/>
        </p:spPr>
      </p:pic>
      <p:sp>
        <p:nvSpPr>
          <p:cNvPr id="2" name="TextBox 1"/>
          <p:cNvSpPr txBox="1"/>
          <p:nvPr/>
        </p:nvSpPr>
        <p:spPr>
          <a:xfrm>
            <a:off x="4657891" y="975759"/>
            <a:ext cx="2520280" cy="646331"/>
          </a:xfrm>
          <a:prstGeom prst="rect">
            <a:avLst/>
          </a:prstGeom>
          <a:noFill/>
        </p:spPr>
        <p:txBody>
          <a:bodyPr wrap="square" rtlCol="0">
            <a:spAutoFit/>
          </a:bodyPr>
          <a:lstStyle/>
          <a:p>
            <a:pPr algn="ctr"/>
            <a:r>
              <a:rPr lang="zh-CN" altLang="en-US" dirty="0" smtClean="0">
                <a:solidFill>
                  <a:schemeClr val="tx2">
                    <a:lumMod val="50000"/>
                  </a:schemeClr>
                </a:solidFill>
                <a:latin typeface="微软雅黑" panose="020B0503020204020204" pitchFamily="34" charset="-122"/>
                <a:ea typeface="微软雅黑" panose="020B0503020204020204" pitchFamily="34" charset="-122"/>
              </a:rPr>
              <a:t>国家民族的价值追求和人民的价值追求</a:t>
            </a:r>
            <a:endParaRPr lang="zh-CN" altLang="en-US" dirty="0">
              <a:solidFill>
                <a:schemeClr val="tx2">
                  <a:lumMod val="50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3655072" y="3170827"/>
            <a:ext cx="2520280" cy="646331"/>
          </a:xfrm>
          <a:prstGeom prst="rect">
            <a:avLst/>
          </a:prstGeom>
          <a:noFill/>
        </p:spPr>
        <p:txBody>
          <a:bodyPr wrap="square" rtlCol="0">
            <a:spAutoFit/>
          </a:bodyPr>
          <a:lstStyle/>
          <a:p>
            <a:pPr algn="ctr"/>
            <a:r>
              <a:rPr lang="zh-CN" altLang="en-US" dirty="0">
                <a:solidFill>
                  <a:schemeClr val="tx2">
                    <a:lumMod val="50000"/>
                  </a:schemeClr>
                </a:solidFill>
                <a:latin typeface="微软雅黑" panose="020B0503020204020204" pitchFamily="34" charset="-122"/>
                <a:ea typeface="微软雅黑" panose="020B0503020204020204" pitchFamily="34" charset="-122"/>
              </a:rPr>
              <a:t>党的历史使命和中华民族的伟大梦想</a:t>
            </a:r>
          </a:p>
        </p:txBody>
      </p:sp>
      <p:sp>
        <p:nvSpPr>
          <p:cNvPr id="48" name="TextBox 47"/>
          <p:cNvSpPr txBox="1"/>
          <p:nvPr/>
        </p:nvSpPr>
        <p:spPr>
          <a:xfrm>
            <a:off x="3533722" y="4614792"/>
            <a:ext cx="3364940" cy="923330"/>
          </a:xfrm>
          <a:prstGeom prst="rect">
            <a:avLst/>
          </a:prstGeom>
          <a:noFill/>
        </p:spPr>
        <p:txBody>
          <a:bodyPr wrap="square" rtlCol="0">
            <a:spAutoFit/>
          </a:bodyPr>
          <a:lstStyle/>
          <a:p>
            <a:pPr algn="ctr"/>
            <a:r>
              <a:rPr lang="zh-CN" altLang="en-US" dirty="0">
                <a:solidFill>
                  <a:schemeClr val="tx2">
                    <a:lumMod val="50000"/>
                  </a:schemeClr>
                </a:solidFill>
                <a:latin typeface="微软雅黑" panose="020B0503020204020204" pitchFamily="34" charset="-122"/>
                <a:ea typeface="微软雅黑" panose="020B0503020204020204" pitchFamily="34" charset="-122"/>
              </a:rPr>
              <a:t>中华民族共同坚守的理想信念和夺取中国特设社会主义新胜利的行动纲领</a:t>
            </a:r>
          </a:p>
        </p:txBody>
      </p:sp>
      <p:sp>
        <p:nvSpPr>
          <p:cNvPr id="4" name="TextBox 3"/>
          <p:cNvSpPr txBox="1"/>
          <p:nvPr/>
        </p:nvSpPr>
        <p:spPr>
          <a:xfrm>
            <a:off x="1825286" y="1604036"/>
            <a:ext cx="800219" cy="2024291"/>
          </a:xfrm>
          <a:prstGeom prst="rect">
            <a:avLst/>
          </a:prstGeom>
          <a:noFill/>
        </p:spPr>
        <p:txBody>
          <a:bodyPr vert="eaVert" wrap="square" rtlCol="0">
            <a:spAutoFit/>
          </a:bodyPr>
          <a:lstStyle/>
          <a:p>
            <a:r>
              <a:rPr lang="zh-CN" altLang="en-US" sz="4000" dirty="0" smtClean="0">
                <a:solidFill>
                  <a:srgbClr val="C00000"/>
                </a:solidFill>
                <a:latin typeface="方正超粗黑简体" panose="03000509000000000000" pitchFamily="65" charset="-122"/>
                <a:ea typeface="方正超粗黑简体" panose="03000509000000000000" pitchFamily="65" charset="-122"/>
              </a:rPr>
              <a:t>统一</a:t>
            </a:r>
            <a:endParaRPr lang="zh-CN" altLang="en-US" sz="4000" dirty="0">
              <a:solidFill>
                <a:srgbClr val="C00000"/>
              </a:solidFill>
              <a:latin typeface="方正超粗黑简体" panose="03000509000000000000" pitchFamily="65" charset="-122"/>
              <a:ea typeface="方正超粗黑简体" panose="03000509000000000000" pitchFamily="65" charset="-122"/>
            </a:endParaRPr>
          </a:p>
        </p:txBody>
      </p:sp>
    </p:spTree>
    <p:extLst>
      <p:ext uri="{BB962C8B-B14F-4D97-AF65-F5344CB8AC3E}">
        <p14:creationId xmlns:p14="http://schemas.microsoft.com/office/powerpoint/2010/main" val="1338005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1+#ppt_w/2"/>
                                          </p:val>
                                        </p:tav>
                                        <p:tav tm="100000">
                                          <p:val>
                                            <p:strVal val="#ppt_x"/>
                                          </p:val>
                                        </p:tav>
                                      </p:tavLst>
                                    </p:anim>
                                    <p:anim calcmode="lin" valueType="num">
                                      <p:cBhvr additive="base">
                                        <p:cTn id="8" dur="3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300" fill="hold"/>
                                        <p:tgtEl>
                                          <p:spTgt spid="29"/>
                                        </p:tgtEl>
                                        <p:attrNameLst>
                                          <p:attrName>ppt_x</p:attrName>
                                        </p:attrNameLst>
                                      </p:cBhvr>
                                      <p:tavLst>
                                        <p:tav tm="0">
                                          <p:val>
                                            <p:strVal val="1+#ppt_w/2"/>
                                          </p:val>
                                        </p:tav>
                                        <p:tav tm="100000">
                                          <p:val>
                                            <p:strVal val="#ppt_x"/>
                                          </p:val>
                                        </p:tav>
                                      </p:tavLst>
                                    </p:anim>
                                    <p:anim calcmode="lin" valueType="num">
                                      <p:cBhvr additive="base">
                                        <p:cTn id="12" dur="3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300" fill="hold"/>
                                        <p:tgtEl>
                                          <p:spTgt spid="19"/>
                                        </p:tgtEl>
                                        <p:attrNameLst>
                                          <p:attrName>ppt_x</p:attrName>
                                        </p:attrNameLst>
                                      </p:cBhvr>
                                      <p:tavLst>
                                        <p:tav tm="0">
                                          <p:val>
                                            <p:strVal val="1+#ppt_w/2"/>
                                          </p:val>
                                        </p:tav>
                                        <p:tav tm="100000">
                                          <p:val>
                                            <p:strVal val="#ppt_x"/>
                                          </p:val>
                                        </p:tav>
                                      </p:tavLst>
                                    </p:anim>
                                    <p:anim calcmode="lin" valueType="num">
                                      <p:cBhvr additive="base">
                                        <p:cTn id="16" dur="300" fill="hold"/>
                                        <p:tgtEl>
                                          <p:spTgt spid="19"/>
                                        </p:tgtEl>
                                        <p:attrNameLst>
                                          <p:attrName>ppt_y</p:attrName>
                                        </p:attrNameLst>
                                      </p:cBhvr>
                                      <p:tavLst>
                                        <p:tav tm="0">
                                          <p:val>
                                            <p:strVal val="1+#ppt_h/2"/>
                                          </p:val>
                                        </p:tav>
                                        <p:tav tm="100000">
                                          <p:val>
                                            <p:strVal val="#ppt_y"/>
                                          </p:val>
                                        </p:tav>
                                      </p:tavLst>
                                    </p:anim>
                                  </p:childTnLst>
                                </p:cTn>
                              </p:par>
                            </p:childTnLst>
                          </p:cTn>
                        </p:par>
                        <p:par>
                          <p:cTn id="17" fill="hold">
                            <p:stCondLst>
                              <p:cond delay="300"/>
                            </p:stCondLst>
                            <p:childTnLst>
                              <p:par>
                                <p:cTn id="18" presetID="10" presetClass="entr" presetSubtype="0" fill="hold" grpId="0" nodeType="afterEffect">
                                  <p:stCondLst>
                                    <p:cond delay="50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300"/>
                                        <p:tgtEl>
                                          <p:spTgt spid="2"/>
                                        </p:tgtEl>
                                      </p:cBhvr>
                                    </p:animEffect>
                                  </p:childTnLst>
                                </p:cTn>
                              </p:par>
                              <p:par>
                                <p:cTn id="21" presetID="10" presetClass="entr" presetSubtype="0" fill="hold" grpId="0" nodeType="withEffect">
                                  <p:stCondLst>
                                    <p:cond delay="60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300"/>
                                        <p:tgtEl>
                                          <p:spTgt spid="47"/>
                                        </p:tgtEl>
                                      </p:cBhvr>
                                    </p:animEffect>
                                  </p:childTnLst>
                                </p:cTn>
                              </p:par>
                              <p:par>
                                <p:cTn id="24" presetID="10" presetClass="entr" presetSubtype="0" fill="hold" grpId="0" nodeType="withEffect">
                                  <p:stCondLst>
                                    <p:cond delay="65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300"/>
                                        <p:tgtEl>
                                          <p:spTgt spid="48"/>
                                        </p:tgtEl>
                                      </p:cBhvr>
                                    </p:animEffect>
                                  </p:childTnLst>
                                </p:cTn>
                              </p:par>
                            </p:childTnLst>
                          </p:cTn>
                        </p:par>
                        <p:par>
                          <p:cTn id="27" fill="hold">
                            <p:stCondLst>
                              <p:cond delay="1250"/>
                            </p:stCondLst>
                            <p:childTnLst>
                              <p:par>
                                <p:cTn id="28" presetID="1" presetClass="entr" presetSubtype="0" fill="hold" nodeType="afterEffect">
                                  <p:stCondLst>
                                    <p:cond delay="0"/>
                                  </p:stCondLst>
                                  <p:childTnLst>
                                    <p:set>
                                      <p:cBhvr>
                                        <p:cTn id="29" dur="1" fill="hold">
                                          <p:stCondLst>
                                            <p:cond delay="0"/>
                                          </p:stCondLst>
                                        </p:cTn>
                                        <p:tgtEl>
                                          <p:spTgt spid="34"/>
                                        </p:tgtEl>
                                        <p:attrNameLst>
                                          <p:attrName>style.visibility</p:attrName>
                                        </p:attrNameLst>
                                      </p:cBhvr>
                                      <p:to>
                                        <p:strVal val="visible"/>
                                      </p:to>
                                    </p:set>
                                  </p:childTnLst>
                                </p:cTn>
                              </p:par>
                            </p:childTnLst>
                          </p:cTn>
                        </p:par>
                        <p:par>
                          <p:cTn id="30" fill="hold">
                            <p:stCondLst>
                              <p:cond delay="1250"/>
                            </p:stCondLst>
                            <p:childTnLst>
                              <p:par>
                                <p:cTn id="31" presetID="2" presetClass="entr" presetSubtype="2" fill="hold" nodeType="afterEffect">
                                  <p:stCondLst>
                                    <p:cond delay="30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400" fill="hold"/>
                                        <p:tgtEl>
                                          <p:spTgt spid="44"/>
                                        </p:tgtEl>
                                        <p:attrNameLst>
                                          <p:attrName>ppt_x</p:attrName>
                                        </p:attrNameLst>
                                      </p:cBhvr>
                                      <p:tavLst>
                                        <p:tav tm="0">
                                          <p:val>
                                            <p:strVal val="1+#ppt_w/2"/>
                                          </p:val>
                                        </p:tav>
                                        <p:tav tm="100000">
                                          <p:val>
                                            <p:strVal val="#ppt_x"/>
                                          </p:val>
                                        </p:tav>
                                      </p:tavLst>
                                    </p:anim>
                                    <p:anim calcmode="lin" valueType="num">
                                      <p:cBhvr additive="base">
                                        <p:cTn id="34" dur="400" fill="hold"/>
                                        <p:tgtEl>
                                          <p:spTgt spid="44"/>
                                        </p:tgtEl>
                                        <p:attrNameLst>
                                          <p:attrName>ppt_y</p:attrName>
                                        </p:attrNameLst>
                                      </p:cBhvr>
                                      <p:tavLst>
                                        <p:tav tm="0">
                                          <p:val>
                                            <p:strVal val="#ppt_y"/>
                                          </p:val>
                                        </p:tav>
                                        <p:tav tm="100000">
                                          <p:val>
                                            <p:strVal val="#ppt_y"/>
                                          </p:val>
                                        </p:tav>
                                      </p:tavLst>
                                    </p:anim>
                                  </p:childTnLst>
                                </p:cTn>
                              </p:par>
                              <p:par>
                                <p:cTn id="35" presetID="2" presetClass="entr" presetSubtype="6" fill="hold" nodeType="withEffect">
                                  <p:stCondLst>
                                    <p:cond delay="300"/>
                                  </p:stCondLst>
                                  <p:childTnLst>
                                    <p:set>
                                      <p:cBhvr>
                                        <p:cTn id="36" dur="1" fill="hold">
                                          <p:stCondLst>
                                            <p:cond delay="0"/>
                                          </p:stCondLst>
                                        </p:cTn>
                                        <p:tgtEl>
                                          <p:spTgt spid="45"/>
                                        </p:tgtEl>
                                        <p:attrNameLst>
                                          <p:attrName>style.visibility</p:attrName>
                                        </p:attrNameLst>
                                      </p:cBhvr>
                                      <p:to>
                                        <p:strVal val="visible"/>
                                      </p:to>
                                    </p:set>
                                    <p:anim calcmode="lin" valueType="num">
                                      <p:cBhvr additive="base">
                                        <p:cTn id="37" dur="400" fill="hold"/>
                                        <p:tgtEl>
                                          <p:spTgt spid="45"/>
                                        </p:tgtEl>
                                        <p:attrNameLst>
                                          <p:attrName>ppt_x</p:attrName>
                                        </p:attrNameLst>
                                      </p:cBhvr>
                                      <p:tavLst>
                                        <p:tav tm="0">
                                          <p:val>
                                            <p:strVal val="1+#ppt_w/2"/>
                                          </p:val>
                                        </p:tav>
                                        <p:tav tm="100000">
                                          <p:val>
                                            <p:strVal val="#ppt_x"/>
                                          </p:val>
                                        </p:tav>
                                      </p:tavLst>
                                    </p:anim>
                                    <p:anim calcmode="lin" valueType="num">
                                      <p:cBhvr additive="base">
                                        <p:cTn id="38" dur="400" fill="hold"/>
                                        <p:tgtEl>
                                          <p:spTgt spid="45"/>
                                        </p:tgtEl>
                                        <p:attrNameLst>
                                          <p:attrName>ppt_y</p:attrName>
                                        </p:attrNameLst>
                                      </p:cBhvr>
                                      <p:tavLst>
                                        <p:tav tm="0">
                                          <p:val>
                                            <p:strVal val="1+#ppt_h/2"/>
                                          </p:val>
                                        </p:tav>
                                        <p:tav tm="100000">
                                          <p:val>
                                            <p:strVal val="#ppt_y"/>
                                          </p:val>
                                        </p:tav>
                                      </p:tavLst>
                                    </p:anim>
                                  </p:childTnLst>
                                </p:cTn>
                              </p:par>
                              <p:par>
                                <p:cTn id="39" presetID="2" presetClass="entr" presetSubtype="3" fill="hold" nodeType="withEffect">
                                  <p:stCondLst>
                                    <p:cond delay="300"/>
                                  </p:stCondLst>
                                  <p:childTnLst>
                                    <p:set>
                                      <p:cBhvr>
                                        <p:cTn id="40" dur="1" fill="hold">
                                          <p:stCondLst>
                                            <p:cond delay="0"/>
                                          </p:stCondLst>
                                        </p:cTn>
                                        <p:tgtEl>
                                          <p:spTgt spid="43"/>
                                        </p:tgtEl>
                                        <p:attrNameLst>
                                          <p:attrName>style.visibility</p:attrName>
                                        </p:attrNameLst>
                                      </p:cBhvr>
                                      <p:to>
                                        <p:strVal val="visible"/>
                                      </p:to>
                                    </p:set>
                                    <p:anim calcmode="lin" valueType="num">
                                      <p:cBhvr additive="base">
                                        <p:cTn id="41" dur="400" fill="hold"/>
                                        <p:tgtEl>
                                          <p:spTgt spid="43"/>
                                        </p:tgtEl>
                                        <p:attrNameLst>
                                          <p:attrName>ppt_x</p:attrName>
                                        </p:attrNameLst>
                                      </p:cBhvr>
                                      <p:tavLst>
                                        <p:tav tm="0">
                                          <p:val>
                                            <p:strVal val="1+#ppt_w/2"/>
                                          </p:val>
                                        </p:tav>
                                        <p:tav tm="100000">
                                          <p:val>
                                            <p:strVal val="#ppt_x"/>
                                          </p:val>
                                        </p:tav>
                                      </p:tavLst>
                                    </p:anim>
                                    <p:anim calcmode="lin" valueType="num">
                                      <p:cBhvr additive="base">
                                        <p:cTn id="42" dur="400" fill="hold"/>
                                        <p:tgtEl>
                                          <p:spTgt spid="43"/>
                                        </p:tgtEl>
                                        <p:attrNameLst>
                                          <p:attrName>ppt_y</p:attrName>
                                        </p:attrNameLst>
                                      </p:cBhvr>
                                      <p:tavLst>
                                        <p:tav tm="0">
                                          <p:val>
                                            <p:strVal val="0-#ppt_h/2"/>
                                          </p:val>
                                        </p:tav>
                                        <p:tav tm="100000">
                                          <p:val>
                                            <p:strVal val="#ppt_y"/>
                                          </p:val>
                                        </p:tav>
                                      </p:tavLst>
                                    </p:anim>
                                  </p:childTnLst>
                                </p:cTn>
                              </p:par>
                            </p:childTnLst>
                          </p:cTn>
                        </p:par>
                        <p:par>
                          <p:cTn id="43" fill="hold">
                            <p:stCondLst>
                              <p:cond delay="1950"/>
                            </p:stCondLst>
                            <p:childTnLst>
                              <p:par>
                                <p:cTn id="44" presetID="10" presetClass="entr" presetSubtype="0"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7" grpId="0"/>
      <p:bldP spid="48"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704753" y="-40301"/>
            <a:ext cx="10001800" cy="6886207"/>
            <a:chOff x="-143931" y="-20700"/>
            <a:chExt cx="9394427" cy="5164200"/>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43931" y="-20700"/>
              <a:ext cx="939442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3430" y="-3003713"/>
            <a:ext cx="6776290" cy="7716048"/>
          </a:xfrm>
          <a:prstGeom prst="rect">
            <a:avLst/>
          </a:prstGeom>
        </p:spPr>
      </p:pic>
      <p:grpSp>
        <p:nvGrpSpPr>
          <p:cNvPr id="74" name="组合 73"/>
          <p:cNvGrpSpPr>
            <a:grpSpLocks/>
          </p:cNvGrpSpPr>
          <p:nvPr/>
        </p:nvGrpSpPr>
        <p:grpSpPr bwMode="auto">
          <a:xfrm rot="10800000">
            <a:off x="0" y="4479327"/>
            <a:ext cx="9199663" cy="971040"/>
            <a:chOff x="-29028" y="830238"/>
            <a:chExt cx="9171442" cy="421382"/>
          </a:xfrm>
        </p:grpSpPr>
        <p:cxnSp>
          <p:nvCxnSpPr>
            <p:cNvPr id="75" name="直接连接符 74"/>
            <p:cNvCxnSpPr/>
            <p:nvPr/>
          </p:nvCxnSpPr>
          <p:spPr>
            <a:xfrm>
              <a:off x="-19503" y="830238"/>
              <a:ext cx="914445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9028" y="858860"/>
              <a:ext cx="9171442" cy="392760"/>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sp>
        <p:nvSpPr>
          <p:cNvPr id="5" name="TextBox 4"/>
          <p:cNvSpPr txBox="1"/>
          <p:nvPr/>
        </p:nvSpPr>
        <p:spPr>
          <a:xfrm>
            <a:off x="971600" y="2132371"/>
            <a:ext cx="1723549" cy="1536171"/>
          </a:xfrm>
          <a:prstGeom prst="rect">
            <a:avLst/>
          </a:prstGeom>
          <a:noFill/>
        </p:spPr>
        <p:txBody>
          <a:bodyPr vert="eaVert" wrap="square" rtlCol="0">
            <a:spAutoFit/>
          </a:bodyPr>
          <a:lstStyle/>
          <a:p>
            <a:r>
              <a:rPr lang="zh-CN" altLang="en-US" sz="2000" b="1" dirty="0">
                <a:solidFill>
                  <a:srgbClr val="FFC000"/>
                </a:solidFill>
                <a:latin typeface="微软雅黑" panose="020B0503020204020204" pitchFamily="34" charset="-122"/>
                <a:ea typeface="微软雅黑" panose="020B0503020204020204" pitchFamily="34" charset="-122"/>
              </a:rPr>
              <a:t>国家</a:t>
            </a:r>
            <a:r>
              <a:rPr lang="zh-CN" altLang="en-US" sz="2000" b="1" dirty="0" smtClean="0">
                <a:solidFill>
                  <a:srgbClr val="FFC000"/>
                </a:solidFill>
                <a:latin typeface="微软雅黑" panose="020B0503020204020204" pitchFamily="34" charset="-122"/>
                <a:ea typeface="微软雅黑" panose="020B0503020204020204" pitchFamily="34" charset="-122"/>
              </a:rPr>
              <a:t>富强</a:t>
            </a:r>
            <a:endParaRPr lang="en-US" altLang="zh-CN" sz="2000" b="1" dirty="0" smtClean="0">
              <a:solidFill>
                <a:srgbClr val="FFC000"/>
              </a:solidFill>
              <a:latin typeface="微软雅黑" panose="020B0503020204020204" pitchFamily="34" charset="-122"/>
              <a:ea typeface="微软雅黑" panose="020B0503020204020204" pitchFamily="34" charset="-122"/>
            </a:endParaRPr>
          </a:p>
          <a:p>
            <a:endParaRPr lang="en-US" altLang="zh-CN" sz="2000" b="1" dirty="0" smtClean="0">
              <a:solidFill>
                <a:srgbClr val="FFC000"/>
              </a:solidFill>
              <a:latin typeface="微软雅黑" panose="020B0503020204020204" pitchFamily="34" charset="-122"/>
              <a:ea typeface="微软雅黑" panose="020B0503020204020204" pitchFamily="34" charset="-122"/>
            </a:endParaRPr>
          </a:p>
          <a:p>
            <a:endParaRPr lang="en-US" altLang="zh-CN" sz="2000" b="1" dirty="0">
              <a:solidFill>
                <a:srgbClr val="FFC000"/>
              </a:solidFill>
              <a:latin typeface="微软雅黑" panose="020B0503020204020204" pitchFamily="34" charset="-122"/>
              <a:ea typeface="微软雅黑" panose="020B0503020204020204" pitchFamily="34" charset="-122"/>
            </a:endParaRPr>
          </a:p>
          <a:p>
            <a:r>
              <a:rPr lang="zh-CN" altLang="en-US" sz="2000" b="1" dirty="0" smtClean="0">
                <a:solidFill>
                  <a:srgbClr val="FFC000"/>
                </a:solidFill>
                <a:latin typeface="微软雅黑" panose="020B0503020204020204" pitchFamily="34" charset="-122"/>
                <a:ea typeface="微软雅黑" panose="020B0503020204020204" pitchFamily="34" charset="-122"/>
              </a:rPr>
              <a:t>民族振兴</a:t>
            </a:r>
            <a:endParaRPr lang="zh-CN" altLang="en-US" sz="2000" b="1" dirty="0">
              <a:solidFill>
                <a:srgbClr val="FFC000"/>
              </a:solidFill>
              <a:latin typeface="微软雅黑" panose="020B0503020204020204" pitchFamily="34" charset="-122"/>
              <a:ea typeface="微软雅黑" panose="020B0503020204020204" pitchFamily="34" charset="-122"/>
            </a:endParaRPr>
          </a:p>
          <a:p>
            <a:endParaRPr lang="zh-CN" altLang="en-US" sz="2000" b="1" dirty="0">
              <a:solidFill>
                <a:srgbClr val="FFC000"/>
              </a:solidFill>
            </a:endParaRPr>
          </a:p>
        </p:txBody>
      </p:sp>
      <p:sp>
        <p:nvSpPr>
          <p:cNvPr id="8" name="右箭头 7"/>
          <p:cNvSpPr/>
          <p:nvPr/>
        </p:nvSpPr>
        <p:spPr>
          <a:xfrm>
            <a:off x="4427985" y="2948225"/>
            <a:ext cx="692249" cy="446825"/>
          </a:xfrm>
          <a:prstGeom prst="rightArrow">
            <a:avLst/>
          </a:prstGeom>
          <a:solidFill>
            <a:srgbClr val="FFC000"/>
          </a:solidFill>
          <a:ln>
            <a:noFill/>
          </a:ln>
        </p:spPr>
        <p:style>
          <a:lnRef idx="1">
            <a:schemeClr val="accent5"/>
          </a:lnRef>
          <a:fillRef idx="1002">
            <a:schemeClr val="dk2"/>
          </a:fillRef>
          <a:effectRef idx="2">
            <a:schemeClr val="accent5"/>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5924" y="319077"/>
            <a:ext cx="4929652" cy="5258295"/>
          </a:xfrm>
          <a:prstGeom prst="rect">
            <a:avLst/>
          </a:prstGeom>
        </p:spPr>
      </p:pic>
      <p:sp>
        <p:nvSpPr>
          <p:cNvPr id="11" name="TextBox 10"/>
          <p:cNvSpPr txBox="1"/>
          <p:nvPr/>
        </p:nvSpPr>
        <p:spPr>
          <a:xfrm>
            <a:off x="6660232" y="1892829"/>
            <a:ext cx="1656184" cy="369332"/>
          </a:xfrm>
          <a:prstGeom prst="rect">
            <a:avLst/>
          </a:prstGeom>
          <a:noFill/>
        </p:spPr>
        <p:txBody>
          <a:bodyPr wrap="square" rtlCol="0">
            <a:spAutoFit/>
          </a:bodyPr>
          <a:lstStyle/>
          <a:p>
            <a:r>
              <a:rPr lang="zh-CN" altLang="en-US" b="1" dirty="0" smtClean="0">
                <a:latin typeface="微软雅黑" panose="020B0503020204020204" pitchFamily="34" charset="-122"/>
                <a:ea typeface="微软雅黑" panose="020B0503020204020204" pitchFamily="34" charset="-122"/>
              </a:rPr>
              <a:t>人民幸福</a:t>
            </a:r>
            <a:endParaRPr lang="zh-CN" altLang="en-US"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97972877"/>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200"/>
                                        <p:tgtEl>
                                          <p:spTgt spid="8"/>
                                        </p:tgtEl>
                                      </p:cBhvr>
                                    </p:animEffect>
                                  </p:childTnLst>
                                </p:cTn>
                              </p:par>
                            </p:childTnLst>
                          </p:cTn>
                        </p:par>
                        <p:par>
                          <p:cTn id="17" fill="hold">
                            <p:stCondLst>
                              <p:cond delay="1200"/>
                            </p:stCondLst>
                            <p:childTnLst>
                              <p:par>
                                <p:cTn id="18" presetID="10"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750"/>
                                        <p:tgtEl>
                                          <p:spTgt spid="10"/>
                                        </p:tgtEl>
                                      </p:cBhvr>
                                    </p:animEffect>
                                  </p:childTnLst>
                                </p:cTn>
                              </p:par>
                            </p:childTnLst>
                          </p:cTn>
                        </p:par>
                        <p:par>
                          <p:cTn id="21" fill="hold">
                            <p:stCondLst>
                              <p:cond delay="195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269128" y="-174053"/>
            <a:ext cx="9196388" cy="6870700"/>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4" name="组合 73"/>
          <p:cNvGrpSpPr>
            <a:grpSpLocks/>
          </p:cNvGrpSpPr>
          <p:nvPr/>
        </p:nvGrpSpPr>
        <p:grpSpPr bwMode="auto">
          <a:xfrm>
            <a:off x="-396552" y="-726240"/>
            <a:ext cx="9721080" cy="7899656"/>
            <a:chOff x="-29028" y="830238"/>
            <a:chExt cx="9171442" cy="421382"/>
          </a:xfr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l="100000" t="100000"/>
            </a:path>
            <a:tileRect r="-100000" b="-100000"/>
          </a:gradFill>
        </p:grpSpPr>
        <p:cxnSp>
          <p:nvCxnSpPr>
            <p:cNvPr id="75" name="直接连接符 74"/>
            <p:cNvCxnSpPr/>
            <p:nvPr/>
          </p:nvCxnSpPr>
          <p:spPr>
            <a:xfrm>
              <a:off x="-19503" y="830238"/>
              <a:ext cx="9144453" cy="0"/>
            </a:xfrm>
            <a:prstGeom prst="line">
              <a:avLst/>
            </a:prstGeom>
            <a:grpFill/>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9028" y="858860"/>
              <a:ext cx="9171442" cy="392760"/>
            </a:xfrm>
            <a:prstGeom prst="rect">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0146" y="1539100"/>
            <a:ext cx="8083997" cy="6519221"/>
          </a:xfrm>
          <a:prstGeom prst="rect">
            <a:avLst/>
          </a:prstGeom>
        </p:spPr>
      </p:pic>
      <p:cxnSp>
        <p:nvCxnSpPr>
          <p:cNvPr id="7" name="直接连接符 6"/>
          <p:cNvCxnSpPr/>
          <p:nvPr/>
        </p:nvCxnSpPr>
        <p:spPr>
          <a:xfrm>
            <a:off x="1091742" y="3678267"/>
            <a:ext cx="66186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831089" y="2577615"/>
            <a:ext cx="4972600" cy="646331"/>
          </a:xfrm>
          <a:prstGeom prst="rect">
            <a:avLst/>
          </a:prstGeom>
          <a:noFill/>
        </p:spPr>
        <p:txBody>
          <a:bodyPr wrap="square" rtlCol="0">
            <a:spAutoFit/>
          </a:bodyPr>
          <a:lstStyle/>
          <a:p>
            <a:r>
              <a:rPr lang="en-US" altLang="zh-CN" sz="3600" b="1" dirty="0" smtClean="0">
                <a:solidFill>
                  <a:schemeClr val="bg1"/>
                </a:solidFill>
                <a:latin typeface="微软雅黑" panose="020B0503020204020204" pitchFamily="34" charset="-122"/>
                <a:ea typeface="微软雅黑" panose="020B0503020204020204" pitchFamily="34" charset="-122"/>
              </a:rPr>
              <a:t>“</a:t>
            </a:r>
            <a:r>
              <a:rPr lang="zh-CN" altLang="en-US" sz="3600" b="1" dirty="0" smtClean="0">
                <a:solidFill>
                  <a:schemeClr val="bg1"/>
                </a:solidFill>
                <a:latin typeface="微软雅黑" panose="020B0503020204020204" pitchFamily="34" charset="-122"/>
                <a:ea typeface="微软雅黑" panose="020B0503020204020204" pitchFamily="34" charset="-122"/>
              </a:rPr>
              <a:t>民族好，大家才会好</a:t>
            </a:r>
            <a:r>
              <a:rPr lang="en-US" altLang="zh-CN" sz="3600" b="1" dirty="0" smtClean="0">
                <a:solidFill>
                  <a:schemeClr val="bg1"/>
                </a:solidFill>
                <a:latin typeface="微软雅黑" panose="020B0503020204020204" pitchFamily="34" charset="-122"/>
                <a:ea typeface="微软雅黑" panose="020B0503020204020204" pitchFamily="34" charset="-122"/>
              </a:rPr>
              <a:t>”</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2025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396552" y="-12699"/>
            <a:ext cx="9592940" cy="6870700"/>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8057" y="318705"/>
            <a:ext cx="5251858" cy="490173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3011173"/>
            <a:ext cx="6776290" cy="7716048"/>
          </a:xfrm>
          <a:prstGeom prst="rect">
            <a:avLst/>
          </a:prstGeom>
        </p:spPr>
      </p:pic>
      <p:sp>
        <p:nvSpPr>
          <p:cNvPr id="14" name="TextBox 13"/>
          <p:cNvSpPr txBox="1"/>
          <p:nvPr/>
        </p:nvSpPr>
        <p:spPr>
          <a:xfrm>
            <a:off x="6247670" y="1943429"/>
            <a:ext cx="1723549" cy="1536171"/>
          </a:xfrm>
          <a:prstGeom prst="rect">
            <a:avLst/>
          </a:prstGeom>
          <a:noFill/>
        </p:spPr>
        <p:txBody>
          <a:bodyPr vert="eaVert" wrap="square" rtlCol="0">
            <a:spAutoFit/>
          </a:bodyPr>
          <a:lstStyle/>
          <a:p>
            <a:r>
              <a:rPr lang="zh-CN" altLang="en-US" sz="2000" b="1" dirty="0">
                <a:solidFill>
                  <a:srgbClr val="FFC000"/>
                </a:solidFill>
                <a:latin typeface="微软雅黑" panose="020B0503020204020204" pitchFamily="34" charset="-122"/>
                <a:ea typeface="微软雅黑" panose="020B0503020204020204" pitchFamily="34" charset="-122"/>
              </a:rPr>
              <a:t>国家</a:t>
            </a:r>
            <a:r>
              <a:rPr lang="zh-CN" altLang="en-US" sz="2000" b="1" dirty="0" smtClean="0">
                <a:solidFill>
                  <a:srgbClr val="FFC000"/>
                </a:solidFill>
                <a:latin typeface="微软雅黑" panose="020B0503020204020204" pitchFamily="34" charset="-122"/>
                <a:ea typeface="微软雅黑" panose="020B0503020204020204" pitchFamily="34" charset="-122"/>
              </a:rPr>
              <a:t>富强</a:t>
            </a:r>
            <a:endParaRPr lang="en-US" altLang="zh-CN" sz="2000" b="1" dirty="0" smtClean="0">
              <a:solidFill>
                <a:srgbClr val="FFC000"/>
              </a:solidFill>
              <a:latin typeface="微软雅黑" panose="020B0503020204020204" pitchFamily="34" charset="-122"/>
              <a:ea typeface="微软雅黑" panose="020B0503020204020204" pitchFamily="34" charset="-122"/>
            </a:endParaRPr>
          </a:p>
          <a:p>
            <a:endParaRPr lang="en-US" altLang="zh-CN" sz="2000" b="1" dirty="0" smtClean="0">
              <a:solidFill>
                <a:srgbClr val="FFC000"/>
              </a:solidFill>
              <a:latin typeface="微软雅黑" panose="020B0503020204020204" pitchFamily="34" charset="-122"/>
              <a:ea typeface="微软雅黑" panose="020B0503020204020204" pitchFamily="34" charset="-122"/>
            </a:endParaRPr>
          </a:p>
          <a:p>
            <a:endParaRPr lang="en-US" altLang="zh-CN" sz="2000" b="1" dirty="0">
              <a:solidFill>
                <a:srgbClr val="FFC000"/>
              </a:solidFill>
              <a:latin typeface="微软雅黑" panose="020B0503020204020204" pitchFamily="34" charset="-122"/>
              <a:ea typeface="微软雅黑" panose="020B0503020204020204" pitchFamily="34" charset="-122"/>
            </a:endParaRPr>
          </a:p>
          <a:p>
            <a:r>
              <a:rPr lang="zh-CN" altLang="en-US" sz="2000" b="1" dirty="0" smtClean="0">
                <a:solidFill>
                  <a:srgbClr val="FFC000"/>
                </a:solidFill>
                <a:latin typeface="微软雅黑" panose="020B0503020204020204" pitchFamily="34" charset="-122"/>
                <a:ea typeface="微软雅黑" panose="020B0503020204020204" pitchFamily="34" charset="-122"/>
              </a:rPr>
              <a:t>民族振兴</a:t>
            </a:r>
            <a:endParaRPr lang="zh-CN" altLang="en-US" sz="2000" b="1" dirty="0">
              <a:solidFill>
                <a:srgbClr val="FFC000"/>
              </a:solidFill>
              <a:latin typeface="微软雅黑" panose="020B0503020204020204" pitchFamily="34" charset="-122"/>
              <a:ea typeface="微软雅黑" panose="020B0503020204020204" pitchFamily="34" charset="-122"/>
            </a:endParaRPr>
          </a:p>
          <a:p>
            <a:endParaRPr lang="zh-CN" altLang="en-US" sz="2000" b="1" dirty="0">
              <a:solidFill>
                <a:srgbClr val="FFC000"/>
              </a:solidFill>
            </a:endParaRPr>
          </a:p>
        </p:txBody>
      </p:sp>
      <p:sp>
        <p:nvSpPr>
          <p:cNvPr id="15" name="TextBox 14"/>
          <p:cNvSpPr txBox="1"/>
          <p:nvPr/>
        </p:nvSpPr>
        <p:spPr>
          <a:xfrm>
            <a:off x="2123728" y="2219072"/>
            <a:ext cx="1656184" cy="369332"/>
          </a:xfrm>
          <a:prstGeom prst="rect">
            <a:avLst/>
          </a:prstGeom>
          <a:noFill/>
        </p:spPr>
        <p:txBody>
          <a:bodyPr wrap="square" rtlCol="0">
            <a:spAutoFit/>
          </a:bodyPr>
          <a:lstStyle/>
          <a:p>
            <a:r>
              <a:rPr lang="zh-CN" altLang="en-US" b="1" dirty="0" smtClean="0">
                <a:latin typeface="微软雅黑" panose="020B0503020204020204" pitchFamily="34" charset="-122"/>
                <a:ea typeface="微软雅黑" panose="020B0503020204020204" pitchFamily="34" charset="-122"/>
              </a:rPr>
              <a:t>人民幸福</a:t>
            </a:r>
            <a:endParaRPr lang="zh-CN" altLang="en-US" b="1" dirty="0">
              <a:latin typeface="微软雅黑" panose="020B0503020204020204" pitchFamily="34" charset="-122"/>
              <a:ea typeface="微软雅黑" panose="020B0503020204020204" pitchFamily="34" charset="-122"/>
            </a:endParaRPr>
          </a:p>
        </p:txBody>
      </p:sp>
      <p:grpSp>
        <p:nvGrpSpPr>
          <p:cNvPr id="16" name="组合 15"/>
          <p:cNvGrpSpPr>
            <a:grpSpLocks/>
          </p:cNvGrpSpPr>
          <p:nvPr/>
        </p:nvGrpSpPr>
        <p:grpSpPr bwMode="auto">
          <a:xfrm rot="10800000">
            <a:off x="-540568" y="4479327"/>
            <a:ext cx="9937104" cy="971040"/>
            <a:chOff x="-29028" y="830238"/>
            <a:chExt cx="9171442" cy="421382"/>
          </a:xfrm>
        </p:grpSpPr>
        <p:cxnSp>
          <p:nvCxnSpPr>
            <p:cNvPr id="17" name="直接连接符 16"/>
            <p:cNvCxnSpPr/>
            <p:nvPr/>
          </p:nvCxnSpPr>
          <p:spPr>
            <a:xfrm>
              <a:off x="-19503" y="830238"/>
              <a:ext cx="914445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29028" y="858860"/>
              <a:ext cx="9171442" cy="392760"/>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cxnSp>
        <p:nvCxnSpPr>
          <p:cNvPr id="7" name="直接连接符 6"/>
          <p:cNvCxnSpPr/>
          <p:nvPr/>
        </p:nvCxnSpPr>
        <p:spPr>
          <a:xfrm>
            <a:off x="4432286" y="2711515"/>
            <a:ext cx="1291843"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1514509"/>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300"/>
                                        <p:tgtEl>
                                          <p:spTgt spid="15"/>
                                        </p:tgtEl>
                                      </p:cBhvr>
                                    </p:animEffect>
                                  </p:childTnLst>
                                </p:cTn>
                              </p:par>
                            </p:childTnLst>
                          </p:cTn>
                        </p:par>
                        <p:par>
                          <p:cTn id="13" fill="hold">
                            <p:stCondLst>
                              <p:cond delay="800"/>
                            </p:stCondLst>
                            <p:childTnLst>
                              <p:par>
                                <p:cTn id="14" presetID="22" presetClass="entr" presetSubtype="8"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300"/>
                                        <p:tgtEl>
                                          <p:spTgt spid="7"/>
                                        </p:tgtEl>
                                      </p:cBhvr>
                                    </p:animEffect>
                                  </p:childTnLst>
                                </p:cTn>
                              </p:par>
                            </p:childTnLst>
                          </p:cTn>
                        </p:par>
                        <p:par>
                          <p:cTn id="17" fill="hold">
                            <p:stCondLst>
                              <p:cond delay="1100"/>
                            </p:stCondLst>
                            <p:childTnLst>
                              <p:par>
                                <p:cTn id="18" presetID="10"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300"/>
                                        <p:tgtEl>
                                          <p:spTgt spid="13"/>
                                        </p:tgtEl>
                                      </p:cBhvr>
                                    </p:animEffect>
                                  </p:childTnLst>
                                </p:cTn>
                              </p:par>
                            </p:childTnLst>
                          </p:cTn>
                        </p:par>
                        <p:par>
                          <p:cTn id="21" fill="hold">
                            <p:stCondLst>
                              <p:cond delay="14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3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269128" y="-174053"/>
            <a:ext cx="9196388" cy="6870700"/>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4" name="组合 73"/>
          <p:cNvGrpSpPr>
            <a:grpSpLocks/>
          </p:cNvGrpSpPr>
          <p:nvPr/>
        </p:nvGrpSpPr>
        <p:grpSpPr bwMode="auto">
          <a:xfrm>
            <a:off x="-269128" y="-703934"/>
            <a:ext cx="9413129" cy="7641375"/>
            <a:chOff x="-29028" y="830238"/>
            <a:chExt cx="9171442" cy="421382"/>
          </a:xfr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l="100000" t="100000"/>
            </a:path>
            <a:tileRect r="-100000" b="-100000"/>
          </a:gradFill>
        </p:grpSpPr>
        <p:cxnSp>
          <p:nvCxnSpPr>
            <p:cNvPr id="75" name="直接连接符 74"/>
            <p:cNvCxnSpPr/>
            <p:nvPr/>
          </p:nvCxnSpPr>
          <p:spPr>
            <a:xfrm>
              <a:off x="-19503" y="830238"/>
              <a:ext cx="9144453" cy="0"/>
            </a:xfrm>
            <a:prstGeom prst="line">
              <a:avLst/>
            </a:prstGeom>
            <a:grpFill/>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9028" y="858860"/>
              <a:ext cx="9171442" cy="392760"/>
            </a:xfrm>
            <a:prstGeom prst="rect">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0146" y="1539100"/>
            <a:ext cx="8083997" cy="6519221"/>
          </a:xfrm>
          <a:prstGeom prst="rect">
            <a:avLst/>
          </a:prstGeom>
        </p:spPr>
      </p:pic>
      <p:cxnSp>
        <p:nvCxnSpPr>
          <p:cNvPr id="7" name="直接连接符 6"/>
          <p:cNvCxnSpPr/>
          <p:nvPr/>
        </p:nvCxnSpPr>
        <p:spPr>
          <a:xfrm>
            <a:off x="1091742" y="3678267"/>
            <a:ext cx="66186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618336" y="2178032"/>
            <a:ext cx="7565476" cy="1077218"/>
          </a:xfrm>
          <a:prstGeom prst="rect">
            <a:avLst/>
          </a:prstGeom>
          <a:noFill/>
        </p:spPr>
        <p:txBody>
          <a:bodyPr wrap="square" rtlCol="0">
            <a:spAutoFit/>
          </a:bodyPr>
          <a:lstStyle/>
          <a:p>
            <a:pPr algn="ctr"/>
            <a:r>
              <a:rPr lang="en-US" altLang="zh-CN" sz="3200" b="1" dirty="0" smtClean="0">
                <a:solidFill>
                  <a:schemeClr val="bg1"/>
                </a:solidFill>
                <a:latin typeface="微软雅黑" panose="020B0503020204020204" pitchFamily="34" charset="-122"/>
                <a:ea typeface="微软雅黑" panose="020B0503020204020204" pitchFamily="34" charset="-122"/>
              </a:rPr>
              <a:t> </a:t>
            </a:r>
            <a:r>
              <a:rPr lang="zh-CN" altLang="en-US" sz="3200" b="1" dirty="0" smtClean="0">
                <a:solidFill>
                  <a:schemeClr val="bg1"/>
                </a:solidFill>
                <a:latin typeface="微软雅黑" panose="020B0503020204020204" pitchFamily="34" charset="-122"/>
                <a:ea typeface="微软雅黑" panose="020B0503020204020204" pitchFamily="34" charset="-122"/>
              </a:rPr>
              <a:t>中国梦归根到底是人民的梦，必须依靠人民来实现，必须不断为人民造福</a:t>
            </a:r>
            <a:r>
              <a:rPr lang="en-US" altLang="zh-CN" sz="3200" b="1" dirty="0" smtClean="0">
                <a:solidFill>
                  <a:schemeClr val="bg1"/>
                </a:solidFill>
                <a:latin typeface="微软雅黑" panose="020B0503020204020204" pitchFamily="34" charset="-122"/>
                <a:ea typeface="微软雅黑" panose="020B0503020204020204" pitchFamily="34" charset="-122"/>
              </a:rPr>
              <a:t> </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21826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71438" y="-12699"/>
            <a:ext cx="9196388" cy="6870700"/>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 name="组合 6"/>
          <p:cNvGrpSpPr>
            <a:grpSpLocks/>
          </p:cNvGrpSpPr>
          <p:nvPr/>
        </p:nvGrpSpPr>
        <p:grpSpPr bwMode="auto">
          <a:xfrm>
            <a:off x="-55663" y="6574829"/>
            <a:ext cx="9199663" cy="283172"/>
            <a:chOff x="-29028" y="830238"/>
            <a:chExt cx="9171442" cy="421382"/>
          </a:xfrm>
        </p:grpSpPr>
        <p:cxnSp>
          <p:nvCxnSpPr>
            <p:cNvPr id="8" name="直接连接符 7"/>
            <p:cNvCxnSpPr/>
            <p:nvPr/>
          </p:nvCxnSpPr>
          <p:spPr>
            <a:xfrm>
              <a:off x="-19503" y="830238"/>
              <a:ext cx="914445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9028" y="858860"/>
              <a:ext cx="9171442" cy="392760"/>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grpSp>
        <p:nvGrpSpPr>
          <p:cNvPr id="16" name="组合 15"/>
          <p:cNvGrpSpPr>
            <a:grpSpLocks/>
          </p:cNvGrpSpPr>
          <p:nvPr/>
        </p:nvGrpSpPr>
        <p:grpSpPr bwMode="auto">
          <a:xfrm>
            <a:off x="1011238" y="1773285"/>
            <a:ext cx="2746584" cy="1569660"/>
            <a:chOff x="1010872" y="1329682"/>
            <a:chExt cx="2746491" cy="1176962"/>
          </a:xfrm>
        </p:grpSpPr>
        <p:grpSp>
          <p:nvGrpSpPr>
            <p:cNvPr id="17" name="组合 39"/>
            <p:cNvGrpSpPr>
              <a:grpSpLocks/>
            </p:cNvGrpSpPr>
            <p:nvPr/>
          </p:nvGrpSpPr>
          <p:grpSpPr bwMode="auto">
            <a:xfrm>
              <a:off x="1010872" y="1435907"/>
              <a:ext cx="2746491" cy="995491"/>
              <a:chOff x="1068022" y="1435907"/>
              <a:chExt cx="2746491" cy="995491"/>
            </a:xfrm>
          </p:grpSpPr>
          <p:sp>
            <p:nvSpPr>
              <p:cNvPr id="22" name="矩形 21"/>
              <p:cNvSpPr/>
              <p:nvPr/>
            </p:nvSpPr>
            <p:spPr>
              <a:xfrm>
                <a:off x="1068022" y="1493517"/>
                <a:ext cx="1022315" cy="92370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矩形 22"/>
              <p:cNvSpPr/>
              <p:nvPr/>
            </p:nvSpPr>
            <p:spPr>
              <a:xfrm>
                <a:off x="2033316" y="1435907"/>
                <a:ext cx="1781197" cy="623098"/>
              </a:xfrm>
              <a:prstGeom prst="rect">
                <a:avLst/>
              </a:prstGeom>
            </p:spPr>
            <p:txBody>
              <a:bodyPr wrap="none">
                <a:spAutoFit/>
              </a:bodyPr>
              <a:lstStyle/>
              <a:p>
                <a:pPr fontAlgn="auto">
                  <a:spcBef>
                    <a:spcPts val="0"/>
                  </a:spcBef>
                  <a:spcAft>
                    <a:spcPts val="0"/>
                  </a:spcAft>
                  <a:defRPr/>
                </a:pPr>
                <a:r>
                  <a:rPr lang="zh-CN" altLang="en-US" sz="4800" dirty="0">
                    <a:solidFill>
                      <a:schemeClr val="tx1">
                        <a:lumMod val="75000"/>
                        <a:lumOff val="25000"/>
                      </a:schemeClr>
                    </a:solidFill>
                    <a:latin typeface="微软雅黑" pitchFamily="34" charset="-122"/>
                    <a:ea typeface="微软雅黑" pitchFamily="34" charset="-122"/>
                  </a:rPr>
                  <a:t>目  录</a:t>
                </a:r>
              </a:p>
            </p:txBody>
          </p:sp>
          <p:sp>
            <p:nvSpPr>
              <p:cNvPr id="24" name="TextBox 5"/>
              <p:cNvSpPr txBox="1">
                <a:spLocks noChangeArrowheads="1"/>
              </p:cNvSpPr>
              <p:nvPr/>
            </p:nvSpPr>
            <p:spPr bwMode="auto">
              <a:xfrm>
                <a:off x="2033316" y="2073694"/>
                <a:ext cx="1713873" cy="357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500" b="1" dirty="0">
                    <a:solidFill>
                      <a:srgbClr val="C00000"/>
                    </a:solidFill>
                    <a:latin typeface="Arial" charset="0"/>
                    <a:cs typeface="Arial" charset="0"/>
                  </a:rPr>
                  <a:t>ONTENTS</a:t>
                </a:r>
                <a:endParaRPr lang="zh-CN" altLang="en-US" sz="2500" b="1" dirty="0">
                  <a:solidFill>
                    <a:srgbClr val="C00000"/>
                  </a:solidFill>
                  <a:latin typeface="Arial" charset="0"/>
                  <a:cs typeface="Arial" charset="0"/>
                </a:endParaRPr>
              </a:p>
            </p:txBody>
          </p:sp>
        </p:grpSp>
        <p:sp>
          <p:nvSpPr>
            <p:cNvPr id="18" name="矩形 17"/>
            <p:cNvSpPr/>
            <p:nvPr/>
          </p:nvSpPr>
          <p:spPr>
            <a:xfrm>
              <a:off x="1010872" y="1329682"/>
              <a:ext cx="1074297" cy="1176962"/>
            </a:xfrm>
            <a:prstGeom prst="rect">
              <a:avLst/>
            </a:prstGeom>
          </p:spPr>
          <p:txBody>
            <a:bodyPr wrap="none">
              <a:spAutoFit/>
            </a:bodyPr>
            <a:lstStyle/>
            <a:p>
              <a:pPr fontAlgn="auto">
                <a:spcBef>
                  <a:spcPts val="0"/>
                </a:spcBef>
                <a:spcAft>
                  <a:spcPts val="0"/>
                </a:spcAft>
                <a:defRPr/>
              </a:pPr>
              <a:r>
                <a:rPr lang="en-US" altLang="zh-CN" sz="9600" dirty="0" smtClean="0">
                  <a:solidFill>
                    <a:schemeClr val="bg1"/>
                  </a:solidFill>
                  <a:effectLst>
                    <a:innerShdw blurRad="63500" dist="50800" dir="10800000">
                      <a:prstClr val="black">
                        <a:alpha val="50000"/>
                      </a:prstClr>
                    </a:innerShdw>
                  </a:effectLst>
                  <a:latin typeface="Arial" pitchFamily="34" charset="0"/>
                  <a:ea typeface="+mn-ea"/>
                  <a:cs typeface="Arial" pitchFamily="34" charset="0"/>
                </a:rPr>
                <a:t>C</a:t>
              </a:r>
              <a:endParaRPr lang="zh-CN" altLang="en-US" sz="9600" dirty="0">
                <a:solidFill>
                  <a:schemeClr val="bg1"/>
                </a:solidFill>
                <a:effectLst>
                  <a:innerShdw blurRad="63500" dist="50800" dir="10800000">
                    <a:prstClr val="black">
                      <a:alpha val="50000"/>
                    </a:prstClr>
                  </a:innerShdw>
                </a:effectLst>
                <a:latin typeface="Arial" pitchFamily="34" charset="0"/>
                <a:ea typeface="+mn-ea"/>
                <a:cs typeface="Arial" pitchFamily="34" charset="0"/>
              </a:endParaRPr>
            </a:p>
          </p:txBody>
        </p:sp>
      </p:grpSp>
      <p:grpSp>
        <p:nvGrpSpPr>
          <p:cNvPr id="25" name="组合 24"/>
          <p:cNvGrpSpPr>
            <a:grpSpLocks/>
          </p:cNvGrpSpPr>
          <p:nvPr/>
        </p:nvGrpSpPr>
        <p:grpSpPr bwMode="auto">
          <a:xfrm>
            <a:off x="4124326" y="1972735"/>
            <a:ext cx="4073525" cy="658284"/>
            <a:chOff x="4181203" y="1479950"/>
            <a:chExt cx="4074491" cy="493279"/>
          </a:xfrm>
          <a:solidFill>
            <a:schemeClr val="bg1">
              <a:lumMod val="95000"/>
            </a:schemeClr>
          </a:solidFill>
        </p:grpSpPr>
        <p:sp>
          <p:nvSpPr>
            <p:cNvPr id="26" name="矩形 25"/>
            <p:cNvSpPr/>
            <p:nvPr/>
          </p:nvSpPr>
          <p:spPr bwMode="auto">
            <a:xfrm>
              <a:off x="4181203" y="1522775"/>
              <a:ext cx="4074491" cy="450454"/>
            </a:xfrm>
            <a:prstGeom prst="rect">
              <a:avLst/>
            </a:prstGeom>
            <a:grpFill/>
            <a:ln w="6350" algn="ctr">
              <a:noFill/>
              <a:miter lim="800000"/>
              <a:headEnd/>
              <a:tailEnd/>
            </a:ln>
            <a:effectLst>
              <a:outerShdw blurRad="50800" dist="38100" dir="2700000" algn="tl" rotWithShape="0">
                <a:prstClr val="black">
                  <a:alpha val="40000"/>
                </a:prstClr>
              </a:out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27" name="椭圆 26"/>
            <p:cNvSpPr/>
            <p:nvPr/>
          </p:nvSpPr>
          <p:spPr bwMode="auto">
            <a:xfrm>
              <a:off x="4305301" y="1565376"/>
              <a:ext cx="379573" cy="379573"/>
            </a:xfrm>
            <a:prstGeom prst="ellipse">
              <a:avLst/>
            </a:prstGeom>
            <a:grpFill/>
            <a:ln w="6350" algn="ctr">
              <a:noFill/>
              <a:miter lim="800000"/>
              <a:headEnd/>
              <a:tailEnd/>
            </a:ln>
            <a:effectLst>
              <a:innerShdw blurRad="63500" dist="50800" dir="13500000">
                <a:prstClr val="black">
                  <a:alpha val="50000"/>
                </a:prstClr>
              </a:inn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28" name="矩形 27"/>
            <p:cNvSpPr/>
            <p:nvPr/>
          </p:nvSpPr>
          <p:spPr>
            <a:xfrm>
              <a:off x="4216136" y="1479950"/>
              <a:ext cx="601806" cy="415134"/>
            </a:xfrm>
            <a:prstGeom prst="rect">
              <a:avLst/>
            </a:prstGeom>
            <a:grpFill/>
          </p:spPr>
          <p:txBody>
            <a:bodyPr>
              <a:spAutoFit/>
            </a:bodyPr>
            <a:lstStyle/>
            <a:p>
              <a:pPr algn="ctr" fontAlgn="auto">
                <a:lnSpc>
                  <a:spcPct val="150000"/>
                </a:lnSpc>
                <a:spcBef>
                  <a:spcPts val="0"/>
                </a:spcBef>
                <a:spcAft>
                  <a:spcPts val="0"/>
                </a:spcAft>
                <a:defRPr/>
              </a:pPr>
              <a:r>
                <a:rPr lang="en-US" altLang="zh-CN" sz="2000" spc="300" dirty="0">
                  <a:solidFill>
                    <a:schemeClr val="tx1">
                      <a:lumMod val="85000"/>
                      <a:lumOff val="15000"/>
                    </a:schemeClr>
                  </a:solidFill>
                  <a:latin typeface="微软雅黑" pitchFamily="34" charset="-122"/>
                  <a:ea typeface="微软雅黑" pitchFamily="34" charset="-122"/>
                </a:rPr>
                <a:t>1</a:t>
              </a:r>
            </a:p>
          </p:txBody>
        </p:sp>
        <p:sp>
          <p:nvSpPr>
            <p:cNvPr id="29" name="TextBox 28"/>
            <p:cNvSpPr txBox="1"/>
            <p:nvPr/>
          </p:nvSpPr>
          <p:spPr bwMode="auto">
            <a:xfrm>
              <a:off x="5318123" y="1565600"/>
              <a:ext cx="1954844" cy="299819"/>
            </a:xfrm>
            <a:prstGeom prst="rect">
              <a:avLst/>
            </a:prstGeom>
            <a:grpFill/>
          </p:spPr>
          <p:txBody>
            <a:bodyPr wrap="none">
              <a:spAutoFit/>
            </a:bodyPr>
            <a:lstStyle/>
            <a:p>
              <a:pPr fontAlgn="auto">
                <a:spcBef>
                  <a:spcPts val="0"/>
                </a:spcBef>
                <a:spcAft>
                  <a:spcPts val="0"/>
                </a:spcAft>
                <a:defRPr/>
              </a:pPr>
              <a:r>
                <a:rPr lang="zh-CN" altLang="en-US" sz="2000" b="1" spc="3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什么是中国梦</a:t>
              </a:r>
              <a:endParaRPr lang="zh-CN" altLang="en-US" sz="20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grpSp>
        <p:nvGrpSpPr>
          <p:cNvPr id="30" name="组合 29"/>
          <p:cNvGrpSpPr>
            <a:grpSpLocks/>
          </p:cNvGrpSpPr>
          <p:nvPr/>
        </p:nvGrpSpPr>
        <p:grpSpPr bwMode="auto">
          <a:xfrm>
            <a:off x="4124326" y="2747436"/>
            <a:ext cx="4073525" cy="658284"/>
            <a:chOff x="4181203" y="2060522"/>
            <a:chExt cx="4074491" cy="493279"/>
          </a:xfrm>
          <a:solidFill>
            <a:schemeClr val="bg1">
              <a:lumMod val="95000"/>
            </a:schemeClr>
          </a:solidFill>
        </p:grpSpPr>
        <p:sp>
          <p:nvSpPr>
            <p:cNvPr id="31" name="矩形 30"/>
            <p:cNvSpPr/>
            <p:nvPr/>
          </p:nvSpPr>
          <p:spPr bwMode="auto">
            <a:xfrm>
              <a:off x="4181203" y="2103347"/>
              <a:ext cx="4074491" cy="450454"/>
            </a:xfrm>
            <a:prstGeom prst="rect">
              <a:avLst/>
            </a:prstGeom>
            <a:grpFill/>
            <a:ln w="6350" algn="ctr">
              <a:noFill/>
              <a:miter lim="800000"/>
              <a:headEnd/>
              <a:tailEnd/>
            </a:ln>
            <a:effectLst>
              <a:outerShdw blurRad="50800" dist="38100" dir="2700000" algn="tl" rotWithShape="0">
                <a:prstClr val="black">
                  <a:alpha val="40000"/>
                </a:prstClr>
              </a:out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32" name="椭圆 31"/>
            <p:cNvSpPr/>
            <p:nvPr/>
          </p:nvSpPr>
          <p:spPr bwMode="auto">
            <a:xfrm>
              <a:off x="4305301" y="2145948"/>
              <a:ext cx="379573" cy="379573"/>
            </a:xfrm>
            <a:prstGeom prst="ellipse">
              <a:avLst/>
            </a:prstGeom>
            <a:grpFill/>
            <a:ln w="6350" algn="ctr">
              <a:noFill/>
              <a:miter lim="800000"/>
              <a:headEnd/>
              <a:tailEnd/>
            </a:ln>
            <a:effectLst>
              <a:innerShdw blurRad="63500" dist="50800" dir="13500000">
                <a:prstClr val="black">
                  <a:alpha val="50000"/>
                </a:prstClr>
              </a:inn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33" name="矩形 32"/>
            <p:cNvSpPr/>
            <p:nvPr/>
          </p:nvSpPr>
          <p:spPr>
            <a:xfrm>
              <a:off x="4216136" y="2060522"/>
              <a:ext cx="601806" cy="415134"/>
            </a:xfrm>
            <a:prstGeom prst="rect">
              <a:avLst/>
            </a:prstGeom>
            <a:grpFill/>
          </p:spPr>
          <p:txBody>
            <a:bodyPr>
              <a:spAutoFit/>
            </a:bodyPr>
            <a:lstStyle/>
            <a:p>
              <a:pPr algn="ctr" fontAlgn="auto">
                <a:lnSpc>
                  <a:spcPct val="150000"/>
                </a:lnSpc>
                <a:spcBef>
                  <a:spcPts val="0"/>
                </a:spcBef>
                <a:spcAft>
                  <a:spcPts val="0"/>
                </a:spcAft>
                <a:defRPr/>
              </a:pPr>
              <a:r>
                <a:rPr lang="en-US" altLang="zh-CN" sz="2000" spc="300" dirty="0">
                  <a:solidFill>
                    <a:schemeClr val="tx1">
                      <a:lumMod val="85000"/>
                      <a:lumOff val="15000"/>
                    </a:schemeClr>
                  </a:solidFill>
                  <a:latin typeface="微软雅黑" pitchFamily="34" charset="-122"/>
                  <a:ea typeface="微软雅黑" pitchFamily="34" charset="-122"/>
                </a:rPr>
                <a:t>2</a:t>
              </a:r>
            </a:p>
          </p:txBody>
        </p:sp>
        <p:sp>
          <p:nvSpPr>
            <p:cNvPr id="34" name="TextBox 33"/>
            <p:cNvSpPr txBox="1"/>
            <p:nvPr/>
          </p:nvSpPr>
          <p:spPr bwMode="auto">
            <a:xfrm>
              <a:off x="5318123" y="2131897"/>
              <a:ext cx="1954844" cy="299819"/>
            </a:xfrm>
            <a:prstGeom prst="rect">
              <a:avLst/>
            </a:prstGeom>
            <a:grpFill/>
          </p:spPr>
          <p:txBody>
            <a:bodyPr wrap="none">
              <a:spAutoFit/>
            </a:bodyPr>
            <a:lstStyle/>
            <a:p>
              <a:pPr fontAlgn="auto">
                <a:spcBef>
                  <a:spcPts val="0"/>
                </a:spcBef>
                <a:spcAft>
                  <a:spcPts val="0"/>
                </a:spcAft>
                <a:defRPr/>
              </a:pPr>
              <a:r>
                <a:rPr lang="zh-CN" altLang="en-US" sz="2000" b="1" spc="3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中国梦是什么</a:t>
              </a:r>
              <a:endParaRPr lang="zh-CN" altLang="en-US" sz="20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grpSp>
        <p:nvGrpSpPr>
          <p:cNvPr id="35" name="组合 34"/>
          <p:cNvGrpSpPr>
            <a:grpSpLocks/>
          </p:cNvGrpSpPr>
          <p:nvPr/>
        </p:nvGrpSpPr>
        <p:grpSpPr bwMode="auto">
          <a:xfrm>
            <a:off x="4124326" y="3503084"/>
            <a:ext cx="4073525" cy="656167"/>
            <a:chOff x="4181203" y="2626579"/>
            <a:chExt cx="4074491" cy="493260"/>
          </a:xfrm>
        </p:grpSpPr>
        <p:sp>
          <p:nvSpPr>
            <p:cNvPr id="36" name="矩形 35"/>
            <p:cNvSpPr/>
            <p:nvPr/>
          </p:nvSpPr>
          <p:spPr bwMode="auto">
            <a:xfrm>
              <a:off x="4181203" y="2669540"/>
              <a:ext cx="4074491" cy="450299"/>
            </a:xfrm>
            <a:prstGeom prst="rect">
              <a:avLst/>
            </a:prstGeom>
            <a:solidFill>
              <a:srgbClr val="C00000"/>
            </a:solidFill>
            <a:ln w="6350" algn="ctr">
              <a:noFill/>
              <a:miter lim="800000"/>
              <a:headEnd/>
              <a:tailEnd/>
            </a:ln>
            <a:effectLst>
              <a:outerShdw blurRad="50800" dist="38100" dir="2700000" algn="tl" rotWithShape="0">
                <a:prstClr val="black">
                  <a:alpha val="40000"/>
                </a:prstClr>
              </a:out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37" name="椭圆 36"/>
            <p:cNvSpPr/>
            <p:nvPr/>
          </p:nvSpPr>
          <p:spPr bwMode="auto">
            <a:xfrm>
              <a:off x="4305301" y="2712005"/>
              <a:ext cx="379573" cy="379573"/>
            </a:xfrm>
            <a:prstGeom prst="ellipse">
              <a:avLst/>
            </a:prstGeom>
            <a:solidFill>
              <a:schemeClr val="bg1"/>
            </a:solidFill>
            <a:ln w="6350" algn="ctr">
              <a:noFill/>
              <a:miter lim="800000"/>
              <a:headEnd/>
              <a:tailEnd/>
            </a:ln>
            <a:effectLst>
              <a:innerShdw blurRad="63500" dist="50800" dir="13500000">
                <a:prstClr val="black">
                  <a:alpha val="50000"/>
                </a:prstClr>
              </a:inn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38" name="矩形 37"/>
            <p:cNvSpPr/>
            <p:nvPr/>
          </p:nvSpPr>
          <p:spPr>
            <a:xfrm>
              <a:off x="4216136" y="2626579"/>
              <a:ext cx="601806" cy="416456"/>
            </a:xfrm>
            <a:prstGeom prst="rect">
              <a:avLst/>
            </a:prstGeom>
          </p:spPr>
          <p:txBody>
            <a:bodyPr>
              <a:spAutoFit/>
            </a:bodyPr>
            <a:lstStyle/>
            <a:p>
              <a:pPr algn="ctr" fontAlgn="auto">
                <a:lnSpc>
                  <a:spcPct val="150000"/>
                </a:lnSpc>
                <a:spcBef>
                  <a:spcPts val="0"/>
                </a:spcBef>
                <a:spcAft>
                  <a:spcPts val="0"/>
                </a:spcAft>
                <a:defRPr/>
              </a:pPr>
              <a:r>
                <a:rPr lang="en-US" altLang="zh-CN" sz="2000" spc="300" dirty="0">
                  <a:solidFill>
                    <a:schemeClr val="tx1">
                      <a:lumMod val="85000"/>
                      <a:lumOff val="15000"/>
                    </a:schemeClr>
                  </a:solidFill>
                  <a:latin typeface="微软雅黑" pitchFamily="34" charset="-122"/>
                  <a:ea typeface="微软雅黑" pitchFamily="34" charset="-122"/>
                </a:rPr>
                <a:t>3</a:t>
              </a:r>
            </a:p>
          </p:txBody>
        </p:sp>
        <p:sp>
          <p:nvSpPr>
            <p:cNvPr id="39" name="TextBox 38"/>
            <p:cNvSpPr txBox="1"/>
            <p:nvPr/>
          </p:nvSpPr>
          <p:spPr bwMode="auto">
            <a:xfrm>
              <a:off x="5318123" y="2712502"/>
              <a:ext cx="2249867" cy="300774"/>
            </a:xfrm>
            <a:prstGeom prst="rect">
              <a:avLst/>
            </a:prstGeom>
            <a:noFill/>
          </p:spPr>
          <p:txBody>
            <a:bodyPr wrap="none">
              <a:spAutoFit/>
            </a:bodyPr>
            <a:lstStyle/>
            <a:p>
              <a:pPr fontAlgn="auto">
                <a:spcBef>
                  <a:spcPts val="0"/>
                </a:spcBef>
                <a:spcAft>
                  <a:spcPts val="0"/>
                </a:spcAft>
                <a:defRPr/>
              </a:pPr>
              <a:r>
                <a:rPr lang="zh-CN" altLang="en-US" sz="2000" b="1" spc="3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怎么实现中国梦</a:t>
              </a:r>
              <a:endParaRPr lang="zh-CN" altLang="en-US" sz="20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grpSp>
        <p:nvGrpSpPr>
          <p:cNvPr id="40" name="组合 39"/>
          <p:cNvGrpSpPr>
            <a:grpSpLocks/>
          </p:cNvGrpSpPr>
          <p:nvPr/>
        </p:nvGrpSpPr>
        <p:grpSpPr bwMode="auto">
          <a:xfrm>
            <a:off x="3864372" y="2003643"/>
            <a:ext cx="63500" cy="4842933"/>
            <a:chOff x="6966170" y="1570075"/>
            <a:chExt cx="63500" cy="2204256"/>
          </a:xfrm>
        </p:grpSpPr>
        <p:cxnSp>
          <p:nvCxnSpPr>
            <p:cNvPr id="41" name="直接连接符 40"/>
            <p:cNvCxnSpPr/>
            <p:nvPr/>
          </p:nvCxnSpPr>
          <p:spPr bwMode="auto">
            <a:xfrm>
              <a:off x="6966170" y="1570075"/>
              <a:ext cx="0" cy="2204256"/>
            </a:xfrm>
            <a:prstGeom prst="line">
              <a:avLst/>
            </a:prstGeom>
            <a:noFill/>
            <a:ln w="38100" cap="flat" cmpd="sng" algn="ctr">
              <a:solidFill>
                <a:schemeClr val="tx1">
                  <a:lumMod val="75000"/>
                  <a:lumOff val="25000"/>
                </a:schemeClr>
              </a:solidFill>
              <a:prstDash val="solid"/>
              <a:round/>
              <a:headEnd type="none" w="med" len="med"/>
              <a:tailEnd type="none" w="med" len="med"/>
            </a:ln>
            <a:effectLst/>
          </p:spPr>
        </p:cxnSp>
        <p:cxnSp>
          <p:nvCxnSpPr>
            <p:cNvPr id="42" name="直接连接符 41"/>
            <p:cNvCxnSpPr/>
            <p:nvPr/>
          </p:nvCxnSpPr>
          <p:spPr bwMode="auto">
            <a:xfrm>
              <a:off x="7029670" y="1570075"/>
              <a:ext cx="0" cy="2196549"/>
            </a:xfrm>
            <a:prstGeom prst="line">
              <a:avLst/>
            </a:prstGeom>
            <a:noFill/>
            <a:ln w="3175" cap="flat" cmpd="sng" algn="ctr">
              <a:solidFill>
                <a:schemeClr val="tx1">
                  <a:lumMod val="85000"/>
                  <a:lumOff val="15000"/>
                </a:schemeClr>
              </a:solidFill>
              <a:prstDash val="solid"/>
              <a:round/>
              <a:headEnd type="none" w="med" len="med"/>
              <a:tailEnd type="none" w="med" len="med"/>
            </a:ln>
            <a:effectLst/>
          </p:spPr>
        </p:cxnSp>
      </p:grpSp>
      <p:grpSp>
        <p:nvGrpSpPr>
          <p:cNvPr id="43" name="组合 42"/>
          <p:cNvGrpSpPr>
            <a:grpSpLocks/>
          </p:cNvGrpSpPr>
          <p:nvPr/>
        </p:nvGrpSpPr>
        <p:grpSpPr bwMode="auto">
          <a:xfrm>
            <a:off x="3867150" y="1970408"/>
            <a:ext cx="63500" cy="2144184"/>
            <a:chOff x="6966170" y="1570075"/>
            <a:chExt cx="63500" cy="2204256"/>
          </a:xfrm>
        </p:grpSpPr>
        <p:cxnSp>
          <p:nvCxnSpPr>
            <p:cNvPr id="44" name="直接连接符 43"/>
            <p:cNvCxnSpPr/>
            <p:nvPr/>
          </p:nvCxnSpPr>
          <p:spPr bwMode="auto">
            <a:xfrm>
              <a:off x="6966170" y="1570075"/>
              <a:ext cx="0" cy="2204256"/>
            </a:xfrm>
            <a:prstGeom prst="line">
              <a:avLst/>
            </a:prstGeom>
            <a:noFill/>
            <a:ln w="38100" cap="flat" cmpd="sng" algn="ctr">
              <a:solidFill>
                <a:schemeClr val="tx1">
                  <a:lumMod val="75000"/>
                  <a:lumOff val="25000"/>
                </a:schemeClr>
              </a:solidFill>
              <a:prstDash val="solid"/>
              <a:round/>
              <a:headEnd type="none" w="med" len="med"/>
              <a:tailEnd type="none" w="med" len="med"/>
            </a:ln>
            <a:effectLst/>
          </p:spPr>
        </p:cxnSp>
        <p:cxnSp>
          <p:nvCxnSpPr>
            <p:cNvPr id="45" name="直接连接符 44"/>
            <p:cNvCxnSpPr/>
            <p:nvPr/>
          </p:nvCxnSpPr>
          <p:spPr bwMode="auto">
            <a:xfrm>
              <a:off x="7029670" y="1570075"/>
              <a:ext cx="0" cy="2195552"/>
            </a:xfrm>
            <a:prstGeom prst="line">
              <a:avLst/>
            </a:prstGeom>
            <a:noFill/>
            <a:ln w="3175" cap="flat" cmpd="sng" algn="ctr">
              <a:solidFill>
                <a:schemeClr val="tx1">
                  <a:lumMod val="85000"/>
                  <a:lumOff val="15000"/>
                </a:schemeClr>
              </a:solidFill>
              <a:prstDash val="solid"/>
              <a:round/>
              <a:headEnd type="none" w="med" len="med"/>
              <a:tailEnd type="none" w="med" len="med"/>
            </a:ln>
            <a:effectLst/>
          </p:spPr>
        </p:cxnSp>
      </p:grpSp>
    </p:spTree>
    <p:extLst>
      <p:ext uri="{BB962C8B-B14F-4D97-AF65-F5344CB8AC3E}">
        <p14:creationId xmlns:p14="http://schemas.microsoft.com/office/powerpoint/2010/main" val="24274620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4" fill="hold" nodeType="withEffect">
                                  <p:stCondLst>
                                    <p:cond delay="400"/>
                                  </p:stCondLst>
                                  <p:childTnLst>
                                    <p:set>
                                      <p:cBhvr>
                                        <p:cTn id="9" dur="1" fill="hold">
                                          <p:stCondLst>
                                            <p:cond delay="0"/>
                                          </p:stCondLst>
                                        </p:cTn>
                                        <p:tgtEl>
                                          <p:spTgt spid="40"/>
                                        </p:tgtEl>
                                        <p:attrNameLst>
                                          <p:attrName>style.visibility</p:attrName>
                                        </p:attrNameLst>
                                      </p:cBhvr>
                                      <p:to>
                                        <p:strVal val="visible"/>
                                      </p:to>
                                    </p:set>
                                    <p:anim calcmode="lin" valueType="num">
                                      <p:cBhvr additive="base">
                                        <p:cTn id="10" dur="400" fill="hold"/>
                                        <p:tgtEl>
                                          <p:spTgt spid="40"/>
                                        </p:tgtEl>
                                        <p:attrNameLst>
                                          <p:attrName>ppt_x</p:attrName>
                                        </p:attrNameLst>
                                      </p:cBhvr>
                                      <p:tavLst>
                                        <p:tav tm="0">
                                          <p:val>
                                            <p:strVal val="#ppt_x"/>
                                          </p:val>
                                        </p:tav>
                                        <p:tav tm="100000">
                                          <p:val>
                                            <p:strVal val="#ppt_x"/>
                                          </p:val>
                                        </p:tav>
                                      </p:tavLst>
                                    </p:anim>
                                    <p:anim calcmode="lin" valueType="num">
                                      <p:cBhvr additive="base">
                                        <p:cTn id="11" dur="400" fill="hold"/>
                                        <p:tgtEl>
                                          <p:spTgt spid="40"/>
                                        </p:tgtEl>
                                        <p:attrNameLst>
                                          <p:attrName>ppt_y</p:attrName>
                                        </p:attrNameLst>
                                      </p:cBhvr>
                                      <p:tavLst>
                                        <p:tav tm="0">
                                          <p:val>
                                            <p:strVal val="1+#ppt_h/2"/>
                                          </p:val>
                                        </p:tav>
                                        <p:tav tm="100000">
                                          <p:val>
                                            <p:strVal val="#ppt_y"/>
                                          </p:val>
                                        </p:tav>
                                      </p:tavLst>
                                    </p:anim>
                                  </p:childTnLst>
                                </p:cTn>
                              </p:par>
                              <p:par>
                                <p:cTn id="12" presetID="22" presetClass="exit" presetSubtype="4" fill="hold" nodeType="withEffect">
                                  <p:stCondLst>
                                    <p:cond delay="800"/>
                                  </p:stCondLst>
                                  <p:childTnLst>
                                    <p:animEffect transition="out" filter="wipe(down)">
                                      <p:cBhvr>
                                        <p:cTn id="13" dur="200"/>
                                        <p:tgtEl>
                                          <p:spTgt spid="40"/>
                                        </p:tgtEl>
                                      </p:cBhvr>
                                    </p:animEffect>
                                    <p:set>
                                      <p:cBhvr>
                                        <p:cTn id="14" dur="1" fill="hold">
                                          <p:stCondLst>
                                            <p:cond delay="199"/>
                                          </p:stCondLst>
                                        </p:cTn>
                                        <p:tgtEl>
                                          <p:spTgt spid="40"/>
                                        </p:tgtEl>
                                        <p:attrNameLst>
                                          <p:attrName>style.visibility</p:attrName>
                                        </p:attrNameLst>
                                      </p:cBhvr>
                                      <p:to>
                                        <p:strVal val="hidden"/>
                                      </p:to>
                                    </p:set>
                                  </p:childTnLst>
                                </p:cTn>
                              </p:par>
                              <p:par>
                                <p:cTn id="15" presetID="1" presetClass="entr" presetSubtype="0" fill="hold" nodeType="withEffect">
                                  <p:stCondLst>
                                    <p:cond delay="800"/>
                                  </p:stCondLst>
                                  <p:childTnLst>
                                    <p:set>
                                      <p:cBhvr>
                                        <p:cTn id="16" dur="1" fill="hold">
                                          <p:stCondLst>
                                            <p:cond delay="0"/>
                                          </p:stCondLst>
                                        </p:cTn>
                                        <p:tgtEl>
                                          <p:spTgt spid="43"/>
                                        </p:tgtEl>
                                        <p:attrNameLst>
                                          <p:attrName>style.visibility</p:attrName>
                                        </p:attrNameLst>
                                      </p:cBhvr>
                                      <p:to>
                                        <p:strVal val="visible"/>
                                      </p:to>
                                    </p:set>
                                  </p:childTnLst>
                                </p:cTn>
                              </p:par>
                              <p:par>
                                <p:cTn id="17" presetID="12" presetClass="entr" presetSubtype="2" fill="hold" nodeType="withEffect">
                                  <p:stCondLst>
                                    <p:cond delay="10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300"/>
                                        <p:tgtEl>
                                          <p:spTgt spid="16"/>
                                        </p:tgtEl>
                                        <p:attrNameLst>
                                          <p:attrName>ppt_x</p:attrName>
                                        </p:attrNameLst>
                                      </p:cBhvr>
                                      <p:tavLst>
                                        <p:tav tm="0">
                                          <p:val>
                                            <p:strVal val="#ppt_x+#ppt_w*1.125000"/>
                                          </p:val>
                                        </p:tav>
                                        <p:tav tm="100000">
                                          <p:val>
                                            <p:strVal val="#ppt_x"/>
                                          </p:val>
                                        </p:tav>
                                      </p:tavLst>
                                    </p:anim>
                                    <p:animEffect transition="in" filter="wipe(left)">
                                      <p:cBhvr>
                                        <p:cTn id="20" dur="300"/>
                                        <p:tgtEl>
                                          <p:spTgt spid="16"/>
                                        </p:tgtEl>
                                      </p:cBhvr>
                                    </p:animEffect>
                                  </p:childTnLst>
                                </p:cTn>
                              </p:par>
                              <p:par>
                                <p:cTn id="21" presetID="2" presetClass="entr" presetSubtype="2" fill="hold" nodeType="withEffect">
                                  <p:stCondLst>
                                    <p:cond delay="140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300" fill="hold"/>
                                        <p:tgtEl>
                                          <p:spTgt spid="35"/>
                                        </p:tgtEl>
                                        <p:attrNameLst>
                                          <p:attrName>ppt_x</p:attrName>
                                        </p:attrNameLst>
                                      </p:cBhvr>
                                      <p:tavLst>
                                        <p:tav tm="0">
                                          <p:val>
                                            <p:strVal val="1+#ppt_w/2"/>
                                          </p:val>
                                        </p:tav>
                                        <p:tav tm="100000">
                                          <p:val>
                                            <p:strVal val="#ppt_x"/>
                                          </p:val>
                                        </p:tav>
                                      </p:tavLst>
                                    </p:anim>
                                    <p:anim calcmode="lin" valueType="num">
                                      <p:cBhvr additive="base">
                                        <p:cTn id="24" dur="3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324544" y="-21761"/>
            <a:ext cx="9597300" cy="6902191"/>
            <a:chOff x="-107635" y="-32687"/>
            <a:chExt cx="9251635" cy="5176187"/>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07635" y="-32687"/>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3" name="TextBox 2"/>
          <p:cNvSpPr txBox="1"/>
          <p:nvPr/>
        </p:nvSpPr>
        <p:spPr>
          <a:xfrm>
            <a:off x="324036" y="1092331"/>
            <a:ext cx="2051720" cy="1015663"/>
          </a:xfrm>
          <a:prstGeom prst="rect">
            <a:avLst/>
          </a:prstGeom>
          <a:noFill/>
        </p:spPr>
        <p:txBody>
          <a:bodyPr wrap="square" rtlCol="0">
            <a:spAutoFit/>
          </a:bodyPr>
          <a:lstStyle/>
          <a:p>
            <a:r>
              <a:rPr lang="zh-CN" altLang="en-US" sz="6000" dirty="0">
                <a:latin typeface="方正超粗黑简体" panose="03000509000000000000" pitchFamily="65" charset="-122"/>
                <a:ea typeface="方正超粗黑简体" panose="03000509000000000000" pitchFamily="65" charset="-122"/>
              </a:rPr>
              <a:t>过去</a:t>
            </a:r>
          </a:p>
        </p:txBody>
      </p:sp>
      <p:sp>
        <p:nvSpPr>
          <p:cNvPr id="10" name="TextBox 9"/>
          <p:cNvSpPr txBox="1"/>
          <p:nvPr/>
        </p:nvSpPr>
        <p:spPr>
          <a:xfrm>
            <a:off x="6516216" y="4152418"/>
            <a:ext cx="2051720" cy="1015663"/>
          </a:xfrm>
          <a:prstGeom prst="rect">
            <a:avLst/>
          </a:prstGeom>
          <a:noFill/>
        </p:spPr>
        <p:txBody>
          <a:bodyPr wrap="square" rtlCol="0">
            <a:spAutoFit/>
          </a:bodyPr>
          <a:lstStyle/>
          <a:p>
            <a:r>
              <a:rPr lang="zh-CN" altLang="en-US" sz="6000" dirty="0">
                <a:latin typeface="方正超粗黑简体" panose="03000509000000000000" pitchFamily="65" charset="-122"/>
                <a:ea typeface="方正超粗黑简体" panose="03000509000000000000" pitchFamily="65" charset="-122"/>
              </a:rPr>
              <a:t>未来</a:t>
            </a:r>
          </a:p>
        </p:txBody>
      </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2755" y="740701"/>
            <a:ext cx="2430016" cy="1648488"/>
          </a:xfrm>
          <a:prstGeom prst="rect">
            <a:avLst/>
          </a:prstGeom>
        </p:spPr>
      </p:pic>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2666818" y="4325373"/>
            <a:ext cx="2430016" cy="1648488"/>
          </a:xfrm>
          <a:prstGeom prst="rect">
            <a:avLst/>
          </a:prstGeom>
        </p:spPr>
      </p:pic>
      <p:grpSp>
        <p:nvGrpSpPr>
          <p:cNvPr id="17" name="组合 16"/>
          <p:cNvGrpSpPr/>
          <p:nvPr/>
        </p:nvGrpSpPr>
        <p:grpSpPr>
          <a:xfrm>
            <a:off x="-324544" y="2389191"/>
            <a:ext cx="9793088" cy="1763227"/>
            <a:chOff x="-252536" y="2370127"/>
            <a:chExt cx="9577527" cy="716645"/>
          </a:xfrm>
        </p:grpSpPr>
        <p:grpSp>
          <p:nvGrpSpPr>
            <p:cNvPr id="74" name="组合 73"/>
            <p:cNvGrpSpPr>
              <a:grpSpLocks/>
            </p:cNvGrpSpPr>
            <p:nvPr/>
          </p:nvGrpSpPr>
          <p:grpSpPr bwMode="auto">
            <a:xfrm>
              <a:off x="-27832" y="2370127"/>
              <a:ext cx="9199663" cy="633672"/>
              <a:chOff x="-29028" y="807613"/>
              <a:chExt cx="9171442" cy="444007"/>
            </a:xfrm>
          </p:grpSpPr>
          <p:cxnSp>
            <p:nvCxnSpPr>
              <p:cNvPr id="75" name="直接连接符 74"/>
              <p:cNvCxnSpPr/>
              <p:nvPr/>
            </p:nvCxnSpPr>
            <p:spPr>
              <a:xfrm>
                <a:off x="-15533" y="807613"/>
                <a:ext cx="914445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9028" y="858860"/>
                <a:ext cx="9171442" cy="392760"/>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cxnSp>
          <p:nvCxnSpPr>
            <p:cNvPr id="14" name="直接连接符 13"/>
            <p:cNvCxnSpPr/>
            <p:nvPr/>
          </p:nvCxnSpPr>
          <p:spPr bwMode="auto">
            <a:xfrm>
              <a:off x="-252536" y="3086772"/>
              <a:ext cx="9577527"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2601009" y="2658540"/>
            <a:ext cx="3941982" cy="1200329"/>
          </a:xfrm>
          <a:prstGeom prst="rect">
            <a:avLst/>
          </a:prstGeom>
          <a:noFill/>
        </p:spPr>
        <p:txBody>
          <a:bodyPr wrap="square" rtlCol="0">
            <a:spAutoFit/>
          </a:bodyPr>
          <a:lstStyle/>
          <a:p>
            <a:r>
              <a:rPr lang="zh-CN" altLang="en-US" sz="7200" dirty="0" smtClean="0">
                <a:solidFill>
                  <a:srgbClr val="FFFF00"/>
                </a:solidFill>
                <a:latin typeface="方正超粗黑简体" panose="03000509000000000000" pitchFamily="65" charset="-122"/>
                <a:ea typeface="方正超粗黑简体" panose="03000509000000000000" pitchFamily="65" charset="-122"/>
              </a:rPr>
              <a:t>把握现在</a:t>
            </a:r>
            <a:endParaRPr lang="zh-CN" altLang="en-US" sz="7200" dirty="0">
              <a:solidFill>
                <a:srgbClr val="FFFF00"/>
              </a:solidFill>
              <a:latin typeface="方正超粗黑简体" panose="03000509000000000000" pitchFamily="65" charset="-122"/>
              <a:ea typeface="方正超粗黑简体" panose="03000509000000000000" pitchFamily="65" charset="-122"/>
            </a:endParaRPr>
          </a:p>
        </p:txBody>
      </p:sp>
    </p:spTree>
    <p:extLst>
      <p:ext uri="{BB962C8B-B14F-4D97-AF65-F5344CB8AC3E}">
        <p14:creationId xmlns:p14="http://schemas.microsoft.com/office/powerpoint/2010/main" val="5875879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250"/>
                                        <p:tgtEl>
                                          <p:spTgt spid="10"/>
                                        </p:tgtEl>
                                      </p:cBhvr>
                                    </p:animEffect>
                                  </p:childTnLst>
                                </p:cTn>
                              </p:par>
                            </p:childTnLst>
                          </p:cTn>
                        </p:par>
                        <p:par>
                          <p:cTn id="12" fill="hold">
                            <p:stCondLst>
                              <p:cond delay="500"/>
                            </p:stCondLst>
                            <p:childTnLst>
                              <p:par>
                                <p:cTn id="13" presetID="42" presetClass="path" presetSubtype="0" accel="50000" decel="50000" fill="hold" nodeType="afterEffect">
                                  <p:stCondLst>
                                    <p:cond delay="750"/>
                                  </p:stCondLst>
                                  <p:childTnLst>
                                    <p:animMotion origin="layout" path="M 0.05503 -0.00587 L -0.99827 -0.00587 " pathEditMode="relative" rAng="0" ptsTypes="AA">
                                      <p:cBhvr>
                                        <p:cTn id="14" dur="800" fill="hold"/>
                                        <p:tgtEl>
                                          <p:spTgt spid="5"/>
                                        </p:tgtEl>
                                        <p:attrNameLst>
                                          <p:attrName>ppt_x</p:attrName>
                                          <p:attrName>ppt_y</p:attrName>
                                        </p:attrNameLst>
                                      </p:cBhvr>
                                      <p:rCtr x="-52674" y="0"/>
                                    </p:animMotion>
                                  </p:childTnLst>
                                </p:cTn>
                              </p:par>
                              <p:par>
                                <p:cTn id="15" presetID="42" presetClass="path" presetSubtype="0" accel="50000" decel="50000" fill="hold" nodeType="withEffect">
                                  <p:stCondLst>
                                    <p:cond delay="750"/>
                                  </p:stCondLst>
                                  <p:childTnLst>
                                    <p:animMotion origin="layout" path="M -4.16667E-6 -2.94408E-6 L 0.96407 0.00124 " pathEditMode="relative" rAng="0" ptsTypes="AA">
                                      <p:cBhvr>
                                        <p:cTn id="16" dur="800" fill="hold"/>
                                        <p:tgtEl>
                                          <p:spTgt spid="12"/>
                                        </p:tgtEl>
                                        <p:attrNameLst>
                                          <p:attrName>ppt_x</p:attrName>
                                          <p:attrName>ppt_y</p:attrName>
                                        </p:attrNameLst>
                                      </p:cBhvr>
                                      <p:rCtr x="48194" y="62"/>
                                    </p:animMotion>
                                  </p:childTnLst>
                                </p:cTn>
                              </p:par>
                            </p:childTnLst>
                          </p:cTn>
                        </p:par>
                        <p:par>
                          <p:cTn id="17" fill="hold">
                            <p:stCondLst>
                              <p:cond delay="2050"/>
                            </p:stCondLst>
                            <p:childTnLst>
                              <p:par>
                                <p:cTn id="18" presetID="0" presetClass="path" presetSubtype="0" accel="50000" decel="50000" fill="hold" grpId="1" nodeType="afterEffect">
                                  <p:stCondLst>
                                    <p:cond delay="0"/>
                                  </p:stCondLst>
                                  <p:childTnLst>
                                    <p:animMotion origin="layout" path="M -0.00191 0.04758 L 0.37604 0.04758 " pathEditMode="relative" rAng="0" ptsTypes="AA">
                                      <p:cBhvr>
                                        <p:cTn id="19" dur="250" fill="hold"/>
                                        <p:tgtEl>
                                          <p:spTgt spid="10"/>
                                        </p:tgtEl>
                                        <p:attrNameLst>
                                          <p:attrName>ppt_x</p:attrName>
                                          <p:attrName>ppt_y</p:attrName>
                                        </p:attrNameLst>
                                      </p:cBhvr>
                                      <p:rCtr x="18889" y="0"/>
                                    </p:animMotion>
                                  </p:childTnLst>
                                </p:cTn>
                              </p:par>
                              <p:par>
                                <p:cTn id="20" presetID="0" presetClass="path" presetSubtype="0" accel="50000" decel="50000" fill="hold" nodeType="withEffect">
                                  <p:stCondLst>
                                    <p:cond delay="0"/>
                                  </p:stCondLst>
                                  <p:childTnLst>
                                    <p:animMotion origin="layout" path="M 0.96407 0.00124 L 1.34983 0.00124 " pathEditMode="relative" rAng="0" ptsTypes="AA">
                                      <p:cBhvr>
                                        <p:cTn id="21" dur="250" fill="hold"/>
                                        <p:tgtEl>
                                          <p:spTgt spid="12"/>
                                        </p:tgtEl>
                                        <p:attrNameLst>
                                          <p:attrName>ppt_x</p:attrName>
                                          <p:attrName>ppt_y</p:attrName>
                                        </p:attrNameLst>
                                      </p:cBhvr>
                                      <p:rCtr x="19288" y="0"/>
                                    </p:animMotion>
                                  </p:childTnLst>
                                </p:cTn>
                              </p:par>
                              <p:par>
                                <p:cTn id="22" presetID="42" presetClass="path" presetSubtype="0" accel="50000" decel="50000" fill="hold" grpId="1" nodeType="withEffect">
                                  <p:stCondLst>
                                    <p:cond delay="0"/>
                                  </p:stCondLst>
                                  <p:childTnLst>
                                    <p:animMotion origin="layout" path="M -0.0177 -0.03583 L -0.30902 -0.03583 " pathEditMode="relative" rAng="0" ptsTypes="AA">
                                      <p:cBhvr>
                                        <p:cTn id="23" dur="250" fill="hold"/>
                                        <p:tgtEl>
                                          <p:spTgt spid="3"/>
                                        </p:tgtEl>
                                        <p:attrNameLst>
                                          <p:attrName>ppt_x</p:attrName>
                                          <p:attrName>ppt_y</p:attrName>
                                        </p:attrNameLst>
                                      </p:cBhvr>
                                      <p:rCtr x="-14566" y="0"/>
                                    </p:animMotion>
                                  </p:childTnLst>
                                </p:cTn>
                              </p:par>
                              <p:par>
                                <p:cTn id="24" presetID="42" presetClass="path" presetSubtype="0" accel="50000" decel="50000" fill="hold" nodeType="withEffect">
                                  <p:stCondLst>
                                    <p:cond delay="0"/>
                                  </p:stCondLst>
                                  <p:childTnLst>
                                    <p:animMotion origin="layout" path="M -0.99827 -0.00587 L -1.27379 -0.00587 " pathEditMode="relative" rAng="0" ptsTypes="AA">
                                      <p:cBhvr>
                                        <p:cTn id="25" dur="250" fill="hold"/>
                                        <p:tgtEl>
                                          <p:spTgt spid="5"/>
                                        </p:tgtEl>
                                        <p:attrNameLst>
                                          <p:attrName>ppt_x</p:attrName>
                                          <p:attrName>ppt_y</p:attrName>
                                        </p:attrNameLst>
                                      </p:cBhvr>
                                      <p:rCtr x="-13767" y="0"/>
                                    </p:animMotion>
                                  </p:childTnLst>
                                </p:cTn>
                              </p:par>
                            </p:childTnLst>
                          </p:cTn>
                        </p:par>
                        <p:par>
                          <p:cTn id="26" fill="hold">
                            <p:stCondLst>
                              <p:cond delay="2300"/>
                            </p:stCondLst>
                            <p:childTnLst>
                              <p:par>
                                <p:cTn id="27" presetID="10" presetClass="entr" presetSubtype="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10" grpId="0"/>
      <p:bldP spid="10" grpId="1"/>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71438" y="-12699"/>
            <a:ext cx="9196388" cy="6870700"/>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 name="组合 6"/>
          <p:cNvGrpSpPr>
            <a:grpSpLocks/>
          </p:cNvGrpSpPr>
          <p:nvPr/>
        </p:nvGrpSpPr>
        <p:grpSpPr bwMode="auto">
          <a:xfrm>
            <a:off x="-55663" y="6574829"/>
            <a:ext cx="9199663" cy="283172"/>
            <a:chOff x="-29028" y="830238"/>
            <a:chExt cx="9171442" cy="421382"/>
          </a:xfrm>
        </p:grpSpPr>
        <p:cxnSp>
          <p:nvCxnSpPr>
            <p:cNvPr id="8" name="直接连接符 7"/>
            <p:cNvCxnSpPr/>
            <p:nvPr/>
          </p:nvCxnSpPr>
          <p:spPr>
            <a:xfrm>
              <a:off x="-19503" y="830238"/>
              <a:ext cx="914445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9028" y="858860"/>
              <a:ext cx="9171442" cy="392760"/>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grpSp>
        <p:nvGrpSpPr>
          <p:cNvPr id="16" name="组合 15"/>
          <p:cNvGrpSpPr>
            <a:grpSpLocks/>
          </p:cNvGrpSpPr>
          <p:nvPr/>
        </p:nvGrpSpPr>
        <p:grpSpPr bwMode="auto">
          <a:xfrm>
            <a:off x="958850" y="1798510"/>
            <a:ext cx="2768682" cy="1569660"/>
            <a:chOff x="958486" y="1348596"/>
            <a:chExt cx="2768588" cy="1176962"/>
          </a:xfrm>
        </p:grpSpPr>
        <p:grpSp>
          <p:nvGrpSpPr>
            <p:cNvPr id="17" name="组合 39"/>
            <p:cNvGrpSpPr>
              <a:grpSpLocks/>
            </p:cNvGrpSpPr>
            <p:nvPr/>
          </p:nvGrpSpPr>
          <p:grpSpPr bwMode="auto">
            <a:xfrm>
              <a:off x="1010872" y="1403393"/>
              <a:ext cx="2716202" cy="1013827"/>
              <a:chOff x="1068022" y="1403393"/>
              <a:chExt cx="2716202" cy="1013827"/>
            </a:xfrm>
          </p:grpSpPr>
          <p:sp>
            <p:nvSpPr>
              <p:cNvPr id="22" name="矩形 21"/>
              <p:cNvSpPr/>
              <p:nvPr/>
            </p:nvSpPr>
            <p:spPr>
              <a:xfrm>
                <a:off x="1068022" y="1493517"/>
                <a:ext cx="1022315" cy="92370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矩形 22"/>
              <p:cNvSpPr/>
              <p:nvPr/>
            </p:nvSpPr>
            <p:spPr>
              <a:xfrm>
                <a:off x="2003027" y="1403393"/>
                <a:ext cx="1781197" cy="623098"/>
              </a:xfrm>
              <a:prstGeom prst="rect">
                <a:avLst/>
              </a:prstGeom>
            </p:spPr>
            <p:txBody>
              <a:bodyPr wrap="none">
                <a:spAutoFit/>
              </a:bodyPr>
              <a:lstStyle/>
              <a:p>
                <a:pPr fontAlgn="auto">
                  <a:spcBef>
                    <a:spcPts val="0"/>
                  </a:spcBef>
                  <a:spcAft>
                    <a:spcPts val="0"/>
                  </a:spcAft>
                  <a:defRPr/>
                </a:pPr>
                <a:r>
                  <a:rPr lang="zh-CN" altLang="en-US" sz="4800" dirty="0">
                    <a:solidFill>
                      <a:schemeClr val="tx1">
                        <a:lumMod val="75000"/>
                        <a:lumOff val="25000"/>
                      </a:schemeClr>
                    </a:solidFill>
                    <a:latin typeface="微软雅黑" pitchFamily="34" charset="-122"/>
                    <a:ea typeface="微软雅黑" pitchFamily="34" charset="-122"/>
                  </a:rPr>
                  <a:t>目  录</a:t>
                </a:r>
              </a:p>
            </p:txBody>
          </p:sp>
          <p:sp>
            <p:nvSpPr>
              <p:cNvPr id="24" name="TextBox 5"/>
              <p:cNvSpPr txBox="1">
                <a:spLocks noChangeArrowheads="1"/>
              </p:cNvSpPr>
              <p:nvPr/>
            </p:nvSpPr>
            <p:spPr bwMode="auto">
              <a:xfrm>
                <a:off x="2005563" y="2027588"/>
                <a:ext cx="1713873" cy="357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500" b="1" dirty="0">
                    <a:solidFill>
                      <a:srgbClr val="C00000"/>
                    </a:solidFill>
                    <a:latin typeface="Arial" charset="0"/>
                    <a:cs typeface="Arial" charset="0"/>
                  </a:rPr>
                  <a:t>ONTENTS</a:t>
                </a:r>
                <a:endParaRPr lang="zh-CN" altLang="en-US" sz="2500" b="1" dirty="0">
                  <a:solidFill>
                    <a:srgbClr val="C00000"/>
                  </a:solidFill>
                  <a:latin typeface="Arial" charset="0"/>
                  <a:cs typeface="Arial" charset="0"/>
                </a:endParaRPr>
              </a:p>
            </p:txBody>
          </p:sp>
        </p:grpSp>
        <p:sp>
          <p:nvSpPr>
            <p:cNvPr id="18" name="矩形 17"/>
            <p:cNvSpPr/>
            <p:nvPr/>
          </p:nvSpPr>
          <p:spPr>
            <a:xfrm>
              <a:off x="958486" y="1348596"/>
              <a:ext cx="1074297" cy="1176962"/>
            </a:xfrm>
            <a:prstGeom prst="rect">
              <a:avLst/>
            </a:prstGeom>
          </p:spPr>
          <p:txBody>
            <a:bodyPr wrap="none">
              <a:spAutoFit/>
            </a:bodyPr>
            <a:lstStyle/>
            <a:p>
              <a:pPr fontAlgn="auto">
                <a:spcBef>
                  <a:spcPts val="0"/>
                </a:spcBef>
                <a:spcAft>
                  <a:spcPts val="0"/>
                </a:spcAft>
                <a:defRPr/>
              </a:pPr>
              <a:r>
                <a:rPr lang="en-US" altLang="zh-CN" sz="9600" dirty="0" smtClean="0">
                  <a:solidFill>
                    <a:schemeClr val="bg1"/>
                  </a:solidFill>
                  <a:effectLst>
                    <a:innerShdw blurRad="63500" dist="50800" dir="10800000">
                      <a:prstClr val="black">
                        <a:alpha val="50000"/>
                      </a:prstClr>
                    </a:innerShdw>
                  </a:effectLst>
                  <a:latin typeface="Arial" pitchFamily="34" charset="0"/>
                  <a:ea typeface="+mn-ea"/>
                  <a:cs typeface="Arial" pitchFamily="34" charset="0"/>
                </a:rPr>
                <a:t>C</a:t>
              </a:r>
              <a:endParaRPr lang="zh-CN" altLang="en-US" sz="9600" dirty="0">
                <a:solidFill>
                  <a:schemeClr val="bg1"/>
                </a:solidFill>
                <a:effectLst>
                  <a:innerShdw blurRad="63500" dist="50800" dir="10800000">
                    <a:prstClr val="black">
                      <a:alpha val="50000"/>
                    </a:prstClr>
                  </a:innerShdw>
                </a:effectLst>
                <a:latin typeface="Arial" pitchFamily="34" charset="0"/>
                <a:ea typeface="+mn-ea"/>
                <a:cs typeface="Arial" pitchFamily="34" charset="0"/>
              </a:endParaRPr>
            </a:p>
          </p:txBody>
        </p:sp>
      </p:grpSp>
      <p:grpSp>
        <p:nvGrpSpPr>
          <p:cNvPr id="25" name="组合 24"/>
          <p:cNvGrpSpPr>
            <a:grpSpLocks/>
          </p:cNvGrpSpPr>
          <p:nvPr/>
        </p:nvGrpSpPr>
        <p:grpSpPr bwMode="auto">
          <a:xfrm>
            <a:off x="4124326" y="1972735"/>
            <a:ext cx="4073525" cy="658284"/>
            <a:chOff x="4181203" y="1479950"/>
            <a:chExt cx="4074491" cy="493279"/>
          </a:xfrm>
        </p:grpSpPr>
        <p:sp>
          <p:nvSpPr>
            <p:cNvPr id="26" name="矩形 25"/>
            <p:cNvSpPr/>
            <p:nvPr/>
          </p:nvSpPr>
          <p:spPr bwMode="auto">
            <a:xfrm>
              <a:off x="4181203" y="1522775"/>
              <a:ext cx="4074491" cy="450454"/>
            </a:xfrm>
            <a:prstGeom prst="rect">
              <a:avLst/>
            </a:prstGeom>
            <a:solidFill>
              <a:srgbClr val="C00000"/>
            </a:solidFill>
            <a:ln w="6350" algn="ctr">
              <a:noFill/>
              <a:miter lim="800000"/>
              <a:headEnd/>
              <a:tailEnd/>
            </a:ln>
            <a:effectLst>
              <a:outerShdw blurRad="50800" dist="38100" dir="2700000" algn="tl" rotWithShape="0">
                <a:prstClr val="black">
                  <a:alpha val="40000"/>
                </a:prstClr>
              </a:out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27" name="椭圆 26"/>
            <p:cNvSpPr/>
            <p:nvPr/>
          </p:nvSpPr>
          <p:spPr bwMode="auto">
            <a:xfrm>
              <a:off x="4305301" y="1565376"/>
              <a:ext cx="379573" cy="379573"/>
            </a:xfrm>
            <a:prstGeom prst="ellipse">
              <a:avLst/>
            </a:prstGeom>
            <a:solidFill>
              <a:schemeClr val="bg1"/>
            </a:solidFill>
            <a:ln w="6350" algn="ctr">
              <a:noFill/>
              <a:miter lim="800000"/>
              <a:headEnd/>
              <a:tailEnd/>
            </a:ln>
            <a:effectLst>
              <a:innerShdw blurRad="63500" dist="50800" dir="13500000">
                <a:prstClr val="black">
                  <a:alpha val="50000"/>
                </a:prstClr>
              </a:inn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28" name="矩形 27"/>
            <p:cNvSpPr/>
            <p:nvPr/>
          </p:nvSpPr>
          <p:spPr>
            <a:xfrm>
              <a:off x="4216136" y="1479950"/>
              <a:ext cx="601806" cy="415134"/>
            </a:xfrm>
            <a:prstGeom prst="rect">
              <a:avLst/>
            </a:prstGeom>
          </p:spPr>
          <p:txBody>
            <a:bodyPr>
              <a:spAutoFit/>
            </a:bodyPr>
            <a:lstStyle/>
            <a:p>
              <a:pPr algn="ctr" fontAlgn="auto">
                <a:lnSpc>
                  <a:spcPct val="150000"/>
                </a:lnSpc>
                <a:spcBef>
                  <a:spcPts val="0"/>
                </a:spcBef>
                <a:spcAft>
                  <a:spcPts val="0"/>
                </a:spcAft>
                <a:defRPr/>
              </a:pPr>
              <a:r>
                <a:rPr lang="en-US" altLang="zh-CN" sz="2000" spc="300" dirty="0">
                  <a:solidFill>
                    <a:schemeClr val="tx1">
                      <a:lumMod val="85000"/>
                      <a:lumOff val="15000"/>
                    </a:schemeClr>
                  </a:solidFill>
                  <a:latin typeface="微软雅黑" pitchFamily="34" charset="-122"/>
                  <a:ea typeface="微软雅黑" pitchFamily="34" charset="-122"/>
                </a:rPr>
                <a:t>1</a:t>
              </a:r>
            </a:p>
          </p:txBody>
        </p:sp>
        <p:sp>
          <p:nvSpPr>
            <p:cNvPr id="29" name="TextBox 28"/>
            <p:cNvSpPr txBox="1"/>
            <p:nvPr/>
          </p:nvSpPr>
          <p:spPr bwMode="auto">
            <a:xfrm>
              <a:off x="5318123" y="1565600"/>
              <a:ext cx="1954844" cy="299819"/>
            </a:xfrm>
            <a:prstGeom prst="rect">
              <a:avLst/>
            </a:prstGeom>
            <a:noFill/>
          </p:spPr>
          <p:txBody>
            <a:bodyPr wrap="none">
              <a:spAutoFit/>
            </a:bodyPr>
            <a:lstStyle/>
            <a:p>
              <a:pPr fontAlgn="auto">
                <a:spcBef>
                  <a:spcPts val="0"/>
                </a:spcBef>
                <a:spcAft>
                  <a:spcPts val="0"/>
                </a:spcAft>
                <a:defRPr/>
              </a:pPr>
              <a:r>
                <a:rPr lang="zh-CN" altLang="en-US" sz="2000" b="1" spc="3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什么是中国梦</a:t>
              </a:r>
              <a:endParaRPr lang="zh-CN" altLang="en-US" sz="20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grpSp>
        <p:nvGrpSpPr>
          <p:cNvPr id="30" name="组合 29"/>
          <p:cNvGrpSpPr>
            <a:grpSpLocks/>
          </p:cNvGrpSpPr>
          <p:nvPr/>
        </p:nvGrpSpPr>
        <p:grpSpPr bwMode="auto">
          <a:xfrm>
            <a:off x="4124326" y="2747436"/>
            <a:ext cx="4073525" cy="658284"/>
            <a:chOff x="4181203" y="2060522"/>
            <a:chExt cx="4074491" cy="493279"/>
          </a:xfrm>
        </p:grpSpPr>
        <p:sp>
          <p:nvSpPr>
            <p:cNvPr id="31" name="矩形 30"/>
            <p:cNvSpPr/>
            <p:nvPr/>
          </p:nvSpPr>
          <p:spPr bwMode="auto">
            <a:xfrm>
              <a:off x="4181203" y="2103347"/>
              <a:ext cx="4074491" cy="450454"/>
            </a:xfrm>
            <a:prstGeom prst="rect">
              <a:avLst/>
            </a:prstGeom>
            <a:solidFill>
              <a:srgbClr val="C00000"/>
            </a:solidFill>
            <a:ln w="6350" algn="ctr">
              <a:noFill/>
              <a:miter lim="800000"/>
              <a:headEnd/>
              <a:tailEnd/>
            </a:ln>
            <a:effectLst>
              <a:outerShdw blurRad="50800" dist="38100" dir="2700000" algn="tl" rotWithShape="0">
                <a:prstClr val="black">
                  <a:alpha val="40000"/>
                </a:prstClr>
              </a:out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32" name="椭圆 31"/>
            <p:cNvSpPr/>
            <p:nvPr/>
          </p:nvSpPr>
          <p:spPr bwMode="auto">
            <a:xfrm>
              <a:off x="4305301" y="2145948"/>
              <a:ext cx="379573" cy="379573"/>
            </a:xfrm>
            <a:prstGeom prst="ellipse">
              <a:avLst/>
            </a:prstGeom>
            <a:solidFill>
              <a:schemeClr val="bg1"/>
            </a:solidFill>
            <a:ln w="6350" algn="ctr">
              <a:noFill/>
              <a:miter lim="800000"/>
              <a:headEnd/>
              <a:tailEnd/>
            </a:ln>
            <a:effectLst>
              <a:innerShdw blurRad="63500" dist="50800" dir="13500000">
                <a:prstClr val="black">
                  <a:alpha val="50000"/>
                </a:prstClr>
              </a:inn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33" name="矩形 32"/>
            <p:cNvSpPr/>
            <p:nvPr/>
          </p:nvSpPr>
          <p:spPr>
            <a:xfrm>
              <a:off x="4216136" y="2060522"/>
              <a:ext cx="601806" cy="415134"/>
            </a:xfrm>
            <a:prstGeom prst="rect">
              <a:avLst/>
            </a:prstGeom>
          </p:spPr>
          <p:txBody>
            <a:bodyPr>
              <a:spAutoFit/>
            </a:bodyPr>
            <a:lstStyle/>
            <a:p>
              <a:pPr algn="ctr" fontAlgn="auto">
                <a:lnSpc>
                  <a:spcPct val="150000"/>
                </a:lnSpc>
                <a:spcBef>
                  <a:spcPts val="0"/>
                </a:spcBef>
                <a:spcAft>
                  <a:spcPts val="0"/>
                </a:spcAft>
                <a:defRPr/>
              </a:pPr>
              <a:r>
                <a:rPr lang="en-US" altLang="zh-CN" sz="2000" spc="300" dirty="0">
                  <a:solidFill>
                    <a:schemeClr val="tx1">
                      <a:lumMod val="85000"/>
                      <a:lumOff val="15000"/>
                    </a:schemeClr>
                  </a:solidFill>
                  <a:latin typeface="微软雅黑" pitchFamily="34" charset="-122"/>
                  <a:ea typeface="微软雅黑" pitchFamily="34" charset="-122"/>
                </a:rPr>
                <a:t>2</a:t>
              </a:r>
            </a:p>
          </p:txBody>
        </p:sp>
        <p:sp>
          <p:nvSpPr>
            <p:cNvPr id="34" name="TextBox 33"/>
            <p:cNvSpPr txBox="1"/>
            <p:nvPr/>
          </p:nvSpPr>
          <p:spPr bwMode="auto">
            <a:xfrm>
              <a:off x="5318123" y="2131897"/>
              <a:ext cx="1954844" cy="299819"/>
            </a:xfrm>
            <a:prstGeom prst="rect">
              <a:avLst/>
            </a:prstGeom>
            <a:noFill/>
          </p:spPr>
          <p:txBody>
            <a:bodyPr wrap="none">
              <a:spAutoFit/>
            </a:bodyPr>
            <a:lstStyle/>
            <a:p>
              <a:pPr fontAlgn="auto">
                <a:spcBef>
                  <a:spcPts val="0"/>
                </a:spcBef>
                <a:spcAft>
                  <a:spcPts val="0"/>
                </a:spcAft>
                <a:defRPr/>
              </a:pPr>
              <a:r>
                <a:rPr lang="zh-CN" altLang="en-US" sz="2000" b="1" spc="3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中国梦是什么</a:t>
              </a:r>
              <a:endParaRPr lang="zh-CN" altLang="en-US" sz="20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grpSp>
        <p:nvGrpSpPr>
          <p:cNvPr id="35" name="组合 34"/>
          <p:cNvGrpSpPr>
            <a:grpSpLocks/>
          </p:cNvGrpSpPr>
          <p:nvPr/>
        </p:nvGrpSpPr>
        <p:grpSpPr bwMode="auto">
          <a:xfrm>
            <a:off x="4124326" y="3503084"/>
            <a:ext cx="4073525" cy="656167"/>
            <a:chOff x="4181203" y="2626579"/>
            <a:chExt cx="4074491" cy="493260"/>
          </a:xfrm>
        </p:grpSpPr>
        <p:sp>
          <p:nvSpPr>
            <p:cNvPr id="36" name="矩形 35"/>
            <p:cNvSpPr/>
            <p:nvPr/>
          </p:nvSpPr>
          <p:spPr bwMode="auto">
            <a:xfrm>
              <a:off x="4181203" y="2669540"/>
              <a:ext cx="4074491" cy="450299"/>
            </a:xfrm>
            <a:prstGeom prst="rect">
              <a:avLst/>
            </a:prstGeom>
            <a:solidFill>
              <a:srgbClr val="C00000"/>
            </a:solidFill>
            <a:ln w="6350" algn="ctr">
              <a:noFill/>
              <a:miter lim="800000"/>
              <a:headEnd/>
              <a:tailEnd/>
            </a:ln>
            <a:effectLst>
              <a:outerShdw blurRad="50800" dist="38100" dir="2700000" algn="tl" rotWithShape="0">
                <a:prstClr val="black">
                  <a:alpha val="40000"/>
                </a:prstClr>
              </a:out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37" name="椭圆 36"/>
            <p:cNvSpPr/>
            <p:nvPr/>
          </p:nvSpPr>
          <p:spPr bwMode="auto">
            <a:xfrm>
              <a:off x="4305301" y="2712005"/>
              <a:ext cx="379573" cy="379573"/>
            </a:xfrm>
            <a:prstGeom prst="ellipse">
              <a:avLst/>
            </a:prstGeom>
            <a:solidFill>
              <a:schemeClr val="bg1"/>
            </a:solidFill>
            <a:ln w="6350" algn="ctr">
              <a:noFill/>
              <a:miter lim="800000"/>
              <a:headEnd/>
              <a:tailEnd/>
            </a:ln>
            <a:effectLst>
              <a:innerShdw blurRad="63500" dist="50800" dir="13500000">
                <a:prstClr val="black">
                  <a:alpha val="50000"/>
                </a:prstClr>
              </a:inn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38" name="矩形 37"/>
            <p:cNvSpPr/>
            <p:nvPr/>
          </p:nvSpPr>
          <p:spPr>
            <a:xfrm>
              <a:off x="4216136" y="2626579"/>
              <a:ext cx="601806" cy="416456"/>
            </a:xfrm>
            <a:prstGeom prst="rect">
              <a:avLst/>
            </a:prstGeom>
          </p:spPr>
          <p:txBody>
            <a:bodyPr>
              <a:spAutoFit/>
            </a:bodyPr>
            <a:lstStyle/>
            <a:p>
              <a:pPr algn="ctr" fontAlgn="auto">
                <a:lnSpc>
                  <a:spcPct val="150000"/>
                </a:lnSpc>
                <a:spcBef>
                  <a:spcPts val="0"/>
                </a:spcBef>
                <a:spcAft>
                  <a:spcPts val="0"/>
                </a:spcAft>
                <a:defRPr/>
              </a:pPr>
              <a:r>
                <a:rPr lang="en-US" altLang="zh-CN" sz="2000" spc="300" dirty="0">
                  <a:solidFill>
                    <a:schemeClr val="tx1">
                      <a:lumMod val="85000"/>
                      <a:lumOff val="15000"/>
                    </a:schemeClr>
                  </a:solidFill>
                  <a:latin typeface="微软雅黑" pitchFamily="34" charset="-122"/>
                  <a:ea typeface="微软雅黑" pitchFamily="34" charset="-122"/>
                </a:rPr>
                <a:t>3</a:t>
              </a:r>
            </a:p>
          </p:txBody>
        </p:sp>
        <p:sp>
          <p:nvSpPr>
            <p:cNvPr id="39" name="TextBox 38"/>
            <p:cNvSpPr txBox="1"/>
            <p:nvPr/>
          </p:nvSpPr>
          <p:spPr bwMode="auto">
            <a:xfrm>
              <a:off x="5318123" y="2712502"/>
              <a:ext cx="2249867" cy="300774"/>
            </a:xfrm>
            <a:prstGeom prst="rect">
              <a:avLst/>
            </a:prstGeom>
            <a:noFill/>
          </p:spPr>
          <p:txBody>
            <a:bodyPr wrap="none">
              <a:spAutoFit/>
            </a:bodyPr>
            <a:lstStyle/>
            <a:p>
              <a:pPr fontAlgn="auto">
                <a:spcBef>
                  <a:spcPts val="0"/>
                </a:spcBef>
                <a:spcAft>
                  <a:spcPts val="0"/>
                </a:spcAft>
                <a:defRPr/>
              </a:pPr>
              <a:r>
                <a:rPr lang="zh-CN" altLang="en-US" sz="2000" b="1" spc="300"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怎么实现中国梦</a:t>
              </a:r>
              <a:endParaRPr lang="zh-CN" altLang="en-US" sz="2000"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grpSp>
        <p:nvGrpSpPr>
          <p:cNvPr id="40" name="组合 39"/>
          <p:cNvGrpSpPr>
            <a:grpSpLocks/>
          </p:cNvGrpSpPr>
          <p:nvPr/>
        </p:nvGrpSpPr>
        <p:grpSpPr bwMode="auto">
          <a:xfrm>
            <a:off x="3864372" y="2003643"/>
            <a:ext cx="63500" cy="4842933"/>
            <a:chOff x="6966170" y="1570075"/>
            <a:chExt cx="63500" cy="2204256"/>
          </a:xfrm>
        </p:grpSpPr>
        <p:cxnSp>
          <p:nvCxnSpPr>
            <p:cNvPr id="41" name="直接连接符 40"/>
            <p:cNvCxnSpPr/>
            <p:nvPr/>
          </p:nvCxnSpPr>
          <p:spPr bwMode="auto">
            <a:xfrm>
              <a:off x="6966170" y="1570075"/>
              <a:ext cx="0" cy="2204256"/>
            </a:xfrm>
            <a:prstGeom prst="line">
              <a:avLst/>
            </a:prstGeom>
            <a:noFill/>
            <a:ln w="38100" cap="flat" cmpd="sng" algn="ctr">
              <a:solidFill>
                <a:schemeClr val="tx1">
                  <a:lumMod val="75000"/>
                  <a:lumOff val="25000"/>
                </a:schemeClr>
              </a:solidFill>
              <a:prstDash val="solid"/>
              <a:round/>
              <a:headEnd type="none" w="med" len="med"/>
              <a:tailEnd type="none" w="med" len="med"/>
            </a:ln>
            <a:effectLst/>
          </p:spPr>
        </p:cxnSp>
        <p:cxnSp>
          <p:nvCxnSpPr>
            <p:cNvPr id="42" name="直接连接符 41"/>
            <p:cNvCxnSpPr/>
            <p:nvPr/>
          </p:nvCxnSpPr>
          <p:spPr bwMode="auto">
            <a:xfrm>
              <a:off x="7029670" y="1570075"/>
              <a:ext cx="0" cy="2196549"/>
            </a:xfrm>
            <a:prstGeom prst="line">
              <a:avLst/>
            </a:prstGeom>
            <a:noFill/>
            <a:ln w="3175" cap="flat" cmpd="sng" algn="ctr">
              <a:solidFill>
                <a:schemeClr val="tx1">
                  <a:lumMod val="85000"/>
                  <a:lumOff val="15000"/>
                </a:schemeClr>
              </a:solidFill>
              <a:prstDash val="solid"/>
              <a:round/>
              <a:headEnd type="none" w="med" len="med"/>
              <a:tailEnd type="none" w="med" len="med"/>
            </a:ln>
            <a:effectLst/>
          </p:spPr>
        </p:cxnSp>
      </p:grpSp>
      <p:grpSp>
        <p:nvGrpSpPr>
          <p:cNvPr id="43" name="组合 42"/>
          <p:cNvGrpSpPr>
            <a:grpSpLocks/>
          </p:cNvGrpSpPr>
          <p:nvPr/>
        </p:nvGrpSpPr>
        <p:grpSpPr bwMode="auto">
          <a:xfrm>
            <a:off x="3867150" y="1970408"/>
            <a:ext cx="63500" cy="2144184"/>
            <a:chOff x="6966170" y="1570075"/>
            <a:chExt cx="63500" cy="2204256"/>
          </a:xfrm>
        </p:grpSpPr>
        <p:cxnSp>
          <p:nvCxnSpPr>
            <p:cNvPr id="44" name="直接连接符 43"/>
            <p:cNvCxnSpPr/>
            <p:nvPr/>
          </p:nvCxnSpPr>
          <p:spPr bwMode="auto">
            <a:xfrm>
              <a:off x="6966170" y="1570075"/>
              <a:ext cx="0" cy="2204256"/>
            </a:xfrm>
            <a:prstGeom prst="line">
              <a:avLst/>
            </a:prstGeom>
            <a:noFill/>
            <a:ln w="38100" cap="flat" cmpd="sng" algn="ctr">
              <a:solidFill>
                <a:schemeClr val="tx1">
                  <a:lumMod val="75000"/>
                  <a:lumOff val="25000"/>
                </a:schemeClr>
              </a:solidFill>
              <a:prstDash val="solid"/>
              <a:round/>
              <a:headEnd type="none" w="med" len="med"/>
              <a:tailEnd type="none" w="med" len="med"/>
            </a:ln>
            <a:effectLst/>
          </p:spPr>
        </p:cxnSp>
        <p:cxnSp>
          <p:nvCxnSpPr>
            <p:cNvPr id="45" name="直接连接符 44"/>
            <p:cNvCxnSpPr/>
            <p:nvPr/>
          </p:nvCxnSpPr>
          <p:spPr bwMode="auto">
            <a:xfrm>
              <a:off x="7029670" y="1570075"/>
              <a:ext cx="0" cy="2195552"/>
            </a:xfrm>
            <a:prstGeom prst="line">
              <a:avLst/>
            </a:prstGeom>
            <a:noFill/>
            <a:ln w="3175" cap="flat" cmpd="sng" algn="ctr">
              <a:solidFill>
                <a:schemeClr val="tx1">
                  <a:lumMod val="85000"/>
                  <a:lumOff val="15000"/>
                </a:schemeClr>
              </a:solidFill>
              <a:prstDash val="solid"/>
              <a:round/>
              <a:headEnd type="none" w="med" len="med"/>
              <a:tailEnd type="none" w="med" len="med"/>
            </a:ln>
            <a:effectLst/>
          </p:spPr>
        </p:cxnSp>
      </p:grpSp>
    </p:spTree>
    <p:extLst>
      <p:ext uri="{BB962C8B-B14F-4D97-AF65-F5344CB8AC3E}">
        <p14:creationId xmlns:p14="http://schemas.microsoft.com/office/powerpoint/2010/main" val="39203263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1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4" fill="hold" nodeType="withEffect">
                                  <p:stCondLst>
                                    <p:cond delay="400"/>
                                  </p:stCondLst>
                                  <p:childTnLst>
                                    <p:set>
                                      <p:cBhvr>
                                        <p:cTn id="9" dur="1" fill="hold">
                                          <p:stCondLst>
                                            <p:cond delay="0"/>
                                          </p:stCondLst>
                                        </p:cTn>
                                        <p:tgtEl>
                                          <p:spTgt spid="40"/>
                                        </p:tgtEl>
                                        <p:attrNameLst>
                                          <p:attrName>style.visibility</p:attrName>
                                        </p:attrNameLst>
                                      </p:cBhvr>
                                      <p:to>
                                        <p:strVal val="visible"/>
                                      </p:to>
                                    </p:set>
                                    <p:anim calcmode="lin" valueType="num">
                                      <p:cBhvr additive="base">
                                        <p:cTn id="10" dur="400" fill="hold"/>
                                        <p:tgtEl>
                                          <p:spTgt spid="40"/>
                                        </p:tgtEl>
                                        <p:attrNameLst>
                                          <p:attrName>ppt_x</p:attrName>
                                        </p:attrNameLst>
                                      </p:cBhvr>
                                      <p:tavLst>
                                        <p:tav tm="0">
                                          <p:val>
                                            <p:strVal val="#ppt_x"/>
                                          </p:val>
                                        </p:tav>
                                        <p:tav tm="100000">
                                          <p:val>
                                            <p:strVal val="#ppt_x"/>
                                          </p:val>
                                        </p:tav>
                                      </p:tavLst>
                                    </p:anim>
                                    <p:anim calcmode="lin" valueType="num">
                                      <p:cBhvr additive="base">
                                        <p:cTn id="11" dur="400" fill="hold"/>
                                        <p:tgtEl>
                                          <p:spTgt spid="40"/>
                                        </p:tgtEl>
                                        <p:attrNameLst>
                                          <p:attrName>ppt_y</p:attrName>
                                        </p:attrNameLst>
                                      </p:cBhvr>
                                      <p:tavLst>
                                        <p:tav tm="0">
                                          <p:val>
                                            <p:strVal val="1+#ppt_h/2"/>
                                          </p:val>
                                        </p:tav>
                                        <p:tav tm="100000">
                                          <p:val>
                                            <p:strVal val="#ppt_y"/>
                                          </p:val>
                                        </p:tav>
                                      </p:tavLst>
                                    </p:anim>
                                  </p:childTnLst>
                                </p:cTn>
                              </p:par>
                              <p:par>
                                <p:cTn id="12" presetID="22" presetClass="exit" presetSubtype="4" fill="hold" nodeType="withEffect">
                                  <p:stCondLst>
                                    <p:cond delay="800"/>
                                  </p:stCondLst>
                                  <p:childTnLst>
                                    <p:animEffect transition="out" filter="wipe(down)">
                                      <p:cBhvr>
                                        <p:cTn id="13" dur="200"/>
                                        <p:tgtEl>
                                          <p:spTgt spid="40"/>
                                        </p:tgtEl>
                                      </p:cBhvr>
                                    </p:animEffect>
                                    <p:set>
                                      <p:cBhvr>
                                        <p:cTn id="14" dur="1" fill="hold">
                                          <p:stCondLst>
                                            <p:cond delay="199"/>
                                          </p:stCondLst>
                                        </p:cTn>
                                        <p:tgtEl>
                                          <p:spTgt spid="40"/>
                                        </p:tgtEl>
                                        <p:attrNameLst>
                                          <p:attrName>style.visibility</p:attrName>
                                        </p:attrNameLst>
                                      </p:cBhvr>
                                      <p:to>
                                        <p:strVal val="hidden"/>
                                      </p:to>
                                    </p:set>
                                  </p:childTnLst>
                                </p:cTn>
                              </p:par>
                              <p:par>
                                <p:cTn id="15" presetID="1" presetClass="entr" presetSubtype="0" fill="hold" nodeType="withEffect">
                                  <p:stCondLst>
                                    <p:cond delay="800"/>
                                  </p:stCondLst>
                                  <p:childTnLst>
                                    <p:set>
                                      <p:cBhvr>
                                        <p:cTn id="16" dur="1" fill="hold">
                                          <p:stCondLst>
                                            <p:cond delay="0"/>
                                          </p:stCondLst>
                                        </p:cTn>
                                        <p:tgtEl>
                                          <p:spTgt spid="43"/>
                                        </p:tgtEl>
                                        <p:attrNameLst>
                                          <p:attrName>style.visibility</p:attrName>
                                        </p:attrNameLst>
                                      </p:cBhvr>
                                      <p:to>
                                        <p:strVal val="visible"/>
                                      </p:to>
                                    </p:set>
                                  </p:childTnLst>
                                </p:cTn>
                              </p:par>
                              <p:par>
                                <p:cTn id="17" presetID="12" presetClass="entr" presetSubtype="2" fill="hold" nodeType="withEffect">
                                  <p:stCondLst>
                                    <p:cond delay="10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300"/>
                                        <p:tgtEl>
                                          <p:spTgt spid="16"/>
                                        </p:tgtEl>
                                        <p:attrNameLst>
                                          <p:attrName>ppt_x</p:attrName>
                                        </p:attrNameLst>
                                      </p:cBhvr>
                                      <p:tavLst>
                                        <p:tav tm="0">
                                          <p:val>
                                            <p:strVal val="#ppt_x+#ppt_w*1.125000"/>
                                          </p:val>
                                        </p:tav>
                                        <p:tav tm="100000">
                                          <p:val>
                                            <p:strVal val="#ppt_x"/>
                                          </p:val>
                                        </p:tav>
                                      </p:tavLst>
                                    </p:anim>
                                    <p:animEffect transition="in" filter="wipe(left)">
                                      <p:cBhvr>
                                        <p:cTn id="20" dur="300"/>
                                        <p:tgtEl>
                                          <p:spTgt spid="16"/>
                                        </p:tgtEl>
                                      </p:cBhvr>
                                    </p:animEffect>
                                  </p:childTnLst>
                                </p:cTn>
                              </p:par>
                              <p:par>
                                <p:cTn id="21" presetID="2" presetClass="entr" presetSubtype="2" fill="hold" nodeType="withEffect">
                                  <p:stCondLst>
                                    <p:cond delay="120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300" fill="hold"/>
                                        <p:tgtEl>
                                          <p:spTgt spid="25"/>
                                        </p:tgtEl>
                                        <p:attrNameLst>
                                          <p:attrName>ppt_x</p:attrName>
                                        </p:attrNameLst>
                                      </p:cBhvr>
                                      <p:tavLst>
                                        <p:tav tm="0">
                                          <p:val>
                                            <p:strVal val="1+#ppt_w/2"/>
                                          </p:val>
                                        </p:tav>
                                        <p:tav tm="100000">
                                          <p:val>
                                            <p:strVal val="#ppt_x"/>
                                          </p:val>
                                        </p:tav>
                                      </p:tavLst>
                                    </p:anim>
                                    <p:anim calcmode="lin" valueType="num">
                                      <p:cBhvr additive="base">
                                        <p:cTn id="24" dur="300" fill="hold"/>
                                        <p:tgtEl>
                                          <p:spTgt spid="25"/>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130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300" fill="hold"/>
                                        <p:tgtEl>
                                          <p:spTgt spid="30"/>
                                        </p:tgtEl>
                                        <p:attrNameLst>
                                          <p:attrName>ppt_x</p:attrName>
                                        </p:attrNameLst>
                                      </p:cBhvr>
                                      <p:tavLst>
                                        <p:tav tm="0">
                                          <p:val>
                                            <p:strVal val="1+#ppt_w/2"/>
                                          </p:val>
                                        </p:tav>
                                        <p:tav tm="100000">
                                          <p:val>
                                            <p:strVal val="#ppt_x"/>
                                          </p:val>
                                        </p:tav>
                                      </p:tavLst>
                                    </p:anim>
                                    <p:anim calcmode="lin" valueType="num">
                                      <p:cBhvr additive="base">
                                        <p:cTn id="28" dur="300" fill="hold"/>
                                        <p:tgtEl>
                                          <p:spTgt spid="3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140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300" fill="hold"/>
                                        <p:tgtEl>
                                          <p:spTgt spid="35"/>
                                        </p:tgtEl>
                                        <p:attrNameLst>
                                          <p:attrName>ppt_x</p:attrName>
                                        </p:attrNameLst>
                                      </p:cBhvr>
                                      <p:tavLst>
                                        <p:tav tm="0">
                                          <p:val>
                                            <p:strVal val="1+#ppt_w/2"/>
                                          </p:val>
                                        </p:tav>
                                        <p:tav tm="100000">
                                          <p:val>
                                            <p:strVal val="#ppt_x"/>
                                          </p:val>
                                        </p:tav>
                                      </p:tavLst>
                                    </p:anim>
                                    <p:anim calcmode="lin" valueType="num">
                                      <p:cBhvr additive="base">
                                        <p:cTn id="32" dur="3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0" y="-57252"/>
            <a:ext cx="9196388" cy="6870700"/>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3689" y="3113811"/>
            <a:ext cx="1828127" cy="3485799"/>
          </a:xfrm>
          <a:prstGeom prst="rect">
            <a:avLst/>
          </a:prstGeom>
          <a:ln>
            <a:noFill/>
          </a:ln>
          <a:effectLst>
            <a:outerShdw blurRad="292100" dist="139700" dir="2700000" algn="tl" rotWithShape="0">
              <a:srgbClr val="333333">
                <a:alpha val="65000"/>
              </a:srgbClr>
            </a:outerShdw>
          </a:effectLst>
        </p:spPr>
      </p:pic>
      <p:grpSp>
        <p:nvGrpSpPr>
          <p:cNvPr id="74" name="组合 73"/>
          <p:cNvGrpSpPr>
            <a:grpSpLocks/>
          </p:cNvGrpSpPr>
          <p:nvPr/>
        </p:nvGrpSpPr>
        <p:grpSpPr bwMode="auto">
          <a:xfrm>
            <a:off x="-69355" y="6357555"/>
            <a:ext cx="9410306" cy="488349"/>
            <a:chOff x="-29028" y="807613"/>
            <a:chExt cx="9171442" cy="444007"/>
          </a:xfrm>
        </p:grpSpPr>
        <p:cxnSp>
          <p:nvCxnSpPr>
            <p:cNvPr id="75" name="直接连接符 74"/>
            <p:cNvCxnSpPr/>
            <p:nvPr/>
          </p:nvCxnSpPr>
          <p:spPr>
            <a:xfrm>
              <a:off x="-15533" y="807613"/>
              <a:ext cx="914445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9028" y="858860"/>
              <a:ext cx="9171442" cy="392760"/>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pic>
        <p:nvPicPr>
          <p:cNvPr id="18" name="图片 17"/>
          <p:cNvPicPr>
            <a:picLocks noChangeAspect="1"/>
          </p:cNvPicPr>
          <p:nvPr/>
        </p:nvPicPr>
        <p:blipFill rotWithShape="1">
          <a:blip r:embed="rId4">
            <a:extLst>
              <a:ext uri="{28A0092B-C50C-407E-A947-70E740481C1C}">
                <a14:useLocalDpi xmlns:a14="http://schemas.microsoft.com/office/drawing/2010/main" val="0"/>
              </a:ext>
            </a:extLst>
          </a:blip>
          <a:srcRect l="19095" t="35656" r="42764" b="27882"/>
          <a:stretch/>
        </p:blipFill>
        <p:spPr>
          <a:xfrm rot="10547520">
            <a:off x="1182258" y="2911749"/>
            <a:ext cx="1717239" cy="1147875"/>
          </a:xfrm>
          <a:prstGeom prst="rect">
            <a:avLst/>
          </a:prstGeom>
          <a:ln>
            <a:noFill/>
          </a:ln>
          <a:effectLst>
            <a:outerShdw blurRad="292100" dist="139700" dir="2700000" algn="tl" rotWithShape="0">
              <a:srgbClr val="333333">
                <a:alpha val="65000"/>
              </a:srgbClr>
            </a:outerShdw>
          </a:effectLst>
        </p:spPr>
      </p:pic>
      <p:pic>
        <p:nvPicPr>
          <p:cNvPr id="24" name="图片 23"/>
          <p:cNvPicPr>
            <a:picLocks noChangeAspect="1"/>
          </p:cNvPicPr>
          <p:nvPr/>
        </p:nvPicPr>
        <p:blipFill rotWithShape="1">
          <a:blip r:embed="rId4">
            <a:extLst>
              <a:ext uri="{28A0092B-C50C-407E-A947-70E740481C1C}">
                <a14:useLocalDpi xmlns:a14="http://schemas.microsoft.com/office/drawing/2010/main" val="0"/>
              </a:ext>
            </a:extLst>
          </a:blip>
          <a:srcRect l="19095" t="35656" r="42764" b="27882"/>
          <a:stretch/>
        </p:blipFill>
        <p:spPr>
          <a:xfrm rot="13422720">
            <a:off x="2877213" y="2695052"/>
            <a:ext cx="1717239" cy="1147875"/>
          </a:xfrm>
          <a:prstGeom prst="rect">
            <a:avLst/>
          </a:prstGeom>
          <a:ln>
            <a:noFill/>
          </a:ln>
          <a:effectLst>
            <a:outerShdw blurRad="292100" dist="139700" dir="2700000" algn="tl" rotWithShape="0">
              <a:srgbClr val="333333">
                <a:alpha val="65000"/>
              </a:srgbClr>
            </a:outerShdw>
          </a:effectLst>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35722" y="2373065"/>
            <a:ext cx="1967400" cy="1941783"/>
          </a:xfrm>
          <a:prstGeom prst="rect">
            <a:avLst/>
          </a:prstGeom>
          <a:ln>
            <a:noFill/>
          </a:ln>
          <a:effectLst>
            <a:outerShdw blurRad="292100" dist="139700" dir="2700000" algn="tl" rotWithShape="0">
              <a:srgbClr val="333333">
                <a:alpha val="65000"/>
              </a:srgbClr>
            </a:outerShdw>
          </a:effectLst>
        </p:spPr>
      </p:pic>
      <p:sp>
        <p:nvSpPr>
          <p:cNvPr id="23" name="TextBox 22"/>
          <p:cNvSpPr txBox="1"/>
          <p:nvPr/>
        </p:nvSpPr>
        <p:spPr>
          <a:xfrm>
            <a:off x="4503247" y="2998113"/>
            <a:ext cx="3168352" cy="646331"/>
          </a:xfrm>
          <a:prstGeom prst="rect">
            <a:avLst/>
          </a:prstGeom>
          <a:noFill/>
        </p:spPr>
        <p:txBody>
          <a:bodyPr wrap="square" rtlCol="0">
            <a:spAutoFit/>
          </a:bodyPr>
          <a:lstStyle/>
          <a:p>
            <a:r>
              <a:rPr lang="zh-CN" altLang="en-US" sz="3600" b="1" dirty="0" smtClean="0">
                <a:solidFill>
                  <a:schemeClr val="tx2">
                    <a:lumMod val="50000"/>
                  </a:schemeClr>
                </a:solidFill>
                <a:latin typeface="微软雅黑" panose="020B0503020204020204" pitchFamily="34" charset="-122"/>
                <a:ea typeface="微软雅黑" panose="020B0503020204020204" pitchFamily="34" charset="-122"/>
              </a:rPr>
              <a:t>坚持中国道路</a:t>
            </a:r>
            <a:endParaRPr lang="zh-CN" altLang="en-US" sz="3600" b="1" dirty="0">
              <a:solidFill>
                <a:schemeClr val="tx2">
                  <a:lumMod val="50000"/>
                </a:schemeClr>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5435246" y="4478803"/>
            <a:ext cx="3168352" cy="646331"/>
          </a:xfrm>
          <a:prstGeom prst="rect">
            <a:avLst/>
          </a:prstGeom>
          <a:noFill/>
        </p:spPr>
        <p:txBody>
          <a:bodyPr wrap="square" rtlCol="0">
            <a:spAutoFit/>
          </a:bodyPr>
          <a:lstStyle/>
          <a:p>
            <a:r>
              <a:rPr lang="zh-CN" altLang="en-US" sz="3600" b="1" dirty="0">
                <a:solidFill>
                  <a:schemeClr val="tx2">
                    <a:lumMod val="50000"/>
                  </a:schemeClr>
                </a:solidFill>
                <a:latin typeface="微软雅黑" panose="020B0503020204020204" pitchFamily="34" charset="-122"/>
                <a:ea typeface="微软雅黑" panose="020B0503020204020204" pitchFamily="34" charset="-122"/>
              </a:rPr>
              <a:t>弘扬中国精神</a:t>
            </a:r>
          </a:p>
        </p:txBody>
      </p:sp>
      <p:sp>
        <p:nvSpPr>
          <p:cNvPr id="26" name="TextBox 25"/>
          <p:cNvSpPr txBox="1"/>
          <p:nvPr/>
        </p:nvSpPr>
        <p:spPr>
          <a:xfrm>
            <a:off x="1092563" y="2136338"/>
            <a:ext cx="3672408" cy="646331"/>
          </a:xfrm>
          <a:prstGeom prst="rect">
            <a:avLst/>
          </a:prstGeom>
          <a:noFill/>
        </p:spPr>
        <p:txBody>
          <a:bodyPr wrap="square" rtlCol="0">
            <a:spAutoFit/>
          </a:bodyPr>
          <a:lstStyle/>
          <a:p>
            <a:r>
              <a:rPr lang="zh-CN" altLang="en-US" sz="3600" b="1" dirty="0">
                <a:solidFill>
                  <a:schemeClr val="tx2">
                    <a:lumMod val="50000"/>
                  </a:schemeClr>
                </a:solidFill>
                <a:latin typeface="微软雅黑" panose="020B0503020204020204" pitchFamily="34" charset="-122"/>
                <a:ea typeface="微软雅黑" panose="020B0503020204020204" pitchFamily="34" charset="-122"/>
              </a:rPr>
              <a:t>凝聚中国力量</a:t>
            </a:r>
          </a:p>
        </p:txBody>
      </p:sp>
    </p:spTree>
    <p:extLst>
      <p:ext uri="{BB962C8B-B14F-4D97-AF65-F5344CB8AC3E}">
        <p14:creationId xmlns:p14="http://schemas.microsoft.com/office/powerpoint/2010/main" val="1807803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300"/>
                                        <p:tgtEl>
                                          <p:spTgt spid="23"/>
                                        </p:tgtEl>
                                      </p:cBhvr>
                                    </p:animEffect>
                                  </p:childTnLst>
                                </p:cTn>
                              </p:par>
                            </p:childTnLst>
                          </p:cTn>
                        </p:par>
                        <p:par>
                          <p:cTn id="16" fill="hold">
                            <p:stCondLst>
                              <p:cond delay="1300"/>
                            </p:stCondLst>
                            <p:childTnLst>
                              <p:par>
                                <p:cTn id="17" presetID="42" presetClass="path" presetSubtype="0" accel="50000" decel="50000" fill="hold" nodeType="afterEffect">
                                  <p:stCondLst>
                                    <p:cond delay="0"/>
                                  </p:stCondLst>
                                  <p:childTnLst>
                                    <p:animMotion origin="layout" path="M 4.44444E-6 -3.39203E-6 L 4.44444E-6 -0.35032 " pathEditMode="relative" rAng="0" ptsTypes="AA">
                                      <p:cBhvr>
                                        <p:cTn id="18" dur="750" fill="hold"/>
                                        <p:tgtEl>
                                          <p:spTgt spid="18"/>
                                        </p:tgtEl>
                                        <p:attrNameLst>
                                          <p:attrName>ppt_x</p:attrName>
                                          <p:attrName>ppt_y</p:attrName>
                                        </p:attrNameLst>
                                      </p:cBhvr>
                                      <p:rCtr x="0" y="-17516"/>
                                    </p:animMotion>
                                  </p:childTnLst>
                                </p:cTn>
                              </p:par>
                              <p:par>
                                <p:cTn id="19" presetID="42" presetClass="path" presetSubtype="0" accel="50000" decel="50000" fill="hold" nodeType="withEffect">
                                  <p:stCondLst>
                                    <p:cond delay="0"/>
                                  </p:stCondLst>
                                  <p:childTnLst>
                                    <p:animMotion origin="layout" path="M -0.00295 0.02348 L -0.00295 -0.29873 " pathEditMode="relative" rAng="0" ptsTypes="AA">
                                      <p:cBhvr>
                                        <p:cTn id="20" dur="750" fill="hold"/>
                                        <p:tgtEl>
                                          <p:spTgt spid="24"/>
                                        </p:tgtEl>
                                        <p:attrNameLst>
                                          <p:attrName>ppt_x</p:attrName>
                                          <p:attrName>ppt_y</p:attrName>
                                        </p:attrNameLst>
                                      </p:cBhvr>
                                      <p:rCtr x="0" y="-16126"/>
                                    </p:animMotion>
                                  </p:childTnLst>
                                </p:cTn>
                              </p:par>
                              <p:par>
                                <p:cTn id="21" presetID="42" presetClass="path" presetSubtype="0" accel="50000" decel="50000" fill="hold" grpId="1" nodeType="withEffect">
                                  <p:stCondLst>
                                    <p:cond delay="0"/>
                                  </p:stCondLst>
                                  <p:childTnLst>
                                    <p:animMotion origin="layout" path="M 1.38889E-6 -3.39203E-6 L -0.00035 -0.32221 " pathEditMode="relative" rAng="0" ptsTypes="AA">
                                      <p:cBhvr>
                                        <p:cTn id="22" dur="750" fill="hold"/>
                                        <p:tgtEl>
                                          <p:spTgt spid="23"/>
                                        </p:tgtEl>
                                        <p:attrNameLst>
                                          <p:attrName>ppt_x</p:attrName>
                                          <p:attrName>ppt_y</p:attrName>
                                        </p:attrNameLst>
                                      </p:cBhvr>
                                      <p:rCtr x="-17" y="-16126"/>
                                    </p:animMotion>
                                  </p:childTnLst>
                                </p:cTn>
                              </p:par>
                              <p:par>
                                <p:cTn id="23" presetID="10" presetClass="entr" presetSubtype="0" fill="hold" nodeType="withEffect">
                                  <p:stCondLst>
                                    <p:cond delay="75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300"/>
                                        <p:tgtEl>
                                          <p:spTgt spid="22"/>
                                        </p:tgtEl>
                                      </p:cBhvr>
                                    </p:animEffect>
                                  </p:childTnLst>
                                </p:cTn>
                              </p:par>
                            </p:childTnLst>
                          </p:cTn>
                        </p:par>
                        <p:par>
                          <p:cTn id="26" fill="hold">
                            <p:stCondLst>
                              <p:cond delay="2350"/>
                            </p:stCondLst>
                            <p:childTnLst>
                              <p:par>
                                <p:cTn id="27" presetID="22" presetClass="entr" presetSubtype="8"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300"/>
                                        <p:tgtEl>
                                          <p:spTgt spid="25"/>
                                        </p:tgtEl>
                                      </p:cBhvr>
                                    </p:animEffect>
                                  </p:childTnLst>
                                </p:cTn>
                              </p:par>
                            </p:childTnLst>
                          </p:cTn>
                        </p:par>
                        <p:par>
                          <p:cTn id="30" fill="hold">
                            <p:stCondLst>
                              <p:cond delay="2650"/>
                            </p:stCondLst>
                            <p:childTnLst>
                              <p:par>
                                <p:cTn id="31" presetID="10" presetClass="entr" presetSubtype="0"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par>
                          <p:cTn id="34" fill="hold">
                            <p:stCondLst>
                              <p:cond delay="3150"/>
                            </p:stCondLst>
                            <p:childTnLst>
                              <p:par>
                                <p:cTn id="35" presetID="22" presetClass="entr" presetSubtype="8"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2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3" grpId="1"/>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100412" y="-12699"/>
            <a:ext cx="9496948" cy="6870700"/>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 name="组合 6"/>
          <p:cNvGrpSpPr>
            <a:grpSpLocks/>
          </p:cNvGrpSpPr>
          <p:nvPr/>
        </p:nvGrpSpPr>
        <p:grpSpPr bwMode="auto">
          <a:xfrm flipV="1">
            <a:off x="-331834" y="4933688"/>
            <a:ext cx="10081120" cy="267225"/>
            <a:chOff x="-29028" y="830238"/>
            <a:chExt cx="9171442" cy="421382"/>
          </a:xfrm>
        </p:grpSpPr>
        <p:cxnSp>
          <p:nvCxnSpPr>
            <p:cNvPr id="8" name="直接连接符 7"/>
            <p:cNvCxnSpPr/>
            <p:nvPr/>
          </p:nvCxnSpPr>
          <p:spPr>
            <a:xfrm>
              <a:off x="-19503" y="830238"/>
              <a:ext cx="9144453" cy="0"/>
            </a:xfrm>
            <a:prstGeom prst="line">
              <a:avLst/>
            </a:prstGeom>
            <a:ln w="3175">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9028" y="858860"/>
              <a:ext cx="9171442" cy="392760"/>
            </a:xfrm>
            <a:prstGeom prst="rect">
              <a:avLst/>
            </a:prstGeom>
            <a:solidFill>
              <a:srgbClr val="C00000"/>
            </a:solidFill>
            <a:ln>
              <a:solidFill>
                <a:schemeClr val="tx1"/>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sp>
        <p:nvSpPr>
          <p:cNvPr id="46" name="TextBox 45"/>
          <p:cNvSpPr txBox="1"/>
          <p:nvPr/>
        </p:nvSpPr>
        <p:spPr>
          <a:xfrm>
            <a:off x="2499164" y="2438773"/>
            <a:ext cx="4521108" cy="2492990"/>
          </a:xfrm>
          <a:prstGeom prst="rect">
            <a:avLst/>
          </a:prstGeom>
          <a:noFill/>
          <a:ln>
            <a:noFill/>
            <a:prstDash val="dashDot"/>
          </a:ln>
        </p:spPr>
        <p:txBody>
          <a:bodyPr wrap="square" rtlCol="0">
            <a:spAutoFit/>
          </a:bodyPr>
          <a:lstStyle/>
          <a:p>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要</a:t>
            </a:r>
            <a:r>
              <a:rPr lang="zh-CN" altLang="en-US" sz="2800" dirty="0" smtClean="0">
                <a:solidFill>
                  <a:srgbClr val="C00000"/>
                </a:solidFill>
                <a:latin typeface="方正超粗黑简体" panose="03000509000000000000" pitchFamily="65" charset="-122"/>
                <a:ea typeface="方正超粗黑简体" panose="03000509000000000000" pitchFamily="65" charset="-122"/>
              </a:rPr>
              <a:t>牢记</a:t>
            </a:r>
            <a:endParaRPr lang="en-US" altLang="zh-CN" sz="2800" dirty="0" smtClean="0">
              <a:solidFill>
                <a:srgbClr val="C00000"/>
              </a:solidFill>
              <a:latin typeface="方正超粗黑简体" panose="03000509000000000000" pitchFamily="65" charset="-122"/>
              <a:ea typeface="方正超粗黑简体" panose="03000509000000000000" pitchFamily="65" charset="-122"/>
            </a:endParaRPr>
          </a:p>
          <a:p>
            <a:r>
              <a:rPr lang="zh-CN" altLang="en-US" sz="2000" dirty="0">
                <a:solidFill>
                  <a:schemeClr val="bg1">
                    <a:lumMod val="50000"/>
                  </a:schemeClr>
                </a:solidFill>
                <a:latin typeface="微软雅黑" panose="020B0503020204020204" pitchFamily="34" charset="-122"/>
                <a:ea typeface="微软雅黑" panose="020B0503020204020204" pitchFamily="34" charset="-122"/>
              </a:rPr>
              <a:t>听党指挥，能打胜战，作风优良的强军目标。</a:t>
            </a:r>
            <a:endParaRPr lang="en-US" altLang="zh-CN" sz="2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2800" dirty="0">
                <a:solidFill>
                  <a:srgbClr val="C00000"/>
                </a:solidFill>
                <a:latin typeface="方正超粗黑简体" panose="03000509000000000000" pitchFamily="65" charset="-122"/>
                <a:ea typeface="方正超粗黑简体" panose="03000509000000000000" pitchFamily="65" charset="-122"/>
              </a:rPr>
              <a:t>强化</a:t>
            </a:r>
            <a:endParaRPr lang="en-US" altLang="zh-CN" sz="2800" dirty="0">
              <a:solidFill>
                <a:srgbClr val="C00000"/>
              </a:solidFill>
              <a:latin typeface="方正超粗黑简体" panose="03000509000000000000" pitchFamily="65" charset="-122"/>
              <a:ea typeface="方正超粗黑简体" panose="03000509000000000000" pitchFamily="65" charset="-122"/>
            </a:endParaRPr>
          </a:p>
          <a:p>
            <a:r>
              <a:rPr lang="zh-CN" altLang="en-US" sz="2000" dirty="0">
                <a:solidFill>
                  <a:srgbClr val="FB7F03"/>
                </a:solidFill>
                <a:latin typeface="方正超粗黑简体" panose="03000509000000000000" pitchFamily="65" charset="-122"/>
                <a:ea typeface="方正超粗黑简体" panose="03000509000000000000" pitchFamily="65" charset="-122"/>
              </a:rPr>
              <a:t>当</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兵打仗，</a:t>
            </a:r>
            <a:r>
              <a:rPr lang="zh-CN" altLang="en-US" sz="2000" dirty="0">
                <a:solidFill>
                  <a:srgbClr val="FB7F03"/>
                </a:solidFill>
                <a:latin typeface="方正超粗黑简体" panose="03000509000000000000" pitchFamily="65" charset="-122"/>
                <a:ea typeface="方正超粗黑简体" panose="03000509000000000000" pitchFamily="65" charset="-122"/>
              </a:rPr>
              <a:t>带</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兵打仗，</a:t>
            </a:r>
            <a:r>
              <a:rPr lang="zh-CN" altLang="en-US" sz="2000" dirty="0">
                <a:solidFill>
                  <a:srgbClr val="FB7F03"/>
                </a:solidFill>
                <a:latin typeface="方正超粗黑简体" panose="03000509000000000000" pitchFamily="65" charset="-122"/>
                <a:ea typeface="方正超粗黑简体" panose="03000509000000000000" pitchFamily="65" charset="-122"/>
              </a:rPr>
              <a:t>练</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兵打仗的意识。</a:t>
            </a:r>
            <a:endParaRPr lang="en-US" altLang="zh-CN" sz="20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从点点滴滴做起，扎扎实实做好本职工作。</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7" name="Group 383"/>
          <p:cNvGrpSpPr>
            <a:grpSpLocks/>
          </p:cNvGrpSpPr>
          <p:nvPr/>
        </p:nvGrpSpPr>
        <p:grpSpPr bwMode="auto">
          <a:xfrm>
            <a:off x="-97172" y="4639371"/>
            <a:ext cx="703550" cy="882948"/>
            <a:chOff x="0" y="0"/>
            <a:chExt cx="150" cy="150"/>
          </a:xfrm>
        </p:grpSpPr>
        <p:grpSp>
          <p:nvGrpSpPr>
            <p:cNvPr id="48" name="Group 384"/>
            <p:cNvGrpSpPr>
              <a:grpSpLocks/>
            </p:cNvGrpSpPr>
            <p:nvPr/>
          </p:nvGrpSpPr>
          <p:grpSpPr bwMode="auto">
            <a:xfrm>
              <a:off x="0" y="0"/>
              <a:ext cx="150" cy="150"/>
              <a:chOff x="0" y="0"/>
              <a:chExt cx="150" cy="150"/>
            </a:xfrm>
          </p:grpSpPr>
          <p:sp>
            <p:nvSpPr>
              <p:cNvPr id="50" name="Oval 429"/>
              <p:cNvSpPr>
                <a:spLocks noChangeArrowheads="1"/>
              </p:cNvSpPr>
              <p:nvPr/>
            </p:nvSpPr>
            <p:spPr bwMode="auto">
              <a:xfrm>
                <a:off x="0" y="0"/>
                <a:ext cx="150" cy="150"/>
              </a:xfrm>
              <a:prstGeom prst="ellipse">
                <a:avLst/>
              </a:prstGeom>
              <a:gradFill rotWithShape="1">
                <a:gsLst>
                  <a:gs pos="0">
                    <a:srgbClr val="CC0000"/>
                  </a:gs>
                  <a:gs pos="100000">
                    <a:srgbClr val="5E0000"/>
                  </a:gs>
                </a:gsLst>
                <a:lin ang="2700000" scaled="1"/>
              </a:gradFill>
              <a:ln>
                <a:noFill/>
              </a:ln>
              <a:effectLst>
                <a:outerShdw dist="17961" dir="2700000" algn="ctr" rotWithShape="0">
                  <a:schemeClr val="tx1">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endParaRPr lang="zh-CN" altLang="en-US">
                  <a:latin typeface="Calibri" pitchFamily="34" charset="0"/>
                </a:endParaRPr>
              </a:p>
            </p:txBody>
          </p:sp>
          <p:sp>
            <p:nvSpPr>
              <p:cNvPr id="51" name="Oval 430"/>
              <p:cNvSpPr>
                <a:spLocks noChangeArrowheads="1"/>
              </p:cNvSpPr>
              <p:nvPr/>
            </p:nvSpPr>
            <p:spPr bwMode="auto">
              <a:xfrm>
                <a:off x="13" y="13"/>
                <a:ext cx="124" cy="124"/>
              </a:xfrm>
              <a:prstGeom prst="ellipse">
                <a:avLst/>
              </a:prstGeom>
              <a:solidFill>
                <a:schemeClr val="accent1">
                  <a:alpha val="0"/>
                </a:schemeClr>
              </a:solidFill>
              <a:ln w="9525">
                <a:solidFill>
                  <a:srgbClr val="FF6600"/>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endParaRPr lang="zh-CN" altLang="en-US">
                  <a:latin typeface="Calibri" pitchFamily="34" charset="0"/>
                </a:endParaRPr>
              </a:p>
            </p:txBody>
          </p:sp>
        </p:grpSp>
        <p:sp>
          <p:nvSpPr>
            <p:cNvPr id="49" name="WordArt 435"/>
            <p:cNvSpPr>
              <a:spLocks noChangeArrowheads="1" noChangeShapeType="1" noTextEdit="1"/>
            </p:cNvSpPr>
            <p:nvPr/>
          </p:nvSpPr>
          <p:spPr bwMode="auto">
            <a:xfrm>
              <a:off x="49" y="50"/>
              <a:ext cx="52" cy="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rgbClr val="FFFFFF"/>
                  </a:solidFill>
                  <a:latin typeface="张海山锐谐体"/>
                </a:rPr>
                <a:t>X</a:t>
              </a:r>
              <a:endParaRPr lang="zh-CN" altLang="en-US" sz="3600" kern="10" dirty="0">
                <a:solidFill>
                  <a:srgbClr val="FFFFFF"/>
                </a:solidFill>
                <a:latin typeface="张海山锐谐体"/>
              </a:endParaRPr>
            </a:p>
          </p:txBody>
        </p:sp>
      </p:grpSp>
      <p:pic>
        <p:nvPicPr>
          <p:cNvPr id="1026" name="Picture 2" descr="J:\图片\摄影1\摄影比赛\IMG_119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728" r="4288"/>
          <a:stretch/>
        </p:blipFill>
        <p:spPr bwMode="auto">
          <a:xfrm>
            <a:off x="3497141" y="404664"/>
            <a:ext cx="2298995" cy="165129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7" name="Picture 3" descr="J:\图片\摄影1\摄影比赛\DSCF361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9706705">
            <a:off x="318398" y="1234551"/>
            <a:ext cx="2127905" cy="168321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8" name="Picture 4" descr="J:\图片\摄影1\摄影比赛\IMG_3923.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905" b="7487"/>
          <a:stretch/>
        </p:blipFill>
        <p:spPr bwMode="auto">
          <a:xfrm rot="1849201">
            <a:off x="6805066" y="1361549"/>
            <a:ext cx="2096377" cy="15321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6702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50"/>
                                        <p:tgtEl>
                                          <p:spTgt spid="1027"/>
                                        </p:tgtEl>
                                      </p:cBhvr>
                                    </p:animEffect>
                                  </p:childTnLst>
                                </p:cTn>
                              </p:par>
                            </p:childTnLst>
                          </p:cTn>
                        </p:par>
                        <p:par>
                          <p:cTn id="8" fill="hold">
                            <p:stCondLst>
                              <p:cond delay="25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50"/>
                                        <p:tgtEl>
                                          <p:spTgt spid="1026"/>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1028"/>
                                        </p:tgtEl>
                                        <p:attrNameLst>
                                          <p:attrName>style.visibility</p:attrName>
                                        </p:attrNameLst>
                                      </p:cBhvr>
                                      <p:to>
                                        <p:strVal val="visible"/>
                                      </p:to>
                                    </p:set>
                                    <p:animEffect transition="in" filter="fade">
                                      <p:cBhvr>
                                        <p:cTn id="15" dur="250"/>
                                        <p:tgtEl>
                                          <p:spTgt spid="1028"/>
                                        </p:tgtEl>
                                      </p:cBhvr>
                                    </p:animEffect>
                                  </p:childTnLst>
                                </p:cTn>
                              </p:par>
                            </p:childTnLst>
                          </p:cTn>
                        </p:par>
                        <p:par>
                          <p:cTn id="16" fill="hold">
                            <p:stCondLst>
                              <p:cond delay="750"/>
                            </p:stCondLst>
                            <p:childTnLst>
                              <p:par>
                                <p:cTn id="17" presetID="10" presetClass="entr" presetSubtype="0" fill="hold" grpId="0" nodeType="afterEffect">
                                  <p:stCondLst>
                                    <p:cond delay="0"/>
                                  </p:stCondLst>
                                  <p:iterate type="wd">
                                    <p:tmPct val="3000"/>
                                  </p:iterate>
                                  <p:childTnLst>
                                    <p:set>
                                      <p:cBhvr>
                                        <p:cTn id="18" dur="1" fill="hold">
                                          <p:stCondLst>
                                            <p:cond delay="0"/>
                                          </p:stCondLst>
                                        </p:cTn>
                                        <p:tgtEl>
                                          <p:spTgt spid="46"/>
                                        </p:tgtEl>
                                        <p:attrNameLst>
                                          <p:attrName>style.visibility</p:attrName>
                                        </p:attrNameLst>
                                      </p:cBhvr>
                                      <p:to>
                                        <p:strVal val="visible"/>
                                      </p:to>
                                    </p:set>
                                    <p:animEffect transition="in" filter="fade">
                                      <p:cBhvr>
                                        <p:cTn id="19" dur="300"/>
                                        <p:tgtEl>
                                          <p:spTgt spid="46"/>
                                        </p:tgtEl>
                                      </p:cBhvr>
                                    </p:animEffect>
                                  </p:childTnLst>
                                </p:cTn>
                              </p:par>
                              <p:par>
                                <p:cTn id="20" presetID="42" presetClass="path" presetSubtype="0" accel="50000" decel="50000" fill="hold" nodeType="withEffect">
                                  <p:stCondLst>
                                    <p:cond delay="0"/>
                                  </p:stCondLst>
                                  <p:childTnLst>
                                    <p:animMotion origin="layout" path="M 3.33333E-6 3.10473E-6 L 1.0158 3.10473E-6 " pathEditMode="relative" rAng="0" ptsTypes="AA">
                                      <p:cBhvr>
                                        <p:cTn id="21" dur="11750" fill="hold"/>
                                        <p:tgtEl>
                                          <p:spTgt spid="47"/>
                                        </p:tgtEl>
                                        <p:attrNameLst>
                                          <p:attrName>ppt_x</p:attrName>
                                          <p:attrName>ppt_y</p:attrName>
                                        </p:attrNameLst>
                                      </p:cBhvr>
                                      <p:rCtr x="5078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176474" y="1"/>
            <a:ext cx="9496948" cy="6870700"/>
            <a:chOff x="-29028" y="-1"/>
            <a:chExt cx="9196382" cy="5152571"/>
          </a:xfrm>
          <a:gradFill flip="none" rotWithShape="1">
            <a:gsLst>
              <a:gs pos="0">
                <a:srgbClr val="800000">
                  <a:shade val="30000"/>
                  <a:satMod val="115000"/>
                </a:srgbClr>
              </a:gs>
              <a:gs pos="50000">
                <a:srgbClr val="800000">
                  <a:shade val="67500"/>
                  <a:satMod val="115000"/>
                </a:srgbClr>
              </a:gs>
              <a:gs pos="100000">
                <a:srgbClr val="800000">
                  <a:shade val="100000"/>
                  <a:satMod val="115000"/>
                </a:srgbClr>
              </a:gs>
            </a:gsLst>
            <a:path path="circle">
              <a:fillToRect l="50000" t="50000" r="50000" b="50000"/>
            </a:path>
            <a:tileRect/>
          </a:gradFill>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4" name="Text Box 16"/>
          <p:cNvSpPr txBox="1">
            <a:spLocks noChangeArrowheads="1"/>
          </p:cNvSpPr>
          <p:nvPr/>
        </p:nvSpPr>
        <p:spPr bwMode="auto">
          <a:xfrm>
            <a:off x="4296095" y="3500580"/>
            <a:ext cx="1107996" cy="1200329"/>
          </a:xfrm>
          <a:prstGeom prst="rect">
            <a:avLst/>
          </a:prstGeom>
          <a:noFill/>
          <a:ln>
            <a:noFill/>
          </a:ln>
          <a:effectLst>
            <a:outerShdw dist="28398" dir="3806097"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r>
              <a:rPr lang="zh-CN" altLang="en-US" sz="7200" dirty="0">
                <a:solidFill>
                  <a:schemeClr val="bg1"/>
                </a:solidFill>
                <a:effectLst>
                  <a:outerShdw blurRad="60007" dist="200025" dir="15000000" sy="30000" kx="-1800000" algn="bl" rotWithShape="0">
                    <a:prstClr val="black">
                      <a:alpha val="32000"/>
                    </a:prstClr>
                  </a:outerShdw>
                </a:effectLst>
                <a:latin typeface="张海山锐谐体" pitchFamily="2" charset="-122"/>
                <a:ea typeface="张海山锐谐体" pitchFamily="2" charset="-122"/>
              </a:rPr>
              <a:t>赏</a:t>
            </a:r>
          </a:p>
        </p:txBody>
      </p:sp>
      <p:sp>
        <p:nvSpPr>
          <p:cNvPr id="15" name="Text Box 17"/>
          <p:cNvSpPr txBox="1">
            <a:spLocks noChangeArrowheads="1"/>
          </p:cNvSpPr>
          <p:nvPr/>
        </p:nvSpPr>
        <p:spPr bwMode="auto">
          <a:xfrm>
            <a:off x="3594420" y="3494231"/>
            <a:ext cx="1364476" cy="1200329"/>
          </a:xfrm>
          <a:prstGeom prst="rect">
            <a:avLst/>
          </a:prstGeom>
          <a:noFill/>
          <a:ln>
            <a:noFill/>
          </a:ln>
          <a:effectLst>
            <a:outerShdw dist="28398" dir="3806097" algn="ctr" rotWithShape="0">
              <a:schemeClr val="tx1">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r>
              <a:rPr lang="en-US" altLang="zh-CN" sz="7200" dirty="0">
                <a:solidFill>
                  <a:schemeClr val="bg1"/>
                </a:solidFill>
                <a:effectLst>
                  <a:outerShdw blurRad="50800" dist="38100" dir="2700000" algn="tl" rotWithShape="0">
                    <a:prstClr val="black">
                      <a:alpha val="40000"/>
                    </a:prstClr>
                  </a:outerShdw>
                </a:effectLst>
                <a:latin typeface="张海山锐谐体" pitchFamily="2" charset="-122"/>
                <a:ea typeface="张海山锐谐体" pitchFamily="2" charset="-122"/>
              </a:rPr>
              <a:t> </a:t>
            </a:r>
            <a:r>
              <a:rPr lang="zh-CN" altLang="en-US" sz="7200" dirty="0">
                <a:solidFill>
                  <a:schemeClr val="bg1"/>
                </a:solidFill>
                <a:effectLst>
                  <a:outerShdw blurRad="50800" dist="38100" dir="2700000" algn="tl" rotWithShape="0">
                    <a:prstClr val="black">
                      <a:alpha val="40000"/>
                    </a:prstClr>
                  </a:outerShdw>
                </a:effectLst>
                <a:latin typeface="张海山锐谐体" pitchFamily="2" charset="-122"/>
                <a:ea typeface="张海山锐谐体" pitchFamily="2" charset="-122"/>
              </a:rPr>
              <a:t>观</a:t>
            </a:r>
          </a:p>
        </p:txBody>
      </p:sp>
      <p:grpSp>
        <p:nvGrpSpPr>
          <p:cNvPr id="16" name="Group 4"/>
          <p:cNvGrpSpPr>
            <a:grpSpLocks/>
          </p:cNvGrpSpPr>
          <p:nvPr/>
        </p:nvGrpSpPr>
        <p:grpSpPr bwMode="auto">
          <a:xfrm rot="-2832913">
            <a:off x="4633343" y="2272916"/>
            <a:ext cx="2131483" cy="2413001"/>
            <a:chOff x="0" y="0"/>
            <a:chExt cx="1007" cy="1520"/>
          </a:xfrm>
        </p:grpSpPr>
        <p:grpSp>
          <p:nvGrpSpPr>
            <p:cNvPr id="17" name="Group 5"/>
            <p:cNvGrpSpPr>
              <a:grpSpLocks/>
            </p:cNvGrpSpPr>
            <p:nvPr/>
          </p:nvGrpSpPr>
          <p:grpSpPr bwMode="auto">
            <a:xfrm>
              <a:off x="1" y="760"/>
              <a:ext cx="1006" cy="760"/>
              <a:chOff x="0" y="0"/>
              <a:chExt cx="1006" cy="760"/>
            </a:xfrm>
          </p:grpSpPr>
          <p:sp>
            <p:nvSpPr>
              <p:cNvPr id="19" name="Freeform 20"/>
              <p:cNvSpPr>
                <a:spLocks/>
              </p:cNvSpPr>
              <p:nvPr/>
            </p:nvSpPr>
            <p:spPr bwMode="auto">
              <a:xfrm>
                <a:off x="139" y="0"/>
                <a:ext cx="744" cy="491"/>
              </a:xfrm>
              <a:custGeom>
                <a:avLst/>
                <a:gdLst>
                  <a:gd name="T0" fmla="*/ 0 w 1021"/>
                  <a:gd name="T1" fmla="*/ 248 h 672"/>
                  <a:gd name="T2" fmla="*/ 195 w 1021"/>
                  <a:gd name="T3" fmla="*/ 0 h 672"/>
                  <a:gd name="T4" fmla="*/ 395 w 1021"/>
                  <a:gd name="T5" fmla="*/ 262 h 672"/>
                  <a:gd name="T6" fmla="*/ 0 60000 65536"/>
                  <a:gd name="T7" fmla="*/ 0 60000 65536"/>
                  <a:gd name="T8" fmla="*/ 0 60000 65536"/>
                </a:gdLst>
                <a:ahLst/>
                <a:cxnLst>
                  <a:cxn ang="T6">
                    <a:pos x="T0" y="T1"/>
                  </a:cxn>
                  <a:cxn ang="T7">
                    <a:pos x="T2" y="T3"/>
                  </a:cxn>
                  <a:cxn ang="T8">
                    <a:pos x="T4" y="T5"/>
                  </a:cxn>
                </a:cxnLst>
                <a:rect l="0" t="0" r="r" b="b"/>
                <a:pathLst>
                  <a:path w="1021" h="672">
                    <a:moveTo>
                      <a:pt x="0" y="637"/>
                    </a:moveTo>
                    <a:lnTo>
                      <a:pt x="503" y="0"/>
                    </a:lnTo>
                    <a:lnTo>
                      <a:pt x="1021" y="672"/>
                    </a:lnTo>
                  </a:path>
                </a:pathLst>
              </a:custGeom>
              <a:noFill/>
              <a:ln w="22225" cap="flat" cmpd="sng">
                <a:solidFill>
                  <a:srgbClr val="FF66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 name="AutoShape 21"/>
              <p:cNvSpPr>
                <a:spLocks noChangeArrowheads="1"/>
              </p:cNvSpPr>
              <p:nvPr/>
            </p:nvSpPr>
            <p:spPr bwMode="auto">
              <a:xfrm>
                <a:off x="0" y="396"/>
                <a:ext cx="1006" cy="364"/>
              </a:xfrm>
              <a:prstGeom prst="roundRect">
                <a:avLst>
                  <a:gd name="adj" fmla="val 16667"/>
                </a:avLst>
              </a:prstGeom>
              <a:gradFill rotWithShape="1">
                <a:gsLst>
                  <a:gs pos="0">
                    <a:srgbClr val="CC0000"/>
                  </a:gs>
                  <a:gs pos="100000">
                    <a:srgbClr val="5E0000"/>
                  </a:gs>
                </a:gsLst>
                <a:lin ang="2700000" scaled="1"/>
              </a:gradFill>
              <a:ln>
                <a:noFill/>
              </a:ln>
              <a:effectLst>
                <a:outerShdw dist="17961" dir="2700000" algn="ctr" rotWithShape="0">
                  <a:schemeClr val="tx1">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endParaRPr lang="zh-CN" altLang="en-US">
                  <a:latin typeface="Calibri" pitchFamily="34" charset="0"/>
                </a:endParaRPr>
              </a:p>
            </p:txBody>
          </p:sp>
          <p:sp>
            <p:nvSpPr>
              <p:cNvPr id="21" name="AutoShape 22"/>
              <p:cNvSpPr>
                <a:spLocks noChangeArrowheads="1"/>
              </p:cNvSpPr>
              <p:nvPr/>
            </p:nvSpPr>
            <p:spPr bwMode="auto">
              <a:xfrm>
                <a:off x="24" y="427"/>
                <a:ext cx="958" cy="302"/>
              </a:xfrm>
              <a:prstGeom prst="roundRect">
                <a:avLst>
                  <a:gd name="adj" fmla="val 16667"/>
                </a:avLst>
              </a:prstGeom>
              <a:solidFill>
                <a:schemeClr val="accent1">
                  <a:alpha val="0"/>
                </a:schemeClr>
              </a:solidFill>
              <a:ln w="9525">
                <a:solidFill>
                  <a:srgbClr val="FF6600"/>
                </a:solidFill>
                <a:prstDash val="lgDash"/>
                <a:round/>
                <a:headEnd/>
                <a:tailEnd/>
              </a:ln>
              <a:effectLst/>
              <a:extLst>
                <a:ext uri="{AF507438-7753-43E0-B8FC-AC1667EBCBE1}">
                  <a14:hiddenEffects xmlns:a14="http://schemas.microsoft.com/office/drawing/2010/main">
                    <a:effectLst>
                      <a:outerShdw dist="17961" dir="2700000" algn="ctr" rotWithShape="0">
                        <a:schemeClr val="tx1">
                          <a:alpha val="50000"/>
                        </a:schemeClr>
                      </a:outerShdw>
                    </a:effectLst>
                  </a14:hiddenEffects>
                </a:ext>
              </a:extLst>
            </p:spPr>
            <p:txBody>
              <a:bodyPr vert="eaVert"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endParaRPr lang="zh-CN" altLang="en-US">
                  <a:latin typeface="Calibri" pitchFamily="34" charset="0"/>
                </a:endParaRPr>
              </a:p>
            </p:txBody>
          </p:sp>
          <p:sp>
            <p:nvSpPr>
              <p:cNvPr id="22" name="WordArt 23"/>
              <p:cNvSpPr>
                <a:spLocks noChangeArrowheads="1" noChangeShapeType="1" noTextEdit="1"/>
              </p:cNvSpPr>
              <p:nvPr/>
            </p:nvSpPr>
            <p:spPr bwMode="auto">
              <a:xfrm>
                <a:off x="122" y="505"/>
                <a:ext cx="752" cy="1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rgbClr val="FFFFFF"/>
                    </a:solidFill>
                    <a:latin typeface="张海山锐谐体"/>
                  </a:rPr>
                  <a:t>THANK YOU</a:t>
                </a:r>
                <a:endParaRPr lang="zh-CN" altLang="en-US" sz="3600" kern="10" dirty="0">
                  <a:solidFill>
                    <a:srgbClr val="FFFFFF"/>
                  </a:solidFill>
                  <a:latin typeface="张海山锐谐体"/>
                </a:endParaRPr>
              </a:p>
            </p:txBody>
          </p:sp>
        </p:grpSp>
        <p:sp>
          <p:nvSpPr>
            <p:cNvPr id="18" name="Rectangle 24"/>
            <p:cNvSpPr>
              <a:spLocks noChangeArrowheads="1"/>
            </p:cNvSpPr>
            <p:nvPr/>
          </p:nvSpPr>
          <p:spPr bwMode="auto">
            <a:xfrm>
              <a:off x="0" y="0"/>
              <a:ext cx="1007" cy="759"/>
            </a:xfrm>
            <a:prstGeom prst="rect">
              <a:avLst/>
            </a:prstGeom>
            <a:solidFill>
              <a:schemeClr val="accent1">
                <a:alpha val="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endParaRPr lang="zh-CN" altLang="en-US">
                <a:latin typeface="Calibri" pitchFamily="34" charset="0"/>
              </a:endParaRPr>
            </a:p>
          </p:txBody>
        </p:sp>
      </p:grpSp>
      <p:sp>
        <p:nvSpPr>
          <p:cNvPr id="23" name="Line 25"/>
          <p:cNvSpPr>
            <a:spLocks noChangeShapeType="1"/>
          </p:cNvSpPr>
          <p:nvPr/>
        </p:nvSpPr>
        <p:spPr bwMode="auto">
          <a:xfrm>
            <a:off x="1" y="3376084"/>
            <a:ext cx="36513" cy="0"/>
          </a:xfrm>
          <a:prstGeom prst="line">
            <a:avLst/>
          </a:prstGeom>
          <a:noFill/>
          <a:ln w="9525">
            <a:solidFill>
              <a:srgbClr val="FF6600"/>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30" name="Group 18"/>
          <p:cNvGrpSpPr>
            <a:grpSpLocks/>
          </p:cNvGrpSpPr>
          <p:nvPr/>
        </p:nvGrpSpPr>
        <p:grpSpPr bwMode="auto">
          <a:xfrm>
            <a:off x="5466208" y="3147370"/>
            <a:ext cx="304800" cy="402167"/>
            <a:chOff x="0" y="0"/>
            <a:chExt cx="150" cy="150"/>
          </a:xfrm>
        </p:grpSpPr>
        <p:grpSp>
          <p:nvGrpSpPr>
            <p:cNvPr id="31" name="Group 19"/>
            <p:cNvGrpSpPr>
              <a:grpSpLocks/>
            </p:cNvGrpSpPr>
            <p:nvPr/>
          </p:nvGrpSpPr>
          <p:grpSpPr bwMode="auto">
            <a:xfrm>
              <a:off x="0" y="0"/>
              <a:ext cx="150" cy="150"/>
              <a:chOff x="0" y="0"/>
              <a:chExt cx="150" cy="150"/>
            </a:xfrm>
          </p:grpSpPr>
          <p:sp>
            <p:nvSpPr>
              <p:cNvPr id="33" name="Oval 34"/>
              <p:cNvSpPr>
                <a:spLocks noChangeArrowheads="1"/>
              </p:cNvSpPr>
              <p:nvPr/>
            </p:nvSpPr>
            <p:spPr bwMode="auto">
              <a:xfrm>
                <a:off x="0" y="0"/>
                <a:ext cx="150" cy="150"/>
              </a:xfrm>
              <a:prstGeom prst="ellipse">
                <a:avLst/>
              </a:prstGeom>
              <a:gradFill rotWithShape="1">
                <a:gsLst>
                  <a:gs pos="0">
                    <a:srgbClr val="CC0000"/>
                  </a:gs>
                  <a:gs pos="100000">
                    <a:srgbClr val="5E0000"/>
                  </a:gs>
                </a:gsLst>
                <a:lin ang="2700000" scaled="1"/>
              </a:gradFill>
              <a:ln>
                <a:noFill/>
              </a:ln>
              <a:effectLst>
                <a:outerShdw dist="17961" dir="2700000" algn="ctr" rotWithShape="0">
                  <a:schemeClr val="tx1">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endParaRPr lang="zh-CN" altLang="en-US">
                  <a:latin typeface="Calibri" pitchFamily="34" charset="0"/>
                </a:endParaRPr>
              </a:p>
            </p:txBody>
          </p:sp>
          <p:sp>
            <p:nvSpPr>
              <p:cNvPr id="34" name="Oval 35"/>
              <p:cNvSpPr>
                <a:spLocks noChangeArrowheads="1"/>
              </p:cNvSpPr>
              <p:nvPr/>
            </p:nvSpPr>
            <p:spPr bwMode="auto">
              <a:xfrm>
                <a:off x="13" y="13"/>
                <a:ext cx="124" cy="124"/>
              </a:xfrm>
              <a:prstGeom prst="ellipse">
                <a:avLst/>
              </a:prstGeom>
              <a:solidFill>
                <a:schemeClr val="accent1">
                  <a:alpha val="0"/>
                </a:schemeClr>
              </a:solidFill>
              <a:ln w="9525">
                <a:solidFill>
                  <a:srgbClr val="FF6600"/>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endParaRPr lang="zh-CN" altLang="en-US">
                  <a:latin typeface="Calibri" pitchFamily="34" charset="0"/>
                </a:endParaRPr>
              </a:p>
            </p:txBody>
          </p:sp>
        </p:grpSp>
        <p:sp>
          <p:nvSpPr>
            <p:cNvPr id="32" name="WordArt 36"/>
            <p:cNvSpPr>
              <a:spLocks noChangeArrowheads="1" noChangeShapeType="1" noTextEdit="1"/>
            </p:cNvSpPr>
            <p:nvPr/>
          </p:nvSpPr>
          <p:spPr bwMode="auto">
            <a:xfrm>
              <a:off x="49" y="50"/>
              <a:ext cx="52" cy="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rgbClr val="FFFFFF"/>
                  </a:solidFill>
                  <a:latin typeface="张海山锐谐体"/>
                </a:rPr>
                <a:t>X</a:t>
              </a:r>
              <a:endParaRPr lang="zh-CN" altLang="en-US" sz="3600" kern="10" dirty="0">
                <a:solidFill>
                  <a:srgbClr val="FFFFFF"/>
                </a:solidFill>
                <a:latin typeface="张海山锐谐体"/>
              </a:endParaRPr>
            </a:p>
          </p:txBody>
        </p:sp>
      </p:grpSp>
      <p:sp>
        <p:nvSpPr>
          <p:cNvPr id="35" name="Text Box 37"/>
          <p:cNvSpPr txBox="1">
            <a:spLocks noChangeArrowheads="1"/>
          </p:cNvSpPr>
          <p:nvPr/>
        </p:nvSpPr>
        <p:spPr bwMode="auto">
          <a:xfrm>
            <a:off x="3565525" y="1908847"/>
            <a:ext cx="2031325" cy="1200329"/>
          </a:xfrm>
          <a:prstGeom prst="rect">
            <a:avLst/>
          </a:prstGeom>
          <a:noFill/>
          <a:ln>
            <a:noFill/>
          </a:ln>
          <a:effectLst>
            <a:outerShdw dist="28398" dir="3806097" algn="ctr" rotWithShape="0">
              <a:srgbClr val="031327"/>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r>
              <a:rPr lang="zh-CN" altLang="en-US" sz="7200" dirty="0">
                <a:solidFill>
                  <a:schemeClr val="bg1"/>
                </a:solidFill>
                <a:effectLst>
                  <a:outerShdw blurRad="60007" dist="200025" dir="15000000" sy="30000" kx="-1800000" algn="bl" rotWithShape="0">
                    <a:prstClr val="black">
                      <a:alpha val="32000"/>
                    </a:prstClr>
                  </a:outerShdw>
                </a:effectLst>
                <a:latin typeface="张海山锐谐体" pitchFamily="2" charset="-122"/>
                <a:ea typeface="张海山锐谐体" pitchFamily="2" charset="-122"/>
              </a:rPr>
              <a:t>谢谢</a:t>
            </a:r>
          </a:p>
        </p:txBody>
      </p:sp>
    </p:spTree>
    <p:extLst>
      <p:ext uri="{BB962C8B-B14F-4D97-AF65-F5344CB8AC3E}">
        <p14:creationId xmlns:p14="http://schemas.microsoft.com/office/powerpoint/2010/main" val="3855308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300"/>
                                        <p:tgtEl>
                                          <p:spTgt spid="23"/>
                                        </p:tgtEl>
                                      </p:cBhvr>
                                    </p:animEffect>
                                  </p:childTnLst>
                                </p:cTn>
                              </p:par>
                              <p:par>
                                <p:cTn id="8" presetID="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additive="base">
                                        <p:cTn id="10" dur="200" fill="hold"/>
                                        <p:tgtEl>
                                          <p:spTgt spid="15"/>
                                        </p:tgtEl>
                                        <p:attrNameLst>
                                          <p:attrName>ppt_x</p:attrName>
                                        </p:attrNameLst>
                                      </p:cBhvr>
                                      <p:tavLst>
                                        <p:tav tm="0">
                                          <p:val>
                                            <p:strVal val="#ppt_x"/>
                                          </p:val>
                                        </p:tav>
                                        <p:tav tm="100000">
                                          <p:val>
                                            <p:strVal val="#ppt_x"/>
                                          </p:val>
                                        </p:tav>
                                      </p:tavLst>
                                    </p:anim>
                                    <p:anim calcmode="lin" valueType="num">
                                      <p:cBhvr additive="base">
                                        <p:cTn id="11" dur="200" fill="hold"/>
                                        <p:tgtEl>
                                          <p:spTgt spid="15"/>
                                        </p:tgtEl>
                                        <p:attrNameLst>
                                          <p:attrName>ppt_y</p:attrName>
                                        </p:attrNameLst>
                                      </p:cBhvr>
                                      <p:tavLst>
                                        <p:tav tm="0">
                                          <p:val>
                                            <p:strVal val="0-#ppt_h/2"/>
                                          </p:val>
                                        </p:tav>
                                        <p:tav tm="100000">
                                          <p:val>
                                            <p:strVal val="#ppt_y"/>
                                          </p:val>
                                        </p:tav>
                                      </p:tavLst>
                                    </p:anim>
                                  </p:childTnLst>
                                </p:cTn>
                              </p:par>
                              <p:par>
                                <p:cTn id="12" presetID="8" presetClass="emph" presetSubtype="0" fill="hold" grpId="1" nodeType="withEffect">
                                  <p:stCondLst>
                                    <p:cond delay="0"/>
                                  </p:stCondLst>
                                  <p:childTnLst>
                                    <p:animRot by="-599880">
                                      <p:cBhvr>
                                        <p:cTn id="13" dur="100" fill="hold"/>
                                        <p:tgtEl>
                                          <p:spTgt spid="15"/>
                                        </p:tgtEl>
                                        <p:attrNameLst>
                                          <p:attrName>r</p:attrName>
                                        </p:attrNameLst>
                                      </p:cBhvr>
                                    </p:animRot>
                                  </p:childTnLst>
                                </p:cTn>
                              </p:par>
                              <p:par>
                                <p:cTn id="14" presetID="8" presetClass="emph" presetSubtype="0" fill="hold" grpId="2" nodeType="withEffect">
                                  <p:stCondLst>
                                    <p:cond delay="200"/>
                                  </p:stCondLst>
                                  <p:childTnLst>
                                    <p:animRot by="600000">
                                      <p:cBhvr>
                                        <p:cTn id="15" dur="100" fill="hold"/>
                                        <p:tgtEl>
                                          <p:spTgt spid="15"/>
                                        </p:tgtEl>
                                        <p:attrNameLst>
                                          <p:attrName>r</p:attrName>
                                        </p:attrNameLst>
                                      </p:cBhvr>
                                    </p:animRot>
                                  </p:childTnLst>
                                </p:cTn>
                              </p:par>
                              <p:par>
                                <p:cTn id="16" presetID="2" presetClass="entr" presetSubtype="4" fill="hold" grpId="0" nodeType="withEffect">
                                  <p:stCondLst>
                                    <p:cond delay="30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200" fill="hold"/>
                                        <p:tgtEl>
                                          <p:spTgt spid="14"/>
                                        </p:tgtEl>
                                        <p:attrNameLst>
                                          <p:attrName>ppt_x</p:attrName>
                                        </p:attrNameLst>
                                      </p:cBhvr>
                                      <p:tavLst>
                                        <p:tav tm="0">
                                          <p:val>
                                            <p:strVal val="#ppt_x"/>
                                          </p:val>
                                        </p:tav>
                                        <p:tav tm="100000">
                                          <p:val>
                                            <p:strVal val="#ppt_x"/>
                                          </p:val>
                                        </p:tav>
                                      </p:tavLst>
                                    </p:anim>
                                    <p:anim calcmode="lin" valueType="num">
                                      <p:cBhvr additive="base">
                                        <p:cTn id="19" dur="200" fill="hold"/>
                                        <p:tgtEl>
                                          <p:spTgt spid="14"/>
                                        </p:tgtEl>
                                        <p:attrNameLst>
                                          <p:attrName>ppt_y</p:attrName>
                                        </p:attrNameLst>
                                      </p:cBhvr>
                                      <p:tavLst>
                                        <p:tav tm="0">
                                          <p:val>
                                            <p:strVal val="1+#ppt_h/2"/>
                                          </p:val>
                                        </p:tav>
                                        <p:tav tm="100000">
                                          <p:val>
                                            <p:strVal val="#ppt_y"/>
                                          </p:val>
                                        </p:tav>
                                      </p:tavLst>
                                    </p:anim>
                                  </p:childTnLst>
                                </p:cTn>
                              </p:par>
                              <p:par>
                                <p:cTn id="20" presetID="8" presetClass="emph" presetSubtype="0" fill="hold" grpId="1" nodeType="withEffect">
                                  <p:stCondLst>
                                    <p:cond delay="300"/>
                                  </p:stCondLst>
                                  <p:childTnLst>
                                    <p:animRot by="-1799880">
                                      <p:cBhvr>
                                        <p:cTn id="21" dur="100" fill="hold"/>
                                        <p:tgtEl>
                                          <p:spTgt spid="14"/>
                                        </p:tgtEl>
                                        <p:attrNameLst>
                                          <p:attrName>r</p:attrName>
                                        </p:attrNameLst>
                                      </p:cBhvr>
                                    </p:animRot>
                                  </p:childTnLst>
                                </p:cTn>
                              </p:par>
                              <p:par>
                                <p:cTn id="22" presetID="8" presetClass="emph" presetSubtype="0" fill="hold" grpId="2" nodeType="withEffect">
                                  <p:stCondLst>
                                    <p:cond delay="500"/>
                                  </p:stCondLst>
                                  <p:childTnLst>
                                    <p:animRot by="1800000">
                                      <p:cBhvr>
                                        <p:cTn id="23" dur="100" fill="hold"/>
                                        <p:tgtEl>
                                          <p:spTgt spid="14"/>
                                        </p:tgtEl>
                                        <p:attrNameLst>
                                          <p:attrName>r</p:attrName>
                                        </p:attrNameLst>
                                      </p:cBhvr>
                                    </p:animRot>
                                  </p:childTnLst>
                                </p:cTn>
                              </p:par>
                              <p:par>
                                <p:cTn id="24" presetID="0" presetClass="path" presetSubtype="0" accel="50000" decel="50000" fill="hold" grpId="3" nodeType="withEffect">
                                  <p:stCondLst>
                                    <p:cond delay="500"/>
                                  </p:stCondLst>
                                  <p:childTnLst>
                                    <p:animMotion origin="layout" path="M 4.16667E-7 3.7037E-7 C -0.00247 -0.01389 -0.00664 -0.02639 -0.01172 -0.03125 C -0.0168 -0.03611 -0.02552 -0.03472 -0.03047 -0.0294 C -0.03542 -0.02407 -0.03906 -0.00602 -0.04141 0.00023 " pathEditMode="relative" rAng="0" ptsTypes="faaf">
                                      <p:cBhvr>
                                        <p:cTn id="25" dur="200" fill="hold"/>
                                        <p:tgtEl>
                                          <p:spTgt spid="15"/>
                                        </p:tgtEl>
                                        <p:attrNameLst>
                                          <p:attrName>ppt_x,ppt_y</p:attrName>
                                        </p:attrNameLst>
                                      </p:cBhvr>
                                      <p:rCtr x="-1900" y="-1600"/>
                                    </p:animMotion>
                                  </p:childTnLst>
                                </p:cTn>
                              </p:par>
                              <p:par>
                                <p:cTn id="26" presetID="8" presetClass="emph" presetSubtype="0" autoRev="1" fill="hold" grpId="4" nodeType="withEffect">
                                  <p:stCondLst>
                                    <p:cond delay="500"/>
                                  </p:stCondLst>
                                  <p:childTnLst>
                                    <p:animRot by="-2399880">
                                      <p:cBhvr>
                                        <p:cTn id="27" dur="200" fill="hold"/>
                                        <p:tgtEl>
                                          <p:spTgt spid="15"/>
                                        </p:tgtEl>
                                        <p:attrNameLst>
                                          <p:attrName>r</p:attrName>
                                        </p:attrNameLst>
                                      </p:cBhvr>
                                    </p:animRot>
                                  </p:childTnLst>
                                </p:cTn>
                              </p:par>
                              <p:par>
                                <p:cTn id="28" presetID="2" presetClass="entr" presetSubtype="1" fill="hold" grpId="0" nodeType="withEffect">
                                  <p:stCondLst>
                                    <p:cond delay="90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100" fill="hold"/>
                                        <p:tgtEl>
                                          <p:spTgt spid="35"/>
                                        </p:tgtEl>
                                        <p:attrNameLst>
                                          <p:attrName>ppt_x</p:attrName>
                                        </p:attrNameLst>
                                      </p:cBhvr>
                                      <p:tavLst>
                                        <p:tav tm="0">
                                          <p:val>
                                            <p:strVal val="#ppt_x"/>
                                          </p:val>
                                        </p:tav>
                                        <p:tav tm="100000">
                                          <p:val>
                                            <p:strVal val="#ppt_x"/>
                                          </p:val>
                                        </p:tav>
                                      </p:tavLst>
                                    </p:anim>
                                    <p:anim calcmode="lin" valueType="num">
                                      <p:cBhvr additive="base">
                                        <p:cTn id="31" dur="100" fill="hold"/>
                                        <p:tgtEl>
                                          <p:spTgt spid="35"/>
                                        </p:tgtEl>
                                        <p:attrNameLst>
                                          <p:attrName>ppt_y</p:attrName>
                                        </p:attrNameLst>
                                      </p:cBhvr>
                                      <p:tavLst>
                                        <p:tav tm="0">
                                          <p:val>
                                            <p:strVal val="0-#ppt_h/2"/>
                                          </p:val>
                                        </p:tav>
                                        <p:tav tm="100000">
                                          <p:val>
                                            <p:strVal val="#ppt_y"/>
                                          </p:val>
                                        </p:tav>
                                      </p:tavLst>
                                    </p:anim>
                                  </p:childTnLst>
                                </p:cTn>
                              </p:par>
                              <p:par>
                                <p:cTn id="32" presetID="0" presetClass="path" presetSubtype="0" accel="50000" decel="50000" fill="hold" grpId="3" nodeType="withEffect">
                                  <p:stCondLst>
                                    <p:cond delay="1000"/>
                                  </p:stCondLst>
                                  <p:childTnLst>
                                    <p:animMotion origin="layout" path="M 0 0 L 0 0.02037 " pathEditMode="relative" rAng="0" ptsTypes="AA">
                                      <p:cBhvr>
                                        <p:cTn id="33" dur="100" fill="hold"/>
                                        <p:tgtEl>
                                          <p:spTgt spid="14"/>
                                        </p:tgtEl>
                                        <p:attrNameLst>
                                          <p:attrName>ppt_x,ppt_y</p:attrName>
                                        </p:attrNameLst>
                                      </p:cBhvr>
                                      <p:rCtr x="0" y="0"/>
                                    </p:animMotion>
                                  </p:childTnLst>
                                </p:cTn>
                              </p:par>
                              <p:par>
                                <p:cTn id="34" presetID="0" presetClass="path" presetSubtype="0" accel="50000" decel="50000" fill="hold" grpId="5" nodeType="withEffect">
                                  <p:stCondLst>
                                    <p:cond delay="1000"/>
                                  </p:stCondLst>
                                  <p:childTnLst>
                                    <p:animMotion origin="layout" path="M -0.04141 0.00023 L -0.04141 0.0206 " pathEditMode="relative" rAng="0" ptsTypes="AA">
                                      <p:cBhvr>
                                        <p:cTn id="35" dur="100" fill="hold"/>
                                        <p:tgtEl>
                                          <p:spTgt spid="15"/>
                                        </p:tgtEl>
                                        <p:attrNameLst>
                                          <p:attrName>ppt_x,ppt_y</p:attrName>
                                        </p:attrNameLst>
                                      </p:cBhvr>
                                      <p:rCtr x="0" y="1000"/>
                                    </p:animMotion>
                                  </p:childTnLst>
                                </p:cTn>
                              </p:par>
                              <p:par>
                                <p:cTn id="36" presetID="53" presetClass="entr" presetSubtype="0" fill="hold" nodeType="withEffect">
                                  <p:stCondLst>
                                    <p:cond delay="1300"/>
                                  </p:stCondLst>
                                  <p:childTnLst>
                                    <p:set>
                                      <p:cBhvr>
                                        <p:cTn id="37" dur="1" fill="hold">
                                          <p:stCondLst>
                                            <p:cond delay="0"/>
                                          </p:stCondLst>
                                        </p:cTn>
                                        <p:tgtEl>
                                          <p:spTgt spid="30"/>
                                        </p:tgtEl>
                                        <p:attrNameLst>
                                          <p:attrName>style.visibility</p:attrName>
                                        </p:attrNameLst>
                                      </p:cBhvr>
                                      <p:to>
                                        <p:strVal val="visible"/>
                                      </p:to>
                                    </p:set>
                                    <p:anim calcmode="lin" valueType="num">
                                      <p:cBhvr>
                                        <p:cTn id="38" dur="100" fill="hold"/>
                                        <p:tgtEl>
                                          <p:spTgt spid="30"/>
                                        </p:tgtEl>
                                        <p:attrNameLst>
                                          <p:attrName>ppt_w</p:attrName>
                                        </p:attrNameLst>
                                      </p:cBhvr>
                                      <p:tavLst>
                                        <p:tav tm="0">
                                          <p:val>
                                            <p:fltVal val="0"/>
                                          </p:val>
                                        </p:tav>
                                        <p:tav tm="100000">
                                          <p:val>
                                            <p:strVal val="#ppt_w"/>
                                          </p:val>
                                        </p:tav>
                                      </p:tavLst>
                                    </p:anim>
                                    <p:anim calcmode="lin" valueType="num">
                                      <p:cBhvr>
                                        <p:cTn id="39" dur="100" fill="hold"/>
                                        <p:tgtEl>
                                          <p:spTgt spid="30"/>
                                        </p:tgtEl>
                                        <p:attrNameLst>
                                          <p:attrName>ppt_h</p:attrName>
                                        </p:attrNameLst>
                                      </p:cBhvr>
                                      <p:tavLst>
                                        <p:tav tm="0">
                                          <p:val>
                                            <p:fltVal val="0"/>
                                          </p:val>
                                        </p:tav>
                                        <p:tav tm="100000">
                                          <p:val>
                                            <p:strVal val="#ppt_h"/>
                                          </p:val>
                                        </p:tav>
                                      </p:tavLst>
                                    </p:anim>
                                    <p:animEffect transition="in" filter="fade">
                                      <p:cBhvr>
                                        <p:cTn id="40" dur="100"/>
                                        <p:tgtEl>
                                          <p:spTgt spid="30"/>
                                        </p:tgtEl>
                                      </p:cBhvr>
                                    </p:animEffect>
                                  </p:childTnLst>
                                </p:cTn>
                              </p:par>
                              <p:par>
                                <p:cTn id="41" presetID="6" presetClass="emph" presetSubtype="0" autoRev="1" fill="hold" nodeType="withEffect">
                                  <p:stCondLst>
                                    <p:cond delay="1400"/>
                                  </p:stCondLst>
                                  <p:childTnLst>
                                    <p:animScale>
                                      <p:cBhvr>
                                        <p:cTn id="42" dur="100" fill="hold"/>
                                        <p:tgtEl>
                                          <p:spTgt spid="30"/>
                                        </p:tgtEl>
                                      </p:cBhvr>
                                      <p:by x="130000" y="130000"/>
                                    </p:animScale>
                                  </p:childTnLst>
                                </p:cTn>
                              </p:par>
                              <p:par>
                                <p:cTn id="43" presetID="10" presetClass="entr" presetSubtype="0" fill="hold" nodeType="withEffect">
                                  <p:stCondLst>
                                    <p:cond delay="160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100"/>
                                        <p:tgtEl>
                                          <p:spTgt spid="16"/>
                                        </p:tgtEl>
                                      </p:cBhvr>
                                    </p:animEffect>
                                  </p:childTnLst>
                                </p:cTn>
                              </p:par>
                              <p:par>
                                <p:cTn id="46" presetID="8" presetClass="emph" presetSubtype="0" repeatCount="indefinite" accel="50000" decel="50000" autoRev="1" fill="hold" nodeType="withEffect">
                                  <p:stCondLst>
                                    <p:cond delay="1600"/>
                                  </p:stCondLst>
                                  <p:childTnLst>
                                    <p:animRot by="5640000">
                                      <p:cBhvr>
                                        <p:cTn id="47" dur="600" fill="hold"/>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P spid="14" grpId="1" autoUpdateAnimBg="0"/>
      <p:bldP spid="14" grpId="2" autoUpdateAnimBg="0"/>
      <p:bldP spid="14" grpId="3" autoUpdateAnimBg="0"/>
      <p:bldP spid="15" grpId="0" autoUpdateAnimBg="0"/>
      <p:bldP spid="15" grpId="1" autoUpdateAnimBg="0"/>
      <p:bldP spid="15" grpId="2" autoUpdateAnimBg="0"/>
      <p:bldP spid="15" grpId="3" autoUpdateAnimBg="0"/>
      <p:bldP spid="15" grpId="4" autoUpdateAnimBg="0"/>
      <p:bldP spid="15" grpId="5" autoUpdateAnimBg="0"/>
      <p:bldP spid="23" grpId="0" animBg="1"/>
      <p:bldP spid="35"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71438" y="-12699"/>
            <a:ext cx="9196388" cy="6870700"/>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4" name="组合 73"/>
          <p:cNvGrpSpPr>
            <a:grpSpLocks/>
          </p:cNvGrpSpPr>
          <p:nvPr/>
        </p:nvGrpSpPr>
        <p:grpSpPr bwMode="auto">
          <a:xfrm>
            <a:off x="-55664" y="6585910"/>
            <a:ext cx="9199663" cy="283172"/>
            <a:chOff x="-29028" y="830238"/>
            <a:chExt cx="9171442" cy="421382"/>
          </a:xfrm>
        </p:grpSpPr>
        <p:cxnSp>
          <p:nvCxnSpPr>
            <p:cNvPr id="75" name="直接连接符 74"/>
            <p:cNvCxnSpPr/>
            <p:nvPr/>
          </p:nvCxnSpPr>
          <p:spPr>
            <a:xfrm>
              <a:off x="-19503" y="830238"/>
              <a:ext cx="914445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9028" y="858860"/>
              <a:ext cx="9171442" cy="392760"/>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grpSp>
        <p:nvGrpSpPr>
          <p:cNvPr id="78" name="组合 25"/>
          <p:cNvGrpSpPr>
            <a:grpSpLocks/>
          </p:cNvGrpSpPr>
          <p:nvPr/>
        </p:nvGrpSpPr>
        <p:grpSpPr bwMode="auto">
          <a:xfrm>
            <a:off x="963677" y="1798322"/>
            <a:ext cx="2777096" cy="1569660"/>
            <a:chOff x="963313" y="1348455"/>
            <a:chExt cx="2777002" cy="1176962"/>
          </a:xfrm>
        </p:grpSpPr>
        <p:grpSp>
          <p:nvGrpSpPr>
            <p:cNvPr id="79" name="组合 2"/>
            <p:cNvGrpSpPr>
              <a:grpSpLocks/>
            </p:cNvGrpSpPr>
            <p:nvPr/>
          </p:nvGrpSpPr>
          <p:grpSpPr bwMode="auto">
            <a:xfrm>
              <a:off x="1010872" y="1391855"/>
              <a:ext cx="2729443" cy="1025365"/>
              <a:chOff x="1068022" y="1391855"/>
              <a:chExt cx="2729443" cy="1025365"/>
            </a:xfrm>
          </p:grpSpPr>
          <p:sp>
            <p:nvSpPr>
              <p:cNvPr id="81" name="矩形 80"/>
              <p:cNvSpPr/>
              <p:nvPr/>
            </p:nvSpPr>
            <p:spPr>
              <a:xfrm>
                <a:off x="1068022" y="1493517"/>
                <a:ext cx="1022315" cy="92370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 name="矩形 81"/>
              <p:cNvSpPr/>
              <p:nvPr/>
            </p:nvSpPr>
            <p:spPr>
              <a:xfrm>
                <a:off x="2016268" y="1391855"/>
                <a:ext cx="1781197" cy="623098"/>
              </a:xfrm>
              <a:prstGeom prst="rect">
                <a:avLst/>
              </a:prstGeom>
            </p:spPr>
            <p:txBody>
              <a:bodyPr wrap="none">
                <a:spAutoFit/>
              </a:bodyPr>
              <a:lstStyle/>
              <a:p>
                <a:pPr fontAlgn="auto">
                  <a:spcBef>
                    <a:spcPts val="0"/>
                  </a:spcBef>
                  <a:spcAft>
                    <a:spcPts val="0"/>
                  </a:spcAft>
                  <a:defRPr/>
                </a:pPr>
                <a:r>
                  <a:rPr lang="zh-CN" altLang="en-US" sz="4800" dirty="0">
                    <a:solidFill>
                      <a:schemeClr val="tx1">
                        <a:lumMod val="75000"/>
                        <a:lumOff val="25000"/>
                      </a:schemeClr>
                    </a:solidFill>
                    <a:latin typeface="微软雅黑" pitchFamily="34" charset="-122"/>
                    <a:ea typeface="微软雅黑" pitchFamily="34" charset="-122"/>
                  </a:rPr>
                  <a:t>目  录</a:t>
                </a:r>
              </a:p>
            </p:txBody>
          </p:sp>
          <p:sp>
            <p:nvSpPr>
              <p:cNvPr id="83" name="TextBox 5"/>
              <p:cNvSpPr txBox="1">
                <a:spLocks noChangeArrowheads="1"/>
              </p:cNvSpPr>
              <p:nvPr/>
            </p:nvSpPr>
            <p:spPr bwMode="auto">
              <a:xfrm>
                <a:off x="2005563" y="2027588"/>
                <a:ext cx="1713873" cy="357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500" b="1">
                    <a:solidFill>
                      <a:srgbClr val="C00000"/>
                    </a:solidFill>
                    <a:latin typeface="Arial" charset="0"/>
                    <a:cs typeface="Arial" charset="0"/>
                  </a:rPr>
                  <a:t>ONTENTS</a:t>
                </a:r>
                <a:endParaRPr lang="zh-CN" altLang="en-US" sz="2500" b="1">
                  <a:solidFill>
                    <a:srgbClr val="C00000"/>
                  </a:solidFill>
                  <a:latin typeface="Arial" charset="0"/>
                  <a:cs typeface="Arial" charset="0"/>
                </a:endParaRPr>
              </a:p>
            </p:txBody>
          </p:sp>
        </p:grpSp>
        <p:sp>
          <p:nvSpPr>
            <p:cNvPr id="80" name="矩形 79"/>
            <p:cNvSpPr/>
            <p:nvPr/>
          </p:nvSpPr>
          <p:spPr>
            <a:xfrm>
              <a:off x="963313" y="1348455"/>
              <a:ext cx="1074297" cy="1176962"/>
            </a:xfrm>
            <a:prstGeom prst="rect">
              <a:avLst/>
            </a:prstGeom>
          </p:spPr>
          <p:txBody>
            <a:bodyPr wrap="none">
              <a:spAutoFit/>
            </a:bodyPr>
            <a:lstStyle/>
            <a:p>
              <a:pPr fontAlgn="auto">
                <a:spcBef>
                  <a:spcPts val="0"/>
                </a:spcBef>
                <a:spcAft>
                  <a:spcPts val="0"/>
                </a:spcAft>
                <a:defRPr/>
              </a:pPr>
              <a:r>
                <a:rPr lang="en-US" altLang="zh-CN" sz="9600" dirty="0">
                  <a:solidFill>
                    <a:schemeClr val="bg1"/>
                  </a:solidFill>
                  <a:effectLst>
                    <a:innerShdw blurRad="63500" dist="50800" dir="10800000">
                      <a:prstClr val="black">
                        <a:alpha val="50000"/>
                      </a:prstClr>
                    </a:innerShdw>
                  </a:effectLst>
                  <a:latin typeface="Arial" pitchFamily="34" charset="0"/>
                  <a:ea typeface="+mn-ea"/>
                  <a:cs typeface="Arial" pitchFamily="34" charset="0"/>
                </a:rPr>
                <a:t>C</a:t>
              </a:r>
              <a:endParaRPr lang="zh-CN" altLang="en-US" sz="9600" dirty="0">
                <a:solidFill>
                  <a:schemeClr val="bg1"/>
                </a:solidFill>
                <a:effectLst>
                  <a:innerShdw blurRad="63500" dist="50800" dir="10800000">
                    <a:prstClr val="black">
                      <a:alpha val="50000"/>
                    </a:prstClr>
                  </a:innerShdw>
                </a:effectLst>
                <a:latin typeface="Arial" pitchFamily="34" charset="0"/>
                <a:ea typeface="+mn-ea"/>
                <a:cs typeface="Arial" pitchFamily="34" charset="0"/>
              </a:endParaRPr>
            </a:p>
          </p:txBody>
        </p:sp>
      </p:grpSp>
      <p:grpSp>
        <p:nvGrpSpPr>
          <p:cNvPr id="84" name="组合 7"/>
          <p:cNvGrpSpPr>
            <a:grpSpLocks/>
          </p:cNvGrpSpPr>
          <p:nvPr/>
        </p:nvGrpSpPr>
        <p:grpSpPr bwMode="auto">
          <a:xfrm>
            <a:off x="3835400" y="2015067"/>
            <a:ext cx="63500" cy="2144184"/>
            <a:chOff x="6966170" y="1570075"/>
            <a:chExt cx="63500" cy="2204256"/>
          </a:xfrm>
        </p:grpSpPr>
        <p:cxnSp>
          <p:nvCxnSpPr>
            <p:cNvPr id="85" name="直接连接符 84"/>
            <p:cNvCxnSpPr/>
            <p:nvPr/>
          </p:nvCxnSpPr>
          <p:spPr bwMode="auto">
            <a:xfrm>
              <a:off x="6966170" y="1570075"/>
              <a:ext cx="0" cy="2204256"/>
            </a:xfrm>
            <a:prstGeom prst="line">
              <a:avLst/>
            </a:prstGeom>
            <a:noFill/>
            <a:ln w="38100" cap="flat" cmpd="sng" algn="ctr">
              <a:solidFill>
                <a:schemeClr val="tx1">
                  <a:lumMod val="75000"/>
                  <a:lumOff val="25000"/>
                </a:schemeClr>
              </a:solidFill>
              <a:prstDash val="solid"/>
              <a:round/>
              <a:headEnd type="none" w="med" len="med"/>
              <a:tailEnd type="none" w="med" len="med"/>
            </a:ln>
            <a:effectLst/>
          </p:spPr>
        </p:cxnSp>
        <p:cxnSp>
          <p:nvCxnSpPr>
            <p:cNvPr id="86" name="直接连接符 85"/>
            <p:cNvCxnSpPr/>
            <p:nvPr/>
          </p:nvCxnSpPr>
          <p:spPr bwMode="auto">
            <a:xfrm>
              <a:off x="7029670" y="1570075"/>
              <a:ext cx="0" cy="2195552"/>
            </a:xfrm>
            <a:prstGeom prst="line">
              <a:avLst/>
            </a:prstGeom>
            <a:noFill/>
            <a:ln w="3175" cap="flat" cmpd="sng" algn="ctr">
              <a:solidFill>
                <a:schemeClr val="tx1">
                  <a:lumMod val="85000"/>
                  <a:lumOff val="15000"/>
                </a:schemeClr>
              </a:solidFill>
              <a:prstDash val="solid"/>
              <a:round/>
              <a:headEnd type="none" w="med" len="med"/>
              <a:tailEnd type="none" w="med" len="med"/>
            </a:ln>
            <a:effectLst/>
          </p:spPr>
        </p:cxnSp>
      </p:grpSp>
      <p:grpSp>
        <p:nvGrpSpPr>
          <p:cNvPr id="87" name="组合 10"/>
          <p:cNvGrpSpPr>
            <a:grpSpLocks/>
          </p:cNvGrpSpPr>
          <p:nvPr/>
        </p:nvGrpSpPr>
        <p:grpSpPr bwMode="auto">
          <a:xfrm>
            <a:off x="4124326" y="1972735"/>
            <a:ext cx="4073525" cy="658284"/>
            <a:chOff x="4181203" y="1479950"/>
            <a:chExt cx="4074491" cy="493279"/>
          </a:xfrm>
        </p:grpSpPr>
        <p:sp>
          <p:nvSpPr>
            <p:cNvPr id="88" name="矩形 87"/>
            <p:cNvSpPr/>
            <p:nvPr/>
          </p:nvSpPr>
          <p:spPr bwMode="auto">
            <a:xfrm>
              <a:off x="4181203" y="1522775"/>
              <a:ext cx="4074491" cy="450454"/>
            </a:xfrm>
            <a:prstGeom prst="rect">
              <a:avLst/>
            </a:prstGeom>
            <a:solidFill>
              <a:srgbClr val="C00000"/>
            </a:solidFill>
            <a:ln w="6350" algn="ctr">
              <a:noFill/>
              <a:miter lim="800000"/>
              <a:headEnd/>
              <a:tailEnd/>
            </a:ln>
            <a:effectLst>
              <a:outerShdw blurRad="50800" dist="38100" dir="2700000" algn="tl" rotWithShape="0">
                <a:prstClr val="black">
                  <a:alpha val="40000"/>
                </a:prstClr>
              </a:out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89" name="椭圆 88"/>
            <p:cNvSpPr/>
            <p:nvPr/>
          </p:nvSpPr>
          <p:spPr bwMode="auto">
            <a:xfrm>
              <a:off x="4305301" y="1565376"/>
              <a:ext cx="379573" cy="379573"/>
            </a:xfrm>
            <a:prstGeom prst="ellipse">
              <a:avLst/>
            </a:prstGeom>
            <a:solidFill>
              <a:schemeClr val="bg1"/>
            </a:solidFill>
            <a:ln w="6350" algn="ctr">
              <a:noFill/>
              <a:miter lim="800000"/>
              <a:headEnd/>
              <a:tailEnd/>
            </a:ln>
            <a:effectLst>
              <a:innerShdw blurRad="63500" dist="50800" dir="13500000">
                <a:prstClr val="black">
                  <a:alpha val="50000"/>
                </a:prstClr>
              </a:inn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90" name="矩形 89"/>
            <p:cNvSpPr/>
            <p:nvPr/>
          </p:nvSpPr>
          <p:spPr>
            <a:xfrm>
              <a:off x="4216136" y="1479950"/>
              <a:ext cx="601806" cy="415134"/>
            </a:xfrm>
            <a:prstGeom prst="rect">
              <a:avLst/>
            </a:prstGeom>
          </p:spPr>
          <p:txBody>
            <a:bodyPr>
              <a:spAutoFit/>
            </a:bodyPr>
            <a:lstStyle/>
            <a:p>
              <a:pPr algn="ctr" fontAlgn="auto">
                <a:lnSpc>
                  <a:spcPct val="150000"/>
                </a:lnSpc>
                <a:spcBef>
                  <a:spcPts val="0"/>
                </a:spcBef>
                <a:spcAft>
                  <a:spcPts val="0"/>
                </a:spcAft>
                <a:defRPr/>
              </a:pPr>
              <a:r>
                <a:rPr lang="en-US" altLang="zh-CN" sz="2000" spc="300" dirty="0">
                  <a:solidFill>
                    <a:schemeClr val="tx1">
                      <a:lumMod val="85000"/>
                      <a:lumOff val="15000"/>
                    </a:schemeClr>
                  </a:solidFill>
                  <a:latin typeface="微软雅黑" pitchFamily="34" charset="-122"/>
                  <a:ea typeface="微软雅黑" pitchFamily="34" charset="-122"/>
                </a:rPr>
                <a:t>1</a:t>
              </a:r>
            </a:p>
          </p:txBody>
        </p:sp>
        <p:sp>
          <p:nvSpPr>
            <p:cNvPr id="91" name="TextBox 90"/>
            <p:cNvSpPr txBox="1"/>
            <p:nvPr/>
          </p:nvSpPr>
          <p:spPr bwMode="auto">
            <a:xfrm>
              <a:off x="5318123" y="1609623"/>
              <a:ext cx="1800920" cy="276756"/>
            </a:xfrm>
            <a:prstGeom prst="rect">
              <a:avLst/>
            </a:prstGeom>
            <a:noFill/>
          </p:spPr>
          <p:txBody>
            <a:bodyPr wrap="none">
              <a:spAutoFit/>
            </a:bodyPr>
            <a:lstStyle/>
            <a:p>
              <a:pPr fontAlgn="auto">
                <a:spcBef>
                  <a:spcPts val="0"/>
                </a:spcBef>
                <a:spcAft>
                  <a:spcPts val="0"/>
                </a:spcAft>
                <a:defRPr/>
              </a:pPr>
              <a:r>
                <a:rPr lang="zh-CN" altLang="en-US"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什么是中国梦</a:t>
              </a:r>
            </a:p>
          </p:txBody>
        </p:sp>
      </p:grpSp>
      <p:grpSp>
        <p:nvGrpSpPr>
          <p:cNvPr id="92" name="组合 15"/>
          <p:cNvGrpSpPr>
            <a:grpSpLocks/>
          </p:cNvGrpSpPr>
          <p:nvPr/>
        </p:nvGrpSpPr>
        <p:grpSpPr bwMode="auto">
          <a:xfrm>
            <a:off x="4124326" y="2747436"/>
            <a:ext cx="4073525" cy="658284"/>
            <a:chOff x="4181203" y="2060522"/>
            <a:chExt cx="4074491" cy="493279"/>
          </a:xfrm>
          <a:solidFill>
            <a:schemeClr val="bg1">
              <a:lumMod val="85000"/>
            </a:schemeClr>
          </a:solidFill>
        </p:grpSpPr>
        <p:sp>
          <p:nvSpPr>
            <p:cNvPr id="93" name="矩形 92"/>
            <p:cNvSpPr/>
            <p:nvPr/>
          </p:nvSpPr>
          <p:spPr bwMode="auto">
            <a:xfrm>
              <a:off x="4181203" y="2103347"/>
              <a:ext cx="4074491" cy="450454"/>
            </a:xfrm>
            <a:prstGeom prst="rect">
              <a:avLst/>
            </a:prstGeom>
            <a:grpFill/>
            <a:ln w="6350" algn="ctr">
              <a:noFill/>
              <a:miter lim="800000"/>
              <a:headEnd/>
              <a:tailEnd/>
            </a:ln>
            <a:effectLst>
              <a:outerShdw blurRad="50800" dist="38100" dir="2700000" algn="tl" rotWithShape="0">
                <a:prstClr val="black">
                  <a:alpha val="40000"/>
                </a:prstClr>
              </a:out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94" name="椭圆 93"/>
            <p:cNvSpPr/>
            <p:nvPr/>
          </p:nvSpPr>
          <p:spPr bwMode="auto">
            <a:xfrm>
              <a:off x="4305301" y="2145948"/>
              <a:ext cx="379573" cy="379573"/>
            </a:xfrm>
            <a:prstGeom prst="ellipse">
              <a:avLst/>
            </a:prstGeom>
            <a:grpFill/>
            <a:ln w="6350" algn="ctr">
              <a:noFill/>
              <a:miter lim="800000"/>
              <a:headEnd/>
              <a:tailEnd/>
            </a:ln>
            <a:effectLst>
              <a:innerShdw blurRad="63500" dist="50800" dir="13500000">
                <a:prstClr val="black">
                  <a:alpha val="50000"/>
                </a:prstClr>
              </a:inn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95" name="矩形 94"/>
            <p:cNvSpPr/>
            <p:nvPr/>
          </p:nvSpPr>
          <p:spPr>
            <a:xfrm>
              <a:off x="4216136" y="2060522"/>
              <a:ext cx="601806" cy="415134"/>
            </a:xfrm>
            <a:prstGeom prst="rect">
              <a:avLst/>
            </a:prstGeom>
            <a:grpFill/>
          </p:spPr>
          <p:txBody>
            <a:bodyPr>
              <a:spAutoFit/>
            </a:bodyPr>
            <a:lstStyle/>
            <a:p>
              <a:pPr algn="ctr" fontAlgn="auto">
                <a:lnSpc>
                  <a:spcPct val="150000"/>
                </a:lnSpc>
                <a:spcBef>
                  <a:spcPts val="0"/>
                </a:spcBef>
                <a:spcAft>
                  <a:spcPts val="0"/>
                </a:spcAft>
                <a:defRPr/>
              </a:pPr>
              <a:r>
                <a:rPr lang="en-US" altLang="zh-CN" sz="2000" spc="300" dirty="0">
                  <a:solidFill>
                    <a:schemeClr val="tx1">
                      <a:lumMod val="85000"/>
                      <a:lumOff val="15000"/>
                    </a:schemeClr>
                  </a:solidFill>
                  <a:latin typeface="微软雅黑" pitchFamily="34" charset="-122"/>
                  <a:ea typeface="微软雅黑" pitchFamily="34" charset="-122"/>
                </a:rPr>
                <a:t>2</a:t>
              </a:r>
            </a:p>
          </p:txBody>
        </p:sp>
        <p:sp>
          <p:nvSpPr>
            <p:cNvPr id="96" name="TextBox 95"/>
            <p:cNvSpPr txBox="1"/>
            <p:nvPr/>
          </p:nvSpPr>
          <p:spPr bwMode="auto">
            <a:xfrm>
              <a:off x="5318123" y="2173539"/>
              <a:ext cx="1800920" cy="276756"/>
            </a:xfrm>
            <a:prstGeom prst="rect">
              <a:avLst/>
            </a:prstGeom>
            <a:grpFill/>
          </p:spPr>
          <p:txBody>
            <a:bodyPr wrap="none">
              <a:spAutoFit/>
            </a:bodyPr>
            <a:lstStyle/>
            <a:p>
              <a:pPr fontAlgn="auto">
                <a:spcBef>
                  <a:spcPts val="0"/>
                </a:spcBef>
                <a:spcAft>
                  <a:spcPts val="0"/>
                </a:spcAft>
                <a:defRPr/>
              </a:pPr>
              <a:r>
                <a:rPr lang="zh-CN" altLang="en-US"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中国梦是什么</a:t>
              </a:r>
            </a:p>
          </p:txBody>
        </p:sp>
      </p:grpSp>
      <p:grpSp>
        <p:nvGrpSpPr>
          <p:cNvPr id="97" name="组合 20"/>
          <p:cNvGrpSpPr>
            <a:grpSpLocks/>
          </p:cNvGrpSpPr>
          <p:nvPr/>
        </p:nvGrpSpPr>
        <p:grpSpPr bwMode="auto">
          <a:xfrm>
            <a:off x="4124326" y="3503084"/>
            <a:ext cx="4073525" cy="656167"/>
            <a:chOff x="4181203" y="2626579"/>
            <a:chExt cx="4074491" cy="493260"/>
          </a:xfrm>
          <a:solidFill>
            <a:schemeClr val="bg1">
              <a:lumMod val="85000"/>
            </a:schemeClr>
          </a:solidFill>
        </p:grpSpPr>
        <p:sp>
          <p:nvSpPr>
            <p:cNvPr id="98" name="矩形 97"/>
            <p:cNvSpPr/>
            <p:nvPr/>
          </p:nvSpPr>
          <p:spPr bwMode="auto">
            <a:xfrm>
              <a:off x="4181203" y="2669540"/>
              <a:ext cx="4074491" cy="450299"/>
            </a:xfrm>
            <a:prstGeom prst="rect">
              <a:avLst/>
            </a:prstGeom>
            <a:grpFill/>
            <a:ln w="6350" algn="ctr">
              <a:noFill/>
              <a:miter lim="800000"/>
              <a:headEnd/>
              <a:tailEnd/>
            </a:ln>
            <a:effectLst>
              <a:outerShdw blurRad="50800" dist="38100" dir="2700000" algn="tl" rotWithShape="0">
                <a:prstClr val="black">
                  <a:alpha val="40000"/>
                </a:prstClr>
              </a:out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99" name="椭圆 98"/>
            <p:cNvSpPr/>
            <p:nvPr/>
          </p:nvSpPr>
          <p:spPr bwMode="auto">
            <a:xfrm>
              <a:off x="4305301" y="2712005"/>
              <a:ext cx="379573" cy="379573"/>
            </a:xfrm>
            <a:prstGeom prst="ellipse">
              <a:avLst/>
            </a:prstGeom>
            <a:grpFill/>
            <a:ln w="6350" algn="ctr">
              <a:noFill/>
              <a:miter lim="800000"/>
              <a:headEnd/>
              <a:tailEnd/>
            </a:ln>
            <a:effectLst>
              <a:innerShdw blurRad="63500" dist="50800" dir="13500000">
                <a:prstClr val="black">
                  <a:alpha val="50000"/>
                </a:prstClr>
              </a:innerShdw>
            </a:effectLst>
          </p:spPr>
          <p:txBody>
            <a:bodyPr lIns="0" tIns="0" rIns="0" bIns="0" anchor="ctr"/>
            <a:lstStyle/>
            <a:p>
              <a:pPr algn="ctr" fontAlgn="auto">
                <a:spcBef>
                  <a:spcPts val="0"/>
                </a:spcBef>
                <a:spcAft>
                  <a:spcPts val="0"/>
                </a:spcAft>
                <a:defRPr/>
              </a:pPr>
              <a:endParaRPr lang="zh-CN" altLang="en-US" sz="1600" dirty="0">
                <a:latin typeface="华文楷体" pitchFamily="2" charset="-122"/>
                <a:ea typeface="华文楷体" pitchFamily="2" charset="-122"/>
              </a:endParaRPr>
            </a:p>
          </p:txBody>
        </p:sp>
        <p:sp>
          <p:nvSpPr>
            <p:cNvPr id="100" name="矩形 99"/>
            <p:cNvSpPr/>
            <p:nvPr/>
          </p:nvSpPr>
          <p:spPr>
            <a:xfrm>
              <a:off x="4216136" y="2626579"/>
              <a:ext cx="601806" cy="416456"/>
            </a:xfrm>
            <a:prstGeom prst="rect">
              <a:avLst/>
            </a:prstGeom>
            <a:grpFill/>
          </p:spPr>
          <p:txBody>
            <a:bodyPr>
              <a:spAutoFit/>
            </a:bodyPr>
            <a:lstStyle/>
            <a:p>
              <a:pPr algn="ctr" fontAlgn="auto">
                <a:lnSpc>
                  <a:spcPct val="150000"/>
                </a:lnSpc>
                <a:spcBef>
                  <a:spcPts val="0"/>
                </a:spcBef>
                <a:spcAft>
                  <a:spcPts val="0"/>
                </a:spcAft>
                <a:defRPr/>
              </a:pPr>
              <a:r>
                <a:rPr lang="en-US" altLang="zh-CN" sz="2000" spc="300" dirty="0">
                  <a:solidFill>
                    <a:schemeClr val="tx1">
                      <a:lumMod val="85000"/>
                      <a:lumOff val="15000"/>
                    </a:schemeClr>
                  </a:solidFill>
                  <a:latin typeface="微软雅黑" pitchFamily="34" charset="-122"/>
                  <a:ea typeface="微软雅黑" pitchFamily="34" charset="-122"/>
                </a:rPr>
                <a:t>3</a:t>
              </a:r>
            </a:p>
          </p:txBody>
        </p:sp>
        <p:sp>
          <p:nvSpPr>
            <p:cNvPr id="101" name="TextBox 100"/>
            <p:cNvSpPr txBox="1"/>
            <p:nvPr/>
          </p:nvSpPr>
          <p:spPr bwMode="auto">
            <a:xfrm>
              <a:off x="5318123" y="2755870"/>
              <a:ext cx="2070288" cy="277638"/>
            </a:xfrm>
            <a:prstGeom prst="rect">
              <a:avLst/>
            </a:prstGeom>
            <a:grpFill/>
          </p:spPr>
          <p:txBody>
            <a:bodyPr wrap="none">
              <a:spAutoFit/>
            </a:bodyPr>
            <a:lstStyle/>
            <a:p>
              <a:pPr fontAlgn="auto">
                <a:spcBef>
                  <a:spcPts val="0"/>
                </a:spcBef>
                <a:spcAft>
                  <a:spcPts val="0"/>
                </a:spcAft>
                <a:defRPr/>
              </a:pPr>
              <a:r>
                <a:rPr lang="zh-CN" altLang="en-US" b="1" spc="300"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怎么实现中国梦</a:t>
              </a:r>
            </a:p>
          </p:txBody>
        </p:sp>
      </p:grpSp>
    </p:spTree>
    <p:extLst>
      <p:ext uri="{BB962C8B-B14F-4D97-AF65-F5344CB8AC3E}">
        <p14:creationId xmlns:p14="http://schemas.microsoft.com/office/powerpoint/2010/main" val="244570788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71438" y="-12699"/>
            <a:ext cx="9196388" cy="6870700"/>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4" name="组合 73"/>
          <p:cNvGrpSpPr>
            <a:grpSpLocks/>
          </p:cNvGrpSpPr>
          <p:nvPr/>
        </p:nvGrpSpPr>
        <p:grpSpPr bwMode="auto">
          <a:xfrm>
            <a:off x="-71438" y="6585910"/>
            <a:ext cx="9199663" cy="283172"/>
            <a:chOff x="-29028" y="830238"/>
            <a:chExt cx="9171442" cy="421382"/>
          </a:xfrm>
        </p:grpSpPr>
        <p:cxnSp>
          <p:nvCxnSpPr>
            <p:cNvPr id="75" name="直接连接符 74"/>
            <p:cNvCxnSpPr/>
            <p:nvPr/>
          </p:nvCxnSpPr>
          <p:spPr>
            <a:xfrm>
              <a:off x="-19503" y="830238"/>
              <a:ext cx="914445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9028" y="858860"/>
              <a:ext cx="9171442" cy="392760"/>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273" y="1268760"/>
            <a:ext cx="2880319" cy="40377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TextBox 2"/>
          <p:cNvSpPr txBox="1"/>
          <p:nvPr/>
        </p:nvSpPr>
        <p:spPr>
          <a:xfrm>
            <a:off x="1763688" y="2389440"/>
            <a:ext cx="6141598" cy="1569660"/>
          </a:xfrm>
          <a:prstGeom prst="rect">
            <a:avLst/>
          </a:prstGeom>
          <a:noFill/>
        </p:spPr>
        <p:txBody>
          <a:bodyPr wrap="square" rtlCol="0">
            <a:spAutoFit/>
          </a:bodyPr>
          <a:lstStyle/>
          <a:p>
            <a:r>
              <a:rPr lang="zh-CN" altLang="en-US" sz="2400" dirty="0" smtClean="0">
                <a:solidFill>
                  <a:schemeClr val="tx2">
                    <a:lumMod val="50000"/>
                  </a:schemeClr>
                </a:solidFill>
                <a:latin typeface="微软雅黑" panose="020B0503020204020204" pitchFamily="34" charset="-122"/>
                <a:ea typeface="微软雅黑" panose="020B0503020204020204" pitchFamily="34" charset="-122"/>
              </a:rPr>
              <a:t>   </a:t>
            </a:r>
            <a:r>
              <a:rPr lang="zh-CN" altLang="en-US" sz="4800" dirty="0" smtClean="0">
                <a:solidFill>
                  <a:srgbClr val="C00000"/>
                </a:solidFill>
                <a:latin typeface="方正超粗黑简体" panose="03000509000000000000" pitchFamily="65" charset="-122"/>
                <a:ea typeface="方正超粗黑简体" panose="03000509000000000000" pitchFamily="65" charset="-122"/>
              </a:rPr>
              <a:t>中国梦</a:t>
            </a:r>
            <a:r>
              <a:rPr lang="zh-CN" altLang="en-US" sz="2400" dirty="0">
                <a:solidFill>
                  <a:schemeClr val="tx2">
                    <a:lumMod val="50000"/>
                  </a:schemeClr>
                </a:solidFill>
                <a:latin typeface="微软雅黑" panose="020B0503020204020204" pitchFamily="34" charset="-122"/>
                <a:ea typeface="微软雅黑" panose="020B0503020204020204" pitchFamily="34" charset="-122"/>
              </a:rPr>
              <a:t>的</a:t>
            </a:r>
            <a:r>
              <a:rPr lang="zh-CN" altLang="en-US" sz="2400" dirty="0" smtClean="0">
                <a:solidFill>
                  <a:schemeClr val="tx2">
                    <a:lumMod val="50000"/>
                  </a:schemeClr>
                </a:solidFill>
                <a:latin typeface="微软雅黑" panose="020B0503020204020204" pitchFamily="34" charset="-122"/>
                <a:ea typeface="微软雅黑" panose="020B0503020204020204" pitchFamily="34" charset="-122"/>
              </a:rPr>
              <a:t>提出是在去年，</a:t>
            </a:r>
            <a:endParaRPr lang="en-US" altLang="zh-CN" sz="2400" dirty="0" smtClean="0">
              <a:solidFill>
                <a:schemeClr val="tx2">
                  <a:lumMod val="50000"/>
                </a:schemeClr>
              </a:solidFill>
              <a:latin typeface="微软雅黑" panose="020B0503020204020204" pitchFamily="34" charset="-122"/>
              <a:ea typeface="微软雅黑" panose="020B0503020204020204" pitchFamily="34" charset="-122"/>
            </a:endParaRPr>
          </a:p>
          <a:p>
            <a:endParaRPr lang="en-US" altLang="zh-CN" sz="2400" dirty="0">
              <a:solidFill>
                <a:schemeClr val="tx2">
                  <a:lumMod val="50000"/>
                </a:schemeClr>
              </a:solidFill>
              <a:latin typeface="微软雅黑" panose="020B0503020204020204" pitchFamily="34" charset="-122"/>
              <a:ea typeface="微软雅黑" panose="020B0503020204020204" pitchFamily="34" charset="-122"/>
            </a:endParaRPr>
          </a:p>
          <a:p>
            <a:r>
              <a:rPr lang="zh-CN" altLang="en-US" sz="2400" dirty="0" smtClean="0">
                <a:solidFill>
                  <a:schemeClr val="tx2">
                    <a:lumMod val="50000"/>
                  </a:schemeClr>
                </a:solidFill>
                <a:latin typeface="微软雅黑" panose="020B0503020204020204" pitchFamily="34" charset="-122"/>
                <a:ea typeface="微软雅黑" panose="020B0503020204020204" pitchFamily="34" charset="-122"/>
              </a:rPr>
              <a:t>                                 十八大刚刚结束</a:t>
            </a:r>
            <a:endParaRPr lang="zh-CN" altLang="en-US" sz="2400" dirty="0">
              <a:solidFill>
                <a:schemeClr val="tx2">
                  <a:lumMod val="50000"/>
                </a:schemeClr>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6141090" y="2389440"/>
            <a:ext cx="1380829" cy="1077218"/>
          </a:xfrm>
          <a:prstGeom prst="rect">
            <a:avLst/>
          </a:prstGeom>
          <a:noFill/>
        </p:spPr>
        <p:txBody>
          <a:bodyPr wrap="square" rtlCol="0">
            <a:spAutoFit/>
          </a:bodyPr>
          <a:lstStyle/>
          <a:p>
            <a:r>
              <a:rPr lang="en-US" altLang="zh-CN" sz="3200" b="1" dirty="0">
                <a:solidFill>
                  <a:srgbClr val="FB7F03"/>
                </a:solidFill>
                <a:latin typeface="方正超粗黑简体" panose="03000509000000000000" pitchFamily="65" charset="-122"/>
                <a:ea typeface="方正超粗黑简体" panose="03000509000000000000" pitchFamily="65" charset="-122"/>
              </a:rPr>
              <a:t>11</a:t>
            </a:r>
            <a:r>
              <a:rPr lang="zh-CN" altLang="en-US" sz="3200" b="1" dirty="0">
                <a:solidFill>
                  <a:srgbClr val="FB7F03"/>
                </a:solidFill>
                <a:latin typeface="方正超粗黑简体" panose="03000509000000000000" pitchFamily="65" charset="-122"/>
                <a:ea typeface="方正超粗黑简体" panose="03000509000000000000" pitchFamily="65" charset="-122"/>
              </a:rPr>
              <a:t>月</a:t>
            </a:r>
            <a:r>
              <a:rPr lang="en-US" altLang="zh-CN" sz="3200" b="1" dirty="0">
                <a:solidFill>
                  <a:srgbClr val="FB7F03"/>
                </a:solidFill>
                <a:latin typeface="方正超粗黑简体" panose="03000509000000000000" pitchFamily="65" charset="-122"/>
                <a:ea typeface="方正超粗黑简体" panose="03000509000000000000" pitchFamily="65" charset="-122"/>
              </a:rPr>
              <a:t>29</a:t>
            </a:r>
            <a:r>
              <a:rPr lang="zh-CN" altLang="en-US" sz="3200" b="1" dirty="0">
                <a:solidFill>
                  <a:srgbClr val="FB7F03"/>
                </a:solidFill>
                <a:latin typeface="方正超粗黑简体" panose="03000509000000000000" pitchFamily="65" charset="-122"/>
                <a:ea typeface="方正超粗黑简体" panose="03000509000000000000" pitchFamily="65" charset="-122"/>
              </a:rPr>
              <a:t>日</a:t>
            </a:r>
            <a:endParaRPr lang="zh-CN" altLang="en-US" sz="3600" b="1" dirty="0">
              <a:solidFill>
                <a:srgbClr val="FB7F03"/>
              </a:solidFill>
              <a:latin typeface="方正超粗黑简体" panose="03000509000000000000" pitchFamily="65" charset="-122"/>
              <a:ea typeface="方正超粗黑简体" panose="03000509000000000000" pitchFamily="65" charset="-122"/>
            </a:endParaRPr>
          </a:p>
        </p:txBody>
      </p:sp>
      <p:sp>
        <p:nvSpPr>
          <p:cNvPr id="7" name="TextBox 6"/>
          <p:cNvSpPr txBox="1"/>
          <p:nvPr/>
        </p:nvSpPr>
        <p:spPr>
          <a:xfrm>
            <a:off x="4395766" y="2399342"/>
            <a:ext cx="4068452" cy="1569660"/>
          </a:xfrm>
          <a:prstGeom prst="rect">
            <a:avLst/>
          </a:prstGeom>
          <a:noFill/>
          <a:ln>
            <a:noFill/>
            <a:prstDash val="dashDot"/>
          </a:ln>
        </p:spPr>
        <p:txBody>
          <a:bodyPr wrap="square" rtlCol="0">
            <a:spAutoFit/>
          </a:bodyPr>
          <a:lstStyle/>
          <a:p>
            <a:r>
              <a:rPr lang="en-US" altLang="zh-CN" sz="2400" dirty="0" smtClean="0">
                <a:solidFill>
                  <a:schemeClr val="tx2">
                    <a:lumMod val="50000"/>
                  </a:schemeClr>
                </a:solidFill>
                <a:latin typeface="微软雅黑" panose="020B0503020204020204" pitchFamily="34" charset="-122"/>
                <a:ea typeface="微软雅黑" panose="020B0503020204020204" pitchFamily="34" charset="-122"/>
              </a:rPr>
              <a:t>“</a:t>
            </a:r>
            <a:r>
              <a:rPr lang="zh-CN" altLang="en-US" sz="2400" dirty="0" smtClean="0">
                <a:solidFill>
                  <a:schemeClr val="tx2">
                    <a:lumMod val="50000"/>
                  </a:schemeClr>
                </a:solidFill>
                <a:latin typeface="微软雅黑" panose="020B0503020204020204" pitchFamily="34" charset="-122"/>
                <a:ea typeface="微软雅黑" panose="020B0503020204020204" pitchFamily="34" charset="-122"/>
              </a:rPr>
              <a:t>现在大家都在讨论中国梦，我认为实现中华民族的伟大复兴，就是中华民族近代以来最伟大的梦想”</a:t>
            </a:r>
            <a:endParaRPr lang="zh-CN" altLang="en-US" sz="2400" dirty="0">
              <a:solidFill>
                <a:schemeClr val="tx2">
                  <a:lumMod val="50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197744" y="2156707"/>
            <a:ext cx="4464496" cy="2054930"/>
          </a:xfrm>
          <a:prstGeom prst="rect">
            <a:avLst/>
          </a:prstGeom>
          <a:noFill/>
          <a:ln>
            <a:solidFill>
              <a:schemeClr val="tx1"/>
            </a:solidFill>
            <a:prstDash val="dashDot"/>
          </a:ln>
        </p:spPr>
        <p:txBody>
          <a:bodyPr wrap="square" rtlCol="0">
            <a:spAutoFit/>
          </a:bodyPr>
          <a:lstStyle/>
          <a:p>
            <a:endParaRPr lang="zh-CN" altLang="en-US" dirty="0"/>
          </a:p>
        </p:txBody>
      </p:sp>
    </p:spTree>
    <p:extLst>
      <p:ext uri="{BB962C8B-B14F-4D97-AF65-F5344CB8AC3E}">
        <p14:creationId xmlns:p14="http://schemas.microsoft.com/office/powerpoint/2010/main" val="221349293"/>
      </p:ext>
    </p:extLst>
  </p:cSld>
  <p:clrMapOvr>
    <a:masterClrMapping/>
  </p:clrMapOvr>
  <mc:AlternateContent xmlns:mc="http://schemas.openxmlformats.org/markup-compatibility/2006" xmlns:p14="http://schemas.microsoft.com/office/powerpoint/2010/main">
    <mc:Choice Requires="p14">
      <p:transition spd="med" p14:dur="600">
        <p:push dir="r"/>
      </p:transition>
    </mc:Choice>
    <mc:Fallback xmlns="">
      <p:transition spd="med">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8" fill="hold" grpId="1" nodeType="clickEffect">
                                  <p:stCondLst>
                                    <p:cond delay="0"/>
                                  </p:stCondLst>
                                  <p:childTnLst>
                                    <p:anim calcmode="lin" valueType="num">
                                      <p:cBhvr additive="base">
                                        <p:cTn id="11" dur="500"/>
                                        <p:tgtEl>
                                          <p:spTgt spid="5"/>
                                        </p:tgtEl>
                                        <p:attrNameLst>
                                          <p:attrName>ppt_x</p:attrName>
                                        </p:attrNameLst>
                                      </p:cBhvr>
                                      <p:tavLst>
                                        <p:tav tm="0">
                                          <p:val>
                                            <p:strVal val="ppt_x"/>
                                          </p:val>
                                        </p:tav>
                                        <p:tav tm="100000">
                                          <p:val>
                                            <p:strVal val="0-ppt_w/2"/>
                                          </p:val>
                                        </p:tav>
                                      </p:tavLst>
                                    </p:anim>
                                    <p:anim calcmode="lin" valueType="num">
                                      <p:cBhvr additive="base">
                                        <p:cTn id="12" dur="500"/>
                                        <p:tgtEl>
                                          <p:spTgt spid="5"/>
                                        </p:tgtEl>
                                        <p:attrNameLst>
                                          <p:attrName>ppt_y</p:attrName>
                                        </p:attrNameLst>
                                      </p:cBhvr>
                                      <p:tavLst>
                                        <p:tav tm="0">
                                          <p:val>
                                            <p:strVal val="ppt_y"/>
                                          </p:val>
                                        </p:tav>
                                        <p:tav tm="100000">
                                          <p:val>
                                            <p:strVal val="ppt_y"/>
                                          </p:val>
                                        </p:tav>
                                      </p:tavLst>
                                    </p:anim>
                                    <p:set>
                                      <p:cBhvr>
                                        <p:cTn id="13" dur="1" fill="hold">
                                          <p:stCondLst>
                                            <p:cond delay="499"/>
                                          </p:stCondLst>
                                        </p:cTn>
                                        <p:tgtEl>
                                          <p:spTgt spid="5"/>
                                        </p:tgtEl>
                                        <p:attrNameLst>
                                          <p:attrName>style.visibility</p:attrName>
                                        </p:attrNameLst>
                                      </p:cBhvr>
                                      <p:to>
                                        <p:strVal val="hidden"/>
                                      </p:to>
                                    </p:set>
                                  </p:childTnLst>
                                </p:cTn>
                              </p:par>
                              <p:par>
                                <p:cTn id="14" presetID="2" presetClass="exit" presetSubtype="2" fill="hold" grpId="0" nodeType="withEffect">
                                  <p:stCondLst>
                                    <p:cond delay="0"/>
                                  </p:stCondLst>
                                  <p:childTnLst>
                                    <p:anim calcmode="lin" valueType="num">
                                      <p:cBhvr additive="base">
                                        <p:cTn id="15" dur="500"/>
                                        <p:tgtEl>
                                          <p:spTgt spid="3"/>
                                        </p:tgtEl>
                                        <p:attrNameLst>
                                          <p:attrName>ppt_x</p:attrName>
                                        </p:attrNameLst>
                                      </p:cBhvr>
                                      <p:tavLst>
                                        <p:tav tm="0">
                                          <p:val>
                                            <p:strVal val="ppt_x"/>
                                          </p:val>
                                        </p:tav>
                                        <p:tav tm="100000">
                                          <p:val>
                                            <p:strVal val="1+ppt_w/2"/>
                                          </p:val>
                                        </p:tav>
                                      </p:tavLst>
                                    </p:anim>
                                    <p:anim calcmode="lin" valueType="num">
                                      <p:cBhvr additive="base">
                                        <p:cTn id="16" dur="500"/>
                                        <p:tgtEl>
                                          <p:spTgt spid="3"/>
                                        </p:tgtEl>
                                        <p:attrNameLst>
                                          <p:attrName>ppt_y</p:attrName>
                                        </p:attrNameLst>
                                      </p:cBhvr>
                                      <p:tavLst>
                                        <p:tav tm="0">
                                          <p:val>
                                            <p:strVal val="ppt_y"/>
                                          </p:val>
                                        </p:tav>
                                        <p:tav tm="100000">
                                          <p:val>
                                            <p:strVal val="ppt_y"/>
                                          </p:val>
                                        </p:tav>
                                      </p:tavLst>
                                    </p:anim>
                                    <p:set>
                                      <p:cBhvr>
                                        <p:cTn id="17" dur="1" fill="hold">
                                          <p:stCondLst>
                                            <p:cond delay="499"/>
                                          </p:stCondLst>
                                        </p:cTn>
                                        <p:tgtEl>
                                          <p:spTgt spid="3"/>
                                        </p:tgtEl>
                                        <p:attrNameLst>
                                          <p:attrName>style.visibility</p:attrName>
                                        </p:attrNameLst>
                                      </p:cBhvr>
                                      <p:to>
                                        <p:strVal val="hidden"/>
                                      </p:to>
                                    </p:set>
                                  </p:childTnLst>
                                </p:cTn>
                              </p:par>
                              <p:par>
                                <p:cTn id="18" presetID="42"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750"/>
                                        <p:tgtEl>
                                          <p:spTgt spid="2"/>
                                        </p:tgtEl>
                                      </p:cBhvr>
                                    </p:animEffect>
                                    <p:anim calcmode="lin" valueType="num">
                                      <p:cBhvr>
                                        <p:cTn id="21" dur="750" fill="hold"/>
                                        <p:tgtEl>
                                          <p:spTgt spid="2"/>
                                        </p:tgtEl>
                                        <p:attrNameLst>
                                          <p:attrName>ppt_x</p:attrName>
                                        </p:attrNameLst>
                                      </p:cBhvr>
                                      <p:tavLst>
                                        <p:tav tm="0">
                                          <p:val>
                                            <p:strVal val="#ppt_x"/>
                                          </p:val>
                                        </p:tav>
                                        <p:tav tm="100000">
                                          <p:val>
                                            <p:strVal val="#ppt_x"/>
                                          </p:val>
                                        </p:tav>
                                      </p:tavLst>
                                    </p:anim>
                                    <p:anim calcmode="lin" valueType="num">
                                      <p:cBhvr>
                                        <p:cTn id="22" dur="750" fill="hold"/>
                                        <p:tgtEl>
                                          <p:spTgt spid="2"/>
                                        </p:tgtEl>
                                        <p:attrNameLst>
                                          <p:attrName>ppt_y</p:attrName>
                                        </p:attrNameLst>
                                      </p:cBhvr>
                                      <p:tavLst>
                                        <p:tav tm="0">
                                          <p:val>
                                            <p:strVal val="#ppt_y+.1"/>
                                          </p:val>
                                        </p:tav>
                                        <p:tav tm="100000">
                                          <p:val>
                                            <p:strVal val="#ppt_y"/>
                                          </p:val>
                                        </p:tav>
                                      </p:tavLst>
                                    </p:anim>
                                  </p:childTnLst>
                                </p:cTn>
                              </p:par>
                              <p:par>
                                <p:cTn id="23" presetID="22" presetClass="entr" presetSubtype="4"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750"/>
                            </p:stCondLst>
                            <p:childTnLst>
                              <p:par>
                                <p:cTn id="27" presetID="10"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5" grpId="1"/>
      <p:bldP spid="7" grpId="0"/>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71438" y="-12699"/>
            <a:ext cx="9196388" cy="6870700"/>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4" name="组合 73"/>
          <p:cNvGrpSpPr>
            <a:grpSpLocks/>
          </p:cNvGrpSpPr>
          <p:nvPr/>
        </p:nvGrpSpPr>
        <p:grpSpPr bwMode="auto">
          <a:xfrm>
            <a:off x="-42031" y="3120061"/>
            <a:ext cx="9199663" cy="1077025"/>
            <a:chOff x="-29028" y="830238"/>
            <a:chExt cx="9171442" cy="421382"/>
          </a:xfrm>
        </p:grpSpPr>
        <p:cxnSp>
          <p:nvCxnSpPr>
            <p:cNvPr id="75" name="直接连接符 74"/>
            <p:cNvCxnSpPr/>
            <p:nvPr/>
          </p:nvCxnSpPr>
          <p:spPr>
            <a:xfrm>
              <a:off x="-19503" y="830238"/>
              <a:ext cx="914445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9028" y="858860"/>
              <a:ext cx="9171442" cy="392760"/>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867284"/>
            <a:ext cx="4032448" cy="4005672"/>
          </a:xfrm>
          <a:prstGeom prst="rect">
            <a:avLst/>
          </a:prstGeom>
        </p:spPr>
      </p:pic>
      <p:sp>
        <p:nvSpPr>
          <p:cNvPr id="9" name="TextBox 8"/>
          <p:cNvSpPr txBox="1"/>
          <p:nvPr/>
        </p:nvSpPr>
        <p:spPr>
          <a:xfrm>
            <a:off x="-93571" y="1463913"/>
            <a:ext cx="2699792" cy="1200329"/>
          </a:xfrm>
          <a:prstGeom prst="rect">
            <a:avLst/>
          </a:prstGeom>
          <a:noFill/>
        </p:spPr>
        <p:txBody>
          <a:bodyPr wrap="square" rtlCol="0">
            <a:spAutoFit/>
          </a:bodyPr>
          <a:lstStyle/>
          <a:p>
            <a:r>
              <a:rPr lang="en-US" altLang="zh-CN" sz="7200" b="1" dirty="0" smtClean="0">
                <a:solidFill>
                  <a:srgbClr val="FB7F03"/>
                </a:solidFill>
                <a:latin typeface="方正超粗黑简体" panose="03000509000000000000" pitchFamily="65" charset="-122"/>
                <a:ea typeface="方正超粗黑简体" panose="03000509000000000000" pitchFamily="65" charset="-122"/>
              </a:rPr>
              <a:t>1840</a:t>
            </a:r>
            <a:endParaRPr lang="zh-CN" altLang="en-US" sz="7200" b="1" dirty="0">
              <a:solidFill>
                <a:srgbClr val="FB7F03"/>
              </a:solidFill>
              <a:latin typeface="方正超粗黑简体" panose="03000509000000000000" pitchFamily="65" charset="-122"/>
              <a:ea typeface="方正超粗黑简体" panose="03000509000000000000" pitchFamily="65" charset="-122"/>
            </a:endParaRPr>
          </a:p>
        </p:txBody>
      </p:sp>
      <p:sp>
        <p:nvSpPr>
          <p:cNvPr id="10" name="TextBox 9"/>
          <p:cNvSpPr txBox="1"/>
          <p:nvPr/>
        </p:nvSpPr>
        <p:spPr>
          <a:xfrm>
            <a:off x="2411760" y="2165024"/>
            <a:ext cx="2592289" cy="400110"/>
          </a:xfrm>
          <a:prstGeom prst="rect">
            <a:avLst/>
          </a:prstGeom>
          <a:noFill/>
        </p:spPr>
        <p:txBody>
          <a:bodyPr wrap="square" rtlCol="0">
            <a:spAutoFit/>
          </a:bodyPr>
          <a:lstStyle/>
          <a:p>
            <a:r>
              <a:rPr lang="zh-CN" altLang="en-US" sz="2000" b="1" dirty="0" smtClean="0">
                <a:solidFill>
                  <a:schemeClr val="tx2">
                    <a:lumMod val="50000"/>
                  </a:schemeClr>
                </a:solidFill>
                <a:latin typeface="微软雅黑" panose="020B0503020204020204" pitchFamily="34" charset="-122"/>
                <a:ea typeface="微软雅黑" panose="020B0503020204020204" pitchFamily="34" charset="-122"/>
              </a:rPr>
              <a:t>鸦片战争的第一声</a:t>
            </a:r>
            <a:endParaRPr lang="zh-CN" altLang="en-US" sz="2000" b="1" dirty="0">
              <a:solidFill>
                <a:schemeClr val="tx2">
                  <a:lumMod val="50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84404" y="971469"/>
            <a:ext cx="697627" cy="400110"/>
          </a:xfrm>
          <a:prstGeom prst="rect">
            <a:avLst/>
          </a:prstGeom>
          <a:noFill/>
        </p:spPr>
        <p:txBody>
          <a:bodyPr wrap="none" rtlCol="0">
            <a:spAutoFit/>
          </a:bodyPr>
          <a:lstStyle/>
          <a:p>
            <a:r>
              <a:rPr lang="zh-CN" altLang="en-US" sz="2000" b="1" dirty="0">
                <a:solidFill>
                  <a:schemeClr val="tx2">
                    <a:lumMod val="50000"/>
                  </a:schemeClr>
                </a:solidFill>
                <a:latin typeface="微软雅黑" panose="020B0503020204020204" pitchFamily="34" charset="-122"/>
                <a:ea typeface="微软雅黑" panose="020B0503020204020204" pitchFamily="34" charset="-122"/>
              </a:rPr>
              <a:t>始于</a:t>
            </a:r>
          </a:p>
        </p:txBody>
      </p:sp>
      <p:sp>
        <p:nvSpPr>
          <p:cNvPr id="12" name="TextBox 11"/>
          <p:cNvSpPr txBox="1"/>
          <p:nvPr/>
        </p:nvSpPr>
        <p:spPr>
          <a:xfrm>
            <a:off x="2771800" y="3320695"/>
            <a:ext cx="4140460" cy="584775"/>
          </a:xfrm>
          <a:prstGeom prst="rect">
            <a:avLst/>
          </a:prstGeom>
          <a:noFill/>
        </p:spPr>
        <p:txBody>
          <a:bodyPr wrap="squar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民族谈何自尊自信？</a:t>
            </a:r>
          </a:p>
        </p:txBody>
      </p:sp>
      <p:sp>
        <p:nvSpPr>
          <p:cNvPr id="41" name="TextBox 40"/>
          <p:cNvSpPr txBox="1"/>
          <p:nvPr/>
        </p:nvSpPr>
        <p:spPr>
          <a:xfrm>
            <a:off x="2627790" y="3305301"/>
            <a:ext cx="4140460"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人民怎能幸福安康？</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3005826" y="3305299"/>
            <a:ext cx="4140460"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国家饱受欺凌</a:t>
            </a:r>
            <a:endParaRPr lang="zh-CN" altLang="en-US" sz="3200"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rotWithShape="1">
          <a:blip r:embed="rId4" cstate="print">
            <a:extLst>
              <a:ext uri="{28A0092B-C50C-407E-A947-70E740481C1C}">
                <a14:useLocalDpi xmlns:a14="http://schemas.microsoft.com/office/drawing/2010/main" val="0"/>
              </a:ext>
            </a:extLst>
          </a:blip>
          <a:srcRect t="7498" b="3416"/>
          <a:stretch/>
        </p:blipFill>
        <p:spPr>
          <a:xfrm rot="20953555">
            <a:off x="371088" y="4103315"/>
            <a:ext cx="2010461" cy="18109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图片 2"/>
          <p:cNvPicPr>
            <a:picLocks noChangeAspect="1"/>
          </p:cNvPicPr>
          <p:nvPr/>
        </p:nvPicPr>
        <p:blipFill rotWithShape="1">
          <a:blip r:embed="rId5" cstate="print">
            <a:extLst>
              <a:ext uri="{28A0092B-C50C-407E-A947-70E740481C1C}">
                <a14:useLocalDpi xmlns:a14="http://schemas.microsoft.com/office/drawing/2010/main" val="0"/>
              </a:ext>
            </a:extLst>
          </a:blip>
          <a:srcRect l="9662" r="3958" b="5131"/>
          <a:stretch/>
        </p:blipFill>
        <p:spPr>
          <a:xfrm rot="1832088">
            <a:off x="6615315" y="1458677"/>
            <a:ext cx="1944218" cy="16056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05490340"/>
      </p:ext>
    </p:extLst>
  </p:cSld>
  <p:clrMapOvr>
    <a:masterClrMapping/>
  </p:clrMapOvr>
  <mc:AlternateContent xmlns:mc="http://schemas.openxmlformats.org/markup-compatibility/2006" xmlns:p14="http://schemas.microsoft.com/office/powerpoint/2010/main">
    <mc:Choice Requires="p14">
      <p:transition spd="slow" p14:dur="8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xit" presetSubtype="2" fill="hold" grpId="0" nodeType="clickEffect">
                                  <p:stCondLst>
                                    <p:cond delay="0"/>
                                  </p:stCondLst>
                                  <p:childTnLst>
                                    <p:anim calcmode="lin" valueType="num">
                                      <p:cBhvr additive="base">
                                        <p:cTn id="19" dur="500"/>
                                        <p:tgtEl>
                                          <p:spTgt spid="9"/>
                                        </p:tgtEl>
                                        <p:attrNameLst>
                                          <p:attrName>ppt_x</p:attrName>
                                        </p:attrNameLst>
                                      </p:cBhvr>
                                      <p:tavLst>
                                        <p:tav tm="0">
                                          <p:val>
                                            <p:strVal val="ppt_x"/>
                                          </p:val>
                                        </p:tav>
                                        <p:tav tm="100000">
                                          <p:val>
                                            <p:strVal val="1+ppt_w/2"/>
                                          </p:val>
                                        </p:tav>
                                      </p:tavLst>
                                    </p:anim>
                                    <p:anim calcmode="lin" valueType="num">
                                      <p:cBhvr additive="base">
                                        <p:cTn id="20" dur="500"/>
                                        <p:tgtEl>
                                          <p:spTgt spid="9"/>
                                        </p:tgtEl>
                                        <p:attrNameLst>
                                          <p:attrName>ppt_y</p:attrName>
                                        </p:attrNameLst>
                                      </p:cBhvr>
                                      <p:tavLst>
                                        <p:tav tm="0">
                                          <p:val>
                                            <p:strVal val="ppt_y"/>
                                          </p:val>
                                        </p:tav>
                                        <p:tav tm="100000">
                                          <p:val>
                                            <p:strVal val="ppt_y"/>
                                          </p:val>
                                        </p:tav>
                                      </p:tavLst>
                                    </p:anim>
                                    <p:set>
                                      <p:cBhvr>
                                        <p:cTn id="21" dur="1" fill="hold">
                                          <p:stCondLst>
                                            <p:cond delay="499"/>
                                          </p:stCondLst>
                                        </p:cTn>
                                        <p:tgtEl>
                                          <p:spTgt spid="9"/>
                                        </p:tgtEl>
                                        <p:attrNameLst>
                                          <p:attrName>style.visibility</p:attrName>
                                        </p:attrNameLst>
                                      </p:cBhvr>
                                      <p:to>
                                        <p:strVal val="hidden"/>
                                      </p:to>
                                    </p:set>
                                  </p:childTnLst>
                                </p:cTn>
                              </p:par>
                              <p:par>
                                <p:cTn id="22" presetID="2" presetClass="exit" presetSubtype="2" fill="hold" grpId="0" nodeType="withEffect">
                                  <p:stCondLst>
                                    <p:cond delay="0"/>
                                  </p:stCondLst>
                                  <p:childTnLst>
                                    <p:anim calcmode="lin" valueType="num">
                                      <p:cBhvr additive="base">
                                        <p:cTn id="23" dur="500"/>
                                        <p:tgtEl>
                                          <p:spTgt spid="11"/>
                                        </p:tgtEl>
                                        <p:attrNameLst>
                                          <p:attrName>ppt_x</p:attrName>
                                        </p:attrNameLst>
                                      </p:cBhvr>
                                      <p:tavLst>
                                        <p:tav tm="0">
                                          <p:val>
                                            <p:strVal val="ppt_x"/>
                                          </p:val>
                                        </p:tav>
                                        <p:tav tm="100000">
                                          <p:val>
                                            <p:strVal val="1+ppt_w/2"/>
                                          </p:val>
                                        </p:tav>
                                      </p:tavLst>
                                    </p:anim>
                                    <p:anim calcmode="lin" valueType="num">
                                      <p:cBhvr additive="base">
                                        <p:cTn id="24" dur="500"/>
                                        <p:tgtEl>
                                          <p:spTgt spid="11"/>
                                        </p:tgtEl>
                                        <p:attrNameLst>
                                          <p:attrName>ppt_y</p:attrName>
                                        </p:attrNameLst>
                                      </p:cBhvr>
                                      <p:tavLst>
                                        <p:tav tm="0">
                                          <p:val>
                                            <p:strVal val="ppt_y"/>
                                          </p:val>
                                        </p:tav>
                                        <p:tav tm="100000">
                                          <p:val>
                                            <p:strVal val="ppt_y"/>
                                          </p:val>
                                        </p:tav>
                                      </p:tavLst>
                                    </p:anim>
                                    <p:set>
                                      <p:cBhvr>
                                        <p:cTn id="25" dur="1" fill="hold">
                                          <p:stCondLst>
                                            <p:cond delay="499"/>
                                          </p:stCondLst>
                                        </p:cTn>
                                        <p:tgtEl>
                                          <p:spTgt spid="11"/>
                                        </p:tgtEl>
                                        <p:attrNameLst>
                                          <p:attrName>style.visibility</p:attrName>
                                        </p:attrNameLst>
                                      </p:cBhvr>
                                      <p:to>
                                        <p:strVal val="hidden"/>
                                      </p:to>
                                    </p:set>
                                  </p:childTnLst>
                                </p:cTn>
                              </p:par>
                              <p:par>
                                <p:cTn id="26" presetID="2" presetClass="exit" presetSubtype="2" fill="hold" grpId="0" nodeType="withEffect">
                                  <p:stCondLst>
                                    <p:cond delay="0"/>
                                  </p:stCondLst>
                                  <p:childTnLst>
                                    <p:anim calcmode="lin" valueType="num">
                                      <p:cBhvr additive="base">
                                        <p:cTn id="27" dur="500"/>
                                        <p:tgtEl>
                                          <p:spTgt spid="10"/>
                                        </p:tgtEl>
                                        <p:attrNameLst>
                                          <p:attrName>ppt_x</p:attrName>
                                        </p:attrNameLst>
                                      </p:cBhvr>
                                      <p:tavLst>
                                        <p:tav tm="0">
                                          <p:val>
                                            <p:strVal val="ppt_x"/>
                                          </p:val>
                                        </p:tav>
                                        <p:tav tm="100000">
                                          <p:val>
                                            <p:strVal val="1+ppt_w/2"/>
                                          </p:val>
                                        </p:tav>
                                      </p:tavLst>
                                    </p:anim>
                                    <p:anim calcmode="lin" valueType="num">
                                      <p:cBhvr additive="base">
                                        <p:cTn id="28" dur="500"/>
                                        <p:tgtEl>
                                          <p:spTgt spid="10"/>
                                        </p:tgtEl>
                                        <p:attrNameLst>
                                          <p:attrName>ppt_y</p:attrName>
                                        </p:attrNameLst>
                                      </p:cBhvr>
                                      <p:tavLst>
                                        <p:tav tm="0">
                                          <p:val>
                                            <p:strVal val="ppt_y"/>
                                          </p:val>
                                        </p:tav>
                                        <p:tav tm="100000">
                                          <p:val>
                                            <p:strVal val="ppt_y"/>
                                          </p:val>
                                        </p:tav>
                                      </p:tavLst>
                                    </p:anim>
                                    <p:set>
                                      <p:cBhvr>
                                        <p:cTn id="29" dur="1" fill="hold">
                                          <p:stCondLst>
                                            <p:cond delay="499"/>
                                          </p:stCondLst>
                                        </p:cTn>
                                        <p:tgtEl>
                                          <p:spTgt spid="10"/>
                                        </p:tgtEl>
                                        <p:attrNameLst>
                                          <p:attrName>style.visibility</p:attrName>
                                        </p:attrNameLst>
                                      </p:cBhvr>
                                      <p:to>
                                        <p:strVal val="hidden"/>
                                      </p:to>
                                    </p:set>
                                  </p:childTnLst>
                                </p:cTn>
                              </p:par>
                              <p:par>
                                <p:cTn id="30" presetID="2" presetClass="exit" presetSubtype="2" fill="hold" nodeType="withEffect">
                                  <p:stCondLst>
                                    <p:cond delay="0"/>
                                  </p:stCondLst>
                                  <p:childTnLst>
                                    <p:anim calcmode="lin" valueType="num">
                                      <p:cBhvr additive="base">
                                        <p:cTn id="31" dur="500"/>
                                        <p:tgtEl>
                                          <p:spTgt spid="8"/>
                                        </p:tgtEl>
                                        <p:attrNameLst>
                                          <p:attrName>ppt_x</p:attrName>
                                        </p:attrNameLst>
                                      </p:cBhvr>
                                      <p:tavLst>
                                        <p:tav tm="0">
                                          <p:val>
                                            <p:strVal val="ppt_x"/>
                                          </p:val>
                                        </p:tav>
                                        <p:tav tm="100000">
                                          <p:val>
                                            <p:strVal val="1+ppt_w/2"/>
                                          </p:val>
                                        </p:tav>
                                      </p:tavLst>
                                    </p:anim>
                                    <p:anim calcmode="lin" valueType="num">
                                      <p:cBhvr additive="base">
                                        <p:cTn id="32" dur="500"/>
                                        <p:tgtEl>
                                          <p:spTgt spid="8"/>
                                        </p:tgtEl>
                                        <p:attrNameLst>
                                          <p:attrName>ppt_y</p:attrName>
                                        </p:attrNameLst>
                                      </p:cBhvr>
                                      <p:tavLst>
                                        <p:tav tm="0">
                                          <p:val>
                                            <p:strVal val="ppt_y"/>
                                          </p:val>
                                        </p:tav>
                                        <p:tav tm="100000">
                                          <p:val>
                                            <p:strVal val="ppt_y"/>
                                          </p:val>
                                        </p:tav>
                                      </p:tavLst>
                                    </p:anim>
                                    <p:set>
                                      <p:cBhvr>
                                        <p:cTn id="33" dur="1" fill="hold">
                                          <p:stCondLst>
                                            <p:cond delay="499"/>
                                          </p:stCondLst>
                                        </p:cTn>
                                        <p:tgtEl>
                                          <p:spTgt spid="8"/>
                                        </p:tgtEl>
                                        <p:attrNameLst>
                                          <p:attrName>style.visibility</p:attrName>
                                        </p:attrNameLst>
                                      </p:cBhvr>
                                      <p:to>
                                        <p:strVal val="hidden"/>
                                      </p:to>
                                    </p:set>
                                  </p:childTnLst>
                                </p:cTn>
                              </p:par>
                            </p:childTnLst>
                          </p:cTn>
                        </p:par>
                        <p:par>
                          <p:cTn id="34" fill="hold">
                            <p:stCondLst>
                              <p:cond delay="500"/>
                            </p:stCondLst>
                            <p:childTnLst>
                              <p:par>
                                <p:cTn id="35" presetID="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fill="hold"/>
                                        <p:tgtEl>
                                          <p:spTgt spid="42"/>
                                        </p:tgtEl>
                                        <p:attrNameLst>
                                          <p:attrName>ppt_x</p:attrName>
                                        </p:attrNameLst>
                                      </p:cBhvr>
                                      <p:tavLst>
                                        <p:tav tm="0">
                                          <p:val>
                                            <p:strVal val="0-#ppt_w/2"/>
                                          </p:val>
                                        </p:tav>
                                        <p:tav tm="100000">
                                          <p:val>
                                            <p:strVal val="#ppt_x"/>
                                          </p:val>
                                        </p:tav>
                                      </p:tavLst>
                                    </p:anim>
                                    <p:anim calcmode="lin" valueType="num">
                                      <p:cBhvr additive="base">
                                        <p:cTn id="38" dur="5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42"/>
                                        </p:tgtEl>
                                        <p:attrNameLst>
                                          <p:attrName>style.visibility</p:attrName>
                                        </p:attrNameLst>
                                      </p:cBhvr>
                                      <p:to>
                                        <p:strVal val="hidden"/>
                                      </p:to>
                                    </p:set>
                                  </p:childTnLst>
                                </p:cTn>
                              </p:par>
                            </p:childTnLst>
                          </p:cTn>
                        </p:par>
                        <p:par>
                          <p:cTn id="43" fill="hold">
                            <p:stCondLst>
                              <p:cond delay="0"/>
                            </p:stCondLst>
                            <p:childTnLst>
                              <p:par>
                                <p:cTn id="44" presetID="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0-#ppt_w/2"/>
                                          </p:val>
                                        </p:tav>
                                        <p:tav tm="100000">
                                          <p:val>
                                            <p:strVal val="#ppt_x"/>
                                          </p:val>
                                        </p:tav>
                                      </p:tavLst>
                                    </p:anim>
                                    <p:anim calcmode="lin" valueType="num">
                                      <p:cBhvr additive="base">
                                        <p:cTn id="47"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 presetClass="exit" presetSubtype="0" fill="hold" grpId="1" nodeType="clickEffect">
                                  <p:stCondLst>
                                    <p:cond delay="0"/>
                                  </p:stCondLst>
                                  <p:childTnLst>
                                    <p:set>
                                      <p:cBhvr>
                                        <p:cTn id="51" dur="1" fill="hold">
                                          <p:stCondLst>
                                            <p:cond delay="0"/>
                                          </p:stCondLst>
                                        </p:cTn>
                                        <p:tgtEl>
                                          <p:spTgt spid="12"/>
                                        </p:tgtEl>
                                        <p:attrNameLst>
                                          <p:attrName>style.visibility</p:attrName>
                                        </p:attrNameLst>
                                      </p:cBhvr>
                                      <p:to>
                                        <p:strVal val="hidden"/>
                                      </p:to>
                                    </p:set>
                                  </p:childTnLst>
                                </p:cTn>
                              </p:par>
                            </p:childTnLst>
                          </p:cTn>
                        </p:par>
                        <p:par>
                          <p:cTn id="52" fill="hold">
                            <p:stCondLst>
                              <p:cond delay="0"/>
                            </p:stCondLst>
                            <p:childTnLst>
                              <p:par>
                                <p:cTn id="53" presetID="2" presetClass="entr" presetSubtype="8"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0-#ppt_w/2"/>
                                          </p:val>
                                        </p:tav>
                                        <p:tav tm="100000">
                                          <p:val>
                                            <p:strVal val="#ppt_x"/>
                                          </p:val>
                                        </p:tav>
                                      </p:tavLst>
                                    </p:anim>
                                    <p:anim calcmode="lin" valueType="num">
                                      <p:cBhvr additive="base">
                                        <p:cTn id="56"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2" grpId="1"/>
      <p:bldP spid="41" grpId="0"/>
      <p:bldP spid="42" grpId="0"/>
      <p:bldP spid="42"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71438" y="-12699"/>
            <a:ext cx="9196388" cy="6870700"/>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4" name="组合 73"/>
          <p:cNvGrpSpPr>
            <a:grpSpLocks/>
          </p:cNvGrpSpPr>
          <p:nvPr/>
        </p:nvGrpSpPr>
        <p:grpSpPr bwMode="auto">
          <a:xfrm>
            <a:off x="-55663" y="4831627"/>
            <a:ext cx="9199663" cy="348475"/>
            <a:chOff x="-29028" y="830238"/>
            <a:chExt cx="9171442" cy="814143"/>
          </a:xfrm>
        </p:grpSpPr>
        <p:cxnSp>
          <p:nvCxnSpPr>
            <p:cNvPr id="75" name="直接连接符 74"/>
            <p:cNvCxnSpPr/>
            <p:nvPr/>
          </p:nvCxnSpPr>
          <p:spPr>
            <a:xfrm>
              <a:off x="-19503" y="830238"/>
              <a:ext cx="914445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9028" y="1251620"/>
              <a:ext cx="9171442" cy="392761"/>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sp>
        <p:nvSpPr>
          <p:cNvPr id="3" name="TextBox 2"/>
          <p:cNvSpPr txBox="1"/>
          <p:nvPr/>
        </p:nvSpPr>
        <p:spPr>
          <a:xfrm>
            <a:off x="4716016" y="1796818"/>
            <a:ext cx="3240360" cy="369332"/>
          </a:xfrm>
          <a:prstGeom prst="rect">
            <a:avLst/>
          </a:prstGeom>
          <a:noFill/>
        </p:spPr>
        <p:txBody>
          <a:bodyPr wrap="square" rtlCol="0">
            <a:spAutoFit/>
          </a:bodyPr>
          <a:lstStyle/>
          <a:p>
            <a:endParaRPr lang="zh-CN" altLang="en-US" dirty="0"/>
          </a:p>
        </p:txBody>
      </p:sp>
      <p:sp>
        <p:nvSpPr>
          <p:cNvPr id="5" name="TextBox 4"/>
          <p:cNvSpPr txBox="1"/>
          <p:nvPr/>
        </p:nvSpPr>
        <p:spPr>
          <a:xfrm>
            <a:off x="467544" y="3813043"/>
            <a:ext cx="3240360" cy="369332"/>
          </a:xfrm>
          <a:prstGeom prst="rect">
            <a:avLst/>
          </a:prstGeom>
          <a:noFill/>
        </p:spPr>
        <p:txBody>
          <a:bodyPr wrap="square" rtlCol="0">
            <a:spAutoFit/>
          </a:bodyPr>
          <a:lstStyle/>
          <a:p>
            <a:endParaRPr lang="zh-CN" altLang="en-US" dirty="0"/>
          </a:p>
        </p:txBody>
      </p:sp>
      <p:grpSp>
        <p:nvGrpSpPr>
          <p:cNvPr id="11" name="组合 10"/>
          <p:cNvGrpSpPr/>
          <p:nvPr/>
        </p:nvGrpSpPr>
        <p:grpSpPr>
          <a:xfrm>
            <a:off x="179512" y="1134289"/>
            <a:ext cx="2695468" cy="3248551"/>
            <a:chOff x="216832" y="857456"/>
            <a:chExt cx="2798599" cy="2436413"/>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832" y="857456"/>
              <a:ext cx="2798599" cy="17188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216832" y="2762954"/>
              <a:ext cx="2736304" cy="530915"/>
            </a:xfrm>
            <a:prstGeom prst="rect">
              <a:avLst/>
            </a:prstGeom>
            <a:noFill/>
          </p:spPr>
          <p:txBody>
            <a:bodyPr wrap="square" rtlCol="0">
              <a:spAutoFit/>
            </a:bodyPr>
            <a:lstStyle/>
            <a:p>
              <a:r>
                <a:rPr lang="en-US" altLang="zh-CN" sz="2000" dirty="0" smtClean="0">
                  <a:solidFill>
                    <a:schemeClr val="tx2">
                      <a:lumMod val="50000"/>
                    </a:schemeClr>
                  </a:solidFill>
                  <a:latin typeface="微软雅黑" panose="020B0503020204020204" pitchFamily="34" charset="-122"/>
                  <a:ea typeface="微软雅黑" panose="020B0503020204020204" pitchFamily="34" charset="-122"/>
                </a:rPr>
                <a:t>“</a:t>
              </a:r>
              <a:r>
                <a:rPr lang="zh-CN" altLang="en-US" sz="2000" b="1" dirty="0" smtClean="0">
                  <a:solidFill>
                    <a:schemeClr val="tx2">
                      <a:lumMod val="50000"/>
                    </a:schemeClr>
                  </a:solidFill>
                  <a:latin typeface="微软雅黑" panose="020B0503020204020204" pitchFamily="34" charset="-122"/>
                  <a:ea typeface="微软雅黑" panose="020B0503020204020204" pitchFamily="34" charset="-122"/>
                </a:rPr>
                <a:t>等贵贱，均贫富</a:t>
              </a:r>
              <a:r>
                <a:rPr lang="en-US" altLang="zh-CN" sz="2000" dirty="0" smtClean="0">
                  <a:solidFill>
                    <a:schemeClr val="tx2">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tx2">
                      <a:lumMod val="50000"/>
                    </a:schemeClr>
                  </a:solidFill>
                  <a:latin typeface="微软雅黑" panose="020B0503020204020204" pitchFamily="34" charset="-122"/>
                  <a:ea typeface="微软雅黑" panose="020B0503020204020204" pitchFamily="34" charset="-122"/>
                </a:rPr>
                <a:t>的太平天国运动</a:t>
              </a:r>
              <a:endParaRPr lang="zh-CN" altLang="en-US" sz="2000" dirty="0">
                <a:solidFill>
                  <a:schemeClr val="tx2">
                    <a:lumMod val="50000"/>
                  </a:scheme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3353994" y="1179126"/>
            <a:ext cx="2745184" cy="3168464"/>
            <a:chOff x="3419872" y="886451"/>
            <a:chExt cx="2745184" cy="2376348"/>
          </a:xfrm>
        </p:grpSpPr>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9872" y="886451"/>
              <a:ext cx="2736304" cy="16608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3" name="TextBox 12"/>
            <p:cNvSpPr txBox="1"/>
            <p:nvPr/>
          </p:nvSpPr>
          <p:spPr>
            <a:xfrm>
              <a:off x="3428752" y="2731884"/>
              <a:ext cx="2736304" cy="530915"/>
            </a:xfrm>
            <a:prstGeom prst="rect">
              <a:avLst/>
            </a:prstGeom>
            <a:noFill/>
          </p:spPr>
          <p:txBody>
            <a:bodyPr wrap="square" rtlCol="0">
              <a:spAutoFit/>
            </a:bodyPr>
            <a:lstStyle/>
            <a:p>
              <a:r>
                <a:rPr lang="en-US" altLang="zh-CN" sz="2000" dirty="0" smtClean="0">
                  <a:solidFill>
                    <a:schemeClr val="tx2">
                      <a:lumMod val="50000"/>
                    </a:schemeClr>
                  </a:solidFill>
                  <a:latin typeface="微软雅黑" panose="020B0503020204020204" pitchFamily="34" charset="-122"/>
                  <a:ea typeface="微软雅黑" panose="020B0503020204020204" pitchFamily="34" charset="-122"/>
                </a:rPr>
                <a:t>“</a:t>
              </a:r>
              <a:r>
                <a:rPr lang="zh-CN" altLang="en-US" sz="2000" b="1" dirty="0" smtClean="0">
                  <a:solidFill>
                    <a:schemeClr val="tx2">
                      <a:lumMod val="50000"/>
                    </a:schemeClr>
                  </a:solidFill>
                  <a:latin typeface="微软雅黑" panose="020B0503020204020204" pitchFamily="34" charset="-122"/>
                  <a:ea typeface="微软雅黑" panose="020B0503020204020204" pitchFamily="34" charset="-122"/>
                </a:rPr>
                <a:t>自强、求富</a:t>
              </a:r>
              <a:r>
                <a:rPr lang="en-US" altLang="zh-CN" sz="2000" dirty="0" smtClean="0">
                  <a:solidFill>
                    <a:schemeClr val="tx2">
                      <a:lumMod val="50000"/>
                    </a:schemeClr>
                  </a:solidFill>
                  <a:latin typeface="微软雅黑" panose="020B0503020204020204" pitchFamily="34" charset="-122"/>
                  <a:ea typeface="微软雅黑" panose="020B0503020204020204" pitchFamily="34" charset="-122"/>
                </a:rPr>
                <a:t>”</a:t>
              </a:r>
              <a:r>
                <a:rPr lang="zh-CN" altLang="en-US" sz="2000" dirty="0">
                  <a:solidFill>
                    <a:schemeClr val="tx2">
                      <a:lumMod val="50000"/>
                    </a:schemeClr>
                  </a:solidFill>
                  <a:latin typeface="微软雅黑" panose="020B0503020204020204" pitchFamily="34" charset="-122"/>
                  <a:ea typeface="微软雅黑" panose="020B0503020204020204" pitchFamily="34" charset="-122"/>
                </a:rPr>
                <a:t>的洋务</a:t>
              </a:r>
            </a:p>
            <a:p>
              <a:r>
                <a:rPr lang="zh-CN" altLang="en-US" sz="2000" dirty="0" smtClean="0">
                  <a:solidFill>
                    <a:schemeClr val="tx2">
                      <a:lumMod val="50000"/>
                    </a:schemeClr>
                  </a:solidFill>
                  <a:latin typeface="微软雅黑" panose="020B0503020204020204" pitchFamily="34" charset="-122"/>
                  <a:ea typeface="微软雅黑" panose="020B0503020204020204" pitchFamily="34" charset="-122"/>
                </a:rPr>
                <a:t>运动</a:t>
              </a:r>
              <a:endParaRPr lang="zh-CN" altLang="en-US" sz="2000" dirty="0">
                <a:solidFill>
                  <a:schemeClr val="tx2">
                    <a:lumMod val="50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6407696" y="1134290"/>
            <a:ext cx="2736304" cy="3172372"/>
            <a:chOff x="6328173" y="857456"/>
            <a:chExt cx="2736304" cy="2379279"/>
          </a:xfrm>
        </p:grpSpPr>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16216" y="857456"/>
              <a:ext cx="2319044" cy="16648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5" name="TextBox 14"/>
            <p:cNvSpPr txBox="1"/>
            <p:nvPr/>
          </p:nvSpPr>
          <p:spPr>
            <a:xfrm>
              <a:off x="6328173" y="2705820"/>
              <a:ext cx="2736304" cy="530915"/>
            </a:xfrm>
            <a:prstGeom prst="rect">
              <a:avLst/>
            </a:prstGeom>
            <a:noFill/>
          </p:spPr>
          <p:txBody>
            <a:bodyPr wrap="square" rtlCol="0">
              <a:spAutoFit/>
            </a:bodyPr>
            <a:lstStyle/>
            <a:p>
              <a:r>
                <a:rPr lang="en-US" altLang="zh-CN" sz="2000" dirty="0" smtClean="0">
                  <a:solidFill>
                    <a:schemeClr val="tx2">
                      <a:lumMod val="50000"/>
                    </a:schemeClr>
                  </a:solidFill>
                  <a:latin typeface="微软雅黑" panose="020B0503020204020204" pitchFamily="34" charset="-122"/>
                  <a:ea typeface="微软雅黑" panose="020B0503020204020204" pitchFamily="34" charset="-122"/>
                </a:rPr>
                <a:t>“</a:t>
              </a:r>
              <a:r>
                <a:rPr lang="zh-CN" altLang="en-US" sz="2000" b="1" dirty="0" smtClean="0">
                  <a:solidFill>
                    <a:schemeClr val="tx2">
                      <a:lumMod val="50000"/>
                    </a:schemeClr>
                  </a:solidFill>
                  <a:latin typeface="微软雅黑" panose="020B0503020204020204" pitchFamily="34" charset="-122"/>
                  <a:ea typeface="微软雅黑" panose="020B0503020204020204" pitchFamily="34" charset="-122"/>
                </a:rPr>
                <a:t>民族、民权、</a:t>
              </a:r>
              <a:r>
                <a:rPr lang="zh-CN" altLang="en-US" sz="2000" b="1" dirty="0">
                  <a:solidFill>
                    <a:schemeClr val="tx2">
                      <a:lumMod val="50000"/>
                    </a:schemeClr>
                  </a:solidFill>
                  <a:latin typeface="微软雅黑" panose="020B0503020204020204" pitchFamily="34" charset="-122"/>
                  <a:ea typeface="微软雅黑" panose="020B0503020204020204" pitchFamily="34" charset="-122"/>
                </a:rPr>
                <a:t>民生</a:t>
              </a:r>
              <a:r>
                <a:rPr lang="en-US" altLang="zh-CN" sz="2000" dirty="0" smtClean="0">
                  <a:solidFill>
                    <a:schemeClr val="tx2">
                      <a:lumMod val="50000"/>
                    </a:schemeClr>
                  </a:solidFill>
                  <a:latin typeface="微软雅黑" panose="020B0503020204020204" pitchFamily="34" charset="-122"/>
                  <a:ea typeface="微软雅黑" panose="020B0503020204020204" pitchFamily="34" charset="-122"/>
                </a:rPr>
                <a:t>”</a:t>
              </a:r>
              <a:r>
                <a:rPr lang="zh-CN" altLang="en-US" sz="2000" dirty="0" smtClean="0">
                  <a:solidFill>
                    <a:schemeClr val="tx2">
                      <a:lumMod val="50000"/>
                    </a:schemeClr>
                  </a:solidFill>
                  <a:latin typeface="微软雅黑" panose="020B0503020204020204" pitchFamily="34" charset="-122"/>
                  <a:ea typeface="微软雅黑" panose="020B0503020204020204" pitchFamily="34" charset="-122"/>
                </a:rPr>
                <a:t>的辛亥革命</a:t>
              </a:r>
              <a:endParaRPr lang="zh-CN" altLang="en-US" sz="2000" dirty="0">
                <a:solidFill>
                  <a:schemeClr val="tx2">
                    <a:lumMod val="50000"/>
                  </a:schemeClr>
                </a:solidFill>
                <a:latin typeface="微软雅黑" panose="020B0503020204020204" pitchFamily="34" charset="-122"/>
                <a:ea typeface="微软雅黑" panose="020B0503020204020204" pitchFamily="34" charset="-122"/>
              </a:endParaRPr>
            </a:p>
          </p:txBody>
        </p:sp>
      </p:grpSp>
      <p:grpSp>
        <p:nvGrpSpPr>
          <p:cNvPr id="34" name="组合 33"/>
          <p:cNvGrpSpPr>
            <a:grpSpLocks/>
          </p:cNvGrpSpPr>
          <p:nvPr/>
        </p:nvGrpSpPr>
        <p:grpSpPr bwMode="auto">
          <a:xfrm>
            <a:off x="3059832" y="1179126"/>
            <a:ext cx="65742" cy="5730463"/>
            <a:chOff x="6966170" y="1570075"/>
            <a:chExt cx="63500" cy="2204256"/>
          </a:xfrm>
        </p:grpSpPr>
        <p:cxnSp>
          <p:nvCxnSpPr>
            <p:cNvPr id="35" name="直接连接符 34"/>
            <p:cNvCxnSpPr/>
            <p:nvPr/>
          </p:nvCxnSpPr>
          <p:spPr bwMode="auto">
            <a:xfrm>
              <a:off x="6966170" y="1570075"/>
              <a:ext cx="0" cy="2204256"/>
            </a:xfrm>
            <a:prstGeom prst="line">
              <a:avLst/>
            </a:prstGeom>
            <a:noFill/>
            <a:ln w="38100" cap="flat" cmpd="sng" algn="ctr">
              <a:solidFill>
                <a:srgbClr val="FFC000"/>
              </a:solidFill>
              <a:prstDash val="solid"/>
              <a:round/>
              <a:headEnd type="none" w="med" len="med"/>
              <a:tailEnd type="none" w="med" len="med"/>
            </a:ln>
            <a:effectLst/>
          </p:spPr>
        </p:cxnSp>
        <p:cxnSp>
          <p:nvCxnSpPr>
            <p:cNvPr id="36" name="直接连接符 35"/>
            <p:cNvCxnSpPr/>
            <p:nvPr/>
          </p:nvCxnSpPr>
          <p:spPr bwMode="auto">
            <a:xfrm>
              <a:off x="7029670" y="1570075"/>
              <a:ext cx="0" cy="2196549"/>
            </a:xfrm>
            <a:prstGeom prst="line">
              <a:avLst/>
            </a:prstGeom>
            <a:noFill/>
            <a:ln w="3175" cap="flat" cmpd="sng" algn="ctr">
              <a:solidFill>
                <a:srgbClr val="FFC000"/>
              </a:solidFill>
              <a:prstDash val="solid"/>
              <a:round/>
              <a:headEnd type="none" w="med" len="med"/>
              <a:tailEnd type="none" w="med" len="med"/>
            </a:ln>
            <a:effectLst/>
          </p:spPr>
        </p:cxnSp>
      </p:grpSp>
      <p:grpSp>
        <p:nvGrpSpPr>
          <p:cNvPr id="37" name="组合 36"/>
          <p:cNvGrpSpPr>
            <a:grpSpLocks/>
          </p:cNvGrpSpPr>
          <p:nvPr/>
        </p:nvGrpSpPr>
        <p:grpSpPr bwMode="auto">
          <a:xfrm>
            <a:off x="3062074" y="1143403"/>
            <a:ext cx="63500" cy="2402909"/>
            <a:chOff x="6966170" y="1570075"/>
            <a:chExt cx="63500" cy="2204256"/>
          </a:xfrm>
        </p:grpSpPr>
        <p:cxnSp>
          <p:nvCxnSpPr>
            <p:cNvPr id="38" name="直接连接符 37"/>
            <p:cNvCxnSpPr/>
            <p:nvPr/>
          </p:nvCxnSpPr>
          <p:spPr bwMode="auto">
            <a:xfrm>
              <a:off x="6966170" y="1570075"/>
              <a:ext cx="0" cy="2204256"/>
            </a:xfrm>
            <a:prstGeom prst="line">
              <a:avLst/>
            </a:prstGeom>
            <a:noFill/>
            <a:ln w="38100" cap="flat" cmpd="sng" algn="ctr">
              <a:solidFill>
                <a:srgbClr val="FFC000"/>
              </a:solidFill>
              <a:prstDash val="solid"/>
              <a:round/>
              <a:headEnd type="none" w="med" len="med"/>
              <a:tailEnd type="none" w="med" len="med"/>
            </a:ln>
            <a:effectLst/>
          </p:spPr>
        </p:cxnSp>
        <p:cxnSp>
          <p:nvCxnSpPr>
            <p:cNvPr id="39" name="直接连接符 38"/>
            <p:cNvCxnSpPr/>
            <p:nvPr/>
          </p:nvCxnSpPr>
          <p:spPr bwMode="auto">
            <a:xfrm>
              <a:off x="7029670" y="1570075"/>
              <a:ext cx="0" cy="2195552"/>
            </a:xfrm>
            <a:prstGeom prst="line">
              <a:avLst/>
            </a:prstGeom>
            <a:noFill/>
            <a:ln w="3175" cap="flat" cmpd="sng" algn="ctr">
              <a:solidFill>
                <a:srgbClr val="FFC000"/>
              </a:solidFill>
              <a:prstDash val="solid"/>
              <a:round/>
              <a:headEnd type="none" w="med" len="med"/>
              <a:tailEnd type="none" w="med" len="med"/>
            </a:ln>
            <a:effectLst/>
          </p:spPr>
        </p:cxnSp>
      </p:grpSp>
      <p:grpSp>
        <p:nvGrpSpPr>
          <p:cNvPr id="40" name="组合 39"/>
          <p:cNvGrpSpPr>
            <a:grpSpLocks/>
          </p:cNvGrpSpPr>
          <p:nvPr/>
        </p:nvGrpSpPr>
        <p:grpSpPr bwMode="auto">
          <a:xfrm>
            <a:off x="6374825" y="1169107"/>
            <a:ext cx="65742" cy="5730463"/>
            <a:chOff x="6966170" y="1570075"/>
            <a:chExt cx="63500" cy="2204256"/>
          </a:xfrm>
        </p:grpSpPr>
        <p:cxnSp>
          <p:nvCxnSpPr>
            <p:cNvPr id="41" name="直接连接符 40"/>
            <p:cNvCxnSpPr/>
            <p:nvPr/>
          </p:nvCxnSpPr>
          <p:spPr bwMode="auto">
            <a:xfrm>
              <a:off x="6966170" y="1570075"/>
              <a:ext cx="0" cy="2204256"/>
            </a:xfrm>
            <a:prstGeom prst="line">
              <a:avLst/>
            </a:prstGeom>
            <a:noFill/>
            <a:ln w="38100" cap="flat" cmpd="sng" algn="ctr">
              <a:solidFill>
                <a:srgbClr val="FFC000"/>
              </a:solidFill>
              <a:prstDash val="solid"/>
              <a:round/>
              <a:headEnd type="none" w="med" len="med"/>
              <a:tailEnd type="none" w="med" len="med"/>
            </a:ln>
            <a:effectLst/>
          </p:spPr>
        </p:cxnSp>
        <p:cxnSp>
          <p:nvCxnSpPr>
            <p:cNvPr id="42" name="直接连接符 41"/>
            <p:cNvCxnSpPr/>
            <p:nvPr/>
          </p:nvCxnSpPr>
          <p:spPr bwMode="auto">
            <a:xfrm>
              <a:off x="7029670" y="1570075"/>
              <a:ext cx="0" cy="2196549"/>
            </a:xfrm>
            <a:prstGeom prst="line">
              <a:avLst/>
            </a:prstGeom>
            <a:noFill/>
            <a:ln w="3175" cap="flat" cmpd="sng" algn="ctr">
              <a:solidFill>
                <a:srgbClr val="FFC000"/>
              </a:solidFill>
              <a:prstDash val="solid"/>
              <a:round/>
              <a:headEnd type="none" w="med" len="med"/>
              <a:tailEnd type="none" w="med" len="med"/>
            </a:ln>
            <a:effectLst/>
          </p:spPr>
        </p:cxnSp>
      </p:grpSp>
      <p:grpSp>
        <p:nvGrpSpPr>
          <p:cNvPr id="43" name="组合 42"/>
          <p:cNvGrpSpPr>
            <a:grpSpLocks/>
          </p:cNvGrpSpPr>
          <p:nvPr/>
        </p:nvGrpSpPr>
        <p:grpSpPr bwMode="auto">
          <a:xfrm>
            <a:off x="6377067" y="1133384"/>
            <a:ext cx="63500" cy="2402909"/>
            <a:chOff x="6966170" y="1570075"/>
            <a:chExt cx="63500" cy="2204256"/>
          </a:xfrm>
        </p:grpSpPr>
        <p:cxnSp>
          <p:nvCxnSpPr>
            <p:cNvPr id="44" name="直接连接符 43"/>
            <p:cNvCxnSpPr/>
            <p:nvPr/>
          </p:nvCxnSpPr>
          <p:spPr bwMode="auto">
            <a:xfrm>
              <a:off x="6966170" y="1570075"/>
              <a:ext cx="0" cy="2204256"/>
            </a:xfrm>
            <a:prstGeom prst="line">
              <a:avLst/>
            </a:prstGeom>
            <a:noFill/>
            <a:ln w="38100" cap="flat" cmpd="sng" algn="ctr">
              <a:solidFill>
                <a:srgbClr val="FFC000"/>
              </a:solidFill>
              <a:prstDash val="solid"/>
              <a:round/>
              <a:headEnd type="none" w="med" len="med"/>
              <a:tailEnd type="none" w="med" len="med"/>
            </a:ln>
            <a:effectLst/>
          </p:spPr>
        </p:cxnSp>
        <p:cxnSp>
          <p:nvCxnSpPr>
            <p:cNvPr id="45" name="直接连接符 44"/>
            <p:cNvCxnSpPr/>
            <p:nvPr/>
          </p:nvCxnSpPr>
          <p:spPr bwMode="auto">
            <a:xfrm>
              <a:off x="7029670" y="1570075"/>
              <a:ext cx="0" cy="2195552"/>
            </a:xfrm>
            <a:prstGeom prst="line">
              <a:avLst/>
            </a:prstGeom>
            <a:noFill/>
            <a:ln w="3175" cap="flat" cmpd="sng" algn="ctr">
              <a:solidFill>
                <a:srgbClr val="FFC000"/>
              </a:solidFill>
              <a:prstDash val="solid"/>
              <a:round/>
              <a:headEnd type="none" w="med" len="med"/>
              <a:tailEnd type="none" w="med" len="med"/>
            </a:ln>
            <a:effectLst/>
          </p:spPr>
        </p:cxnSp>
      </p:grpSp>
    </p:spTree>
    <p:extLst>
      <p:ext uri="{BB962C8B-B14F-4D97-AF65-F5344CB8AC3E}">
        <p14:creationId xmlns:p14="http://schemas.microsoft.com/office/powerpoint/2010/main" val="1254828948"/>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left)">
                                      <p:cBhvr>
                                        <p:cTn id="7" dur="750"/>
                                        <p:tgtEl>
                                          <p:spTgt spid="74"/>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anim calcmode="lin" valueType="num">
                                      <p:cBhvr>
                                        <p:cTn id="12" dur="500" fill="hold"/>
                                        <p:tgtEl>
                                          <p:spTgt spid="11"/>
                                        </p:tgtEl>
                                        <p:attrNameLst>
                                          <p:attrName>ppt_x</p:attrName>
                                        </p:attrNameLst>
                                      </p:cBhvr>
                                      <p:tavLst>
                                        <p:tav tm="0">
                                          <p:val>
                                            <p:strVal val="#ppt_x"/>
                                          </p:val>
                                        </p:tav>
                                        <p:tav tm="100000">
                                          <p:val>
                                            <p:strVal val="#ppt_x"/>
                                          </p:val>
                                        </p:tav>
                                      </p:tavLst>
                                    </p:anim>
                                    <p:anim calcmode="lin" valueType="num">
                                      <p:cBhvr>
                                        <p:cTn id="13" dur="5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400" fill="hold"/>
                                        <p:tgtEl>
                                          <p:spTgt spid="34"/>
                                        </p:tgtEl>
                                        <p:attrNameLst>
                                          <p:attrName>ppt_x</p:attrName>
                                        </p:attrNameLst>
                                      </p:cBhvr>
                                      <p:tavLst>
                                        <p:tav tm="0">
                                          <p:val>
                                            <p:strVal val="#ppt_x"/>
                                          </p:val>
                                        </p:tav>
                                        <p:tav tm="100000">
                                          <p:val>
                                            <p:strVal val="#ppt_x"/>
                                          </p:val>
                                        </p:tav>
                                      </p:tavLst>
                                    </p:anim>
                                    <p:anim calcmode="lin" valueType="num">
                                      <p:cBhvr additive="base">
                                        <p:cTn id="19" dur="400" fill="hold"/>
                                        <p:tgtEl>
                                          <p:spTgt spid="34"/>
                                        </p:tgtEl>
                                        <p:attrNameLst>
                                          <p:attrName>ppt_y</p:attrName>
                                        </p:attrNameLst>
                                      </p:cBhvr>
                                      <p:tavLst>
                                        <p:tav tm="0">
                                          <p:val>
                                            <p:strVal val="1+#ppt_h/2"/>
                                          </p:val>
                                        </p:tav>
                                        <p:tav tm="100000">
                                          <p:val>
                                            <p:strVal val="#ppt_y"/>
                                          </p:val>
                                        </p:tav>
                                      </p:tavLst>
                                    </p:anim>
                                  </p:childTnLst>
                                </p:cTn>
                              </p:par>
                              <p:par>
                                <p:cTn id="20" presetID="22" presetClass="exit" presetSubtype="4" fill="hold" nodeType="withEffect">
                                  <p:stCondLst>
                                    <p:cond delay="400"/>
                                  </p:stCondLst>
                                  <p:childTnLst>
                                    <p:animEffect transition="out" filter="wipe(down)">
                                      <p:cBhvr>
                                        <p:cTn id="21" dur="200"/>
                                        <p:tgtEl>
                                          <p:spTgt spid="34"/>
                                        </p:tgtEl>
                                      </p:cBhvr>
                                    </p:animEffect>
                                    <p:set>
                                      <p:cBhvr>
                                        <p:cTn id="22" dur="1" fill="hold">
                                          <p:stCondLst>
                                            <p:cond delay="199"/>
                                          </p:stCondLst>
                                        </p:cTn>
                                        <p:tgtEl>
                                          <p:spTgt spid="34"/>
                                        </p:tgtEl>
                                        <p:attrNameLst>
                                          <p:attrName>style.visibility</p:attrName>
                                        </p:attrNameLst>
                                      </p:cBhvr>
                                      <p:to>
                                        <p:strVal val="hidden"/>
                                      </p:to>
                                    </p:set>
                                  </p:childTnLst>
                                </p:cTn>
                              </p:par>
                              <p:par>
                                <p:cTn id="23" presetID="1" presetClass="entr" presetSubtype="0" fill="hold" nodeType="withEffect">
                                  <p:stCondLst>
                                    <p:cond delay="400"/>
                                  </p:stCondLst>
                                  <p:childTnLst>
                                    <p:set>
                                      <p:cBhvr>
                                        <p:cTn id="24" dur="1" fill="hold">
                                          <p:stCondLst>
                                            <p:cond delay="0"/>
                                          </p:stCondLst>
                                        </p:cTn>
                                        <p:tgtEl>
                                          <p:spTgt spid="37"/>
                                        </p:tgtEl>
                                        <p:attrNameLst>
                                          <p:attrName>style.visibility</p:attrName>
                                        </p:attrNameLst>
                                      </p:cBhvr>
                                      <p:to>
                                        <p:strVal val="visible"/>
                                      </p:to>
                                    </p:set>
                                  </p:childTnLst>
                                </p:cTn>
                              </p:par>
                              <p:par>
                                <p:cTn id="25" presetID="42" presetClass="entr" presetSubtype="0" fill="hold" nodeType="withEffect">
                                  <p:stCondLst>
                                    <p:cond delay="40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750"/>
                                        <p:tgtEl>
                                          <p:spTgt spid="10"/>
                                        </p:tgtEl>
                                      </p:cBhvr>
                                    </p:animEffect>
                                    <p:anim calcmode="lin" valueType="num">
                                      <p:cBhvr>
                                        <p:cTn id="28" dur="750" fill="hold"/>
                                        <p:tgtEl>
                                          <p:spTgt spid="10"/>
                                        </p:tgtEl>
                                        <p:attrNameLst>
                                          <p:attrName>ppt_x</p:attrName>
                                        </p:attrNameLst>
                                      </p:cBhvr>
                                      <p:tavLst>
                                        <p:tav tm="0">
                                          <p:val>
                                            <p:strVal val="#ppt_x"/>
                                          </p:val>
                                        </p:tav>
                                        <p:tav tm="100000">
                                          <p:val>
                                            <p:strVal val="#ppt_x"/>
                                          </p:val>
                                        </p:tav>
                                      </p:tavLst>
                                    </p:anim>
                                    <p:anim calcmode="lin" valueType="num">
                                      <p:cBhvr>
                                        <p:cTn id="29" dur="75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40"/>
                                        </p:tgtEl>
                                        <p:attrNameLst>
                                          <p:attrName>style.visibility</p:attrName>
                                        </p:attrNameLst>
                                      </p:cBhvr>
                                      <p:to>
                                        <p:strVal val="visible"/>
                                      </p:to>
                                    </p:set>
                                    <p:anim calcmode="lin" valueType="num">
                                      <p:cBhvr additive="base">
                                        <p:cTn id="34" dur="400" fill="hold"/>
                                        <p:tgtEl>
                                          <p:spTgt spid="40"/>
                                        </p:tgtEl>
                                        <p:attrNameLst>
                                          <p:attrName>ppt_x</p:attrName>
                                        </p:attrNameLst>
                                      </p:cBhvr>
                                      <p:tavLst>
                                        <p:tav tm="0">
                                          <p:val>
                                            <p:strVal val="#ppt_x"/>
                                          </p:val>
                                        </p:tav>
                                        <p:tav tm="100000">
                                          <p:val>
                                            <p:strVal val="#ppt_x"/>
                                          </p:val>
                                        </p:tav>
                                      </p:tavLst>
                                    </p:anim>
                                    <p:anim calcmode="lin" valueType="num">
                                      <p:cBhvr additive="base">
                                        <p:cTn id="35" dur="400" fill="hold"/>
                                        <p:tgtEl>
                                          <p:spTgt spid="40"/>
                                        </p:tgtEl>
                                        <p:attrNameLst>
                                          <p:attrName>ppt_y</p:attrName>
                                        </p:attrNameLst>
                                      </p:cBhvr>
                                      <p:tavLst>
                                        <p:tav tm="0">
                                          <p:val>
                                            <p:strVal val="1+#ppt_h/2"/>
                                          </p:val>
                                        </p:tav>
                                        <p:tav tm="100000">
                                          <p:val>
                                            <p:strVal val="#ppt_y"/>
                                          </p:val>
                                        </p:tav>
                                      </p:tavLst>
                                    </p:anim>
                                  </p:childTnLst>
                                </p:cTn>
                              </p:par>
                              <p:par>
                                <p:cTn id="36" presetID="22" presetClass="exit" presetSubtype="4" fill="hold" nodeType="withEffect">
                                  <p:stCondLst>
                                    <p:cond delay="400"/>
                                  </p:stCondLst>
                                  <p:childTnLst>
                                    <p:animEffect transition="out" filter="wipe(down)">
                                      <p:cBhvr>
                                        <p:cTn id="37" dur="200"/>
                                        <p:tgtEl>
                                          <p:spTgt spid="40"/>
                                        </p:tgtEl>
                                      </p:cBhvr>
                                    </p:animEffect>
                                    <p:set>
                                      <p:cBhvr>
                                        <p:cTn id="38" dur="1" fill="hold">
                                          <p:stCondLst>
                                            <p:cond delay="199"/>
                                          </p:stCondLst>
                                        </p:cTn>
                                        <p:tgtEl>
                                          <p:spTgt spid="40"/>
                                        </p:tgtEl>
                                        <p:attrNameLst>
                                          <p:attrName>style.visibility</p:attrName>
                                        </p:attrNameLst>
                                      </p:cBhvr>
                                      <p:to>
                                        <p:strVal val="hidden"/>
                                      </p:to>
                                    </p:set>
                                  </p:childTnLst>
                                </p:cTn>
                              </p:par>
                              <p:par>
                                <p:cTn id="39" presetID="1" presetClass="entr" presetSubtype="0" fill="hold" nodeType="withEffect">
                                  <p:stCondLst>
                                    <p:cond delay="400"/>
                                  </p:stCondLst>
                                  <p:childTnLst>
                                    <p:set>
                                      <p:cBhvr>
                                        <p:cTn id="40" dur="1" fill="hold">
                                          <p:stCondLst>
                                            <p:cond delay="0"/>
                                          </p:stCondLst>
                                        </p:cTn>
                                        <p:tgtEl>
                                          <p:spTgt spid="43"/>
                                        </p:tgtEl>
                                        <p:attrNameLst>
                                          <p:attrName>style.visibility</p:attrName>
                                        </p:attrNameLst>
                                      </p:cBhvr>
                                      <p:to>
                                        <p:strVal val="visible"/>
                                      </p:to>
                                    </p:set>
                                  </p:childTnLst>
                                </p:cTn>
                              </p:par>
                              <p:par>
                                <p:cTn id="41" presetID="42" presetClass="entr" presetSubtype="0" fill="hold" nodeType="withEffect">
                                  <p:stCondLst>
                                    <p:cond delay="40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anim calcmode="lin" valueType="num">
                                      <p:cBhvr>
                                        <p:cTn id="44" dur="500" fill="hold"/>
                                        <p:tgtEl>
                                          <p:spTgt spid="12"/>
                                        </p:tgtEl>
                                        <p:attrNameLst>
                                          <p:attrName>ppt_x</p:attrName>
                                        </p:attrNameLst>
                                      </p:cBhvr>
                                      <p:tavLst>
                                        <p:tav tm="0">
                                          <p:val>
                                            <p:strVal val="#ppt_x"/>
                                          </p:val>
                                        </p:tav>
                                        <p:tav tm="100000">
                                          <p:val>
                                            <p:strVal val="#ppt_x"/>
                                          </p:val>
                                        </p:tav>
                                      </p:tavLst>
                                    </p:anim>
                                    <p:anim calcmode="lin" valueType="num">
                                      <p:cBhvr>
                                        <p:cTn id="45"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269128" y="-174053"/>
            <a:ext cx="9196388" cy="6870700"/>
            <a:chOff x="-29028" y="-1"/>
            <a:chExt cx="9196382" cy="5152571"/>
          </a:xfrm>
        </p:grpSpPr>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4" name="组合 73"/>
          <p:cNvGrpSpPr>
            <a:grpSpLocks/>
          </p:cNvGrpSpPr>
          <p:nvPr/>
        </p:nvGrpSpPr>
        <p:grpSpPr bwMode="auto">
          <a:xfrm>
            <a:off x="-305491" y="-703934"/>
            <a:ext cx="9413129" cy="7641375"/>
            <a:chOff x="-29028" y="830238"/>
            <a:chExt cx="9171442" cy="421382"/>
          </a:xfr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l="100000" t="100000"/>
            </a:path>
            <a:tileRect r="-100000" b="-100000"/>
          </a:gradFill>
        </p:grpSpPr>
        <p:cxnSp>
          <p:nvCxnSpPr>
            <p:cNvPr id="75" name="直接连接符 74"/>
            <p:cNvCxnSpPr/>
            <p:nvPr/>
          </p:nvCxnSpPr>
          <p:spPr>
            <a:xfrm>
              <a:off x="-19503" y="830238"/>
              <a:ext cx="9144453" cy="0"/>
            </a:xfrm>
            <a:prstGeom prst="line">
              <a:avLst/>
            </a:prstGeom>
            <a:grpFill/>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9028" y="858860"/>
              <a:ext cx="9171442" cy="392760"/>
            </a:xfrm>
            <a:prstGeom prst="rect">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0146" y="1539100"/>
            <a:ext cx="8083997" cy="6519221"/>
          </a:xfrm>
          <a:prstGeom prst="rect">
            <a:avLst/>
          </a:prstGeom>
        </p:spPr>
      </p:pic>
      <p:cxnSp>
        <p:nvCxnSpPr>
          <p:cNvPr id="7" name="直接连接符 6"/>
          <p:cNvCxnSpPr/>
          <p:nvPr/>
        </p:nvCxnSpPr>
        <p:spPr>
          <a:xfrm>
            <a:off x="1091742" y="3678267"/>
            <a:ext cx="661866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046644" y="2778196"/>
            <a:ext cx="6762680" cy="954107"/>
          </a:xfrm>
          <a:prstGeom prst="rect">
            <a:avLst/>
          </a:prstGeom>
          <a:noFill/>
        </p:spPr>
        <p:txBody>
          <a:bodyPr wrap="square" rtlCol="0">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没有代表中国先进生产力的发展要求</a:t>
            </a:r>
            <a:endParaRPr lang="en-US" altLang="zh-CN" sz="3200" b="1" dirty="0">
              <a:solidFill>
                <a:schemeClr val="bg1"/>
              </a:solidFill>
              <a:latin typeface="微软雅黑" panose="020B0503020204020204" pitchFamily="34" charset="-122"/>
              <a:ea typeface="微软雅黑" panose="020B0503020204020204" pitchFamily="34" charset="-122"/>
            </a:endParaRPr>
          </a:p>
          <a:p>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1223628" y="2767932"/>
            <a:ext cx="6696744" cy="584775"/>
          </a:xfrm>
          <a:prstGeom prst="rect">
            <a:avLst/>
          </a:prstGeom>
          <a:noFill/>
        </p:spPr>
        <p:txBody>
          <a:bodyPr wrap="square" rtlCol="0">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rPr>
              <a:t> </a:t>
            </a:r>
            <a:r>
              <a:rPr lang="zh-CN" altLang="en-US" sz="3200" b="1" dirty="0">
                <a:solidFill>
                  <a:schemeClr val="bg1"/>
                </a:solidFill>
                <a:latin typeface="微软雅黑" panose="020B0503020204020204" pitchFamily="34" charset="-122"/>
                <a:ea typeface="微软雅黑" panose="020B0503020204020204" pitchFamily="34" charset="-122"/>
              </a:rPr>
              <a:t>没有代表中国先进文化的前进方向</a:t>
            </a:r>
            <a:r>
              <a:rPr lang="en-US" altLang="zh-CN" sz="3200" b="1" dirty="0">
                <a:solidFill>
                  <a:schemeClr val="bg1"/>
                </a:solidFill>
                <a:latin typeface="微软雅黑" panose="020B0503020204020204" pitchFamily="34" charset="-122"/>
                <a:ea typeface="微软雅黑" panose="020B0503020204020204" pitchFamily="34" charset="-122"/>
              </a:rPr>
              <a:t> </a:t>
            </a:r>
          </a:p>
        </p:txBody>
      </p:sp>
      <p:sp>
        <p:nvSpPr>
          <p:cNvPr id="26" name="TextBox 25"/>
          <p:cNvSpPr txBox="1"/>
          <p:nvPr/>
        </p:nvSpPr>
        <p:spPr>
          <a:xfrm>
            <a:off x="1046644" y="2885998"/>
            <a:ext cx="7050712"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没有</a:t>
            </a:r>
            <a:r>
              <a:rPr lang="zh-CN" altLang="en-US" sz="3200" b="1" dirty="0">
                <a:solidFill>
                  <a:schemeClr val="bg1"/>
                </a:solidFill>
                <a:latin typeface="微软雅黑" panose="020B0503020204020204" pitchFamily="34" charset="-122"/>
                <a:ea typeface="微软雅黑" panose="020B0503020204020204" pitchFamily="34" charset="-122"/>
              </a:rPr>
              <a:t>代表</a:t>
            </a:r>
            <a:r>
              <a:rPr lang="zh-CN" altLang="en-US" sz="3200" b="1" dirty="0" smtClean="0">
                <a:solidFill>
                  <a:schemeClr val="bg1"/>
                </a:solidFill>
                <a:latin typeface="微软雅黑" panose="020B0503020204020204" pitchFamily="34" charset="-122"/>
                <a:ea typeface="微软雅黑" panose="020B0503020204020204" pitchFamily="34" charset="-122"/>
              </a:rPr>
              <a:t>中国最广大人民的根本利益</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97516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
                                        <p:tgtEl>
                                          <p:spTgt spid="20"/>
                                        </p:tgtEl>
                                      </p:cBhvr>
                                    </p:animEffect>
                                    <p:set>
                                      <p:cBhvr>
                                        <p:cTn id="7" dur="1" fill="hold">
                                          <p:stCondLst>
                                            <p:cond delay="299"/>
                                          </p:stCondLst>
                                        </p:cTn>
                                        <p:tgtEl>
                                          <p:spTgt spid="20"/>
                                        </p:tgtEl>
                                        <p:attrNameLst>
                                          <p:attrName>style.visibility</p:attrName>
                                        </p:attrNameLst>
                                      </p:cBhvr>
                                      <p:to>
                                        <p:strVal val="hidden"/>
                                      </p:to>
                                    </p:se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3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1" nodeType="clickEffect">
                                  <p:stCondLst>
                                    <p:cond delay="0"/>
                                  </p:stCondLst>
                                  <p:childTnLst>
                                    <p:animEffect transition="out" filter="fade">
                                      <p:cBhvr>
                                        <p:cTn id="15" dur="200"/>
                                        <p:tgtEl>
                                          <p:spTgt spid="21"/>
                                        </p:tgtEl>
                                      </p:cBhvr>
                                    </p:animEffect>
                                    <p:set>
                                      <p:cBhvr>
                                        <p:cTn id="16" dur="1" fill="hold">
                                          <p:stCondLst>
                                            <p:cond delay="199"/>
                                          </p:stCondLst>
                                        </p:cTn>
                                        <p:tgtEl>
                                          <p:spTgt spid="21"/>
                                        </p:tgtEl>
                                        <p:attrNameLst>
                                          <p:attrName>style.visibility</p:attrName>
                                        </p:attrNameLst>
                                      </p:cBhvr>
                                      <p:to>
                                        <p:strVal val="hidden"/>
                                      </p:to>
                                    </p:set>
                                  </p:childTnLst>
                                </p:cTn>
                              </p:par>
                            </p:childTnLst>
                          </p:cTn>
                        </p:par>
                        <p:par>
                          <p:cTn id="17" fill="hold">
                            <p:stCondLst>
                              <p:cond delay="200"/>
                            </p:stCondLst>
                            <p:childTnLst>
                              <p:par>
                                <p:cTn id="18" presetID="10"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3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1" grpId="1"/>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26399" y="33363"/>
            <a:ext cx="9196388" cy="6870700"/>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3" y="1545440"/>
            <a:ext cx="2629342" cy="1901457"/>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4921043" y="1677867"/>
            <a:ext cx="2664296" cy="369332"/>
          </a:xfrm>
          <a:prstGeom prst="rect">
            <a:avLst/>
          </a:prstGeom>
          <a:noFill/>
        </p:spPr>
        <p:txBody>
          <a:bodyPr wrap="square" rtlCol="0">
            <a:spAutoFit/>
          </a:bodyPr>
          <a:lstStyle/>
          <a:p>
            <a:endParaRPr lang="zh-CN" altLang="en-US" dirty="0"/>
          </a:p>
        </p:txBody>
      </p:sp>
      <p:grpSp>
        <p:nvGrpSpPr>
          <p:cNvPr id="9" name="组合 8"/>
          <p:cNvGrpSpPr/>
          <p:nvPr/>
        </p:nvGrpSpPr>
        <p:grpSpPr>
          <a:xfrm>
            <a:off x="3788499" y="-76477"/>
            <a:ext cx="1276560" cy="7026464"/>
            <a:chOff x="3943512" y="-40152"/>
            <a:chExt cx="1276560" cy="5269848"/>
          </a:xfrm>
        </p:grpSpPr>
        <p:grpSp>
          <p:nvGrpSpPr>
            <p:cNvPr id="8" name="组合 7"/>
            <p:cNvGrpSpPr/>
            <p:nvPr/>
          </p:nvGrpSpPr>
          <p:grpSpPr>
            <a:xfrm>
              <a:off x="4100318" y="-9525"/>
              <a:ext cx="1119754" cy="5239221"/>
              <a:chOff x="4100318" y="-9525"/>
              <a:chExt cx="1119754" cy="5239221"/>
            </a:xfrm>
          </p:grpSpPr>
          <p:grpSp>
            <p:nvGrpSpPr>
              <p:cNvPr id="74" name="组合 73"/>
              <p:cNvGrpSpPr>
                <a:grpSpLocks/>
              </p:cNvGrpSpPr>
              <p:nvPr/>
            </p:nvGrpSpPr>
            <p:grpSpPr bwMode="auto">
              <a:xfrm rot="5400000">
                <a:off x="1968576" y="2122217"/>
                <a:ext cx="5239221" cy="975738"/>
                <a:chOff x="-32999" y="830238"/>
                <a:chExt cx="9171443" cy="397294"/>
              </a:xfr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l="100000" t="100000"/>
                </a:path>
                <a:tileRect r="-100000" b="-100000"/>
              </a:gradFill>
            </p:grpSpPr>
            <p:cxnSp>
              <p:nvCxnSpPr>
                <p:cNvPr id="75" name="直接连接符 74"/>
                <p:cNvCxnSpPr/>
                <p:nvPr/>
              </p:nvCxnSpPr>
              <p:spPr>
                <a:xfrm>
                  <a:off x="-19503" y="830238"/>
                  <a:ext cx="9144453" cy="0"/>
                </a:xfrm>
                <a:prstGeom prst="line">
                  <a:avLst/>
                </a:prstGeom>
                <a:grpFill/>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32999" y="834772"/>
                  <a:ext cx="9171443" cy="392760"/>
                </a:xfrm>
                <a:prstGeom prst="rect">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cxnSp>
            <p:nvCxnSpPr>
              <p:cNvPr id="11" name="直接连接符 10"/>
              <p:cNvCxnSpPr/>
              <p:nvPr/>
            </p:nvCxnSpPr>
            <p:spPr bwMode="auto">
              <a:xfrm rot="5400000">
                <a:off x="2608170" y="2602378"/>
                <a:ext cx="5223803" cy="0"/>
              </a:xfrm>
              <a:prstGeom prst="line">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l="100000" t="100000"/>
                </a:path>
                <a:tileRect r="-100000" b="-100000"/>
              </a:gradFill>
              <a:ln w="3175">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12" name="直接连接符 11"/>
            <p:cNvCxnSpPr/>
            <p:nvPr/>
          </p:nvCxnSpPr>
          <p:spPr bwMode="auto">
            <a:xfrm rot="5400000">
              <a:off x="1331610" y="2571750"/>
              <a:ext cx="5223803" cy="0"/>
            </a:xfrm>
            <a:prstGeom prst="line">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l="100000" t="100000"/>
              </a:path>
              <a:tileRect r="-100000" b="-100000"/>
            </a:gradFill>
            <a:ln w="3175">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73367" y="497626"/>
            <a:ext cx="2880319" cy="19985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图片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9592" y="4078134"/>
            <a:ext cx="2614129" cy="20412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 name="图片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73366" y="3151203"/>
            <a:ext cx="2808312" cy="20812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6" name="TextBox 15"/>
          <p:cNvSpPr txBox="1"/>
          <p:nvPr/>
        </p:nvSpPr>
        <p:spPr>
          <a:xfrm>
            <a:off x="4103006" y="822974"/>
            <a:ext cx="504056" cy="646331"/>
          </a:xfrm>
          <a:prstGeom prst="rect">
            <a:avLst/>
          </a:prstGeom>
          <a:noFill/>
        </p:spPr>
        <p:txBody>
          <a:bodyPr wrap="squar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新</a:t>
            </a:r>
          </a:p>
        </p:txBody>
      </p:sp>
      <p:sp>
        <p:nvSpPr>
          <p:cNvPr id="21" name="TextBox 20"/>
          <p:cNvSpPr txBox="1"/>
          <p:nvPr/>
        </p:nvSpPr>
        <p:spPr>
          <a:xfrm>
            <a:off x="4103006" y="2061378"/>
            <a:ext cx="504056"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站</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4103006" y="3720179"/>
            <a:ext cx="504056"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富</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4103006" y="4760811"/>
            <a:ext cx="504056"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强</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4679634" y="1294627"/>
            <a:ext cx="493733" cy="0"/>
          </a:xfrm>
          <a:prstGeom prst="line">
            <a:avLst/>
          </a:prstGeom>
          <a:ln w="571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698437" y="2544313"/>
            <a:ext cx="493733" cy="0"/>
          </a:xfrm>
          <a:prstGeom prst="line">
            <a:avLst/>
          </a:prstGeom>
          <a:ln w="571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715354" y="4191833"/>
            <a:ext cx="493733" cy="0"/>
          </a:xfrm>
          <a:prstGeom prst="line">
            <a:avLst/>
          </a:prstGeom>
          <a:ln w="571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681845" y="5263100"/>
            <a:ext cx="493733" cy="0"/>
          </a:xfrm>
          <a:prstGeom prst="line">
            <a:avLst/>
          </a:prstGeom>
          <a:ln w="571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0802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3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iterate type="lt">
                                    <p:tmPct val="0"/>
                                  </p:iterate>
                                  <p:childTnLst>
                                    <p:set>
                                      <p:cBhvr>
                                        <p:cTn id="11" dur="1" fill="hold">
                                          <p:stCondLst>
                                            <p:cond delay="0"/>
                                          </p:stCondLst>
                                        </p:cTn>
                                        <p:tgtEl>
                                          <p:spTgt spid="7"/>
                                        </p:tgtEl>
                                        <p:attrNameLst>
                                          <p:attrName>style.visibility</p:attrName>
                                        </p:attrNameLst>
                                      </p:cBhvr>
                                      <p:to>
                                        <p:strVal val="visible"/>
                                      </p:to>
                                    </p:set>
                                    <p:animEffect transition="in" filter="fade">
                                      <p:cBhvr>
                                        <p:cTn id="12" dur="300"/>
                                        <p:tgtEl>
                                          <p:spTgt spid="7"/>
                                        </p:tgtEl>
                                      </p:cBhvr>
                                    </p:animEffect>
                                  </p:childTnLst>
                                </p:cTn>
                              </p:par>
                            </p:childTnLst>
                          </p:cTn>
                        </p:par>
                        <p:par>
                          <p:cTn id="13" fill="hold">
                            <p:stCondLst>
                              <p:cond delay="300"/>
                            </p:stCondLst>
                            <p:childTnLst>
                              <p:par>
                                <p:cTn id="14" presetID="22" presetClass="entr" presetSubtype="2" fill="hold" nodeType="afterEffect">
                                  <p:stCondLst>
                                    <p:cond delay="0"/>
                                  </p:stCondLst>
                                  <p:iterate type="lt">
                                    <p:tmPct val="0"/>
                                  </p:iterate>
                                  <p:childTnLst>
                                    <p:set>
                                      <p:cBhvr>
                                        <p:cTn id="15" dur="1" fill="hold">
                                          <p:stCondLst>
                                            <p:cond delay="0"/>
                                          </p:stCondLst>
                                        </p:cTn>
                                        <p:tgtEl>
                                          <p:spTgt spid="18"/>
                                        </p:tgtEl>
                                        <p:attrNameLst>
                                          <p:attrName>style.visibility</p:attrName>
                                        </p:attrNameLst>
                                      </p:cBhvr>
                                      <p:to>
                                        <p:strVal val="visible"/>
                                      </p:to>
                                    </p:set>
                                    <p:animEffect transition="in" filter="wipe(right)">
                                      <p:cBhvr>
                                        <p:cTn id="16" dur="300"/>
                                        <p:tgtEl>
                                          <p:spTgt spid="18"/>
                                        </p:tgtEl>
                                      </p:cBhvr>
                                    </p:animEffect>
                                  </p:childTnLst>
                                </p:cTn>
                              </p:par>
                            </p:childTnLst>
                          </p:cTn>
                        </p:par>
                        <p:par>
                          <p:cTn id="17" fill="hold">
                            <p:stCondLst>
                              <p:cond delay="600"/>
                            </p:stCondLst>
                            <p:childTnLst>
                              <p:par>
                                <p:cTn id="18" presetID="10" presetClass="entr" presetSubtype="0" fill="hold" grpId="0" nodeType="afterEffect">
                                  <p:stCondLst>
                                    <p:cond delay="0"/>
                                  </p:stCondLst>
                                  <p:iterate type="lt">
                                    <p:tmPct val="0"/>
                                  </p:iterate>
                                  <p:childTnLst>
                                    <p:set>
                                      <p:cBhvr>
                                        <p:cTn id="19" dur="1" fill="hold">
                                          <p:stCondLst>
                                            <p:cond delay="0"/>
                                          </p:stCondLst>
                                        </p:cTn>
                                        <p:tgtEl>
                                          <p:spTgt spid="16"/>
                                        </p:tgtEl>
                                        <p:attrNameLst>
                                          <p:attrName>style.visibility</p:attrName>
                                        </p:attrNameLst>
                                      </p:cBhvr>
                                      <p:to>
                                        <p:strVal val="visible"/>
                                      </p:to>
                                    </p:set>
                                    <p:animEffect transition="in" filter="fade">
                                      <p:cBhvr>
                                        <p:cTn id="20" dur="3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iterate type="lt">
                                    <p:tmPct val="0"/>
                                  </p:iterate>
                                  <p:childTnLst>
                                    <p:set>
                                      <p:cBhvr>
                                        <p:cTn id="24" dur="1" fill="hold">
                                          <p:stCondLst>
                                            <p:cond delay="0"/>
                                          </p:stCondLst>
                                        </p:cTn>
                                        <p:tgtEl>
                                          <p:spTgt spid="3"/>
                                        </p:tgtEl>
                                        <p:attrNameLst>
                                          <p:attrName>style.visibility</p:attrName>
                                        </p:attrNameLst>
                                      </p:cBhvr>
                                      <p:to>
                                        <p:strVal val="visible"/>
                                      </p:to>
                                    </p:set>
                                    <p:animEffect transition="in" filter="fade">
                                      <p:cBhvr>
                                        <p:cTn id="25" dur="300"/>
                                        <p:tgtEl>
                                          <p:spTgt spid="3"/>
                                        </p:tgtEl>
                                      </p:cBhvr>
                                    </p:animEffect>
                                  </p:childTnLst>
                                </p:cTn>
                              </p:par>
                            </p:childTnLst>
                          </p:cTn>
                        </p:par>
                        <p:par>
                          <p:cTn id="26" fill="hold">
                            <p:stCondLst>
                              <p:cond delay="300"/>
                            </p:stCondLst>
                            <p:childTnLst>
                              <p:par>
                                <p:cTn id="27" presetID="22" presetClass="entr" presetSubtype="8" fill="hold" nodeType="afterEffect">
                                  <p:stCondLst>
                                    <p:cond delay="0"/>
                                  </p:stCondLst>
                                  <p:iterate type="lt">
                                    <p:tmPct val="0"/>
                                  </p:iterate>
                                  <p:childTnLst>
                                    <p:set>
                                      <p:cBhvr>
                                        <p:cTn id="28" dur="1" fill="hold">
                                          <p:stCondLst>
                                            <p:cond delay="0"/>
                                          </p:stCondLst>
                                        </p:cTn>
                                        <p:tgtEl>
                                          <p:spTgt spid="26"/>
                                        </p:tgtEl>
                                        <p:attrNameLst>
                                          <p:attrName>style.visibility</p:attrName>
                                        </p:attrNameLst>
                                      </p:cBhvr>
                                      <p:to>
                                        <p:strVal val="visible"/>
                                      </p:to>
                                    </p:set>
                                    <p:animEffect transition="in" filter="wipe(left)">
                                      <p:cBhvr>
                                        <p:cTn id="29" dur="300"/>
                                        <p:tgtEl>
                                          <p:spTgt spid="26"/>
                                        </p:tgtEl>
                                      </p:cBhvr>
                                    </p:animEffect>
                                  </p:childTnLst>
                                </p:cTn>
                              </p:par>
                            </p:childTnLst>
                          </p:cTn>
                        </p:par>
                        <p:par>
                          <p:cTn id="30" fill="hold">
                            <p:stCondLst>
                              <p:cond delay="600"/>
                            </p:stCondLst>
                            <p:childTnLst>
                              <p:par>
                                <p:cTn id="31" presetID="10" presetClass="entr" presetSubtype="0" fill="hold" grpId="0" nodeType="afterEffect">
                                  <p:stCondLst>
                                    <p:cond delay="0"/>
                                  </p:stCondLst>
                                  <p:iterate type="lt">
                                    <p:tmPct val="0"/>
                                  </p:iterate>
                                  <p:childTnLst>
                                    <p:set>
                                      <p:cBhvr>
                                        <p:cTn id="32" dur="1" fill="hold">
                                          <p:stCondLst>
                                            <p:cond delay="0"/>
                                          </p:stCondLst>
                                        </p:cTn>
                                        <p:tgtEl>
                                          <p:spTgt spid="21"/>
                                        </p:tgtEl>
                                        <p:attrNameLst>
                                          <p:attrName>style.visibility</p:attrName>
                                        </p:attrNameLst>
                                      </p:cBhvr>
                                      <p:to>
                                        <p:strVal val="visible"/>
                                      </p:to>
                                    </p:set>
                                    <p:animEffect transition="in" filter="fade">
                                      <p:cBhvr>
                                        <p:cTn id="33" dur="300"/>
                                        <p:tgtEl>
                                          <p:spTgt spid="2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iterate type="lt">
                                    <p:tmPct val="0"/>
                                  </p:iterate>
                                  <p:childTnLst>
                                    <p:set>
                                      <p:cBhvr>
                                        <p:cTn id="37" dur="1" fill="hold">
                                          <p:stCondLst>
                                            <p:cond delay="0"/>
                                          </p:stCondLst>
                                        </p:cTn>
                                        <p:tgtEl>
                                          <p:spTgt spid="15"/>
                                        </p:tgtEl>
                                        <p:attrNameLst>
                                          <p:attrName>style.visibility</p:attrName>
                                        </p:attrNameLst>
                                      </p:cBhvr>
                                      <p:to>
                                        <p:strVal val="visible"/>
                                      </p:to>
                                    </p:set>
                                    <p:animEffect transition="in" filter="fade">
                                      <p:cBhvr>
                                        <p:cTn id="38" dur="300"/>
                                        <p:tgtEl>
                                          <p:spTgt spid="15"/>
                                        </p:tgtEl>
                                      </p:cBhvr>
                                    </p:animEffect>
                                  </p:childTnLst>
                                </p:cTn>
                              </p:par>
                            </p:childTnLst>
                          </p:cTn>
                        </p:par>
                        <p:par>
                          <p:cTn id="39" fill="hold">
                            <p:stCondLst>
                              <p:cond delay="300"/>
                            </p:stCondLst>
                            <p:childTnLst>
                              <p:par>
                                <p:cTn id="40" presetID="22" presetClass="entr" presetSubtype="2" fill="hold" nodeType="afterEffect">
                                  <p:stCondLst>
                                    <p:cond delay="0"/>
                                  </p:stCondLst>
                                  <p:iterate type="lt">
                                    <p:tmPct val="0"/>
                                  </p:iterate>
                                  <p:childTnLst>
                                    <p:set>
                                      <p:cBhvr>
                                        <p:cTn id="41" dur="1" fill="hold">
                                          <p:stCondLst>
                                            <p:cond delay="0"/>
                                          </p:stCondLst>
                                        </p:cTn>
                                        <p:tgtEl>
                                          <p:spTgt spid="27"/>
                                        </p:tgtEl>
                                        <p:attrNameLst>
                                          <p:attrName>style.visibility</p:attrName>
                                        </p:attrNameLst>
                                      </p:cBhvr>
                                      <p:to>
                                        <p:strVal val="visible"/>
                                      </p:to>
                                    </p:set>
                                    <p:animEffect transition="in" filter="wipe(right)">
                                      <p:cBhvr>
                                        <p:cTn id="42" dur="300"/>
                                        <p:tgtEl>
                                          <p:spTgt spid="27"/>
                                        </p:tgtEl>
                                      </p:cBhvr>
                                    </p:animEffect>
                                  </p:childTnLst>
                                </p:cTn>
                              </p:par>
                            </p:childTnLst>
                          </p:cTn>
                        </p:par>
                        <p:par>
                          <p:cTn id="43" fill="hold">
                            <p:stCondLst>
                              <p:cond delay="600"/>
                            </p:stCondLst>
                            <p:childTnLst>
                              <p:par>
                                <p:cTn id="44" presetID="10" presetClass="entr" presetSubtype="0" fill="hold" grpId="0" nodeType="afterEffect">
                                  <p:stCondLst>
                                    <p:cond delay="0"/>
                                  </p:stCondLst>
                                  <p:iterate type="lt">
                                    <p:tmPct val="0"/>
                                  </p:iterate>
                                  <p:childTnLst>
                                    <p:set>
                                      <p:cBhvr>
                                        <p:cTn id="45" dur="1" fill="hold">
                                          <p:stCondLst>
                                            <p:cond delay="0"/>
                                          </p:stCondLst>
                                        </p:cTn>
                                        <p:tgtEl>
                                          <p:spTgt spid="22"/>
                                        </p:tgtEl>
                                        <p:attrNameLst>
                                          <p:attrName>style.visibility</p:attrName>
                                        </p:attrNameLst>
                                      </p:cBhvr>
                                      <p:to>
                                        <p:strVal val="visible"/>
                                      </p:to>
                                    </p:set>
                                    <p:animEffect transition="in" filter="fade">
                                      <p:cBhvr>
                                        <p:cTn id="46" dur="3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iterate type="lt">
                                    <p:tmPct val="0"/>
                                  </p:iterate>
                                  <p:childTnLst>
                                    <p:set>
                                      <p:cBhvr>
                                        <p:cTn id="50" dur="1" fill="hold">
                                          <p:stCondLst>
                                            <p:cond delay="0"/>
                                          </p:stCondLst>
                                        </p:cTn>
                                        <p:tgtEl>
                                          <p:spTgt spid="13"/>
                                        </p:tgtEl>
                                        <p:attrNameLst>
                                          <p:attrName>style.visibility</p:attrName>
                                        </p:attrNameLst>
                                      </p:cBhvr>
                                      <p:to>
                                        <p:strVal val="visible"/>
                                      </p:to>
                                    </p:set>
                                    <p:animEffect transition="in" filter="fade">
                                      <p:cBhvr>
                                        <p:cTn id="51" dur="300"/>
                                        <p:tgtEl>
                                          <p:spTgt spid="13"/>
                                        </p:tgtEl>
                                      </p:cBhvr>
                                    </p:animEffect>
                                  </p:childTnLst>
                                </p:cTn>
                              </p:par>
                            </p:childTnLst>
                          </p:cTn>
                        </p:par>
                        <p:par>
                          <p:cTn id="52" fill="hold">
                            <p:stCondLst>
                              <p:cond delay="300"/>
                            </p:stCondLst>
                            <p:childTnLst>
                              <p:par>
                                <p:cTn id="53" presetID="22" presetClass="entr" presetSubtype="8" fill="hold" nodeType="afterEffect">
                                  <p:stCondLst>
                                    <p:cond delay="0"/>
                                  </p:stCondLst>
                                  <p:iterate type="lt">
                                    <p:tmPct val="0"/>
                                  </p:iterate>
                                  <p:childTnLst>
                                    <p:set>
                                      <p:cBhvr>
                                        <p:cTn id="54" dur="1" fill="hold">
                                          <p:stCondLst>
                                            <p:cond delay="0"/>
                                          </p:stCondLst>
                                        </p:cTn>
                                        <p:tgtEl>
                                          <p:spTgt spid="28"/>
                                        </p:tgtEl>
                                        <p:attrNameLst>
                                          <p:attrName>style.visibility</p:attrName>
                                        </p:attrNameLst>
                                      </p:cBhvr>
                                      <p:to>
                                        <p:strVal val="visible"/>
                                      </p:to>
                                    </p:set>
                                    <p:animEffect transition="in" filter="wipe(left)">
                                      <p:cBhvr>
                                        <p:cTn id="55" dur="300"/>
                                        <p:tgtEl>
                                          <p:spTgt spid="28"/>
                                        </p:tgtEl>
                                      </p:cBhvr>
                                    </p:animEffect>
                                  </p:childTnLst>
                                </p:cTn>
                              </p:par>
                            </p:childTnLst>
                          </p:cTn>
                        </p:par>
                        <p:par>
                          <p:cTn id="56" fill="hold">
                            <p:stCondLst>
                              <p:cond delay="600"/>
                            </p:stCondLst>
                            <p:childTnLst>
                              <p:par>
                                <p:cTn id="57" presetID="10" presetClass="entr" presetSubtype="0" fill="hold" grpId="0" nodeType="afterEffect">
                                  <p:stCondLst>
                                    <p:cond delay="0"/>
                                  </p:stCondLst>
                                  <p:iterate type="lt">
                                    <p:tmPct val="0"/>
                                  </p:iterate>
                                  <p:childTnLst>
                                    <p:set>
                                      <p:cBhvr>
                                        <p:cTn id="58" dur="1" fill="hold">
                                          <p:stCondLst>
                                            <p:cond delay="0"/>
                                          </p:stCondLst>
                                        </p:cTn>
                                        <p:tgtEl>
                                          <p:spTgt spid="23"/>
                                        </p:tgtEl>
                                        <p:attrNameLst>
                                          <p:attrName>style.visibility</p:attrName>
                                        </p:attrNameLst>
                                      </p:cBhvr>
                                      <p:to>
                                        <p:strVal val="visible"/>
                                      </p:to>
                                    </p:set>
                                    <p:animEffect transition="in" filter="fade">
                                      <p:cBhvr>
                                        <p:cTn id="59" dur="3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71438" y="-12699"/>
            <a:ext cx="9196388" cy="6870700"/>
            <a:chOff x="-29028" y="-1"/>
            <a:chExt cx="9196382" cy="5152571"/>
          </a:xfrm>
        </p:grpSpPr>
        <p:pic>
          <p:nvPicPr>
            <p:cNvPr id="3091" name="Picture 9" descr="C:\Documents and Settings\Administrator\桌面\素材CNN sccnn.com 388XXC2.jpg"/>
            <p:cNvPicPr>
              <a:picLocks noChangeAspect="1" noChangeArrowheads="1"/>
            </p:cNvPicPr>
            <p:nvPr/>
          </p:nvPicPr>
          <p:blipFill>
            <a:blip r:embed="rId2">
              <a:extLst>
                <a:ext uri="{28A0092B-C50C-407E-A947-70E740481C1C}">
                  <a14:useLocalDpi xmlns:a14="http://schemas.microsoft.com/office/drawing/2010/main" val="0"/>
                </a:ext>
              </a:extLst>
            </a:blip>
            <a:srcRect l="1215" t="10843" b="5045"/>
            <a:stretch>
              <a:fillRect/>
            </a:stretch>
          </p:blipFill>
          <p:spPr bwMode="auto">
            <a:xfrm>
              <a:off x="-29028" y="0"/>
              <a:ext cx="917302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13253" y="-1"/>
              <a:ext cx="9180607" cy="5152571"/>
            </a:xfrm>
            <a:prstGeom prst="rect">
              <a:avLst/>
            </a:prstGeom>
            <a:gradFill>
              <a:gsLst>
                <a:gs pos="74000">
                  <a:schemeClr val="bg1">
                    <a:lumMod val="50000"/>
                    <a:alpha val="28000"/>
                  </a:schemeClr>
                </a:gs>
                <a:gs pos="0">
                  <a:schemeClr val="bg1">
                    <a:lumMod val="9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4" name="组合 73"/>
          <p:cNvGrpSpPr>
            <a:grpSpLocks/>
          </p:cNvGrpSpPr>
          <p:nvPr/>
        </p:nvGrpSpPr>
        <p:grpSpPr bwMode="auto">
          <a:xfrm>
            <a:off x="-40989" y="1842987"/>
            <a:ext cx="8141381" cy="283172"/>
            <a:chOff x="-29028" y="830238"/>
            <a:chExt cx="9171442" cy="421382"/>
          </a:xfrm>
        </p:grpSpPr>
        <p:cxnSp>
          <p:nvCxnSpPr>
            <p:cNvPr id="75" name="直接连接符 74"/>
            <p:cNvCxnSpPr/>
            <p:nvPr/>
          </p:nvCxnSpPr>
          <p:spPr>
            <a:xfrm>
              <a:off x="-19503" y="830238"/>
              <a:ext cx="9144453" cy="0"/>
            </a:xfrm>
            <a:prstGeom prst="line">
              <a:avLst/>
            </a:prstGeom>
            <a:ln w="3175">
              <a:solidFill>
                <a:srgbClr val="C0000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9028" y="858860"/>
              <a:ext cx="9171442" cy="392760"/>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760000"/>
                </a:solidFill>
              </a:endParaRPr>
            </a:p>
          </p:txBody>
        </p:sp>
      </p:grpSp>
      <p:pic>
        <p:nvPicPr>
          <p:cNvPr id="9" name="Picture 2" descr="C:\Users\Administrator\Desktop\未标题-1.png"/>
          <p:cNvPicPr>
            <a:picLocks noChangeAspect="1" noChangeArrowheads="1"/>
          </p:cNvPicPr>
          <p:nvPr/>
        </p:nvPicPr>
        <p:blipFill rotWithShape="1">
          <a:blip r:embed="rId3">
            <a:extLst>
              <a:ext uri="{28A0092B-C50C-407E-A947-70E740481C1C}">
                <a14:useLocalDpi xmlns:a14="http://schemas.microsoft.com/office/drawing/2010/main" val="0"/>
              </a:ext>
            </a:extLst>
          </a:blip>
          <a:srcRect r="54284"/>
          <a:stretch/>
        </p:blipFill>
        <p:spPr bwMode="auto">
          <a:xfrm>
            <a:off x="3491880" y="2746175"/>
            <a:ext cx="3773234" cy="2689389"/>
          </a:xfrm>
          <a:prstGeom prst="rect">
            <a:avLst/>
          </a:prstGeom>
          <a:noFill/>
          <a:effectLst>
            <a:glow>
              <a:schemeClr val="bg1">
                <a:alpha val="73000"/>
              </a:schemeClr>
            </a:glow>
            <a:softEdge rad="0"/>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43159" y="2316258"/>
            <a:ext cx="4412931" cy="830997"/>
          </a:xfrm>
          <a:prstGeom prst="rect">
            <a:avLst/>
          </a:prstGeom>
          <a:noFill/>
        </p:spPr>
        <p:txBody>
          <a:bodyPr wrap="square" rtlCol="0">
            <a:spAutoFit/>
          </a:bodyPr>
          <a:lstStyle/>
          <a:p>
            <a:r>
              <a:rPr lang="zh-CN" altLang="en-US" sz="2000" dirty="0" smtClean="0">
                <a:solidFill>
                  <a:schemeClr val="tx2">
                    <a:lumMod val="50000"/>
                  </a:schemeClr>
                </a:solidFill>
                <a:latin typeface="微软雅黑" panose="020B0503020204020204" pitchFamily="34" charset="-122"/>
                <a:ea typeface="微软雅黑" panose="020B0503020204020204" pitchFamily="34" charset="-122"/>
              </a:rPr>
              <a:t>将整个民族上百年的追求，  </a:t>
            </a:r>
            <a:r>
              <a:rPr lang="en-US" altLang="zh-CN" sz="2800" dirty="0" smtClean="0">
                <a:solidFill>
                  <a:srgbClr val="FB7F03"/>
                </a:solidFill>
                <a:latin typeface="方正超粗黑简体" panose="03000509000000000000" pitchFamily="65" charset="-122"/>
                <a:ea typeface="方正超粗黑简体" panose="03000509000000000000" pitchFamily="65" charset="-122"/>
              </a:rPr>
              <a:t>13</a:t>
            </a:r>
            <a:r>
              <a:rPr lang="zh-CN" altLang="en-US" sz="2800" dirty="0" smtClean="0">
                <a:solidFill>
                  <a:srgbClr val="FB7F03"/>
                </a:solidFill>
                <a:latin typeface="方正超粗黑简体" panose="03000509000000000000" pitchFamily="65" charset="-122"/>
                <a:ea typeface="方正超粗黑简体" panose="03000509000000000000" pitchFamily="65" charset="-122"/>
              </a:rPr>
              <a:t>亿</a:t>
            </a:r>
            <a:r>
              <a:rPr lang="zh-CN" altLang="en-US" sz="2000" dirty="0" smtClean="0">
                <a:solidFill>
                  <a:schemeClr val="tx2">
                    <a:lumMod val="50000"/>
                  </a:schemeClr>
                </a:solidFill>
                <a:latin typeface="微软雅黑" panose="020B0503020204020204" pitchFamily="34" charset="-122"/>
                <a:ea typeface="微软雅黑" panose="020B0503020204020204" pitchFamily="34" charset="-122"/>
              </a:rPr>
              <a:t>同胞共同的期待高度概括为</a:t>
            </a:r>
            <a:endParaRPr lang="zh-CN" altLang="en-US" sz="2000" dirty="0">
              <a:solidFill>
                <a:schemeClr val="tx2">
                  <a:lumMod val="50000"/>
                </a:schemeClr>
              </a:solidFill>
              <a:latin typeface="微软雅黑" panose="020B0503020204020204" pitchFamily="34" charset="-122"/>
              <a:ea typeface="微软雅黑" panose="020B0503020204020204" pitchFamily="34" charset="-122"/>
            </a:endParaRPr>
          </a:p>
        </p:txBody>
      </p:sp>
      <p:pic>
        <p:nvPicPr>
          <p:cNvPr id="1026" name="Picture 2" descr="C:\Users\Administrator.QCTNY72CTQHCOQK\Desktop\素材\地球-地图\200641314104526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65114" y="908719"/>
            <a:ext cx="1712294" cy="18374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813385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left)">
                                      <p:cBhvr>
                                        <p:cTn id="7" dur="250"/>
                                        <p:tgtEl>
                                          <p:spTgt spid="74"/>
                                        </p:tgtEl>
                                      </p:cBhvr>
                                    </p:animEffect>
                                  </p:childTnLst>
                                </p:cTn>
                              </p:par>
                            </p:childTnLst>
                          </p:cTn>
                        </p:par>
                        <p:par>
                          <p:cTn id="8" fill="hold">
                            <p:stCondLst>
                              <p:cond delay="250"/>
                            </p:stCondLst>
                            <p:childTnLst>
                              <p:par>
                                <p:cTn id="9" presetID="6" presetClass="entr" presetSubtype="16" fill="hold" grpId="0" nodeType="afterEffect">
                                  <p:stCondLst>
                                    <p:cond delay="0"/>
                                  </p:stCondLst>
                                  <p:iterate type="wd">
                                    <p:tmPct val="0"/>
                                  </p:iterate>
                                  <p:childTnLst>
                                    <p:set>
                                      <p:cBhvr>
                                        <p:cTn id="10" dur="1" fill="hold">
                                          <p:stCondLst>
                                            <p:cond delay="0"/>
                                          </p:stCondLst>
                                        </p:cTn>
                                        <p:tgtEl>
                                          <p:spTgt spid="2"/>
                                        </p:tgtEl>
                                        <p:attrNameLst>
                                          <p:attrName>style.visibility</p:attrName>
                                        </p:attrNameLst>
                                      </p:cBhvr>
                                      <p:to>
                                        <p:strVal val="visible"/>
                                      </p:to>
                                    </p:set>
                                    <p:animEffect transition="in" filter="circle(in)">
                                      <p:cBhvr>
                                        <p:cTn id="11" dur="500"/>
                                        <p:tgtEl>
                                          <p:spTgt spid="2"/>
                                        </p:tgtEl>
                                      </p:cBhvr>
                                    </p:animEffect>
                                  </p:childTnLst>
                                </p:cTn>
                              </p:par>
                            </p:childTnLst>
                          </p:cTn>
                        </p:par>
                        <p:par>
                          <p:cTn id="12" fill="hold">
                            <p:stCondLst>
                              <p:cond delay="750"/>
                            </p:stCondLst>
                            <p:childTnLst>
                              <p:par>
                                <p:cTn id="13" presetID="31" presetClass="entr" presetSubtype="0" fill="hold" nodeType="after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p:cTn id="15" dur="400" fill="hold"/>
                                        <p:tgtEl>
                                          <p:spTgt spid="9"/>
                                        </p:tgtEl>
                                        <p:attrNameLst>
                                          <p:attrName>ppt_w</p:attrName>
                                        </p:attrNameLst>
                                      </p:cBhvr>
                                      <p:tavLst>
                                        <p:tav tm="0">
                                          <p:val>
                                            <p:fltVal val="0"/>
                                          </p:val>
                                        </p:tav>
                                        <p:tav tm="100000">
                                          <p:val>
                                            <p:strVal val="#ppt_w"/>
                                          </p:val>
                                        </p:tav>
                                      </p:tavLst>
                                    </p:anim>
                                    <p:anim calcmode="lin" valueType="num">
                                      <p:cBhvr>
                                        <p:cTn id="16" dur="400" fill="hold"/>
                                        <p:tgtEl>
                                          <p:spTgt spid="9"/>
                                        </p:tgtEl>
                                        <p:attrNameLst>
                                          <p:attrName>ppt_h</p:attrName>
                                        </p:attrNameLst>
                                      </p:cBhvr>
                                      <p:tavLst>
                                        <p:tav tm="0">
                                          <p:val>
                                            <p:fltVal val="0"/>
                                          </p:val>
                                        </p:tav>
                                        <p:tav tm="100000">
                                          <p:val>
                                            <p:strVal val="#ppt_h"/>
                                          </p:val>
                                        </p:tav>
                                      </p:tavLst>
                                    </p:anim>
                                    <p:anim calcmode="lin" valueType="num">
                                      <p:cBhvr>
                                        <p:cTn id="17" dur="400" fill="hold"/>
                                        <p:tgtEl>
                                          <p:spTgt spid="9"/>
                                        </p:tgtEl>
                                        <p:attrNameLst>
                                          <p:attrName>style.rotation</p:attrName>
                                        </p:attrNameLst>
                                      </p:cBhvr>
                                      <p:tavLst>
                                        <p:tav tm="0">
                                          <p:val>
                                            <p:fltVal val="90"/>
                                          </p:val>
                                        </p:tav>
                                        <p:tav tm="100000">
                                          <p:val>
                                            <p:fltVal val="0"/>
                                          </p:val>
                                        </p:tav>
                                      </p:tavLst>
                                    </p:anim>
                                    <p:animEffect transition="in" filter="fade">
                                      <p:cBhvr>
                                        <p:cTn id="18" dur="4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KOZHO13yzUCaepRpRzBw5w"/>
</p:tagLst>
</file>

<file path=ppt/theme/theme1.xml><?xml version="1.0" encoding="utf-8"?>
<a:theme xmlns:a="http://schemas.openxmlformats.org/drawingml/2006/main" name="主题2">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图钉">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主题2</Template>
  <TotalTime>1284</TotalTime>
  <Words>416</Words>
  <Application>Microsoft Office PowerPoint</Application>
  <PresentationFormat>全屏显示(4:3)</PresentationFormat>
  <Paragraphs>105</Paragraphs>
  <Slides>22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Arial</vt:lpstr>
      <vt:lpstr>宋体</vt:lpstr>
      <vt:lpstr>张海山锐谐体</vt:lpstr>
      <vt:lpstr>Calibri</vt:lpstr>
      <vt:lpstr>Wingdings</vt:lpstr>
      <vt:lpstr>华文楷体</vt:lpstr>
      <vt:lpstr>微软雅黑</vt:lpstr>
      <vt:lpstr>方正超粗黑简体</vt:lpstr>
      <vt:lpstr>方正综艺简体</vt:lpstr>
      <vt:lpstr>主题2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www.rapidppt.com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锐普出品-红色3D箭头2013年商务演示PPT模板</dc:title>
  <dc:creator>锐普PPT</dc:creator>
  <dc:description>本素材由锐普原创，免费分享，版权归锐普PPT所有并受法律保护。欢迎转载，不得销售，不得修改版权信息，并请注明出处：锐普PPT论坛：www.rapidbbs.cn，锐普PPT商城：www.rapidppt.com。否则将承担法律责任。</dc:description>
  <cp:lastModifiedBy>Sky123.Org</cp:lastModifiedBy>
  <cp:revision>92</cp:revision>
  <dcterms:created xsi:type="dcterms:W3CDTF">2012-12-31T05:15:54Z</dcterms:created>
  <dcterms:modified xsi:type="dcterms:W3CDTF">2013-11-18T15:22:55Z</dcterms:modified>
</cp:coreProperties>
</file>