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9" r:id="rId3"/>
    <p:sldId id="261" r:id="rId4"/>
    <p:sldId id="264" r:id="rId5"/>
    <p:sldId id="262" r:id="rId6"/>
    <p:sldId id="260" r:id="rId7"/>
    <p:sldId id="258" r:id="rId8"/>
    <p:sldId id="263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FFB822-626C-4B79-A9FC-7971D1FADF0E}" type="datetimeFigureOut">
              <a:rPr lang="zh-CN" altLang="en-US" smtClean="0"/>
              <a:pPr/>
              <a:t>2015/10/30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63F5A0-4785-4674-A826-07FD224977A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2015/10/30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2015/10/30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2015/10/30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2015/10/30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2015/10/30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2015/10/30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2015/10/30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26" Type="http://schemas.openxmlformats.org/officeDocument/2006/relationships/image" Target="../media/image40.png"/><Relationship Id="rId3" Type="http://schemas.openxmlformats.org/officeDocument/2006/relationships/image" Target="../media/image20.png"/><Relationship Id="rId21" Type="http://schemas.openxmlformats.org/officeDocument/2006/relationships/image" Target="../media/image35.png"/><Relationship Id="rId7" Type="http://schemas.openxmlformats.org/officeDocument/2006/relationships/image" Target="../media/image16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5" Type="http://schemas.openxmlformats.org/officeDocument/2006/relationships/image" Target="../media/image39.png"/><Relationship Id="rId2" Type="http://schemas.openxmlformats.org/officeDocument/2006/relationships/image" Target="../media/image1.jpeg"/><Relationship Id="rId16" Type="http://schemas.openxmlformats.org/officeDocument/2006/relationships/image" Target="../media/image31.png"/><Relationship Id="rId20" Type="http://schemas.openxmlformats.org/officeDocument/2006/relationships/image" Target="../media/image15.png"/><Relationship Id="rId29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11" Type="http://schemas.openxmlformats.org/officeDocument/2006/relationships/image" Target="../media/image26.png"/><Relationship Id="rId24" Type="http://schemas.openxmlformats.org/officeDocument/2006/relationships/image" Target="../media/image38.png"/><Relationship Id="rId5" Type="http://schemas.openxmlformats.org/officeDocument/2006/relationships/image" Target="../media/image21.png"/><Relationship Id="rId15" Type="http://schemas.openxmlformats.org/officeDocument/2006/relationships/image" Target="../media/image30.png"/><Relationship Id="rId23" Type="http://schemas.openxmlformats.org/officeDocument/2006/relationships/image" Target="../media/image37.png"/><Relationship Id="rId28" Type="http://schemas.openxmlformats.org/officeDocument/2006/relationships/image" Target="../media/image42.png"/><Relationship Id="rId10" Type="http://schemas.openxmlformats.org/officeDocument/2006/relationships/image" Target="../media/image25.png"/><Relationship Id="rId19" Type="http://schemas.openxmlformats.org/officeDocument/2006/relationships/image" Target="../media/image34.png"/><Relationship Id="rId31" Type="http://schemas.openxmlformats.org/officeDocument/2006/relationships/image" Target="../media/image45.png"/><Relationship Id="rId4" Type="http://schemas.openxmlformats.org/officeDocument/2006/relationships/image" Target="../media/image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Relationship Id="rId22" Type="http://schemas.openxmlformats.org/officeDocument/2006/relationships/image" Target="../media/image36.png"/><Relationship Id="rId27" Type="http://schemas.openxmlformats.org/officeDocument/2006/relationships/image" Target="../media/image41.png"/><Relationship Id="rId30" Type="http://schemas.openxmlformats.org/officeDocument/2006/relationships/image" Target="../media/image4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55.png"/><Relationship Id="rId18" Type="http://schemas.openxmlformats.org/officeDocument/2006/relationships/image" Target="../media/image6.png"/><Relationship Id="rId3" Type="http://schemas.openxmlformats.org/officeDocument/2006/relationships/image" Target="../media/image46.png"/><Relationship Id="rId21" Type="http://schemas.openxmlformats.org/officeDocument/2006/relationships/image" Target="../media/image58.png"/><Relationship Id="rId7" Type="http://schemas.openxmlformats.org/officeDocument/2006/relationships/image" Target="../media/image49.png"/><Relationship Id="rId12" Type="http://schemas.openxmlformats.org/officeDocument/2006/relationships/image" Target="../media/image54.png"/><Relationship Id="rId17" Type="http://schemas.openxmlformats.org/officeDocument/2006/relationships/image" Target="../media/image5.png"/><Relationship Id="rId2" Type="http://schemas.openxmlformats.org/officeDocument/2006/relationships/image" Target="../media/image1.jpeg"/><Relationship Id="rId16" Type="http://schemas.openxmlformats.org/officeDocument/2006/relationships/image" Target="../media/image57.png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11" Type="http://schemas.openxmlformats.org/officeDocument/2006/relationships/image" Target="../media/image53.png"/><Relationship Id="rId5" Type="http://schemas.openxmlformats.org/officeDocument/2006/relationships/image" Target="../media/image47.png"/><Relationship Id="rId15" Type="http://schemas.openxmlformats.org/officeDocument/2006/relationships/image" Target="../media/image2.png"/><Relationship Id="rId23" Type="http://schemas.openxmlformats.org/officeDocument/2006/relationships/image" Target="../media/image60.png"/><Relationship Id="rId10" Type="http://schemas.openxmlformats.org/officeDocument/2006/relationships/image" Target="../media/image52.png"/><Relationship Id="rId19" Type="http://schemas.openxmlformats.org/officeDocument/2006/relationships/image" Target="../media/image3.png"/><Relationship Id="rId4" Type="http://schemas.openxmlformats.org/officeDocument/2006/relationships/image" Target="../media/image10.png"/><Relationship Id="rId9" Type="http://schemas.openxmlformats.org/officeDocument/2006/relationships/image" Target="../media/image51.png"/><Relationship Id="rId14" Type="http://schemas.openxmlformats.org/officeDocument/2006/relationships/image" Target="../media/image56.png"/><Relationship Id="rId22" Type="http://schemas.openxmlformats.org/officeDocument/2006/relationships/image" Target="../media/image5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7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-32" y="3249561"/>
            <a:ext cx="9144000" cy="2362200"/>
          </a:xfrm>
          <a:custGeom>
            <a:avLst/>
            <a:gdLst>
              <a:gd name="connsiteX0" fmla="*/ 0 w 9144000"/>
              <a:gd name="connsiteY0" fmla="*/ 14749 h 2362200"/>
              <a:gd name="connsiteX1" fmla="*/ 4572000 w 9144000"/>
              <a:gd name="connsiteY1" fmla="*/ 2359742 h 2362200"/>
              <a:gd name="connsiteX2" fmla="*/ 9144000 w 9144000"/>
              <a:gd name="connsiteY2" fmla="*/ 0 h 236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362200">
                <a:moveTo>
                  <a:pt x="0" y="14749"/>
                </a:moveTo>
                <a:cubicBezTo>
                  <a:pt x="1524000" y="1188474"/>
                  <a:pt x="3048000" y="2362200"/>
                  <a:pt x="4572000" y="2359742"/>
                </a:cubicBezTo>
                <a:cubicBezTo>
                  <a:pt x="6096000" y="2357284"/>
                  <a:pt x="8463116" y="349045"/>
                  <a:pt x="9144000" y="0"/>
                </a:cubicBezTo>
              </a:path>
            </a:pathLst>
          </a:cu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-32" y="3401961"/>
            <a:ext cx="9144000" cy="2362200"/>
          </a:xfrm>
          <a:custGeom>
            <a:avLst/>
            <a:gdLst>
              <a:gd name="connsiteX0" fmla="*/ 0 w 9144000"/>
              <a:gd name="connsiteY0" fmla="*/ 14749 h 2362200"/>
              <a:gd name="connsiteX1" fmla="*/ 4572000 w 9144000"/>
              <a:gd name="connsiteY1" fmla="*/ 2359742 h 2362200"/>
              <a:gd name="connsiteX2" fmla="*/ 9144000 w 9144000"/>
              <a:gd name="connsiteY2" fmla="*/ 0 h 236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362200">
                <a:moveTo>
                  <a:pt x="0" y="14749"/>
                </a:moveTo>
                <a:cubicBezTo>
                  <a:pt x="1524000" y="1188474"/>
                  <a:pt x="3048000" y="2362200"/>
                  <a:pt x="4572000" y="2359742"/>
                </a:cubicBezTo>
                <a:cubicBezTo>
                  <a:pt x="6096000" y="2357284"/>
                  <a:pt x="8463116" y="349045"/>
                  <a:pt x="9144000" y="0"/>
                </a:cubicBezTo>
              </a:path>
            </a:pathLst>
          </a:cu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-32" y="3571876"/>
            <a:ext cx="9144000" cy="2362200"/>
          </a:xfrm>
          <a:custGeom>
            <a:avLst/>
            <a:gdLst>
              <a:gd name="connsiteX0" fmla="*/ 0 w 9144000"/>
              <a:gd name="connsiteY0" fmla="*/ 14749 h 2362200"/>
              <a:gd name="connsiteX1" fmla="*/ 4572000 w 9144000"/>
              <a:gd name="connsiteY1" fmla="*/ 2359742 h 2362200"/>
              <a:gd name="connsiteX2" fmla="*/ 9144000 w 9144000"/>
              <a:gd name="connsiteY2" fmla="*/ 0 h 236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362200">
                <a:moveTo>
                  <a:pt x="0" y="14749"/>
                </a:moveTo>
                <a:cubicBezTo>
                  <a:pt x="1524000" y="1188474"/>
                  <a:pt x="3048000" y="2362200"/>
                  <a:pt x="4572000" y="2359742"/>
                </a:cubicBezTo>
                <a:cubicBezTo>
                  <a:pt x="6096000" y="2357284"/>
                  <a:pt x="8463116" y="349045"/>
                  <a:pt x="9144000" y="0"/>
                </a:cubicBezTo>
              </a:path>
            </a:pathLst>
          </a:cu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Picture 5" descr="C:\Users\lucloudfly\Desktop\PNG图库\懒人图库近25000张透明PNG图片(PPTer要收藏)\sketchy_full_icons\apple-itune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643314"/>
            <a:ext cx="1219200" cy="1219200"/>
          </a:xfrm>
          <a:prstGeom prst="rect">
            <a:avLst/>
          </a:prstGeom>
          <a:noFill/>
        </p:spPr>
      </p:pic>
      <p:pic>
        <p:nvPicPr>
          <p:cNvPr id="2051" name="Picture 3" descr="C:\Users\lucloudfly\Desktop\PNG图库\懒人图库近25000张透明PNG图片(PPTer要收藏)\sketchy_full_icons\clock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4357694"/>
            <a:ext cx="1219200" cy="1219200"/>
          </a:xfrm>
          <a:prstGeom prst="rect">
            <a:avLst/>
          </a:prstGeom>
          <a:noFill/>
        </p:spPr>
      </p:pic>
      <p:pic>
        <p:nvPicPr>
          <p:cNvPr id="2052" name="Picture 4" descr="C:\Users\lucloudfly\Desktop\PNG图库\懒人图库近25000张透明PNG图片(PPTer要收藏)\sketchy_full_icons\contacts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3108" y="4643446"/>
            <a:ext cx="1219200" cy="1219200"/>
          </a:xfrm>
          <a:prstGeom prst="rect">
            <a:avLst/>
          </a:prstGeom>
          <a:noFill/>
        </p:spPr>
      </p:pic>
      <p:pic>
        <p:nvPicPr>
          <p:cNvPr id="2054" name="Picture 6" descr="C:\Users\lucloudfly\Desktop\PNG图库\懒人图库近25000张透明PNG图片(PPTer要收藏)\sketchy_full_icons\chat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14810" y="5143512"/>
            <a:ext cx="1219200" cy="1219200"/>
          </a:xfrm>
          <a:prstGeom prst="rect">
            <a:avLst/>
          </a:prstGeom>
          <a:noFill/>
        </p:spPr>
      </p:pic>
      <p:pic>
        <p:nvPicPr>
          <p:cNvPr id="2055" name="Picture 7" descr="C:\Users\lucloudfly\Desktop\PNG图库\懒人图库近25000张透明PNG图片(PPTer要收藏)\sketchy_full_icons\clef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43834" y="3286124"/>
            <a:ext cx="1219200" cy="1219200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0" y="2643182"/>
            <a:ext cx="9144000" cy="830997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zh-CN" altLang="en-US" sz="4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黄草简体" pitchFamily="65" charset="-122"/>
                <a:ea typeface="方正黄草简体" pitchFamily="65" charset="-122"/>
              </a:rPr>
              <a:t>描绘一段属于自己的故事</a:t>
            </a:r>
            <a:endParaRPr lang="zh-CN" altLang="en-US" sz="4800" dirty="0">
              <a:solidFill>
                <a:schemeClr val="tx1">
                  <a:lumMod val="65000"/>
                  <a:lumOff val="35000"/>
                </a:schemeClr>
              </a:solidFill>
              <a:latin typeface="方正黄草简体" pitchFamily="65" charset="-122"/>
              <a:ea typeface="方正黄草简体" pitchFamily="65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214546" y="1556081"/>
            <a:ext cx="45720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剪纸简体" pitchFamily="65" charset="-122"/>
                <a:ea typeface="方正剪纸简体" pitchFamily="65" charset="-122"/>
              </a:rPr>
              <a:t>个人简历</a:t>
            </a:r>
            <a:endParaRPr lang="zh-CN" altLang="en-US" sz="6000" dirty="0">
              <a:solidFill>
                <a:schemeClr val="tx1">
                  <a:lumMod val="65000"/>
                  <a:lumOff val="35000"/>
                </a:schemeClr>
              </a:solidFill>
              <a:latin typeface="方正剪纸简体" pitchFamily="65" charset="-122"/>
              <a:ea typeface="方正剪纸简体" pitchFamily="65" charset="-122"/>
            </a:endParaRPr>
          </a:p>
        </p:txBody>
      </p:sp>
      <p:pic>
        <p:nvPicPr>
          <p:cNvPr id="2066" name="Picture 18" descr="C:\Users\lucloudfly\Desktop\PNG图库\懒人图库近25000张透明PNG图片(PPTer要收藏)\tourism-ICO\eiffel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72264" y="500042"/>
            <a:ext cx="2393968" cy="2393968"/>
          </a:xfrm>
          <a:prstGeom prst="rect">
            <a:avLst/>
          </a:prstGeom>
          <a:noFill/>
        </p:spPr>
      </p:pic>
      <p:pic>
        <p:nvPicPr>
          <p:cNvPr id="2067" name="Picture 19" descr="C:\Users\lucloudfly\Desktop\PNG图库\懒人图库近25000张透明PNG图片(PPTer要收藏)\tourism-ICO\liberty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214290"/>
            <a:ext cx="2751158" cy="2751158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6" presetClass="entr" presetSubtype="0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3" presetClass="entr" presetSubtype="36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9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9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9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22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 41"/>
          <p:cNvSpPr/>
          <p:nvPr/>
        </p:nvSpPr>
        <p:spPr>
          <a:xfrm>
            <a:off x="357158" y="571480"/>
            <a:ext cx="4214842" cy="5715040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428596" y="642918"/>
            <a:ext cx="4214842" cy="5715040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500034" y="714356"/>
            <a:ext cx="4214842" cy="5715040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4500562" y="571480"/>
            <a:ext cx="4214842" cy="5715040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4572000" y="642918"/>
            <a:ext cx="4214842" cy="5715040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4643438" y="714356"/>
            <a:ext cx="4214842" cy="5715040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9" name="Picture 3" descr="C:\Users\lucloudfly\Desktop\PNG图库\懒人图库近25000张透明PNG图片(PPTer要收藏)\sketchy_weather_icons\sketchy_weather_3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4714884"/>
            <a:ext cx="1571636" cy="1571636"/>
          </a:xfrm>
          <a:prstGeom prst="rect">
            <a:avLst/>
          </a:prstGeom>
          <a:noFill/>
        </p:spPr>
      </p:pic>
      <p:pic>
        <p:nvPicPr>
          <p:cNvPr id="9" name="Picture 3" descr="C:\Users\lucloudfly\Desktop\PNG图库\懒人图库近25000张透明PNG图片(PPTer要收藏)\sketchy_full_icons\fallou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2602" y="638164"/>
            <a:ext cx="1219200" cy="12192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71472" y="1464311"/>
            <a:ext cx="385765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我</a:t>
            </a:r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，</a:t>
            </a: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一枚小小的文艺青年，本人性格开朗、稳重、有活力</a:t>
            </a:r>
            <a:r>
              <a:rPr lang="en-US" altLang="zh-CN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,</a:t>
            </a: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待人热情、真诚。工作认真负责</a:t>
            </a:r>
            <a:r>
              <a:rPr lang="en-US" altLang="zh-CN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,</a:t>
            </a: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积极主动</a:t>
            </a:r>
            <a:r>
              <a:rPr lang="en-US" altLang="zh-CN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,</a:t>
            </a: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能吃苦耐劳。有较强的组织能力、实际动手能力和团体协作精神</a:t>
            </a:r>
            <a:r>
              <a:rPr lang="en-US" altLang="zh-CN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,</a:t>
            </a: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能迅速的适应各种环境</a:t>
            </a:r>
            <a:r>
              <a:rPr lang="en-US" altLang="zh-CN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,</a:t>
            </a: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并融入其中。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</p:txBody>
      </p:sp>
      <p:pic>
        <p:nvPicPr>
          <p:cNvPr id="11" name="图片 10" descr="Lighthous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628" y="1643050"/>
            <a:ext cx="3429024" cy="2571768"/>
          </a:xfrm>
          <a:prstGeom prst="rect">
            <a:avLst/>
          </a:prstGeom>
          <a:ln w="38100" cap="sq">
            <a:solidFill>
              <a:schemeClr val="tx1">
                <a:lumMod val="85000"/>
                <a:lumOff val="15000"/>
              </a:schemeClr>
            </a:solidFill>
            <a:prstDash val="sysDot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图片 11" descr="Lighthous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00628" y="1643050"/>
            <a:ext cx="3429024" cy="2571768"/>
          </a:xfrm>
          <a:prstGeom prst="rect">
            <a:avLst/>
          </a:prstGeom>
          <a:ln w="38100" cap="sq">
            <a:solidFill>
              <a:schemeClr val="tx1">
                <a:lumMod val="85000"/>
                <a:lumOff val="15000"/>
              </a:schemeClr>
            </a:solidFill>
            <a:prstDash val="sysDot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图片 12" descr="Lighthous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000628" y="1643050"/>
            <a:ext cx="3429024" cy="2571768"/>
          </a:xfrm>
          <a:prstGeom prst="rect">
            <a:avLst/>
          </a:prstGeom>
          <a:ln w="38100" cap="sq">
            <a:solidFill>
              <a:schemeClr val="tx1">
                <a:lumMod val="85000"/>
                <a:lumOff val="15000"/>
              </a:schemeClr>
            </a:solidFill>
            <a:prstDash val="sysDot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3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3" presetClass="entr" presetSubtype="36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36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/>
          <p:cNvSpPr txBox="1"/>
          <p:nvPr/>
        </p:nvSpPr>
        <p:spPr>
          <a:xfrm>
            <a:off x="0" y="71414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个人</a:t>
            </a:r>
            <a:r>
              <a:rPr lang="en-US" altLang="zh-CN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粗倩简体" pitchFamily="65" charset="-122"/>
                <a:ea typeface="方正粗倩简体" pitchFamily="65" charset="-122"/>
              </a:rPr>
              <a:t>SWOT</a:t>
            </a:r>
            <a:r>
              <a:rPr lang="zh-CN" alt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分析</a:t>
            </a:r>
            <a:endParaRPr lang="zh-CN" altLang="en-US" sz="4400" dirty="0">
              <a:solidFill>
                <a:schemeClr val="tx1">
                  <a:lumMod val="75000"/>
                  <a:lumOff val="2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</p:txBody>
      </p:sp>
      <p:pic>
        <p:nvPicPr>
          <p:cNvPr id="18434" name="Picture 2" descr="C:\Users\lucloudfly\Desktop\PNG图库\懒人图库近25000张透明PNG图片(PPTer要收藏)\pngicon-13\png-126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864083">
            <a:off x="6495653" y="324243"/>
            <a:ext cx="538162" cy="53816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-1428792" y="1053756"/>
            <a:ext cx="92869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7 hours" pitchFamily="2" charset="0"/>
              </a:rPr>
              <a:t>S</a:t>
            </a:r>
            <a:endParaRPr lang="zh-CN" altLang="en-US" sz="8800" b="1" dirty="0">
              <a:solidFill>
                <a:schemeClr val="tx1">
                  <a:lumMod val="75000"/>
                  <a:lumOff val="25000"/>
                </a:schemeClr>
              </a:solidFill>
              <a:latin typeface="7 hours" pitchFamily="2" charset="0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2141519" y="1142984"/>
            <a:ext cx="73821" cy="1143802"/>
            <a:chOff x="2141519" y="1285860"/>
            <a:chExt cx="73821" cy="1143802"/>
          </a:xfrm>
        </p:grpSpPr>
        <p:cxnSp>
          <p:nvCxnSpPr>
            <p:cNvPr id="29" name="直接连接符 28"/>
            <p:cNvCxnSpPr/>
            <p:nvPr/>
          </p:nvCxnSpPr>
          <p:spPr>
            <a:xfrm rot="5400000">
              <a:off x="1678761" y="1893083"/>
              <a:ext cx="1072364" cy="794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rot="5400000">
              <a:off x="1570809" y="1856570"/>
              <a:ext cx="1143008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组合 49"/>
          <p:cNvGrpSpPr/>
          <p:nvPr/>
        </p:nvGrpSpPr>
        <p:grpSpPr>
          <a:xfrm>
            <a:off x="7787505" y="1142984"/>
            <a:ext cx="70643" cy="1143802"/>
            <a:chOff x="7787505" y="1285860"/>
            <a:chExt cx="70643" cy="1143802"/>
          </a:xfrm>
        </p:grpSpPr>
        <p:cxnSp>
          <p:nvCxnSpPr>
            <p:cNvPr id="34" name="直接连接符 33"/>
            <p:cNvCxnSpPr/>
            <p:nvPr/>
          </p:nvCxnSpPr>
          <p:spPr>
            <a:xfrm rot="5400000">
              <a:off x="7251720" y="1893083"/>
              <a:ext cx="1072364" cy="794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rot="5400000">
              <a:off x="7285850" y="1856570"/>
              <a:ext cx="1143008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组合 46"/>
          <p:cNvGrpSpPr/>
          <p:nvPr/>
        </p:nvGrpSpPr>
        <p:grpSpPr>
          <a:xfrm>
            <a:off x="2071670" y="1285860"/>
            <a:ext cx="5857916" cy="73026"/>
            <a:chOff x="2071670" y="1428736"/>
            <a:chExt cx="5857916" cy="73026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2071670" y="1428736"/>
              <a:ext cx="2214578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5715008" y="1428736"/>
              <a:ext cx="2214578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4643438" y="1428736"/>
              <a:ext cx="71438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2071670" y="1500174"/>
              <a:ext cx="2214578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5715008" y="1500174"/>
              <a:ext cx="2214578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4643438" y="1500174"/>
              <a:ext cx="71438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组合 47"/>
          <p:cNvGrpSpPr/>
          <p:nvPr/>
        </p:nvGrpSpPr>
        <p:grpSpPr>
          <a:xfrm>
            <a:off x="2071670" y="2071678"/>
            <a:ext cx="5857916" cy="73026"/>
            <a:chOff x="2071670" y="2214554"/>
            <a:chExt cx="5857916" cy="73026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3000364" y="2285992"/>
              <a:ext cx="285752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2071670" y="2284404"/>
              <a:ext cx="71438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6072198" y="2285992"/>
              <a:ext cx="71438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7072330" y="2285992"/>
              <a:ext cx="857256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3000364" y="2216142"/>
              <a:ext cx="285752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2071670" y="2214554"/>
              <a:ext cx="71438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>
              <a:off x="6072198" y="2216142"/>
              <a:ext cx="71438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7072330" y="2216142"/>
              <a:ext cx="857256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TextBox 50"/>
          <p:cNvSpPr txBox="1"/>
          <p:nvPr/>
        </p:nvSpPr>
        <p:spPr>
          <a:xfrm>
            <a:off x="2285984" y="1357298"/>
            <a:ext cx="55007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方正古隶简体" pitchFamily="65" charset="-122"/>
                <a:ea typeface="方正古隶简体" pitchFamily="65" charset="-122"/>
              </a:rPr>
              <a:t>单击此处添加个人的</a:t>
            </a:r>
            <a:r>
              <a:rPr lang="en-US" altLang="zh-CN" sz="2000" dirty="0" smtClean="0">
                <a:latin typeface="方正古隶简体" pitchFamily="65" charset="-122"/>
                <a:ea typeface="方正古隶简体" pitchFamily="65" charset="-122"/>
              </a:rPr>
              <a:t>S</a:t>
            </a:r>
            <a:r>
              <a:rPr lang="zh-CN" altLang="en-US" sz="2000" dirty="0" smtClean="0">
                <a:latin typeface="方正古隶简体" pitchFamily="65" charset="-122"/>
                <a:ea typeface="方正古隶简体" pitchFamily="65" charset="-122"/>
              </a:rPr>
              <a:t>项分析</a:t>
            </a:r>
            <a:endParaRPr lang="en-US" altLang="zh-CN" sz="2000" dirty="0" smtClean="0"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2000" dirty="0" smtClean="0">
                <a:latin typeface="方正古隶简体" pitchFamily="65" charset="-122"/>
                <a:ea typeface="方正古隶简体" pitchFamily="65" charset="-122"/>
              </a:rPr>
              <a:t>有什么优势就在这里说出来吧！！！</a:t>
            </a:r>
            <a:endParaRPr lang="zh-CN" altLang="en-US" sz="2000" dirty="0">
              <a:latin typeface="方正古隶简体" pitchFamily="65" charset="-122"/>
              <a:ea typeface="方正古隶简体" pitchFamily="65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-1428792" y="2428868"/>
            <a:ext cx="92869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7 hours" pitchFamily="2" charset="0"/>
              </a:rPr>
              <a:t>W</a:t>
            </a:r>
            <a:endParaRPr lang="zh-CN" altLang="en-US" sz="8800" b="1" dirty="0">
              <a:solidFill>
                <a:schemeClr val="tx1">
                  <a:lumMod val="75000"/>
                  <a:lumOff val="25000"/>
                </a:schemeClr>
              </a:solidFill>
              <a:latin typeface="7 hours" pitchFamily="2" charset="0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2141519" y="2518096"/>
            <a:ext cx="73821" cy="1143802"/>
            <a:chOff x="2141519" y="1285860"/>
            <a:chExt cx="73821" cy="1143802"/>
          </a:xfrm>
        </p:grpSpPr>
        <p:cxnSp>
          <p:nvCxnSpPr>
            <p:cNvPr id="54" name="直接连接符 53"/>
            <p:cNvCxnSpPr/>
            <p:nvPr/>
          </p:nvCxnSpPr>
          <p:spPr>
            <a:xfrm rot="5400000">
              <a:off x="1678761" y="1893083"/>
              <a:ext cx="1072364" cy="794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rot="5400000">
              <a:off x="1570809" y="1856570"/>
              <a:ext cx="1143008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组合 55"/>
          <p:cNvGrpSpPr/>
          <p:nvPr/>
        </p:nvGrpSpPr>
        <p:grpSpPr>
          <a:xfrm>
            <a:off x="7787505" y="2518096"/>
            <a:ext cx="70643" cy="1143802"/>
            <a:chOff x="7787505" y="1285860"/>
            <a:chExt cx="70643" cy="1143802"/>
          </a:xfrm>
        </p:grpSpPr>
        <p:cxnSp>
          <p:nvCxnSpPr>
            <p:cNvPr id="57" name="直接连接符 56"/>
            <p:cNvCxnSpPr/>
            <p:nvPr/>
          </p:nvCxnSpPr>
          <p:spPr>
            <a:xfrm rot="5400000">
              <a:off x="7251720" y="1893083"/>
              <a:ext cx="1072364" cy="794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 rot="5400000">
              <a:off x="7285850" y="1856570"/>
              <a:ext cx="1143008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组合 58"/>
          <p:cNvGrpSpPr/>
          <p:nvPr/>
        </p:nvGrpSpPr>
        <p:grpSpPr>
          <a:xfrm>
            <a:off x="2071670" y="2660972"/>
            <a:ext cx="5857916" cy="73026"/>
            <a:chOff x="2071670" y="1428736"/>
            <a:chExt cx="5857916" cy="73026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2071670" y="1428736"/>
              <a:ext cx="2214578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>
              <a:off x="5715008" y="1428736"/>
              <a:ext cx="2214578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>
              <a:off x="4643438" y="1428736"/>
              <a:ext cx="71438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>
              <a:off x="2071670" y="1500174"/>
              <a:ext cx="2214578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5715008" y="1500174"/>
              <a:ext cx="2214578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>
              <a:off x="4643438" y="1500174"/>
              <a:ext cx="71438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组合 65"/>
          <p:cNvGrpSpPr/>
          <p:nvPr/>
        </p:nvGrpSpPr>
        <p:grpSpPr>
          <a:xfrm>
            <a:off x="2071670" y="3446790"/>
            <a:ext cx="5857916" cy="73026"/>
            <a:chOff x="2071670" y="2214554"/>
            <a:chExt cx="5857916" cy="73026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3000364" y="2285992"/>
              <a:ext cx="285752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2071670" y="2284404"/>
              <a:ext cx="71438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6072198" y="2285992"/>
              <a:ext cx="71438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>
              <a:off x="7072330" y="2285992"/>
              <a:ext cx="857256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>
              <a:off x="3000364" y="2216142"/>
              <a:ext cx="285752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>
              <a:off x="2071670" y="2214554"/>
              <a:ext cx="71438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>
              <a:off x="6072198" y="2216142"/>
              <a:ext cx="71438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>
              <a:off x="7072330" y="2216142"/>
              <a:ext cx="857256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TextBox 74"/>
          <p:cNvSpPr txBox="1"/>
          <p:nvPr/>
        </p:nvSpPr>
        <p:spPr>
          <a:xfrm>
            <a:off x="2285984" y="2732410"/>
            <a:ext cx="55007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方正古隶简体" pitchFamily="65" charset="-122"/>
                <a:ea typeface="方正古隶简体" pitchFamily="65" charset="-122"/>
              </a:rPr>
              <a:t>单击此处添加个人的</a:t>
            </a:r>
            <a:r>
              <a:rPr lang="en-US" altLang="zh-CN" sz="2000" dirty="0" smtClean="0">
                <a:latin typeface="方正古隶简体" pitchFamily="65" charset="-122"/>
                <a:ea typeface="方正古隶简体" pitchFamily="65" charset="-122"/>
              </a:rPr>
              <a:t>W</a:t>
            </a:r>
            <a:r>
              <a:rPr lang="zh-CN" altLang="en-US" sz="2000" dirty="0" smtClean="0">
                <a:latin typeface="方正古隶简体" pitchFamily="65" charset="-122"/>
                <a:ea typeface="方正古隶简体" pitchFamily="65" charset="-122"/>
              </a:rPr>
              <a:t>项分析</a:t>
            </a:r>
            <a:endParaRPr lang="en-US" altLang="zh-CN" sz="2000" dirty="0" smtClean="0"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2000" dirty="0" smtClean="0">
                <a:latin typeface="方正古隶简体" pitchFamily="65" charset="-122"/>
                <a:ea typeface="方正古隶简体" pitchFamily="65" charset="-122"/>
              </a:rPr>
              <a:t>有什么弱势就在这里说出来吧！！！</a:t>
            </a:r>
            <a:endParaRPr lang="zh-CN" altLang="en-US" sz="2000" dirty="0">
              <a:latin typeface="方正古隶简体" pitchFamily="65" charset="-122"/>
              <a:ea typeface="方正古隶简体" pitchFamily="65" charset="-122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-1428792" y="3786190"/>
            <a:ext cx="92869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7 hours" pitchFamily="2" charset="0"/>
              </a:rPr>
              <a:t>O</a:t>
            </a:r>
            <a:endParaRPr lang="zh-CN" altLang="en-US" sz="8800" b="1" dirty="0">
              <a:solidFill>
                <a:schemeClr val="tx1">
                  <a:lumMod val="75000"/>
                  <a:lumOff val="25000"/>
                </a:schemeClr>
              </a:solidFill>
              <a:latin typeface="7 hours" pitchFamily="2" charset="0"/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2141519" y="3875418"/>
            <a:ext cx="73821" cy="1143802"/>
            <a:chOff x="2141519" y="1285860"/>
            <a:chExt cx="73821" cy="1143802"/>
          </a:xfrm>
        </p:grpSpPr>
        <p:cxnSp>
          <p:nvCxnSpPr>
            <p:cNvPr id="78" name="直接连接符 77"/>
            <p:cNvCxnSpPr/>
            <p:nvPr/>
          </p:nvCxnSpPr>
          <p:spPr>
            <a:xfrm rot="5400000">
              <a:off x="1678761" y="1893083"/>
              <a:ext cx="1072364" cy="794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 rot="5400000">
              <a:off x="1570809" y="1856570"/>
              <a:ext cx="1143008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组合 79"/>
          <p:cNvGrpSpPr/>
          <p:nvPr/>
        </p:nvGrpSpPr>
        <p:grpSpPr>
          <a:xfrm>
            <a:off x="7787505" y="3875418"/>
            <a:ext cx="70643" cy="1143802"/>
            <a:chOff x="7787505" y="1285860"/>
            <a:chExt cx="70643" cy="1143802"/>
          </a:xfrm>
        </p:grpSpPr>
        <p:cxnSp>
          <p:nvCxnSpPr>
            <p:cNvPr id="81" name="直接连接符 80"/>
            <p:cNvCxnSpPr/>
            <p:nvPr/>
          </p:nvCxnSpPr>
          <p:spPr>
            <a:xfrm rot="5400000">
              <a:off x="7251720" y="1893083"/>
              <a:ext cx="1072364" cy="794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rot="5400000">
              <a:off x="7285850" y="1856570"/>
              <a:ext cx="1143008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" name="组合 82"/>
          <p:cNvGrpSpPr/>
          <p:nvPr/>
        </p:nvGrpSpPr>
        <p:grpSpPr>
          <a:xfrm>
            <a:off x="2071670" y="4018294"/>
            <a:ext cx="5857916" cy="73026"/>
            <a:chOff x="2071670" y="1428736"/>
            <a:chExt cx="5857916" cy="73026"/>
          </a:xfrm>
        </p:grpSpPr>
        <p:cxnSp>
          <p:nvCxnSpPr>
            <p:cNvPr id="84" name="直接连接符 83"/>
            <p:cNvCxnSpPr/>
            <p:nvPr/>
          </p:nvCxnSpPr>
          <p:spPr>
            <a:xfrm>
              <a:off x="2071670" y="1428736"/>
              <a:ext cx="2214578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84"/>
            <p:cNvCxnSpPr/>
            <p:nvPr/>
          </p:nvCxnSpPr>
          <p:spPr>
            <a:xfrm>
              <a:off x="5715008" y="1428736"/>
              <a:ext cx="2214578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4643438" y="1428736"/>
              <a:ext cx="71438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/>
            <p:nvPr/>
          </p:nvCxnSpPr>
          <p:spPr>
            <a:xfrm>
              <a:off x="2071670" y="1500174"/>
              <a:ext cx="2214578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/>
          </p:nvCxnSpPr>
          <p:spPr>
            <a:xfrm>
              <a:off x="5715008" y="1500174"/>
              <a:ext cx="2214578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>
              <a:off x="4643438" y="1500174"/>
              <a:ext cx="71438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组合 89"/>
          <p:cNvGrpSpPr/>
          <p:nvPr/>
        </p:nvGrpSpPr>
        <p:grpSpPr>
          <a:xfrm>
            <a:off x="2071670" y="4804112"/>
            <a:ext cx="5857916" cy="73026"/>
            <a:chOff x="2071670" y="2214554"/>
            <a:chExt cx="5857916" cy="73026"/>
          </a:xfrm>
        </p:grpSpPr>
        <p:cxnSp>
          <p:nvCxnSpPr>
            <p:cNvPr id="91" name="直接连接符 90"/>
            <p:cNvCxnSpPr/>
            <p:nvPr/>
          </p:nvCxnSpPr>
          <p:spPr>
            <a:xfrm>
              <a:off x="3000364" y="2285992"/>
              <a:ext cx="285752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接连接符 91"/>
            <p:cNvCxnSpPr/>
            <p:nvPr/>
          </p:nvCxnSpPr>
          <p:spPr>
            <a:xfrm>
              <a:off x="2071670" y="2284404"/>
              <a:ext cx="71438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连接符 92"/>
            <p:cNvCxnSpPr/>
            <p:nvPr/>
          </p:nvCxnSpPr>
          <p:spPr>
            <a:xfrm>
              <a:off x="6072198" y="2285992"/>
              <a:ext cx="71438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连接符 93"/>
            <p:cNvCxnSpPr/>
            <p:nvPr/>
          </p:nvCxnSpPr>
          <p:spPr>
            <a:xfrm>
              <a:off x="7072330" y="2285992"/>
              <a:ext cx="857256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/>
            <p:nvPr/>
          </p:nvCxnSpPr>
          <p:spPr>
            <a:xfrm>
              <a:off x="3000364" y="2216142"/>
              <a:ext cx="285752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接连接符 95"/>
            <p:cNvCxnSpPr/>
            <p:nvPr/>
          </p:nvCxnSpPr>
          <p:spPr>
            <a:xfrm>
              <a:off x="2071670" y="2214554"/>
              <a:ext cx="71438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/>
            <p:cNvCxnSpPr/>
            <p:nvPr/>
          </p:nvCxnSpPr>
          <p:spPr>
            <a:xfrm>
              <a:off x="6072198" y="2216142"/>
              <a:ext cx="71438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>
              <a:off x="7072330" y="2216142"/>
              <a:ext cx="857256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9" name="TextBox 98"/>
          <p:cNvSpPr txBox="1"/>
          <p:nvPr/>
        </p:nvSpPr>
        <p:spPr>
          <a:xfrm>
            <a:off x="2285984" y="4089732"/>
            <a:ext cx="55007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方正古隶简体" pitchFamily="65" charset="-122"/>
                <a:ea typeface="方正古隶简体" pitchFamily="65" charset="-122"/>
              </a:rPr>
              <a:t>单击此处添加个人的</a:t>
            </a:r>
            <a:r>
              <a:rPr lang="en-US" altLang="zh-CN" sz="2000" dirty="0" smtClean="0">
                <a:latin typeface="方正古隶简体" pitchFamily="65" charset="-122"/>
                <a:ea typeface="方正古隶简体" pitchFamily="65" charset="-122"/>
              </a:rPr>
              <a:t>O</a:t>
            </a:r>
            <a:r>
              <a:rPr lang="zh-CN" altLang="en-US" sz="2000" dirty="0" smtClean="0">
                <a:latin typeface="方正古隶简体" pitchFamily="65" charset="-122"/>
                <a:ea typeface="方正古隶简体" pitchFamily="65" charset="-122"/>
              </a:rPr>
              <a:t>项分析</a:t>
            </a:r>
            <a:endParaRPr lang="en-US" altLang="zh-CN" sz="2000" dirty="0" smtClean="0"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2000" dirty="0" smtClean="0">
                <a:latin typeface="方正古隶简体" pitchFamily="65" charset="-122"/>
                <a:ea typeface="方正古隶简体" pitchFamily="65" charset="-122"/>
              </a:rPr>
              <a:t>有什么机会就在这里说出来吧！！！</a:t>
            </a:r>
            <a:endParaRPr lang="zh-CN" altLang="en-US" sz="2000" dirty="0">
              <a:latin typeface="方正古隶简体" pitchFamily="65" charset="-122"/>
              <a:ea typeface="方正古隶简体" pitchFamily="65" charset="-122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-1428792" y="5197160"/>
            <a:ext cx="92869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7 hours" pitchFamily="2" charset="0"/>
              </a:rPr>
              <a:t>t</a:t>
            </a:r>
            <a:endParaRPr lang="zh-CN" altLang="en-US" sz="8800" b="1" dirty="0">
              <a:solidFill>
                <a:schemeClr val="tx1">
                  <a:lumMod val="75000"/>
                  <a:lumOff val="25000"/>
                </a:schemeClr>
              </a:solidFill>
              <a:latin typeface="7 hours" pitchFamily="2" charset="0"/>
            </a:endParaRPr>
          </a:p>
        </p:txBody>
      </p:sp>
      <p:grpSp>
        <p:nvGrpSpPr>
          <p:cNvPr id="101" name="组合 100"/>
          <p:cNvGrpSpPr/>
          <p:nvPr/>
        </p:nvGrpSpPr>
        <p:grpSpPr>
          <a:xfrm>
            <a:off x="2141519" y="5286388"/>
            <a:ext cx="73821" cy="1143802"/>
            <a:chOff x="2141519" y="1285860"/>
            <a:chExt cx="73821" cy="1143802"/>
          </a:xfrm>
        </p:grpSpPr>
        <p:cxnSp>
          <p:nvCxnSpPr>
            <p:cNvPr id="102" name="直接连接符 101"/>
            <p:cNvCxnSpPr/>
            <p:nvPr/>
          </p:nvCxnSpPr>
          <p:spPr>
            <a:xfrm rot="5400000">
              <a:off x="1678761" y="1893083"/>
              <a:ext cx="1072364" cy="794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连接符 102"/>
            <p:cNvCxnSpPr/>
            <p:nvPr/>
          </p:nvCxnSpPr>
          <p:spPr>
            <a:xfrm rot="5400000">
              <a:off x="1570809" y="1856570"/>
              <a:ext cx="1143008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4" name="组合 103"/>
          <p:cNvGrpSpPr/>
          <p:nvPr/>
        </p:nvGrpSpPr>
        <p:grpSpPr>
          <a:xfrm>
            <a:off x="7787505" y="5286388"/>
            <a:ext cx="70643" cy="1143802"/>
            <a:chOff x="7787505" y="1285860"/>
            <a:chExt cx="70643" cy="1143802"/>
          </a:xfrm>
        </p:grpSpPr>
        <p:cxnSp>
          <p:nvCxnSpPr>
            <p:cNvPr id="105" name="直接连接符 104"/>
            <p:cNvCxnSpPr/>
            <p:nvPr/>
          </p:nvCxnSpPr>
          <p:spPr>
            <a:xfrm rot="5400000">
              <a:off x="7251720" y="1893083"/>
              <a:ext cx="1072364" cy="794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连接符 105"/>
            <p:cNvCxnSpPr/>
            <p:nvPr/>
          </p:nvCxnSpPr>
          <p:spPr>
            <a:xfrm rot="5400000">
              <a:off x="7285850" y="1856570"/>
              <a:ext cx="1143008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7" name="组合 106"/>
          <p:cNvGrpSpPr/>
          <p:nvPr/>
        </p:nvGrpSpPr>
        <p:grpSpPr>
          <a:xfrm>
            <a:off x="2071670" y="5429264"/>
            <a:ext cx="5857916" cy="73026"/>
            <a:chOff x="2071670" y="1428736"/>
            <a:chExt cx="5857916" cy="73026"/>
          </a:xfrm>
        </p:grpSpPr>
        <p:cxnSp>
          <p:nvCxnSpPr>
            <p:cNvPr id="108" name="直接连接符 107"/>
            <p:cNvCxnSpPr/>
            <p:nvPr/>
          </p:nvCxnSpPr>
          <p:spPr>
            <a:xfrm>
              <a:off x="2071670" y="1428736"/>
              <a:ext cx="2214578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连接符 108"/>
            <p:cNvCxnSpPr/>
            <p:nvPr/>
          </p:nvCxnSpPr>
          <p:spPr>
            <a:xfrm>
              <a:off x="5715008" y="1428736"/>
              <a:ext cx="2214578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接连接符 109"/>
            <p:cNvCxnSpPr/>
            <p:nvPr/>
          </p:nvCxnSpPr>
          <p:spPr>
            <a:xfrm>
              <a:off x="4643438" y="1428736"/>
              <a:ext cx="71438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连接符 110"/>
            <p:cNvCxnSpPr/>
            <p:nvPr/>
          </p:nvCxnSpPr>
          <p:spPr>
            <a:xfrm>
              <a:off x="2071670" y="1500174"/>
              <a:ext cx="2214578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接连接符 111"/>
            <p:cNvCxnSpPr/>
            <p:nvPr/>
          </p:nvCxnSpPr>
          <p:spPr>
            <a:xfrm>
              <a:off x="5715008" y="1500174"/>
              <a:ext cx="2214578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接连接符 112"/>
            <p:cNvCxnSpPr/>
            <p:nvPr/>
          </p:nvCxnSpPr>
          <p:spPr>
            <a:xfrm>
              <a:off x="4643438" y="1500174"/>
              <a:ext cx="71438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4" name="组合 113"/>
          <p:cNvGrpSpPr/>
          <p:nvPr/>
        </p:nvGrpSpPr>
        <p:grpSpPr>
          <a:xfrm>
            <a:off x="2071670" y="6215082"/>
            <a:ext cx="5857916" cy="73026"/>
            <a:chOff x="2071670" y="2214554"/>
            <a:chExt cx="5857916" cy="73026"/>
          </a:xfrm>
        </p:grpSpPr>
        <p:cxnSp>
          <p:nvCxnSpPr>
            <p:cNvPr id="115" name="直接连接符 114"/>
            <p:cNvCxnSpPr/>
            <p:nvPr/>
          </p:nvCxnSpPr>
          <p:spPr>
            <a:xfrm>
              <a:off x="3000364" y="2285992"/>
              <a:ext cx="285752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接连接符 115"/>
            <p:cNvCxnSpPr/>
            <p:nvPr/>
          </p:nvCxnSpPr>
          <p:spPr>
            <a:xfrm>
              <a:off x="2071670" y="2284404"/>
              <a:ext cx="71438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接连接符 116"/>
            <p:cNvCxnSpPr/>
            <p:nvPr/>
          </p:nvCxnSpPr>
          <p:spPr>
            <a:xfrm>
              <a:off x="6072198" y="2285992"/>
              <a:ext cx="71438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接连接符 117"/>
            <p:cNvCxnSpPr/>
            <p:nvPr/>
          </p:nvCxnSpPr>
          <p:spPr>
            <a:xfrm>
              <a:off x="7072330" y="2285992"/>
              <a:ext cx="857256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连接符 118"/>
            <p:cNvCxnSpPr/>
            <p:nvPr/>
          </p:nvCxnSpPr>
          <p:spPr>
            <a:xfrm>
              <a:off x="3000364" y="2216142"/>
              <a:ext cx="285752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连接符 119"/>
            <p:cNvCxnSpPr/>
            <p:nvPr/>
          </p:nvCxnSpPr>
          <p:spPr>
            <a:xfrm>
              <a:off x="2071670" y="2214554"/>
              <a:ext cx="71438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接连接符 120"/>
            <p:cNvCxnSpPr/>
            <p:nvPr/>
          </p:nvCxnSpPr>
          <p:spPr>
            <a:xfrm>
              <a:off x="6072198" y="2216142"/>
              <a:ext cx="71438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接连接符 121"/>
            <p:cNvCxnSpPr/>
            <p:nvPr/>
          </p:nvCxnSpPr>
          <p:spPr>
            <a:xfrm>
              <a:off x="7072330" y="2216142"/>
              <a:ext cx="857256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3" name="TextBox 122"/>
          <p:cNvSpPr txBox="1"/>
          <p:nvPr/>
        </p:nvSpPr>
        <p:spPr>
          <a:xfrm>
            <a:off x="2285984" y="5500702"/>
            <a:ext cx="55007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方正古隶简体" pitchFamily="65" charset="-122"/>
                <a:ea typeface="方正古隶简体" pitchFamily="65" charset="-122"/>
              </a:rPr>
              <a:t>单击此处添加个人的</a:t>
            </a:r>
            <a:r>
              <a:rPr lang="en-US" altLang="zh-CN" sz="2000" dirty="0" smtClean="0">
                <a:latin typeface="方正古隶简体" pitchFamily="65" charset="-122"/>
                <a:ea typeface="方正古隶简体" pitchFamily="65" charset="-122"/>
              </a:rPr>
              <a:t>T</a:t>
            </a:r>
            <a:r>
              <a:rPr lang="zh-CN" altLang="en-US" sz="2000" dirty="0" smtClean="0">
                <a:latin typeface="方正古隶简体" pitchFamily="65" charset="-122"/>
                <a:ea typeface="方正古隶简体" pitchFamily="65" charset="-122"/>
              </a:rPr>
              <a:t>项分析</a:t>
            </a:r>
            <a:endParaRPr lang="en-US" altLang="zh-CN" sz="2000" dirty="0" smtClean="0"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2000" dirty="0" smtClean="0">
                <a:latin typeface="方正古隶简体" pitchFamily="65" charset="-122"/>
                <a:ea typeface="方正古隶简体" pitchFamily="65" charset="-122"/>
              </a:rPr>
              <a:t>有什么威胁就在这里说出来吧！！！</a:t>
            </a:r>
            <a:endParaRPr lang="zh-CN" altLang="en-US" sz="2000" dirty="0">
              <a:latin typeface="方正古隶简体" pitchFamily="65" charset="-122"/>
              <a:ea typeface="方正古隶简体" pitchFamily="65" charset="-122"/>
            </a:endParaRPr>
          </a:p>
        </p:txBody>
      </p:sp>
      <p:pic>
        <p:nvPicPr>
          <p:cNvPr id="124" name="Picture 7" descr="C:\Users\lucloudfly\Desktop\PNG图库\懒人图库近25000张透明PNG图片(PPTer要收藏)\pngicon-13\png-127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72462" y="5857892"/>
            <a:ext cx="790572" cy="79057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25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44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3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500"/>
                            </p:stCondLst>
                            <p:childTnLst>
                              <p:par>
                                <p:cTn id="80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1" grpId="0"/>
      <p:bldP spid="52" grpId="0"/>
      <p:bldP spid="75" grpId="0"/>
      <p:bldP spid="76" grpId="0"/>
      <p:bldP spid="99" grpId="0"/>
      <p:bldP spid="100" grpId="0"/>
      <p:bldP spid="1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0"/>
          <p:cNvGrpSpPr/>
          <p:nvPr/>
        </p:nvGrpSpPr>
        <p:grpSpPr>
          <a:xfrm>
            <a:off x="71502" y="5357826"/>
            <a:ext cx="8929654" cy="1500174"/>
            <a:chOff x="71502" y="5357826"/>
            <a:chExt cx="8929654" cy="1500174"/>
          </a:xfrm>
        </p:grpSpPr>
        <p:pic>
          <p:nvPicPr>
            <p:cNvPr id="3" name="Picture 6" descr="C:\Users\lucloudfly\Desktop\PNG图库\懒人图库近25000张透明PNG图片(PPTer要收藏)\sketchy_weather_icons\sketchy_weather_16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1502" y="5357834"/>
              <a:ext cx="1500166" cy="1500166"/>
            </a:xfrm>
            <a:prstGeom prst="rect">
              <a:avLst/>
            </a:prstGeom>
            <a:noFill/>
          </p:spPr>
        </p:pic>
        <p:pic>
          <p:nvPicPr>
            <p:cNvPr id="4" name="Picture 6" descr="C:\Users\lucloudfly\Desktop\PNG图库\懒人图库近25000张透明PNG图片(PPTer要收藏)\sketchy_weather_icons\sketchy_weather_16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85916" y="5357826"/>
              <a:ext cx="1500166" cy="1500166"/>
            </a:xfrm>
            <a:prstGeom prst="rect">
              <a:avLst/>
            </a:prstGeom>
            <a:noFill/>
          </p:spPr>
        </p:pic>
        <p:pic>
          <p:nvPicPr>
            <p:cNvPr id="5" name="Picture 6" descr="C:\Users\lucloudfly\Desktop\PNG图库\懒人图库近25000张透明PNG图片(PPTer要收藏)\sketchy_weather_icons\sketchy_weather_16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00362" y="5357834"/>
              <a:ext cx="1500166" cy="1500166"/>
            </a:xfrm>
            <a:prstGeom prst="rect">
              <a:avLst/>
            </a:prstGeom>
            <a:noFill/>
          </p:spPr>
        </p:pic>
        <p:pic>
          <p:nvPicPr>
            <p:cNvPr id="6" name="Picture 6" descr="C:\Users\lucloudfly\Desktop\PNG图库\懒人图库近25000张透明PNG图片(PPTer要收藏)\sketchy_weather_icons\sketchy_weather_16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14776" y="5357826"/>
              <a:ext cx="1500166" cy="1500166"/>
            </a:xfrm>
            <a:prstGeom prst="rect">
              <a:avLst/>
            </a:prstGeom>
            <a:noFill/>
          </p:spPr>
        </p:pic>
        <p:pic>
          <p:nvPicPr>
            <p:cNvPr id="7" name="Picture 6" descr="C:\Users\lucloudfly\Desktop\PNG图库\懒人图库近25000张透明PNG图片(PPTer要收藏)\sketchy_weather_icons\sketchy_weather_16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72130" y="5357834"/>
              <a:ext cx="1500166" cy="1500166"/>
            </a:xfrm>
            <a:prstGeom prst="rect">
              <a:avLst/>
            </a:prstGeom>
            <a:noFill/>
          </p:spPr>
        </p:pic>
        <p:pic>
          <p:nvPicPr>
            <p:cNvPr id="8" name="Picture 6" descr="C:\Users\lucloudfly\Desktop\PNG图库\懒人图库近25000张透明PNG图片(PPTer要收藏)\sketchy_weather_icons\sketchy_weather_16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286544" y="5357826"/>
              <a:ext cx="1500166" cy="1500166"/>
            </a:xfrm>
            <a:prstGeom prst="rect">
              <a:avLst/>
            </a:prstGeom>
            <a:noFill/>
          </p:spPr>
        </p:pic>
        <p:pic>
          <p:nvPicPr>
            <p:cNvPr id="9" name="Picture 6" descr="C:\Users\lucloudfly\Desktop\PNG图库\懒人图库近25000张透明PNG图片(PPTer要收藏)\sketchy_weather_icons\sketchy_weather_16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500990" y="5357834"/>
              <a:ext cx="1500166" cy="1500166"/>
            </a:xfrm>
            <a:prstGeom prst="rect">
              <a:avLst/>
            </a:prstGeom>
            <a:noFill/>
          </p:spPr>
        </p:pic>
      </p:grpSp>
      <p:sp>
        <p:nvSpPr>
          <p:cNvPr id="17" name="TextBox 16"/>
          <p:cNvSpPr txBox="1"/>
          <p:nvPr/>
        </p:nvSpPr>
        <p:spPr>
          <a:xfrm>
            <a:off x="0" y="71414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工作技能</a:t>
            </a:r>
            <a:endParaRPr lang="zh-CN" altLang="en-US" sz="4400" dirty="0">
              <a:solidFill>
                <a:schemeClr val="tx1">
                  <a:lumMod val="75000"/>
                  <a:lumOff val="2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</p:txBody>
      </p:sp>
      <p:pic>
        <p:nvPicPr>
          <p:cNvPr id="1027" name="Picture 3" descr="C:\Users\lucloudfly\Desktop\PNG图库\懒人图库近25000张透明PNG图片(PPTer要收藏)\acients-system\acients-system-2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2424114"/>
            <a:ext cx="1219200" cy="1219200"/>
          </a:xfrm>
          <a:prstGeom prst="rect">
            <a:avLst/>
          </a:prstGeom>
          <a:noFill/>
        </p:spPr>
      </p:pic>
      <p:pic>
        <p:nvPicPr>
          <p:cNvPr id="1028" name="Picture 4" descr="C:\Users\lucloudfly\Desktop\PNG图库\懒人图库近25000张透明PNG图片(PPTer要收藏)\acients-system\acients-system-2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1285860"/>
            <a:ext cx="1219200" cy="1219200"/>
          </a:xfrm>
          <a:prstGeom prst="rect">
            <a:avLst/>
          </a:prstGeom>
          <a:noFill/>
        </p:spPr>
      </p:pic>
      <p:pic>
        <p:nvPicPr>
          <p:cNvPr id="1029" name="Picture 5" descr="C:\Users\lucloudfly\Desktop\PNG图库\懒人图库近25000张透明PNG图片(PPTer要收藏)\acients-system\acients-system-2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10" y="3567122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71502" y="5357826"/>
            <a:ext cx="8929654" cy="1500174"/>
            <a:chOff x="71502" y="5357826"/>
            <a:chExt cx="8929654" cy="1500174"/>
          </a:xfrm>
        </p:grpSpPr>
        <p:pic>
          <p:nvPicPr>
            <p:cNvPr id="3" name="Picture 6" descr="C:\Users\lucloudfly\Desktop\PNG图库\懒人图库近25000张透明PNG图片(PPTer要收藏)\sketchy_weather_icons\sketchy_weather_16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1502" y="5357834"/>
              <a:ext cx="1500166" cy="1500166"/>
            </a:xfrm>
            <a:prstGeom prst="rect">
              <a:avLst/>
            </a:prstGeom>
            <a:noFill/>
          </p:spPr>
        </p:pic>
        <p:pic>
          <p:nvPicPr>
            <p:cNvPr id="4" name="Picture 6" descr="C:\Users\lucloudfly\Desktop\PNG图库\懒人图库近25000张透明PNG图片(PPTer要收藏)\sketchy_weather_icons\sketchy_weather_16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85916" y="5357826"/>
              <a:ext cx="1500166" cy="1500166"/>
            </a:xfrm>
            <a:prstGeom prst="rect">
              <a:avLst/>
            </a:prstGeom>
            <a:noFill/>
          </p:spPr>
        </p:pic>
        <p:pic>
          <p:nvPicPr>
            <p:cNvPr id="5" name="Picture 6" descr="C:\Users\lucloudfly\Desktop\PNG图库\懒人图库近25000张透明PNG图片(PPTer要收藏)\sketchy_weather_icons\sketchy_weather_16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00362" y="5357834"/>
              <a:ext cx="1500166" cy="1500166"/>
            </a:xfrm>
            <a:prstGeom prst="rect">
              <a:avLst/>
            </a:prstGeom>
            <a:noFill/>
          </p:spPr>
        </p:pic>
        <p:pic>
          <p:nvPicPr>
            <p:cNvPr id="6" name="Picture 6" descr="C:\Users\lucloudfly\Desktop\PNG图库\懒人图库近25000张透明PNG图片(PPTer要收藏)\sketchy_weather_icons\sketchy_weather_16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14776" y="5357826"/>
              <a:ext cx="1500166" cy="1500166"/>
            </a:xfrm>
            <a:prstGeom prst="rect">
              <a:avLst/>
            </a:prstGeom>
            <a:noFill/>
          </p:spPr>
        </p:pic>
        <p:pic>
          <p:nvPicPr>
            <p:cNvPr id="7" name="Picture 6" descr="C:\Users\lucloudfly\Desktop\PNG图库\懒人图库近25000张透明PNG图片(PPTer要收藏)\sketchy_weather_icons\sketchy_weather_16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72130" y="5357834"/>
              <a:ext cx="1500166" cy="1500166"/>
            </a:xfrm>
            <a:prstGeom prst="rect">
              <a:avLst/>
            </a:prstGeom>
            <a:noFill/>
          </p:spPr>
        </p:pic>
        <p:pic>
          <p:nvPicPr>
            <p:cNvPr id="8" name="Picture 6" descr="C:\Users\lucloudfly\Desktop\PNG图库\懒人图库近25000张透明PNG图片(PPTer要收藏)\sketchy_weather_icons\sketchy_weather_16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286544" y="5357826"/>
              <a:ext cx="1500166" cy="1500166"/>
            </a:xfrm>
            <a:prstGeom prst="rect">
              <a:avLst/>
            </a:prstGeom>
            <a:noFill/>
          </p:spPr>
        </p:pic>
        <p:pic>
          <p:nvPicPr>
            <p:cNvPr id="9" name="Picture 6" descr="C:\Users\lucloudfly\Desktop\PNG图库\懒人图库近25000张透明PNG图片(PPTer要收藏)\sketchy_weather_icons\sketchy_weather_16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500990" y="5357834"/>
              <a:ext cx="1500166" cy="1500166"/>
            </a:xfrm>
            <a:prstGeom prst="rect">
              <a:avLst/>
            </a:prstGeom>
            <a:noFill/>
          </p:spPr>
        </p:pic>
      </p:grpSp>
      <p:sp>
        <p:nvSpPr>
          <p:cNvPr id="17" name="TextBox 16"/>
          <p:cNvSpPr txBox="1"/>
          <p:nvPr/>
        </p:nvSpPr>
        <p:spPr>
          <a:xfrm>
            <a:off x="0" y="71414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工作经历</a:t>
            </a:r>
            <a:endParaRPr lang="zh-CN" altLang="en-US" sz="4400" dirty="0">
              <a:solidFill>
                <a:schemeClr val="tx1">
                  <a:lumMod val="75000"/>
                  <a:lumOff val="2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lucloudfly\Desktop\PNG图库\懒人图库近25000张透明PNG图片(PPTer要收藏)\sketchy_weather_icons\sketchy_weather_3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1428736"/>
            <a:ext cx="3251200" cy="3251200"/>
          </a:xfrm>
          <a:prstGeom prst="rect">
            <a:avLst/>
          </a:prstGeom>
          <a:noFill/>
        </p:spPr>
      </p:pic>
      <p:pic>
        <p:nvPicPr>
          <p:cNvPr id="16387" name="Picture 3" descr="C:\Users\lucloudfly\Desktop\PNG图库\懒人图库近25000张透明PNG图片(PPTer要收藏)\sketchy_weather_icons\sketchy_weather_3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-642966"/>
            <a:ext cx="3251200" cy="3251200"/>
          </a:xfrm>
          <a:prstGeom prst="rect">
            <a:avLst/>
          </a:prstGeom>
          <a:noFill/>
        </p:spPr>
      </p:pic>
      <p:pic>
        <p:nvPicPr>
          <p:cNvPr id="16388" name="Picture 4" descr="C:\Users\lucloudfly\Desktop\PNG图库\懒人图库近25000张透明PNG图片(PPTer要收藏)\sketchy_weather_icons\sketchy_weather_1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71802" y="4000504"/>
            <a:ext cx="3251200" cy="3251200"/>
          </a:xfrm>
          <a:prstGeom prst="rect">
            <a:avLst/>
          </a:prstGeom>
          <a:noFill/>
        </p:spPr>
      </p:pic>
      <p:pic>
        <p:nvPicPr>
          <p:cNvPr id="16389" name="Picture 5" descr="C:\Users\lucloudfly\Desktop\PNG图库\懒人图库近25000张透明PNG图片(PPTer要收藏)\sketchy_weather_icons\sketchy_weather_13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1625600" y="285728"/>
            <a:ext cx="3251200" cy="3251200"/>
          </a:xfrm>
          <a:prstGeom prst="rect">
            <a:avLst/>
          </a:prstGeom>
          <a:noFill/>
        </p:spPr>
      </p:pic>
      <p:pic>
        <p:nvPicPr>
          <p:cNvPr id="16390" name="Picture 6" descr="C:\Users\lucloudfly\Desktop\PNG图库\懒人图库近25000张透明PNG图片(PPTer要收藏)\sketchy_weather_icons\sketchy_weather_16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15074" y="2643182"/>
            <a:ext cx="3251200" cy="3251200"/>
          </a:xfrm>
          <a:prstGeom prst="rect">
            <a:avLst/>
          </a:prstGeom>
          <a:noFill/>
        </p:spPr>
      </p:pic>
      <p:pic>
        <p:nvPicPr>
          <p:cNvPr id="16391" name="Picture 7" descr="C:\Users\lucloudfly\Desktop\PNG图库\懒人图库近25000张透明PNG图片(PPTer要收藏)\sketchy_weather_icons\sketchy_weather_17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-428660" y="2214554"/>
            <a:ext cx="3251200" cy="3251200"/>
          </a:xfrm>
          <a:prstGeom prst="rect">
            <a:avLst/>
          </a:prstGeom>
          <a:noFill/>
        </p:spPr>
      </p:pic>
      <p:pic>
        <p:nvPicPr>
          <p:cNvPr id="16392" name="Picture 8" descr="C:\Users\lucloudfly\Desktop\PNG图库\懒人图库近25000张透明PNG图片(PPTer要收藏)\sketchy-paper\padlock_locked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86182" y="785794"/>
            <a:ext cx="1649413" cy="1649413"/>
          </a:xfrm>
          <a:prstGeom prst="rect">
            <a:avLst/>
          </a:prstGeom>
          <a:noFill/>
        </p:spPr>
      </p:pic>
      <p:pic>
        <p:nvPicPr>
          <p:cNvPr id="16393" name="Picture 9" descr="C:\Users\lucloudfly\Desktop\PNG图库\懒人图库近25000张透明PNG图片(PPTer要收藏)\sketchy-paper\zoom_search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786182" y="785794"/>
            <a:ext cx="1649413" cy="1649413"/>
          </a:xfrm>
          <a:prstGeom prst="rect">
            <a:avLst/>
          </a:prstGeom>
          <a:noFill/>
        </p:spPr>
      </p:pic>
      <p:pic>
        <p:nvPicPr>
          <p:cNvPr id="16394" name="Picture 10" descr="C:\Users\lucloudfly\Desktop\PNG图库\懒人图库近25000张透明PNG图片(PPTer要收藏)\sketchy-paper\application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786182" y="785794"/>
            <a:ext cx="1649413" cy="1649413"/>
          </a:xfrm>
          <a:prstGeom prst="rect">
            <a:avLst/>
          </a:prstGeom>
          <a:noFill/>
        </p:spPr>
      </p:pic>
      <p:pic>
        <p:nvPicPr>
          <p:cNvPr id="16395" name="Picture 11" descr="C:\Users\lucloudfly\Desktop\PNG图库\懒人图库近25000张透明PNG图片(PPTer要收藏)\sketchy-paper\chart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786182" y="785794"/>
            <a:ext cx="1649413" cy="1649413"/>
          </a:xfrm>
          <a:prstGeom prst="rect">
            <a:avLst/>
          </a:prstGeom>
          <a:noFill/>
        </p:spPr>
      </p:pic>
      <p:pic>
        <p:nvPicPr>
          <p:cNvPr id="16396" name="Picture 12" descr="C:\Users\lucloudfly\Desktop\PNG图库\懒人图库近25000张透明PNG图片(PPTer要收藏)\sketchy-paper\home_page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786182" y="785794"/>
            <a:ext cx="1649413" cy="1649413"/>
          </a:xfrm>
          <a:prstGeom prst="rect">
            <a:avLst/>
          </a:prstGeom>
          <a:noFill/>
        </p:spPr>
      </p:pic>
      <p:pic>
        <p:nvPicPr>
          <p:cNvPr id="16402" name="Picture 18" descr="C:\Users\lucloudfly\Desktop\PNG图库\懒人图库近25000张透明PNG图片(PPTer要收藏)\Sofa\Sofa_08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-214346" y="4143380"/>
            <a:ext cx="3251200" cy="3251200"/>
          </a:xfrm>
          <a:prstGeom prst="rect">
            <a:avLst/>
          </a:prstGeom>
          <a:noFill/>
        </p:spPr>
      </p:pic>
      <p:pic>
        <p:nvPicPr>
          <p:cNvPr id="17410" name="Picture 2" descr="C:\Users\lucloudfly\Desktop\PNG图库\懒人图库近25000张透明PNG图片(PPTer要收藏)\Somatic_Rebirth_Extras\Calculator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143900" y="1285860"/>
            <a:ext cx="2438400" cy="2438400"/>
          </a:xfrm>
          <a:prstGeom prst="rect">
            <a:avLst/>
          </a:prstGeom>
          <a:noFill/>
        </p:spPr>
      </p:pic>
      <p:pic>
        <p:nvPicPr>
          <p:cNvPr id="17411" name="Picture 3" descr="C:\Users\lucloudfly\Desktop\PNG图库\懒人图库近25000张透明PNG图片(PPTer要收藏)\pngicon-13\png-1269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571604" y="357166"/>
            <a:ext cx="1219200" cy="1219200"/>
          </a:xfrm>
          <a:prstGeom prst="rect">
            <a:avLst/>
          </a:prstGeom>
          <a:noFill/>
        </p:spPr>
      </p:pic>
      <p:pic>
        <p:nvPicPr>
          <p:cNvPr id="17412" name="Picture 4" descr="C:\Users\lucloudfly\Desktop\PNG图库\懒人图库近25000张透明PNG图片(PPTer要收藏)\pngicon-13\png-1273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 rot="5920237">
            <a:off x="1727974" y="1085041"/>
            <a:ext cx="1219200" cy="1219200"/>
          </a:xfrm>
          <a:prstGeom prst="rect">
            <a:avLst/>
          </a:prstGeom>
          <a:noFill/>
        </p:spPr>
      </p:pic>
      <p:pic>
        <p:nvPicPr>
          <p:cNvPr id="17413" name="Picture 5" descr="C:\Users\lucloudfly\Desktop\PNG图库\懒人图库近25000张透明PNG图片(PPTer要收藏)\pngicon-13\png-1275.pn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00034" y="3286124"/>
            <a:ext cx="1219200" cy="1219200"/>
          </a:xfrm>
          <a:prstGeom prst="rect">
            <a:avLst/>
          </a:prstGeom>
          <a:noFill/>
        </p:spPr>
      </p:pic>
      <p:pic>
        <p:nvPicPr>
          <p:cNvPr id="17414" name="Picture 6" descr="C:\Users\lucloudfly\Desktop\PNG图库\懒人图库近25000张透明PNG图片(PPTer要收藏)\pngicon-13\png-1276.pn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857620" y="5638800"/>
            <a:ext cx="1219200" cy="1219200"/>
          </a:xfrm>
          <a:prstGeom prst="rect">
            <a:avLst/>
          </a:prstGeom>
          <a:noFill/>
        </p:spPr>
      </p:pic>
      <p:pic>
        <p:nvPicPr>
          <p:cNvPr id="17415" name="Picture 7" descr="C:\Users\lucloudfly\Desktop\PNG图库\懒人图库近25000张透明PNG图片(PPTer要收藏)\pngicon-13\png-1279.pn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8143900" y="3786190"/>
            <a:ext cx="1219200" cy="1219200"/>
          </a:xfrm>
          <a:prstGeom prst="rect">
            <a:avLst/>
          </a:prstGeom>
          <a:noFill/>
        </p:spPr>
      </p:pic>
      <p:pic>
        <p:nvPicPr>
          <p:cNvPr id="17416" name="Picture 8" descr="C:\Users\lucloudfly\Desktop\PNG图库\懒人图库近25000张透明PNG图片(PPTer要收藏)\pngicon-13\png-1282.png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5715008" y="3929066"/>
            <a:ext cx="1219200" cy="1219200"/>
          </a:xfrm>
          <a:prstGeom prst="rect">
            <a:avLst/>
          </a:prstGeom>
          <a:noFill/>
        </p:spPr>
      </p:pic>
      <p:pic>
        <p:nvPicPr>
          <p:cNvPr id="17417" name="Picture 9" descr="C:\Users\lucloudfly\Desktop\PNG图库\懒人图库近25000张透明PNG图片(PPTer要收藏)\pngicon-13\png-1285.png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3071802" y="4786322"/>
            <a:ext cx="1219200" cy="1219200"/>
          </a:xfrm>
          <a:prstGeom prst="rect">
            <a:avLst/>
          </a:prstGeom>
          <a:noFill/>
        </p:spPr>
      </p:pic>
      <p:pic>
        <p:nvPicPr>
          <p:cNvPr id="17418" name="Picture 10" descr="C:\Users\lucloudfly\Desktop\PNG图库\懒人图库近25000张透明PNG图片(PPTer要收藏)\pngicon-13\png-1289.png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3929058" y="2643182"/>
            <a:ext cx="1219200" cy="1219200"/>
          </a:xfrm>
          <a:prstGeom prst="rect">
            <a:avLst/>
          </a:prstGeom>
          <a:noFill/>
        </p:spPr>
      </p:pic>
      <p:pic>
        <p:nvPicPr>
          <p:cNvPr id="17419" name="Picture 11" descr="C:\Users\lucloudfly\Desktop\PNG图库\懒人图库近25000张透明PNG图片(PPTer要收藏)\pngicon-13\png-1290.png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6929454" y="428604"/>
            <a:ext cx="1219200" cy="1219200"/>
          </a:xfrm>
          <a:prstGeom prst="rect">
            <a:avLst/>
          </a:prstGeom>
          <a:noFill/>
        </p:spPr>
      </p:pic>
      <p:pic>
        <p:nvPicPr>
          <p:cNvPr id="17420" name="Picture 12" descr="C:\Users\lucloudfly\Desktop\PNG图库\懒人图库近25000张透明PNG图片(PPTer要收藏)\pngicon-13\png-1292.png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5929322" y="2143116"/>
            <a:ext cx="1219200" cy="1219200"/>
          </a:xfrm>
          <a:prstGeom prst="rect">
            <a:avLst/>
          </a:prstGeom>
          <a:noFill/>
        </p:spPr>
      </p:pic>
      <p:pic>
        <p:nvPicPr>
          <p:cNvPr id="17421" name="Picture 13" descr="C:\Users\lucloudfly\Desktop\PNG图库\懒人图库近25000张透明PNG图片(PPTer要收藏)\pngicon-13\png-1300.png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1285852" y="2214554"/>
            <a:ext cx="1219200" cy="1219200"/>
          </a:xfrm>
          <a:prstGeom prst="rect">
            <a:avLst/>
          </a:prstGeom>
          <a:noFill/>
        </p:spPr>
      </p:pic>
      <p:pic>
        <p:nvPicPr>
          <p:cNvPr id="17422" name="Picture 14" descr="C:\Users\lucloudfly\Desktop\PNG图库\懒人图库近25000张透明PNG图片(PPTer要收藏)\pngicon-13\png-1256.png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6072198" y="5429264"/>
            <a:ext cx="1219200" cy="1219200"/>
          </a:xfrm>
          <a:prstGeom prst="rect">
            <a:avLst/>
          </a:prstGeom>
          <a:noFill/>
        </p:spPr>
      </p:pic>
      <p:pic>
        <p:nvPicPr>
          <p:cNvPr id="17423" name="Picture 15" descr="C:\Users\lucloudfly\Desktop\PNG图库\懒人图库近25000张透明PNG图片(PPTer要收藏)\pngicon-13\png-1260.png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2357422" y="3643314"/>
            <a:ext cx="1219200" cy="1219200"/>
          </a:xfrm>
          <a:prstGeom prst="rect">
            <a:avLst/>
          </a:prstGeom>
          <a:noFill/>
        </p:spPr>
      </p:pic>
      <p:pic>
        <p:nvPicPr>
          <p:cNvPr id="17424" name="Picture 16" descr="C:\Users\lucloudfly\Desktop\PNG图库\懒人图库近25000张透明PNG图片(PPTer要收藏)\pngicon-13\png-1261.png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4857752" y="4714884"/>
            <a:ext cx="1219200" cy="1219200"/>
          </a:xfrm>
          <a:prstGeom prst="rect">
            <a:avLst/>
          </a:prstGeom>
          <a:noFill/>
        </p:spPr>
      </p:pic>
      <p:pic>
        <p:nvPicPr>
          <p:cNvPr id="17425" name="Picture 17" descr="C:\Users\lucloudfly\Desktop\PNG图库\懒人图库近25000张透明PNG图片(PPTer要收藏)\pngicon-13\png-1267.png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7215206" y="1928802"/>
            <a:ext cx="1219200" cy="1219200"/>
          </a:xfrm>
          <a:prstGeom prst="rect">
            <a:avLst/>
          </a:prstGeom>
          <a:noFill/>
        </p:spPr>
      </p:pic>
      <p:pic>
        <p:nvPicPr>
          <p:cNvPr id="17426" name="Picture 18" descr="C:\Users\lucloudfly\Desktop\PNG图库\懒人图库近25000张透明PNG图片(PPTer要收藏)\pngicon-13\png-1268.png"/>
          <p:cNvPicPr>
            <a:picLocks noChangeAspect="1" noChangeArrowheads="1"/>
          </p:cNvPicPr>
          <p:nvPr/>
        </p:nvPicPr>
        <p:blipFill>
          <a:blip r:embed="rId31" cstate="print"/>
          <a:srcRect/>
          <a:stretch>
            <a:fillRect/>
          </a:stretch>
        </p:blipFill>
        <p:spPr bwMode="auto">
          <a:xfrm>
            <a:off x="5286380" y="3143248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lucloudfly\Desktop\PNG图库\懒人图库近25000张透明PNG图片(PPTer要收藏)\sketchy_full_icons\extr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2357430"/>
            <a:ext cx="1219200" cy="1219200"/>
          </a:xfrm>
          <a:prstGeom prst="rect">
            <a:avLst/>
          </a:prstGeom>
          <a:noFill/>
        </p:spPr>
      </p:pic>
      <p:pic>
        <p:nvPicPr>
          <p:cNvPr id="15363" name="Picture 3" descr="C:\Users\lucloudfly\Desktop\PNG图库\懒人图库近25000张透明PNG图片(PPTer要收藏)\sketchy_full_icons\fallou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2500306"/>
            <a:ext cx="1219200" cy="1219200"/>
          </a:xfrm>
          <a:prstGeom prst="rect">
            <a:avLst/>
          </a:prstGeom>
          <a:noFill/>
        </p:spPr>
      </p:pic>
      <p:pic>
        <p:nvPicPr>
          <p:cNvPr id="15364" name="Picture 4" descr="C:\Users\lucloudfly\Desktop\PNG图库\懒人图库近25000张透明PNG图片(PPTer要收藏)\sketchy_full_icons\goo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5984" y="4929198"/>
            <a:ext cx="1219200" cy="1219200"/>
          </a:xfrm>
          <a:prstGeom prst="rect">
            <a:avLst/>
          </a:prstGeom>
          <a:noFill/>
        </p:spPr>
      </p:pic>
      <p:pic>
        <p:nvPicPr>
          <p:cNvPr id="15365" name="Picture 5" descr="C:\Users\lucloudfly\Desktop\PNG图库\懒人图库近25000张透明PNG图片(PPTer要收藏)\sketchy_full_icons\i-explorer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2066" y="3786190"/>
            <a:ext cx="1219200" cy="1219200"/>
          </a:xfrm>
          <a:prstGeom prst="rect">
            <a:avLst/>
          </a:prstGeom>
          <a:noFill/>
        </p:spPr>
      </p:pic>
      <p:pic>
        <p:nvPicPr>
          <p:cNvPr id="15366" name="Picture 6" descr="C:\Users\lucloudfly\Desktop\PNG图库\懒人图库近25000张透明PNG图片(PPTer要收藏)\sketchy_full_icons\network-places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15272" y="4000504"/>
            <a:ext cx="1219200" cy="1219200"/>
          </a:xfrm>
          <a:prstGeom prst="rect">
            <a:avLst/>
          </a:prstGeom>
          <a:noFill/>
        </p:spPr>
      </p:pic>
      <p:pic>
        <p:nvPicPr>
          <p:cNvPr id="15367" name="Picture 7" descr="C:\Users\lucloudfly\Desktop\PNG图库\懒人图库近25000张透明PNG图片(PPTer要收藏)\sketchy_full_icons\paint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00892" y="2143116"/>
            <a:ext cx="1219200" cy="1219200"/>
          </a:xfrm>
          <a:prstGeom prst="rect">
            <a:avLst/>
          </a:prstGeom>
          <a:noFill/>
        </p:spPr>
      </p:pic>
      <p:pic>
        <p:nvPicPr>
          <p:cNvPr id="15368" name="Picture 8" descr="C:\Users\lucloudfly\Desktop\PNG图库\懒人图库近25000张透明PNG图片(PPTer要收藏)\sketchy_full_icons\rtm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286512" y="0"/>
            <a:ext cx="1219200" cy="1219200"/>
          </a:xfrm>
          <a:prstGeom prst="rect">
            <a:avLst/>
          </a:prstGeom>
          <a:noFill/>
        </p:spPr>
      </p:pic>
      <p:pic>
        <p:nvPicPr>
          <p:cNvPr id="15369" name="Picture 9" descr="C:\Users\lucloudfly\Desktop\PNG图库\懒人图库近25000张透明PNG图片(PPTer要收藏)\sketchy_full_icons\stellarium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715272" y="785794"/>
            <a:ext cx="1219200" cy="1219200"/>
          </a:xfrm>
          <a:prstGeom prst="rect">
            <a:avLst/>
          </a:prstGeom>
          <a:noFill/>
        </p:spPr>
      </p:pic>
      <p:pic>
        <p:nvPicPr>
          <p:cNvPr id="15370" name="Picture 10" descr="C:\Users\lucloudfly\Desktop\PNG图库\懒人图库近25000张透明PNG图片(PPTer要收藏)\sketchy_full_icons\ventrilo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643702" y="857232"/>
            <a:ext cx="1219200" cy="1219200"/>
          </a:xfrm>
          <a:prstGeom prst="rect">
            <a:avLst/>
          </a:prstGeom>
          <a:noFill/>
        </p:spPr>
      </p:pic>
      <p:pic>
        <p:nvPicPr>
          <p:cNvPr id="15371" name="Picture 11" descr="C:\Users\lucloudfly\Desktop\PNG图库\懒人图库近25000张透明PNG图片(PPTer要收藏)\sketchy_full_icons\where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357554" y="285728"/>
            <a:ext cx="1219200" cy="1219200"/>
          </a:xfrm>
          <a:prstGeom prst="rect">
            <a:avLst/>
          </a:prstGeom>
          <a:noFill/>
        </p:spPr>
      </p:pic>
      <p:pic>
        <p:nvPicPr>
          <p:cNvPr id="15372" name="Picture 12" descr="C:\Users\lucloudfly\Desktop\PNG图库\懒人图库近25000张透明PNG图片(PPTer要收藏)\sketchy_full_icons\win-media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215338" y="2786058"/>
            <a:ext cx="1219200" cy="1219200"/>
          </a:xfrm>
          <a:prstGeom prst="rect">
            <a:avLst/>
          </a:prstGeom>
          <a:noFill/>
        </p:spPr>
      </p:pic>
      <p:pic>
        <p:nvPicPr>
          <p:cNvPr id="15373" name="Picture 13" descr="C:\Users\lucloudfly\Desktop\PNG图库\懒人图库近25000张透明PNG图片(PPTer要收藏)\sketchy_full_icons\winrar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929322" y="4572008"/>
            <a:ext cx="1219200" cy="1219200"/>
          </a:xfrm>
          <a:prstGeom prst="rect">
            <a:avLst/>
          </a:prstGeom>
          <a:noFill/>
        </p:spPr>
      </p:pic>
      <p:pic>
        <p:nvPicPr>
          <p:cNvPr id="15374" name="Picture 14" descr="C:\Users\lucloudfly\Desktop\PNG图库\懒人图库近25000张透明PNG图片(PPTer要收藏)\sketchy_full_icons\apple-itunes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428728" y="4214818"/>
            <a:ext cx="1219200" cy="1219200"/>
          </a:xfrm>
          <a:prstGeom prst="rect">
            <a:avLst/>
          </a:prstGeom>
          <a:noFill/>
        </p:spPr>
      </p:pic>
      <p:pic>
        <p:nvPicPr>
          <p:cNvPr id="15375" name="Picture 15" descr="C:\Users\lucloudfly\Desktop\PNG图库\懒人图库近25000张透明PNG图片(PPTer要收藏)\sketchy_full_icons\bitlord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28596" y="1428736"/>
            <a:ext cx="1219200" cy="1219200"/>
          </a:xfrm>
          <a:prstGeom prst="rect">
            <a:avLst/>
          </a:prstGeom>
          <a:noFill/>
        </p:spPr>
      </p:pic>
      <p:pic>
        <p:nvPicPr>
          <p:cNvPr id="15376" name="Picture 16" descr="C:\Users\lucloudfly\Desktop\PNG图库\懒人图库近25000张透明PNG图片(PPTer要收藏)\sketchy_full_icons\chat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6072198" y="1500174"/>
            <a:ext cx="1219200" cy="1219200"/>
          </a:xfrm>
          <a:prstGeom prst="rect">
            <a:avLst/>
          </a:prstGeom>
          <a:noFill/>
        </p:spPr>
      </p:pic>
      <p:pic>
        <p:nvPicPr>
          <p:cNvPr id="15377" name="Picture 17" descr="C:\Users\lucloudfly\Desktop\PNG图库\懒人图库近25000张透明PNG图片(PPTer要收藏)\sketchy_full_icons\clef.pn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2928926" y="1357298"/>
            <a:ext cx="1219200" cy="1219200"/>
          </a:xfrm>
          <a:prstGeom prst="rect">
            <a:avLst/>
          </a:prstGeom>
          <a:noFill/>
        </p:spPr>
      </p:pic>
      <p:pic>
        <p:nvPicPr>
          <p:cNvPr id="15378" name="Picture 18" descr="C:\Users\lucloudfly\Desktop\PNG图库\懒人图库近25000张透明PNG图片(PPTer要收藏)\sketchy_full_icons\clock.pn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4000496" y="4071942"/>
            <a:ext cx="1219200" cy="1219200"/>
          </a:xfrm>
          <a:prstGeom prst="rect">
            <a:avLst/>
          </a:prstGeom>
          <a:noFill/>
        </p:spPr>
      </p:pic>
      <p:pic>
        <p:nvPicPr>
          <p:cNvPr id="15379" name="Picture 19" descr="C:\Users\lucloudfly\Desktop\PNG图库\懒人图库近25000张透明PNG图片(PPTer要收藏)\sketchy_full_icons\contacts.pn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5857884" y="2857496"/>
            <a:ext cx="1219200" cy="1219200"/>
          </a:xfrm>
          <a:prstGeom prst="rect">
            <a:avLst/>
          </a:prstGeom>
          <a:noFill/>
        </p:spPr>
      </p:pic>
      <p:pic>
        <p:nvPicPr>
          <p:cNvPr id="15380" name="Picture 20" descr="C:\Users\lucloudfly\Desktop\PNG图库\懒人图库近25000张透明PNG图片(PPTer要收藏)\sketchy_full_icons\corel.png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4643438" y="928670"/>
            <a:ext cx="1219200" cy="1219200"/>
          </a:xfrm>
          <a:prstGeom prst="rect">
            <a:avLst/>
          </a:prstGeom>
          <a:noFill/>
        </p:spPr>
      </p:pic>
      <p:pic>
        <p:nvPicPr>
          <p:cNvPr id="15381" name="Picture 21" descr="C:\Users\lucloudfly\Desktop\PNG图库\懒人图库近25000张透明PNG图片(PPTer要收藏)\sketchy_full_icons\documents1.png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2071670" y="2928934"/>
            <a:ext cx="1219200" cy="1219200"/>
          </a:xfrm>
          <a:prstGeom prst="rect">
            <a:avLst/>
          </a:prstGeom>
          <a:noFill/>
        </p:spPr>
      </p:pic>
      <p:pic>
        <p:nvPicPr>
          <p:cNvPr id="22" name="Picture 2" descr="C:\Users\lucloudfly\Desktop\PNG图库\懒人图库近25000张透明PNG图片(PPTer要收藏)\2540\jianshixt_36.png"/>
          <p:cNvPicPr>
            <a:picLocks noChangeAspect="1" noChangeArrowheads="1"/>
          </p:cNvPicPr>
          <p:nvPr/>
        </p:nvPicPr>
        <p:blipFill>
          <a:blip r:embed="rId23" cstate="print">
            <a:lum bright="30000"/>
          </a:blip>
          <a:srcRect/>
          <a:stretch>
            <a:fillRect/>
          </a:stretch>
        </p:blipFill>
        <p:spPr bwMode="auto">
          <a:xfrm>
            <a:off x="1214414" y="571480"/>
            <a:ext cx="1192231" cy="982658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815282" y="1928802"/>
            <a:ext cx="428628" cy="4286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386786" y="1928802"/>
            <a:ext cx="428628" cy="4286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1958290" y="1928802"/>
            <a:ext cx="428628" cy="4286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529794" y="1928802"/>
            <a:ext cx="428628" cy="4286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6530322" y="1785926"/>
            <a:ext cx="1928826" cy="1000132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458092" y="1500174"/>
            <a:ext cx="8215370" cy="3643338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502336" y="1556864"/>
            <a:ext cx="8215370" cy="3643338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>
            <a:stCxn id="15" idx="0"/>
            <a:endCxn id="15" idx="2"/>
          </p:cNvCxnSpPr>
          <p:nvPr/>
        </p:nvCxnSpPr>
        <p:spPr>
          <a:xfrm rot="16200000" flipH="1">
            <a:off x="6994669" y="2285992"/>
            <a:ext cx="1000132" cy="1588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530454" y="1857364"/>
            <a:ext cx="857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贴邮票处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530322" y="1857364"/>
            <a:ext cx="9286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个人</a:t>
            </a:r>
            <a:endParaRPr lang="en-US" altLang="zh-CN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pPr algn="ctr"/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简历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</p:txBody>
      </p:sp>
      <p:pic>
        <p:nvPicPr>
          <p:cNvPr id="19458" name="Picture 2" descr="C:\Users\lucloudfly\Desktop\PNG图库\懒人图库近25000张透明PNG图片(PPTer要收藏)\pngicon-13\png-12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20250">
            <a:off x="7345872" y="1680002"/>
            <a:ext cx="1219200" cy="1219200"/>
          </a:xfrm>
          <a:prstGeom prst="rect">
            <a:avLst/>
          </a:prstGeom>
          <a:noFill/>
        </p:spPr>
      </p:pic>
      <p:cxnSp>
        <p:nvCxnSpPr>
          <p:cNvPr id="23" name="直接连接符 22"/>
          <p:cNvCxnSpPr/>
          <p:nvPr/>
        </p:nvCxnSpPr>
        <p:spPr>
          <a:xfrm>
            <a:off x="785786" y="3357562"/>
            <a:ext cx="4214842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785786" y="3927478"/>
            <a:ext cx="4214842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785786" y="4498982"/>
            <a:ext cx="4214842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3128492" y="1928802"/>
            <a:ext cx="428628" cy="4286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3712442" y="1928802"/>
            <a:ext cx="428628" cy="4286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785786" y="2857496"/>
            <a:ext cx="42148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用心制作一份简历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85786" y="3429000"/>
            <a:ext cx="42148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认真邮寄一份希望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85786" y="4000504"/>
            <a:ext cx="42148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还你一个工作机会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429256" y="4643446"/>
            <a:ext cx="3214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dirty="0" smtClean="0">
                <a:latin typeface="方正古隶简体" pitchFamily="65" charset="-122"/>
                <a:ea typeface="方正古隶简体" pitchFamily="65" charset="-122"/>
              </a:rPr>
              <a:t>2013</a:t>
            </a:r>
            <a:r>
              <a:rPr lang="zh-CN" altLang="en-US" sz="2400" dirty="0" smtClean="0">
                <a:latin typeface="方正古隶简体" pitchFamily="65" charset="-122"/>
                <a:ea typeface="方正古隶简体" pitchFamily="65" charset="-122"/>
              </a:rPr>
              <a:t>年</a:t>
            </a:r>
            <a:r>
              <a:rPr lang="en-US" altLang="zh-CN" sz="2400" dirty="0" smtClean="0">
                <a:latin typeface="方正古隶简体" pitchFamily="65" charset="-122"/>
                <a:ea typeface="方正古隶简体" pitchFamily="65" charset="-122"/>
              </a:rPr>
              <a:t>10</a:t>
            </a:r>
            <a:r>
              <a:rPr lang="zh-CN" altLang="en-US" sz="2400" dirty="0" smtClean="0">
                <a:latin typeface="方正古隶简体" pitchFamily="65" charset="-122"/>
                <a:ea typeface="方正古隶简体" pitchFamily="65" charset="-122"/>
              </a:rPr>
              <a:t>月</a:t>
            </a:r>
            <a:endParaRPr lang="zh-CN" altLang="en-US" sz="2400" dirty="0">
              <a:latin typeface="方正古隶简体" pitchFamily="65" charset="-122"/>
              <a:ea typeface="方正古隶简体" pitchFamily="65" charset="-122"/>
            </a:endParaRPr>
          </a:p>
        </p:txBody>
      </p:sp>
      <p:pic>
        <p:nvPicPr>
          <p:cNvPr id="41" name="Picture 3" descr="C:\Users\lucloudfly\Desktop\PNG图库\懒人图库近25000张透明PNG图片(PPTer要收藏)\sketchy_weather_icons\sketchy_weather_3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2714620"/>
            <a:ext cx="2036754" cy="2036754"/>
          </a:xfrm>
          <a:prstGeom prst="rect">
            <a:avLst/>
          </a:prstGeom>
          <a:noFill/>
        </p:spPr>
      </p:pic>
      <p:pic>
        <p:nvPicPr>
          <p:cNvPr id="42" name="Picture 18" descr="C:\Users\lucloudfly\Desktop\PNG图库\懒人图库近25000张透明PNG图片(PPTer要收藏)\tourism-ICO\eiffe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92676" y="2786058"/>
            <a:ext cx="1822464" cy="1822464"/>
          </a:xfrm>
          <a:prstGeom prst="rect">
            <a:avLst/>
          </a:prstGeom>
          <a:noFill/>
        </p:spPr>
      </p:pic>
      <p:pic>
        <p:nvPicPr>
          <p:cNvPr id="47" name="Picture 18" descr="C:\Users\lucloudfly\Desktop\PNG图库\懒人图库近25000张透明PNG图片(PPTer要收藏)\Sofa\Sofa_08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71736" y="2643182"/>
            <a:ext cx="4000528" cy="3071834"/>
          </a:xfrm>
          <a:prstGeom prst="rect">
            <a:avLst/>
          </a:prstGeom>
          <a:noFill/>
        </p:spPr>
      </p:pic>
      <p:sp>
        <p:nvSpPr>
          <p:cNvPr id="48" name="TextBox 47"/>
          <p:cNvSpPr txBox="1"/>
          <p:nvPr/>
        </p:nvSpPr>
        <p:spPr>
          <a:xfrm>
            <a:off x="0" y="2484775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感谢您的关注</a:t>
            </a:r>
            <a:endParaRPr lang="zh-CN" altLang="en-US" sz="6000" dirty="0">
              <a:solidFill>
                <a:schemeClr val="tx1">
                  <a:lumMod val="85000"/>
                  <a:lumOff val="1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900"/>
                            </p:stCondLst>
                            <p:childTnLst>
                              <p:par>
                                <p:cTn id="7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900"/>
                            </p:stCondLst>
                            <p:childTnLst>
                              <p:par>
                                <p:cTn id="8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6" dur="500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60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6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68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6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7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0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1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500"/>
                            </p:stCondLst>
                            <p:childTnLst>
                              <p:par>
                                <p:cTn id="18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1500"/>
                            </p:stCondLst>
                            <p:childTnLst>
                              <p:par>
                                <p:cTn id="189" presetID="19" presetClass="entr" presetSubtype="10" repeatCount="indefinite" fill="hold" grpId="0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20" grpId="0"/>
      <p:bldP spid="20" grpId="1"/>
      <p:bldP spid="21" grpId="0"/>
      <p:bldP spid="21" grpId="1"/>
      <p:bldP spid="18" grpId="0" animBg="1"/>
      <p:bldP spid="18" grpId="1" animBg="1"/>
      <p:bldP spid="22" grpId="0" animBg="1"/>
      <p:bldP spid="22" grpId="1" animBg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48" grpId="0"/>
    </p:bldLst>
  </p:timing>
</p:sld>
</file>

<file path=ppt/theme/theme1.xml><?xml version="1.0" encoding="utf-8"?>
<a:theme xmlns:a="http://schemas.openxmlformats.org/drawingml/2006/main" name="Office 主题">
  <a:themeElements>
    <a:clrScheme name="中性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274</Words>
  <Application>Microsoft Office PowerPoint</Application>
  <PresentationFormat>全屏显示(4:3)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www.pptbz.com</dc:creator>
  <cp:lastModifiedBy>clf2015</cp:lastModifiedBy>
  <cp:revision>37</cp:revision>
  <dcterms:modified xsi:type="dcterms:W3CDTF">2015-10-30T08:16:13Z</dcterms:modified>
</cp:coreProperties>
</file>