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Default Extension="fntdata" ContentType="application/x-fontdata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handoutMasterIdLst>
    <p:handoutMasterId r:id="rId33"/>
  </p:handoutMasterIdLst>
  <p:sldIdLst>
    <p:sldId id="302" r:id="rId2"/>
    <p:sldId id="310" r:id="rId3"/>
    <p:sldId id="270" r:id="rId4"/>
    <p:sldId id="277" r:id="rId5"/>
    <p:sldId id="279" r:id="rId6"/>
    <p:sldId id="280" r:id="rId7"/>
    <p:sldId id="271" r:id="rId8"/>
    <p:sldId id="281" r:id="rId9"/>
    <p:sldId id="282" r:id="rId10"/>
    <p:sldId id="272" r:id="rId11"/>
    <p:sldId id="283" r:id="rId12"/>
    <p:sldId id="284" r:id="rId13"/>
    <p:sldId id="286" r:id="rId14"/>
    <p:sldId id="273" r:id="rId15"/>
    <p:sldId id="285" r:id="rId16"/>
    <p:sldId id="289" r:id="rId17"/>
    <p:sldId id="298" r:id="rId18"/>
    <p:sldId id="290" r:id="rId19"/>
    <p:sldId id="291" r:id="rId20"/>
    <p:sldId id="293" r:id="rId21"/>
    <p:sldId id="294" r:id="rId22"/>
    <p:sldId id="295" r:id="rId23"/>
    <p:sldId id="296" r:id="rId24"/>
    <p:sldId id="297" r:id="rId25"/>
    <p:sldId id="274" r:id="rId26"/>
    <p:sldId id="288" r:id="rId27"/>
    <p:sldId id="275" r:id="rId28"/>
    <p:sldId id="299" r:id="rId29"/>
    <p:sldId id="308" r:id="rId30"/>
    <p:sldId id="300" r:id="rId31"/>
    <p:sldId id="309" r:id="rId32"/>
  </p:sldIdLst>
  <p:sldSz cx="12192000" cy="6858000"/>
  <p:notesSz cx="6858000" cy="9144000"/>
  <p:embeddedFontLst>
    <p:embeddedFont>
      <p:font typeface="Calibri" pitchFamily="34" charset="0"/>
      <p:regular r:id="rId34"/>
      <p:bold r:id="rId35"/>
      <p:italic r:id="rId36"/>
      <p:boldItalic r:id="rId37"/>
    </p:embeddedFont>
    <p:embeddedFont>
      <p:font typeface="微软雅黑" pitchFamily="34" charset="-122"/>
      <p:regular r:id="rId38"/>
      <p:bold r:id="rId39"/>
    </p:embeddedFont>
    <p:embeddedFont>
      <p:font typeface="Broadway" charset="0"/>
      <p:regular r:id="rId40"/>
    </p:embeddedFont>
    <p:embeddedFont>
      <p:font typeface="汉仪菱心体简" charset="-122"/>
      <p:regular r:id="rId41"/>
    </p:embeddedFont>
    <p:embeddedFont>
      <p:font typeface="Berlin Sans FB Demi" charset="0"/>
      <p:bold r:id="rId42"/>
    </p:embeddedFont>
    <p:embeddedFont>
      <p:font typeface="方正粗倩简体" charset="-122"/>
      <p:regular r:id="rId43"/>
    </p:embeddedFont>
    <p:embeddedFont>
      <p:font typeface="方正综艺简体" charset="-122"/>
      <p:regular r:id="rId44"/>
    </p:embeddedFont>
    <p:embeddedFont>
      <p:font typeface="Segoe UI" pitchFamily="34" charset="0"/>
      <p:regular r:id="rId45"/>
      <p:bold r:id="rId46"/>
      <p:italic r:id="rId47"/>
      <p:boldItalic r:id="rId48"/>
    </p:embeddedFont>
    <p:embeddedFont>
      <p:font typeface="MS Gothic" pitchFamily="49" charset="-128"/>
      <p:regular r:id="rId49"/>
    </p:embeddedFont>
  </p:embeddedFontLst>
  <p:custDataLst>
    <p:tags r:id="rId5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7" userDrawn="1">
          <p15:clr>
            <a:srgbClr val="A4A3A4"/>
          </p15:clr>
        </p15:guide>
        <p15:guide id="3" pos="3817" userDrawn="1">
          <p15:clr>
            <a:srgbClr val="A4A3A4"/>
          </p15:clr>
        </p15:guide>
        <p15:guide id="4" pos="2479" userDrawn="1">
          <p15:clr>
            <a:srgbClr val="A4A3A4"/>
          </p15:clr>
        </p15:guide>
        <p15:guide id="5" pos="574" userDrawn="1">
          <p15:clr>
            <a:srgbClr val="A4A3A4"/>
          </p15:clr>
        </p15:guide>
        <p15:guide id="6" pos="98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C2C2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91" autoAdjust="0"/>
    <p:restoredTop sz="94552" autoAdjust="0"/>
  </p:normalViewPr>
  <p:slideViewPr>
    <p:cSldViewPr snapToGrid="0" showGuides="1">
      <p:cViewPr>
        <p:scale>
          <a:sx n="50" d="100"/>
          <a:sy n="50" d="100"/>
        </p:scale>
        <p:origin x="-2814" y="-1794"/>
      </p:cViewPr>
      <p:guideLst>
        <p:guide orient="horz" pos="2137"/>
        <p:guide pos="3817"/>
        <p:guide pos="2479"/>
        <p:guide pos="574"/>
        <p:guide pos="982"/>
      </p:guideLst>
    </p:cSldViewPr>
  </p:slideViewPr>
  <p:outlineViewPr>
    <p:cViewPr>
      <p:scale>
        <a:sx n="33" d="100"/>
        <a:sy n="33" d="100"/>
      </p:scale>
      <p:origin x="0" y="-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482"/>
    </p:cViewPr>
  </p:sorterViewPr>
  <p:notesViewPr>
    <p:cSldViewPr snapToGrid="0" showGuides="1">
      <p:cViewPr varScale="1">
        <p:scale>
          <a:sx n="55" d="100"/>
          <a:sy n="55" d="100"/>
        </p:scale>
        <p:origin x="2796" y="8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font" Target="fonts/font14.fntdata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font" Target="fonts/font5.fntdata"/><Relationship Id="rId46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8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49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1.fntdata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font" Target="fonts/font15.fntdata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BEEF15-1322-416E-A17E-20C9A995F484}" type="datetimeFigureOut">
              <a:rPr lang="zh-CN" altLang="en-US" smtClean="0"/>
              <a:pPr/>
              <a:t>2015/9/2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8028B-3E45-43B7-B18D-48400AB8EB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682407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B04EF-4797-4A4D-8E59-11A3F4C1A8F2}" type="datetimeFigureOut">
              <a:rPr lang="zh-CN" altLang="en-US" smtClean="0"/>
              <a:pPr/>
              <a:t>2015/9/2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D5A66-39BE-4103-9B2A-7D233BAA6F86}" type="slidenum">
              <a:rPr smtClean="0"/>
              <a:pPr/>
              <a:t>‹#›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dirty="0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 smtClean="0"/>
              <a:t>Click to edit Master text styles</a:t>
            </a:r>
          </a:p>
          <a:p>
            <a:pPr lvl="1"/>
            <a:r>
              <a:rPr dirty="0" smtClean="0"/>
              <a:t>Second level</a:t>
            </a:r>
          </a:p>
          <a:p>
            <a:pPr lvl="2"/>
            <a:r>
              <a:rPr dirty="0" smtClean="0"/>
              <a:t>Third level</a:t>
            </a:r>
          </a:p>
          <a:p>
            <a:pPr lvl="3"/>
            <a:r>
              <a:rPr dirty="0" smtClean="0"/>
              <a:t>Fourth level</a:t>
            </a:r>
          </a:p>
          <a:p>
            <a:pPr lvl="4"/>
            <a:r>
              <a:rPr dirty="0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B04EF-4797-4A4D-8E59-11A3F4C1A8F2}" type="datetimeFigureOut">
              <a:rPr lang="zh-CN" altLang="en-US" smtClean="0"/>
              <a:pPr/>
              <a:t>2015/9/2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D5A66-39BE-4103-9B2A-7D233BAA6F86}" type="slidenum">
              <a:rPr smtClean="0"/>
              <a:pPr/>
              <a:t>‹#›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 userDrawn="1"/>
        </p:nvSpPr>
        <p:spPr>
          <a:xfrm rot="5400000">
            <a:off x="921585" y="403142"/>
            <a:ext cx="1164577" cy="1047418"/>
          </a:xfrm>
          <a:prstGeom prst="triangle">
            <a:avLst/>
          </a:prstGeo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sz="quarter" idx="13"/>
          </p:nvPr>
        </p:nvSpPr>
        <p:spPr>
          <a:xfrm>
            <a:off x="1929879" y="446410"/>
            <a:ext cx="9173550" cy="1254647"/>
          </a:xfrm>
        </p:spPr>
        <p:txBody>
          <a:bodyPr/>
          <a:lstStyle>
            <a:lvl1pPr marL="0" indent="0" algn="l" defTabSz="914400" rtl="0" eaLnBrk="1" latinLnBrk="0" hangingPunct="1">
              <a:buNone/>
              <a:defRPr lang="zh-CN" altLang="en-US" sz="5400" kern="1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  <a:cs typeface="+mn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4" hasCustomPrompt="1"/>
          </p:nvPr>
        </p:nvSpPr>
        <p:spPr>
          <a:xfrm>
            <a:off x="980164" y="584830"/>
            <a:ext cx="822510" cy="680179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buNone/>
              <a:defRPr lang="zh-CN" altLang="en-US" sz="4000" kern="1200" dirty="0" smtClean="0">
                <a:solidFill>
                  <a:schemeClr val="bg1"/>
                </a:solidFill>
                <a:latin typeface="Broadway" panose="04040905080B02020502" pitchFamily="82" charset="0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zh-CN" altLang="en-US" sz="4000" kern="1200" dirty="0" smtClean="0">
                <a:solidFill>
                  <a:schemeClr val="bg1"/>
                </a:solidFill>
                <a:latin typeface="Broadway" panose="04040905080B02020502" pitchFamily="82" charset="0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zh-CN" altLang="en-US" sz="4000" kern="1200" dirty="0" smtClean="0">
                <a:solidFill>
                  <a:schemeClr val="bg1"/>
                </a:solidFill>
                <a:latin typeface="Broadway" panose="04040905080B02020502" pitchFamily="82" charset="0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zh-CN" altLang="en-US" sz="4000" kern="1200" dirty="0" smtClean="0">
                <a:solidFill>
                  <a:schemeClr val="bg1"/>
                </a:solidFill>
                <a:latin typeface="Broadway" panose="04040905080B02020502" pitchFamily="82" charset="0"/>
                <a:ea typeface="+mn-ea"/>
                <a:cs typeface="+mn-cs"/>
              </a:defRPr>
            </a:lvl4pPr>
          </a:lstStyle>
          <a:p>
            <a:pPr lvl="0"/>
            <a:r>
              <a:rPr lang="en-US" altLang="zh-CN" dirty="0" smtClean="0"/>
              <a:t>01</a:t>
            </a:r>
            <a:endParaRPr lang="zh-CN" altLang="en-US" dirty="0" smtClean="0"/>
          </a:p>
        </p:txBody>
      </p:sp>
      <p:sp>
        <p:nvSpPr>
          <p:cNvPr id="7" name="矩形 6"/>
          <p:cNvSpPr/>
          <p:nvPr userDrawn="1"/>
        </p:nvSpPr>
        <p:spPr>
          <a:xfrm>
            <a:off x="0" y="5978521"/>
            <a:ext cx="12192000" cy="879479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6"/>
          </p:nvPr>
        </p:nvSpPr>
        <p:spPr>
          <a:xfrm>
            <a:off x="1781629" y="6116637"/>
            <a:ext cx="9321800" cy="460375"/>
          </a:xfrm>
        </p:spPr>
        <p:txBody>
          <a:bodyPr/>
          <a:lstStyle>
            <a:lvl1pPr marL="0" indent="0">
              <a:buNone/>
              <a:defRPr lang="zh-CN" altLang="en-US" sz="3200" b="1" kern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24122039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smtClean="0"/>
              <a:t>Click to edit Master text styles</a:t>
            </a:r>
          </a:p>
          <a:p>
            <a:pPr lvl="1"/>
            <a:r>
              <a:rPr smtClean="0"/>
              <a:t>Second level</a:t>
            </a:r>
          </a:p>
          <a:p>
            <a:pPr lvl="2"/>
            <a:r>
              <a:rPr smtClean="0"/>
              <a:t>Third level</a:t>
            </a:r>
          </a:p>
          <a:p>
            <a:pPr lvl="3"/>
            <a:r>
              <a:rPr smtClean="0"/>
              <a:t>Fourth level</a:t>
            </a:r>
          </a:p>
          <a:p>
            <a:pPr lvl="4"/>
            <a:r>
              <a:rPr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B04EF-4797-4A4D-8E59-11A3F4C1A8F2}" type="datetimeFigureOut">
              <a:rPr lang="zh-CN" altLang="en-US" smtClean="0"/>
              <a:pPr/>
              <a:t>2015/9/2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5D5A66-39BE-4103-9B2A-7D233BAA6F86}" type="slidenum">
              <a:rPr smtClean="0"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直角三角形 28"/>
          <p:cNvSpPr/>
          <p:nvPr/>
        </p:nvSpPr>
        <p:spPr>
          <a:xfrm rot="13491276">
            <a:off x="-3718653" y="-69252"/>
            <a:ext cx="6780602" cy="6780602"/>
          </a:xfrm>
          <a:prstGeom prst="rtTriangle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287402" y="4838449"/>
            <a:ext cx="33660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作者：张志、黄鑫、胡晓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87402" y="5207781"/>
            <a:ext cx="33660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制作者：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李梓申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等腰三角形 6"/>
          <p:cNvSpPr/>
          <p:nvPr/>
        </p:nvSpPr>
        <p:spPr>
          <a:xfrm rot="5400000">
            <a:off x="6990067" y="4885460"/>
            <a:ext cx="319360" cy="275311"/>
          </a:xfrm>
          <a:prstGeom prst="triangle">
            <a:avLst/>
          </a:prstGeo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直角三角形 30"/>
          <p:cNvSpPr/>
          <p:nvPr/>
        </p:nvSpPr>
        <p:spPr>
          <a:xfrm rot="13491276">
            <a:off x="-3908592" y="-307783"/>
            <a:ext cx="7406941" cy="7406941"/>
          </a:xfrm>
          <a:prstGeom prst="rtTriangl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直角三角形 31"/>
          <p:cNvSpPr/>
          <p:nvPr/>
        </p:nvSpPr>
        <p:spPr>
          <a:xfrm rot="13491276">
            <a:off x="-4311242" y="-1020435"/>
            <a:ext cx="8832239" cy="8832239"/>
          </a:xfrm>
          <a:prstGeom prst="rtTriangl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6744500">
            <a:off x="10430601" y="6067783"/>
            <a:ext cx="847387" cy="673371"/>
          </a:xfrm>
          <a:prstGeom prst="triangl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5400000">
            <a:off x="11244611" y="5671348"/>
            <a:ext cx="532251" cy="458837"/>
          </a:xfrm>
          <a:prstGeom prst="triangl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7235458">
            <a:off x="11657666" y="6270736"/>
            <a:ext cx="474754" cy="409271"/>
          </a:xfrm>
          <a:prstGeom prst="triangl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7235458">
            <a:off x="11205819" y="6758872"/>
            <a:ext cx="474754" cy="409271"/>
          </a:xfrm>
          <a:prstGeom prst="triangl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任意多边形 94"/>
          <p:cNvSpPr/>
          <p:nvPr/>
        </p:nvSpPr>
        <p:spPr>
          <a:xfrm rot="21251712">
            <a:off x="9139486" y="2073466"/>
            <a:ext cx="741164" cy="744885"/>
          </a:xfrm>
          <a:custGeom>
            <a:avLst/>
            <a:gdLst/>
            <a:ahLst/>
            <a:cxnLst/>
            <a:rect l="l" t="t" r="r" b="b"/>
            <a:pathLst>
              <a:path w="741164" h="744885">
                <a:moveTo>
                  <a:pt x="343049" y="497086"/>
                </a:moveTo>
                <a:cubicBezTo>
                  <a:pt x="317252" y="529829"/>
                  <a:pt x="284510" y="567284"/>
                  <a:pt x="244822" y="609452"/>
                </a:cubicBezTo>
                <a:cubicBezTo>
                  <a:pt x="302369" y="609452"/>
                  <a:pt x="382984" y="607219"/>
                  <a:pt x="486668" y="602754"/>
                </a:cubicBezTo>
                <a:cubicBezTo>
                  <a:pt x="470793" y="581422"/>
                  <a:pt x="453926" y="559098"/>
                  <a:pt x="436067" y="535782"/>
                </a:cubicBezTo>
                <a:lnTo>
                  <a:pt x="500063" y="497086"/>
                </a:lnTo>
                <a:close/>
                <a:moveTo>
                  <a:pt x="29766" y="403325"/>
                </a:moveTo>
                <a:lnTo>
                  <a:pt x="712887" y="403325"/>
                </a:lnTo>
                <a:lnTo>
                  <a:pt x="712887" y="497086"/>
                </a:lnTo>
                <a:lnTo>
                  <a:pt x="527596" y="497086"/>
                </a:lnTo>
                <a:cubicBezTo>
                  <a:pt x="574725" y="554137"/>
                  <a:pt x="625574" y="618381"/>
                  <a:pt x="680145" y="689819"/>
                </a:cubicBezTo>
                <a:lnTo>
                  <a:pt x="589359" y="744885"/>
                </a:lnTo>
                <a:cubicBezTo>
                  <a:pt x="578445" y="729010"/>
                  <a:pt x="567035" y="712391"/>
                  <a:pt x="555129" y="695028"/>
                </a:cubicBezTo>
                <a:cubicBezTo>
                  <a:pt x="460871" y="698501"/>
                  <a:pt x="342801" y="704454"/>
                  <a:pt x="200918" y="712887"/>
                </a:cubicBezTo>
                <a:cubicBezTo>
                  <a:pt x="179586" y="714376"/>
                  <a:pt x="153541" y="718096"/>
                  <a:pt x="122783" y="724049"/>
                </a:cubicBezTo>
                <a:lnTo>
                  <a:pt x="78135" y="634008"/>
                </a:lnTo>
                <a:cubicBezTo>
                  <a:pt x="123775" y="601266"/>
                  <a:pt x="168920" y="555626"/>
                  <a:pt x="213568" y="497086"/>
                </a:cubicBezTo>
                <a:lnTo>
                  <a:pt x="29766" y="497086"/>
                </a:lnTo>
                <a:close/>
                <a:moveTo>
                  <a:pt x="370582" y="107157"/>
                </a:moveTo>
                <a:cubicBezTo>
                  <a:pt x="335359" y="153293"/>
                  <a:pt x="285750" y="200422"/>
                  <a:pt x="221754" y="248544"/>
                </a:cubicBezTo>
                <a:lnTo>
                  <a:pt x="513457" y="248544"/>
                </a:lnTo>
                <a:cubicBezTo>
                  <a:pt x="457399" y="204887"/>
                  <a:pt x="409774" y="157758"/>
                  <a:pt x="370582" y="107157"/>
                </a:cubicBezTo>
                <a:close/>
                <a:moveTo>
                  <a:pt x="324445" y="0"/>
                </a:moveTo>
                <a:lnTo>
                  <a:pt x="452438" y="0"/>
                </a:lnTo>
                <a:lnTo>
                  <a:pt x="431602" y="25301"/>
                </a:lnTo>
                <a:cubicBezTo>
                  <a:pt x="495598" y="119063"/>
                  <a:pt x="598785" y="198934"/>
                  <a:pt x="741164" y="264915"/>
                </a:cubicBezTo>
                <a:cubicBezTo>
                  <a:pt x="714871" y="297161"/>
                  <a:pt x="692547" y="326430"/>
                  <a:pt x="674192" y="352723"/>
                </a:cubicBezTo>
                <a:cubicBezTo>
                  <a:pt x="636984" y="332879"/>
                  <a:pt x="602258" y="312044"/>
                  <a:pt x="570012" y="290215"/>
                </a:cubicBezTo>
                <a:lnTo>
                  <a:pt x="570012" y="340817"/>
                </a:lnTo>
                <a:lnTo>
                  <a:pt x="171152" y="340817"/>
                </a:lnTo>
                <a:lnTo>
                  <a:pt x="171152" y="285751"/>
                </a:lnTo>
                <a:cubicBezTo>
                  <a:pt x="138906" y="307579"/>
                  <a:pt x="104180" y="329407"/>
                  <a:pt x="66973" y="351235"/>
                </a:cubicBezTo>
                <a:cubicBezTo>
                  <a:pt x="52586" y="330895"/>
                  <a:pt x="30262" y="301626"/>
                  <a:pt x="0" y="263426"/>
                </a:cubicBezTo>
                <a:cubicBezTo>
                  <a:pt x="162719" y="177602"/>
                  <a:pt x="270867" y="89793"/>
                  <a:pt x="32444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任意多边形 95"/>
          <p:cNvSpPr/>
          <p:nvPr/>
        </p:nvSpPr>
        <p:spPr>
          <a:xfrm>
            <a:off x="10374227" y="2952979"/>
            <a:ext cx="1223858" cy="1200511"/>
          </a:xfrm>
          <a:custGeom>
            <a:avLst/>
            <a:gdLst/>
            <a:ahLst/>
            <a:cxnLst/>
            <a:rect l="l" t="t" r="r" b="b"/>
            <a:pathLst>
              <a:path w="741164" h="727025">
                <a:moveTo>
                  <a:pt x="363141" y="151060"/>
                </a:moveTo>
                <a:lnTo>
                  <a:pt x="363141" y="210591"/>
                </a:lnTo>
                <a:lnTo>
                  <a:pt x="455414" y="210591"/>
                </a:lnTo>
                <a:cubicBezTo>
                  <a:pt x="479475" y="192484"/>
                  <a:pt x="503659" y="172640"/>
                  <a:pt x="527968" y="151060"/>
                </a:cubicBezTo>
                <a:close/>
                <a:moveTo>
                  <a:pt x="261938" y="0"/>
                </a:moveTo>
                <a:lnTo>
                  <a:pt x="363141" y="0"/>
                </a:lnTo>
                <a:lnTo>
                  <a:pt x="363141" y="66228"/>
                </a:lnTo>
                <a:lnTo>
                  <a:pt x="541735" y="66228"/>
                </a:lnTo>
                <a:lnTo>
                  <a:pt x="541735" y="138782"/>
                </a:lnTo>
                <a:cubicBezTo>
                  <a:pt x="574477" y="108520"/>
                  <a:pt x="607219" y="75158"/>
                  <a:pt x="639961" y="38695"/>
                </a:cubicBezTo>
                <a:lnTo>
                  <a:pt x="714375" y="95250"/>
                </a:lnTo>
                <a:cubicBezTo>
                  <a:pt x="676424" y="136922"/>
                  <a:pt x="636489" y="175369"/>
                  <a:pt x="594569" y="210591"/>
                </a:cubicBezTo>
                <a:lnTo>
                  <a:pt x="741164" y="210591"/>
                </a:lnTo>
                <a:lnTo>
                  <a:pt x="741164" y="295424"/>
                </a:lnTo>
                <a:lnTo>
                  <a:pt x="480715" y="295424"/>
                </a:lnTo>
                <a:cubicBezTo>
                  <a:pt x="458143" y="310306"/>
                  <a:pt x="435075" y="324445"/>
                  <a:pt x="411510" y="337840"/>
                </a:cubicBezTo>
                <a:lnTo>
                  <a:pt x="678657" y="337840"/>
                </a:lnTo>
                <a:lnTo>
                  <a:pt x="678657" y="421183"/>
                </a:lnTo>
                <a:lnTo>
                  <a:pt x="355700" y="421183"/>
                </a:lnTo>
                <a:lnTo>
                  <a:pt x="346770" y="467320"/>
                </a:lnTo>
                <a:lnTo>
                  <a:pt x="628799" y="467320"/>
                </a:lnTo>
                <a:cubicBezTo>
                  <a:pt x="622598" y="523627"/>
                  <a:pt x="616521" y="571128"/>
                  <a:pt x="610568" y="609823"/>
                </a:cubicBezTo>
                <a:cubicBezTo>
                  <a:pt x="604615" y="648518"/>
                  <a:pt x="588057" y="677726"/>
                  <a:pt x="560896" y="697446"/>
                </a:cubicBezTo>
                <a:cubicBezTo>
                  <a:pt x="533735" y="717165"/>
                  <a:pt x="495846" y="727025"/>
                  <a:pt x="447229" y="727025"/>
                </a:cubicBezTo>
                <a:cubicBezTo>
                  <a:pt x="401092" y="727025"/>
                  <a:pt x="350491" y="726529"/>
                  <a:pt x="295424" y="725537"/>
                </a:cubicBezTo>
                <a:cubicBezTo>
                  <a:pt x="288975" y="686842"/>
                  <a:pt x="281534" y="653355"/>
                  <a:pt x="273100" y="625078"/>
                </a:cubicBezTo>
                <a:cubicBezTo>
                  <a:pt x="320477" y="629543"/>
                  <a:pt x="375047" y="631775"/>
                  <a:pt x="436811" y="631775"/>
                </a:cubicBezTo>
                <a:cubicBezTo>
                  <a:pt x="457151" y="631775"/>
                  <a:pt x="473088" y="628178"/>
                  <a:pt x="484622" y="620985"/>
                </a:cubicBezTo>
                <a:cubicBezTo>
                  <a:pt x="496156" y="613792"/>
                  <a:pt x="503287" y="603808"/>
                  <a:pt x="506016" y="591033"/>
                </a:cubicBezTo>
                <a:cubicBezTo>
                  <a:pt x="508744" y="578259"/>
                  <a:pt x="511225" y="564802"/>
                  <a:pt x="513457" y="550664"/>
                </a:cubicBezTo>
                <a:lnTo>
                  <a:pt x="218034" y="550664"/>
                </a:lnTo>
                <a:lnTo>
                  <a:pt x="251892" y="421183"/>
                </a:lnTo>
                <a:lnTo>
                  <a:pt x="235893" y="421183"/>
                </a:lnTo>
                <a:cubicBezTo>
                  <a:pt x="171649" y="447228"/>
                  <a:pt x="103188" y="470793"/>
                  <a:pt x="30510" y="491877"/>
                </a:cubicBezTo>
                <a:cubicBezTo>
                  <a:pt x="23565" y="465584"/>
                  <a:pt x="13395" y="434826"/>
                  <a:pt x="0" y="399603"/>
                </a:cubicBezTo>
                <a:cubicBezTo>
                  <a:pt x="128241" y="371574"/>
                  <a:pt x="234529" y="336847"/>
                  <a:pt x="318865" y="295424"/>
                </a:cubicBezTo>
                <a:lnTo>
                  <a:pt x="5953" y="295424"/>
                </a:lnTo>
                <a:lnTo>
                  <a:pt x="5953" y="210591"/>
                </a:lnTo>
                <a:lnTo>
                  <a:pt x="261938" y="210591"/>
                </a:lnTo>
                <a:lnTo>
                  <a:pt x="261938" y="151060"/>
                </a:lnTo>
                <a:lnTo>
                  <a:pt x="66229" y="151060"/>
                </a:lnTo>
                <a:lnTo>
                  <a:pt x="66229" y="66228"/>
                </a:lnTo>
                <a:lnTo>
                  <a:pt x="261938" y="66228"/>
                </a:lnTo>
                <a:close/>
              </a:path>
            </a:pathLst>
          </a:cu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任意多边形 96"/>
          <p:cNvSpPr/>
          <p:nvPr/>
        </p:nvSpPr>
        <p:spPr>
          <a:xfrm>
            <a:off x="8157259" y="2097466"/>
            <a:ext cx="721072" cy="737443"/>
          </a:xfrm>
          <a:custGeom>
            <a:avLst/>
            <a:gdLst/>
            <a:ahLst/>
            <a:cxnLst/>
            <a:rect l="l" t="t" r="r" b="b"/>
            <a:pathLst>
              <a:path w="721072" h="737443">
                <a:moveTo>
                  <a:pt x="152549" y="285006"/>
                </a:moveTo>
                <a:lnTo>
                  <a:pt x="571500" y="285006"/>
                </a:lnTo>
                <a:lnTo>
                  <a:pt x="571500" y="375047"/>
                </a:lnTo>
                <a:lnTo>
                  <a:pt x="443508" y="459879"/>
                </a:lnTo>
                <a:lnTo>
                  <a:pt x="721072" y="459879"/>
                </a:lnTo>
                <a:lnTo>
                  <a:pt x="721072" y="552152"/>
                </a:lnTo>
                <a:lnTo>
                  <a:pt x="432346" y="552152"/>
                </a:lnTo>
                <a:lnTo>
                  <a:pt x="432346" y="628055"/>
                </a:lnTo>
                <a:cubicBezTo>
                  <a:pt x="432346" y="662285"/>
                  <a:pt x="422796" y="688950"/>
                  <a:pt x="403696" y="708050"/>
                </a:cubicBezTo>
                <a:cubicBezTo>
                  <a:pt x="384597" y="727149"/>
                  <a:pt x="355389" y="736823"/>
                  <a:pt x="316074" y="737071"/>
                </a:cubicBezTo>
                <a:cubicBezTo>
                  <a:pt x="276758" y="737319"/>
                  <a:pt x="236389" y="737443"/>
                  <a:pt x="194965" y="737443"/>
                </a:cubicBezTo>
                <a:cubicBezTo>
                  <a:pt x="188020" y="703213"/>
                  <a:pt x="179586" y="670471"/>
                  <a:pt x="169664" y="639217"/>
                </a:cubicBezTo>
                <a:cubicBezTo>
                  <a:pt x="207367" y="641201"/>
                  <a:pt x="241846" y="642193"/>
                  <a:pt x="273100" y="642193"/>
                </a:cubicBezTo>
                <a:cubicBezTo>
                  <a:pt x="307826" y="642193"/>
                  <a:pt x="325190" y="627062"/>
                  <a:pt x="325190" y="596801"/>
                </a:cubicBezTo>
                <a:lnTo>
                  <a:pt x="325190" y="552152"/>
                </a:lnTo>
                <a:lnTo>
                  <a:pt x="0" y="552152"/>
                </a:lnTo>
                <a:lnTo>
                  <a:pt x="0" y="459879"/>
                </a:lnTo>
                <a:lnTo>
                  <a:pt x="325190" y="459879"/>
                </a:lnTo>
                <a:lnTo>
                  <a:pt x="325190" y="440531"/>
                </a:lnTo>
                <a:lnTo>
                  <a:pt x="424904" y="375791"/>
                </a:lnTo>
                <a:lnTo>
                  <a:pt x="152549" y="375791"/>
                </a:lnTo>
                <a:close/>
                <a:moveTo>
                  <a:pt x="363885" y="0"/>
                </a:moveTo>
                <a:cubicBezTo>
                  <a:pt x="383729" y="30262"/>
                  <a:pt x="407045" y="69453"/>
                  <a:pt x="433834" y="117574"/>
                </a:cubicBezTo>
                <a:lnTo>
                  <a:pt x="382488" y="141387"/>
                </a:lnTo>
                <a:lnTo>
                  <a:pt x="473646" y="141387"/>
                </a:lnTo>
                <a:cubicBezTo>
                  <a:pt x="507628" y="92521"/>
                  <a:pt x="536278" y="50105"/>
                  <a:pt x="559594" y="14139"/>
                </a:cubicBezTo>
                <a:lnTo>
                  <a:pt x="660053" y="69205"/>
                </a:lnTo>
                <a:lnTo>
                  <a:pt x="599777" y="141387"/>
                </a:lnTo>
                <a:lnTo>
                  <a:pt x="706934" y="141387"/>
                </a:lnTo>
                <a:lnTo>
                  <a:pt x="706934" y="324445"/>
                </a:lnTo>
                <a:lnTo>
                  <a:pt x="602754" y="324445"/>
                </a:lnTo>
                <a:lnTo>
                  <a:pt x="602754" y="232172"/>
                </a:lnTo>
                <a:lnTo>
                  <a:pt x="116830" y="232172"/>
                </a:lnTo>
                <a:lnTo>
                  <a:pt x="116830" y="324445"/>
                </a:lnTo>
                <a:lnTo>
                  <a:pt x="12651" y="324445"/>
                </a:lnTo>
                <a:lnTo>
                  <a:pt x="12651" y="141387"/>
                </a:lnTo>
                <a:lnTo>
                  <a:pt x="134318" y="141387"/>
                </a:lnTo>
                <a:cubicBezTo>
                  <a:pt x="112489" y="111373"/>
                  <a:pt x="91281" y="83840"/>
                  <a:pt x="70694" y="58787"/>
                </a:cubicBezTo>
                <a:lnTo>
                  <a:pt x="148828" y="5953"/>
                </a:lnTo>
                <a:cubicBezTo>
                  <a:pt x="178594" y="39687"/>
                  <a:pt x="208856" y="77390"/>
                  <a:pt x="239613" y="119062"/>
                </a:cubicBezTo>
                <a:lnTo>
                  <a:pt x="206499" y="141387"/>
                </a:lnTo>
                <a:lnTo>
                  <a:pt x="330771" y="141387"/>
                </a:lnTo>
                <a:cubicBezTo>
                  <a:pt x="309935" y="101451"/>
                  <a:pt x="290711" y="67717"/>
                  <a:pt x="273100" y="401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任意多边形 97"/>
          <p:cNvSpPr/>
          <p:nvPr/>
        </p:nvSpPr>
        <p:spPr>
          <a:xfrm rot="21360023">
            <a:off x="7168520" y="1740434"/>
            <a:ext cx="749350" cy="738931"/>
          </a:xfrm>
          <a:custGeom>
            <a:avLst/>
            <a:gdLst/>
            <a:ahLst/>
            <a:cxnLst/>
            <a:rect l="l" t="t" r="r" b="b"/>
            <a:pathLst>
              <a:path w="749350" h="738931">
                <a:moveTo>
                  <a:pt x="441275" y="276820"/>
                </a:moveTo>
                <a:lnTo>
                  <a:pt x="546943" y="314027"/>
                </a:lnTo>
                <a:cubicBezTo>
                  <a:pt x="506264" y="412253"/>
                  <a:pt x="460623" y="508744"/>
                  <a:pt x="410022" y="603498"/>
                </a:cubicBezTo>
                <a:cubicBezTo>
                  <a:pt x="460623" y="600521"/>
                  <a:pt x="518418" y="597048"/>
                  <a:pt x="583406" y="593080"/>
                </a:cubicBezTo>
                <a:cubicBezTo>
                  <a:pt x="562074" y="542478"/>
                  <a:pt x="541982" y="499070"/>
                  <a:pt x="523131" y="462855"/>
                </a:cubicBezTo>
                <a:lnTo>
                  <a:pt x="610195" y="424904"/>
                </a:lnTo>
                <a:cubicBezTo>
                  <a:pt x="659805" y="529084"/>
                  <a:pt x="700236" y="620117"/>
                  <a:pt x="731490" y="698004"/>
                </a:cubicBezTo>
                <a:lnTo>
                  <a:pt x="642938" y="738931"/>
                </a:lnTo>
                <a:cubicBezTo>
                  <a:pt x="635000" y="719088"/>
                  <a:pt x="627559" y="699988"/>
                  <a:pt x="620613" y="681632"/>
                </a:cubicBezTo>
                <a:cubicBezTo>
                  <a:pt x="465832" y="690066"/>
                  <a:pt x="364629" y="698252"/>
                  <a:pt x="317004" y="706189"/>
                </a:cubicBezTo>
                <a:lnTo>
                  <a:pt x="273844" y="610939"/>
                </a:lnTo>
                <a:cubicBezTo>
                  <a:pt x="325438" y="568275"/>
                  <a:pt x="381248" y="456902"/>
                  <a:pt x="441275" y="276820"/>
                </a:cubicBezTo>
                <a:close/>
                <a:moveTo>
                  <a:pt x="385465" y="2232"/>
                </a:moveTo>
                <a:lnTo>
                  <a:pt x="482947" y="29765"/>
                </a:lnTo>
                <a:cubicBezTo>
                  <a:pt x="449213" y="170160"/>
                  <a:pt x="391666" y="291455"/>
                  <a:pt x="310307" y="393650"/>
                </a:cubicBezTo>
                <a:cubicBezTo>
                  <a:pt x="298897" y="361404"/>
                  <a:pt x="280045" y="326925"/>
                  <a:pt x="253752" y="290214"/>
                </a:cubicBezTo>
                <a:cubicBezTo>
                  <a:pt x="314772" y="218281"/>
                  <a:pt x="358676" y="122287"/>
                  <a:pt x="385465" y="2232"/>
                </a:cubicBezTo>
                <a:close/>
                <a:moveTo>
                  <a:pt x="95994" y="744"/>
                </a:moveTo>
                <a:lnTo>
                  <a:pt x="193477" y="744"/>
                </a:lnTo>
                <a:lnTo>
                  <a:pt x="193477" y="133945"/>
                </a:lnTo>
                <a:lnTo>
                  <a:pt x="283518" y="133945"/>
                </a:lnTo>
                <a:lnTo>
                  <a:pt x="283518" y="232916"/>
                </a:lnTo>
                <a:lnTo>
                  <a:pt x="193477" y="232916"/>
                </a:lnTo>
                <a:lnTo>
                  <a:pt x="193477" y="305097"/>
                </a:lnTo>
                <a:cubicBezTo>
                  <a:pt x="220266" y="320476"/>
                  <a:pt x="253256" y="340072"/>
                  <a:pt x="292447" y="363884"/>
                </a:cubicBezTo>
                <a:lnTo>
                  <a:pt x="244078" y="447972"/>
                </a:lnTo>
                <a:cubicBezTo>
                  <a:pt x="226219" y="435074"/>
                  <a:pt x="209352" y="423168"/>
                  <a:pt x="193477" y="412253"/>
                </a:cubicBezTo>
                <a:lnTo>
                  <a:pt x="193477" y="730746"/>
                </a:lnTo>
                <a:lnTo>
                  <a:pt x="95994" y="730746"/>
                </a:lnTo>
                <a:lnTo>
                  <a:pt x="95994" y="459878"/>
                </a:lnTo>
                <a:cubicBezTo>
                  <a:pt x="78631" y="500062"/>
                  <a:pt x="58043" y="538757"/>
                  <a:pt x="34231" y="575964"/>
                </a:cubicBezTo>
                <a:cubicBezTo>
                  <a:pt x="22324" y="527843"/>
                  <a:pt x="10914" y="483939"/>
                  <a:pt x="0" y="444252"/>
                </a:cubicBezTo>
                <a:cubicBezTo>
                  <a:pt x="45641" y="371326"/>
                  <a:pt x="77887" y="300880"/>
                  <a:pt x="96738" y="232916"/>
                </a:cubicBezTo>
                <a:lnTo>
                  <a:pt x="6697" y="232916"/>
                </a:lnTo>
                <a:lnTo>
                  <a:pt x="6697" y="133945"/>
                </a:lnTo>
                <a:lnTo>
                  <a:pt x="95994" y="133945"/>
                </a:lnTo>
                <a:close/>
                <a:moveTo>
                  <a:pt x="595313" y="0"/>
                </a:moveTo>
                <a:cubicBezTo>
                  <a:pt x="633016" y="113109"/>
                  <a:pt x="684361" y="207863"/>
                  <a:pt x="749350" y="284261"/>
                </a:cubicBezTo>
                <a:cubicBezTo>
                  <a:pt x="730498" y="313035"/>
                  <a:pt x="709662" y="347265"/>
                  <a:pt x="686842" y="386953"/>
                </a:cubicBezTo>
                <a:cubicBezTo>
                  <a:pt x="605482" y="301625"/>
                  <a:pt x="545703" y="181074"/>
                  <a:pt x="507504" y="253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任意多边形 98"/>
          <p:cNvSpPr/>
          <p:nvPr/>
        </p:nvSpPr>
        <p:spPr>
          <a:xfrm rot="20950720">
            <a:off x="9335381" y="3230915"/>
            <a:ext cx="965355" cy="898613"/>
          </a:xfrm>
          <a:custGeom>
            <a:avLst/>
            <a:gdLst/>
            <a:ahLst/>
            <a:cxnLst/>
            <a:rect l="l" t="t" r="r" b="b"/>
            <a:pathLst>
              <a:path w="742652" h="691307">
                <a:moveTo>
                  <a:pt x="69205" y="430113"/>
                </a:moveTo>
                <a:lnTo>
                  <a:pt x="161479" y="461367"/>
                </a:lnTo>
                <a:cubicBezTo>
                  <a:pt x="136674" y="533301"/>
                  <a:pt x="112861" y="596305"/>
                  <a:pt x="90041" y="650379"/>
                </a:cubicBezTo>
                <a:lnTo>
                  <a:pt x="0" y="610940"/>
                </a:lnTo>
                <a:cubicBezTo>
                  <a:pt x="26293" y="553393"/>
                  <a:pt x="49361" y="493117"/>
                  <a:pt x="69205" y="430113"/>
                </a:cubicBezTo>
                <a:close/>
                <a:moveTo>
                  <a:pt x="670471" y="421184"/>
                </a:moveTo>
                <a:cubicBezTo>
                  <a:pt x="693787" y="475754"/>
                  <a:pt x="717848" y="535285"/>
                  <a:pt x="742652" y="599778"/>
                </a:cubicBezTo>
                <a:lnTo>
                  <a:pt x="646658" y="635496"/>
                </a:lnTo>
                <a:cubicBezTo>
                  <a:pt x="623838" y="568028"/>
                  <a:pt x="601018" y="508000"/>
                  <a:pt x="578197" y="455414"/>
                </a:cubicBezTo>
                <a:close/>
                <a:moveTo>
                  <a:pt x="181570" y="421184"/>
                </a:moveTo>
                <a:lnTo>
                  <a:pt x="279797" y="421184"/>
                </a:lnTo>
                <a:lnTo>
                  <a:pt x="279797" y="558106"/>
                </a:lnTo>
                <a:cubicBezTo>
                  <a:pt x="279797" y="587375"/>
                  <a:pt x="293688" y="602010"/>
                  <a:pt x="321469" y="602010"/>
                </a:cubicBezTo>
                <a:lnTo>
                  <a:pt x="419695" y="602010"/>
                </a:lnTo>
                <a:cubicBezTo>
                  <a:pt x="436314" y="602010"/>
                  <a:pt x="450019" y="599405"/>
                  <a:pt x="460809" y="594196"/>
                </a:cubicBezTo>
                <a:cubicBezTo>
                  <a:pt x="471599" y="588988"/>
                  <a:pt x="478730" y="579872"/>
                  <a:pt x="482203" y="566849"/>
                </a:cubicBezTo>
                <a:cubicBezTo>
                  <a:pt x="485676" y="553827"/>
                  <a:pt x="490141" y="529828"/>
                  <a:pt x="495598" y="494854"/>
                </a:cubicBezTo>
                <a:cubicBezTo>
                  <a:pt x="536277" y="513705"/>
                  <a:pt x="570508" y="528588"/>
                  <a:pt x="598289" y="539502"/>
                </a:cubicBezTo>
                <a:cubicBezTo>
                  <a:pt x="580430" y="610940"/>
                  <a:pt x="560462" y="654100"/>
                  <a:pt x="538386" y="668983"/>
                </a:cubicBezTo>
                <a:cubicBezTo>
                  <a:pt x="516310" y="683865"/>
                  <a:pt x="490637" y="691307"/>
                  <a:pt x="461367" y="691307"/>
                </a:cubicBezTo>
                <a:lnTo>
                  <a:pt x="293191" y="691307"/>
                </a:lnTo>
                <a:cubicBezTo>
                  <a:pt x="218777" y="691307"/>
                  <a:pt x="181570" y="657076"/>
                  <a:pt x="181570" y="588615"/>
                </a:cubicBezTo>
                <a:close/>
                <a:moveTo>
                  <a:pt x="421184" y="234404"/>
                </a:moveTo>
                <a:lnTo>
                  <a:pt x="421184" y="299145"/>
                </a:lnTo>
                <a:lnTo>
                  <a:pt x="572988" y="299145"/>
                </a:lnTo>
                <a:lnTo>
                  <a:pt x="572988" y="234404"/>
                </a:lnTo>
                <a:close/>
                <a:moveTo>
                  <a:pt x="168176" y="234404"/>
                </a:moveTo>
                <a:lnTo>
                  <a:pt x="168176" y="299145"/>
                </a:lnTo>
                <a:lnTo>
                  <a:pt x="319981" y="299145"/>
                </a:lnTo>
                <a:lnTo>
                  <a:pt x="319981" y="234404"/>
                </a:lnTo>
                <a:close/>
                <a:moveTo>
                  <a:pt x="421184" y="84832"/>
                </a:moveTo>
                <a:lnTo>
                  <a:pt x="421184" y="149572"/>
                </a:lnTo>
                <a:lnTo>
                  <a:pt x="572988" y="149572"/>
                </a:lnTo>
                <a:lnTo>
                  <a:pt x="572988" y="84832"/>
                </a:lnTo>
                <a:close/>
                <a:moveTo>
                  <a:pt x="168176" y="84832"/>
                </a:moveTo>
                <a:lnTo>
                  <a:pt x="168176" y="149572"/>
                </a:lnTo>
                <a:lnTo>
                  <a:pt x="319981" y="149572"/>
                </a:lnTo>
                <a:lnTo>
                  <a:pt x="319981" y="84832"/>
                </a:lnTo>
                <a:close/>
                <a:moveTo>
                  <a:pt x="66973" y="0"/>
                </a:moveTo>
                <a:lnTo>
                  <a:pt x="674191" y="0"/>
                </a:lnTo>
                <a:lnTo>
                  <a:pt x="674191" y="383977"/>
                </a:lnTo>
                <a:lnTo>
                  <a:pt x="389930" y="383977"/>
                </a:lnTo>
                <a:cubicBezTo>
                  <a:pt x="424160" y="415231"/>
                  <a:pt x="455166" y="445740"/>
                  <a:pt x="482947" y="475506"/>
                </a:cubicBezTo>
                <a:lnTo>
                  <a:pt x="407045" y="541735"/>
                </a:lnTo>
                <a:cubicBezTo>
                  <a:pt x="372814" y="499567"/>
                  <a:pt x="338584" y="461119"/>
                  <a:pt x="304354" y="426393"/>
                </a:cubicBezTo>
                <a:lnTo>
                  <a:pt x="354211" y="383977"/>
                </a:lnTo>
                <a:lnTo>
                  <a:pt x="66973" y="383977"/>
                </a:lnTo>
                <a:close/>
              </a:path>
            </a:pathLst>
          </a:cu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任意多边形 99"/>
          <p:cNvSpPr/>
          <p:nvPr/>
        </p:nvSpPr>
        <p:spPr>
          <a:xfrm>
            <a:off x="8294297" y="3236722"/>
            <a:ext cx="803630" cy="870774"/>
          </a:xfrm>
          <a:custGeom>
            <a:avLst/>
            <a:gdLst/>
            <a:ahLst/>
            <a:cxnLst/>
            <a:rect l="l" t="t" r="r" b="b"/>
            <a:pathLst>
              <a:path w="729258" h="712887">
                <a:moveTo>
                  <a:pt x="185291" y="244078"/>
                </a:moveTo>
                <a:cubicBezTo>
                  <a:pt x="236885" y="355699"/>
                  <a:pt x="280789" y="461367"/>
                  <a:pt x="317004" y="561082"/>
                </a:cubicBezTo>
                <a:lnTo>
                  <a:pt x="209848" y="600521"/>
                </a:lnTo>
                <a:cubicBezTo>
                  <a:pt x="174129" y="491381"/>
                  <a:pt x="133201" y="384969"/>
                  <a:pt x="87065" y="281285"/>
                </a:cubicBezTo>
                <a:close/>
                <a:moveTo>
                  <a:pt x="535781" y="241846"/>
                </a:moveTo>
                <a:lnTo>
                  <a:pt x="644426" y="279053"/>
                </a:lnTo>
                <a:cubicBezTo>
                  <a:pt x="597297" y="391170"/>
                  <a:pt x="546572" y="502543"/>
                  <a:pt x="492249" y="613172"/>
                </a:cubicBezTo>
                <a:lnTo>
                  <a:pt x="729258" y="613172"/>
                </a:lnTo>
                <a:lnTo>
                  <a:pt x="729258" y="712887"/>
                </a:lnTo>
                <a:lnTo>
                  <a:pt x="0" y="712887"/>
                </a:lnTo>
                <a:lnTo>
                  <a:pt x="0" y="613172"/>
                </a:lnTo>
                <a:lnTo>
                  <a:pt x="376535" y="613172"/>
                </a:lnTo>
                <a:cubicBezTo>
                  <a:pt x="435323" y="497086"/>
                  <a:pt x="488405" y="373310"/>
                  <a:pt x="535781" y="241846"/>
                </a:cubicBezTo>
                <a:close/>
                <a:moveTo>
                  <a:pt x="374303" y="0"/>
                </a:moveTo>
                <a:cubicBezTo>
                  <a:pt x="400596" y="37207"/>
                  <a:pt x="423912" y="73918"/>
                  <a:pt x="444252" y="110133"/>
                </a:cubicBezTo>
                <a:lnTo>
                  <a:pt x="393279" y="133945"/>
                </a:lnTo>
                <a:lnTo>
                  <a:pt x="712887" y="133945"/>
                </a:lnTo>
                <a:lnTo>
                  <a:pt x="712887" y="232172"/>
                </a:lnTo>
                <a:lnTo>
                  <a:pt x="19348" y="232172"/>
                </a:lnTo>
                <a:lnTo>
                  <a:pt x="19348" y="133945"/>
                </a:lnTo>
                <a:lnTo>
                  <a:pt x="325934" y="133945"/>
                </a:lnTo>
                <a:cubicBezTo>
                  <a:pt x="311299" y="106660"/>
                  <a:pt x="293440" y="77390"/>
                  <a:pt x="272356" y="46137"/>
                </a:cubicBezTo>
                <a:close/>
              </a:path>
            </a:pathLst>
          </a:custGeom>
          <a:blipFill dpi="0" rotWithShape="1">
            <a:blip r:embed="rId5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任意多边形 100"/>
          <p:cNvSpPr/>
          <p:nvPr/>
        </p:nvSpPr>
        <p:spPr>
          <a:xfrm rot="230544">
            <a:off x="6800454" y="3024324"/>
            <a:ext cx="1262102" cy="1233188"/>
          </a:xfrm>
          <a:custGeom>
            <a:avLst/>
            <a:gdLst/>
            <a:ahLst/>
            <a:cxnLst/>
            <a:rect l="l" t="t" r="r" b="b"/>
            <a:pathLst>
              <a:path w="747118" h="730002">
                <a:moveTo>
                  <a:pt x="538758" y="222498"/>
                </a:moveTo>
                <a:lnTo>
                  <a:pt x="538758" y="360164"/>
                </a:lnTo>
                <a:lnTo>
                  <a:pt x="607219" y="360164"/>
                </a:lnTo>
                <a:lnTo>
                  <a:pt x="607219" y="222498"/>
                </a:lnTo>
                <a:close/>
                <a:moveTo>
                  <a:pt x="368350" y="222498"/>
                </a:moveTo>
                <a:lnTo>
                  <a:pt x="368350" y="360164"/>
                </a:lnTo>
                <a:lnTo>
                  <a:pt x="439043" y="360164"/>
                </a:lnTo>
                <a:lnTo>
                  <a:pt x="439043" y="222498"/>
                </a:lnTo>
                <a:close/>
                <a:moveTo>
                  <a:pt x="77391" y="5953"/>
                </a:moveTo>
                <a:cubicBezTo>
                  <a:pt x="105172" y="32990"/>
                  <a:pt x="129481" y="62880"/>
                  <a:pt x="150317" y="95622"/>
                </a:cubicBezTo>
                <a:cubicBezTo>
                  <a:pt x="174874" y="70817"/>
                  <a:pt x="199182" y="44401"/>
                  <a:pt x="223243" y="16371"/>
                </a:cubicBezTo>
                <a:lnTo>
                  <a:pt x="294680" y="80367"/>
                </a:lnTo>
                <a:cubicBezTo>
                  <a:pt x="264915" y="116582"/>
                  <a:pt x="232296" y="151805"/>
                  <a:pt x="196826" y="186035"/>
                </a:cubicBezTo>
                <a:cubicBezTo>
                  <a:pt x="231056" y="270123"/>
                  <a:pt x="248171" y="368722"/>
                  <a:pt x="248171" y="481831"/>
                </a:cubicBezTo>
                <a:cubicBezTo>
                  <a:pt x="248171" y="562446"/>
                  <a:pt x="243397" y="616521"/>
                  <a:pt x="233847" y="644054"/>
                </a:cubicBezTo>
                <a:cubicBezTo>
                  <a:pt x="224297" y="671587"/>
                  <a:pt x="206996" y="690687"/>
                  <a:pt x="181943" y="701353"/>
                </a:cubicBezTo>
                <a:cubicBezTo>
                  <a:pt x="156890" y="712019"/>
                  <a:pt x="110629" y="716112"/>
                  <a:pt x="43161" y="713631"/>
                </a:cubicBezTo>
                <a:cubicBezTo>
                  <a:pt x="41176" y="691307"/>
                  <a:pt x="36215" y="658813"/>
                  <a:pt x="28278" y="616149"/>
                </a:cubicBezTo>
                <a:cubicBezTo>
                  <a:pt x="62012" y="620861"/>
                  <a:pt x="86321" y="623218"/>
                  <a:pt x="101204" y="623218"/>
                </a:cubicBezTo>
                <a:cubicBezTo>
                  <a:pt x="114598" y="623218"/>
                  <a:pt x="125326" y="620117"/>
                  <a:pt x="133388" y="613916"/>
                </a:cubicBezTo>
                <a:cubicBezTo>
                  <a:pt x="141449" y="607715"/>
                  <a:pt x="146658" y="599281"/>
                  <a:pt x="149015" y="588615"/>
                </a:cubicBezTo>
                <a:cubicBezTo>
                  <a:pt x="151371" y="577949"/>
                  <a:pt x="152549" y="556245"/>
                  <a:pt x="152549" y="523503"/>
                </a:cubicBezTo>
                <a:cubicBezTo>
                  <a:pt x="152549" y="493985"/>
                  <a:pt x="151433" y="465336"/>
                  <a:pt x="149201" y="437555"/>
                </a:cubicBezTo>
                <a:cubicBezTo>
                  <a:pt x="120427" y="475258"/>
                  <a:pt x="86073" y="510977"/>
                  <a:pt x="46137" y="544711"/>
                </a:cubicBezTo>
                <a:cubicBezTo>
                  <a:pt x="37704" y="525859"/>
                  <a:pt x="22325" y="496590"/>
                  <a:pt x="0" y="456902"/>
                </a:cubicBezTo>
                <a:cubicBezTo>
                  <a:pt x="50354" y="418455"/>
                  <a:pt x="94258" y="372442"/>
                  <a:pt x="131713" y="318864"/>
                </a:cubicBezTo>
                <a:cubicBezTo>
                  <a:pt x="127249" y="298276"/>
                  <a:pt x="121916" y="278433"/>
                  <a:pt x="115714" y="259333"/>
                </a:cubicBezTo>
                <a:cubicBezTo>
                  <a:pt x="96615" y="275208"/>
                  <a:pt x="76895" y="290959"/>
                  <a:pt x="56555" y="306586"/>
                </a:cubicBezTo>
                <a:cubicBezTo>
                  <a:pt x="34727" y="272356"/>
                  <a:pt x="15875" y="245318"/>
                  <a:pt x="0" y="225475"/>
                </a:cubicBezTo>
                <a:cubicBezTo>
                  <a:pt x="25797" y="206871"/>
                  <a:pt x="51470" y="186531"/>
                  <a:pt x="77019" y="164455"/>
                </a:cubicBezTo>
                <a:cubicBezTo>
                  <a:pt x="57919" y="127000"/>
                  <a:pt x="35223" y="92522"/>
                  <a:pt x="8930" y="61020"/>
                </a:cubicBezTo>
                <a:close/>
                <a:moveTo>
                  <a:pt x="439043" y="0"/>
                </a:moveTo>
                <a:lnTo>
                  <a:pt x="538758" y="0"/>
                </a:lnTo>
                <a:lnTo>
                  <a:pt x="538758" y="127992"/>
                </a:lnTo>
                <a:lnTo>
                  <a:pt x="700981" y="127992"/>
                </a:lnTo>
                <a:lnTo>
                  <a:pt x="700981" y="455414"/>
                </a:lnTo>
                <a:lnTo>
                  <a:pt x="538758" y="455414"/>
                </a:lnTo>
                <a:lnTo>
                  <a:pt x="538758" y="583778"/>
                </a:lnTo>
                <a:lnTo>
                  <a:pt x="607963" y="577453"/>
                </a:lnTo>
                <a:cubicBezTo>
                  <a:pt x="599530" y="553145"/>
                  <a:pt x="591096" y="530324"/>
                  <a:pt x="582663" y="508992"/>
                </a:cubicBezTo>
                <a:lnTo>
                  <a:pt x="667495" y="484436"/>
                </a:lnTo>
                <a:cubicBezTo>
                  <a:pt x="695276" y="549920"/>
                  <a:pt x="721817" y="623094"/>
                  <a:pt x="747118" y="703957"/>
                </a:cubicBezTo>
                <a:lnTo>
                  <a:pt x="658565" y="730002"/>
                </a:lnTo>
                <a:cubicBezTo>
                  <a:pt x="651372" y="706438"/>
                  <a:pt x="644178" y="683865"/>
                  <a:pt x="636985" y="662285"/>
                </a:cubicBezTo>
                <a:lnTo>
                  <a:pt x="267891" y="702469"/>
                </a:lnTo>
                <a:lnTo>
                  <a:pt x="254497" y="606475"/>
                </a:lnTo>
                <a:lnTo>
                  <a:pt x="439043" y="591964"/>
                </a:lnTo>
                <a:lnTo>
                  <a:pt x="439043" y="455414"/>
                </a:lnTo>
                <a:lnTo>
                  <a:pt x="368350" y="455414"/>
                </a:lnTo>
                <a:lnTo>
                  <a:pt x="368350" y="479227"/>
                </a:lnTo>
                <a:lnTo>
                  <a:pt x="276077" y="479227"/>
                </a:lnTo>
                <a:lnTo>
                  <a:pt x="276077" y="127992"/>
                </a:lnTo>
                <a:lnTo>
                  <a:pt x="439043" y="127992"/>
                </a:lnTo>
                <a:close/>
              </a:path>
            </a:pathLst>
          </a:custGeom>
          <a:blipFill dpi="0" rotWithShape="1">
            <a:blip r:embed="rId6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任意多边形 101"/>
          <p:cNvSpPr/>
          <p:nvPr/>
        </p:nvSpPr>
        <p:spPr>
          <a:xfrm>
            <a:off x="6308349" y="1942386"/>
            <a:ext cx="761564" cy="758924"/>
          </a:xfrm>
          <a:custGeom>
            <a:avLst/>
            <a:gdLst/>
            <a:ahLst/>
            <a:cxnLst/>
            <a:rect l="l" t="t" r="r" b="b"/>
            <a:pathLst>
              <a:path w="761564" h="758924">
                <a:moveTo>
                  <a:pt x="330668" y="415114"/>
                </a:moveTo>
                <a:lnTo>
                  <a:pt x="715052" y="443957"/>
                </a:lnTo>
                <a:lnTo>
                  <a:pt x="708258" y="534488"/>
                </a:lnTo>
                <a:lnTo>
                  <a:pt x="566526" y="523853"/>
                </a:lnTo>
                <a:lnTo>
                  <a:pt x="556670" y="655196"/>
                </a:lnTo>
                <a:lnTo>
                  <a:pt x="732537" y="668393"/>
                </a:lnTo>
                <a:lnTo>
                  <a:pt x="725744" y="758924"/>
                </a:lnTo>
                <a:lnTo>
                  <a:pt x="271607" y="724846"/>
                </a:lnTo>
                <a:lnTo>
                  <a:pt x="278400" y="634315"/>
                </a:lnTo>
                <a:lnTo>
                  <a:pt x="452783" y="647401"/>
                </a:lnTo>
                <a:lnTo>
                  <a:pt x="462638" y="516057"/>
                </a:lnTo>
                <a:lnTo>
                  <a:pt x="323874" y="505644"/>
                </a:lnTo>
                <a:close/>
                <a:moveTo>
                  <a:pt x="355781" y="50598"/>
                </a:moveTo>
                <a:lnTo>
                  <a:pt x="718646" y="77827"/>
                </a:lnTo>
                <a:lnTo>
                  <a:pt x="712577" y="158711"/>
                </a:lnTo>
                <a:cubicBezTo>
                  <a:pt x="685230" y="194965"/>
                  <a:pt x="653503" y="228279"/>
                  <a:pt x="617395" y="258653"/>
                </a:cubicBezTo>
                <a:cubicBezTo>
                  <a:pt x="662097" y="286135"/>
                  <a:pt x="710153" y="316979"/>
                  <a:pt x="761564" y="351183"/>
                </a:cubicBezTo>
                <a:lnTo>
                  <a:pt x="696593" y="431379"/>
                </a:lnTo>
                <a:cubicBezTo>
                  <a:pt x="644237" y="389890"/>
                  <a:pt x="591552" y="351112"/>
                  <a:pt x="538540" y="315046"/>
                </a:cubicBezTo>
                <a:cubicBezTo>
                  <a:pt x="481171" y="350292"/>
                  <a:pt x="415640" y="379950"/>
                  <a:pt x="341947" y="404020"/>
                </a:cubicBezTo>
                <a:cubicBezTo>
                  <a:pt x="326897" y="372544"/>
                  <a:pt x="309850" y="341167"/>
                  <a:pt x="290805" y="309889"/>
                </a:cubicBezTo>
                <a:cubicBezTo>
                  <a:pt x="418736" y="275709"/>
                  <a:pt x="518025" y="225451"/>
                  <a:pt x="588672" y="159114"/>
                </a:cubicBezTo>
                <a:lnTo>
                  <a:pt x="348988" y="141129"/>
                </a:lnTo>
                <a:close/>
                <a:moveTo>
                  <a:pt x="128992" y="0"/>
                </a:moveTo>
                <a:lnTo>
                  <a:pt x="222732" y="13750"/>
                </a:lnTo>
                <a:lnTo>
                  <a:pt x="196664" y="97611"/>
                </a:lnTo>
                <a:lnTo>
                  <a:pt x="335057" y="107995"/>
                </a:lnTo>
                <a:lnTo>
                  <a:pt x="328487" y="195558"/>
                </a:lnTo>
                <a:lnTo>
                  <a:pt x="169316" y="183614"/>
                </a:lnTo>
                <a:cubicBezTo>
                  <a:pt x="148301" y="248203"/>
                  <a:pt x="128653" y="306178"/>
                  <a:pt x="110372" y="357540"/>
                </a:cubicBezTo>
                <a:lnTo>
                  <a:pt x="154153" y="360826"/>
                </a:lnTo>
                <a:lnTo>
                  <a:pt x="164287" y="225772"/>
                </a:lnTo>
                <a:lnTo>
                  <a:pt x="253334" y="232454"/>
                </a:lnTo>
                <a:lnTo>
                  <a:pt x="243199" y="367508"/>
                </a:lnTo>
                <a:lnTo>
                  <a:pt x="306274" y="372241"/>
                </a:lnTo>
                <a:lnTo>
                  <a:pt x="299704" y="459803"/>
                </a:lnTo>
                <a:lnTo>
                  <a:pt x="236629" y="455070"/>
                </a:lnTo>
                <a:lnTo>
                  <a:pt x="231840" y="518887"/>
                </a:lnTo>
                <a:lnTo>
                  <a:pt x="304042" y="521320"/>
                </a:lnTo>
                <a:cubicBezTo>
                  <a:pt x="300219" y="552375"/>
                  <a:pt x="297535" y="581525"/>
                  <a:pt x="295988" y="608771"/>
                </a:cubicBezTo>
                <a:lnTo>
                  <a:pt x="225214" y="607191"/>
                </a:lnTo>
                <a:lnTo>
                  <a:pt x="215024" y="742987"/>
                </a:lnTo>
                <a:lnTo>
                  <a:pt x="125978" y="736305"/>
                </a:lnTo>
                <a:lnTo>
                  <a:pt x="135750" y="606075"/>
                </a:lnTo>
                <a:lnTo>
                  <a:pt x="0" y="605216"/>
                </a:lnTo>
                <a:lnTo>
                  <a:pt x="4790" y="511550"/>
                </a:lnTo>
                <a:lnTo>
                  <a:pt x="142515" y="515915"/>
                </a:lnTo>
                <a:lnTo>
                  <a:pt x="147582" y="448388"/>
                </a:lnTo>
                <a:lnTo>
                  <a:pt x="15497" y="438477"/>
                </a:lnTo>
                <a:lnTo>
                  <a:pt x="23125" y="336815"/>
                </a:lnTo>
                <a:cubicBezTo>
                  <a:pt x="38599" y="299670"/>
                  <a:pt x="56905" y="246320"/>
                  <a:pt x="78044" y="176765"/>
                </a:cubicBezTo>
                <a:lnTo>
                  <a:pt x="30181" y="173173"/>
                </a:lnTo>
                <a:lnTo>
                  <a:pt x="36752" y="85611"/>
                </a:lnTo>
                <a:lnTo>
                  <a:pt x="103536" y="906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6026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13491276">
            <a:off x="-4971256" y="-5340255"/>
            <a:ext cx="9596865" cy="9596865"/>
          </a:xfrm>
          <a:prstGeom prst="rtTriangl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577521" y="2210740"/>
            <a:ext cx="43172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CHAPTER</a:t>
            </a:r>
            <a:endParaRPr lang="zh-CN" altLang="en-US" sz="48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095263" y="2164573"/>
            <a:ext cx="25020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03</a:t>
            </a:r>
            <a:endParaRPr lang="zh-CN" altLang="en-US" sz="54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8841433" y="2396815"/>
            <a:ext cx="532261" cy="458846"/>
          </a:xfrm>
          <a:prstGeom prst="triangle">
            <a:avLst/>
          </a:prstGeo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577521" y="2799604"/>
            <a:ext cx="53075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以理服人</a:t>
            </a:r>
            <a:endParaRPr lang="zh-CN" altLang="en-US" sz="88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8038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 smtClean="0"/>
              <a:t>以理服人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 smtClean="0"/>
              <a:t>03</a:t>
            </a:r>
            <a:endParaRPr lang="zh-CN" altLang="en-US" dirty="0"/>
          </a:p>
        </p:txBody>
      </p:sp>
      <p:grpSp>
        <p:nvGrpSpPr>
          <p:cNvPr id="46" name="组合 45"/>
          <p:cNvGrpSpPr/>
          <p:nvPr/>
        </p:nvGrpSpPr>
        <p:grpSpPr>
          <a:xfrm>
            <a:off x="2042591" y="2579355"/>
            <a:ext cx="1463675" cy="1720682"/>
            <a:chOff x="2042591" y="2579355"/>
            <a:chExt cx="1463675" cy="1720682"/>
          </a:xfrm>
        </p:grpSpPr>
        <p:sp>
          <p:nvSpPr>
            <p:cNvPr id="7" name="AutoShape 3"/>
            <p:cNvSpPr>
              <a:spLocks noChangeAspect="1" noChangeArrowheads="1" noTextEdit="1"/>
            </p:cNvSpPr>
            <p:nvPr/>
          </p:nvSpPr>
          <p:spPr bwMode="auto">
            <a:xfrm>
              <a:off x="2042591" y="2579355"/>
              <a:ext cx="1463675" cy="171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2236266" y="2758574"/>
              <a:ext cx="207963" cy="211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6"/>
            <p:cNvSpPr>
              <a:spLocks noChangeArrowheads="1"/>
            </p:cNvSpPr>
            <p:nvPr/>
          </p:nvSpPr>
          <p:spPr bwMode="auto">
            <a:xfrm>
              <a:off x="3106216" y="2761749"/>
              <a:ext cx="207963" cy="2079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2142604" y="3007811"/>
              <a:ext cx="484188" cy="1292225"/>
            </a:xfrm>
            <a:custGeom>
              <a:avLst/>
              <a:gdLst>
                <a:gd name="T0" fmla="*/ 89 w 128"/>
                <a:gd name="T1" fmla="*/ 76 h 342"/>
                <a:gd name="T2" fmla="*/ 89 w 128"/>
                <a:gd name="T3" fmla="*/ 170 h 342"/>
                <a:gd name="T4" fmla="*/ 82 w 128"/>
                <a:gd name="T5" fmla="*/ 342 h 342"/>
                <a:gd name="T6" fmla="*/ 62 w 128"/>
                <a:gd name="T7" fmla="*/ 342 h 342"/>
                <a:gd name="T8" fmla="*/ 48 w 128"/>
                <a:gd name="T9" fmla="*/ 177 h 342"/>
                <a:gd name="T10" fmla="*/ 34 w 128"/>
                <a:gd name="T11" fmla="*/ 342 h 342"/>
                <a:gd name="T12" fmla="*/ 14 w 128"/>
                <a:gd name="T13" fmla="*/ 342 h 342"/>
                <a:gd name="T14" fmla="*/ 7 w 128"/>
                <a:gd name="T15" fmla="*/ 170 h 342"/>
                <a:gd name="T16" fmla="*/ 1 w 128"/>
                <a:gd name="T17" fmla="*/ 74 h 342"/>
                <a:gd name="T18" fmla="*/ 10 w 128"/>
                <a:gd name="T19" fmla="*/ 23 h 342"/>
                <a:gd name="T20" fmla="*/ 49 w 128"/>
                <a:gd name="T21" fmla="*/ 3 h 342"/>
                <a:gd name="T22" fmla="*/ 90 w 128"/>
                <a:gd name="T23" fmla="*/ 16 h 342"/>
                <a:gd name="T24" fmla="*/ 115 w 128"/>
                <a:gd name="T25" fmla="*/ 75 h 342"/>
                <a:gd name="T26" fmla="*/ 128 w 128"/>
                <a:gd name="T27" fmla="*/ 173 h 342"/>
                <a:gd name="T28" fmla="*/ 108 w 128"/>
                <a:gd name="T29" fmla="*/ 176 h 342"/>
                <a:gd name="T30" fmla="*/ 89 w 128"/>
                <a:gd name="T31" fmla="*/ 7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342">
                  <a:moveTo>
                    <a:pt x="89" y="76"/>
                  </a:moveTo>
                  <a:cubicBezTo>
                    <a:pt x="89" y="170"/>
                    <a:pt x="89" y="170"/>
                    <a:pt x="89" y="170"/>
                  </a:cubicBezTo>
                  <a:cubicBezTo>
                    <a:pt x="82" y="342"/>
                    <a:pt x="82" y="342"/>
                    <a:pt x="82" y="342"/>
                  </a:cubicBezTo>
                  <a:cubicBezTo>
                    <a:pt x="62" y="342"/>
                    <a:pt x="62" y="342"/>
                    <a:pt x="62" y="342"/>
                  </a:cubicBezTo>
                  <a:cubicBezTo>
                    <a:pt x="48" y="177"/>
                    <a:pt x="48" y="177"/>
                    <a:pt x="48" y="177"/>
                  </a:cubicBezTo>
                  <a:cubicBezTo>
                    <a:pt x="34" y="342"/>
                    <a:pt x="34" y="342"/>
                    <a:pt x="34" y="342"/>
                  </a:cubicBezTo>
                  <a:cubicBezTo>
                    <a:pt x="14" y="342"/>
                    <a:pt x="14" y="342"/>
                    <a:pt x="14" y="342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4"/>
                    <a:pt x="0" y="36"/>
                    <a:pt x="10" y="23"/>
                  </a:cubicBezTo>
                  <a:cubicBezTo>
                    <a:pt x="26" y="2"/>
                    <a:pt x="49" y="3"/>
                    <a:pt x="49" y="3"/>
                  </a:cubicBezTo>
                  <a:cubicBezTo>
                    <a:pt x="49" y="3"/>
                    <a:pt x="74" y="0"/>
                    <a:pt x="90" y="16"/>
                  </a:cubicBezTo>
                  <a:cubicBezTo>
                    <a:pt x="90" y="16"/>
                    <a:pt x="107" y="24"/>
                    <a:pt x="115" y="75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08" y="176"/>
                    <a:pt x="108" y="176"/>
                    <a:pt x="108" y="176"/>
                  </a:cubicBezTo>
                  <a:lnTo>
                    <a:pt x="89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2720454" y="3015749"/>
              <a:ext cx="684213" cy="1284288"/>
            </a:xfrm>
            <a:custGeom>
              <a:avLst/>
              <a:gdLst>
                <a:gd name="T0" fmla="*/ 94 w 181"/>
                <a:gd name="T1" fmla="*/ 15 h 340"/>
                <a:gd name="T2" fmla="*/ 133 w 181"/>
                <a:gd name="T3" fmla="*/ 2 h 340"/>
                <a:gd name="T4" fmla="*/ 171 w 181"/>
                <a:gd name="T5" fmla="*/ 21 h 340"/>
                <a:gd name="T6" fmla="*/ 180 w 181"/>
                <a:gd name="T7" fmla="*/ 72 h 340"/>
                <a:gd name="T8" fmla="*/ 174 w 181"/>
                <a:gd name="T9" fmla="*/ 168 h 340"/>
                <a:gd name="T10" fmla="*/ 168 w 181"/>
                <a:gd name="T11" fmla="*/ 340 h 340"/>
                <a:gd name="T12" fmla="*/ 147 w 181"/>
                <a:gd name="T13" fmla="*/ 340 h 340"/>
                <a:gd name="T14" fmla="*/ 133 w 181"/>
                <a:gd name="T15" fmla="*/ 175 h 340"/>
                <a:gd name="T16" fmla="*/ 120 w 181"/>
                <a:gd name="T17" fmla="*/ 340 h 340"/>
                <a:gd name="T18" fmla="*/ 99 w 181"/>
                <a:gd name="T19" fmla="*/ 340 h 340"/>
                <a:gd name="T20" fmla="*/ 92 w 181"/>
                <a:gd name="T21" fmla="*/ 168 h 340"/>
                <a:gd name="T22" fmla="*/ 93 w 181"/>
                <a:gd name="T23" fmla="*/ 74 h 340"/>
                <a:gd name="T24" fmla="*/ 57 w 181"/>
                <a:gd name="T25" fmla="*/ 129 h 340"/>
                <a:gd name="T26" fmla="*/ 0 w 181"/>
                <a:gd name="T27" fmla="*/ 83 h 340"/>
                <a:gd name="T28" fmla="*/ 9 w 181"/>
                <a:gd name="T29" fmla="*/ 67 h 340"/>
                <a:gd name="T30" fmla="*/ 50 w 181"/>
                <a:gd name="T31" fmla="*/ 91 h 340"/>
                <a:gd name="T32" fmla="*/ 94 w 181"/>
                <a:gd name="T33" fmla="*/ 15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1" h="340">
                  <a:moveTo>
                    <a:pt x="94" y="15"/>
                  </a:moveTo>
                  <a:cubicBezTo>
                    <a:pt x="115" y="0"/>
                    <a:pt x="133" y="2"/>
                    <a:pt x="133" y="2"/>
                  </a:cubicBezTo>
                  <a:cubicBezTo>
                    <a:pt x="133" y="2"/>
                    <a:pt x="155" y="0"/>
                    <a:pt x="171" y="21"/>
                  </a:cubicBezTo>
                  <a:cubicBezTo>
                    <a:pt x="181" y="34"/>
                    <a:pt x="180" y="72"/>
                    <a:pt x="180" y="72"/>
                  </a:cubicBezTo>
                  <a:cubicBezTo>
                    <a:pt x="174" y="168"/>
                    <a:pt x="174" y="168"/>
                    <a:pt x="174" y="168"/>
                  </a:cubicBezTo>
                  <a:cubicBezTo>
                    <a:pt x="168" y="340"/>
                    <a:pt x="168" y="340"/>
                    <a:pt x="168" y="340"/>
                  </a:cubicBezTo>
                  <a:cubicBezTo>
                    <a:pt x="147" y="340"/>
                    <a:pt x="147" y="340"/>
                    <a:pt x="147" y="340"/>
                  </a:cubicBezTo>
                  <a:cubicBezTo>
                    <a:pt x="133" y="175"/>
                    <a:pt x="133" y="175"/>
                    <a:pt x="133" y="175"/>
                  </a:cubicBezTo>
                  <a:cubicBezTo>
                    <a:pt x="120" y="340"/>
                    <a:pt x="120" y="340"/>
                    <a:pt x="120" y="340"/>
                  </a:cubicBezTo>
                  <a:cubicBezTo>
                    <a:pt x="99" y="340"/>
                    <a:pt x="99" y="340"/>
                    <a:pt x="99" y="340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57" y="129"/>
                    <a:pt x="57" y="129"/>
                    <a:pt x="57" y="129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50" y="91"/>
                    <a:pt x="50" y="91"/>
                    <a:pt x="50" y="91"/>
                  </a:cubicBezTo>
                  <a:cubicBezTo>
                    <a:pt x="50" y="91"/>
                    <a:pt x="79" y="27"/>
                    <a:pt x="94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2690291" y="2931611"/>
              <a:ext cx="336550" cy="207963"/>
            </a:xfrm>
            <a:custGeom>
              <a:avLst/>
              <a:gdLst>
                <a:gd name="T0" fmla="*/ 205 w 212"/>
                <a:gd name="T1" fmla="*/ 0 h 131"/>
                <a:gd name="T2" fmla="*/ 0 w 212"/>
                <a:gd name="T3" fmla="*/ 114 h 131"/>
                <a:gd name="T4" fmla="*/ 10 w 212"/>
                <a:gd name="T5" fmla="*/ 131 h 131"/>
                <a:gd name="T6" fmla="*/ 212 w 212"/>
                <a:gd name="T7" fmla="*/ 17 h 131"/>
                <a:gd name="T8" fmla="*/ 205 w 212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131">
                  <a:moveTo>
                    <a:pt x="205" y="0"/>
                  </a:moveTo>
                  <a:lnTo>
                    <a:pt x="0" y="114"/>
                  </a:lnTo>
                  <a:lnTo>
                    <a:pt x="10" y="131"/>
                  </a:lnTo>
                  <a:lnTo>
                    <a:pt x="212" y="17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2690291" y="2591886"/>
              <a:ext cx="336550" cy="207963"/>
            </a:xfrm>
            <a:custGeom>
              <a:avLst/>
              <a:gdLst>
                <a:gd name="T0" fmla="*/ 212 w 212"/>
                <a:gd name="T1" fmla="*/ 114 h 131"/>
                <a:gd name="T2" fmla="*/ 10 w 212"/>
                <a:gd name="T3" fmla="*/ 0 h 131"/>
                <a:gd name="T4" fmla="*/ 0 w 212"/>
                <a:gd name="T5" fmla="*/ 17 h 131"/>
                <a:gd name="T6" fmla="*/ 205 w 212"/>
                <a:gd name="T7" fmla="*/ 131 h 131"/>
                <a:gd name="T8" fmla="*/ 212 w 212"/>
                <a:gd name="T9" fmla="*/ 11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131">
                  <a:moveTo>
                    <a:pt x="212" y="114"/>
                  </a:moveTo>
                  <a:lnTo>
                    <a:pt x="10" y="0"/>
                  </a:lnTo>
                  <a:lnTo>
                    <a:pt x="0" y="17"/>
                  </a:lnTo>
                  <a:lnTo>
                    <a:pt x="205" y="131"/>
                  </a:lnTo>
                  <a:lnTo>
                    <a:pt x="21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2550591" y="2777624"/>
              <a:ext cx="106363" cy="104775"/>
            </a:xfrm>
            <a:custGeom>
              <a:avLst/>
              <a:gdLst>
                <a:gd name="T0" fmla="*/ 27 w 28"/>
                <a:gd name="T1" fmla="*/ 10 h 28"/>
                <a:gd name="T2" fmla="*/ 23 w 28"/>
                <a:gd name="T3" fmla="*/ 4 h 28"/>
                <a:gd name="T4" fmla="*/ 23 w 28"/>
                <a:gd name="T5" fmla="*/ 4 h 28"/>
                <a:gd name="T6" fmla="*/ 23 w 28"/>
                <a:gd name="T7" fmla="*/ 4 h 28"/>
                <a:gd name="T8" fmla="*/ 17 w 28"/>
                <a:gd name="T9" fmla="*/ 1 h 28"/>
                <a:gd name="T10" fmla="*/ 10 w 28"/>
                <a:gd name="T11" fmla="*/ 1 h 28"/>
                <a:gd name="T12" fmla="*/ 4 w 28"/>
                <a:gd name="T13" fmla="*/ 5 h 28"/>
                <a:gd name="T14" fmla="*/ 1 w 28"/>
                <a:gd name="T15" fmla="*/ 11 h 28"/>
                <a:gd name="T16" fmla="*/ 0 w 28"/>
                <a:gd name="T17" fmla="*/ 14 h 28"/>
                <a:gd name="T18" fmla="*/ 1 w 28"/>
                <a:gd name="T19" fmla="*/ 18 h 28"/>
                <a:gd name="T20" fmla="*/ 5 w 28"/>
                <a:gd name="T21" fmla="*/ 24 h 28"/>
                <a:gd name="T22" fmla="*/ 11 w 28"/>
                <a:gd name="T23" fmla="*/ 27 h 28"/>
                <a:gd name="T24" fmla="*/ 18 w 28"/>
                <a:gd name="T25" fmla="*/ 27 h 28"/>
                <a:gd name="T26" fmla="*/ 24 w 28"/>
                <a:gd name="T27" fmla="*/ 23 h 28"/>
                <a:gd name="T28" fmla="*/ 27 w 28"/>
                <a:gd name="T29" fmla="*/ 17 h 28"/>
                <a:gd name="T30" fmla="*/ 27 w 28"/>
                <a:gd name="T31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28">
                  <a:moveTo>
                    <a:pt x="27" y="10"/>
                  </a:moveTo>
                  <a:cubicBezTo>
                    <a:pt x="26" y="8"/>
                    <a:pt x="25" y="6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1" y="3"/>
                    <a:pt x="19" y="1"/>
                    <a:pt x="17" y="1"/>
                  </a:cubicBezTo>
                  <a:cubicBezTo>
                    <a:pt x="15" y="0"/>
                    <a:pt x="12" y="0"/>
                    <a:pt x="10" y="1"/>
                  </a:cubicBezTo>
                  <a:cubicBezTo>
                    <a:pt x="8" y="2"/>
                    <a:pt x="6" y="3"/>
                    <a:pt x="4" y="5"/>
                  </a:cubicBezTo>
                  <a:cubicBezTo>
                    <a:pt x="2" y="6"/>
                    <a:pt x="1" y="8"/>
                    <a:pt x="1" y="11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0" y="15"/>
                    <a:pt x="0" y="17"/>
                    <a:pt x="1" y="18"/>
                  </a:cubicBezTo>
                  <a:cubicBezTo>
                    <a:pt x="2" y="20"/>
                    <a:pt x="3" y="22"/>
                    <a:pt x="5" y="24"/>
                  </a:cubicBezTo>
                  <a:cubicBezTo>
                    <a:pt x="6" y="25"/>
                    <a:pt x="8" y="27"/>
                    <a:pt x="11" y="27"/>
                  </a:cubicBezTo>
                  <a:cubicBezTo>
                    <a:pt x="13" y="28"/>
                    <a:pt x="15" y="28"/>
                    <a:pt x="18" y="27"/>
                  </a:cubicBezTo>
                  <a:cubicBezTo>
                    <a:pt x="20" y="26"/>
                    <a:pt x="22" y="25"/>
                    <a:pt x="24" y="23"/>
                  </a:cubicBezTo>
                  <a:cubicBezTo>
                    <a:pt x="25" y="22"/>
                    <a:pt x="26" y="20"/>
                    <a:pt x="27" y="17"/>
                  </a:cubicBezTo>
                  <a:cubicBezTo>
                    <a:pt x="28" y="15"/>
                    <a:pt x="27" y="13"/>
                    <a:pt x="27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2553766" y="284429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2649016" y="2906211"/>
              <a:ext cx="125413" cy="127000"/>
            </a:xfrm>
            <a:custGeom>
              <a:avLst/>
              <a:gdLst>
                <a:gd name="T0" fmla="*/ 36 w 79"/>
                <a:gd name="T1" fmla="*/ 7 h 80"/>
                <a:gd name="T2" fmla="*/ 0 w 79"/>
                <a:gd name="T3" fmla="*/ 35 h 80"/>
                <a:gd name="T4" fmla="*/ 36 w 79"/>
                <a:gd name="T5" fmla="*/ 80 h 80"/>
                <a:gd name="T6" fmla="*/ 79 w 79"/>
                <a:gd name="T7" fmla="*/ 45 h 80"/>
                <a:gd name="T8" fmla="*/ 43 w 79"/>
                <a:gd name="T9" fmla="*/ 0 h 80"/>
                <a:gd name="T10" fmla="*/ 36 w 79"/>
                <a:gd name="T11" fmla="*/ 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80">
                  <a:moveTo>
                    <a:pt x="36" y="7"/>
                  </a:moveTo>
                  <a:lnTo>
                    <a:pt x="0" y="35"/>
                  </a:lnTo>
                  <a:lnTo>
                    <a:pt x="36" y="80"/>
                  </a:lnTo>
                  <a:lnTo>
                    <a:pt x="79" y="45"/>
                  </a:lnTo>
                  <a:lnTo>
                    <a:pt x="43" y="0"/>
                  </a:lnTo>
                  <a:lnTo>
                    <a:pt x="36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2756897" y="2703805"/>
              <a:ext cx="101600" cy="101600"/>
            </a:xfrm>
            <a:custGeom>
              <a:avLst/>
              <a:gdLst>
                <a:gd name="T0" fmla="*/ 23 w 27"/>
                <a:gd name="T1" fmla="*/ 2 h 27"/>
                <a:gd name="T2" fmla="*/ 15 w 27"/>
                <a:gd name="T3" fmla="*/ 7 h 27"/>
                <a:gd name="T4" fmla="*/ 11 w 27"/>
                <a:gd name="T5" fmla="*/ 0 h 27"/>
                <a:gd name="T6" fmla="*/ 8 w 27"/>
                <a:gd name="T7" fmla="*/ 2 h 27"/>
                <a:gd name="T8" fmla="*/ 3 w 27"/>
                <a:gd name="T9" fmla="*/ 5 h 27"/>
                <a:gd name="T10" fmla="*/ 7 w 27"/>
                <a:gd name="T11" fmla="*/ 12 h 27"/>
                <a:gd name="T12" fmla="*/ 0 w 27"/>
                <a:gd name="T13" fmla="*/ 16 h 27"/>
                <a:gd name="T14" fmla="*/ 5 w 27"/>
                <a:gd name="T15" fmla="*/ 24 h 27"/>
                <a:gd name="T16" fmla="*/ 12 w 27"/>
                <a:gd name="T17" fmla="*/ 20 h 27"/>
                <a:gd name="T18" fmla="*/ 17 w 27"/>
                <a:gd name="T19" fmla="*/ 27 h 27"/>
                <a:gd name="T20" fmla="*/ 25 w 27"/>
                <a:gd name="T21" fmla="*/ 22 h 27"/>
                <a:gd name="T22" fmla="*/ 20 w 27"/>
                <a:gd name="T23" fmla="*/ 15 h 27"/>
                <a:gd name="T24" fmla="*/ 27 w 27"/>
                <a:gd name="T25" fmla="*/ 11 h 27"/>
                <a:gd name="T26" fmla="*/ 23 w 27"/>
                <a:gd name="T2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27">
                  <a:moveTo>
                    <a:pt x="23" y="2"/>
                  </a:moveTo>
                  <a:cubicBezTo>
                    <a:pt x="23" y="2"/>
                    <a:pt x="17" y="6"/>
                    <a:pt x="15" y="7"/>
                  </a:cubicBezTo>
                  <a:cubicBezTo>
                    <a:pt x="14" y="5"/>
                    <a:pt x="11" y="0"/>
                    <a:pt x="11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6" y="10"/>
                    <a:pt x="7" y="12"/>
                  </a:cubicBezTo>
                  <a:cubicBezTo>
                    <a:pt x="6" y="13"/>
                    <a:pt x="0" y="16"/>
                    <a:pt x="0" y="16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10" y="21"/>
                    <a:pt x="12" y="20"/>
                  </a:cubicBezTo>
                  <a:cubicBezTo>
                    <a:pt x="13" y="22"/>
                    <a:pt x="17" y="27"/>
                    <a:pt x="17" y="27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2" y="17"/>
                    <a:pt x="20" y="15"/>
                  </a:cubicBezTo>
                  <a:cubicBezTo>
                    <a:pt x="22" y="14"/>
                    <a:pt x="27" y="11"/>
                    <a:pt x="27" y="11"/>
                  </a:cubicBezTo>
                  <a:lnTo>
                    <a:pt x="23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2850559" y="2811341"/>
              <a:ext cx="120650" cy="117475"/>
            </a:xfrm>
            <a:custGeom>
              <a:avLst/>
              <a:gdLst>
                <a:gd name="T0" fmla="*/ 55 w 76"/>
                <a:gd name="T1" fmla="*/ 0 h 74"/>
                <a:gd name="T2" fmla="*/ 43 w 76"/>
                <a:gd name="T3" fmla="*/ 12 h 74"/>
                <a:gd name="T4" fmla="*/ 0 w 76"/>
                <a:gd name="T5" fmla="*/ 57 h 74"/>
                <a:gd name="T6" fmla="*/ 76 w 76"/>
                <a:gd name="T7" fmla="*/ 74 h 74"/>
                <a:gd name="T8" fmla="*/ 55 w 76"/>
                <a:gd name="T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4">
                  <a:moveTo>
                    <a:pt x="55" y="0"/>
                  </a:moveTo>
                  <a:lnTo>
                    <a:pt x="43" y="12"/>
                  </a:lnTo>
                  <a:lnTo>
                    <a:pt x="0" y="57"/>
                  </a:lnTo>
                  <a:lnTo>
                    <a:pt x="76" y="74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" name="内容占位符 25"/>
          <p:cNvSpPr>
            <a:spLocks noGrp="1"/>
          </p:cNvSpPr>
          <p:nvPr>
            <p:ph sz="quarter" idx="16"/>
          </p:nvPr>
        </p:nvSpPr>
        <p:spPr>
          <a:xfrm>
            <a:off x="662609" y="6209402"/>
            <a:ext cx="11529391" cy="460375"/>
          </a:xfrm>
        </p:spPr>
        <p:txBody>
          <a:bodyPr>
            <a:normAutofit fontScale="85000" lnSpcReduction="20000"/>
          </a:bodyPr>
          <a:lstStyle/>
          <a:p>
            <a:pPr marL="1524000" indent="-1524000">
              <a:tabLst>
                <a:tab pos="5473700" algn="l"/>
                <a:tab pos="9236075" algn="l"/>
              </a:tabLst>
            </a:pPr>
            <a:r>
              <a:rPr lang="zh-CN" altLang="en-US" dirty="0" smtClean="0"/>
              <a:t>交流中互相理性说理是很好的，但是方法不当往往会引来不必要的结果。</a:t>
            </a:r>
            <a:endParaRPr lang="zh-CN" altLang="en-US" dirty="0"/>
          </a:p>
        </p:txBody>
      </p:sp>
      <p:grpSp>
        <p:nvGrpSpPr>
          <p:cNvPr id="42" name="组合 41"/>
          <p:cNvGrpSpPr/>
          <p:nvPr/>
        </p:nvGrpSpPr>
        <p:grpSpPr>
          <a:xfrm>
            <a:off x="5548561" y="1882704"/>
            <a:ext cx="1435336" cy="1401834"/>
            <a:chOff x="6294438" y="1090613"/>
            <a:chExt cx="3521075" cy="3573462"/>
          </a:xfrm>
        </p:grpSpPr>
        <p:sp>
          <p:nvSpPr>
            <p:cNvPr id="36" name="Freeform 27"/>
            <p:cNvSpPr>
              <a:spLocks/>
            </p:cNvSpPr>
            <p:nvPr/>
          </p:nvSpPr>
          <p:spPr bwMode="auto">
            <a:xfrm>
              <a:off x="6392863" y="1090613"/>
              <a:ext cx="744538" cy="746125"/>
            </a:xfrm>
            <a:custGeom>
              <a:avLst/>
              <a:gdLst>
                <a:gd name="T0" fmla="*/ 119 w 198"/>
                <a:gd name="T1" fmla="*/ 186 h 198"/>
                <a:gd name="T2" fmla="*/ 186 w 198"/>
                <a:gd name="T3" fmla="*/ 78 h 198"/>
                <a:gd name="T4" fmla="*/ 78 w 198"/>
                <a:gd name="T5" fmla="*/ 11 h 198"/>
                <a:gd name="T6" fmla="*/ 11 w 198"/>
                <a:gd name="T7" fmla="*/ 119 h 198"/>
                <a:gd name="T8" fmla="*/ 119 w 198"/>
                <a:gd name="T9" fmla="*/ 186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98">
                  <a:moveTo>
                    <a:pt x="119" y="186"/>
                  </a:moveTo>
                  <a:cubicBezTo>
                    <a:pt x="168" y="175"/>
                    <a:pt x="198" y="126"/>
                    <a:pt x="186" y="78"/>
                  </a:cubicBezTo>
                  <a:cubicBezTo>
                    <a:pt x="175" y="30"/>
                    <a:pt x="126" y="0"/>
                    <a:pt x="78" y="11"/>
                  </a:cubicBezTo>
                  <a:cubicBezTo>
                    <a:pt x="30" y="23"/>
                    <a:pt x="0" y="71"/>
                    <a:pt x="11" y="119"/>
                  </a:cubicBezTo>
                  <a:cubicBezTo>
                    <a:pt x="23" y="168"/>
                    <a:pt x="71" y="198"/>
                    <a:pt x="119" y="18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8"/>
            <p:cNvSpPr>
              <a:spLocks/>
            </p:cNvSpPr>
            <p:nvPr/>
          </p:nvSpPr>
          <p:spPr bwMode="auto">
            <a:xfrm>
              <a:off x="6294438" y="1831975"/>
              <a:ext cx="2603500" cy="2832100"/>
            </a:xfrm>
            <a:custGeom>
              <a:avLst/>
              <a:gdLst>
                <a:gd name="T0" fmla="*/ 691 w 692"/>
                <a:gd name="T1" fmla="*/ 216 h 753"/>
                <a:gd name="T2" fmla="*/ 638 w 692"/>
                <a:gd name="T3" fmla="*/ 168 h 753"/>
                <a:gd name="T4" fmla="*/ 262 w 692"/>
                <a:gd name="T5" fmla="*/ 256 h 753"/>
                <a:gd name="T6" fmla="*/ 240 w 692"/>
                <a:gd name="T7" fmla="*/ 212 h 753"/>
                <a:gd name="T8" fmla="*/ 167 w 692"/>
                <a:gd name="T9" fmla="*/ 193 h 753"/>
                <a:gd name="T10" fmla="*/ 118 w 692"/>
                <a:gd name="T11" fmla="*/ 149 h 753"/>
                <a:gd name="T12" fmla="*/ 96 w 692"/>
                <a:gd name="T13" fmla="*/ 103 h 753"/>
                <a:gd name="T14" fmla="*/ 92 w 692"/>
                <a:gd name="T15" fmla="*/ 86 h 753"/>
                <a:gd name="T16" fmla="*/ 92 w 692"/>
                <a:gd name="T17" fmla="*/ 86 h 753"/>
                <a:gd name="T18" fmla="*/ 99 w 692"/>
                <a:gd name="T19" fmla="*/ 56 h 753"/>
                <a:gd name="T20" fmla="*/ 125 w 692"/>
                <a:gd name="T21" fmla="*/ 40 h 753"/>
                <a:gd name="T22" fmla="*/ 131 w 692"/>
                <a:gd name="T23" fmla="*/ 40 h 753"/>
                <a:gd name="T24" fmla="*/ 153 w 692"/>
                <a:gd name="T25" fmla="*/ 46 h 753"/>
                <a:gd name="T26" fmla="*/ 171 w 692"/>
                <a:gd name="T27" fmla="*/ 73 h 753"/>
                <a:gd name="T28" fmla="*/ 171 w 692"/>
                <a:gd name="T29" fmla="*/ 73 h 753"/>
                <a:gd name="T30" fmla="*/ 171 w 692"/>
                <a:gd name="T31" fmla="*/ 74 h 753"/>
                <a:gd name="T32" fmla="*/ 172 w 692"/>
                <a:gd name="T33" fmla="*/ 77 h 753"/>
                <a:gd name="T34" fmla="*/ 177 w 692"/>
                <a:gd name="T35" fmla="*/ 91 h 753"/>
                <a:gd name="T36" fmla="*/ 206 w 692"/>
                <a:gd name="T37" fmla="*/ 123 h 753"/>
                <a:gd name="T38" fmla="*/ 212 w 692"/>
                <a:gd name="T39" fmla="*/ 125 h 753"/>
                <a:gd name="T40" fmla="*/ 199 w 692"/>
                <a:gd name="T41" fmla="*/ 77 h 753"/>
                <a:gd name="T42" fmla="*/ 122 w 692"/>
                <a:gd name="T43" fmla="*/ 8 h 753"/>
                <a:gd name="T44" fmla="*/ 92 w 692"/>
                <a:gd name="T45" fmla="*/ 23 h 753"/>
                <a:gd name="T46" fmla="*/ 54 w 692"/>
                <a:gd name="T47" fmla="*/ 54 h 753"/>
                <a:gd name="T48" fmla="*/ 1 w 692"/>
                <a:gd name="T49" fmla="*/ 187 h 753"/>
                <a:gd name="T50" fmla="*/ 24 w 692"/>
                <a:gd name="T51" fmla="*/ 292 h 753"/>
                <a:gd name="T52" fmla="*/ 54 w 692"/>
                <a:gd name="T53" fmla="*/ 312 h 753"/>
                <a:gd name="T54" fmla="*/ 66 w 692"/>
                <a:gd name="T55" fmla="*/ 309 h 753"/>
                <a:gd name="T56" fmla="*/ 83 w 692"/>
                <a:gd name="T57" fmla="*/ 267 h 753"/>
                <a:gd name="T58" fmla="*/ 65 w 692"/>
                <a:gd name="T59" fmla="*/ 187 h 753"/>
                <a:gd name="T60" fmla="*/ 67 w 692"/>
                <a:gd name="T61" fmla="*/ 160 h 753"/>
                <a:gd name="T62" fmla="*/ 138 w 692"/>
                <a:gd name="T63" fmla="*/ 325 h 753"/>
                <a:gd name="T64" fmla="*/ 189 w 692"/>
                <a:gd name="T65" fmla="*/ 360 h 753"/>
                <a:gd name="T66" fmla="*/ 207 w 692"/>
                <a:gd name="T67" fmla="*/ 519 h 753"/>
                <a:gd name="T68" fmla="*/ 189 w 692"/>
                <a:gd name="T69" fmla="*/ 693 h 753"/>
                <a:gd name="T70" fmla="*/ 228 w 692"/>
                <a:gd name="T71" fmla="*/ 752 h 753"/>
                <a:gd name="T72" fmla="*/ 238 w 692"/>
                <a:gd name="T73" fmla="*/ 753 h 753"/>
                <a:gd name="T74" fmla="*/ 287 w 692"/>
                <a:gd name="T75" fmla="*/ 713 h 753"/>
                <a:gd name="T76" fmla="*/ 307 w 692"/>
                <a:gd name="T77" fmla="*/ 519 h 753"/>
                <a:gd name="T78" fmla="*/ 290 w 692"/>
                <a:gd name="T79" fmla="*/ 354 h 753"/>
                <a:gd name="T80" fmla="*/ 643 w 692"/>
                <a:gd name="T81" fmla="*/ 268 h 753"/>
                <a:gd name="T82" fmla="*/ 691 w 692"/>
                <a:gd name="T83" fmla="*/ 216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92" h="753">
                  <a:moveTo>
                    <a:pt x="691" y="216"/>
                  </a:moveTo>
                  <a:cubicBezTo>
                    <a:pt x="689" y="188"/>
                    <a:pt x="666" y="167"/>
                    <a:pt x="638" y="168"/>
                  </a:cubicBezTo>
                  <a:cubicBezTo>
                    <a:pt x="455" y="177"/>
                    <a:pt x="330" y="223"/>
                    <a:pt x="262" y="256"/>
                  </a:cubicBezTo>
                  <a:cubicBezTo>
                    <a:pt x="254" y="242"/>
                    <a:pt x="247" y="227"/>
                    <a:pt x="240" y="212"/>
                  </a:cubicBezTo>
                  <a:cubicBezTo>
                    <a:pt x="214" y="211"/>
                    <a:pt x="188" y="204"/>
                    <a:pt x="167" y="193"/>
                  </a:cubicBezTo>
                  <a:cubicBezTo>
                    <a:pt x="148" y="182"/>
                    <a:pt x="131" y="167"/>
                    <a:pt x="118" y="149"/>
                  </a:cubicBezTo>
                  <a:cubicBezTo>
                    <a:pt x="107" y="132"/>
                    <a:pt x="100" y="116"/>
                    <a:pt x="96" y="103"/>
                  </a:cubicBezTo>
                  <a:cubicBezTo>
                    <a:pt x="94" y="96"/>
                    <a:pt x="93" y="91"/>
                    <a:pt x="92" y="86"/>
                  </a:cubicBezTo>
                  <a:cubicBezTo>
                    <a:pt x="92" y="86"/>
                    <a:pt x="92" y="86"/>
                    <a:pt x="92" y="86"/>
                  </a:cubicBezTo>
                  <a:cubicBezTo>
                    <a:pt x="90" y="75"/>
                    <a:pt x="93" y="64"/>
                    <a:pt x="99" y="56"/>
                  </a:cubicBezTo>
                  <a:cubicBezTo>
                    <a:pt x="105" y="47"/>
                    <a:pt x="115" y="42"/>
                    <a:pt x="125" y="40"/>
                  </a:cubicBezTo>
                  <a:cubicBezTo>
                    <a:pt x="127" y="40"/>
                    <a:pt x="129" y="40"/>
                    <a:pt x="131" y="40"/>
                  </a:cubicBezTo>
                  <a:cubicBezTo>
                    <a:pt x="139" y="40"/>
                    <a:pt x="147" y="42"/>
                    <a:pt x="153" y="46"/>
                  </a:cubicBezTo>
                  <a:cubicBezTo>
                    <a:pt x="162" y="52"/>
                    <a:pt x="169" y="62"/>
                    <a:pt x="171" y="73"/>
                  </a:cubicBezTo>
                  <a:cubicBezTo>
                    <a:pt x="171" y="73"/>
                    <a:pt x="171" y="73"/>
                    <a:pt x="171" y="73"/>
                  </a:cubicBezTo>
                  <a:cubicBezTo>
                    <a:pt x="171" y="74"/>
                    <a:pt x="171" y="74"/>
                    <a:pt x="171" y="74"/>
                  </a:cubicBezTo>
                  <a:cubicBezTo>
                    <a:pt x="171" y="74"/>
                    <a:pt x="171" y="76"/>
                    <a:pt x="172" y="77"/>
                  </a:cubicBezTo>
                  <a:cubicBezTo>
                    <a:pt x="172" y="80"/>
                    <a:pt x="174" y="85"/>
                    <a:pt x="177" y="91"/>
                  </a:cubicBezTo>
                  <a:cubicBezTo>
                    <a:pt x="184" y="105"/>
                    <a:pt x="194" y="116"/>
                    <a:pt x="206" y="123"/>
                  </a:cubicBezTo>
                  <a:cubicBezTo>
                    <a:pt x="208" y="124"/>
                    <a:pt x="210" y="125"/>
                    <a:pt x="212" y="125"/>
                  </a:cubicBezTo>
                  <a:cubicBezTo>
                    <a:pt x="207" y="108"/>
                    <a:pt x="203" y="92"/>
                    <a:pt x="199" y="77"/>
                  </a:cubicBezTo>
                  <a:cubicBezTo>
                    <a:pt x="191" y="36"/>
                    <a:pt x="157" y="0"/>
                    <a:pt x="122" y="8"/>
                  </a:cubicBezTo>
                  <a:cubicBezTo>
                    <a:pt x="112" y="10"/>
                    <a:pt x="101" y="15"/>
                    <a:pt x="92" y="23"/>
                  </a:cubicBezTo>
                  <a:cubicBezTo>
                    <a:pt x="82" y="30"/>
                    <a:pt x="68" y="40"/>
                    <a:pt x="54" y="54"/>
                  </a:cubicBezTo>
                  <a:cubicBezTo>
                    <a:pt x="28" y="82"/>
                    <a:pt x="0" y="126"/>
                    <a:pt x="1" y="187"/>
                  </a:cubicBezTo>
                  <a:cubicBezTo>
                    <a:pt x="1" y="219"/>
                    <a:pt x="8" y="254"/>
                    <a:pt x="24" y="292"/>
                  </a:cubicBezTo>
                  <a:cubicBezTo>
                    <a:pt x="29" y="305"/>
                    <a:pt x="41" y="312"/>
                    <a:pt x="54" y="312"/>
                  </a:cubicBezTo>
                  <a:cubicBezTo>
                    <a:pt x="58" y="312"/>
                    <a:pt x="62" y="311"/>
                    <a:pt x="66" y="309"/>
                  </a:cubicBezTo>
                  <a:cubicBezTo>
                    <a:pt x="82" y="302"/>
                    <a:pt x="90" y="284"/>
                    <a:pt x="83" y="267"/>
                  </a:cubicBezTo>
                  <a:cubicBezTo>
                    <a:pt x="69" y="235"/>
                    <a:pt x="65" y="209"/>
                    <a:pt x="65" y="187"/>
                  </a:cubicBezTo>
                  <a:cubicBezTo>
                    <a:pt x="65" y="178"/>
                    <a:pt x="66" y="169"/>
                    <a:pt x="67" y="160"/>
                  </a:cubicBezTo>
                  <a:cubicBezTo>
                    <a:pt x="79" y="220"/>
                    <a:pt x="99" y="264"/>
                    <a:pt x="138" y="325"/>
                  </a:cubicBezTo>
                  <a:cubicBezTo>
                    <a:pt x="155" y="346"/>
                    <a:pt x="172" y="357"/>
                    <a:pt x="189" y="360"/>
                  </a:cubicBezTo>
                  <a:cubicBezTo>
                    <a:pt x="195" y="384"/>
                    <a:pt x="207" y="440"/>
                    <a:pt x="207" y="519"/>
                  </a:cubicBezTo>
                  <a:cubicBezTo>
                    <a:pt x="207" y="569"/>
                    <a:pt x="202" y="627"/>
                    <a:pt x="189" y="693"/>
                  </a:cubicBezTo>
                  <a:cubicBezTo>
                    <a:pt x="184" y="720"/>
                    <a:pt x="201" y="747"/>
                    <a:pt x="228" y="752"/>
                  </a:cubicBezTo>
                  <a:cubicBezTo>
                    <a:pt x="232" y="753"/>
                    <a:pt x="235" y="753"/>
                    <a:pt x="238" y="753"/>
                  </a:cubicBezTo>
                  <a:cubicBezTo>
                    <a:pt x="262" y="753"/>
                    <a:pt x="282" y="737"/>
                    <a:pt x="287" y="713"/>
                  </a:cubicBezTo>
                  <a:cubicBezTo>
                    <a:pt x="302" y="640"/>
                    <a:pt x="307" y="575"/>
                    <a:pt x="307" y="519"/>
                  </a:cubicBezTo>
                  <a:cubicBezTo>
                    <a:pt x="307" y="445"/>
                    <a:pt x="298" y="389"/>
                    <a:pt x="290" y="354"/>
                  </a:cubicBezTo>
                  <a:cubicBezTo>
                    <a:pt x="341" y="327"/>
                    <a:pt x="458" y="277"/>
                    <a:pt x="643" y="268"/>
                  </a:cubicBezTo>
                  <a:cubicBezTo>
                    <a:pt x="671" y="267"/>
                    <a:pt x="692" y="243"/>
                    <a:pt x="691" y="21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9"/>
            <p:cNvSpPr>
              <a:spLocks/>
            </p:cNvSpPr>
            <p:nvPr/>
          </p:nvSpPr>
          <p:spPr bwMode="auto">
            <a:xfrm>
              <a:off x="6659563" y="2009775"/>
              <a:ext cx="981075" cy="590550"/>
            </a:xfrm>
            <a:custGeom>
              <a:avLst/>
              <a:gdLst>
                <a:gd name="T0" fmla="*/ 73 w 261"/>
                <a:gd name="T1" fmla="*/ 48 h 157"/>
                <a:gd name="T2" fmla="*/ 67 w 261"/>
                <a:gd name="T3" fmla="*/ 32 h 157"/>
                <a:gd name="T4" fmla="*/ 66 w 261"/>
                <a:gd name="T5" fmla="*/ 28 h 157"/>
                <a:gd name="T6" fmla="*/ 66 w 261"/>
                <a:gd name="T7" fmla="*/ 28 h 157"/>
                <a:gd name="T8" fmla="*/ 66 w 261"/>
                <a:gd name="T9" fmla="*/ 28 h 157"/>
                <a:gd name="T10" fmla="*/ 54 w 261"/>
                <a:gd name="T11" fmla="*/ 8 h 157"/>
                <a:gd name="T12" fmla="*/ 29 w 261"/>
                <a:gd name="T13" fmla="*/ 1 h 157"/>
                <a:gd name="T14" fmla="*/ 3 w 261"/>
                <a:gd name="T15" fmla="*/ 37 h 157"/>
                <a:gd name="T16" fmla="*/ 5 w 261"/>
                <a:gd name="T17" fmla="*/ 50 h 157"/>
                <a:gd name="T18" fmla="*/ 28 w 261"/>
                <a:gd name="T19" fmla="*/ 97 h 157"/>
                <a:gd name="T20" fmla="*/ 74 w 261"/>
                <a:gd name="T21" fmla="*/ 139 h 157"/>
                <a:gd name="T22" fmla="*/ 140 w 261"/>
                <a:gd name="T23" fmla="*/ 157 h 157"/>
                <a:gd name="T24" fmla="*/ 151 w 261"/>
                <a:gd name="T25" fmla="*/ 157 h 157"/>
                <a:gd name="T26" fmla="*/ 152 w 261"/>
                <a:gd name="T27" fmla="*/ 157 h 157"/>
                <a:gd name="T28" fmla="*/ 234 w 261"/>
                <a:gd name="T29" fmla="*/ 143 h 157"/>
                <a:gd name="T30" fmla="*/ 255 w 261"/>
                <a:gd name="T31" fmla="*/ 103 h 157"/>
                <a:gd name="T32" fmla="*/ 215 w 261"/>
                <a:gd name="T33" fmla="*/ 82 h 157"/>
                <a:gd name="T34" fmla="*/ 152 w 261"/>
                <a:gd name="T35" fmla="*/ 93 h 157"/>
                <a:gd name="T36" fmla="*/ 117 w 261"/>
                <a:gd name="T37" fmla="*/ 88 h 157"/>
                <a:gd name="T38" fmla="*/ 105 w 261"/>
                <a:gd name="T39" fmla="*/ 83 h 157"/>
                <a:gd name="T40" fmla="*/ 73 w 261"/>
                <a:gd name="T41" fmla="*/ 48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1" h="157">
                  <a:moveTo>
                    <a:pt x="73" y="48"/>
                  </a:moveTo>
                  <a:cubicBezTo>
                    <a:pt x="70" y="42"/>
                    <a:pt x="68" y="36"/>
                    <a:pt x="67" y="32"/>
                  </a:cubicBezTo>
                  <a:cubicBezTo>
                    <a:pt x="67" y="31"/>
                    <a:pt x="66" y="29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5" y="19"/>
                    <a:pt x="60" y="12"/>
                    <a:pt x="54" y="8"/>
                  </a:cubicBezTo>
                  <a:cubicBezTo>
                    <a:pt x="48" y="2"/>
                    <a:pt x="39" y="0"/>
                    <a:pt x="29" y="1"/>
                  </a:cubicBezTo>
                  <a:cubicBezTo>
                    <a:pt x="12" y="4"/>
                    <a:pt x="0" y="20"/>
                    <a:pt x="3" y="37"/>
                  </a:cubicBezTo>
                  <a:cubicBezTo>
                    <a:pt x="3" y="38"/>
                    <a:pt x="3" y="43"/>
                    <a:pt x="5" y="50"/>
                  </a:cubicBezTo>
                  <a:cubicBezTo>
                    <a:pt x="8" y="61"/>
                    <a:pt x="15" y="79"/>
                    <a:pt x="28" y="97"/>
                  </a:cubicBezTo>
                  <a:cubicBezTo>
                    <a:pt x="38" y="112"/>
                    <a:pt x="53" y="127"/>
                    <a:pt x="74" y="139"/>
                  </a:cubicBezTo>
                  <a:cubicBezTo>
                    <a:pt x="92" y="149"/>
                    <a:pt x="114" y="155"/>
                    <a:pt x="140" y="157"/>
                  </a:cubicBezTo>
                  <a:cubicBezTo>
                    <a:pt x="144" y="157"/>
                    <a:pt x="147" y="157"/>
                    <a:pt x="151" y="157"/>
                  </a:cubicBezTo>
                  <a:cubicBezTo>
                    <a:pt x="151" y="157"/>
                    <a:pt x="151" y="157"/>
                    <a:pt x="152" y="157"/>
                  </a:cubicBezTo>
                  <a:cubicBezTo>
                    <a:pt x="176" y="157"/>
                    <a:pt x="203" y="153"/>
                    <a:pt x="234" y="143"/>
                  </a:cubicBezTo>
                  <a:cubicBezTo>
                    <a:pt x="251" y="138"/>
                    <a:pt x="261" y="120"/>
                    <a:pt x="255" y="103"/>
                  </a:cubicBezTo>
                  <a:cubicBezTo>
                    <a:pt x="250" y="86"/>
                    <a:pt x="232" y="77"/>
                    <a:pt x="215" y="82"/>
                  </a:cubicBezTo>
                  <a:cubicBezTo>
                    <a:pt x="189" y="90"/>
                    <a:pt x="168" y="93"/>
                    <a:pt x="152" y="93"/>
                  </a:cubicBezTo>
                  <a:cubicBezTo>
                    <a:pt x="138" y="93"/>
                    <a:pt x="127" y="91"/>
                    <a:pt x="117" y="88"/>
                  </a:cubicBezTo>
                  <a:cubicBezTo>
                    <a:pt x="113" y="86"/>
                    <a:pt x="109" y="85"/>
                    <a:pt x="105" y="83"/>
                  </a:cubicBezTo>
                  <a:cubicBezTo>
                    <a:pt x="89" y="74"/>
                    <a:pt x="79" y="60"/>
                    <a:pt x="73" y="4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0"/>
            <p:cNvSpPr>
              <a:spLocks/>
            </p:cNvSpPr>
            <p:nvPr/>
          </p:nvSpPr>
          <p:spPr bwMode="auto">
            <a:xfrm>
              <a:off x="8093075" y="1196975"/>
              <a:ext cx="755650" cy="752475"/>
            </a:xfrm>
            <a:custGeom>
              <a:avLst/>
              <a:gdLst>
                <a:gd name="T0" fmla="*/ 160 w 201"/>
                <a:gd name="T1" fmla="*/ 167 h 200"/>
                <a:gd name="T2" fmla="*/ 168 w 201"/>
                <a:gd name="T3" fmla="*/ 40 h 200"/>
                <a:gd name="T4" fmla="*/ 41 w 201"/>
                <a:gd name="T5" fmla="*/ 32 h 200"/>
                <a:gd name="T6" fmla="*/ 33 w 201"/>
                <a:gd name="T7" fmla="*/ 159 h 200"/>
                <a:gd name="T8" fmla="*/ 160 w 201"/>
                <a:gd name="T9" fmla="*/ 16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00">
                  <a:moveTo>
                    <a:pt x="160" y="167"/>
                  </a:moveTo>
                  <a:cubicBezTo>
                    <a:pt x="197" y="134"/>
                    <a:pt x="201" y="78"/>
                    <a:pt x="168" y="40"/>
                  </a:cubicBezTo>
                  <a:cubicBezTo>
                    <a:pt x="135" y="3"/>
                    <a:pt x="78" y="0"/>
                    <a:pt x="41" y="32"/>
                  </a:cubicBezTo>
                  <a:cubicBezTo>
                    <a:pt x="4" y="65"/>
                    <a:pt x="0" y="122"/>
                    <a:pt x="33" y="159"/>
                  </a:cubicBezTo>
                  <a:cubicBezTo>
                    <a:pt x="66" y="197"/>
                    <a:pt x="123" y="200"/>
                    <a:pt x="160" y="16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>
              <a:off x="7953375" y="1677988"/>
              <a:ext cx="1862138" cy="2324100"/>
            </a:xfrm>
            <a:custGeom>
              <a:avLst/>
              <a:gdLst>
                <a:gd name="T0" fmla="*/ 350 w 495"/>
                <a:gd name="T1" fmla="*/ 42 h 618"/>
                <a:gd name="T2" fmla="*/ 226 w 495"/>
                <a:gd name="T3" fmla="*/ 31 h 618"/>
                <a:gd name="T4" fmla="*/ 213 w 495"/>
                <a:gd name="T5" fmla="*/ 51 h 618"/>
                <a:gd name="T6" fmla="*/ 261 w 495"/>
                <a:gd name="T7" fmla="*/ 33 h 618"/>
                <a:gd name="T8" fmla="*/ 262 w 495"/>
                <a:gd name="T9" fmla="*/ 33 h 618"/>
                <a:gd name="T10" fmla="*/ 278 w 495"/>
                <a:gd name="T11" fmla="*/ 29 h 618"/>
                <a:gd name="T12" fmla="*/ 315 w 495"/>
                <a:gd name="T13" fmla="*/ 53 h 618"/>
                <a:gd name="T14" fmla="*/ 316 w 495"/>
                <a:gd name="T15" fmla="*/ 84 h 618"/>
                <a:gd name="T16" fmla="*/ 311 w 495"/>
                <a:gd name="T17" fmla="*/ 93 h 618"/>
                <a:gd name="T18" fmla="*/ 294 w 495"/>
                <a:gd name="T19" fmla="*/ 106 h 618"/>
                <a:gd name="T20" fmla="*/ 293 w 495"/>
                <a:gd name="T21" fmla="*/ 107 h 618"/>
                <a:gd name="T22" fmla="*/ 234 w 495"/>
                <a:gd name="T23" fmla="*/ 129 h 618"/>
                <a:gd name="T24" fmla="*/ 18 w 495"/>
                <a:gd name="T25" fmla="*/ 176 h 618"/>
                <a:gd name="T26" fmla="*/ 15 w 495"/>
                <a:gd name="T27" fmla="*/ 176 h 618"/>
                <a:gd name="T28" fmla="*/ 0 w 495"/>
                <a:gd name="T29" fmla="*/ 173 h 618"/>
                <a:gd name="T30" fmla="*/ 31 w 495"/>
                <a:gd name="T31" fmla="*/ 196 h 618"/>
                <a:gd name="T32" fmla="*/ 31 w 495"/>
                <a:gd name="T33" fmla="*/ 196 h 618"/>
                <a:gd name="T34" fmla="*/ 252 w 495"/>
                <a:gd name="T35" fmla="*/ 150 h 618"/>
                <a:gd name="T36" fmla="*/ 336 w 495"/>
                <a:gd name="T37" fmla="*/ 265 h 618"/>
                <a:gd name="T38" fmla="*/ 278 w 495"/>
                <a:gd name="T39" fmla="*/ 308 h 618"/>
                <a:gd name="T40" fmla="*/ 124 w 495"/>
                <a:gd name="T41" fmla="*/ 557 h 618"/>
                <a:gd name="T42" fmla="*/ 162 w 495"/>
                <a:gd name="T43" fmla="*/ 617 h 618"/>
                <a:gd name="T44" fmla="*/ 173 w 495"/>
                <a:gd name="T45" fmla="*/ 618 h 618"/>
                <a:gd name="T46" fmla="*/ 222 w 495"/>
                <a:gd name="T47" fmla="*/ 579 h 618"/>
                <a:gd name="T48" fmla="*/ 343 w 495"/>
                <a:gd name="T49" fmla="*/ 384 h 618"/>
                <a:gd name="T50" fmla="*/ 397 w 495"/>
                <a:gd name="T51" fmla="*/ 345 h 618"/>
                <a:gd name="T52" fmla="*/ 426 w 495"/>
                <a:gd name="T53" fmla="*/ 333 h 618"/>
                <a:gd name="T54" fmla="*/ 475 w 495"/>
                <a:gd name="T55" fmla="*/ 227 h 618"/>
                <a:gd name="T56" fmla="*/ 350 w 495"/>
                <a:gd name="T57" fmla="*/ 4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5" h="618">
                  <a:moveTo>
                    <a:pt x="350" y="42"/>
                  </a:moveTo>
                  <a:cubicBezTo>
                    <a:pt x="304" y="0"/>
                    <a:pt x="252" y="8"/>
                    <a:pt x="226" y="31"/>
                  </a:cubicBezTo>
                  <a:cubicBezTo>
                    <a:pt x="220" y="37"/>
                    <a:pt x="216" y="44"/>
                    <a:pt x="213" y="51"/>
                  </a:cubicBezTo>
                  <a:cubicBezTo>
                    <a:pt x="242" y="41"/>
                    <a:pt x="261" y="33"/>
                    <a:pt x="261" y="33"/>
                  </a:cubicBezTo>
                  <a:cubicBezTo>
                    <a:pt x="262" y="33"/>
                    <a:pt x="262" y="33"/>
                    <a:pt x="262" y="33"/>
                  </a:cubicBezTo>
                  <a:cubicBezTo>
                    <a:pt x="267" y="30"/>
                    <a:pt x="273" y="29"/>
                    <a:pt x="278" y="29"/>
                  </a:cubicBezTo>
                  <a:cubicBezTo>
                    <a:pt x="294" y="29"/>
                    <a:pt x="309" y="39"/>
                    <a:pt x="315" y="53"/>
                  </a:cubicBezTo>
                  <a:cubicBezTo>
                    <a:pt x="319" y="63"/>
                    <a:pt x="319" y="74"/>
                    <a:pt x="316" y="84"/>
                  </a:cubicBezTo>
                  <a:cubicBezTo>
                    <a:pt x="314" y="87"/>
                    <a:pt x="313" y="90"/>
                    <a:pt x="311" y="93"/>
                  </a:cubicBezTo>
                  <a:cubicBezTo>
                    <a:pt x="306" y="99"/>
                    <a:pt x="301" y="103"/>
                    <a:pt x="294" y="106"/>
                  </a:cubicBezTo>
                  <a:cubicBezTo>
                    <a:pt x="293" y="107"/>
                    <a:pt x="293" y="107"/>
                    <a:pt x="293" y="107"/>
                  </a:cubicBezTo>
                  <a:cubicBezTo>
                    <a:pt x="282" y="111"/>
                    <a:pt x="261" y="120"/>
                    <a:pt x="234" y="129"/>
                  </a:cubicBezTo>
                  <a:cubicBezTo>
                    <a:pt x="180" y="147"/>
                    <a:pt x="101" y="170"/>
                    <a:pt x="18" y="176"/>
                  </a:cubicBezTo>
                  <a:cubicBezTo>
                    <a:pt x="17" y="176"/>
                    <a:pt x="16" y="176"/>
                    <a:pt x="15" y="176"/>
                  </a:cubicBezTo>
                  <a:cubicBezTo>
                    <a:pt x="10" y="176"/>
                    <a:pt x="5" y="175"/>
                    <a:pt x="0" y="173"/>
                  </a:cubicBezTo>
                  <a:cubicBezTo>
                    <a:pt x="4" y="186"/>
                    <a:pt x="17" y="196"/>
                    <a:pt x="31" y="196"/>
                  </a:cubicBezTo>
                  <a:cubicBezTo>
                    <a:pt x="31" y="196"/>
                    <a:pt x="31" y="196"/>
                    <a:pt x="31" y="196"/>
                  </a:cubicBezTo>
                  <a:cubicBezTo>
                    <a:pt x="134" y="195"/>
                    <a:pt x="208" y="170"/>
                    <a:pt x="252" y="150"/>
                  </a:cubicBezTo>
                  <a:cubicBezTo>
                    <a:pt x="279" y="182"/>
                    <a:pt x="312" y="222"/>
                    <a:pt x="336" y="265"/>
                  </a:cubicBezTo>
                  <a:cubicBezTo>
                    <a:pt x="319" y="276"/>
                    <a:pt x="299" y="290"/>
                    <a:pt x="278" y="308"/>
                  </a:cubicBezTo>
                  <a:cubicBezTo>
                    <a:pt x="218" y="359"/>
                    <a:pt x="150" y="440"/>
                    <a:pt x="124" y="557"/>
                  </a:cubicBezTo>
                  <a:cubicBezTo>
                    <a:pt x="118" y="584"/>
                    <a:pt x="135" y="611"/>
                    <a:pt x="162" y="617"/>
                  </a:cubicBezTo>
                  <a:cubicBezTo>
                    <a:pt x="166" y="618"/>
                    <a:pt x="169" y="618"/>
                    <a:pt x="173" y="618"/>
                  </a:cubicBezTo>
                  <a:cubicBezTo>
                    <a:pt x="196" y="618"/>
                    <a:pt x="217" y="602"/>
                    <a:pt x="222" y="579"/>
                  </a:cubicBezTo>
                  <a:cubicBezTo>
                    <a:pt x="242" y="490"/>
                    <a:pt x="294" y="426"/>
                    <a:pt x="343" y="384"/>
                  </a:cubicBezTo>
                  <a:cubicBezTo>
                    <a:pt x="363" y="367"/>
                    <a:pt x="381" y="354"/>
                    <a:pt x="397" y="345"/>
                  </a:cubicBezTo>
                  <a:cubicBezTo>
                    <a:pt x="405" y="344"/>
                    <a:pt x="415" y="340"/>
                    <a:pt x="426" y="333"/>
                  </a:cubicBezTo>
                  <a:cubicBezTo>
                    <a:pt x="459" y="316"/>
                    <a:pt x="495" y="290"/>
                    <a:pt x="475" y="227"/>
                  </a:cubicBezTo>
                  <a:cubicBezTo>
                    <a:pt x="442" y="144"/>
                    <a:pt x="412" y="100"/>
                    <a:pt x="350" y="4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2"/>
            <p:cNvSpPr>
              <a:spLocks/>
            </p:cNvSpPr>
            <p:nvPr/>
          </p:nvSpPr>
          <p:spPr bwMode="auto">
            <a:xfrm>
              <a:off x="7885113" y="1801813"/>
              <a:ext cx="1238250" cy="508000"/>
            </a:xfrm>
            <a:custGeom>
              <a:avLst/>
              <a:gdLst>
                <a:gd name="T0" fmla="*/ 35 w 329"/>
                <a:gd name="T1" fmla="*/ 135 h 135"/>
                <a:gd name="T2" fmla="*/ 247 w 329"/>
                <a:gd name="T3" fmla="*/ 89 h 135"/>
                <a:gd name="T4" fmla="*/ 309 w 329"/>
                <a:gd name="T5" fmla="*/ 66 h 135"/>
                <a:gd name="T6" fmla="*/ 325 w 329"/>
                <a:gd name="T7" fmla="*/ 50 h 135"/>
                <a:gd name="T8" fmla="*/ 326 w 329"/>
                <a:gd name="T9" fmla="*/ 23 h 135"/>
                <a:gd name="T10" fmla="*/ 283 w 329"/>
                <a:gd name="T11" fmla="*/ 7 h 135"/>
                <a:gd name="T12" fmla="*/ 282 w 329"/>
                <a:gd name="T13" fmla="*/ 7 h 135"/>
                <a:gd name="T14" fmla="*/ 229 w 329"/>
                <a:gd name="T15" fmla="*/ 27 h 135"/>
                <a:gd name="T16" fmla="*/ 31 w 329"/>
                <a:gd name="T17" fmla="*/ 71 h 135"/>
                <a:gd name="T18" fmla="*/ 1 w 329"/>
                <a:gd name="T19" fmla="*/ 105 h 135"/>
                <a:gd name="T20" fmla="*/ 17 w 329"/>
                <a:gd name="T21" fmla="*/ 131 h 135"/>
                <a:gd name="T22" fmla="*/ 33 w 329"/>
                <a:gd name="T23" fmla="*/ 135 h 135"/>
                <a:gd name="T24" fmla="*/ 35 w 329"/>
                <a:gd name="T25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9" h="135">
                  <a:moveTo>
                    <a:pt x="35" y="135"/>
                  </a:moveTo>
                  <a:cubicBezTo>
                    <a:pt x="117" y="129"/>
                    <a:pt x="195" y="107"/>
                    <a:pt x="247" y="89"/>
                  </a:cubicBezTo>
                  <a:cubicBezTo>
                    <a:pt x="285" y="76"/>
                    <a:pt x="308" y="66"/>
                    <a:pt x="309" y="66"/>
                  </a:cubicBezTo>
                  <a:cubicBezTo>
                    <a:pt x="317" y="62"/>
                    <a:pt x="322" y="57"/>
                    <a:pt x="325" y="50"/>
                  </a:cubicBezTo>
                  <a:cubicBezTo>
                    <a:pt x="329" y="42"/>
                    <a:pt x="329" y="32"/>
                    <a:pt x="326" y="23"/>
                  </a:cubicBezTo>
                  <a:cubicBezTo>
                    <a:pt x="319" y="7"/>
                    <a:pt x="300" y="0"/>
                    <a:pt x="283" y="7"/>
                  </a:cubicBezTo>
                  <a:cubicBezTo>
                    <a:pt x="283" y="7"/>
                    <a:pt x="283" y="7"/>
                    <a:pt x="282" y="7"/>
                  </a:cubicBezTo>
                  <a:cubicBezTo>
                    <a:pt x="277" y="10"/>
                    <a:pt x="258" y="18"/>
                    <a:pt x="229" y="27"/>
                  </a:cubicBezTo>
                  <a:cubicBezTo>
                    <a:pt x="181" y="44"/>
                    <a:pt x="105" y="66"/>
                    <a:pt x="31" y="71"/>
                  </a:cubicBezTo>
                  <a:cubicBezTo>
                    <a:pt x="13" y="72"/>
                    <a:pt x="0" y="88"/>
                    <a:pt x="1" y="105"/>
                  </a:cubicBezTo>
                  <a:cubicBezTo>
                    <a:pt x="2" y="116"/>
                    <a:pt x="8" y="126"/>
                    <a:pt x="17" y="131"/>
                  </a:cubicBezTo>
                  <a:cubicBezTo>
                    <a:pt x="22" y="133"/>
                    <a:pt x="27" y="135"/>
                    <a:pt x="33" y="135"/>
                  </a:cubicBezTo>
                  <a:cubicBezTo>
                    <a:pt x="34" y="135"/>
                    <a:pt x="35" y="135"/>
                    <a:pt x="35" y="13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右箭头 42"/>
          <p:cNvSpPr/>
          <p:nvPr/>
        </p:nvSpPr>
        <p:spPr>
          <a:xfrm rot="20576200">
            <a:off x="4040322" y="2797298"/>
            <a:ext cx="988115" cy="455097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右箭头 44"/>
          <p:cNvSpPr/>
          <p:nvPr/>
        </p:nvSpPr>
        <p:spPr>
          <a:xfrm rot="1023800" flipV="1">
            <a:off x="4107776" y="3710854"/>
            <a:ext cx="988115" cy="455097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5459228" y="3653923"/>
            <a:ext cx="1531167" cy="1412876"/>
            <a:chOff x="6556375" y="3659188"/>
            <a:chExt cx="1181100" cy="1412876"/>
          </a:xfrm>
        </p:grpSpPr>
        <p:sp>
          <p:nvSpPr>
            <p:cNvPr id="10" name="AutoShape 3"/>
            <p:cNvSpPr>
              <a:spLocks noChangeAspect="1" noChangeArrowheads="1" noTextEdit="1"/>
            </p:cNvSpPr>
            <p:nvPr/>
          </p:nvSpPr>
          <p:spPr bwMode="auto">
            <a:xfrm>
              <a:off x="6556375" y="3662363"/>
              <a:ext cx="1181100" cy="1406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6711950" y="3659188"/>
              <a:ext cx="230188" cy="312738"/>
            </a:xfrm>
            <a:custGeom>
              <a:avLst/>
              <a:gdLst>
                <a:gd name="T0" fmla="*/ 42 w 61"/>
                <a:gd name="T1" fmla="*/ 80 h 83"/>
                <a:gd name="T2" fmla="*/ 60 w 61"/>
                <a:gd name="T3" fmla="*/ 32 h 83"/>
                <a:gd name="T4" fmla="*/ 31 w 61"/>
                <a:gd name="T5" fmla="*/ 1 h 83"/>
                <a:gd name="T6" fmla="*/ 1 w 61"/>
                <a:gd name="T7" fmla="*/ 37 h 83"/>
                <a:gd name="T8" fmla="*/ 42 w 61"/>
                <a:gd name="T9" fmla="*/ 8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83">
                  <a:moveTo>
                    <a:pt x="42" y="80"/>
                  </a:moveTo>
                  <a:cubicBezTo>
                    <a:pt x="59" y="75"/>
                    <a:pt x="61" y="51"/>
                    <a:pt x="60" y="32"/>
                  </a:cubicBezTo>
                  <a:cubicBezTo>
                    <a:pt x="60" y="13"/>
                    <a:pt x="44" y="0"/>
                    <a:pt x="31" y="1"/>
                  </a:cubicBezTo>
                  <a:cubicBezTo>
                    <a:pt x="12" y="1"/>
                    <a:pt x="0" y="17"/>
                    <a:pt x="1" y="37"/>
                  </a:cubicBezTo>
                  <a:cubicBezTo>
                    <a:pt x="5" y="68"/>
                    <a:pt x="29" y="83"/>
                    <a:pt x="42" y="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6556375" y="3976688"/>
              <a:ext cx="639763" cy="1092200"/>
            </a:xfrm>
            <a:custGeom>
              <a:avLst/>
              <a:gdLst>
                <a:gd name="T0" fmla="*/ 159 w 169"/>
                <a:gd name="T1" fmla="*/ 87 h 289"/>
                <a:gd name="T2" fmla="*/ 117 w 169"/>
                <a:gd name="T3" fmla="*/ 68 h 289"/>
                <a:gd name="T4" fmla="*/ 98 w 169"/>
                <a:gd name="T5" fmla="*/ 18 h 289"/>
                <a:gd name="T6" fmla="*/ 89 w 169"/>
                <a:gd name="T7" fmla="*/ 9 h 289"/>
                <a:gd name="T8" fmla="*/ 82 w 169"/>
                <a:gd name="T9" fmla="*/ 7 h 289"/>
                <a:gd name="T10" fmla="*/ 56 w 169"/>
                <a:gd name="T11" fmla="*/ 0 h 289"/>
                <a:gd name="T12" fmla="*/ 36 w 169"/>
                <a:gd name="T13" fmla="*/ 8 h 289"/>
                <a:gd name="T14" fmla="*/ 3 w 169"/>
                <a:gd name="T15" fmla="*/ 61 h 289"/>
                <a:gd name="T16" fmla="*/ 1 w 169"/>
                <a:gd name="T17" fmla="*/ 68 h 289"/>
                <a:gd name="T18" fmla="*/ 4 w 169"/>
                <a:gd name="T19" fmla="*/ 115 h 289"/>
                <a:gd name="T20" fmla="*/ 17 w 169"/>
                <a:gd name="T21" fmla="*/ 127 h 289"/>
                <a:gd name="T22" fmla="*/ 28 w 169"/>
                <a:gd name="T23" fmla="*/ 114 h 289"/>
                <a:gd name="T24" fmla="*/ 25 w 169"/>
                <a:gd name="T25" fmla="*/ 71 h 289"/>
                <a:gd name="T26" fmla="*/ 33 w 169"/>
                <a:gd name="T27" fmla="*/ 59 h 289"/>
                <a:gd name="T28" fmla="*/ 39 w 169"/>
                <a:gd name="T29" fmla="*/ 28 h 289"/>
                <a:gd name="T30" fmla="*/ 38 w 169"/>
                <a:gd name="T31" fmla="*/ 51 h 289"/>
                <a:gd name="T32" fmla="*/ 38 w 169"/>
                <a:gd name="T33" fmla="*/ 51 h 289"/>
                <a:gd name="T34" fmla="*/ 35 w 169"/>
                <a:gd name="T35" fmla="*/ 142 h 289"/>
                <a:gd name="T36" fmla="*/ 39 w 169"/>
                <a:gd name="T37" fmla="*/ 143 h 289"/>
                <a:gd name="T38" fmla="*/ 37 w 169"/>
                <a:gd name="T39" fmla="*/ 196 h 289"/>
                <a:gd name="T40" fmla="*/ 30 w 169"/>
                <a:gd name="T41" fmla="*/ 267 h 289"/>
                <a:gd name="T42" fmla="*/ 42 w 169"/>
                <a:gd name="T43" fmla="*/ 282 h 289"/>
                <a:gd name="T44" fmla="*/ 57 w 169"/>
                <a:gd name="T45" fmla="*/ 269 h 289"/>
                <a:gd name="T46" fmla="*/ 64 w 169"/>
                <a:gd name="T47" fmla="*/ 198 h 289"/>
                <a:gd name="T48" fmla="*/ 64 w 169"/>
                <a:gd name="T49" fmla="*/ 197 h 289"/>
                <a:gd name="T50" fmla="*/ 66 w 169"/>
                <a:gd name="T51" fmla="*/ 148 h 289"/>
                <a:gd name="T52" fmla="*/ 69 w 169"/>
                <a:gd name="T53" fmla="*/ 148 h 289"/>
                <a:gd name="T54" fmla="*/ 68 w 169"/>
                <a:gd name="T55" fmla="*/ 197 h 289"/>
                <a:gd name="T56" fmla="*/ 62 w 169"/>
                <a:gd name="T57" fmla="*/ 274 h 289"/>
                <a:gd name="T58" fmla="*/ 75 w 169"/>
                <a:gd name="T59" fmla="*/ 289 h 289"/>
                <a:gd name="T60" fmla="*/ 89 w 169"/>
                <a:gd name="T61" fmla="*/ 276 h 289"/>
                <a:gd name="T62" fmla="*/ 95 w 169"/>
                <a:gd name="T63" fmla="*/ 199 h 289"/>
                <a:gd name="T64" fmla="*/ 95 w 169"/>
                <a:gd name="T65" fmla="*/ 198 h 289"/>
                <a:gd name="T66" fmla="*/ 97 w 169"/>
                <a:gd name="T67" fmla="*/ 148 h 289"/>
                <a:gd name="T68" fmla="*/ 98 w 169"/>
                <a:gd name="T69" fmla="*/ 148 h 289"/>
                <a:gd name="T70" fmla="*/ 99 w 169"/>
                <a:gd name="T71" fmla="*/ 96 h 289"/>
                <a:gd name="T72" fmla="*/ 95 w 169"/>
                <a:gd name="T73" fmla="*/ 93 h 289"/>
                <a:gd name="T74" fmla="*/ 81 w 169"/>
                <a:gd name="T75" fmla="*/ 54 h 289"/>
                <a:gd name="T76" fmla="*/ 96 w 169"/>
                <a:gd name="T77" fmla="*/ 86 h 289"/>
                <a:gd name="T78" fmla="*/ 105 w 169"/>
                <a:gd name="T79" fmla="*/ 93 h 289"/>
                <a:gd name="T80" fmla="*/ 148 w 169"/>
                <a:gd name="T81" fmla="*/ 112 h 289"/>
                <a:gd name="T82" fmla="*/ 166 w 169"/>
                <a:gd name="T83" fmla="*/ 105 h 289"/>
                <a:gd name="T84" fmla="*/ 159 w 169"/>
                <a:gd name="T85" fmla="*/ 87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9" h="289">
                  <a:moveTo>
                    <a:pt x="159" y="87"/>
                  </a:moveTo>
                  <a:cubicBezTo>
                    <a:pt x="117" y="68"/>
                    <a:pt x="117" y="68"/>
                    <a:pt x="117" y="68"/>
                  </a:cubicBezTo>
                  <a:cubicBezTo>
                    <a:pt x="98" y="18"/>
                    <a:pt x="98" y="18"/>
                    <a:pt x="98" y="18"/>
                  </a:cubicBezTo>
                  <a:cubicBezTo>
                    <a:pt x="96" y="14"/>
                    <a:pt x="93" y="11"/>
                    <a:pt x="89" y="9"/>
                  </a:cubicBezTo>
                  <a:cubicBezTo>
                    <a:pt x="86" y="8"/>
                    <a:pt x="82" y="7"/>
                    <a:pt x="82" y="7"/>
                  </a:cubicBezTo>
                  <a:cubicBezTo>
                    <a:pt x="64" y="8"/>
                    <a:pt x="56" y="0"/>
                    <a:pt x="56" y="0"/>
                  </a:cubicBezTo>
                  <a:cubicBezTo>
                    <a:pt x="52" y="1"/>
                    <a:pt x="40" y="1"/>
                    <a:pt x="36" y="8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1" y="63"/>
                    <a:pt x="0" y="66"/>
                    <a:pt x="1" y="68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4" y="122"/>
                    <a:pt x="10" y="127"/>
                    <a:pt x="17" y="127"/>
                  </a:cubicBezTo>
                  <a:cubicBezTo>
                    <a:pt x="24" y="126"/>
                    <a:pt x="29" y="121"/>
                    <a:pt x="28" y="114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5" y="48"/>
                    <a:pt x="39" y="28"/>
                    <a:pt x="39" y="28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7" y="77"/>
                    <a:pt x="36" y="109"/>
                    <a:pt x="35" y="142"/>
                  </a:cubicBezTo>
                  <a:cubicBezTo>
                    <a:pt x="39" y="143"/>
                    <a:pt x="39" y="143"/>
                    <a:pt x="39" y="143"/>
                  </a:cubicBezTo>
                  <a:cubicBezTo>
                    <a:pt x="37" y="196"/>
                    <a:pt x="37" y="196"/>
                    <a:pt x="37" y="196"/>
                  </a:cubicBezTo>
                  <a:cubicBezTo>
                    <a:pt x="30" y="267"/>
                    <a:pt x="30" y="267"/>
                    <a:pt x="30" y="267"/>
                  </a:cubicBezTo>
                  <a:cubicBezTo>
                    <a:pt x="29" y="274"/>
                    <a:pt x="34" y="281"/>
                    <a:pt x="42" y="282"/>
                  </a:cubicBezTo>
                  <a:cubicBezTo>
                    <a:pt x="50" y="283"/>
                    <a:pt x="56" y="277"/>
                    <a:pt x="57" y="269"/>
                  </a:cubicBezTo>
                  <a:cubicBezTo>
                    <a:pt x="64" y="198"/>
                    <a:pt x="64" y="198"/>
                    <a:pt x="64" y="198"/>
                  </a:cubicBezTo>
                  <a:cubicBezTo>
                    <a:pt x="64" y="197"/>
                    <a:pt x="64" y="197"/>
                    <a:pt x="64" y="197"/>
                  </a:cubicBezTo>
                  <a:cubicBezTo>
                    <a:pt x="66" y="148"/>
                    <a:pt x="66" y="148"/>
                    <a:pt x="66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8" y="197"/>
                    <a:pt x="68" y="197"/>
                    <a:pt x="68" y="197"/>
                  </a:cubicBezTo>
                  <a:cubicBezTo>
                    <a:pt x="62" y="274"/>
                    <a:pt x="62" y="274"/>
                    <a:pt x="62" y="274"/>
                  </a:cubicBezTo>
                  <a:cubicBezTo>
                    <a:pt x="61" y="281"/>
                    <a:pt x="67" y="288"/>
                    <a:pt x="75" y="289"/>
                  </a:cubicBezTo>
                  <a:cubicBezTo>
                    <a:pt x="82" y="289"/>
                    <a:pt x="89" y="283"/>
                    <a:pt x="89" y="276"/>
                  </a:cubicBezTo>
                  <a:cubicBezTo>
                    <a:pt x="95" y="199"/>
                    <a:pt x="95" y="199"/>
                    <a:pt x="95" y="199"/>
                  </a:cubicBezTo>
                  <a:cubicBezTo>
                    <a:pt x="95" y="198"/>
                    <a:pt x="95" y="198"/>
                    <a:pt x="95" y="198"/>
                  </a:cubicBezTo>
                  <a:cubicBezTo>
                    <a:pt x="97" y="148"/>
                    <a:pt x="97" y="148"/>
                    <a:pt x="97" y="148"/>
                  </a:cubicBezTo>
                  <a:cubicBezTo>
                    <a:pt x="98" y="148"/>
                    <a:pt x="98" y="148"/>
                    <a:pt x="98" y="148"/>
                  </a:cubicBezTo>
                  <a:cubicBezTo>
                    <a:pt x="98" y="148"/>
                    <a:pt x="99" y="124"/>
                    <a:pt x="99" y="96"/>
                  </a:cubicBezTo>
                  <a:cubicBezTo>
                    <a:pt x="97" y="95"/>
                    <a:pt x="96" y="94"/>
                    <a:pt x="95" y="93"/>
                  </a:cubicBezTo>
                  <a:cubicBezTo>
                    <a:pt x="91" y="89"/>
                    <a:pt x="81" y="54"/>
                    <a:pt x="81" y="54"/>
                  </a:cubicBezTo>
                  <a:cubicBezTo>
                    <a:pt x="81" y="54"/>
                    <a:pt x="94" y="82"/>
                    <a:pt x="96" y="86"/>
                  </a:cubicBezTo>
                  <a:cubicBezTo>
                    <a:pt x="98" y="90"/>
                    <a:pt x="98" y="89"/>
                    <a:pt x="105" y="93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55" y="115"/>
                    <a:pt x="163" y="112"/>
                    <a:pt x="166" y="105"/>
                  </a:cubicBezTo>
                  <a:cubicBezTo>
                    <a:pt x="169" y="98"/>
                    <a:pt x="166" y="90"/>
                    <a:pt x="159" y="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7351713" y="3659188"/>
              <a:ext cx="230188" cy="312738"/>
            </a:xfrm>
            <a:custGeom>
              <a:avLst/>
              <a:gdLst>
                <a:gd name="T0" fmla="*/ 20 w 61"/>
                <a:gd name="T1" fmla="*/ 80 h 83"/>
                <a:gd name="T2" fmla="*/ 60 w 61"/>
                <a:gd name="T3" fmla="*/ 37 h 83"/>
                <a:gd name="T4" fmla="*/ 31 w 61"/>
                <a:gd name="T5" fmla="*/ 1 h 83"/>
                <a:gd name="T6" fmla="*/ 1 w 61"/>
                <a:gd name="T7" fmla="*/ 32 h 83"/>
                <a:gd name="T8" fmla="*/ 20 w 61"/>
                <a:gd name="T9" fmla="*/ 8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83">
                  <a:moveTo>
                    <a:pt x="20" y="80"/>
                  </a:moveTo>
                  <a:cubicBezTo>
                    <a:pt x="32" y="83"/>
                    <a:pt x="56" y="68"/>
                    <a:pt x="60" y="37"/>
                  </a:cubicBezTo>
                  <a:cubicBezTo>
                    <a:pt x="61" y="17"/>
                    <a:pt x="49" y="1"/>
                    <a:pt x="31" y="1"/>
                  </a:cubicBezTo>
                  <a:cubicBezTo>
                    <a:pt x="17" y="0"/>
                    <a:pt x="2" y="13"/>
                    <a:pt x="1" y="32"/>
                  </a:cubicBezTo>
                  <a:cubicBezTo>
                    <a:pt x="0" y="51"/>
                    <a:pt x="2" y="75"/>
                    <a:pt x="20" y="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7181850" y="3968751"/>
              <a:ext cx="552450" cy="1103313"/>
            </a:xfrm>
            <a:custGeom>
              <a:avLst/>
              <a:gdLst>
                <a:gd name="T0" fmla="*/ 143 w 146"/>
                <a:gd name="T1" fmla="*/ 55 h 292"/>
                <a:gd name="T2" fmla="*/ 113 w 146"/>
                <a:gd name="T3" fmla="*/ 14 h 292"/>
                <a:gd name="T4" fmla="*/ 113 w 146"/>
                <a:gd name="T5" fmla="*/ 13 h 292"/>
                <a:gd name="T6" fmla="*/ 109 w 146"/>
                <a:gd name="T7" fmla="*/ 10 h 292"/>
                <a:gd name="T8" fmla="*/ 89 w 146"/>
                <a:gd name="T9" fmla="*/ 0 h 292"/>
                <a:gd name="T10" fmla="*/ 89 w 146"/>
                <a:gd name="T11" fmla="*/ 0 h 292"/>
                <a:gd name="T12" fmla="*/ 88 w 146"/>
                <a:gd name="T13" fmla="*/ 0 h 292"/>
                <a:gd name="T14" fmla="*/ 71 w 146"/>
                <a:gd name="T15" fmla="*/ 47 h 292"/>
                <a:gd name="T16" fmla="*/ 71 w 146"/>
                <a:gd name="T17" fmla="*/ 20 h 292"/>
                <a:gd name="T18" fmla="*/ 75 w 146"/>
                <a:gd name="T19" fmla="*/ 13 h 292"/>
                <a:gd name="T20" fmla="*/ 70 w 146"/>
                <a:gd name="T21" fmla="*/ 9 h 292"/>
                <a:gd name="T22" fmla="*/ 66 w 146"/>
                <a:gd name="T23" fmla="*/ 9 h 292"/>
                <a:gd name="T24" fmla="*/ 63 w 146"/>
                <a:gd name="T25" fmla="*/ 15 h 292"/>
                <a:gd name="T26" fmla="*/ 65 w 146"/>
                <a:gd name="T27" fmla="*/ 21 h 292"/>
                <a:gd name="T28" fmla="*/ 58 w 146"/>
                <a:gd name="T29" fmla="*/ 54 h 292"/>
                <a:gd name="T30" fmla="*/ 60 w 146"/>
                <a:gd name="T31" fmla="*/ 16 h 292"/>
                <a:gd name="T32" fmla="*/ 59 w 146"/>
                <a:gd name="T33" fmla="*/ 13 h 292"/>
                <a:gd name="T34" fmla="*/ 58 w 146"/>
                <a:gd name="T35" fmla="*/ 14 h 292"/>
                <a:gd name="T36" fmla="*/ 58 w 146"/>
                <a:gd name="T37" fmla="*/ 13 h 292"/>
                <a:gd name="T38" fmla="*/ 50 w 146"/>
                <a:gd name="T39" fmla="*/ 19 h 292"/>
                <a:gd name="T40" fmla="*/ 24 w 146"/>
                <a:gd name="T41" fmla="*/ 75 h 292"/>
                <a:gd name="T42" fmla="*/ 0 w 146"/>
                <a:gd name="T43" fmla="*/ 83 h 292"/>
                <a:gd name="T44" fmla="*/ 9 w 146"/>
                <a:gd name="T45" fmla="*/ 107 h 292"/>
                <a:gd name="T46" fmla="*/ 7 w 146"/>
                <a:gd name="T47" fmla="*/ 111 h 292"/>
                <a:gd name="T48" fmla="*/ 34 w 146"/>
                <a:gd name="T49" fmla="*/ 99 h 292"/>
                <a:gd name="T50" fmla="*/ 42 w 146"/>
                <a:gd name="T51" fmla="*/ 93 h 292"/>
                <a:gd name="T52" fmla="*/ 44 w 146"/>
                <a:gd name="T53" fmla="*/ 89 h 292"/>
                <a:gd name="T54" fmla="*/ 47 w 146"/>
                <a:gd name="T55" fmla="*/ 51 h 292"/>
                <a:gd name="T56" fmla="*/ 50 w 146"/>
                <a:gd name="T57" fmla="*/ 38 h 292"/>
                <a:gd name="T58" fmla="*/ 48 w 146"/>
                <a:gd name="T59" fmla="*/ 116 h 292"/>
                <a:gd name="T60" fmla="*/ 47 w 146"/>
                <a:gd name="T61" fmla="*/ 119 h 292"/>
                <a:gd name="T62" fmla="*/ 47 w 146"/>
                <a:gd name="T63" fmla="*/ 199 h 292"/>
                <a:gd name="T64" fmla="*/ 47 w 146"/>
                <a:gd name="T65" fmla="*/ 200 h 292"/>
                <a:gd name="T66" fmla="*/ 53 w 146"/>
                <a:gd name="T67" fmla="*/ 271 h 292"/>
                <a:gd name="T68" fmla="*/ 68 w 146"/>
                <a:gd name="T69" fmla="*/ 284 h 292"/>
                <a:gd name="T70" fmla="*/ 81 w 146"/>
                <a:gd name="T71" fmla="*/ 269 h 292"/>
                <a:gd name="T72" fmla="*/ 75 w 146"/>
                <a:gd name="T73" fmla="*/ 198 h 292"/>
                <a:gd name="T74" fmla="*/ 75 w 146"/>
                <a:gd name="T75" fmla="*/ 148 h 292"/>
                <a:gd name="T76" fmla="*/ 78 w 146"/>
                <a:gd name="T77" fmla="*/ 149 h 292"/>
                <a:gd name="T78" fmla="*/ 78 w 146"/>
                <a:gd name="T79" fmla="*/ 198 h 292"/>
                <a:gd name="T80" fmla="*/ 78 w 146"/>
                <a:gd name="T81" fmla="*/ 200 h 292"/>
                <a:gd name="T82" fmla="*/ 88 w 146"/>
                <a:gd name="T83" fmla="*/ 279 h 292"/>
                <a:gd name="T84" fmla="*/ 104 w 146"/>
                <a:gd name="T85" fmla="*/ 291 h 292"/>
                <a:gd name="T86" fmla="*/ 116 w 146"/>
                <a:gd name="T87" fmla="*/ 275 h 292"/>
                <a:gd name="T88" fmla="*/ 105 w 146"/>
                <a:gd name="T89" fmla="*/ 197 h 292"/>
                <a:gd name="T90" fmla="*/ 105 w 146"/>
                <a:gd name="T91" fmla="*/ 146 h 292"/>
                <a:gd name="T92" fmla="*/ 110 w 146"/>
                <a:gd name="T93" fmla="*/ 145 h 292"/>
                <a:gd name="T94" fmla="*/ 114 w 146"/>
                <a:gd name="T95" fmla="*/ 69 h 292"/>
                <a:gd name="T96" fmla="*/ 106 w 146"/>
                <a:gd name="T97" fmla="*/ 52 h 292"/>
                <a:gd name="T98" fmla="*/ 118 w 146"/>
                <a:gd name="T99" fmla="*/ 67 h 292"/>
                <a:gd name="T100" fmla="*/ 115 w 146"/>
                <a:gd name="T101" fmla="*/ 124 h 292"/>
                <a:gd name="T102" fmla="*/ 128 w 146"/>
                <a:gd name="T103" fmla="*/ 138 h 292"/>
                <a:gd name="T104" fmla="*/ 143 w 146"/>
                <a:gd name="T105" fmla="*/ 125 h 292"/>
                <a:gd name="T106" fmla="*/ 146 w 146"/>
                <a:gd name="T107" fmla="*/ 64 h 292"/>
                <a:gd name="T108" fmla="*/ 143 w 146"/>
                <a:gd name="T109" fmla="*/ 55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6" h="292">
                  <a:moveTo>
                    <a:pt x="143" y="55"/>
                  </a:moveTo>
                  <a:cubicBezTo>
                    <a:pt x="113" y="14"/>
                    <a:pt x="113" y="14"/>
                    <a:pt x="113" y="14"/>
                  </a:cubicBezTo>
                  <a:cubicBezTo>
                    <a:pt x="113" y="14"/>
                    <a:pt x="113" y="14"/>
                    <a:pt x="113" y="13"/>
                  </a:cubicBezTo>
                  <a:cubicBezTo>
                    <a:pt x="112" y="12"/>
                    <a:pt x="111" y="11"/>
                    <a:pt x="109" y="10"/>
                  </a:cubicBezTo>
                  <a:cubicBezTo>
                    <a:pt x="105" y="7"/>
                    <a:pt x="92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5" y="2"/>
                    <a:pt x="77" y="12"/>
                    <a:pt x="71" y="47"/>
                  </a:cubicBezTo>
                  <a:cubicBezTo>
                    <a:pt x="70" y="34"/>
                    <a:pt x="72" y="21"/>
                    <a:pt x="71" y="20"/>
                  </a:cubicBezTo>
                  <a:cubicBezTo>
                    <a:pt x="73" y="17"/>
                    <a:pt x="75" y="13"/>
                    <a:pt x="75" y="13"/>
                  </a:cubicBezTo>
                  <a:cubicBezTo>
                    <a:pt x="75" y="13"/>
                    <a:pt x="72" y="10"/>
                    <a:pt x="70" y="9"/>
                  </a:cubicBezTo>
                  <a:cubicBezTo>
                    <a:pt x="68" y="9"/>
                    <a:pt x="66" y="9"/>
                    <a:pt x="66" y="9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3" y="15"/>
                    <a:pt x="64" y="18"/>
                    <a:pt x="65" y="21"/>
                  </a:cubicBezTo>
                  <a:cubicBezTo>
                    <a:pt x="63" y="29"/>
                    <a:pt x="58" y="54"/>
                    <a:pt x="58" y="54"/>
                  </a:cubicBezTo>
                  <a:cubicBezTo>
                    <a:pt x="58" y="54"/>
                    <a:pt x="55" y="37"/>
                    <a:pt x="60" y="16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8" y="13"/>
                    <a:pt x="58" y="14"/>
                  </a:cubicBezTo>
                  <a:cubicBezTo>
                    <a:pt x="58" y="14"/>
                    <a:pt x="58" y="13"/>
                    <a:pt x="58" y="13"/>
                  </a:cubicBezTo>
                  <a:cubicBezTo>
                    <a:pt x="55" y="14"/>
                    <a:pt x="52" y="16"/>
                    <a:pt x="50" y="19"/>
                  </a:cubicBezTo>
                  <a:cubicBezTo>
                    <a:pt x="24" y="75"/>
                    <a:pt x="24" y="75"/>
                    <a:pt x="24" y="75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9" y="88"/>
                    <a:pt x="13" y="98"/>
                    <a:pt x="9" y="107"/>
                  </a:cubicBezTo>
                  <a:cubicBezTo>
                    <a:pt x="8" y="108"/>
                    <a:pt x="7" y="110"/>
                    <a:pt x="7" y="111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7" y="98"/>
                    <a:pt x="40" y="96"/>
                    <a:pt x="42" y="93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44" y="70"/>
                    <a:pt x="46" y="58"/>
                    <a:pt x="47" y="51"/>
                  </a:cubicBezTo>
                  <a:cubicBezTo>
                    <a:pt x="48" y="46"/>
                    <a:pt x="49" y="42"/>
                    <a:pt x="50" y="38"/>
                  </a:cubicBezTo>
                  <a:cubicBezTo>
                    <a:pt x="48" y="57"/>
                    <a:pt x="48" y="93"/>
                    <a:pt x="48" y="116"/>
                  </a:cubicBezTo>
                  <a:cubicBezTo>
                    <a:pt x="48" y="117"/>
                    <a:pt x="47" y="118"/>
                    <a:pt x="47" y="119"/>
                  </a:cubicBezTo>
                  <a:cubicBezTo>
                    <a:pt x="47" y="199"/>
                    <a:pt x="47" y="199"/>
                    <a:pt x="47" y="199"/>
                  </a:cubicBezTo>
                  <a:cubicBezTo>
                    <a:pt x="47" y="200"/>
                    <a:pt x="47" y="200"/>
                    <a:pt x="47" y="200"/>
                  </a:cubicBezTo>
                  <a:cubicBezTo>
                    <a:pt x="53" y="271"/>
                    <a:pt x="53" y="271"/>
                    <a:pt x="53" y="271"/>
                  </a:cubicBezTo>
                  <a:cubicBezTo>
                    <a:pt x="54" y="279"/>
                    <a:pt x="61" y="284"/>
                    <a:pt x="68" y="284"/>
                  </a:cubicBezTo>
                  <a:cubicBezTo>
                    <a:pt x="76" y="283"/>
                    <a:pt x="81" y="277"/>
                    <a:pt x="81" y="269"/>
                  </a:cubicBezTo>
                  <a:cubicBezTo>
                    <a:pt x="75" y="198"/>
                    <a:pt x="75" y="198"/>
                    <a:pt x="75" y="19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8" y="149"/>
                    <a:pt x="78" y="149"/>
                    <a:pt x="78" y="149"/>
                  </a:cubicBezTo>
                  <a:cubicBezTo>
                    <a:pt x="78" y="198"/>
                    <a:pt x="78" y="198"/>
                    <a:pt x="78" y="198"/>
                  </a:cubicBezTo>
                  <a:cubicBezTo>
                    <a:pt x="78" y="199"/>
                    <a:pt x="78" y="200"/>
                    <a:pt x="78" y="200"/>
                  </a:cubicBezTo>
                  <a:cubicBezTo>
                    <a:pt x="88" y="279"/>
                    <a:pt x="88" y="279"/>
                    <a:pt x="88" y="279"/>
                  </a:cubicBezTo>
                  <a:cubicBezTo>
                    <a:pt x="89" y="286"/>
                    <a:pt x="96" y="292"/>
                    <a:pt x="104" y="291"/>
                  </a:cubicBezTo>
                  <a:cubicBezTo>
                    <a:pt x="111" y="290"/>
                    <a:pt x="117" y="283"/>
                    <a:pt x="116" y="275"/>
                  </a:cubicBezTo>
                  <a:cubicBezTo>
                    <a:pt x="105" y="197"/>
                    <a:pt x="105" y="197"/>
                    <a:pt x="105" y="197"/>
                  </a:cubicBezTo>
                  <a:cubicBezTo>
                    <a:pt x="105" y="146"/>
                    <a:pt x="105" y="146"/>
                    <a:pt x="105" y="146"/>
                  </a:cubicBezTo>
                  <a:cubicBezTo>
                    <a:pt x="110" y="145"/>
                    <a:pt x="110" y="145"/>
                    <a:pt x="110" y="145"/>
                  </a:cubicBezTo>
                  <a:cubicBezTo>
                    <a:pt x="109" y="121"/>
                    <a:pt x="112" y="93"/>
                    <a:pt x="114" y="69"/>
                  </a:cubicBezTo>
                  <a:cubicBezTo>
                    <a:pt x="106" y="52"/>
                    <a:pt x="106" y="52"/>
                    <a:pt x="106" y="52"/>
                  </a:cubicBezTo>
                  <a:cubicBezTo>
                    <a:pt x="118" y="67"/>
                    <a:pt x="118" y="67"/>
                    <a:pt x="118" y="67"/>
                  </a:cubicBezTo>
                  <a:cubicBezTo>
                    <a:pt x="115" y="124"/>
                    <a:pt x="115" y="124"/>
                    <a:pt x="115" y="124"/>
                  </a:cubicBezTo>
                  <a:cubicBezTo>
                    <a:pt x="114" y="132"/>
                    <a:pt x="120" y="138"/>
                    <a:pt x="128" y="138"/>
                  </a:cubicBezTo>
                  <a:cubicBezTo>
                    <a:pt x="136" y="139"/>
                    <a:pt x="142" y="133"/>
                    <a:pt x="143" y="125"/>
                  </a:cubicBezTo>
                  <a:cubicBezTo>
                    <a:pt x="146" y="64"/>
                    <a:pt x="146" y="64"/>
                    <a:pt x="146" y="64"/>
                  </a:cubicBezTo>
                  <a:cubicBezTo>
                    <a:pt x="146" y="60"/>
                    <a:pt x="145" y="57"/>
                    <a:pt x="143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652150" y="1645707"/>
            <a:ext cx="2293598" cy="1608486"/>
            <a:chOff x="8648700" y="1669702"/>
            <a:chExt cx="2293598" cy="1608486"/>
          </a:xfrm>
        </p:grpSpPr>
        <p:sp>
          <p:nvSpPr>
            <p:cNvPr id="28" name="AutoShape 10"/>
            <p:cNvSpPr>
              <a:spLocks noChangeAspect="1" noChangeArrowheads="1" noTextEdit="1"/>
            </p:cNvSpPr>
            <p:nvPr/>
          </p:nvSpPr>
          <p:spPr bwMode="auto">
            <a:xfrm>
              <a:off x="8651875" y="1671638"/>
              <a:ext cx="1557338" cy="160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12"/>
            <p:cNvSpPr>
              <a:spLocks noChangeArrowheads="1"/>
            </p:cNvSpPr>
            <p:nvPr/>
          </p:nvSpPr>
          <p:spPr bwMode="auto">
            <a:xfrm>
              <a:off x="9821863" y="1852613"/>
              <a:ext cx="215900" cy="2143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9644063" y="1671638"/>
              <a:ext cx="568325" cy="1603375"/>
            </a:xfrm>
            <a:custGeom>
              <a:avLst/>
              <a:gdLst>
                <a:gd name="T0" fmla="*/ 298 w 358"/>
                <a:gd name="T1" fmla="*/ 0 h 1010"/>
                <a:gd name="T2" fmla="*/ 302 w 358"/>
                <a:gd name="T3" fmla="*/ 157 h 1010"/>
                <a:gd name="T4" fmla="*/ 249 w 358"/>
                <a:gd name="T5" fmla="*/ 271 h 1010"/>
                <a:gd name="T6" fmla="*/ 109 w 358"/>
                <a:gd name="T7" fmla="*/ 271 h 1010"/>
                <a:gd name="T8" fmla="*/ 56 w 358"/>
                <a:gd name="T9" fmla="*/ 157 h 1010"/>
                <a:gd name="T10" fmla="*/ 60 w 358"/>
                <a:gd name="T11" fmla="*/ 0 h 1010"/>
                <a:gd name="T12" fmla="*/ 16 w 358"/>
                <a:gd name="T13" fmla="*/ 0 h 1010"/>
                <a:gd name="T14" fmla="*/ 0 w 358"/>
                <a:gd name="T15" fmla="*/ 159 h 1010"/>
                <a:gd name="T16" fmla="*/ 69 w 358"/>
                <a:gd name="T17" fmla="*/ 359 h 1010"/>
                <a:gd name="T18" fmla="*/ 90 w 358"/>
                <a:gd name="T19" fmla="*/ 1010 h 1010"/>
                <a:gd name="T20" fmla="*/ 150 w 358"/>
                <a:gd name="T21" fmla="*/ 1010 h 1010"/>
                <a:gd name="T22" fmla="*/ 179 w 358"/>
                <a:gd name="T23" fmla="*/ 687 h 1010"/>
                <a:gd name="T24" fmla="*/ 208 w 358"/>
                <a:gd name="T25" fmla="*/ 1010 h 1010"/>
                <a:gd name="T26" fmla="*/ 268 w 358"/>
                <a:gd name="T27" fmla="*/ 1010 h 1010"/>
                <a:gd name="T28" fmla="*/ 289 w 358"/>
                <a:gd name="T29" fmla="*/ 359 h 1010"/>
                <a:gd name="T30" fmla="*/ 358 w 358"/>
                <a:gd name="T31" fmla="*/ 159 h 1010"/>
                <a:gd name="T32" fmla="*/ 342 w 358"/>
                <a:gd name="T33" fmla="*/ 0 h 1010"/>
                <a:gd name="T34" fmla="*/ 298 w 358"/>
                <a:gd name="T35" fmla="*/ 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8" h="1010">
                  <a:moveTo>
                    <a:pt x="298" y="0"/>
                  </a:moveTo>
                  <a:lnTo>
                    <a:pt x="302" y="157"/>
                  </a:lnTo>
                  <a:lnTo>
                    <a:pt x="249" y="271"/>
                  </a:lnTo>
                  <a:lnTo>
                    <a:pt x="109" y="271"/>
                  </a:lnTo>
                  <a:lnTo>
                    <a:pt x="56" y="157"/>
                  </a:lnTo>
                  <a:lnTo>
                    <a:pt x="60" y="0"/>
                  </a:lnTo>
                  <a:lnTo>
                    <a:pt x="16" y="0"/>
                  </a:lnTo>
                  <a:lnTo>
                    <a:pt x="0" y="159"/>
                  </a:lnTo>
                  <a:lnTo>
                    <a:pt x="69" y="359"/>
                  </a:lnTo>
                  <a:lnTo>
                    <a:pt x="90" y="1010"/>
                  </a:lnTo>
                  <a:lnTo>
                    <a:pt x="150" y="1010"/>
                  </a:lnTo>
                  <a:lnTo>
                    <a:pt x="179" y="687"/>
                  </a:lnTo>
                  <a:lnTo>
                    <a:pt x="208" y="1010"/>
                  </a:lnTo>
                  <a:lnTo>
                    <a:pt x="268" y="1010"/>
                  </a:lnTo>
                  <a:lnTo>
                    <a:pt x="289" y="359"/>
                  </a:lnTo>
                  <a:lnTo>
                    <a:pt x="358" y="159"/>
                  </a:lnTo>
                  <a:lnTo>
                    <a:pt x="342" y="0"/>
                  </a:lnTo>
                  <a:lnTo>
                    <a:pt x="29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auto">
            <a:xfrm>
              <a:off x="8723313" y="1782763"/>
              <a:ext cx="336550" cy="284163"/>
            </a:xfrm>
            <a:custGeom>
              <a:avLst/>
              <a:gdLst>
                <a:gd name="T0" fmla="*/ 117 w 117"/>
                <a:gd name="T1" fmla="*/ 50 h 99"/>
                <a:gd name="T2" fmla="*/ 86 w 117"/>
                <a:gd name="T3" fmla="*/ 31 h 99"/>
                <a:gd name="T4" fmla="*/ 96 w 117"/>
                <a:gd name="T5" fmla="*/ 0 h 99"/>
                <a:gd name="T6" fmla="*/ 0 w 117"/>
                <a:gd name="T7" fmla="*/ 0 h 99"/>
                <a:gd name="T8" fmla="*/ 15 w 117"/>
                <a:gd name="T9" fmla="*/ 50 h 99"/>
                <a:gd name="T10" fmla="*/ 13 w 117"/>
                <a:gd name="T11" fmla="*/ 61 h 99"/>
                <a:gd name="T12" fmla="*/ 50 w 117"/>
                <a:gd name="T13" fmla="*/ 99 h 99"/>
                <a:gd name="T14" fmla="*/ 88 w 117"/>
                <a:gd name="T15" fmla="*/ 61 h 99"/>
                <a:gd name="T16" fmla="*/ 86 w 117"/>
                <a:gd name="T17" fmla="*/ 50 h 99"/>
                <a:gd name="T18" fmla="*/ 117 w 117"/>
                <a:gd name="T19" fmla="*/ 5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99">
                  <a:moveTo>
                    <a:pt x="117" y="50"/>
                  </a:moveTo>
                  <a:cubicBezTo>
                    <a:pt x="86" y="31"/>
                    <a:pt x="86" y="31"/>
                    <a:pt x="86" y="31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4" y="54"/>
                    <a:pt x="13" y="58"/>
                    <a:pt x="13" y="61"/>
                  </a:cubicBezTo>
                  <a:cubicBezTo>
                    <a:pt x="13" y="82"/>
                    <a:pt x="30" y="99"/>
                    <a:pt x="50" y="99"/>
                  </a:cubicBezTo>
                  <a:cubicBezTo>
                    <a:pt x="71" y="99"/>
                    <a:pt x="88" y="82"/>
                    <a:pt x="88" y="61"/>
                  </a:cubicBezTo>
                  <a:cubicBezTo>
                    <a:pt x="88" y="58"/>
                    <a:pt x="87" y="54"/>
                    <a:pt x="86" y="50"/>
                  </a:cubicBezTo>
                  <a:lnTo>
                    <a:pt x="117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5"/>
            <p:cNvSpPr>
              <a:spLocks/>
            </p:cNvSpPr>
            <p:nvPr/>
          </p:nvSpPr>
          <p:spPr bwMode="auto">
            <a:xfrm>
              <a:off x="8648700" y="2579688"/>
              <a:ext cx="411163" cy="698500"/>
            </a:xfrm>
            <a:custGeom>
              <a:avLst/>
              <a:gdLst>
                <a:gd name="T0" fmla="*/ 0 w 259"/>
                <a:gd name="T1" fmla="*/ 440 h 440"/>
                <a:gd name="T2" fmla="*/ 58 w 259"/>
                <a:gd name="T3" fmla="*/ 440 h 440"/>
                <a:gd name="T4" fmla="*/ 128 w 259"/>
                <a:gd name="T5" fmla="*/ 115 h 440"/>
                <a:gd name="T6" fmla="*/ 199 w 259"/>
                <a:gd name="T7" fmla="*/ 440 h 440"/>
                <a:gd name="T8" fmla="*/ 259 w 259"/>
                <a:gd name="T9" fmla="*/ 440 h 440"/>
                <a:gd name="T10" fmla="*/ 222 w 259"/>
                <a:gd name="T11" fmla="*/ 0 h 440"/>
                <a:gd name="T12" fmla="*/ 35 w 259"/>
                <a:gd name="T13" fmla="*/ 0 h 440"/>
                <a:gd name="T14" fmla="*/ 0 w 259"/>
                <a:gd name="T15" fmla="*/ 44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9" h="440">
                  <a:moveTo>
                    <a:pt x="0" y="440"/>
                  </a:moveTo>
                  <a:lnTo>
                    <a:pt x="58" y="440"/>
                  </a:lnTo>
                  <a:lnTo>
                    <a:pt x="128" y="115"/>
                  </a:lnTo>
                  <a:lnTo>
                    <a:pt x="199" y="440"/>
                  </a:lnTo>
                  <a:lnTo>
                    <a:pt x="259" y="440"/>
                  </a:lnTo>
                  <a:lnTo>
                    <a:pt x="222" y="0"/>
                  </a:lnTo>
                  <a:lnTo>
                    <a:pt x="35" y="0"/>
                  </a:lnTo>
                  <a:lnTo>
                    <a:pt x="0" y="4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6"/>
            <p:cNvSpPr>
              <a:spLocks/>
            </p:cNvSpPr>
            <p:nvPr/>
          </p:nvSpPr>
          <p:spPr bwMode="auto">
            <a:xfrm>
              <a:off x="8686800" y="2101851"/>
              <a:ext cx="673100" cy="431800"/>
            </a:xfrm>
            <a:custGeom>
              <a:avLst/>
              <a:gdLst>
                <a:gd name="T0" fmla="*/ 159 w 235"/>
                <a:gd name="T1" fmla="*/ 46 h 151"/>
                <a:gd name="T2" fmla="*/ 84 w 235"/>
                <a:gd name="T3" fmla="*/ 5 h 151"/>
                <a:gd name="T4" fmla="*/ 44 w 235"/>
                <a:gd name="T5" fmla="*/ 4 h 151"/>
                <a:gd name="T6" fmla="*/ 4 w 235"/>
                <a:gd name="T7" fmla="*/ 63 h 151"/>
                <a:gd name="T8" fmla="*/ 5 w 235"/>
                <a:gd name="T9" fmla="*/ 151 h 151"/>
                <a:gd name="T10" fmla="*/ 110 w 235"/>
                <a:gd name="T11" fmla="*/ 151 h 151"/>
                <a:gd name="T12" fmla="*/ 111 w 235"/>
                <a:gd name="T13" fmla="*/ 59 h 151"/>
                <a:gd name="T14" fmla="*/ 153 w 235"/>
                <a:gd name="T15" fmla="*/ 78 h 151"/>
                <a:gd name="T16" fmla="*/ 235 w 235"/>
                <a:gd name="T17" fmla="*/ 70 h 151"/>
                <a:gd name="T18" fmla="*/ 235 w 235"/>
                <a:gd name="T19" fmla="*/ 46 h 151"/>
                <a:gd name="T20" fmla="*/ 159 w 235"/>
                <a:gd name="T21" fmla="*/ 46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5" h="151">
                  <a:moveTo>
                    <a:pt x="159" y="46"/>
                  </a:moveTo>
                  <a:cubicBezTo>
                    <a:pt x="159" y="46"/>
                    <a:pt x="118" y="12"/>
                    <a:pt x="84" y="5"/>
                  </a:cubicBezTo>
                  <a:cubicBezTo>
                    <a:pt x="58" y="0"/>
                    <a:pt x="44" y="4"/>
                    <a:pt x="44" y="4"/>
                  </a:cubicBezTo>
                  <a:cubicBezTo>
                    <a:pt x="0" y="10"/>
                    <a:pt x="4" y="63"/>
                    <a:pt x="4" y="63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110" y="151"/>
                    <a:pt x="110" y="151"/>
                    <a:pt x="110" y="151"/>
                  </a:cubicBezTo>
                  <a:cubicBezTo>
                    <a:pt x="111" y="59"/>
                    <a:pt x="111" y="59"/>
                    <a:pt x="111" y="59"/>
                  </a:cubicBezTo>
                  <a:cubicBezTo>
                    <a:pt x="153" y="78"/>
                    <a:pt x="153" y="78"/>
                    <a:pt x="153" y="78"/>
                  </a:cubicBezTo>
                  <a:cubicBezTo>
                    <a:pt x="235" y="70"/>
                    <a:pt x="235" y="70"/>
                    <a:pt x="235" y="70"/>
                  </a:cubicBezTo>
                  <a:cubicBezTo>
                    <a:pt x="235" y="46"/>
                    <a:pt x="235" y="46"/>
                    <a:pt x="235" y="46"/>
                  </a:cubicBezTo>
                  <a:lnTo>
                    <a:pt x="159" y="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17"/>
            <p:cNvSpPr>
              <a:spLocks noChangeArrowheads="1"/>
            </p:cNvSpPr>
            <p:nvPr/>
          </p:nvSpPr>
          <p:spPr bwMode="auto">
            <a:xfrm>
              <a:off x="9266238" y="2138363"/>
              <a:ext cx="239713" cy="714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3"/>
            <p:cNvSpPr>
              <a:spLocks/>
            </p:cNvSpPr>
            <p:nvPr/>
          </p:nvSpPr>
          <p:spPr bwMode="auto">
            <a:xfrm>
              <a:off x="10373973" y="1669702"/>
              <a:ext cx="568325" cy="1603375"/>
            </a:xfrm>
            <a:custGeom>
              <a:avLst/>
              <a:gdLst>
                <a:gd name="T0" fmla="*/ 298 w 358"/>
                <a:gd name="T1" fmla="*/ 0 h 1010"/>
                <a:gd name="T2" fmla="*/ 302 w 358"/>
                <a:gd name="T3" fmla="*/ 157 h 1010"/>
                <a:gd name="T4" fmla="*/ 249 w 358"/>
                <a:gd name="T5" fmla="*/ 271 h 1010"/>
                <a:gd name="T6" fmla="*/ 109 w 358"/>
                <a:gd name="T7" fmla="*/ 271 h 1010"/>
                <a:gd name="T8" fmla="*/ 56 w 358"/>
                <a:gd name="T9" fmla="*/ 157 h 1010"/>
                <a:gd name="T10" fmla="*/ 60 w 358"/>
                <a:gd name="T11" fmla="*/ 0 h 1010"/>
                <a:gd name="T12" fmla="*/ 16 w 358"/>
                <a:gd name="T13" fmla="*/ 0 h 1010"/>
                <a:gd name="T14" fmla="*/ 0 w 358"/>
                <a:gd name="T15" fmla="*/ 159 h 1010"/>
                <a:gd name="T16" fmla="*/ 69 w 358"/>
                <a:gd name="T17" fmla="*/ 359 h 1010"/>
                <a:gd name="T18" fmla="*/ 90 w 358"/>
                <a:gd name="T19" fmla="*/ 1010 h 1010"/>
                <a:gd name="T20" fmla="*/ 150 w 358"/>
                <a:gd name="T21" fmla="*/ 1010 h 1010"/>
                <a:gd name="T22" fmla="*/ 179 w 358"/>
                <a:gd name="T23" fmla="*/ 687 h 1010"/>
                <a:gd name="T24" fmla="*/ 208 w 358"/>
                <a:gd name="T25" fmla="*/ 1010 h 1010"/>
                <a:gd name="T26" fmla="*/ 268 w 358"/>
                <a:gd name="T27" fmla="*/ 1010 h 1010"/>
                <a:gd name="T28" fmla="*/ 289 w 358"/>
                <a:gd name="T29" fmla="*/ 359 h 1010"/>
                <a:gd name="T30" fmla="*/ 358 w 358"/>
                <a:gd name="T31" fmla="*/ 159 h 1010"/>
                <a:gd name="T32" fmla="*/ 342 w 358"/>
                <a:gd name="T33" fmla="*/ 0 h 1010"/>
                <a:gd name="T34" fmla="*/ 298 w 358"/>
                <a:gd name="T35" fmla="*/ 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8" h="1010">
                  <a:moveTo>
                    <a:pt x="298" y="0"/>
                  </a:moveTo>
                  <a:lnTo>
                    <a:pt x="302" y="157"/>
                  </a:lnTo>
                  <a:lnTo>
                    <a:pt x="249" y="271"/>
                  </a:lnTo>
                  <a:lnTo>
                    <a:pt x="109" y="271"/>
                  </a:lnTo>
                  <a:lnTo>
                    <a:pt x="56" y="157"/>
                  </a:lnTo>
                  <a:lnTo>
                    <a:pt x="60" y="0"/>
                  </a:lnTo>
                  <a:lnTo>
                    <a:pt x="16" y="0"/>
                  </a:lnTo>
                  <a:lnTo>
                    <a:pt x="0" y="159"/>
                  </a:lnTo>
                  <a:lnTo>
                    <a:pt x="69" y="359"/>
                  </a:lnTo>
                  <a:lnTo>
                    <a:pt x="90" y="1010"/>
                  </a:lnTo>
                  <a:lnTo>
                    <a:pt x="150" y="1010"/>
                  </a:lnTo>
                  <a:lnTo>
                    <a:pt x="179" y="687"/>
                  </a:lnTo>
                  <a:lnTo>
                    <a:pt x="208" y="1010"/>
                  </a:lnTo>
                  <a:lnTo>
                    <a:pt x="268" y="1010"/>
                  </a:lnTo>
                  <a:lnTo>
                    <a:pt x="289" y="359"/>
                  </a:lnTo>
                  <a:lnTo>
                    <a:pt x="358" y="159"/>
                  </a:lnTo>
                  <a:lnTo>
                    <a:pt x="342" y="0"/>
                  </a:lnTo>
                  <a:lnTo>
                    <a:pt x="29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12"/>
            <p:cNvSpPr>
              <a:spLocks noChangeArrowheads="1"/>
            </p:cNvSpPr>
            <p:nvPr/>
          </p:nvSpPr>
          <p:spPr bwMode="auto">
            <a:xfrm>
              <a:off x="10550185" y="1852612"/>
              <a:ext cx="215900" cy="2143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右箭头 48"/>
          <p:cNvSpPr/>
          <p:nvPr/>
        </p:nvSpPr>
        <p:spPr>
          <a:xfrm>
            <a:off x="7416853" y="2260020"/>
            <a:ext cx="988115" cy="455097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右箭头 49"/>
          <p:cNvSpPr/>
          <p:nvPr/>
        </p:nvSpPr>
        <p:spPr>
          <a:xfrm>
            <a:off x="7416853" y="4109776"/>
            <a:ext cx="988115" cy="455097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lum bright="100000" contrast="-70000"/>
          </a:blip>
          <a:stretch>
            <a:fillRect/>
          </a:stretch>
        </p:blipFill>
        <p:spPr>
          <a:xfrm>
            <a:off x="8726698" y="3415902"/>
            <a:ext cx="2269884" cy="2967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4412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 smtClean="0"/>
              <a:t>以理服人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 smtClean="0"/>
              <a:t>03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16"/>
          </p:nvPr>
        </p:nvSpPr>
        <p:spPr>
          <a:xfrm>
            <a:off x="1391419" y="6196150"/>
            <a:ext cx="10548729" cy="460375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dirty="0" smtClean="0"/>
              <a:t>愿说理：能够耐心倾听他人的观点、理由，保证没有误解。</a:t>
            </a:r>
            <a:endParaRPr lang="zh-CN" altLang="en-US" dirty="0"/>
          </a:p>
        </p:txBody>
      </p:sp>
      <p:grpSp>
        <p:nvGrpSpPr>
          <p:cNvPr id="30" name="组合 29"/>
          <p:cNvGrpSpPr/>
          <p:nvPr/>
        </p:nvGrpSpPr>
        <p:grpSpPr>
          <a:xfrm>
            <a:off x="6896100" y="1679998"/>
            <a:ext cx="2819400" cy="2909875"/>
            <a:chOff x="7084626" y="1615911"/>
            <a:chExt cx="2500314" cy="2776206"/>
          </a:xfrm>
        </p:grpSpPr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7084626" y="1615911"/>
              <a:ext cx="2500314" cy="2776206"/>
            </a:xfrm>
            <a:custGeom>
              <a:avLst/>
              <a:gdLst>
                <a:gd name="T0" fmla="*/ 652 w 697"/>
                <a:gd name="T1" fmla="*/ 426 h 782"/>
                <a:gd name="T2" fmla="*/ 601 w 697"/>
                <a:gd name="T3" fmla="*/ 366 h 782"/>
                <a:gd name="T4" fmla="*/ 603 w 697"/>
                <a:gd name="T5" fmla="*/ 267 h 782"/>
                <a:gd name="T6" fmla="*/ 585 w 697"/>
                <a:gd name="T7" fmla="*/ 182 h 782"/>
                <a:gd name="T8" fmla="*/ 509 w 697"/>
                <a:gd name="T9" fmla="*/ 80 h 782"/>
                <a:gd name="T10" fmla="*/ 298 w 697"/>
                <a:gd name="T11" fmla="*/ 0 h 782"/>
                <a:gd name="T12" fmla="*/ 0 w 697"/>
                <a:gd name="T13" fmla="*/ 273 h 782"/>
                <a:gd name="T14" fmla="*/ 2 w 697"/>
                <a:gd name="T15" fmla="*/ 302 h 782"/>
                <a:gd name="T16" fmla="*/ 82 w 697"/>
                <a:gd name="T17" fmla="*/ 533 h 782"/>
                <a:gd name="T18" fmla="*/ 0 w 697"/>
                <a:gd name="T19" fmla="*/ 781 h 782"/>
                <a:gd name="T20" fmla="*/ 362 w 697"/>
                <a:gd name="T21" fmla="*/ 782 h 782"/>
                <a:gd name="T22" fmla="*/ 433 w 697"/>
                <a:gd name="T23" fmla="*/ 674 h 782"/>
                <a:gd name="T24" fmla="*/ 545 w 697"/>
                <a:gd name="T25" fmla="*/ 675 h 782"/>
                <a:gd name="T26" fmla="*/ 563 w 697"/>
                <a:gd name="T27" fmla="*/ 673 h 782"/>
                <a:gd name="T28" fmla="*/ 564 w 697"/>
                <a:gd name="T29" fmla="*/ 673 h 782"/>
                <a:gd name="T30" fmla="*/ 564 w 697"/>
                <a:gd name="T31" fmla="*/ 673 h 782"/>
                <a:gd name="T32" fmla="*/ 571 w 697"/>
                <a:gd name="T33" fmla="*/ 601 h 782"/>
                <a:gd name="T34" fmla="*/ 595 w 697"/>
                <a:gd name="T35" fmla="*/ 577 h 782"/>
                <a:gd name="T36" fmla="*/ 595 w 697"/>
                <a:gd name="T37" fmla="*/ 575 h 782"/>
                <a:gd name="T38" fmla="*/ 561 w 697"/>
                <a:gd name="T39" fmla="*/ 554 h 782"/>
                <a:gd name="T40" fmla="*/ 570 w 697"/>
                <a:gd name="T41" fmla="*/ 554 h 782"/>
                <a:gd name="T42" fmla="*/ 598 w 697"/>
                <a:gd name="T43" fmla="*/ 536 h 782"/>
                <a:gd name="T44" fmla="*/ 598 w 697"/>
                <a:gd name="T45" fmla="*/ 535 h 782"/>
                <a:gd name="T46" fmla="*/ 595 w 697"/>
                <a:gd name="T47" fmla="*/ 527 h 782"/>
                <a:gd name="T48" fmla="*/ 611 w 697"/>
                <a:gd name="T49" fmla="*/ 461 h 782"/>
                <a:gd name="T50" fmla="*/ 652 w 697"/>
                <a:gd name="T51" fmla="*/ 426 h 782"/>
                <a:gd name="T52" fmla="*/ 78 w 697"/>
                <a:gd name="T53" fmla="*/ 265 h 782"/>
                <a:gd name="T54" fmla="*/ 141 w 697"/>
                <a:gd name="T55" fmla="*/ 201 h 782"/>
                <a:gd name="T56" fmla="*/ 205 w 697"/>
                <a:gd name="T57" fmla="*/ 265 h 782"/>
                <a:gd name="T58" fmla="*/ 141 w 697"/>
                <a:gd name="T59" fmla="*/ 329 h 782"/>
                <a:gd name="T60" fmla="*/ 78 w 697"/>
                <a:gd name="T61" fmla="*/ 265 h 782"/>
                <a:gd name="T62" fmla="*/ 189 w 697"/>
                <a:gd name="T63" fmla="*/ 514 h 782"/>
                <a:gd name="T64" fmla="*/ 101 w 697"/>
                <a:gd name="T65" fmla="*/ 426 h 782"/>
                <a:gd name="T66" fmla="*/ 189 w 697"/>
                <a:gd name="T67" fmla="*/ 337 h 782"/>
                <a:gd name="T68" fmla="*/ 276 w 697"/>
                <a:gd name="T69" fmla="*/ 426 h 782"/>
                <a:gd name="T70" fmla="*/ 189 w 697"/>
                <a:gd name="T71" fmla="*/ 514 h 782"/>
                <a:gd name="T72" fmla="*/ 352 w 697"/>
                <a:gd name="T73" fmla="*/ 371 h 782"/>
                <a:gd name="T74" fmla="*/ 215 w 697"/>
                <a:gd name="T75" fmla="*/ 233 h 782"/>
                <a:gd name="T76" fmla="*/ 352 w 697"/>
                <a:gd name="T77" fmla="*/ 95 h 782"/>
                <a:gd name="T78" fmla="*/ 489 w 697"/>
                <a:gd name="T79" fmla="*/ 233 h 782"/>
                <a:gd name="T80" fmla="*/ 352 w 697"/>
                <a:gd name="T81" fmla="*/ 3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7" h="782">
                  <a:moveTo>
                    <a:pt x="652" y="426"/>
                  </a:moveTo>
                  <a:cubicBezTo>
                    <a:pt x="636" y="408"/>
                    <a:pt x="611" y="388"/>
                    <a:pt x="601" y="366"/>
                  </a:cubicBezTo>
                  <a:cubicBezTo>
                    <a:pt x="587" y="333"/>
                    <a:pt x="603" y="301"/>
                    <a:pt x="603" y="267"/>
                  </a:cubicBezTo>
                  <a:cubicBezTo>
                    <a:pt x="602" y="240"/>
                    <a:pt x="594" y="207"/>
                    <a:pt x="585" y="182"/>
                  </a:cubicBezTo>
                  <a:cubicBezTo>
                    <a:pt x="570" y="141"/>
                    <a:pt x="543" y="107"/>
                    <a:pt x="509" y="80"/>
                  </a:cubicBezTo>
                  <a:cubicBezTo>
                    <a:pt x="456" y="31"/>
                    <a:pt x="381" y="0"/>
                    <a:pt x="298" y="0"/>
                  </a:cubicBezTo>
                  <a:cubicBezTo>
                    <a:pt x="133" y="0"/>
                    <a:pt x="0" y="122"/>
                    <a:pt x="0" y="273"/>
                  </a:cubicBezTo>
                  <a:cubicBezTo>
                    <a:pt x="0" y="283"/>
                    <a:pt x="1" y="293"/>
                    <a:pt x="2" y="302"/>
                  </a:cubicBezTo>
                  <a:cubicBezTo>
                    <a:pt x="3" y="368"/>
                    <a:pt x="23" y="446"/>
                    <a:pt x="82" y="533"/>
                  </a:cubicBezTo>
                  <a:cubicBezTo>
                    <a:pt x="82" y="533"/>
                    <a:pt x="164" y="697"/>
                    <a:pt x="0" y="781"/>
                  </a:cubicBezTo>
                  <a:cubicBezTo>
                    <a:pt x="362" y="782"/>
                    <a:pt x="362" y="782"/>
                    <a:pt x="362" y="782"/>
                  </a:cubicBezTo>
                  <a:cubicBezTo>
                    <a:pt x="362" y="782"/>
                    <a:pt x="389" y="674"/>
                    <a:pt x="433" y="674"/>
                  </a:cubicBezTo>
                  <a:cubicBezTo>
                    <a:pt x="470" y="674"/>
                    <a:pt x="508" y="677"/>
                    <a:pt x="545" y="675"/>
                  </a:cubicBezTo>
                  <a:cubicBezTo>
                    <a:pt x="553" y="676"/>
                    <a:pt x="558" y="675"/>
                    <a:pt x="563" y="673"/>
                  </a:cubicBezTo>
                  <a:cubicBezTo>
                    <a:pt x="564" y="673"/>
                    <a:pt x="564" y="673"/>
                    <a:pt x="564" y="673"/>
                  </a:cubicBezTo>
                  <a:cubicBezTo>
                    <a:pt x="564" y="673"/>
                    <a:pt x="564" y="673"/>
                    <a:pt x="564" y="673"/>
                  </a:cubicBezTo>
                  <a:cubicBezTo>
                    <a:pt x="589" y="660"/>
                    <a:pt x="571" y="601"/>
                    <a:pt x="571" y="601"/>
                  </a:cubicBezTo>
                  <a:cubicBezTo>
                    <a:pt x="586" y="595"/>
                    <a:pt x="595" y="585"/>
                    <a:pt x="595" y="577"/>
                  </a:cubicBezTo>
                  <a:cubicBezTo>
                    <a:pt x="595" y="575"/>
                    <a:pt x="595" y="575"/>
                    <a:pt x="595" y="575"/>
                  </a:cubicBezTo>
                  <a:cubicBezTo>
                    <a:pt x="595" y="565"/>
                    <a:pt x="581" y="557"/>
                    <a:pt x="561" y="554"/>
                  </a:cubicBezTo>
                  <a:cubicBezTo>
                    <a:pt x="570" y="554"/>
                    <a:pt x="570" y="554"/>
                    <a:pt x="570" y="554"/>
                  </a:cubicBezTo>
                  <a:cubicBezTo>
                    <a:pt x="585" y="554"/>
                    <a:pt x="598" y="546"/>
                    <a:pt x="598" y="536"/>
                  </a:cubicBezTo>
                  <a:cubicBezTo>
                    <a:pt x="598" y="535"/>
                    <a:pt x="598" y="535"/>
                    <a:pt x="598" y="535"/>
                  </a:cubicBezTo>
                  <a:cubicBezTo>
                    <a:pt x="598" y="532"/>
                    <a:pt x="597" y="529"/>
                    <a:pt x="595" y="527"/>
                  </a:cubicBezTo>
                  <a:cubicBezTo>
                    <a:pt x="598" y="514"/>
                    <a:pt x="609" y="461"/>
                    <a:pt x="611" y="461"/>
                  </a:cubicBezTo>
                  <a:cubicBezTo>
                    <a:pt x="697" y="457"/>
                    <a:pt x="652" y="426"/>
                    <a:pt x="652" y="426"/>
                  </a:cubicBezTo>
                  <a:moveTo>
                    <a:pt x="78" y="265"/>
                  </a:moveTo>
                  <a:cubicBezTo>
                    <a:pt x="78" y="230"/>
                    <a:pt x="106" y="201"/>
                    <a:pt x="141" y="201"/>
                  </a:cubicBezTo>
                  <a:cubicBezTo>
                    <a:pt x="176" y="201"/>
                    <a:pt x="205" y="230"/>
                    <a:pt x="205" y="265"/>
                  </a:cubicBezTo>
                  <a:cubicBezTo>
                    <a:pt x="205" y="300"/>
                    <a:pt x="176" y="329"/>
                    <a:pt x="141" y="329"/>
                  </a:cubicBezTo>
                  <a:cubicBezTo>
                    <a:pt x="106" y="329"/>
                    <a:pt x="78" y="300"/>
                    <a:pt x="78" y="265"/>
                  </a:cubicBezTo>
                  <a:moveTo>
                    <a:pt x="189" y="514"/>
                  </a:moveTo>
                  <a:cubicBezTo>
                    <a:pt x="141" y="514"/>
                    <a:pt x="101" y="474"/>
                    <a:pt x="101" y="426"/>
                  </a:cubicBezTo>
                  <a:cubicBezTo>
                    <a:pt x="101" y="377"/>
                    <a:pt x="141" y="337"/>
                    <a:pt x="189" y="337"/>
                  </a:cubicBezTo>
                  <a:cubicBezTo>
                    <a:pt x="237" y="337"/>
                    <a:pt x="276" y="377"/>
                    <a:pt x="276" y="426"/>
                  </a:cubicBezTo>
                  <a:cubicBezTo>
                    <a:pt x="276" y="474"/>
                    <a:pt x="237" y="514"/>
                    <a:pt x="189" y="514"/>
                  </a:cubicBezTo>
                  <a:moveTo>
                    <a:pt x="352" y="371"/>
                  </a:moveTo>
                  <a:cubicBezTo>
                    <a:pt x="276" y="371"/>
                    <a:pt x="215" y="309"/>
                    <a:pt x="215" y="233"/>
                  </a:cubicBezTo>
                  <a:cubicBezTo>
                    <a:pt x="215" y="157"/>
                    <a:pt x="276" y="95"/>
                    <a:pt x="352" y="95"/>
                  </a:cubicBezTo>
                  <a:cubicBezTo>
                    <a:pt x="428" y="95"/>
                    <a:pt x="489" y="157"/>
                    <a:pt x="489" y="233"/>
                  </a:cubicBezTo>
                  <a:cubicBezTo>
                    <a:pt x="489" y="309"/>
                    <a:pt x="428" y="371"/>
                    <a:pt x="352" y="37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326155" y="2395176"/>
              <a:ext cx="7477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铁证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400678" y="2973146"/>
              <a:ext cx="107958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价值观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000688" y="2027444"/>
              <a:ext cx="12479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隐含</a:t>
              </a:r>
              <a:endPara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假设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447791" y="2253794"/>
            <a:ext cx="2001170" cy="2352557"/>
            <a:chOff x="2042591" y="2579355"/>
            <a:chExt cx="1463675" cy="1720683"/>
          </a:xfrm>
        </p:grpSpPr>
        <p:sp>
          <p:nvSpPr>
            <p:cNvPr id="3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042591" y="2579355"/>
              <a:ext cx="1463675" cy="171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5"/>
            <p:cNvSpPr>
              <a:spLocks noChangeArrowheads="1"/>
            </p:cNvSpPr>
            <p:nvPr/>
          </p:nvSpPr>
          <p:spPr bwMode="auto">
            <a:xfrm>
              <a:off x="2236266" y="2758574"/>
              <a:ext cx="207963" cy="211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6"/>
            <p:cNvSpPr>
              <a:spLocks noChangeArrowheads="1"/>
            </p:cNvSpPr>
            <p:nvPr/>
          </p:nvSpPr>
          <p:spPr bwMode="auto">
            <a:xfrm>
              <a:off x="3106216" y="2761749"/>
              <a:ext cx="207963" cy="2079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8"/>
            <p:cNvSpPr>
              <a:spLocks/>
            </p:cNvSpPr>
            <p:nvPr/>
          </p:nvSpPr>
          <p:spPr bwMode="auto">
            <a:xfrm>
              <a:off x="2142604" y="3007811"/>
              <a:ext cx="484188" cy="1292225"/>
            </a:xfrm>
            <a:custGeom>
              <a:avLst/>
              <a:gdLst>
                <a:gd name="T0" fmla="*/ 89 w 128"/>
                <a:gd name="T1" fmla="*/ 76 h 342"/>
                <a:gd name="T2" fmla="*/ 89 w 128"/>
                <a:gd name="T3" fmla="*/ 170 h 342"/>
                <a:gd name="T4" fmla="*/ 82 w 128"/>
                <a:gd name="T5" fmla="*/ 342 h 342"/>
                <a:gd name="T6" fmla="*/ 62 w 128"/>
                <a:gd name="T7" fmla="*/ 342 h 342"/>
                <a:gd name="T8" fmla="*/ 48 w 128"/>
                <a:gd name="T9" fmla="*/ 177 h 342"/>
                <a:gd name="T10" fmla="*/ 34 w 128"/>
                <a:gd name="T11" fmla="*/ 342 h 342"/>
                <a:gd name="T12" fmla="*/ 14 w 128"/>
                <a:gd name="T13" fmla="*/ 342 h 342"/>
                <a:gd name="T14" fmla="*/ 7 w 128"/>
                <a:gd name="T15" fmla="*/ 170 h 342"/>
                <a:gd name="T16" fmla="*/ 1 w 128"/>
                <a:gd name="T17" fmla="*/ 74 h 342"/>
                <a:gd name="T18" fmla="*/ 10 w 128"/>
                <a:gd name="T19" fmla="*/ 23 h 342"/>
                <a:gd name="T20" fmla="*/ 49 w 128"/>
                <a:gd name="T21" fmla="*/ 3 h 342"/>
                <a:gd name="T22" fmla="*/ 90 w 128"/>
                <a:gd name="T23" fmla="*/ 16 h 342"/>
                <a:gd name="T24" fmla="*/ 115 w 128"/>
                <a:gd name="T25" fmla="*/ 75 h 342"/>
                <a:gd name="T26" fmla="*/ 128 w 128"/>
                <a:gd name="T27" fmla="*/ 173 h 342"/>
                <a:gd name="T28" fmla="*/ 108 w 128"/>
                <a:gd name="T29" fmla="*/ 176 h 342"/>
                <a:gd name="T30" fmla="*/ 89 w 128"/>
                <a:gd name="T31" fmla="*/ 7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342">
                  <a:moveTo>
                    <a:pt x="89" y="76"/>
                  </a:moveTo>
                  <a:cubicBezTo>
                    <a:pt x="89" y="170"/>
                    <a:pt x="89" y="170"/>
                    <a:pt x="89" y="170"/>
                  </a:cubicBezTo>
                  <a:cubicBezTo>
                    <a:pt x="82" y="342"/>
                    <a:pt x="82" y="342"/>
                    <a:pt x="82" y="342"/>
                  </a:cubicBezTo>
                  <a:cubicBezTo>
                    <a:pt x="62" y="342"/>
                    <a:pt x="62" y="342"/>
                    <a:pt x="62" y="342"/>
                  </a:cubicBezTo>
                  <a:cubicBezTo>
                    <a:pt x="48" y="177"/>
                    <a:pt x="48" y="177"/>
                    <a:pt x="48" y="177"/>
                  </a:cubicBezTo>
                  <a:cubicBezTo>
                    <a:pt x="34" y="342"/>
                    <a:pt x="34" y="342"/>
                    <a:pt x="34" y="342"/>
                  </a:cubicBezTo>
                  <a:cubicBezTo>
                    <a:pt x="14" y="342"/>
                    <a:pt x="14" y="342"/>
                    <a:pt x="14" y="342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4"/>
                    <a:pt x="0" y="36"/>
                    <a:pt x="10" y="23"/>
                  </a:cubicBezTo>
                  <a:cubicBezTo>
                    <a:pt x="26" y="2"/>
                    <a:pt x="49" y="3"/>
                    <a:pt x="49" y="3"/>
                  </a:cubicBezTo>
                  <a:cubicBezTo>
                    <a:pt x="49" y="3"/>
                    <a:pt x="74" y="0"/>
                    <a:pt x="90" y="16"/>
                  </a:cubicBezTo>
                  <a:cubicBezTo>
                    <a:pt x="90" y="16"/>
                    <a:pt x="107" y="24"/>
                    <a:pt x="115" y="75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08" y="176"/>
                    <a:pt x="108" y="176"/>
                    <a:pt x="108" y="176"/>
                  </a:cubicBezTo>
                  <a:lnTo>
                    <a:pt x="89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9"/>
            <p:cNvSpPr>
              <a:spLocks/>
            </p:cNvSpPr>
            <p:nvPr/>
          </p:nvSpPr>
          <p:spPr bwMode="auto">
            <a:xfrm>
              <a:off x="2720454" y="3015750"/>
              <a:ext cx="684213" cy="1284288"/>
            </a:xfrm>
            <a:custGeom>
              <a:avLst/>
              <a:gdLst>
                <a:gd name="T0" fmla="*/ 94 w 181"/>
                <a:gd name="T1" fmla="*/ 15 h 340"/>
                <a:gd name="T2" fmla="*/ 133 w 181"/>
                <a:gd name="T3" fmla="*/ 2 h 340"/>
                <a:gd name="T4" fmla="*/ 171 w 181"/>
                <a:gd name="T5" fmla="*/ 21 h 340"/>
                <a:gd name="T6" fmla="*/ 180 w 181"/>
                <a:gd name="T7" fmla="*/ 72 h 340"/>
                <a:gd name="T8" fmla="*/ 174 w 181"/>
                <a:gd name="T9" fmla="*/ 168 h 340"/>
                <a:gd name="T10" fmla="*/ 168 w 181"/>
                <a:gd name="T11" fmla="*/ 340 h 340"/>
                <a:gd name="T12" fmla="*/ 147 w 181"/>
                <a:gd name="T13" fmla="*/ 340 h 340"/>
                <a:gd name="T14" fmla="*/ 133 w 181"/>
                <a:gd name="T15" fmla="*/ 175 h 340"/>
                <a:gd name="T16" fmla="*/ 120 w 181"/>
                <a:gd name="T17" fmla="*/ 340 h 340"/>
                <a:gd name="T18" fmla="*/ 99 w 181"/>
                <a:gd name="T19" fmla="*/ 340 h 340"/>
                <a:gd name="T20" fmla="*/ 92 w 181"/>
                <a:gd name="T21" fmla="*/ 168 h 340"/>
                <a:gd name="T22" fmla="*/ 93 w 181"/>
                <a:gd name="T23" fmla="*/ 74 h 340"/>
                <a:gd name="T24" fmla="*/ 57 w 181"/>
                <a:gd name="T25" fmla="*/ 129 h 340"/>
                <a:gd name="T26" fmla="*/ 0 w 181"/>
                <a:gd name="T27" fmla="*/ 83 h 340"/>
                <a:gd name="T28" fmla="*/ 9 w 181"/>
                <a:gd name="T29" fmla="*/ 67 h 340"/>
                <a:gd name="T30" fmla="*/ 50 w 181"/>
                <a:gd name="T31" fmla="*/ 91 h 340"/>
                <a:gd name="T32" fmla="*/ 94 w 181"/>
                <a:gd name="T33" fmla="*/ 15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1" h="340">
                  <a:moveTo>
                    <a:pt x="94" y="15"/>
                  </a:moveTo>
                  <a:cubicBezTo>
                    <a:pt x="115" y="0"/>
                    <a:pt x="133" y="2"/>
                    <a:pt x="133" y="2"/>
                  </a:cubicBezTo>
                  <a:cubicBezTo>
                    <a:pt x="133" y="2"/>
                    <a:pt x="155" y="0"/>
                    <a:pt x="171" y="21"/>
                  </a:cubicBezTo>
                  <a:cubicBezTo>
                    <a:pt x="181" y="34"/>
                    <a:pt x="180" y="72"/>
                    <a:pt x="180" y="72"/>
                  </a:cubicBezTo>
                  <a:cubicBezTo>
                    <a:pt x="174" y="168"/>
                    <a:pt x="174" y="168"/>
                    <a:pt x="174" y="168"/>
                  </a:cubicBezTo>
                  <a:cubicBezTo>
                    <a:pt x="168" y="340"/>
                    <a:pt x="168" y="340"/>
                    <a:pt x="168" y="340"/>
                  </a:cubicBezTo>
                  <a:cubicBezTo>
                    <a:pt x="147" y="340"/>
                    <a:pt x="147" y="340"/>
                    <a:pt x="147" y="340"/>
                  </a:cubicBezTo>
                  <a:cubicBezTo>
                    <a:pt x="133" y="175"/>
                    <a:pt x="133" y="175"/>
                    <a:pt x="133" y="175"/>
                  </a:cubicBezTo>
                  <a:cubicBezTo>
                    <a:pt x="120" y="340"/>
                    <a:pt x="120" y="340"/>
                    <a:pt x="120" y="340"/>
                  </a:cubicBezTo>
                  <a:cubicBezTo>
                    <a:pt x="99" y="340"/>
                    <a:pt x="99" y="340"/>
                    <a:pt x="99" y="340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57" y="129"/>
                    <a:pt x="57" y="129"/>
                    <a:pt x="57" y="129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50" y="91"/>
                    <a:pt x="50" y="91"/>
                    <a:pt x="50" y="91"/>
                  </a:cubicBezTo>
                  <a:cubicBezTo>
                    <a:pt x="50" y="91"/>
                    <a:pt x="79" y="27"/>
                    <a:pt x="94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0"/>
            <p:cNvSpPr>
              <a:spLocks/>
            </p:cNvSpPr>
            <p:nvPr/>
          </p:nvSpPr>
          <p:spPr bwMode="auto">
            <a:xfrm>
              <a:off x="2690291" y="2931611"/>
              <a:ext cx="336550" cy="207963"/>
            </a:xfrm>
            <a:custGeom>
              <a:avLst/>
              <a:gdLst>
                <a:gd name="T0" fmla="*/ 205 w 212"/>
                <a:gd name="T1" fmla="*/ 0 h 131"/>
                <a:gd name="T2" fmla="*/ 0 w 212"/>
                <a:gd name="T3" fmla="*/ 114 h 131"/>
                <a:gd name="T4" fmla="*/ 10 w 212"/>
                <a:gd name="T5" fmla="*/ 131 h 131"/>
                <a:gd name="T6" fmla="*/ 212 w 212"/>
                <a:gd name="T7" fmla="*/ 17 h 131"/>
                <a:gd name="T8" fmla="*/ 205 w 212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131">
                  <a:moveTo>
                    <a:pt x="205" y="0"/>
                  </a:moveTo>
                  <a:lnTo>
                    <a:pt x="0" y="114"/>
                  </a:lnTo>
                  <a:lnTo>
                    <a:pt x="10" y="131"/>
                  </a:lnTo>
                  <a:lnTo>
                    <a:pt x="212" y="17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1"/>
            <p:cNvSpPr>
              <a:spLocks/>
            </p:cNvSpPr>
            <p:nvPr/>
          </p:nvSpPr>
          <p:spPr bwMode="auto">
            <a:xfrm>
              <a:off x="2690291" y="2591886"/>
              <a:ext cx="336550" cy="207963"/>
            </a:xfrm>
            <a:custGeom>
              <a:avLst/>
              <a:gdLst>
                <a:gd name="T0" fmla="*/ 212 w 212"/>
                <a:gd name="T1" fmla="*/ 114 h 131"/>
                <a:gd name="T2" fmla="*/ 10 w 212"/>
                <a:gd name="T3" fmla="*/ 0 h 131"/>
                <a:gd name="T4" fmla="*/ 0 w 212"/>
                <a:gd name="T5" fmla="*/ 17 h 131"/>
                <a:gd name="T6" fmla="*/ 205 w 212"/>
                <a:gd name="T7" fmla="*/ 131 h 131"/>
                <a:gd name="T8" fmla="*/ 212 w 212"/>
                <a:gd name="T9" fmla="*/ 11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131">
                  <a:moveTo>
                    <a:pt x="212" y="114"/>
                  </a:moveTo>
                  <a:lnTo>
                    <a:pt x="10" y="0"/>
                  </a:lnTo>
                  <a:lnTo>
                    <a:pt x="0" y="17"/>
                  </a:lnTo>
                  <a:lnTo>
                    <a:pt x="205" y="131"/>
                  </a:lnTo>
                  <a:lnTo>
                    <a:pt x="21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2"/>
            <p:cNvSpPr>
              <a:spLocks/>
            </p:cNvSpPr>
            <p:nvPr/>
          </p:nvSpPr>
          <p:spPr bwMode="auto">
            <a:xfrm>
              <a:off x="2550591" y="2777624"/>
              <a:ext cx="106363" cy="104775"/>
            </a:xfrm>
            <a:custGeom>
              <a:avLst/>
              <a:gdLst>
                <a:gd name="T0" fmla="*/ 27 w 28"/>
                <a:gd name="T1" fmla="*/ 10 h 28"/>
                <a:gd name="T2" fmla="*/ 23 w 28"/>
                <a:gd name="T3" fmla="*/ 4 h 28"/>
                <a:gd name="T4" fmla="*/ 23 w 28"/>
                <a:gd name="T5" fmla="*/ 4 h 28"/>
                <a:gd name="T6" fmla="*/ 23 w 28"/>
                <a:gd name="T7" fmla="*/ 4 h 28"/>
                <a:gd name="T8" fmla="*/ 17 w 28"/>
                <a:gd name="T9" fmla="*/ 1 h 28"/>
                <a:gd name="T10" fmla="*/ 10 w 28"/>
                <a:gd name="T11" fmla="*/ 1 h 28"/>
                <a:gd name="T12" fmla="*/ 4 w 28"/>
                <a:gd name="T13" fmla="*/ 5 h 28"/>
                <a:gd name="T14" fmla="*/ 1 w 28"/>
                <a:gd name="T15" fmla="*/ 11 h 28"/>
                <a:gd name="T16" fmla="*/ 0 w 28"/>
                <a:gd name="T17" fmla="*/ 14 h 28"/>
                <a:gd name="T18" fmla="*/ 1 w 28"/>
                <a:gd name="T19" fmla="*/ 18 h 28"/>
                <a:gd name="T20" fmla="*/ 5 w 28"/>
                <a:gd name="T21" fmla="*/ 24 h 28"/>
                <a:gd name="T22" fmla="*/ 11 w 28"/>
                <a:gd name="T23" fmla="*/ 27 h 28"/>
                <a:gd name="T24" fmla="*/ 18 w 28"/>
                <a:gd name="T25" fmla="*/ 27 h 28"/>
                <a:gd name="T26" fmla="*/ 24 w 28"/>
                <a:gd name="T27" fmla="*/ 23 h 28"/>
                <a:gd name="T28" fmla="*/ 27 w 28"/>
                <a:gd name="T29" fmla="*/ 17 h 28"/>
                <a:gd name="T30" fmla="*/ 27 w 28"/>
                <a:gd name="T31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28">
                  <a:moveTo>
                    <a:pt x="27" y="10"/>
                  </a:moveTo>
                  <a:cubicBezTo>
                    <a:pt x="26" y="8"/>
                    <a:pt x="25" y="6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1" y="3"/>
                    <a:pt x="19" y="1"/>
                    <a:pt x="17" y="1"/>
                  </a:cubicBezTo>
                  <a:cubicBezTo>
                    <a:pt x="15" y="0"/>
                    <a:pt x="12" y="0"/>
                    <a:pt x="10" y="1"/>
                  </a:cubicBezTo>
                  <a:cubicBezTo>
                    <a:pt x="8" y="2"/>
                    <a:pt x="6" y="3"/>
                    <a:pt x="4" y="5"/>
                  </a:cubicBezTo>
                  <a:cubicBezTo>
                    <a:pt x="2" y="6"/>
                    <a:pt x="1" y="8"/>
                    <a:pt x="1" y="11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0" y="15"/>
                    <a:pt x="0" y="17"/>
                    <a:pt x="1" y="18"/>
                  </a:cubicBezTo>
                  <a:cubicBezTo>
                    <a:pt x="2" y="20"/>
                    <a:pt x="3" y="22"/>
                    <a:pt x="5" y="24"/>
                  </a:cubicBezTo>
                  <a:cubicBezTo>
                    <a:pt x="6" y="25"/>
                    <a:pt x="8" y="27"/>
                    <a:pt x="11" y="27"/>
                  </a:cubicBezTo>
                  <a:cubicBezTo>
                    <a:pt x="13" y="28"/>
                    <a:pt x="15" y="28"/>
                    <a:pt x="18" y="27"/>
                  </a:cubicBezTo>
                  <a:cubicBezTo>
                    <a:pt x="20" y="26"/>
                    <a:pt x="22" y="25"/>
                    <a:pt x="24" y="23"/>
                  </a:cubicBezTo>
                  <a:cubicBezTo>
                    <a:pt x="25" y="22"/>
                    <a:pt x="26" y="20"/>
                    <a:pt x="27" y="17"/>
                  </a:cubicBezTo>
                  <a:cubicBezTo>
                    <a:pt x="28" y="15"/>
                    <a:pt x="27" y="13"/>
                    <a:pt x="27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3"/>
            <p:cNvSpPr>
              <a:spLocks/>
            </p:cNvSpPr>
            <p:nvPr/>
          </p:nvSpPr>
          <p:spPr bwMode="auto">
            <a:xfrm>
              <a:off x="2553766" y="284429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4"/>
            <p:cNvSpPr>
              <a:spLocks/>
            </p:cNvSpPr>
            <p:nvPr/>
          </p:nvSpPr>
          <p:spPr bwMode="auto">
            <a:xfrm>
              <a:off x="2649016" y="2906211"/>
              <a:ext cx="125413" cy="127000"/>
            </a:xfrm>
            <a:custGeom>
              <a:avLst/>
              <a:gdLst>
                <a:gd name="T0" fmla="*/ 36 w 79"/>
                <a:gd name="T1" fmla="*/ 7 h 80"/>
                <a:gd name="T2" fmla="*/ 0 w 79"/>
                <a:gd name="T3" fmla="*/ 35 h 80"/>
                <a:gd name="T4" fmla="*/ 36 w 79"/>
                <a:gd name="T5" fmla="*/ 80 h 80"/>
                <a:gd name="T6" fmla="*/ 79 w 79"/>
                <a:gd name="T7" fmla="*/ 45 h 80"/>
                <a:gd name="T8" fmla="*/ 43 w 79"/>
                <a:gd name="T9" fmla="*/ 0 h 80"/>
                <a:gd name="T10" fmla="*/ 36 w 79"/>
                <a:gd name="T11" fmla="*/ 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80">
                  <a:moveTo>
                    <a:pt x="36" y="7"/>
                  </a:moveTo>
                  <a:lnTo>
                    <a:pt x="0" y="35"/>
                  </a:lnTo>
                  <a:lnTo>
                    <a:pt x="36" y="80"/>
                  </a:lnTo>
                  <a:lnTo>
                    <a:pt x="79" y="45"/>
                  </a:lnTo>
                  <a:lnTo>
                    <a:pt x="43" y="0"/>
                  </a:lnTo>
                  <a:lnTo>
                    <a:pt x="36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5"/>
            <p:cNvSpPr>
              <a:spLocks/>
            </p:cNvSpPr>
            <p:nvPr/>
          </p:nvSpPr>
          <p:spPr bwMode="auto">
            <a:xfrm>
              <a:off x="2756897" y="2703805"/>
              <a:ext cx="101600" cy="101600"/>
            </a:xfrm>
            <a:custGeom>
              <a:avLst/>
              <a:gdLst>
                <a:gd name="T0" fmla="*/ 23 w 27"/>
                <a:gd name="T1" fmla="*/ 2 h 27"/>
                <a:gd name="T2" fmla="*/ 15 w 27"/>
                <a:gd name="T3" fmla="*/ 7 h 27"/>
                <a:gd name="T4" fmla="*/ 11 w 27"/>
                <a:gd name="T5" fmla="*/ 0 h 27"/>
                <a:gd name="T6" fmla="*/ 8 w 27"/>
                <a:gd name="T7" fmla="*/ 2 h 27"/>
                <a:gd name="T8" fmla="*/ 3 w 27"/>
                <a:gd name="T9" fmla="*/ 5 h 27"/>
                <a:gd name="T10" fmla="*/ 7 w 27"/>
                <a:gd name="T11" fmla="*/ 12 h 27"/>
                <a:gd name="T12" fmla="*/ 0 w 27"/>
                <a:gd name="T13" fmla="*/ 16 h 27"/>
                <a:gd name="T14" fmla="*/ 5 w 27"/>
                <a:gd name="T15" fmla="*/ 24 h 27"/>
                <a:gd name="T16" fmla="*/ 12 w 27"/>
                <a:gd name="T17" fmla="*/ 20 h 27"/>
                <a:gd name="T18" fmla="*/ 17 w 27"/>
                <a:gd name="T19" fmla="*/ 27 h 27"/>
                <a:gd name="T20" fmla="*/ 25 w 27"/>
                <a:gd name="T21" fmla="*/ 22 h 27"/>
                <a:gd name="T22" fmla="*/ 20 w 27"/>
                <a:gd name="T23" fmla="*/ 15 h 27"/>
                <a:gd name="T24" fmla="*/ 27 w 27"/>
                <a:gd name="T25" fmla="*/ 11 h 27"/>
                <a:gd name="T26" fmla="*/ 23 w 27"/>
                <a:gd name="T2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27">
                  <a:moveTo>
                    <a:pt x="23" y="2"/>
                  </a:moveTo>
                  <a:cubicBezTo>
                    <a:pt x="23" y="2"/>
                    <a:pt x="17" y="6"/>
                    <a:pt x="15" y="7"/>
                  </a:cubicBezTo>
                  <a:cubicBezTo>
                    <a:pt x="14" y="5"/>
                    <a:pt x="11" y="0"/>
                    <a:pt x="11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6" y="10"/>
                    <a:pt x="7" y="12"/>
                  </a:cubicBezTo>
                  <a:cubicBezTo>
                    <a:pt x="6" y="13"/>
                    <a:pt x="0" y="16"/>
                    <a:pt x="0" y="16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10" y="21"/>
                    <a:pt x="12" y="20"/>
                  </a:cubicBezTo>
                  <a:cubicBezTo>
                    <a:pt x="13" y="22"/>
                    <a:pt x="17" y="27"/>
                    <a:pt x="17" y="27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2" y="17"/>
                    <a:pt x="20" y="15"/>
                  </a:cubicBezTo>
                  <a:cubicBezTo>
                    <a:pt x="22" y="14"/>
                    <a:pt x="27" y="11"/>
                    <a:pt x="27" y="11"/>
                  </a:cubicBezTo>
                  <a:lnTo>
                    <a:pt x="23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6"/>
            <p:cNvSpPr>
              <a:spLocks/>
            </p:cNvSpPr>
            <p:nvPr/>
          </p:nvSpPr>
          <p:spPr bwMode="auto">
            <a:xfrm>
              <a:off x="2850559" y="2811341"/>
              <a:ext cx="120650" cy="117475"/>
            </a:xfrm>
            <a:custGeom>
              <a:avLst/>
              <a:gdLst>
                <a:gd name="T0" fmla="*/ 55 w 76"/>
                <a:gd name="T1" fmla="*/ 0 h 74"/>
                <a:gd name="T2" fmla="*/ 43 w 76"/>
                <a:gd name="T3" fmla="*/ 12 h 74"/>
                <a:gd name="T4" fmla="*/ 0 w 76"/>
                <a:gd name="T5" fmla="*/ 57 h 74"/>
                <a:gd name="T6" fmla="*/ 76 w 76"/>
                <a:gd name="T7" fmla="*/ 74 h 74"/>
                <a:gd name="T8" fmla="*/ 55 w 76"/>
                <a:gd name="T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4">
                  <a:moveTo>
                    <a:pt x="55" y="0"/>
                  </a:moveTo>
                  <a:lnTo>
                    <a:pt x="43" y="12"/>
                  </a:lnTo>
                  <a:lnTo>
                    <a:pt x="0" y="57"/>
                  </a:lnTo>
                  <a:lnTo>
                    <a:pt x="76" y="74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椭圆形标注 33"/>
          <p:cNvSpPr/>
          <p:nvPr/>
        </p:nvSpPr>
        <p:spPr>
          <a:xfrm>
            <a:off x="1099002" y="1675578"/>
            <a:ext cx="1348790" cy="881102"/>
          </a:xfrm>
          <a:prstGeom prst="wedgeEllipseCallout">
            <a:avLst>
              <a:gd name="adj1" fmla="val 60361"/>
              <a:gd name="adj2" fmla="val 4153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2447791" y="4746575"/>
            <a:ext cx="1835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弄清别人的观点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6818049" y="4730100"/>
            <a:ext cx="2897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多思考他人为何这么说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143495" y="1819471"/>
            <a:ext cx="13770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你的意思是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吗？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7701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 smtClean="0"/>
              <a:t>以理服人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 smtClean="0"/>
              <a:t>03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16"/>
          </p:nvPr>
        </p:nvSpPr>
        <p:spPr>
          <a:xfrm>
            <a:off x="294019" y="6182898"/>
            <a:ext cx="12445270" cy="460375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b="1" dirty="0"/>
              <a:t>懂</a:t>
            </a:r>
            <a:r>
              <a:rPr lang="zh-CN" altLang="en-US" b="1" dirty="0" smtClean="0"/>
              <a:t>说理：能够结合自己掌握的背景和信息，清晰且有理有据说出自己的想法。</a:t>
            </a:r>
            <a:endParaRPr lang="zh-CN" altLang="en-US" b="1" dirty="0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auto">
          <a:xfrm>
            <a:off x="-696581" y="1921107"/>
            <a:ext cx="2731960" cy="2726861"/>
            <a:chOff x="876" y="988"/>
            <a:chExt cx="2679" cy="2674"/>
          </a:xfrm>
        </p:grpSpPr>
        <p:sp>
          <p:nvSpPr>
            <p:cNvPr id="8" name="AutoShape 8"/>
            <p:cNvSpPr>
              <a:spLocks noChangeAspect="1" noChangeArrowheads="1" noTextEdit="1"/>
            </p:cNvSpPr>
            <p:nvPr/>
          </p:nvSpPr>
          <p:spPr bwMode="auto">
            <a:xfrm>
              <a:off x="876" y="988"/>
              <a:ext cx="2675" cy="2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14"/>
            <p:cNvSpPr>
              <a:spLocks noChangeArrowheads="1"/>
            </p:cNvSpPr>
            <p:nvPr/>
          </p:nvSpPr>
          <p:spPr bwMode="auto">
            <a:xfrm>
              <a:off x="2515" y="1128"/>
              <a:ext cx="1040" cy="5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16"/>
            <p:cNvSpPr>
              <a:spLocks noChangeArrowheads="1"/>
            </p:cNvSpPr>
            <p:nvPr/>
          </p:nvSpPr>
          <p:spPr bwMode="auto">
            <a:xfrm>
              <a:off x="2913" y="1914"/>
              <a:ext cx="231" cy="2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7"/>
            <p:cNvSpPr>
              <a:spLocks/>
            </p:cNvSpPr>
            <p:nvPr/>
          </p:nvSpPr>
          <p:spPr bwMode="auto">
            <a:xfrm>
              <a:off x="2541" y="1761"/>
              <a:ext cx="984" cy="1901"/>
            </a:xfrm>
            <a:custGeom>
              <a:avLst/>
              <a:gdLst>
                <a:gd name="T0" fmla="*/ 625 w 984"/>
                <a:gd name="T1" fmla="*/ 428 h 1901"/>
                <a:gd name="T2" fmla="*/ 359 w 984"/>
                <a:gd name="T3" fmla="*/ 428 h 1901"/>
                <a:gd name="T4" fmla="*/ 83 w 984"/>
                <a:gd name="T5" fmla="*/ 0 h 1901"/>
                <a:gd name="T6" fmla="*/ 0 w 984"/>
                <a:gd name="T7" fmla="*/ 53 h 1901"/>
                <a:gd name="T8" fmla="*/ 284 w 984"/>
                <a:gd name="T9" fmla="*/ 581 h 1901"/>
                <a:gd name="T10" fmla="*/ 284 w 984"/>
                <a:gd name="T11" fmla="*/ 1901 h 1901"/>
                <a:gd name="T12" fmla="*/ 402 w 984"/>
                <a:gd name="T13" fmla="*/ 1901 h 1901"/>
                <a:gd name="T14" fmla="*/ 490 w 984"/>
                <a:gd name="T15" fmla="*/ 1293 h 1901"/>
                <a:gd name="T16" fmla="*/ 568 w 984"/>
                <a:gd name="T17" fmla="*/ 1901 h 1901"/>
                <a:gd name="T18" fmla="*/ 686 w 984"/>
                <a:gd name="T19" fmla="*/ 1901 h 1901"/>
                <a:gd name="T20" fmla="*/ 699 w 984"/>
                <a:gd name="T21" fmla="*/ 581 h 1901"/>
                <a:gd name="T22" fmla="*/ 984 w 984"/>
                <a:gd name="T23" fmla="*/ 53 h 1901"/>
                <a:gd name="T24" fmla="*/ 901 w 984"/>
                <a:gd name="T25" fmla="*/ 0 h 1901"/>
                <a:gd name="T26" fmla="*/ 625 w 984"/>
                <a:gd name="T27" fmla="*/ 428 h 1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4" h="1901">
                  <a:moveTo>
                    <a:pt x="625" y="428"/>
                  </a:moveTo>
                  <a:lnTo>
                    <a:pt x="359" y="428"/>
                  </a:lnTo>
                  <a:lnTo>
                    <a:pt x="83" y="0"/>
                  </a:lnTo>
                  <a:lnTo>
                    <a:pt x="0" y="53"/>
                  </a:lnTo>
                  <a:lnTo>
                    <a:pt x="284" y="581"/>
                  </a:lnTo>
                  <a:lnTo>
                    <a:pt x="284" y="1901"/>
                  </a:lnTo>
                  <a:lnTo>
                    <a:pt x="402" y="1901"/>
                  </a:lnTo>
                  <a:lnTo>
                    <a:pt x="490" y="1293"/>
                  </a:lnTo>
                  <a:lnTo>
                    <a:pt x="568" y="1901"/>
                  </a:lnTo>
                  <a:lnTo>
                    <a:pt x="686" y="1901"/>
                  </a:lnTo>
                  <a:lnTo>
                    <a:pt x="699" y="581"/>
                  </a:lnTo>
                  <a:lnTo>
                    <a:pt x="984" y="53"/>
                  </a:lnTo>
                  <a:lnTo>
                    <a:pt x="901" y="0"/>
                  </a:lnTo>
                  <a:lnTo>
                    <a:pt x="625" y="4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Group 9"/>
          <p:cNvGrpSpPr>
            <a:grpSpLocks noChangeAspect="1"/>
          </p:cNvGrpSpPr>
          <p:nvPr/>
        </p:nvGrpSpPr>
        <p:grpSpPr bwMode="auto">
          <a:xfrm>
            <a:off x="2011201" y="1921107"/>
            <a:ext cx="2731960" cy="2726861"/>
            <a:chOff x="876" y="988"/>
            <a:chExt cx="2679" cy="2674"/>
          </a:xfrm>
        </p:grpSpPr>
        <p:sp>
          <p:nvSpPr>
            <p:cNvPr id="13" name="AutoShape 8"/>
            <p:cNvSpPr>
              <a:spLocks noChangeAspect="1" noChangeArrowheads="1" noTextEdit="1"/>
            </p:cNvSpPr>
            <p:nvPr/>
          </p:nvSpPr>
          <p:spPr bwMode="auto">
            <a:xfrm>
              <a:off x="876" y="988"/>
              <a:ext cx="2675" cy="2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2515" y="1128"/>
              <a:ext cx="1040" cy="5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Oval 16"/>
            <p:cNvSpPr>
              <a:spLocks noChangeArrowheads="1"/>
            </p:cNvSpPr>
            <p:nvPr/>
          </p:nvSpPr>
          <p:spPr bwMode="auto">
            <a:xfrm>
              <a:off x="2913" y="1914"/>
              <a:ext cx="231" cy="2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2541" y="1761"/>
              <a:ext cx="984" cy="1901"/>
            </a:xfrm>
            <a:custGeom>
              <a:avLst/>
              <a:gdLst>
                <a:gd name="T0" fmla="*/ 625 w 984"/>
                <a:gd name="T1" fmla="*/ 428 h 1901"/>
                <a:gd name="T2" fmla="*/ 359 w 984"/>
                <a:gd name="T3" fmla="*/ 428 h 1901"/>
                <a:gd name="T4" fmla="*/ 83 w 984"/>
                <a:gd name="T5" fmla="*/ 0 h 1901"/>
                <a:gd name="T6" fmla="*/ 0 w 984"/>
                <a:gd name="T7" fmla="*/ 53 h 1901"/>
                <a:gd name="T8" fmla="*/ 284 w 984"/>
                <a:gd name="T9" fmla="*/ 581 h 1901"/>
                <a:gd name="T10" fmla="*/ 284 w 984"/>
                <a:gd name="T11" fmla="*/ 1901 h 1901"/>
                <a:gd name="T12" fmla="*/ 402 w 984"/>
                <a:gd name="T13" fmla="*/ 1901 h 1901"/>
                <a:gd name="T14" fmla="*/ 490 w 984"/>
                <a:gd name="T15" fmla="*/ 1293 h 1901"/>
                <a:gd name="T16" fmla="*/ 568 w 984"/>
                <a:gd name="T17" fmla="*/ 1901 h 1901"/>
                <a:gd name="T18" fmla="*/ 686 w 984"/>
                <a:gd name="T19" fmla="*/ 1901 h 1901"/>
                <a:gd name="T20" fmla="*/ 699 w 984"/>
                <a:gd name="T21" fmla="*/ 581 h 1901"/>
                <a:gd name="T22" fmla="*/ 984 w 984"/>
                <a:gd name="T23" fmla="*/ 53 h 1901"/>
                <a:gd name="T24" fmla="*/ 901 w 984"/>
                <a:gd name="T25" fmla="*/ 0 h 1901"/>
                <a:gd name="T26" fmla="*/ 625 w 984"/>
                <a:gd name="T27" fmla="*/ 428 h 1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4" h="1901">
                  <a:moveTo>
                    <a:pt x="625" y="428"/>
                  </a:moveTo>
                  <a:lnTo>
                    <a:pt x="359" y="428"/>
                  </a:lnTo>
                  <a:lnTo>
                    <a:pt x="83" y="0"/>
                  </a:lnTo>
                  <a:lnTo>
                    <a:pt x="0" y="53"/>
                  </a:lnTo>
                  <a:lnTo>
                    <a:pt x="284" y="581"/>
                  </a:lnTo>
                  <a:lnTo>
                    <a:pt x="284" y="1901"/>
                  </a:lnTo>
                  <a:lnTo>
                    <a:pt x="402" y="1901"/>
                  </a:lnTo>
                  <a:lnTo>
                    <a:pt x="490" y="1293"/>
                  </a:lnTo>
                  <a:lnTo>
                    <a:pt x="568" y="1901"/>
                  </a:lnTo>
                  <a:lnTo>
                    <a:pt x="686" y="1901"/>
                  </a:lnTo>
                  <a:lnTo>
                    <a:pt x="699" y="581"/>
                  </a:lnTo>
                  <a:lnTo>
                    <a:pt x="984" y="53"/>
                  </a:lnTo>
                  <a:lnTo>
                    <a:pt x="901" y="0"/>
                  </a:lnTo>
                  <a:lnTo>
                    <a:pt x="625" y="4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Group 9"/>
          <p:cNvGrpSpPr>
            <a:grpSpLocks noChangeAspect="1"/>
          </p:cNvGrpSpPr>
          <p:nvPr/>
        </p:nvGrpSpPr>
        <p:grpSpPr bwMode="auto">
          <a:xfrm>
            <a:off x="4736526" y="1868960"/>
            <a:ext cx="2731960" cy="2726861"/>
            <a:chOff x="876" y="988"/>
            <a:chExt cx="2679" cy="2674"/>
          </a:xfrm>
        </p:grpSpPr>
        <p:sp>
          <p:nvSpPr>
            <p:cNvPr id="18" name="AutoShape 8"/>
            <p:cNvSpPr>
              <a:spLocks noChangeAspect="1" noChangeArrowheads="1" noTextEdit="1"/>
            </p:cNvSpPr>
            <p:nvPr/>
          </p:nvSpPr>
          <p:spPr bwMode="auto">
            <a:xfrm>
              <a:off x="876" y="988"/>
              <a:ext cx="2675" cy="2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14"/>
            <p:cNvSpPr>
              <a:spLocks noChangeArrowheads="1"/>
            </p:cNvSpPr>
            <p:nvPr/>
          </p:nvSpPr>
          <p:spPr bwMode="auto">
            <a:xfrm>
              <a:off x="2515" y="1128"/>
              <a:ext cx="1040" cy="5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16"/>
            <p:cNvSpPr>
              <a:spLocks noChangeArrowheads="1"/>
            </p:cNvSpPr>
            <p:nvPr/>
          </p:nvSpPr>
          <p:spPr bwMode="auto">
            <a:xfrm>
              <a:off x="2913" y="1914"/>
              <a:ext cx="231" cy="2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2541" y="1761"/>
              <a:ext cx="984" cy="1901"/>
            </a:xfrm>
            <a:custGeom>
              <a:avLst/>
              <a:gdLst>
                <a:gd name="T0" fmla="*/ 625 w 984"/>
                <a:gd name="T1" fmla="*/ 428 h 1901"/>
                <a:gd name="T2" fmla="*/ 359 w 984"/>
                <a:gd name="T3" fmla="*/ 428 h 1901"/>
                <a:gd name="T4" fmla="*/ 83 w 984"/>
                <a:gd name="T5" fmla="*/ 0 h 1901"/>
                <a:gd name="T6" fmla="*/ 0 w 984"/>
                <a:gd name="T7" fmla="*/ 53 h 1901"/>
                <a:gd name="T8" fmla="*/ 284 w 984"/>
                <a:gd name="T9" fmla="*/ 581 h 1901"/>
                <a:gd name="T10" fmla="*/ 284 w 984"/>
                <a:gd name="T11" fmla="*/ 1901 h 1901"/>
                <a:gd name="T12" fmla="*/ 402 w 984"/>
                <a:gd name="T13" fmla="*/ 1901 h 1901"/>
                <a:gd name="T14" fmla="*/ 490 w 984"/>
                <a:gd name="T15" fmla="*/ 1293 h 1901"/>
                <a:gd name="T16" fmla="*/ 568 w 984"/>
                <a:gd name="T17" fmla="*/ 1901 h 1901"/>
                <a:gd name="T18" fmla="*/ 686 w 984"/>
                <a:gd name="T19" fmla="*/ 1901 h 1901"/>
                <a:gd name="T20" fmla="*/ 699 w 984"/>
                <a:gd name="T21" fmla="*/ 581 h 1901"/>
                <a:gd name="T22" fmla="*/ 984 w 984"/>
                <a:gd name="T23" fmla="*/ 53 h 1901"/>
                <a:gd name="T24" fmla="*/ 901 w 984"/>
                <a:gd name="T25" fmla="*/ 0 h 1901"/>
                <a:gd name="T26" fmla="*/ 625 w 984"/>
                <a:gd name="T27" fmla="*/ 428 h 1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4" h="1901">
                  <a:moveTo>
                    <a:pt x="625" y="428"/>
                  </a:moveTo>
                  <a:lnTo>
                    <a:pt x="359" y="428"/>
                  </a:lnTo>
                  <a:lnTo>
                    <a:pt x="83" y="0"/>
                  </a:lnTo>
                  <a:lnTo>
                    <a:pt x="0" y="53"/>
                  </a:lnTo>
                  <a:lnTo>
                    <a:pt x="284" y="581"/>
                  </a:lnTo>
                  <a:lnTo>
                    <a:pt x="284" y="1901"/>
                  </a:lnTo>
                  <a:lnTo>
                    <a:pt x="402" y="1901"/>
                  </a:lnTo>
                  <a:lnTo>
                    <a:pt x="490" y="1293"/>
                  </a:lnTo>
                  <a:lnTo>
                    <a:pt x="568" y="1901"/>
                  </a:lnTo>
                  <a:lnTo>
                    <a:pt x="686" y="1901"/>
                  </a:lnTo>
                  <a:lnTo>
                    <a:pt x="699" y="581"/>
                  </a:lnTo>
                  <a:lnTo>
                    <a:pt x="984" y="53"/>
                  </a:lnTo>
                  <a:lnTo>
                    <a:pt x="901" y="0"/>
                  </a:lnTo>
                  <a:lnTo>
                    <a:pt x="625" y="4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" name="AutoShape 8"/>
          <p:cNvSpPr>
            <a:spLocks noChangeAspect="1" noChangeArrowheads="1" noTextEdit="1"/>
          </p:cNvSpPr>
          <p:nvPr/>
        </p:nvSpPr>
        <p:spPr bwMode="auto">
          <a:xfrm>
            <a:off x="7952119" y="1921107"/>
            <a:ext cx="2727881" cy="2726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14"/>
          <p:cNvSpPr>
            <a:spLocks noChangeArrowheads="1"/>
          </p:cNvSpPr>
          <p:nvPr/>
        </p:nvSpPr>
        <p:spPr bwMode="auto">
          <a:xfrm rot="1614063">
            <a:off x="10558249" y="2451494"/>
            <a:ext cx="1060559" cy="5873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4" name="Group 4"/>
          <p:cNvGrpSpPr>
            <a:grpSpLocks noChangeAspect="1"/>
          </p:cNvGrpSpPr>
          <p:nvPr/>
        </p:nvGrpSpPr>
        <p:grpSpPr bwMode="auto">
          <a:xfrm>
            <a:off x="8420100" y="2355071"/>
            <a:ext cx="1253694" cy="1339506"/>
            <a:chOff x="6" y="-8"/>
            <a:chExt cx="1797" cy="1920"/>
          </a:xfrm>
        </p:grpSpPr>
        <p:sp>
          <p:nvSpPr>
            <p:cNvPr id="36" name="Freeform 5"/>
            <p:cNvSpPr>
              <a:spLocks/>
            </p:cNvSpPr>
            <p:nvPr/>
          </p:nvSpPr>
          <p:spPr bwMode="auto">
            <a:xfrm>
              <a:off x="234" y="198"/>
              <a:ext cx="482" cy="483"/>
            </a:xfrm>
            <a:custGeom>
              <a:avLst/>
              <a:gdLst>
                <a:gd name="T0" fmla="*/ 18 w 204"/>
                <a:gd name="T1" fmla="*/ 135 h 204"/>
                <a:gd name="T2" fmla="*/ 136 w 204"/>
                <a:gd name="T3" fmla="*/ 185 h 204"/>
                <a:gd name="T4" fmla="*/ 185 w 204"/>
                <a:gd name="T5" fmla="*/ 68 h 204"/>
                <a:gd name="T6" fmla="*/ 68 w 204"/>
                <a:gd name="T7" fmla="*/ 18 h 204"/>
                <a:gd name="T8" fmla="*/ 18 w 204"/>
                <a:gd name="T9" fmla="*/ 135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204">
                  <a:moveTo>
                    <a:pt x="18" y="135"/>
                  </a:moveTo>
                  <a:cubicBezTo>
                    <a:pt x="37" y="181"/>
                    <a:pt x="90" y="204"/>
                    <a:pt x="136" y="185"/>
                  </a:cubicBezTo>
                  <a:cubicBezTo>
                    <a:pt x="182" y="166"/>
                    <a:pt x="204" y="114"/>
                    <a:pt x="185" y="68"/>
                  </a:cubicBezTo>
                  <a:cubicBezTo>
                    <a:pt x="167" y="22"/>
                    <a:pt x="114" y="0"/>
                    <a:pt x="68" y="18"/>
                  </a:cubicBezTo>
                  <a:cubicBezTo>
                    <a:pt x="22" y="37"/>
                    <a:pt x="0" y="89"/>
                    <a:pt x="18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6"/>
            <p:cNvSpPr>
              <a:spLocks/>
            </p:cNvSpPr>
            <p:nvPr/>
          </p:nvSpPr>
          <p:spPr bwMode="auto">
            <a:xfrm>
              <a:off x="6" y="-8"/>
              <a:ext cx="1797" cy="1920"/>
            </a:xfrm>
            <a:custGeom>
              <a:avLst/>
              <a:gdLst>
                <a:gd name="T0" fmla="*/ 238 w 759"/>
                <a:gd name="T1" fmla="*/ 811 h 811"/>
                <a:gd name="T2" fmla="*/ 357 w 759"/>
                <a:gd name="T3" fmla="*/ 790 h 811"/>
                <a:gd name="T4" fmla="*/ 417 w 759"/>
                <a:gd name="T5" fmla="*/ 770 h 811"/>
                <a:gd name="T6" fmla="*/ 444 w 759"/>
                <a:gd name="T7" fmla="*/ 708 h 811"/>
                <a:gd name="T8" fmla="*/ 381 w 759"/>
                <a:gd name="T9" fmla="*/ 681 h 811"/>
                <a:gd name="T10" fmla="*/ 381 w 759"/>
                <a:gd name="T11" fmla="*/ 681 h 811"/>
                <a:gd name="T12" fmla="*/ 324 w 759"/>
                <a:gd name="T13" fmla="*/ 700 h 811"/>
                <a:gd name="T14" fmla="*/ 238 w 759"/>
                <a:gd name="T15" fmla="*/ 715 h 811"/>
                <a:gd name="T16" fmla="*/ 221 w 759"/>
                <a:gd name="T17" fmla="*/ 713 h 811"/>
                <a:gd name="T18" fmla="*/ 220 w 759"/>
                <a:gd name="T19" fmla="*/ 713 h 811"/>
                <a:gd name="T20" fmla="*/ 216 w 759"/>
                <a:gd name="T21" fmla="*/ 701 h 811"/>
                <a:gd name="T22" fmla="*/ 214 w 759"/>
                <a:gd name="T23" fmla="*/ 670 h 811"/>
                <a:gd name="T24" fmla="*/ 215 w 759"/>
                <a:gd name="T25" fmla="*/ 646 h 811"/>
                <a:gd name="T26" fmla="*/ 304 w 759"/>
                <a:gd name="T27" fmla="*/ 621 h 811"/>
                <a:gd name="T28" fmla="*/ 323 w 759"/>
                <a:gd name="T29" fmla="*/ 617 h 811"/>
                <a:gd name="T30" fmla="*/ 329 w 759"/>
                <a:gd name="T31" fmla="*/ 615 h 811"/>
                <a:gd name="T32" fmla="*/ 346 w 759"/>
                <a:gd name="T33" fmla="*/ 612 h 811"/>
                <a:gd name="T34" fmla="*/ 596 w 759"/>
                <a:gd name="T35" fmla="*/ 581 h 811"/>
                <a:gd name="T36" fmla="*/ 699 w 759"/>
                <a:gd name="T37" fmla="*/ 590 h 811"/>
                <a:gd name="T38" fmla="*/ 754 w 759"/>
                <a:gd name="T39" fmla="*/ 550 h 811"/>
                <a:gd name="T40" fmla="*/ 715 w 759"/>
                <a:gd name="T41" fmla="*/ 495 h 811"/>
                <a:gd name="T42" fmla="*/ 596 w 759"/>
                <a:gd name="T43" fmla="*/ 485 h 811"/>
                <a:gd name="T44" fmla="*/ 333 w 759"/>
                <a:gd name="T45" fmla="*/ 516 h 811"/>
                <a:gd name="T46" fmla="*/ 307 w 759"/>
                <a:gd name="T47" fmla="*/ 388 h 811"/>
                <a:gd name="T48" fmla="*/ 499 w 759"/>
                <a:gd name="T49" fmla="*/ 465 h 811"/>
                <a:gd name="T50" fmla="*/ 507 w 759"/>
                <a:gd name="T51" fmla="*/ 466 h 811"/>
                <a:gd name="T52" fmla="*/ 538 w 759"/>
                <a:gd name="T53" fmla="*/ 442 h 811"/>
                <a:gd name="T54" fmla="*/ 516 w 759"/>
                <a:gd name="T55" fmla="*/ 403 h 811"/>
                <a:gd name="T56" fmla="*/ 346 w 759"/>
                <a:gd name="T57" fmla="*/ 337 h 811"/>
                <a:gd name="T58" fmla="*/ 303 w 759"/>
                <a:gd name="T59" fmla="*/ 311 h 811"/>
                <a:gd name="T60" fmla="*/ 292 w 759"/>
                <a:gd name="T61" fmla="*/ 304 h 811"/>
                <a:gd name="T62" fmla="*/ 289 w 759"/>
                <a:gd name="T63" fmla="*/ 302 h 811"/>
                <a:gd name="T64" fmla="*/ 289 w 759"/>
                <a:gd name="T65" fmla="*/ 302 h 811"/>
                <a:gd name="T66" fmla="*/ 289 w 759"/>
                <a:gd name="T67" fmla="*/ 302 h 811"/>
                <a:gd name="T68" fmla="*/ 283 w 759"/>
                <a:gd name="T69" fmla="*/ 298 h 811"/>
                <a:gd name="T70" fmla="*/ 254 w 759"/>
                <a:gd name="T71" fmla="*/ 289 h 811"/>
                <a:gd name="T72" fmla="*/ 114 w 759"/>
                <a:gd name="T73" fmla="*/ 318 h 811"/>
                <a:gd name="T74" fmla="*/ 78 w 759"/>
                <a:gd name="T75" fmla="*/ 278 h 811"/>
                <a:gd name="T76" fmla="*/ 64 w 759"/>
                <a:gd name="T77" fmla="*/ 222 h 811"/>
                <a:gd name="T78" fmla="*/ 101 w 759"/>
                <a:gd name="T79" fmla="*/ 109 h 811"/>
                <a:gd name="T80" fmla="*/ 128 w 759"/>
                <a:gd name="T81" fmla="*/ 71 h 811"/>
                <a:gd name="T82" fmla="*/ 136 w 759"/>
                <a:gd name="T83" fmla="*/ 60 h 811"/>
                <a:gd name="T84" fmla="*/ 138 w 759"/>
                <a:gd name="T85" fmla="*/ 58 h 811"/>
                <a:gd name="T86" fmla="*/ 139 w 759"/>
                <a:gd name="T87" fmla="*/ 57 h 811"/>
                <a:gd name="T88" fmla="*/ 139 w 759"/>
                <a:gd name="T89" fmla="*/ 57 h 811"/>
                <a:gd name="T90" fmla="*/ 137 w 759"/>
                <a:gd name="T91" fmla="*/ 12 h 811"/>
                <a:gd name="T92" fmla="*/ 92 w 759"/>
                <a:gd name="T93" fmla="*/ 14 h 811"/>
                <a:gd name="T94" fmla="*/ 92 w 759"/>
                <a:gd name="T95" fmla="*/ 14 h 811"/>
                <a:gd name="T96" fmla="*/ 46 w 759"/>
                <a:gd name="T97" fmla="*/ 76 h 811"/>
                <a:gd name="T98" fmla="*/ 0 w 759"/>
                <a:gd name="T99" fmla="*/ 222 h 811"/>
                <a:gd name="T100" fmla="*/ 22 w 759"/>
                <a:gd name="T101" fmla="*/ 309 h 811"/>
                <a:gd name="T102" fmla="*/ 83 w 759"/>
                <a:gd name="T103" fmla="*/ 375 h 811"/>
                <a:gd name="T104" fmla="*/ 126 w 759"/>
                <a:gd name="T105" fmla="*/ 584 h 811"/>
                <a:gd name="T106" fmla="*/ 118 w 759"/>
                <a:gd name="T107" fmla="*/ 670 h 811"/>
                <a:gd name="T108" fmla="*/ 124 w 759"/>
                <a:gd name="T109" fmla="*/ 726 h 811"/>
                <a:gd name="T110" fmla="*/ 152 w 759"/>
                <a:gd name="T111" fmla="*/ 782 h 811"/>
                <a:gd name="T112" fmla="*/ 195 w 759"/>
                <a:gd name="T113" fmla="*/ 806 h 811"/>
                <a:gd name="T114" fmla="*/ 238 w 759"/>
                <a:gd name="T115" fmla="*/ 811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59" h="811">
                  <a:moveTo>
                    <a:pt x="238" y="811"/>
                  </a:moveTo>
                  <a:cubicBezTo>
                    <a:pt x="280" y="811"/>
                    <a:pt x="322" y="800"/>
                    <a:pt x="357" y="790"/>
                  </a:cubicBezTo>
                  <a:cubicBezTo>
                    <a:pt x="391" y="780"/>
                    <a:pt x="416" y="771"/>
                    <a:pt x="417" y="770"/>
                  </a:cubicBezTo>
                  <a:cubicBezTo>
                    <a:pt x="441" y="761"/>
                    <a:pt x="453" y="733"/>
                    <a:pt x="444" y="708"/>
                  </a:cubicBezTo>
                  <a:cubicBezTo>
                    <a:pt x="434" y="683"/>
                    <a:pt x="406" y="671"/>
                    <a:pt x="381" y="681"/>
                  </a:cubicBezTo>
                  <a:cubicBezTo>
                    <a:pt x="381" y="681"/>
                    <a:pt x="381" y="681"/>
                    <a:pt x="381" y="681"/>
                  </a:cubicBezTo>
                  <a:cubicBezTo>
                    <a:pt x="376" y="683"/>
                    <a:pt x="353" y="692"/>
                    <a:pt x="324" y="700"/>
                  </a:cubicBezTo>
                  <a:cubicBezTo>
                    <a:pt x="295" y="708"/>
                    <a:pt x="260" y="715"/>
                    <a:pt x="238" y="715"/>
                  </a:cubicBezTo>
                  <a:cubicBezTo>
                    <a:pt x="230" y="715"/>
                    <a:pt x="224" y="714"/>
                    <a:pt x="221" y="713"/>
                  </a:cubicBezTo>
                  <a:cubicBezTo>
                    <a:pt x="221" y="713"/>
                    <a:pt x="221" y="713"/>
                    <a:pt x="220" y="713"/>
                  </a:cubicBezTo>
                  <a:cubicBezTo>
                    <a:pt x="219" y="711"/>
                    <a:pt x="218" y="707"/>
                    <a:pt x="216" y="701"/>
                  </a:cubicBezTo>
                  <a:cubicBezTo>
                    <a:pt x="215" y="693"/>
                    <a:pt x="214" y="682"/>
                    <a:pt x="214" y="670"/>
                  </a:cubicBezTo>
                  <a:cubicBezTo>
                    <a:pt x="214" y="662"/>
                    <a:pt x="214" y="654"/>
                    <a:pt x="215" y="646"/>
                  </a:cubicBezTo>
                  <a:cubicBezTo>
                    <a:pt x="228" y="642"/>
                    <a:pt x="260" y="632"/>
                    <a:pt x="304" y="621"/>
                  </a:cubicBezTo>
                  <a:cubicBezTo>
                    <a:pt x="323" y="617"/>
                    <a:pt x="323" y="617"/>
                    <a:pt x="323" y="617"/>
                  </a:cubicBezTo>
                  <a:cubicBezTo>
                    <a:pt x="325" y="617"/>
                    <a:pt x="327" y="616"/>
                    <a:pt x="329" y="615"/>
                  </a:cubicBezTo>
                  <a:cubicBezTo>
                    <a:pt x="335" y="614"/>
                    <a:pt x="340" y="613"/>
                    <a:pt x="346" y="612"/>
                  </a:cubicBezTo>
                  <a:cubicBezTo>
                    <a:pt x="418" y="596"/>
                    <a:pt x="510" y="581"/>
                    <a:pt x="596" y="581"/>
                  </a:cubicBezTo>
                  <a:cubicBezTo>
                    <a:pt x="632" y="581"/>
                    <a:pt x="667" y="584"/>
                    <a:pt x="699" y="590"/>
                  </a:cubicBezTo>
                  <a:cubicBezTo>
                    <a:pt x="725" y="594"/>
                    <a:pt x="750" y="577"/>
                    <a:pt x="754" y="550"/>
                  </a:cubicBezTo>
                  <a:cubicBezTo>
                    <a:pt x="759" y="524"/>
                    <a:pt x="741" y="499"/>
                    <a:pt x="715" y="495"/>
                  </a:cubicBezTo>
                  <a:cubicBezTo>
                    <a:pt x="676" y="488"/>
                    <a:pt x="636" y="485"/>
                    <a:pt x="596" y="485"/>
                  </a:cubicBezTo>
                  <a:cubicBezTo>
                    <a:pt x="502" y="486"/>
                    <a:pt x="408" y="500"/>
                    <a:pt x="333" y="516"/>
                  </a:cubicBezTo>
                  <a:cubicBezTo>
                    <a:pt x="307" y="388"/>
                    <a:pt x="307" y="388"/>
                    <a:pt x="307" y="388"/>
                  </a:cubicBezTo>
                  <a:cubicBezTo>
                    <a:pt x="349" y="412"/>
                    <a:pt x="414" y="442"/>
                    <a:pt x="499" y="465"/>
                  </a:cubicBezTo>
                  <a:cubicBezTo>
                    <a:pt x="502" y="466"/>
                    <a:pt x="505" y="466"/>
                    <a:pt x="507" y="466"/>
                  </a:cubicBezTo>
                  <a:cubicBezTo>
                    <a:pt x="521" y="466"/>
                    <a:pt x="534" y="457"/>
                    <a:pt x="538" y="442"/>
                  </a:cubicBezTo>
                  <a:cubicBezTo>
                    <a:pt x="543" y="425"/>
                    <a:pt x="533" y="408"/>
                    <a:pt x="516" y="403"/>
                  </a:cubicBezTo>
                  <a:cubicBezTo>
                    <a:pt x="442" y="384"/>
                    <a:pt x="385" y="358"/>
                    <a:pt x="346" y="337"/>
                  </a:cubicBezTo>
                  <a:cubicBezTo>
                    <a:pt x="327" y="327"/>
                    <a:pt x="312" y="318"/>
                    <a:pt x="303" y="311"/>
                  </a:cubicBezTo>
                  <a:cubicBezTo>
                    <a:pt x="298" y="308"/>
                    <a:pt x="294" y="305"/>
                    <a:pt x="292" y="304"/>
                  </a:cubicBezTo>
                  <a:cubicBezTo>
                    <a:pt x="291" y="303"/>
                    <a:pt x="290" y="302"/>
                    <a:pt x="289" y="302"/>
                  </a:cubicBezTo>
                  <a:cubicBezTo>
                    <a:pt x="289" y="302"/>
                    <a:pt x="289" y="302"/>
                    <a:pt x="289" y="302"/>
                  </a:cubicBezTo>
                  <a:cubicBezTo>
                    <a:pt x="289" y="302"/>
                    <a:pt x="289" y="302"/>
                    <a:pt x="289" y="302"/>
                  </a:cubicBezTo>
                  <a:cubicBezTo>
                    <a:pt x="287" y="300"/>
                    <a:pt x="285" y="299"/>
                    <a:pt x="283" y="298"/>
                  </a:cubicBezTo>
                  <a:cubicBezTo>
                    <a:pt x="276" y="291"/>
                    <a:pt x="265" y="287"/>
                    <a:pt x="254" y="289"/>
                  </a:cubicBezTo>
                  <a:cubicBezTo>
                    <a:pt x="114" y="318"/>
                    <a:pt x="114" y="318"/>
                    <a:pt x="114" y="318"/>
                  </a:cubicBezTo>
                  <a:cubicBezTo>
                    <a:pt x="97" y="305"/>
                    <a:pt x="86" y="291"/>
                    <a:pt x="78" y="278"/>
                  </a:cubicBezTo>
                  <a:cubicBezTo>
                    <a:pt x="68" y="259"/>
                    <a:pt x="64" y="241"/>
                    <a:pt x="64" y="222"/>
                  </a:cubicBezTo>
                  <a:cubicBezTo>
                    <a:pt x="64" y="183"/>
                    <a:pt x="82" y="141"/>
                    <a:pt x="101" y="109"/>
                  </a:cubicBezTo>
                  <a:cubicBezTo>
                    <a:pt x="111" y="93"/>
                    <a:pt x="120" y="80"/>
                    <a:pt x="128" y="71"/>
                  </a:cubicBezTo>
                  <a:cubicBezTo>
                    <a:pt x="131" y="66"/>
                    <a:pt x="134" y="63"/>
                    <a:pt x="136" y="60"/>
                  </a:cubicBezTo>
                  <a:cubicBezTo>
                    <a:pt x="137" y="59"/>
                    <a:pt x="138" y="58"/>
                    <a:pt x="138" y="58"/>
                  </a:cubicBezTo>
                  <a:cubicBezTo>
                    <a:pt x="139" y="57"/>
                    <a:pt x="139" y="57"/>
                    <a:pt x="139" y="57"/>
                  </a:cubicBezTo>
                  <a:cubicBezTo>
                    <a:pt x="139" y="57"/>
                    <a:pt x="139" y="57"/>
                    <a:pt x="139" y="57"/>
                  </a:cubicBezTo>
                  <a:cubicBezTo>
                    <a:pt x="151" y="44"/>
                    <a:pt x="150" y="24"/>
                    <a:pt x="137" y="12"/>
                  </a:cubicBezTo>
                  <a:cubicBezTo>
                    <a:pt x="124" y="0"/>
                    <a:pt x="104" y="1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1" y="15"/>
                    <a:pt x="69" y="39"/>
                    <a:pt x="46" y="76"/>
                  </a:cubicBezTo>
                  <a:cubicBezTo>
                    <a:pt x="24" y="113"/>
                    <a:pt x="0" y="164"/>
                    <a:pt x="0" y="222"/>
                  </a:cubicBezTo>
                  <a:cubicBezTo>
                    <a:pt x="0" y="250"/>
                    <a:pt x="6" y="280"/>
                    <a:pt x="22" y="309"/>
                  </a:cubicBezTo>
                  <a:cubicBezTo>
                    <a:pt x="36" y="333"/>
                    <a:pt x="56" y="355"/>
                    <a:pt x="83" y="375"/>
                  </a:cubicBezTo>
                  <a:cubicBezTo>
                    <a:pt x="126" y="584"/>
                    <a:pt x="126" y="584"/>
                    <a:pt x="126" y="584"/>
                  </a:cubicBezTo>
                  <a:cubicBezTo>
                    <a:pt x="122" y="607"/>
                    <a:pt x="118" y="638"/>
                    <a:pt x="118" y="670"/>
                  </a:cubicBezTo>
                  <a:cubicBezTo>
                    <a:pt x="118" y="688"/>
                    <a:pt x="119" y="707"/>
                    <a:pt x="124" y="726"/>
                  </a:cubicBezTo>
                  <a:cubicBezTo>
                    <a:pt x="128" y="745"/>
                    <a:pt x="136" y="764"/>
                    <a:pt x="152" y="782"/>
                  </a:cubicBezTo>
                  <a:cubicBezTo>
                    <a:pt x="166" y="795"/>
                    <a:pt x="181" y="802"/>
                    <a:pt x="195" y="806"/>
                  </a:cubicBezTo>
                  <a:cubicBezTo>
                    <a:pt x="210" y="810"/>
                    <a:pt x="224" y="811"/>
                    <a:pt x="238" y="8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Group 11"/>
          <p:cNvGrpSpPr>
            <a:grpSpLocks noChangeAspect="1"/>
          </p:cNvGrpSpPr>
          <p:nvPr/>
        </p:nvGrpSpPr>
        <p:grpSpPr bwMode="auto">
          <a:xfrm>
            <a:off x="9652315" y="2954712"/>
            <a:ext cx="1625094" cy="1636061"/>
            <a:chOff x="3567" y="1661"/>
            <a:chExt cx="1778" cy="1790"/>
          </a:xfrm>
        </p:grpSpPr>
        <p:sp>
          <p:nvSpPr>
            <p:cNvPr id="46" name="Freeform 15"/>
            <p:cNvSpPr>
              <a:spLocks/>
            </p:cNvSpPr>
            <p:nvPr/>
          </p:nvSpPr>
          <p:spPr bwMode="auto">
            <a:xfrm>
              <a:off x="4642" y="1968"/>
              <a:ext cx="296" cy="299"/>
            </a:xfrm>
            <a:custGeom>
              <a:avLst/>
              <a:gdLst>
                <a:gd name="T0" fmla="*/ 64 w 125"/>
                <a:gd name="T1" fmla="*/ 125 h 126"/>
                <a:gd name="T2" fmla="*/ 124 w 125"/>
                <a:gd name="T3" fmla="*/ 61 h 126"/>
                <a:gd name="T4" fmla="*/ 61 w 125"/>
                <a:gd name="T5" fmla="*/ 1 h 126"/>
                <a:gd name="T6" fmla="*/ 1 w 125"/>
                <a:gd name="T7" fmla="*/ 65 h 126"/>
                <a:gd name="T8" fmla="*/ 64 w 125"/>
                <a:gd name="T9" fmla="*/ 12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64" y="125"/>
                  </a:moveTo>
                  <a:cubicBezTo>
                    <a:pt x="98" y="124"/>
                    <a:pt x="125" y="95"/>
                    <a:pt x="124" y="61"/>
                  </a:cubicBezTo>
                  <a:cubicBezTo>
                    <a:pt x="123" y="27"/>
                    <a:pt x="95" y="0"/>
                    <a:pt x="61" y="1"/>
                  </a:cubicBezTo>
                  <a:cubicBezTo>
                    <a:pt x="27" y="2"/>
                    <a:pt x="0" y="30"/>
                    <a:pt x="1" y="65"/>
                  </a:cubicBezTo>
                  <a:cubicBezTo>
                    <a:pt x="1" y="99"/>
                    <a:pt x="30" y="126"/>
                    <a:pt x="64" y="1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6"/>
            <p:cNvSpPr>
              <a:spLocks/>
            </p:cNvSpPr>
            <p:nvPr/>
          </p:nvSpPr>
          <p:spPr bwMode="auto">
            <a:xfrm>
              <a:off x="3567" y="2148"/>
              <a:ext cx="1778" cy="1303"/>
            </a:xfrm>
            <a:custGeom>
              <a:avLst/>
              <a:gdLst>
                <a:gd name="T0" fmla="*/ 716 w 751"/>
                <a:gd name="T1" fmla="*/ 19 h 550"/>
                <a:gd name="T2" fmla="*/ 621 w 751"/>
                <a:gd name="T3" fmla="*/ 122 h 550"/>
                <a:gd name="T4" fmla="*/ 347 w 751"/>
                <a:gd name="T5" fmla="*/ 13 h 550"/>
                <a:gd name="T6" fmla="*/ 261 w 751"/>
                <a:gd name="T7" fmla="*/ 36 h 550"/>
                <a:gd name="T8" fmla="*/ 169 w 751"/>
                <a:gd name="T9" fmla="*/ 142 h 550"/>
                <a:gd name="T10" fmla="*/ 201 w 751"/>
                <a:gd name="T11" fmla="*/ 169 h 550"/>
                <a:gd name="T12" fmla="*/ 308 w 751"/>
                <a:gd name="T13" fmla="*/ 78 h 550"/>
                <a:gd name="T14" fmla="*/ 379 w 751"/>
                <a:gd name="T15" fmla="*/ 110 h 550"/>
                <a:gd name="T16" fmla="*/ 278 w 751"/>
                <a:gd name="T17" fmla="*/ 271 h 550"/>
                <a:gd name="T18" fmla="*/ 142 w 751"/>
                <a:gd name="T19" fmla="*/ 266 h 550"/>
                <a:gd name="T20" fmla="*/ 57 w 751"/>
                <a:gd name="T21" fmla="*/ 325 h 550"/>
                <a:gd name="T22" fmla="*/ 0 w 751"/>
                <a:gd name="T23" fmla="*/ 422 h 550"/>
                <a:gd name="T24" fmla="*/ 38 w 751"/>
                <a:gd name="T25" fmla="*/ 447 h 550"/>
                <a:gd name="T26" fmla="*/ 133 w 751"/>
                <a:gd name="T27" fmla="*/ 344 h 550"/>
                <a:gd name="T28" fmla="*/ 309 w 751"/>
                <a:gd name="T29" fmla="*/ 367 h 550"/>
                <a:gd name="T30" fmla="*/ 326 w 751"/>
                <a:gd name="T31" fmla="*/ 502 h 550"/>
                <a:gd name="T32" fmla="*/ 410 w 751"/>
                <a:gd name="T33" fmla="*/ 549 h 550"/>
                <a:gd name="T34" fmla="*/ 553 w 751"/>
                <a:gd name="T35" fmla="*/ 546 h 550"/>
                <a:gd name="T36" fmla="*/ 557 w 751"/>
                <a:gd name="T37" fmla="*/ 492 h 550"/>
                <a:gd name="T38" fmla="*/ 412 w 751"/>
                <a:gd name="T39" fmla="*/ 480 h 550"/>
                <a:gd name="T40" fmla="*/ 418 w 751"/>
                <a:gd name="T41" fmla="*/ 368 h 550"/>
                <a:gd name="T42" fmla="*/ 517 w 751"/>
                <a:gd name="T43" fmla="*/ 164 h 550"/>
                <a:gd name="T44" fmla="*/ 591 w 751"/>
                <a:gd name="T45" fmla="*/ 191 h 550"/>
                <a:gd name="T46" fmla="*/ 673 w 751"/>
                <a:gd name="T47" fmla="*/ 158 h 550"/>
                <a:gd name="T48" fmla="*/ 751 w 751"/>
                <a:gd name="T49" fmla="*/ 41 h 550"/>
                <a:gd name="T50" fmla="*/ 716 w 751"/>
                <a:gd name="T51" fmla="*/ 1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1" h="550">
                  <a:moveTo>
                    <a:pt x="716" y="19"/>
                  </a:moveTo>
                  <a:cubicBezTo>
                    <a:pt x="621" y="122"/>
                    <a:pt x="621" y="122"/>
                    <a:pt x="621" y="122"/>
                  </a:cubicBezTo>
                  <a:cubicBezTo>
                    <a:pt x="347" y="13"/>
                    <a:pt x="347" y="13"/>
                    <a:pt x="347" y="13"/>
                  </a:cubicBezTo>
                  <a:cubicBezTo>
                    <a:pt x="310" y="0"/>
                    <a:pt x="280" y="12"/>
                    <a:pt x="261" y="36"/>
                  </a:cubicBezTo>
                  <a:cubicBezTo>
                    <a:pt x="241" y="60"/>
                    <a:pt x="169" y="142"/>
                    <a:pt x="169" y="142"/>
                  </a:cubicBezTo>
                  <a:cubicBezTo>
                    <a:pt x="201" y="169"/>
                    <a:pt x="201" y="169"/>
                    <a:pt x="201" y="169"/>
                  </a:cubicBezTo>
                  <a:cubicBezTo>
                    <a:pt x="308" y="78"/>
                    <a:pt x="308" y="78"/>
                    <a:pt x="308" y="78"/>
                  </a:cubicBezTo>
                  <a:cubicBezTo>
                    <a:pt x="379" y="110"/>
                    <a:pt x="379" y="110"/>
                    <a:pt x="379" y="110"/>
                  </a:cubicBezTo>
                  <a:cubicBezTo>
                    <a:pt x="278" y="271"/>
                    <a:pt x="278" y="271"/>
                    <a:pt x="278" y="271"/>
                  </a:cubicBezTo>
                  <a:cubicBezTo>
                    <a:pt x="278" y="271"/>
                    <a:pt x="174" y="266"/>
                    <a:pt x="142" y="266"/>
                  </a:cubicBezTo>
                  <a:cubicBezTo>
                    <a:pt x="98" y="266"/>
                    <a:pt x="76" y="292"/>
                    <a:pt x="57" y="325"/>
                  </a:cubicBezTo>
                  <a:cubicBezTo>
                    <a:pt x="38" y="357"/>
                    <a:pt x="0" y="422"/>
                    <a:pt x="0" y="422"/>
                  </a:cubicBezTo>
                  <a:cubicBezTo>
                    <a:pt x="38" y="447"/>
                    <a:pt x="38" y="447"/>
                    <a:pt x="38" y="447"/>
                  </a:cubicBezTo>
                  <a:cubicBezTo>
                    <a:pt x="133" y="344"/>
                    <a:pt x="133" y="344"/>
                    <a:pt x="133" y="344"/>
                  </a:cubicBezTo>
                  <a:cubicBezTo>
                    <a:pt x="309" y="367"/>
                    <a:pt x="309" y="367"/>
                    <a:pt x="309" y="367"/>
                  </a:cubicBezTo>
                  <a:cubicBezTo>
                    <a:pt x="309" y="367"/>
                    <a:pt x="318" y="473"/>
                    <a:pt x="326" y="502"/>
                  </a:cubicBezTo>
                  <a:cubicBezTo>
                    <a:pt x="333" y="529"/>
                    <a:pt x="344" y="550"/>
                    <a:pt x="410" y="549"/>
                  </a:cubicBezTo>
                  <a:cubicBezTo>
                    <a:pt x="488" y="547"/>
                    <a:pt x="553" y="546"/>
                    <a:pt x="553" y="546"/>
                  </a:cubicBezTo>
                  <a:cubicBezTo>
                    <a:pt x="557" y="492"/>
                    <a:pt x="557" y="492"/>
                    <a:pt x="557" y="492"/>
                  </a:cubicBezTo>
                  <a:cubicBezTo>
                    <a:pt x="412" y="480"/>
                    <a:pt x="412" y="480"/>
                    <a:pt x="412" y="480"/>
                  </a:cubicBezTo>
                  <a:cubicBezTo>
                    <a:pt x="418" y="368"/>
                    <a:pt x="418" y="368"/>
                    <a:pt x="418" y="368"/>
                  </a:cubicBezTo>
                  <a:cubicBezTo>
                    <a:pt x="517" y="164"/>
                    <a:pt x="517" y="164"/>
                    <a:pt x="517" y="164"/>
                  </a:cubicBezTo>
                  <a:cubicBezTo>
                    <a:pt x="591" y="191"/>
                    <a:pt x="591" y="191"/>
                    <a:pt x="591" y="191"/>
                  </a:cubicBezTo>
                  <a:cubicBezTo>
                    <a:pt x="631" y="202"/>
                    <a:pt x="657" y="184"/>
                    <a:pt x="673" y="158"/>
                  </a:cubicBezTo>
                  <a:cubicBezTo>
                    <a:pt x="690" y="131"/>
                    <a:pt x="751" y="41"/>
                    <a:pt x="751" y="41"/>
                  </a:cubicBezTo>
                  <a:lnTo>
                    <a:pt x="716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7"/>
            <p:cNvSpPr>
              <a:spLocks/>
            </p:cNvSpPr>
            <p:nvPr/>
          </p:nvSpPr>
          <p:spPr bwMode="auto">
            <a:xfrm>
              <a:off x="3614" y="1661"/>
              <a:ext cx="676" cy="674"/>
            </a:xfrm>
            <a:custGeom>
              <a:avLst/>
              <a:gdLst>
                <a:gd name="T0" fmla="*/ 748 w 1004"/>
                <a:gd name="T1" fmla="*/ 938 h 1002"/>
                <a:gd name="T2" fmla="*/ 703 w 1004"/>
                <a:gd name="T3" fmla="*/ 713 h 1002"/>
                <a:gd name="T4" fmla="*/ 926 w 1004"/>
                <a:gd name="T5" fmla="*/ 772 h 1002"/>
                <a:gd name="T6" fmla="*/ 781 w 1004"/>
                <a:gd name="T7" fmla="*/ 595 h 1002"/>
                <a:gd name="T8" fmla="*/ 1004 w 1004"/>
                <a:gd name="T9" fmla="*/ 545 h 1002"/>
                <a:gd name="T10" fmla="*/ 795 w 1004"/>
                <a:gd name="T11" fmla="*/ 453 h 1002"/>
                <a:gd name="T12" fmla="*/ 968 w 1004"/>
                <a:gd name="T13" fmla="*/ 303 h 1002"/>
                <a:gd name="T14" fmla="*/ 741 w 1004"/>
                <a:gd name="T15" fmla="*/ 320 h 1002"/>
                <a:gd name="T16" fmla="*/ 826 w 1004"/>
                <a:gd name="T17" fmla="*/ 109 h 1002"/>
                <a:gd name="T18" fmla="*/ 632 w 1004"/>
                <a:gd name="T19" fmla="*/ 228 h 1002"/>
                <a:gd name="T20" fmla="*/ 608 w 1004"/>
                <a:gd name="T21" fmla="*/ 0 h 1002"/>
                <a:gd name="T22" fmla="*/ 492 w 1004"/>
                <a:gd name="T23" fmla="*/ 199 h 1002"/>
                <a:gd name="T24" fmla="*/ 367 w 1004"/>
                <a:gd name="T25" fmla="*/ 7 h 1002"/>
                <a:gd name="T26" fmla="*/ 355 w 1004"/>
                <a:gd name="T27" fmla="*/ 237 h 1002"/>
                <a:gd name="T28" fmla="*/ 154 w 1004"/>
                <a:gd name="T29" fmla="*/ 126 h 1002"/>
                <a:gd name="T30" fmla="*/ 251 w 1004"/>
                <a:gd name="T31" fmla="*/ 334 h 1002"/>
                <a:gd name="T32" fmla="*/ 21 w 1004"/>
                <a:gd name="T33" fmla="*/ 329 h 1002"/>
                <a:gd name="T34" fmla="*/ 203 w 1004"/>
                <a:gd name="T35" fmla="*/ 467 h 1002"/>
                <a:gd name="T36" fmla="*/ 0 w 1004"/>
                <a:gd name="T37" fmla="*/ 571 h 1002"/>
                <a:gd name="T38" fmla="*/ 225 w 1004"/>
                <a:gd name="T39" fmla="*/ 609 h 1002"/>
                <a:gd name="T40" fmla="*/ 90 w 1004"/>
                <a:gd name="T41" fmla="*/ 794 h 1002"/>
                <a:gd name="T42" fmla="*/ 308 w 1004"/>
                <a:gd name="T43" fmla="*/ 725 h 1002"/>
                <a:gd name="T44" fmla="*/ 277 w 1004"/>
                <a:gd name="T45" fmla="*/ 950 h 1002"/>
                <a:gd name="T46" fmla="*/ 435 w 1004"/>
                <a:gd name="T47" fmla="*/ 786 h 1002"/>
                <a:gd name="T48" fmla="*/ 514 w 1004"/>
                <a:gd name="T49" fmla="*/ 1002 h 1002"/>
                <a:gd name="T50" fmla="*/ 580 w 1004"/>
                <a:gd name="T51" fmla="*/ 784 h 1002"/>
                <a:gd name="T52" fmla="*/ 748 w 1004"/>
                <a:gd name="T53" fmla="*/ 938 h 1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04" h="1002">
                  <a:moveTo>
                    <a:pt x="748" y="938"/>
                  </a:moveTo>
                  <a:lnTo>
                    <a:pt x="703" y="713"/>
                  </a:lnTo>
                  <a:lnTo>
                    <a:pt x="926" y="772"/>
                  </a:lnTo>
                  <a:lnTo>
                    <a:pt x="781" y="595"/>
                  </a:lnTo>
                  <a:lnTo>
                    <a:pt x="1004" y="545"/>
                  </a:lnTo>
                  <a:lnTo>
                    <a:pt x="795" y="453"/>
                  </a:lnTo>
                  <a:lnTo>
                    <a:pt x="968" y="303"/>
                  </a:lnTo>
                  <a:lnTo>
                    <a:pt x="741" y="320"/>
                  </a:lnTo>
                  <a:lnTo>
                    <a:pt x="826" y="109"/>
                  </a:lnTo>
                  <a:lnTo>
                    <a:pt x="632" y="228"/>
                  </a:lnTo>
                  <a:lnTo>
                    <a:pt x="608" y="0"/>
                  </a:lnTo>
                  <a:lnTo>
                    <a:pt x="492" y="199"/>
                  </a:lnTo>
                  <a:lnTo>
                    <a:pt x="367" y="7"/>
                  </a:lnTo>
                  <a:lnTo>
                    <a:pt x="355" y="237"/>
                  </a:lnTo>
                  <a:lnTo>
                    <a:pt x="154" y="126"/>
                  </a:lnTo>
                  <a:lnTo>
                    <a:pt x="251" y="334"/>
                  </a:lnTo>
                  <a:lnTo>
                    <a:pt x="21" y="329"/>
                  </a:lnTo>
                  <a:lnTo>
                    <a:pt x="203" y="467"/>
                  </a:lnTo>
                  <a:lnTo>
                    <a:pt x="0" y="571"/>
                  </a:lnTo>
                  <a:lnTo>
                    <a:pt x="225" y="609"/>
                  </a:lnTo>
                  <a:lnTo>
                    <a:pt x="90" y="794"/>
                  </a:lnTo>
                  <a:lnTo>
                    <a:pt x="308" y="725"/>
                  </a:lnTo>
                  <a:lnTo>
                    <a:pt x="277" y="950"/>
                  </a:lnTo>
                  <a:lnTo>
                    <a:pt x="435" y="786"/>
                  </a:lnTo>
                  <a:lnTo>
                    <a:pt x="514" y="1002"/>
                  </a:lnTo>
                  <a:lnTo>
                    <a:pt x="580" y="784"/>
                  </a:lnTo>
                  <a:lnTo>
                    <a:pt x="748" y="9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939470" y="2201302"/>
            <a:ext cx="111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我的观点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690070" y="2186887"/>
            <a:ext cx="111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我的定义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425991" y="2134916"/>
            <a:ext cx="111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我的论证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 rot="1635833">
            <a:off x="10624169" y="2605528"/>
            <a:ext cx="111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我爱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AV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73255" y="4832963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清晰准确表达观点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3270970" y="4790736"/>
            <a:ext cx="195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确保文字的定义相同，防止偷换概念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6010461" y="4769441"/>
            <a:ext cx="19486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用论证的方法阐述自己的观点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9652315" y="4832963"/>
            <a:ext cx="1364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568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13491276">
            <a:off x="-5488418" y="-77839"/>
            <a:ext cx="9596865" cy="9596865"/>
          </a:xfrm>
          <a:prstGeom prst="rtTriangl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577521" y="2210740"/>
            <a:ext cx="43172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CHAPTER</a:t>
            </a:r>
            <a:endParaRPr lang="zh-CN" altLang="en-US" sz="48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095263" y="2164573"/>
            <a:ext cx="25020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04</a:t>
            </a:r>
            <a:endParaRPr lang="zh-CN" altLang="en-US" sz="54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8841433" y="2396815"/>
            <a:ext cx="532261" cy="458846"/>
          </a:xfrm>
          <a:prstGeom prst="triangle">
            <a:avLst/>
          </a:prstGeo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577521" y="2799604"/>
            <a:ext cx="53075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逻辑陷阱</a:t>
            </a:r>
            <a:endParaRPr lang="zh-CN" altLang="en-US" sz="88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7688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形标注 18"/>
          <p:cNvSpPr/>
          <p:nvPr/>
        </p:nvSpPr>
        <p:spPr>
          <a:xfrm>
            <a:off x="1250707" y="2716424"/>
            <a:ext cx="692193" cy="427842"/>
          </a:xfrm>
          <a:prstGeom prst="wedgeEllipseCallout">
            <a:avLst>
              <a:gd name="adj1" fmla="val 43074"/>
              <a:gd name="adj2" fmla="val 542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形标注 17"/>
          <p:cNvSpPr/>
          <p:nvPr/>
        </p:nvSpPr>
        <p:spPr>
          <a:xfrm>
            <a:off x="3143081" y="2145252"/>
            <a:ext cx="1730460" cy="861467"/>
          </a:xfrm>
          <a:prstGeom prst="wedgeEllipseCallout">
            <a:avLst>
              <a:gd name="adj1" fmla="val -27658"/>
              <a:gd name="adj2" fmla="val 6858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 smtClean="0"/>
              <a:t>逻辑陷阱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 smtClean="0"/>
              <a:t>04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quarter" idx="16"/>
          </p:nvPr>
        </p:nvSpPr>
        <p:spPr>
          <a:xfrm>
            <a:off x="2484731" y="6205537"/>
            <a:ext cx="9321800" cy="460375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dirty="0" smtClean="0"/>
              <a:t>轻率概括：轻率的由局部现象来概括整体。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812422" y="3014643"/>
            <a:ext cx="1909519" cy="2244812"/>
            <a:chOff x="2042591" y="2579355"/>
            <a:chExt cx="1463675" cy="1720683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042591" y="2579355"/>
              <a:ext cx="1463675" cy="171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2236266" y="2758574"/>
              <a:ext cx="207963" cy="211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6"/>
            <p:cNvSpPr>
              <a:spLocks noChangeArrowheads="1"/>
            </p:cNvSpPr>
            <p:nvPr/>
          </p:nvSpPr>
          <p:spPr bwMode="auto">
            <a:xfrm>
              <a:off x="3106216" y="2761749"/>
              <a:ext cx="207963" cy="2079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2142604" y="3007811"/>
              <a:ext cx="484188" cy="1292225"/>
            </a:xfrm>
            <a:custGeom>
              <a:avLst/>
              <a:gdLst>
                <a:gd name="T0" fmla="*/ 89 w 128"/>
                <a:gd name="T1" fmla="*/ 76 h 342"/>
                <a:gd name="T2" fmla="*/ 89 w 128"/>
                <a:gd name="T3" fmla="*/ 170 h 342"/>
                <a:gd name="T4" fmla="*/ 82 w 128"/>
                <a:gd name="T5" fmla="*/ 342 h 342"/>
                <a:gd name="T6" fmla="*/ 62 w 128"/>
                <a:gd name="T7" fmla="*/ 342 h 342"/>
                <a:gd name="T8" fmla="*/ 48 w 128"/>
                <a:gd name="T9" fmla="*/ 177 h 342"/>
                <a:gd name="T10" fmla="*/ 34 w 128"/>
                <a:gd name="T11" fmla="*/ 342 h 342"/>
                <a:gd name="T12" fmla="*/ 14 w 128"/>
                <a:gd name="T13" fmla="*/ 342 h 342"/>
                <a:gd name="T14" fmla="*/ 7 w 128"/>
                <a:gd name="T15" fmla="*/ 170 h 342"/>
                <a:gd name="T16" fmla="*/ 1 w 128"/>
                <a:gd name="T17" fmla="*/ 74 h 342"/>
                <a:gd name="T18" fmla="*/ 10 w 128"/>
                <a:gd name="T19" fmla="*/ 23 h 342"/>
                <a:gd name="T20" fmla="*/ 49 w 128"/>
                <a:gd name="T21" fmla="*/ 3 h 342"/>
                <a:gd name="T22" fmla="*/ 90 w 128"/>
                <a:gd name="T23" fmla="*/ 16 h 342"/>
                <a:gd name="T24" fmla="*/ 115 w 128"/>
                <a:gd name="T25" fmla="*/ 75 h 342"/>
                <a:gd name="T26" fmla="*/ 128 w 128"/>
                <a:gd name="T27" fmla="*/ 173 h 342"/>
                <a:gd name="T28" fmla="*/ 108 w 128"/>
                <a:gd name="T29" fmla="*/ 176 h 342"/>
                <a:gd name="T30" fmla="*/ 89 w 128"/>
                <a:gd name="T31" fmla="*/ 7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342">
                  <a:moveTo>
                    <a:pt x="89" y="76"/>
                  </a:moveTo>
                  <a:cubicBezTo>
                    <a:pt x="89" y="170"/>
                    <a:pt x="89" y="170"/>
                    <a:pt x="89" y="170"/>
                  </a:cubicBezTo>
                  <a:cubicBezTo>
                    <a:pt x="82" y="342"/>
                    <a:pt x="82" y="342"/>
                    <a:pt x="82" y="342"/>
                  </a:cubicBezTo>
                  <a:cubicBezTo>
                    <a:pt x="62" y="342"/>
                    <a:pt x="62" y="342"/>
                    <a:pt x="62" y="342"/>
                  </a:cubicBezTo>
                  <a:cubicBezTo>
                    <a:pt x="48" y="177"/>
                    <a:pt x="48" y="177"/>
                    <a:pt x="48" y="177"/>
                  </a:cubicBezTo>
                  <a:cubicBezTo>
                    <a:pt x="34" y="342"/>
                    <a:pt x="34" y="342"/>
                    <a:pt x="34" y="342"/>
                  </a:cubicBezTo>
                  <a:cubicBezTo>
                    <a:pt x="14" y="342"/>
                    <a:pt x="14" y="342"/>
                    <a:pt x="14" y="342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4"/>
                    <a:pt x="0" y="36"/>
                    <a:pt x="10" y="23"/>
                  </a:cubicBezTo>
                  <a:cubicBezTo>
                    <a:pt x="26" y="2"/>
                    <a:pt x="49" y="3"/>
                    <a:pt x="49" y="3"/>
                  </a:cubicBezTo>
                  <a:cubicBezTo>
                    <a:pt x="49" y="3"/>
                    <a:pt x="74" y="0"/>
                    <a:pt x="90" y="16"/>
                  </a:cubicBezTo>
                  <a:cubicBezTo>
                    <a:pt x="90" y="16"/>
                    <a:pt x="107" y="24"/>
                    <a:pt x="115" y="75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08" y="176"/>
                    <a:pt x="108" y="176"/>
                    <a:pt x="108" y="176"/>
                  </a:cubicBezTo>
                  <a:lnTo>
                    <a:pt x="89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2720454" y="3015750"/>
              <a:ext cx="684213" cy="1284288"/>
            </a:xfrm>
            <a:custGeom>
              <a:avLst/>
              <a:gdLst>
                <a:gd name="T0" fmla="*/ 94 w 181"/>
                <a:gd name="T1" fmla="*/ 15 h 340"/>
                <a:gd name="T2" fmla="*/ 133 w 181"/>
                <a:gd name="T3" fmla="*/ 2 h 340"/>
                <a:gd name="T4" fmla="*/ 171 w 181"/>
                <a:gd name="T5" fmla="*/ 21 h 340"/>
                <a:gd name="T6" fmla="*/ 180 w 181"/>
                <a:gd name="T7" fmla="*/ 72 h 340"/>
                <a:gd name="T8" fmla="*/ 174 w 181"/>
                <a:gd name="T9" fmla="*/ 168 h 340"/>
                <a:gd name="T10" fmla="*/ 168 w 181"/>
                <a:gd name="T11" fmla="*/ 340 h 340"/>
                <a:gd name="T12" fmla="*/ 147 w 181"/>
                <a:gd name="T13" fmla="*/ 340 h 340"/>
                <a:gd name="T14" fmla="*/ 133 w 181"/>
                <a:gd name="T15" fmla="*/ 175 h 340"/>
                <a:gd name="T16" fmla="*/ 120 w 181"/>
                <a:gd name="T17" fmla="*/ 340 h 340"/>
                <a:gd name="T18" fmla="*/ 99 w 181"/>
                <a:gd name="T19" fmla="*/ 340 h 340"/>
                <a:gd name="T20" fmla="*/ 92 w 181"/>
                <a:gd name="T21" fmla="*/ 168 h 340"/>
                <a:gd name="T22" fmla="*/ 93 w 181"/>
                <a:gd name="T23" fmla="*/ 74 h 340"/>
                <a:gd name="T24" fmla="*/ 57 w 181"/>
                <a:gd name="T25" fmla="*/ 129 h 340"/>
                <a:gd name="T26" fmla="*/ 0 w 181"/>
                <a:gd name="T27" fmla="*/ 83 h 340"/>
                <a:gd name="T28" fmla="*/ 9 w 181"/>
                <a:gd name="T29" fmla="*/ 67 h 340"/>
                <a:gd name="T30" fmla="*/ 50 w 181"/>
                <a:gd name="T31" fmla="*/ 91 h 340"/>
                <a:gd name="T32" fmla="*/ 94 w 181"/>
                <a:gd name="T33" fmla="*/ 15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1" h="340">
                  <a:moveTo>
                    <a:pt x="94" y="15"/>
                  </a:moveTo>
                  <a:cubicBezTo>
                    <a:pt x="115" y="0"/>
                    <a:pt x="133" y="2"/>
                    <a:pt x="133" y="2"/>
                  </a:cubicBezTo>
                  <a:cubicBezTo>
                    <a:pt x="133" y="2"/>
                    <a:pt x="155" y="0"/>
                    <a:pt x="171" y="21"/>
                  </a:cubicBezTo>
                  <a:cubicBezTo>
                    <a:pt x="181" y="34"/>
                    <a:pt x="180" y="72"/>
                    <a:pt x="180" y="72"/>
                  </a:cubicBezTo>
                  <a:cubicBezTo>
                    <a:pt x="174" y="168"/>
                    <a:pt x="174" y="168"/>
                    <a:pt x="174" y="168"/>
                  </a:cubicBezTo>
                  <a:cubicBezTo>
                    <a:pt x="168" y="340"/>
                    <a:pt x="168" y="340"/>
                    <a:pt x="168" y="340"/>
                  </a:cubicBezTo>
                  <a:cubicBezTo>
                    <a:pt x="147" y="340"/>
                    <a:pt x="147" y="340"/>
                    <a:pt x="147" y="340"/>
                  </a:cubicBezTo>
                  <a:cubicBezTo>
                    <a:pt x="133" y="175"/>
                    <a:pt x="133" y="175"/>
                    <a:pt x="133" y="175"/>
                  </a:cubicBezTo>
                  <a:cubicBezTo>
                    <a:pt x="120" y="340"/>
                    <a:pt x="120" y="340"/>
                    <a:pt x="120" y="340"/>
                  </a:cubicBezTo>
                  <a:cubicBezTo>
                    <a:pt x="99" y="340"/>
                    <a:pt x="99" y="340"/>
                    <a:pt x="99" y="340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57" y="129"/>
                    <a:pt x="57" y="129"/>
                    <a:pt x="57" y="129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50" y="91"/>
                    <a:pt x="50" y="91"/>
                    <a:pt x="50" y="91"/>
                  </a:cubicBezTo>
                  <a:cubicBezTo>
                    <a:pt x="50" y="91"/>
                    <a:pt x="79" y="27"/>
                    <a:pt x="94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553766" y="284429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3358989" y="2270380"/>
            <a:ext cx="139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男人没一个好东西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379293" y="2704216"/>
            <a:ext cx="685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形标注 21"/>
          <p:cNvSpPr/>
          <p:nvPr/>
        </p:nvSpPr>
        <p:spPr>
          <a:xfrm>
            <a:off x="6167438" y="2171559"/>
            <a:ext cx="1553963" cy="960499"/>
          </a:xfrm>
          <a:prstGeom prst="wedgeEllipseCallout">
            <a:avLst>
              <a:gd name="adj1" fmla="val 43074"/>
              <a:gd name="adj2" fmla="val 542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形标注 22"/>
          <p:cNvSpPr/>
          <p:nvPr/>
        </p:nvSpPr>
        <p:spPr>
          <a:xfrm>
            <a:off x="8921581" y="2427824"/>
            <a:ext cx="1009820" cy="566687"/>
          </a:xfrm>
          <a:prstGeom prst="wedgeEllipseCallout">
            <a:avLst>
              <a:gd name="adj1" fmla="val -27658"/>
              <a:gd name="adj2" fmla="val 6858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7590921" y="3002435"/>
            <a:ext cx="1909519" cy="2257020"/>
            <a:chOff x="2042591" y="2579355"/>
            <a:chExt cx="1463675" cy="1730041"/>
          </a:xfrm>
        </p:grpSpPr>
        <p:sp>
          <p:nvSpPr>
            <p:cNvPr id="25" name="AutoShape 3"/>
            <p:cNvSpPr>
              <a:spLocks noChangeAspect="1" noChangeArrowheads="1" noTextEdit="1"/>
            </p:cNvSpPr>
            <p:nvPr/>
          </p:nvSpPr>
          <p:spPr bwMode="auto">
            <a:xfrm>
              <a:off x="2042591" y="2579355"/>
              <a:ext cx="1463675" cy="171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5"/>
            <p:cNvSpPr>
              <a:spLocks noChangeArrowheads="1"/>
            </p:cNvSpPr>
            <p:nvPr/>
          </p:nvSpPr>
          <p:spPr bwMode="auto">
            <a:xfrm>
              <a:off x="2236266" y="2758574"/>
              <a:ext cx="207963" cy="211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6"/>
            <p:cNvSpPr>
              <a:spLocks noChangeArrowheads="1"/>
            </p:cNvSpPr>
            <p:nvPr/>
          </p:nvSpPr>
          <p:spPr bwMode="auto">
            <a:xfrm>
              <a:off x="3106216" y="2761749"/>
              <a:ext cx="207963" cy="2079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8"/>
            <p:cNvSpPr>
              <a:spLocks/>
            </p:cNvSpPr>
            <p:nvPr/>
          </p:nvSpPr>
          <p:spPr bwMode="auto">
            <a:xfrm flipH="1">
              <a:off x="2930470" y="3017169"/>
              <a:ext cx="484188" cy="1292225"/>
            </a:xfrm>
            <a:custGeom>
              <a:avLst/>
              <a:gdLst>
                <a:gd name="T0" fmla="*/ 89 w 128"/>
                <a:gd name="T1" fmla="*/ 76 h 342"/>
                <a:gd name="T2" fmla="*/ 89 w 128"/>
                <a:gd name="T3" fmla="*/ 170 h 342"/>
                <a:gd name="T4" fmla="*/ 82 w 128"/>
                <a:gd name="T5" fmla="*/ 342 h 342"/>
                <a:gd name="T6" fmla="*/ 62 w 128"/>
                <a:gd name="T7" fmla="*/ 342 h 342"/>
                <a:gd name="T8" fmla="*/ 48 w 128"/>
                <a:gd name="T9" fmla="*/ 177 h 342"/>
                <a:gd name="T10" fmla="*/ 34 w 128"/>
                <a:gd name="T11" fmla="*/ 342 h 342"/>
                <a:gd name="T12" fmla="*/ 14 w 128"/>
                <a:gd name="T13" fmla="*/ 342 h 342"/>
                <a:gd name="T14" fmla="*/ 7 w 128"/>
                <a:gd name="T15" fmla="*/ 170 h 342"/>
                <a:gd name="T16" fmla="*/ 1 w 128"/>
                <a:gd name="T17" fmla="*/ 74 h 342"/>
                <a:gd name="T18" fmla="*/ 10 w 128"/>
                <a:gd name="T19" fmla="*/ 23 h 342"/>
                <a:gd name="T20" fmla="*/ 49 w 128"/>
                <a:gd name="T21" fmla="*/ 3 h 342"/>
                <a:gd name="T22" fmla="*/ 90 w 128"/>
                <a:gd name="T23" fmla="*/ 16 h 342"/>
                <a:gd name="T24" fmla="*/ 115 w 128"/>
                <a:gd name="T25" fmla="*/ 75 h 342"/>
                <a:gd name="T26" fmla="*/ 128 w 128"/>
                <a:gd name="T27" fmla="*/ 173 h 342"/>
                <a:gd name="T28" fmla="*/ 108 w 128"/>
                <a:gd name="T29" fmla="*/ 176 h 342"/>
                <a:gd name="T30" fmla="*/ 89 w 128"/>
                <a:gd name="T31" fmla="*/ 7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342">
                  <a:moveTo>
                    <a:pt x="89" y="76"/>
                  </a:moveTo>
                  <a:cubicBezTo>
                    <a:pt x="89" y="170"/>
                    <a:pt x="89" y="170"/>
                    <a:pt x="89" y="170"/>
                  </a:cubicBezTo>
                  <a:cubicBezTo>
                    <a:pt x="82" y="342"/>
                    <a:pt x="82" y="342"/>
                    <a:pt x="82" y="342"/>
                  </a:cubicBezTo>
                  <a:cubicBezTo>
                    <a:pt x="62" y="342"/>
                    <a:pt x="62" y="342"/>
                    <a:pt x="62" y="342"/>
                  </a:cubicBezTo>
                  <a:cubicBezTo>
                    <a:pt x="48" y="177"/>
                    <a:pt x="48" y="177"/>
                    <a:pt x="48" y="177"/>
                  </a:cubicBezTo>
                  <a:cubicBezTo>
                    <a:pt x="34" y="342"/>
                    <a:pt x="34" y="342"/>
                    <a:pt x="34" y="342"/>
                  </a:cubicBezTo>
                  <a:cubicBezTo>
                    <a:pt x="14" y="342"/>
                    <a:pt x="14" y="342"/>
                    <a:pt x="14" y="342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4"/>
                    <a:pt x="0" y="36"/>
                    <a:pt x="10" y="23"/>
                  </a:cubicBezTo>
                  <a:cubicBezTo>
                    <a:pt x="26" y="2"/>
                    <a:pt x="49" y="3"/>
                    <a:pt x="49" y="3"/>
                  </a:cubicBezTo>
                  <a:cubicBezTo>
                    <a:pt x="49" y="3"/>
                    <a:pt x="74" y="0"/>
                    <a:pt x="90" y="16"/>
                  </a:cubicBezTo>
                  <a:cubicBezTo>
                    <a:pt x="90" y="16"/>
                    <a:pt x="107" y="24"/>
                    <a:pt x="115" y="75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08" y="176"/>
                    <a:pt x="108" y="176"/>
                    <a:pt x="108" y="176"/>
                  </a:cubicBezTo>
                  <a:lnTo>
                    <a:pt x="89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 flipH="1">
              <a:off x="2142606" y="3025108"/>
              <a:ext cx="684213" cy="1284288"/>
            </a:xfrm>
            <a:custGeom>
              <a:avLst/>
              <a:gdLst>
                <a:gd name="T0" fmla="*/ 94 w 181"/>
                <a:gd name="T1" fmla="*/ 15 h 340"/>
                <a:gd name="T2" fmla="*/ 133 w 181"/>
                <a:gd name="T3" fmla="*/ 2 h 340"/>
                <a:gd name="T4" fmla="*/ 171 w 181"/>
                <a:gd name="T5" fmla="*/ 21 h 340"/>
                <a:gd name="T6" fmla="*/ 180 w 181"/>
                <a:gd name="T7" fmla="*/ 72 h 340"/>
                <a:gd name="T8" fmla="*/ 174 w 181"/>
                <a:gd name="T9" fmla="*/ 168 h 340"/>
                <a:gd name="T10" fmla="*/ 168 w 181"/>
                <a:gd name="T11" fmla="*/ 340 h 340"/>
                <a:gd name="T12" fmla="*/ 147 w 181"/>
                <a:gd name="T13" fmla="*/ 340 h 340"/>
                <a:gd name="T14" fmla="*/ 133 w 181"/>
                <a:gd name="T15" fmla="*/ 175 h 340"/>
                <a:gd name="T16" fmla="*/ 120 w 181"/>
                <a:gd name="T17" fmla="*/ 340 h 340"/>
                <a:gd name="T18" fmla="*/ 99 w 181"/>
                <a:gd name="T19" fmla="*/ 340 h 340"/>
                <a:gd name="T20" fmla="*/ 92 w 181"/>
                <a:gd name="T21" fmla="*/ 168 h 340"/>
                <a:gd name="T22" fmla="*/ 93 w 181"/>
                <a:gd name="T23" fmla="*/ 74 h 340"/>
                <a:gd name="T24" fmla="*/ 57 w 181"/>
                <a:gd name="T25" fmla="*/ 129 h 340"/>
                <a:gd name="T26" fmla="*/ 0 w 181"/>
                <a:gd name="T27" fmla="*/ 83 h 340"/>
                <a:gd name="T28" fmla="*/ 9 w 181"/>
                <a:gd name="T29" fmla="*/ 67 h 340"/>
                <a:gd name="T30" fmla="*/ 50 w 181"/>
                <a:gd name="T31" fmla="*/ 91 h 340"/>
                <a:gd name="T32" fmla="*/ 94 w 181"/>
                <a:gd name="T33" fmla="*/ 15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1" h="340">
                  <a:moveTo>
                    <a:pt x="94" y="15"/>
                  </a:moveTo>
                  <a:cubicBezTo>
                    <a:pt x="115" y="0"/>
                    <a:pt x="133" y="2"/>
                    <a:pt x="133" y="2"/>
                  </a:cubicBezTo>
                  <a:cubicBezTo>
                    <a:pt x="133" y="2"/>
                    <a:pt x="155" y="0"/>
                    <a:pt x="171" y="21"/>
                  </a:cubicBezTo>
                  <a:cubicBezTo>
                    <a:pt x="181" y="34"/>
                    <a:pt x="180" y="72"/>
                    <a:pt x="180" y="72"/>
                  </a:cubicBezTo>
                  <a:cubicBezTo>
                    <a:pt x="174" y="168"/>
                    <a:pt x="174" y="168"/>
                    <a:pt x="174" y="168"/>
                  </a:cubicBezTo>
                  <a:cubicBezTo>
                    <a:pt x="168" y="340"/>
                    <a:pt x="168" y="340"/>
                    <a:pt x="168" y="340"/>
                  </a:cubicBezTo>
                  <a:cubicBezTo>
                    <a:pt x="147" y="340"/>
                    <a:pt x="147" y="340"/>
                    <a:pt x="147" y="340"/>
                  </a:cubicBezTo>
                  <a:cubicBezTo>
                    <a:pt x="133" y="175"/>
                    <a:pt x="133" y="175"/>
                    <a:pt x="133" y="175"/>
                  </a:cubicBezTo>
                  <a:cubicBezTo>
                    <a:pt x="120" y="340"/>
                    <a:pt x="120" y="340"/>
                    <a:pt x="120" y="340"/>
                  </a:cubicBezTo>
                  <a:cubicBezTo>
                    <a:pt x="99" y="340"/>
                    <a:pt x="99" y="340"/>
                    <a:pt x="99" y="340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57" y="129"/>
                    <a:pt x="57" y="129"/>
                    <a:pt x="57" y="129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50" y="91"/>
                    <a:pt x="50" y="91"/>
                    <a:pt x="50" y="91"/>
                  </a:cubicBezTo>
                  <a:cubicBezTo>
                    <a:pt x="50" y="91"/>
                    <a:pt x="79" y="27"/>
                    <a:pt x="94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2553766" y="284429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6275341" y="2343896"/>
            <a:ext cx="1338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好男人的定义是什么？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114188" y="2531933"/>
            <a:ext cx="676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呃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3309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形标注 18"/>
          <p:cNvSpPr/>
          <p:nvPr/>
        </p:nvSpPr>
        <p:spPr>
          <a:xfrm>
            <a:off x="1250707" y="2716424"/>
            <a:ext cx="692193" cy="427842"/>
          </a:xfrm>
          <a:prstGeom prst="wedgeEllipseCallout">
            <a:avLst>
              <a:gd name="adj1" fmla="val 43074"/>
              <a:gd name="adj2" fmla="val 542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形标注 17"/>
          <p:cNvSpPr/>
          <p:nvPr/>
        </p:nvSpPr>
        <p:spPr>
          <a:xfrm>
            <a:off x="3022600" y="2085274"/>
            <a:ext cx="1850941" cy="921446"/>
          </a:xfrm>
          <a:prstGeom prst="wedgeEllipseCallout">
            <a:avLst>
              <a:gd name="adj1" fmla="val -27658"/>
              <a:gd name="adj2" fmla="val 6858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 smtClean="0"/>
              <a:t>逻辑陷阱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 smtClean="0"/>
              <a:t>04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quarter" idx="16"/>
          </p:nvPr>
        </p:nvSpPr>
        <p:spPr>
          <a:xfrm>
            <a:off x="1596803" y="6214758"/>
            <a:ext cx="9321800" cy="460375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dirty="0"/>
              <a:t>预设谬误</a:t>
            </a:r>
            <a:r>
              <a:rPr lang="zh-CN" altLang="en-US" dirty="0" smtClean="0"/>
              <a:t>：别人的提问下暗藏或默认者一个预设前提。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812422" y="3014643"/>
            <a:ext cx="1909519" cy="2244812"/>
            <a:chOff x="2042591" y="2579355"/>
            <a:chExt cx="1463675" cy="1720683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042591" y="2579355"/>
              <a:ext cx="1463675" cy="171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2236266" y="2758574"/>
              <a:ext cx="207963" cy="211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6"/>
            <p:cNvSpPr>
              <a:spLocks noChangeArrowheads="1"/>
            </p:cNvSpPr>
            <p:nvPr/>
          </p:nvSpPr>
          <p:spPr bwMode="auto">
            <a:xfrm>
              <a:off x="3106216" y="2761749"/>
              <a:ext cx="207963" cy="2079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2142604" y="3007811"/>
              <a:ext cx="484188" cy="1292225"/>
            </a:xfrm>
            <a:custGeom>
              <a:avLst/>
              <a:gdLst>
                <a:gd name="T0" fmla="*/ 89 w 128"/>
                <a:gd name="T1" fmla="*/ 76 h 342"/>
                <a:gd name="T2" fmla="*/ 89 w 128"/>
                <a:gd name="T3" fmla="*/ 170 h 342"/>
                <a:gd name="T4" fmla="*/ 82 w 128"/>
                <a:gd name="T5" fmla="*/ 342 h 342"/>
                <a:gd name="T6" fmla="*/ 62 w 128"/>
                <a:gd name="T7" fmla="*/ 342 h 342"/>
                <a:gd name="T8" fmla="*/ 48 w 128"/>
                <a:gd name="T9" fmla="*/ 177 h 342"/>
                <a:gd name="T10" fmla="*/ 34 w 128"/>
                <a:gd name="T11" fmla="*/ 342 h 342"/>
                <a:gd name="T12" fmla="*/ 14 w 128"/>
                <a:gd name="T13" fmla="*/ 342 h 342"/>
                <a:gd name="T14" fmla="*/ 7 w 128"/>
                <a:gd name="T15" fmla="*/ 170 h 342"/>
                <a:gd name="T16" fmla="*/ 1 w 128"/>
                <a:gd name="T17" fmla="*/ 74 h 342"/>
                <a:gd name="T18" fmla="*/ 10 w 128"/>
                <a:gd name="T19" fmla="*/ 23 h 342"/>
                <a:gd name="T20" fmla="*/ 49 w 128"/>
                <a:gd name="T21" fmla="*/ 3 h 342"/>
                <a:gd name="T22" fmla="*/ 90 w 128"/>
                <a:gd name="T23" fmla="*/ 16 h 342"/>
                <a:gd name="T24" fmla="*/ 115 w 128"/>
                <a:gd name="T25" fmla="*/ 75 h 342"/>
                <a:gd name="T26" fmla="*/ 128 w 128"/>
                <a:gd name="T27" fmla="*/ 173 h 342"/>
                <a:gd name="T28" fmla="*/ 108 w 128"/>
                <a:gd name="T29" fmla="*/ 176 h 342"/>
                <a:gd name="T30" fmla="*/ 89 w 128"/>
                <a:gd name="T31" fmla="*/ 7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342">
                  <a:moveTo>
                    <a:pt x="89" y="76"/>
                  </a:moveTo>
                  <a:cubicBezTo>
                    <a:pt x="89" y="170"/>
                    <a:pt x="89" y="170"/>
                    <a:pt x="89" y="170"/>
                  </a:cubicBezTo>
                  <a:cubicBezTo>
                    <a:pt x="82" y="342"/>
                    <a:pt x="82" y="342"/>
                    <a:pt x="82" y="342"/>
                  </a:cubicBezTo>
                  <a:cubicBezTo>
                    <a:pt x="62" y="342"/>
                    <a:pt x="62" y="342"/>
                    <a:pt x="62" y="342"/>
                  </a:cubicBezTo>
                  <a:cubicBezTo>
                    <a:pt x="48" y="177"/>
                    <a:pt x="48" y="177"/>
                    <a:pt x="48" y="177"/>
                  </a:cubicBezTo>
                  <a:cubicBezTo>
                    <a:pt x="34" y="342"/>
                    <a:pt x="34" y="342"/>
                    <a:pt x="34" y="342"/>
                  </a:cubicBezTo>
                  <a:cubicBezTo>
                    <a:pt x="14" y="342"/>
                    <a:pt x="14" y="342"/>
                    <a:pt x="14" y="342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4"/>
                    <a:pt x="0" y="36"/>
                    <a:pt x="10" y="23"/>
                  </a:cubicBezTo>
                  <a:cubicBezTo>
                    <a:pt x="26" y="2"/>
                    <a:pt x="49" y="3"/>
                    <a:pt x="49" y="3"/>
                  </a:cubicBezTo>
                  <a:cubicBezTo>
                    <a:pt x="49" y="3"/>
                    <a:pt x="74" y="0"/>
                    <a:pt x="90" y="16"/>
                  </a:cubicBezTo>
                  <a:cubicBezTo>
                    <a:pt x="90" y="16"/>
                    <a:pt x="107" y="24"/>
                    <a:pt x="115" y="75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08" y="176"/>
                    <a:pt x="108" y="176"/>
                    <a:pt x="108" y="176"/>
                  </a:cubicBezTo>
                  <a:lnTo>
                    <a:pt x="89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2720454" y="3015750"/>
              <a:ext cx="684213" cy="1284288"/>
            </a:xfrm>
            <a:custGeom>
              <a:avLst/>
              <a:gdLst>
                <a:gd name="T0" fmla="*/ 94 w 181"/>
                <a:gd name="T1" fmla="*/ 15 h 340"/>
                <a:gd name="T2" fmla="*/ 133 w 181"/>
                <a:gd name="T3" fmla="*/ 2 h 340"/>
                <a:gd name="T4" fmla="*/ 171 w 181"/>
                <a:gd name="T5" fmla="*/ 21 h 340"/>
                <a:gd name="T6" fmla="*/ 180 w 181"/>
                <a:gd name="T7" fmla="*/ 72 h 340"/>
                <a:gd name="T8" fmla="*/ 174 w 181"/>
                <a:gd name="T9" fmla="*/ 168 h 340"/>
                <a:gd name="T10" fmla="*/ 168 w 181"/>
                <a:gd name="T11" fmla="*/ 340 h 340"/>
                <a:gd name="T12" fmla="*/ 147 w 181"/>
                <a:gd name="T13" fmla="*/ 340 h 340"/>
                <a:gd name="T14" fmla="*/ 133 w 181"/>
                <a:gd name="T15" fmla="*/ 175 h 340"/>
                <a:gd name="T16" fmla="*/ 120 w 181"/>
                <a:gd name="T17" fmla="*/ 340 h 340"/>
                <a:gd name="T18" fmla="*/ 99 w 181"/>
                <a:gd name="T19" fmla="*/ 340 h 340"/>
                <a:gd name="T20" fmla="*/ 92 w 181"/>
                <a:gd name="T21" fmla="*/ 168 h 340"/>
                <a:gd name="T22" fmla="*/ 93 w 181"/>
                <a:gd name="T23" fmla="*/ 74 h 340"/>
                <a:gd name="T24" fmla="*/ 57 w 181"/>
                <a:gd name="T25" fmla="*/ 129 h 340"/>
                <a:gd name="T26" fmla="*/ 0 w 181"/>
                <a:gd name="T27" fmla="*/ 83 h 340"/>
                <a:gd name="T28" fmla="*/ 9 w 181"/>
                <a:gd name="T29" fmla="*/ 67 h 340"/>
                <a:gd name="T30" fmla="*/ 50 w 181"/>
                <a:gd name="T31" fmla="*/ 91 h 340"/>
                <a:gd name="T32" fmla="*/ 94 w 181"/>
                <a:gd name="T33" fmla="*/ 15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1" h="340">
                  <a:moveTo>
                    <a:pt x="94" y="15"/>
                  </a:moveTo>
                  <a:cubicBezTo>
                    <a:pt x="115" y="0"/>
                    <a:pt x="133" y="2"/>
                    <a:pt x="133" y="2"/>
                  </a:cubicBezTo>
                  <a:cubicBezTo>
                    <a:pt x="133" y="2"/>
                    <a:pt x="155" y="0"/>
                    <a:pt x="171" y="21"/>
                  </a:cubicBezTo>
                  <a:cubicBezTo>
                    <a:pt x="181" y="34"/>
                    <a:pt x="180" y="72"/>
                    <a:pt x="180" y="72"/>
                  </a:cubicBezTo>
                  <a:cubicBezTo>
                    <a:pt x="174" y="168"/>
                    <a:pt x="174" y="168"/>
                    <a:pt x="174" y="168"/>
                  </a:cubicBezTo>
                  <a:cubicBezTo>
                    <a:pt x="168" y="340"/>
                    <a:pt x="168" y="340"/>
                    <a:pt x="168" y="340"/>
                  </a:cubicBezTo>
                  <a:cubicBezTo>
                    <a:pt x="147" y="340"/>
                    <a:pt x="147" y="340"/>
                    <a:pt x="147" y="340"/>
                  </a:cubicBezTo>
                  <a:cubicBezTo>
                    <a:pt x="133" y="175"/>
                    <a:pt x="133" y="175"/>
                    <a:pt x="133" y="175"/>
                  </a:cubicBezTo>
                  <a:cubicBezTo>
                    <a:pt x="120" y="340"/>
                    <a:pt x="120" y="340"/>
                    <a:pt x="120" y="340"/>
                  </a:cubicBezTo>
                  <a:cubicBezTo>
                    <a:pt x="99" y="340"/>
                    <a:pt x="99" y="340"/>
                    <a:pt x="99" y="340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57" y="129"/>
                    <a:pt x="57" y="129"/>
                    <a:pt x="57" y="129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50" y="91"/>
                    <a:pt x="50" y="91"/>
                    <a:pt x="50" y="91"/>
                  </a:cubicBezTo>
                  <a:cubicBezTo>
                    <a:pt x="50" y="91"/>
                    <a:pt x="79" y="27"/>
                    <a:pt x="94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553766" y="284429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3149689" y="2219202"/>
            <a:ext cx="17333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你是不是隐瞒了什么烂事？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79293" y="2704216"/>
            <a:ext cx="685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形标注 21"/>
          <p:cNvSpPr/>
          <p:nvPr/>
        </p:nvSpPr>
        <p:spPr>
          <a:xfrm>
            <a:off x="6167438" y="2171559"/>
            <a:ext cx="1553963" cy="960499"/>
          </a:xfrm>
          <a:prstGeom prst="wedgeEllipseCallout">
            <a:avLst>
              <a:gd name="adj1" fmla="val 43074"/>
              <a:gd name="adj2" fmla="val 542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形标注 22"/>
          <p:cNvSpPr/>
          <p:nvPr/>
        </p:nvSpPr>
        <p:spPr>
          <a:xfrm>
            <a:off x="8921581" y="2427824"/>
            <a:ext cx="1009820" cy="566687"/>
          </a:xfrm>
          <a:prstGeom prst="wedgeEllipseCallout">
            <a:avLst>
              <a:gd name="adj1" fmla="val -27658"/>
              <a:gd name="adj2" fmla="val 6858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7590921" y="3002435"/>
            <a:ext cx="1909519" cy="2257020"/>
            <a:chOff x="2042591" y="2579355"/>
            <a:chExt cx="1463675" cy="1730041"/>
          </a:xfrm>
        </p:grpSpPr>
        <p:sp>
          <p:nvSpPr>
            <p:cNvPr id="25" name="AutoShape 3"/>
            <p:cNvSpPr>
              <a:spLocks noChangeAspect="1" noChangeArrowheads="1" noTextEdit="1"/>
            </p:cNvSpPr>
            <p:nvPr/>
          </p:nvSpPr>
          <p:spPr bwMode="auto">
            <a:xfrm>
              <a:off x="2042591" y="2579355"/>
              <a:ext cx="1463675" cy="171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5"/>
            <p:cNvSpPr>
              <a:spLocks noChangeArrowheads="1"/>
            </p:cNvSpPr>
            <p:nvPr/>
          </p:nvSpPr>
          <p:spPr bwMode="auto">
            <a:xfrm>
              <a:off x="2236266" y="2758574"/>
              <a:ext cx="207963" cy="211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6"/>
            <p:cNvSpPr>
              <a:spLocks noChangeArrowheads="1"/>
            </p:cNvSpPr>
            <p:nvPr/>
          </p:nvSpPr>
          <p:spPr bwMode="auto">
            <a:xfrm>
              <a:off x="3106216" y="2761749"/>
              <a:ext cx="207963" cy="2079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8"/>
            <p:cNvSpPr>
              <a:spLocks/>
            </p:cNvSpPr>
            <p:nvPr/>
          </p:nvSpPr>
          <p:spPr bwMode="auto">
            <a:xfrm flipH="1">
              <a:off x="2930470" y="3017169"/>
              <a:ext cx="484188" cy="1292225"/>
            </a:xfrm>
            <a:custGeom>
              <a:avLst/>
              <a:gdLst>
                <a:gd name="T0" fmla="*/ 89 w 128"/>
                <a:gd name="T1" fmla="*/ 76 h 342"/>
                <a:gd name="T2" fmla="*/ 89 w 128"/>
                <a:gd name="T3" fmla="*/ 170 h 342"/>
                <a:gd name="T4" fmla="*/ 82 w 128"/>
                <a:gd name="T5" fmla="*/ 342 h 342"/>
                <a:gd name="T6" fmla="*/ 62 w 128"/>
                <a:gd name="T7" fmla="*/ 342 h 342"/>
                <a:gd name="T8" fmla="*/ 48 w 128"/>
                <a:gd name="T9" fmla="*/ 177 h 342"/>
                <a:gd name="T10" fmla="*/ 34 w 128"/>
                <a:gd name="T11" fmla="*/ 342 h 342"/>
                <a:gd name="T12" fmla="*/ 14 w 128"/>
                <a:gd name="T13" fmla="*/ 342 h 342"/>
                <a:gd name="T14" fmla="*/ 7 w 128"/>
                <a:gd name="T15" fmla="*/ 170 h 342"/>
                <a:gd name="T16" fmla="*/ 1 w 128"/>
                <a:gd name="T17" fmla="*/ 74 h 342"/>
                <a:gd name="T18" fmla="*/ 10 w 128"/>
                <a:gd name="T19" fmla="*/ 23 h 342"/>
                <a:gd name="T20" fmla="*/ 49 w 128"/>
                <a:gd name="T21" fmla="*/ 3 h 342"/>
                <a:gd name="T22" fmla="*/ 90 w 128"/>
                <a:gd name="T23" fmla="*/ 16 h 342"/>
                <a:gd name="T24" fmla="*/ 115 w 128"/>
                <a:gd name="T25" fmla="*/ 75 h 342"/>
                <a:gd name="T26" fmla="*/ 128 w 128"/>
                <a:gd name="T27" fmla="*/ 173 h 342"/>
                <a:gd name="T28" fmla="*/ 108 w 128"/>
                <a:gd name="T29" fmla="*/ 176 h 342"/>
                <a:gd name="T30" fmla="*/ 89 w 128"/>
                <a:gd name="T31" fmla="*/ 7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342">
                  <a:moveTo>
                    <a:pt x="89" y="76"/>
                  </a:moveTo>
                  <a:cubicBezTo>
                    <a:pt x="89" y="170"/>
                    <a:pt x="89" y="170"/>
                    <a:pt x="89" y="170"/>
                  </a:cubicBezTo>
                  <a:cubicBezTo>
                    <a:pt x="82" y="342"/>
                    <a:pt x="82" y="342"/>
                    <a:pt x="82" y="342"/>
                  </a:cubicBezTo>
                  <a:cubicBezTo>
                    <a:pt x="62" y="342"/>
                    <a:pt x="62" y="342"/>
                    <a:pt x="62" y="342"/>
                  </a:cubicBezTo>
                  <a:cubicBezTo>
                    <a:pt x="48" y="177"/>
                    <a:pt x="48" y="177"/>
                    <a:pt x="48" y="177"/>
                  </a:cubicBezTo>
                  <a:cubicBezTo>
                    <a:pt x="34" y="342"/>
                    <a:pt x="34" y="342"/>
                    <a:pt x="34" y="342"/>
                  </a:cubicBezTo>
                  <a:cubicBezTo>
                    <a:pt x="14" y="342"/>
                    <a:pt x="14" y="342"/>
                    <a:pt x="14" y="342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4"/>
                    <a:pt x="0" y="36"/>
                    <a:pt x="10" y="23"/>
                  </a:cubicBezTo>
                  <a:cubicBezTo>
                    <a:pt x="26" y="2"/>
                    <a:pt x="49" y="3"/>
                    <a:pt x="49" y="3"/>
                  </a:cubicBezTo>
                  <a:cubicBezTo>
                    <a:pt x="49" y="3"/>
                    <a:pt x="74" y="0"/>
                    <a:pt x="90" y="16"/>
                  </a:cubicBezTo>
                  <a:cubicBezTo>
                    <a:pt x="90" y="16"/>
                    <a:pt x="107" y="24"/>
                    <a:pt x="115" y="75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08" y="176"/>
                    <a:pt x="108" y="176"/>
                    <a:pt x="108" y="176"/>
                  </a:cubicBezTo>
                  <a:lnTo>
                    <a:pt x="89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 flipH="1">
              <a:off x="2142606" y="3025108"/>
              <a:ext cx="684213" cy="1284288"/>
            </a:xfrm>
            <a:custGeom>
              <a:avLst/>
              <a:gdLst>
                <a:gd name="T0" fmla="*/ 94 w 181"/>
                <a:gd name="T1" fmla="*/ 15 h 340"/>
                <a:gd name="T2" fmla="*/ 133 w 181"/>
                <a:gd name="T3" fmla="*/ 2 h 340"/>
                <a:gd name="T4" fmla="*/ 171 w 181"/>
                <a:gd name="T5" fmla="*/ 21 h 340"/>
                <a:gd name="T6" fmla="*/ 180 w 181"/>
                <a:gd name="T7" fmla="*/ 72 h 340"/>
                <a:gd name="T8" fmla="*/ 174 w 181"/>
                <a:gd name="T9" fmla="*/ 168 h 340"/>
                <a:gd name="T10" fmla="*/ 168 w 181"/>
                <a:gd name="T11" fmla="*/ 340 h 340"/>
                <a:gd name="T12" fmla="*/ 147 w 181"/>
                <a:gd name="T13" fmla="*/ 340 h 340"/>
                <a:gd name="T14" fmla="*/ 133 w 181"/>
                <a:gd name="T15" fmla="*/ 175 h 340"/>
                <a:gd name="T16" fmla="*/ 120 w 181"/>
                <a:gd name="T17" fmla="*/ 340 h 340"/>
                <a:gd name="T18" fmla="*/ 99 w 181"/>
                <a:gd name="T19" fmla="*/ 340 h 340"/>
                <a:gd name="T20" fmla="*/ 92 w 181"/>
                <a:gd name="T21" fmla="*/ 168 h 340"/>
                <a:gd name="T22" fmla="*/ 93 w 181"/>
                <a:gd name="T23" fmla="*/ 74 h 340"/>
                <a:gd name="T24" fmla="*/ 57 w 181"/>
                <a:gd name="T25" fmla="*/ 129 h 340"/>
                <a:gd name="T26" fmla="*/ 0 w 181"/>
                <a:gd name="T27" fmla="*/ 83 h 340"/>
                <a:gd name="T28" fmla="*/ 9 w 181"/>
                <a:gd name="T29" fmla="*/ 67 h 340"/>
                <a:gd name="T30" fmla="*/ 50 w 181"/>
                <a:gd name="T31" fmla="*/ 91 h 340"/>
                <a:gd name="T32" fmla="*/ 94 w 181"/>
                <a:gd name="T33" fmla="*/ 15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1" h="340">
                  <a:moveTo>
                    <a:pt x="94" y="15"/>
                  </a:moveTo>
                  <a:cubicBezTo>
                    <a:pt x="115" y="0"/>
                    <a:pt x="133" y="2"/>
                    <a:pt x="133" y="2"/>
                  </a:cubicBezTo>
                  <a:cubicBezTo>
                    <a:pt x="133" y="2"/>
                    <a:pt x="155" y="0"/>
                    <a:pt x="171" y="21"/>
                  </a:cubicBezTo>
                  <a:cubicBezTo>
                    <a:pt x="181" y="34"/>
                    <a:pt x="180" y="72"/>
                    <a:pt x="180" y="72"/>
                  </a:cubicBezTo>
                  <a:cubicBezTo>
                    <a:pt x="174" y="168"/>
                    <a:pt x="174" y="168"/>
                    <a:pt x="174" y="168"/>
                  </a:cubicBezTo>
                  <a:cubicBezTo>
                    <a:pt x="168" y="340"/>
                    <a:pt x="168" y="340"/>
                    <a:pt x="168" y="340"/>
                  </a:cubicBezTo>
                  <a:cubicBezTo>
                    <a:pt x="147" y="340"/>
                    <a:pt x="147" y="340"/>
                    <a:pt x="147" y="340"/>
                  </a:cubicBezTo>
                  <a:cubicBezTo>
                    <a:pt x="133" y="175"/>
                    <a:pt x="133" y="175"/>
                    <a:pt x="133" y="175"/>
                  </a:cubicBezTo>
                  <a:cubicBezTo>
                    <a:pt x="120" y="340"/>
                    <a:pt x="120" y="340"/>
                    <a:pt x="120" y="340"/>
                  </a:cubicBezTo>
                  <a:cubicBezTo>
                    <a:pt x="99" y="340"/>
                    <a:pt x="99" y="340"/>
                    <a:pt x="99" y="340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57" y="129"/>
                    <a:pt x="57" y="129"/>
                    <a:pt x="57" y="129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50" y="91"/>
                    <a:pt x="50" y="91"/>
                    <a:pt x="50" y="91"/>
                  </a:cubicBezTo>
                  <a:cubicBezTo>
                    <a:pt x="50" y="91"/>
                    <a:pt x="79" y="27"/>
                    <a:pt x="94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2553766" y="284429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6275341" y="2343896"/>
            <a:ext cx="1338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我不存在你问的问题。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114188" y="2531933"/>
            <a:ext cx="676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呃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2595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形标注 18"/>
          <p:cNvSpPr/>
          <p:nvPr/>
        </p:nvSpPr>
        <p:spPr>
          <a:xfrm>
            <a:off x="1250707" y="2716424"/>
            <a:ext cx="692193" cy="427842"/>
          </a:xfrm>
          <a:prstGeom prst="wedgeEllipseCallout">
            <a:avLst>
              <a:gd name="adj1" fmla="val 43074"/>
              <a:gd name="adj2" fmla="val 542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形标注 17"/>
          <p:cNvSpPr/>
          <p:nvPr/>
        </p:nvSpPr>
        <p:spPr>
          <a:xfrm>
            <a:off x="3022600" y="2085274"/>
            <a:ext cx="1850941" cy="921446"/>
          </a:xfrm>
          <a:prstGeom prst="wedgeEllipseCallout">
            <a:avLst>
              <a:gd name="adj1" fmla="val -27658"/>
              <a:gd name="adj2" fmla="val 6858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 smtClean="0"/>
              <a:t>逻辑陷阱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 smtClean="0"/>
              <a:t>04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quarter" idx="16"/>
          </p:nvPr>
        </p:nvSpPr>
        <p:spPr>
          <a:xfrm>
            <a:off x="2896820" y="6156051"/>
            <a:ext cx="6379642" cy="460375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dirty="0" smtClean="0"/>
              <a:t>不当</a:t>
            </a:r>
            <a:r>
              <a:rPr lang="zh-CN" altLang="en-US" dirty="0"/>
              <a:t>类比：错误</a:t>
            </a:r>
            <a:r>
              <a:rPr lang="zh-CN" altLang="en-US" dirty="0" smtClean="0"/>
              <a:t>的打比方</a:t>
            </a:r>
            <a:r>
              <a:rPr lang="zh-CN" altLang="en-US" dirty="0"/>
              <a:t>或者</a:t>
            </a:r>
            <a:r>
              <a:rPr lang="zh-CN" altLang="en-US" dirty="0" smtClean="0"/>
              <a:t>类比。</a:t>
            </a:r>
            <a:endParaRPr lang="zh-CN" altLang="en-US" dirty="0"/>
          </a:p>
          <a:p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812422" y="3014643"/>
            <a:ext cx="1909519" cy="2244812"/>
            <a:chOff x="2042591" y="2579355"/>
            <a:chExt cx="1463675" cy="1720683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042591" y="2579355"/>
              <a:ext cx="1463675" cy="171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2236266" y="2758574"/>
              <a:ext cx="207963" cy="211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6"/>
            <p:cNvSpPr>
              <a:spLocks noChangeArrowheads="1"/>
            </p:cNvSpPr>
            <p:nvPr/>
          </p:nvSpPr>
          <p:spPr bwMode="auto">
            <a:xfrm>
              <a:off x="3106216" y="2761749"/>
              <a:ext cx="207963" cy="2079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2142604" y="3007811"/>
              <a:ext cx="484188" cy="1292225"/>
            </a:xfrm>
            <a:custGeom>
              <a:avLst/>
              <a:gdLst>
                <a:gd name="T0" fmla="*/ 89 w 128"/>
                <a:gd name="T1" fmla="*/ 76 h 342"/>
                <a:gd name="T2" fmla="*/ 89 w 128"/>
                <a:gd name="T3" fmla="*/ 170 h 342"/>
                <a:gd name="T4" fmla="*/ 82 w 128"/>
                <a:gd name="T5" fmla="*/ 342 h 342"/>
                <a:gd name="T6" fmla="*/ 62 w 128"/>
                <a:gd name="T7" fmla="*/ 342 h 342"/>
                <a:gd name="T8" fmla="*/ 48 w 128"/>
                <a:gd name="T9" fmla="*/ 177 h 342"/>
                <a:gd name="T10" fmla="*/ 34 w 128"/>
                <a:gd name="T11" fmla="*/ 342 h 342"/>
                <a:gd name="T12" fmla="*/ 14 w 128"/>
                <a:gd name="T13" fmla="*/ 342 h 342"/>
                <a:gd name="T14" fmla="*/ 7 w 128"/>
                <a:gd name="T15" fmla="*/ 170 h 342"/>
                <a:gd name="T16" fmla="*/ 1 w 128"/>
                <a:gd name="T17" fmla="*/ 74 h 342"/>
                <a:gd name="T18" fmla="*/ 10 w 128"/>
                <a:gd name="T19" fmla="*/ 23 h 342"/>
                <a:gd name="T20" fmla="*/ 49 w 128"/>
                <a:gd name="T21" fmla="*/ 3 h 342"/>
                <a:gd name="T22" fmla="*/ 90 w 128"/>
                <a:gd name="T23" fmla="*/ 16 h 342"/>
                <a:gd name="T24" fmla="*/ 115 w 128"/>
                <a:gd name="T25" fmla="*/ 75 h 342"/>
                <a:gd name="T26" fmla="*/ 128 w 128"/>
                <a:gd name="T27" fmla="*/ 173 h 342"/>
                <a:gd name="T28" fmla="*/ 108 w 128"/>
                <a:gd name="T29" fmla="*/ 176 h 342"/>
                <a:gd name="T30" fmla="*/ 89 w 128"/>
                <a:gd name="T31" fmla="*/ 7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342">
                  <a:moveTo>
                    <a:pt x="89" y="76"/>
                  </a:moveTo>
                  <a:cubicBezTo>
                    <a:pt x="89" y="170"/>
                    <a:pt x="89" y="170"/>
                    <a:pt x="89" y="170"/>
                  </a:cubicBezTo>
                  <a:cubicBezTo>
                    <a:pt x="82" y="342"/>
                    <a:pt x="82" y="342"/>
                    <a:pt x="82" y="342"/>
                  </a:cubicBezTo>
                  <a:cubicBezTo>
                    <a:pt x="62" y="342"/>
                    <a:pt x="62" y="342"/>
                    <a:pt x="62" y="342"/>
                  </a:cubicBezTo>
                  <a:cubicBezTo>
                    <a:pt x="48" y="177"/>
                    <a:pt x="48" y="177"/>
                    <a:pt x="48" y="177"/>
                  </a:cubicBezTo>
                  <a:cubicBezTo>
                    <a:pt x="34" y="342"/>
                    <a:pt x="34" y="342"/>
                    <a:pt x="34" y="342"/>
                  </a:cubicBezTo>
                  <a:cubicBezTo>
                    <a:pt x="14" y="342"/>
                    <a:pt x="14" y="342"/>
                    <a:pt x="14" y="342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4"/>
                    <a:pt x="0" y="36"/>
                    <a:pt x="10" y="23"/>
                  </a:cubicBezTo>
                  <a:cubicBezTo>
                    <a:pt x="26" y="2"/>
                    <a:pt x="49" y="3"/>
                    <a:pt x="49" y="3"/>
                  </a:cubicBezTo>
                  <a:cubicBezTo>
                    <a:pt x="49" y="3"/>
                    <a:pt x="74" y="0"/>
                    <a:pt x="90" y="16"/>
                  </a:cubicBezTo>
                  <a:cubicBezTo>
                    <a:pt x="90" y="16"/>
                    <a:pt x="107" y="24"/>
                    <a:pt x="115" y="75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08" y="176"/>
                    <a:pt x="108" y="176"/>
                    <a:pt x="108" y="176"/>
                  </a:cubicBezTo>
                  <a:lnTo>
                    <a:pt x="89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2720454" y="3015750"/>
              <a:ext cx="684213" cy="1284288"/>
            </a:xfrm>
            <a:custGeom>
              <a:avLst/>
              <a:gdLst>
                <a:gd name="T0" fmla="*/ 94 w 181"/>
                <a:gd name="T1" fmla="*/ 15 h 340"/>
                <a:gd name="T2" fmla="*/ 133 w 181"/>
                <a:gd name="T3" fmla="*/ 2 h 340"/>
                <a:gd name="T4" fmla="*/ 171 w 181"/>
                <a:gd name="T5" fmla="*/ 21 h 340"/>
                <a:gd name="T6" fmla="*/ 180 w 181"/>
                <a:gd name="T7" fmla="*/ 72 h 340"/>
                <a:gd name="T8" fmla="*/ 174 w 181"/>
                <a:gd name="T9" fmla="*/ 168 h 340"/>
                <a:gd name="T10" fmla="*/ 168 w 181"/>
                <a:gd name="T11" fmla="*/ 340 h 340"/>
                <a:gd name="T12" fmla="*/ 147 w 181"/>
                <a:gd name="T13" fmla="*/ 340 h 340"/>
                <a:gd name="T14" fmla="*/ 133 w 181"/>
                <a:gd name="T15" fmla="*/ 175 h 340"/>
                <a:gd name="T16" fmla="*/ 120 w 181"/>
                <a:gd name="T17" fmla="*/ 340 h 340"/>
                <a:gd name="T18" fmla="*/ 99 w 181"/>
                <a:gd name="T19" fmla="*/ 340 h 340"/>
                <a:gd name="T20" fmla="*/ 92 w 181"/>
                <a:gd name="T21" fmla="*/ 168 h 340"/>
                <a:gd name="T22" fmla="*/ 93 w 181"/>
                <a:gd name="T23" fmla="*/ 74 h 340"/>
                <a:gd name="T24" fmla="*/ 57 w 181"/>
                <a:gd name="T25" fmla="*/ 129 h 340"/>
                <a:gd name="T26" fmla="*/ 0 w 181"/>
                <a:gd name="T27" fmla="*/ 83 h 340"/>
                <a:gd name="T28" fmla="*/ 9 w 181"/>
                <a:gd name="T29" fmla="*/ 67 h 340"/>
                <a:gd name="T30" fmla="*/ 50 w 181"/>
                <a:gd name="T31" fmla="*/ 91 h 340"/>
                <a:gd name="T32" fmla="*/ 94 w 181"/>
                <a:gd name="T33" fmla="*/ 15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1" h="340">
                  <a:moveTo>
                    <a:pt x="94" y="15"/>
                  </a:moveTo>
                  <a:cubicBezTo>
                    <a:pt x="115" y="0"/>
                    <a:pt x="133" y="2"/>
                    <a:pt x="133" y="2"/>
                  </a:cubicBezTo>
                  <a:cubicBezTo>
                    <a:pt x="133" y="2"/>
                    <a:pt x="155" y="0"/>
                    <a:pt x="171" y="21"/>
                  </a:cubicBezTo>
                  <a:cubicBezTo>
                    <a:pt x="181" y="34"/>
                    <a:pt x="180" y="72"/>
                    <a:pt x="180" y="72"/>
                  </a:cubicBezTo>
                  <a:cubicBezTo>
                    <a:pt x="174" y="168"/>
                    <a:pt x="174" y="168"/>
                    <a:pt x="174" y="168"/>
                  </a:cubicBezTo>
                  <a:cubicBezTo>
                    <a:pt x="168" y="340"/>
                    <a:pt x="168" y="340"/>
                    <a:pt x="168" y="340"/>
                  </a:cubicBezTo>
                  <a:cubicBezTo>
                    <a:pt x="147" y="340"/>
                    <a:pt x="147" y="340"/>
                    <a:pt x="147" y="340"/>
                  </a:cubicBezTo>
                  <a:cubicBezTo>
                    <a:pt x="133" y="175"/>
                    <a:pt x="133" y="175"/>
                    <a:pt x="133" y="175"/>
                  </a:cubicBezTo>
                  <a:cubicBezTo>
                    <a:pt x="120" y="340"/>
                    <a:pt x="120" y="340"/>
                    <a:pt x="120" y="340"/>
                  </a:cubicBezTo>
                  <a:cubicBezTo>
                    <a:pt x="99" y="340"/>
                    <a:pt x="99" y="340"/>
                    <a:pt x="99" y="340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57" y="129"/>
                    <a:pt x="57" y="129"/>
                    <a:pt x="57" y="129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50" y="91"/>
                    <a:pt x="50" y="91"/>
                    <a:pt x="50" y="91"/>
                  </a:cubicBezTo>
                  <a:cubicBezTo>
                    <a:pt x="50" y="91"/>
                    <a:pt x="79" y="27"/>
                    <a:pt x="94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553766" y="284429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3127378" y="2220175"/>
            <a:ext cx="17333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政府就是类似于我们的父母！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79293" y="2704216"/>
            <a:ext cx="685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形标注 21"/>
          <p:cNvSpPr/>
          <p:nvPr/>
        </p:nvSpPr>
        <p:spPr>
          <a:xfrm>
            <a:off x="5676900" y="1708981"/>
            <a:ext cx="2044501" cy="1423078"/>
          </a:xfrm>
          <a:prstGeom prst="wedgeEllipseCallout">
            <a:avLst>
              <a:gd name="adj1" fmla="val 43074"/>
              <a:gd name="adj2" fmla="val 542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形标注 22"/>
          <p:cNvSpPr/>
          <p:nvPr/>
        </p:nvSpPr>
        <p:spPr>
          <a:xfrm>
            <a:off x="8921581" y="2427824"/>
            <a:ext cx="1009820" cy="566687"/>
          </a:xfrm>
          <a:prstGeom prst="wedgeEllipseCallout">
            <a:avLst>
              <a:gd name="adj1" fmla="val -27658"/>
              <a:gd name="adj2" fmla="val 6858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7590921" y="3002435"/>
            <a:ext cx="1909519" cy="2257020"/>
            <a:chOff x="2042591" y="2579355"/>
            <a:chExt cx="1463675" cy="1730041"/>
          </a:xfrm>
        </p:grpSpPr>
        <p:sp>
          <p:nvSpPr>
            <p:cNvPr id="25" name="AutoShape 3"/>
            <p:cNvSpPr>
              <a:spLocks noChangeAspect="1" noChangeArrowheads="1" noTextEdit="1"/>
            </p:cNvSpPr>
            <p:nvPr/>
          </p:nvSpPr>
          <p:spPr bwMode="auto">
            <a:xfrm>
              <a:off x="2042591" y="2579355"/>
              <a:ext cx="1463675" cy="171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5"/>
            <p:cNvSpPr>
              <a:spLocks noChangeArrowheads="1"/>
            </p:cNvSpPr>
            <p:nvPr/>
          </p:nvSpPr>
          <p:spPr bwMode="auto">
            <a:xfrm>
              <a:off x="2236266" y="2758574"/>
              <a:ext cx="207963" cy="211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6"/>
            <p:cNvSpPr>
              <a:spLocks noChangeArrowheads="1"/>
            </p:cNvSpPr>
            <p:nvPr/>
          </p:nvSpPr>
          <p:spPr bwMode="auto">
            <a:xfrm>
              <a:off x="3106216" y="2761749"/>
              <a:ext cx="207963" cy="2079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8"/>
            <p:cNvSpPr>
              <a:spLocks/>
            </p:cNvSpPr>
            <p:nvPr/>
          </p:nvSpPr>
          <p:spPr bwMode="auto">
            <a:xfrm flipH="1">
              <a:off x="2930470" y="3017169"/>
              <a:ext cx="484188" cy="1292225"/>
            </a:xfrm>
            <a:custGeom>
              <a:avLst/>
              <a:gdLst>
                <a:gd name="T0" fmla="*/ 89 w 128"/>
                <a:gd name="T1" fmla="*/ 76 h 342"/>
                <a:gd name="T2" fmla="*/ 89 w 128"/>
                <a:gd name="T3" fmla="*/ 170 h 342"/>
                <a:gd name="T4" fmla="*/ 82 w 128"/>
                <a:gd name="T5" fmla="*/ 342 h 342"/>
                <a:gd name="T6" fmla="*/ 62 w 128"/>
                <a:gd name="T7" fmla="*/ 342 h 342"/>
                <a:gd name="T8" fmla="*/ 48 w 128"/>
                <a:gd name="T9" fmla="*/ 177 h 342"/>
                <a:gd name="T10" fmla="*/ 34 w 128"/>
                <a:gd name="T11" fmla="*/ 342 h 342"/>
                <a:gd name="T12" fmla="*/ 14 w 128"/>
                <a:gd name="T13" fmla="*/ 342 h 342"/>
                <a:gd name="T14" fmla="*/ 7 w 128"/>
                <a:gd name="T15" fmla="*/ 170 h 342"/>
                <a:gd name="T16" fmla="*/ 1 w 128"/>
                <a:gd name="T17" fmla="*/ 74 h 342"/>
                <a:gd name="T18" fmla="*/ 10 w 128"/>
                <a:gd name="T19" fmla="*/ 23 h 342"/>
                <a:gd name="T20" fmla="*/ 49 w 128"/>
                <a:gd name="T21" fmla="*/ 3 h 342"/>
                <a:gd name="T22" fmla="*/ 90 w 128"/>
                <a:gd name="T23" fmla="*/ 16 h 342"/>
                <a:gd name="T24" fmla="*/ 115 w 128"/>
                <a:gd name="T25" fmla="*/ 75 h 342"/>
                <a:gd name="T26" fmla="*/ 128 w 128"/>
                <a:gd name="T27" fmla="*/ 173 h 342"/>
                <a:gd name="T28" fmla="*/ 108 w 128"/>
                <a:gd name="T29" fmla="*/ 176 h 342"/>
                <a:gd name="T30" fmla="*/ 89 w 128"/>
                <a:gd name="T31" fmla="*/ 7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342">
                  <a:moveTo>
                    <a:pt x="89" y="76"/>
                  </a:moveTo>
                  <a:cubicBezTo>
                    <a:pt x="89" y="170"/>
                    <a:pt x="89" y="170"/>
                    <a:pt x="89" y="170"/>
                  </a:cubicBezTo>
                  <a:cubicBezTo>
                    <a:pt x="82" y="342"/>
                    <a:pt x="82" y="342"/>
                    <a:pt x="82" y="342"/>
                  </a:cubicBezTo>
                  <a:cubicBezTo>
                    <a:pt x="62" y="342"/>
                    <a:pt x="62" y="342"/>
                    <a:pt x="62" y="342"/>
                  </a:cubicBezTo>
                  <a:cubicBezTo>
                    <a:pt x="48" y="177"/>
                    <a:pt x="48" y="177"/>
                    <a:pt x="48" y="177"/>
                  </a:cubicBezTo>
                  <a:cubicBezTo>
                    <a:pt x="34" y="342"/>
                    <a:pt x="34" y="342"/>
                    <a:pt x="34" y="342"/>
                  </a:cubicBezTo>
                  <a:cubicBezTo>
                    <a:pt x="14" y="342"/>
                    <a:pt x="14" y="342"/>
                    <a:pt x="14" y="342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4"/>
                    <a:pt x="0" y="36"/>
                    <a:pt x="10" y="23"/>
                  </a:cubicBezTo>
                  <a:cubicBezTo>
                    <a:pt x="26" y="2"/>
                    <a:pt x="49" y="3"/>
                    <a:pt x="49" y="3"/>
                  </a:cubicBezTo>
                  <a:cubicBezTo>
                    <a:pt x="49" y="3"/>
                    <a:pt x="74" y="0"/>
                    <a:pt x="90" y="16"/>
                  </a:cubicBezTo>
                  <a:cubicBezTo>
                    <a:pt x="90" y="16"/>
                    <a:pt x="107" y="24"/>
                    <a:pt x="115" y="75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08" y="176"/>
                    <a:pt x="108" y="176"/>
                    <a:pt x="108" y="176"/>
                  </a:cubicBezTo>
                  <a:lnTo>
                    <a:pt x="89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 flipH="1">
              <a:off x="2142606" y="3025108"/>
              <a:ext cx="684213" cy="1284288"/>
            </a:xfrm>
            <a:custGeom>
              <a:avLst/>
              <a:gdLst>
                <a:gd name="T0" fmla="*/ 94 w 181"/>
                <a:gd name="T1" fmla="*/ 15 h 340"/>
                <a:gd name="T2" fmla="*/ 133 w 181"/>
                <a:gd name="T3" fmla="*/ 2 h 340"/>
                <a:gd name="T4" fmla="*/ 171 w 181"/>
                <a:gd name="T5" fmla="*/ 21 h 340"/>
                <a:gd name="T6" fmla="*/ 180 w 181"/>
                <a:gd name="T7" fmla="*/ 72 h 340"/>
                <a:gd name="T8" fmla="*/ 174 w 181"/>
                <a:gd name="T9" fmla="*/ 168 h 340"/>
                <a:gd name="T10" fmla="*/ 168 w 181"/>
                <a:gd name="T11" fmla="*/ 340 h 340"/>
                <a:gd name="T12" fmla="*/ 147 w 181"/>
                <a:gd name="T13" fmla="*/ 340 h 340"/>
                <a:gd name="T14" fmla="*/ 133 w 181"/>
                <a:gd name="T15" fmla="*/ 175 h 340"/>
                <a:gd name="T16" fmla="*/ 120 w 181"/>
                <a:gd name="T17" fmla="*/ 340 h 340"/>
                <a:gd name="T18" fmla="*/ 99 w 181"/>
                <a:gd name="T19" fmla="*/ 340 h 340"/>
                <a:gd name="T20" fmla="*/ 92 w 181"/>
                <a:gd name="T21" fmla="*/ 168 h 340"/>
                <a:gd name="T22" fmla="*/ 93 w 181"/>
                <a:gd name="T23" fmla="*/ 74 h 340"/>
                <a:gd name="T24" fmla="*/ 57 w 181"/>
                <a:gd name="T25" fmla="*/ 129 h 340"/>
                <a:gd name="T26" fmla="*/ 0 w 181"/>
                <a:gd name="T27" fmla="*/ 83 h 340"/>
                <a:gd name="T28" fmla="*/ 9 w 181"/>
                <a:gd name="T29" fmla="*/ 67 h 340"/>
                <a:gd name="T30" fmla="*/ 50 w 181"/>
                <a:gd name="T31" fmla="*/ 91 h 340"/>
                <a:gd name="T32" fmla="*/ 94 w 181"/>
                <a:gd name="T33" fmla="*/ 15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1" h="340">
                  <a:moveTo>
                    <a:pt x="94" y="15"/>
                  </a:moveTo>
                  <a:cubicBezTo>
                    <a:pt x="115" y="0"/>
                    <a:pt x="133" y="2"/>
                    <a:pt x="133" y="2"/>
                  </a:cubicBezTo>
                  <a:cubicBezTo>
                    <a:pt x="133" y="2"/>
                    <a:pt x="155" y="0"/>
                    <a:pt x="171" y="21"/>
                  </a:cubicBezTo>
                  <a:cubicBezTo>
                    <a:pt x="181" y="34"/>
                    <a:pt x="180" y="72"/>
                    <a:pt x="180" y="72"/>
                  </a:cubicBezTo>
                  <a:cubicBezTo>
                    <a:pt x="174" y="168"/>
                    <a:pt x="174" y="168"/>
                    <a:pt x="174" y="168"/>
                  </a:cubicBezTo>
                  <a:cubicBezTo>
                    <a:pt x="168" y="340"/>
                    <a:pt x="168" y="340"/>
                    <a:pt x="168" y="340"/>
                  </a:cubicBezTo>
                  <a:cubicBezTo>
                    <a:pt x="147" y="340"/>
                    <a:pt x="147" y="340"/>
                    <a:pt x="147" y="340"/>
                  </a:cubicBezTo>
                  <a:cubicBezTo>
                    <a:pt x="133" y="175"/>
                    <a:pt x="133" y="175"/>
                    <a:pt x="133" y="175"/>
                  </a:cubicBezTo>
                  <a:cubicBezTo>
                    <a:pt x="120" y="340"/>
                    <a:pt x="120" y="340"/>
                    <a:pt x="120" y="340"/>
                  </a:cubicBezTo>
                  <a:cubicBezTo>
                    <a:pt x="99" y="340"/>
                    <a:pt x="99" y="340"/>
                    <a:pt x="99" y="340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57" y="129"/>
                    <a:pt x="57" y="129"/>
                    <a:pt x="57" y="129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50" y="91"/>
                    <a:pt x="50" y="91"/>
                    <a:pt x="50" y="91"/>
                  </a:cubicBezTo>
                  <a:cubicBezTo>
                    <a:pt x="50" y="91"/>
                    <a:pt x="79" y="27"/>
                    <a:pt x="94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2553766" y="284429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5968071" y="1851234"/>
            <a:ext cx="16953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政府还需要我们纳税呢！而真正的父母不会这样吧？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114188" y="2531933"/>
            <a:ext cx="676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呃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444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形标注 18"/>
          <p:cNvSpPr/>
          <p:nvPr/>
        </p:nvSpPr>
        <p:spPr>
          <a:xfrm>
            <a:off x="1250707" y="2716424"/>
            <a:ext cx="692193" cy="427842"/>
          </a:xfrm>
          <a:prstGeom prst="wedgeEllipseCallout">
            <a:avLst>
              <a:gd name="adj1" fmla="val 43074"/>
              <a:gd name="adj2" fmla="val 542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形标注 17"/>
          <p:cNvSpPr/>
          <p:nvPr/>
        </p:nvSpPr>
        <p:spPr>
          <a:xfrm>
            <a:off x="3029830" y="2082926"/>
            <a:ext cx="2107426" cy="1049131"/>
          </a:xfrm>
          <a:prstGeom prst="wedgeEllipseCallout">
            <a:avLst>
              <a:gd name="adj1" fmla="val -27658"/>
              <a:gd name="adj2" fmla="val 6858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 smtClean="0"/>
              <a:t>逻辑陷阱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 smtClean="0"/>
              <a:t>04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quarter" idx="16"/>
          </p:nvPr>
        </p:nvSpPr>
        <p:spPr>
          <a:xfrm>
            <a:off x="1250707" y="6202058"/>
            <a:ext cx="9998297" cy="460375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dirty="0" smtClean="0"/>
              <a:t>简单归因：将事情的结果简单归咎于某种显而易见的原因。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812422" y="3014643"/>
            <a:ext cx="1909519" cy="2244812"/>
            <a:chOff x="2042591" y="2579355"/>
            <a:chExt cx="1463675" cy="1720683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042591" y="2579355"/>
              <a:ext cx="1463675" cy="171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2236266" y="2758574"/>
              <a:ext cx="207963" cy="211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6"/>
            <p:cNvSpPr>
              <a:spLocks noChangeArrowheads="1"/>
            </p:cNvSpPr>
            <p:nvPr/>
          </p:nvSpPr>
          <p:spPr bwMode="auto">
            <a:xfrm>
              <a:off x="3106216" y="2761749"/>
              <a:ext cx="207963" cy="2079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2142604" y="3007811"/>
              <a:ext cx="484188" cy="1292225"/>
            </a:xfrm>
            <a:custGeom>
              <a:avLst/>
              <a:gdLst>
                <a:gd name="T0" fmla="*/ 89 w 128"/>
                <a:gd name="T1" fmla="*/ 76 h 342"/>
                <a:gd name="T2" fmla="*/ 89 w 128"/>
                <a:gd name="T3" fmla="*/ 170 h 342"/>
                <a:gd name="T4" fmla="*/ 82 w 128"/>
                <a:gd name="T5" fmla="*/ 342 h 342"/>
                <a:gd name="T6" fmla="*/ 62 w 128"/>
                <a:gd name="T7" fmla="*/ 342 h 342"/>
                <a:gd name="T8" fmla="*/ 48 w 128"/>
                <a:gd name="T9" fmla="*/ 177 h 342"/>
                <a:gd name="T10" fmla="*/ 34 w 128"/>
                <a:gd name="T11" fmla="*/ 342 h 342"/>
                <a:gd name="T12" fmla="*/ 14 w 128"/>
                <a:gd name="T13" fmla="*/ 342 h 342"/>
                <a:gd name="T14" fmla="*/ 7 w 128"/>
                <a:gd name="T15" fmla="*/ 170 h 342"/>
                <a:gd name="T16" fmla="*/ 1 w 128"/>
                <a:gd name="T17" fmla="*/ 74 h 342"/>
                <a:gd name="T18" fmla="*/ 10 w 128"/>
                <a:gd name="T19" fmla="*/ 23 h 342"/>
                <a:gd name="T20" fmla="*/ 49 w 128"/>
                <a:gd name="T21" fmla="*/ 3 h 342"/>
                <a:gd name="T22" fmla="*/ 90 w 128"/>
                <a:gd name="T23" fmla="*/ 16 h 342"/>
                <a:gd name="T24" fmla="*/ 115 w 128"/>
                <a:gd name="T25" fmla="*/ 75 h 342"/>
                <a:gd name="T26" fmla="*/ 128 w 128"/>
                <a:gd name="T27" fmla="*/ 173 h 342"/>
                <a:gd name="T28" fmla="*/ 108 w 128"/>
                <a:gd name="T29" fmla="*/ 176 h 342"/>
                <a:gd name="T30" fmla="*/ 89 w 128"/>
                <a:gd name="T31" fmla="*/ 7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342">
                  <a:moveTo>
                    <a:pt x="89" y="76"/>
                  </a:moveTo>
                  <a:cubicBezTo>
                    <a:pt x="89" y="170"/>
                    <a:pt x="89" y="170"/>
                    <a:pt x="89" y="170"/>
                  </a:cubicBezTo>
                  <a:cubicBezTo>
                    <a:pt x="82" y="342"/>
                    <a:pt x="82" y="342"/>
                    <a:pt x="82" y="342"/>
                  </a:cubicBezTo>
                  <a:cubicBezTo>
                    <a:pt x="62" y="342"/>
                    <a:pt x="62" y="342"/>
                    <a:pt x="62" y="342"/>
                  </a:cubicBezTo>
                  <a:cubicBezTo>
                    <a:pt x="48" y="177"/>
                    <a:pt x="48" y="177"/>
                    <a:pt x="48" y="177"/>
                  </a:cubicBezTo>
                  <a:cubicBezTo>
                    <a:pt x="34" y="342"/>
                    <a:pt x="34" y="342"/>
                    <a:pt x="34" y="342"/>
                  </a:cubicBezTo>
                  <a:cubicBezTo>
                    <a:pt x="14" y="342"/>
                    <a:pt x="14" y="342"/>
                    <a:pt x="14" y="342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4"/>
                    <a:pt x="0" y="36"/>
                    <a:pt x="10" y="23"/>
                  </a:cubicBezTo>
                  <a:cubicBezTo>
                    <a:pt x="26" y="2"/>
                    <a:pt x="49" y="3"/>
                    <a:pt x="49" y="3"/>
                  </a:cubicBezTo>
                  <a:cubicBezTo>
                    <a:pt x="49" y="3"/>
                    <a:pt x="74" y="0"/>
                    <a:pt x="90" y="16"/>
                  </a:cubicBezTo>
                  <a:cubicBezTo>
                    <a:pt x="90" y="16"/>
                    <a:pt x="107" y="24"/>
                    <a:pt x="115" y="75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08" y="176"/>
                    <a:pt x="108" y="176"/>
                    <a:pt x="108" y="176"/>
                  </a:cubicBezTo>
                  <a:lnTo>
                    <a:pt x="89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2720454" y="3015750"/>
              <a:ext cx="684213" cy="1284288"/>
            </a:xfrm>
            <a:custGeom>
              <a:avLst/>
              <a:gdLst>
                <a:gd name="T0" fmla="*/ 94 w 181"/>
                <a:gd name="T1" fmla="*/ 15 h 340"/>
                <a:gd name="T2" fmla="*/ 133 w 181"/>
                <a:gd name="T3" fmla="*/ 2 h 340"/>
                <a:gd name="T4" fmla="*/ 171 w 181"/>
                <a:gd name="T5" fmla="*/ 21 h 340"/>
                <a:gd name="T6" fmla="*/ 180 w 181"/>
                <a:gd name="T7" fmla="*/ 72 h 340"/>
                <a:gd name="T8" fmla="*/ 174 w 181"/>
                <a:gd name="T9" fmla="*/ 168 h 340"/>
                <a:gd name="T10" fmla="*/ 168 w 181"/>
                <a:gd name="T11" fmla="*/ 340 h 340"/>
                <a:gd name="T12" fmla="*/ 147 w 181"/>
                <a:gd name="T13" fmla="*/ 340 h 340"/>
                <a:gd name="T14" fmla="*/ 133 w 181"/>
                <a:gd name="T15" fmla="*/ 175 h 340"/>
                <a:gd name="T16" fmla="*/ 120 w 181"/>
                <a:gd name="T17" fmla="*/ 340 h 340"/>
                <a:gd name="T18" fmla="*/ 99 w 181"/>
                <a:gd name="T19" fmla="*/ 340 h 340"/>
                <a:gd name="T20" fmla="*/ 92 w 181"/>
                <a:gd name="T21" fmla="*/ 168 h 340"/>
                <a:gd name="T22" fmla="*/ 93 w 181"/>
                <a:gd name="T23" fmla="*/ 74 h 340"/>
                <a:gd name="T24" fmla="*/ 57 w 181"/>
                <a:gd name="T25" fmla="*/ 129 h 340"/>
                <a:gd name="T26" fmla="*/ 0 w 181"/>
                <a:gd name="T27" fmla="*/ 83 h 340"/>
                <a:gd name="T28" fmla="*/ 9 w 181"/>
                <a:gd name="T29" fmla="*/ 67 h 340"/>
                <a:gd name="T30" fmla="*/ 50 w 181"/>
                <a:gd name="T31" fmla="*/ 91 h 340"/>
                <a:gd name="T32" fmla="*/ 94 w 181"/>
                <a:gd name="T33" fmla="*/ 15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1" h="340">
                  <a:moveTo>
                    <a:pt x="94" y="15"/>
                  </a:moveTo>
                  <a:cubicBezTo>
                    <a:pt x="115" y="0"/>
                    <a:pt x="133" y="2"/>
                    <a:pt x="133" y="2"/>
                  </a:cubicBezTo>
                  <a:cubicBezTo>
                    <a:pt x="133" y="2"/>
                    <a:pt x="155" y="0"/>
                    <a:pt x="171" y="21"/>
                  </a:cubicBezTo>
                  <a:cubicBezTo>
                    <a:pt x="181" y="34"/>
                    <a:pt x="180" y="72"/>
                    <a:pt x="180" y="72"/>
                  </a:cubicBezTo>
                  <a:cubicBezTo>
                    <a:pt x="174" y="168"/>
                    <a:pt x="174" y="168"/>
                    <a:pt x="174" y="168"/>
                  </a:cubicBezTo>
                  <a:cubicBezTo>
                    <a:pt x="168" y="340"/>
                    <a:pt x="168" y="340"/>
                    <a:pt x="168" y="340"/>
                  </a:cubicBezTo>
                  <a:cubicBezTo>
                    <a:pt x="147" y="340"/>
                    <a:pt x="147" y="340"/>
                    <a:pt x="147" y="340"/>
                  </a:cubicBezTo>
                  <a:cubicBezTo>
                    <a:pt x="133" y="175"/>
                    <a:pt x="133" y="175"/>
                    <a:pt x="133" y="175"/>
                  </a:cubicBezTo>
                  <a:cubicBezTo>
                    <a:pt x="120" y="340"/>
                    <a:pt x="120" y="340"/>
                    <a:pt x="120" y="340"/>
                  </a:cubicBezTo>
                  <a:cubicBezTo>
                    <a:pt x="99" y="340"/>
                    <a:pt x="99" y="340"/>
                    <a:pt x="99" y="340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57" y="129"/>
                    <a:pt x="57" y="129"/>
                    <a:pt x="57" y="129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50" y="91"/>
                    <a:pt x="50" y="91"/>
                    <a:pt x="50" y="91"/>
                  </a:cubicBezTo>
                  <a:cubicBezTo>
                    <a:pt x="50" y="91"/>
                    <a:pt x="79" y="27"/>
                    <a:pt x="94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553766" y="284429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3335688" y="2174052"/>
            <a:ext cx="17333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我找不到工作是因为简历写不好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379293" y="2704216"/>
            <a:ext cx="685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形标注 21"/>
          <p:cNvSpPr/>
          <p:nvPr/>
        </p:nvSpPr>
        <p:spPr>
          <a:xfrm>
            <a:off x="6167438" y="2082926"/>
            <a:ext cx="1697360" cy="1049133"/>
          </a:xfrm>
          <a:prstGeom prst="wedgeEllipseCallout">
            <a:avLst>
              <a:gd name="adj1" fmla="val 43074"/>
              <a:gd name="adj2" fmla="val 542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形标注 22"/>
          <p:cNvSpPr/>
          <p:nvPr/>
        </p:nvSpPr>
        <p:spPr>
          <a:xfrm>
            <a:off x="8921581" y="2427824"/>
            <a:ext cx="1009820" cy="566687"/>
          </a:xfrm>
          <a:prstGeom prst="wedgeEllipseCallout">
            <a:avLst>
              <a:gd name="adj1" fmla="val -27658"/>
              <a:gd name="adj2" fmla="val 6858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7590921" y="3002435"/>
            <a:ext cx="1909519" cy="2257020"/>
            <a:chOff x="2042591" y="2579355"/>
            <a:chExt cx="1463675" cy="1730041"/>
          </a:xfrm>
        </p:grpSpPr>
        <p:sp>
          <p:nvSpPr>
            <p:cNvPr id="25" name="AutoShape 3"/>
            <p:cNvSpPr>
              <a:spLocks noChangeAspect="1" noChangeArrowheads="1" noTextEdit="1"/>
            </p:cNvSpPr>
            <p:nvPr/>
          </p:nvSpPr>
          <p:spPr bwMode="auto">
            <a:xfrm>
              <a:off x="2042591" y="2579355"/>
              <a:ext cx="1463675" cy="171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5"/>
            <p:cNvSpPr>
              <a:spLocks noChangeArrowheads="1"/>
            </p:cNvSpPr>
            <p:nvPr/>
          </p:nvSpPr>
          <p:spPr bwMode="auto">
            <a:xfrm>
              <a:off x="2236266" y="2758574"/>
              <a:ext cx="207963" cy="211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6"/>
            <p:cNvSpPr>
              <a:spLocks noChangeArrowheads="1"/>
            </p:cNvSpPr>
            <p:nvPr/>
          </p:nvSpPr>
          <p:spPr bwMode="auto">
            <a:xfrm>
              <a:off x="3106216" y="2761749"/>
              <a:ext cx="207963" cy="2079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8"/>
            <p:cNvSpPr>
              <a:spLocks/>
            </p:cNvSpPr>
            <p:nvPr/>
          </p:nvSpPr>
          <p:spPr bwMode="auto">
            <a:xfrm flipH="1">
              <a:off x="2930470" y="3017169"/>
              <a:ext cx="484188" cy="1292225"/>
            </a:xfrm>
            <a:custGeom>
              <a:avLst/>
              <a:gdLst>
                <a:gd name="T0" fmla="*/ 89 w 128"/>
                <a:gd name="T1" fmla="*/ 76 h 342"/>
                <a:gd name="T2" fmla="*/ 89 w 128"/>
                <a:gd name="T3" fmla="*/ 170 h 342"/>
                <a:gd name="T4" fmla="*/ 82 w 128"/>
                <a:gd name="T5" fmla="*/ 342 h 342"/>
                <a:gd name="T6" fmla="*/ 62 w 128"/>
                <a:gd name="T7" fmla="*/ 342 h 342"/>
                <a:gd name="T8" fmla="*/ 48 w 128"/>
                <a:gd name="T9" fmla="*/ 177 h 342"/>
                <a:gd name="T10" fmla="*/ 34 w 128"/>
                <a:gd name="T11" fmla="*/ 342 h 342"/>
                <a:gd name="T12" fmla="*/ 14 w 128"/>
                <a:gd name="T13" fmla="*/ 342 h 342"/>
                <a:gd name="T14" fmla="*/ 7 w 128"/>
                <a:gd name="T15" fmla="*/ 170 h 342"/>
                <a:gd name="T16" fmla="*/ 1 w 128"/>
                <a:gd name="T17" fmla="*/ 74 h 342"/>
                <a:gd name="T18" fmla="*/ 10 w 128"/>
                <a:gd name="T19" fmla="*/ 23 h 342"/>
                <a:gd name="T20" fmla="*/ 49 w 128"/>
                <a:gd name="T21" fmla="*/ 3 h 342"/>
                <a:gd name="T22" fmla="*/ 90 w 128"/>
                <a:gd name="T23" fmla="*/ 16 h 342"/>
                <a:gd name="T24" fmla="*/ 115 w 128"/>
                <a:gd name="T25" fmla="*/ 75 h 342"/>
                <a:gd name="T26" fmla="*/ 128 w 128"/>
                <a:gd name="T27" fmla="*/ 173 h 342"/>
                <a:gd name="T28" fmla="*/ 108 w 128"/>
                <a:gd name="T29" fmla="*/ 176 h 342"/>
                <a:gd name="T30" fmla="*/ 89 w 128"/>
                <a:gd name="T31" fmla="*/ 7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342">
                  <a:moveTo>
                    <a:pt x="89" y="76"/>
                  </a:moveTo>
                  <a:cubicBezTo>
                    <a:pt x="89" y="170"/>
                    <a:pt x="89" y="170"/>
                    <a:pt x="89" y="170"/>
                  </a:cubicBezTo>
                  <a:cubicBezTo>
                    <a:pt x="82" y="342"/>
                    <a:pt x="82" y="342"/>
                    <a:pt x="82" y="342"/>
                  </a:cubicBezTo>
                  <a:cubicBezTo>
                    <a:pt x="62" y="342"/>
                    <a:pt x="62" y="342"/>
                    <a:pt x="62" y="342"/>
                  </a:cubicBezTo>
                  <a:cubicBezTo>
                    <a:pt x="48" y="177"/>
                    <a:pt x="48" y="177"/>
                    <a:pt x="48" y="177"/>
                  </a:cubicBezTo>
                  <a:cubicBezTo>
                    <a:pt x="34" y="342"/>
                    <a:pt x="34" y="342"/>
                    <a:pt x="34" y="342"/>
                  </a:cubicBezTo>
                  <a:cubicBezTo>
                    <a:pt x="14" y="342"/>
                    <a:pt x="14" y="342"/>
                    <a:pt x="14" y="342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4"/>
                    <a:pt x="0" y="36"/>
                    <a:pt x="10" y="23"/>
                  </a:cubicBezTo>
                  <a:cubicBezTo>
                    <a:pt x="26" y="2"/>
                    <a:pt x="49" y="3"/>
                    <a:pt x="49" y="3"/>
                  </a:cubicBezTo>
                  <a:cubicBezTo>
                    <a:pt x="49" y="3"/>
                    <a:pt x="74" y="0"/>
                    <a:pt x="90" y="16"/>
                  </a:cubicBezTo>
                  <a:cubicBezTo>
                    <a:pt x="90" y="16"/>
                    <a:pt x="107" y="24"/>
                    <a:pt x="115" y="75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08" y="176"/>
                    <a:pt x="108" y="176"/>
                    <a:pt x="108" y="176"/>
                  </a:cubicBezTo>
                  <a:lnTo>
                    <a:pt x="89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 flipH="1">
              <a:off x="2142606" y="3025108"/>
              <a:ext cx="684213" cy="1284288"/>
            </a:xfrm>
            <a:custGeom>
              <a:avLst/>
              <a:gdLst>
                <a:gd name="T0" fmla="*/ 94 w 181"/>
                <a:gd name="T1" fmla="*/ 15 h 340"/>
                <a:gd name="T2" fmla="*/ 133 w 181"/>
                <a:gd name="T3" fmla="*/ 2 h 340"/>
                <a:gd name="T4" fmla="*/ 171 w 181"/>
                <a:gd name="T5" fmla="*/ 21 h 340"/>
                <a:gd name="T6" fmla="*/ 180 w 181"/>
                <a:gd name="T7" fmla="*/ 72 h 340"/>
                <a:gd name="T8" fmla="*/ 174 w 181"/>
                <a:gd name="T9" fmla="*/ 168 h 340"/>
                <a:gd name="T10" fmla="*/ 168 w 181"/>
                <a:gd name="T11" fmla="*/ 340 h 340"/>
                <a:gd name="T12" fmla="*/ 147 w 181"/>
                <a:gd name="T13" fmla="*/ 340 h 340"/>
                <a:gd name="T14" fmla="*/ 133 w 181"/>
                <a:gd name="T15" fmla="*/ 175 h 340"/>
                <a:gd name="T16" fmla="*/ 120 w 181"/>
                <a:gd name="T17" fmla="*/ 340 h 340"/>
                <a:gd name="T18" fmla="*/ 99 w 181"/>
                <a:gd name="T19" fmla="*/ 340 h 340"/>
                <a:gd name="T20" fmla="*/ 92 w 181"/>
                <a:gd name="T21" fmla="*/ 168 h 340"/>
                <a:gd name="T22" fmla="*/ 93 w 181"/>
                <a:gd name="T23" fmla="*/ 74 h 340"/>
                <a:gd name="T24" fmla="*/ 57 w 181"/>
                <a:gd name="T25" fmla="*/ 129 h 340"/>
                <a:gd name="T26" fmla="*/ 0 w 181"/>
                <a:gd name="T27" fmla="*/ 83 h 340"/>
                <a:gd name="T28" fmla="*/ 9 w 181"/>
                <a:gd name="T29" fmla="*/ 67 h 340"/>
                <a:gd name="T30" fmla="*/ 50 w 181"/>
                <a:gd name="T31" fmla="*/ 91 h 340"/>
                <a:gd name="T32" fmla="*/ 94 w 181"/>
                <a:gd name="T33" fmla="*/ 15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1" h="340">
                  <a:moveTo>
                    <a:pt x="94" y="15"/>
                  </a:moveTo>
                  <a:cubicBezTo>
                    <a:pt x="115" y="0"/>
                    <a:pt x="133" y="2"/>
                    <a:pt x="133" y="2"/>
                  </a:cubicBezTo>
                  <a:cubicBezTo>
                    <a:pt x="133" y="2"/>
                    <a:pt x="155" y="0"/>
                    <a:pt x="171" y="21"/>
                  </a:cubicBezTo>
                  <a:cubicBezTo>
                    <a:pt x="181" y="34"/>
                    <a:pt x="180" y="72"/>
                    <a:pt x="180" y="72"/>
                  </a:cubicBezTo>
                  <a:cubicBezTo>
                    <a:pt x="174" y="168"/>
                    <a:pt x="174" y="168"/>
                    <a:pt x="174" y="168"/>
                  </a:cubicBezTo>
                  <a:cubicBezTo>
                    <a:pt x="168" y="340"/>
                    <a:pt x="168" y="340"/>
                    <a:pt x="168" y="340"/>
                  </a:cubicBezTo>
                  <a:cubicBezTo>
                    <a:pt x="147" y="340"/>
                    <a:pt x="147" y="340"/>
                    <a:pt x="147" y="340"/>
                  </a:cubicBezTo>
                  <a:cubicBezTo>
                    <a:pt x="133" y="175"/>
                    <a:pt x="133" y="175"/>
                    <a:pt x="133" y="175"/>
                  </a:cubicBezTo>
                  <a:cubicBezTo>
                    <a:pt x="120" y="340"/>
                    <a:pt x="120" y="340"/>
                    <a:pt x="120" y="340"/>
                  </a:cubicBezTo>
                  <a:cubicBezTo>
                    <a:pt x="99" y="340"/>
                    <a:pt x="99" y="340"/>
                    <a:pt x="99" y="340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57" y="129"/>
                    <a:pt x="57" y="129"/>
                    <a:pt x="57" y="129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50" y="91"/>
                    <a:pt x="50" y="91"/>
                    <a:pt x="50" y="91"/>
                  </a:cubicBezTo>
                  <a:cubicBezTo>
                    <a:pt x="50" y="91"/>
                    <a:pt x="79" y="27"/>
                    <a:pt x="94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2553766" y="284429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6242655" y="2282589"/>
            <a:ext cx="1571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我觉得有更深层的原因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114188" y="2531933"/>
            <a:ext cx="676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呃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280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形标注 18"/>
          <p:cNvSpPr/>
          <p:nvPr/>
        </p:nvSpPr>
        <p:spPr>
          <a:xfrm>
            <a:off x="1250707" y="2716424"/>
            <a:ext cx="692193" cy="427842"/>
          </a:xfrm>
          <a:prstGeom prst="wedgeEllipseCallout">
            <a:avLst>
              <a:gd name="adj1" fmla="val 43074"/>
              <a:gd name="adj2" fmla="val 542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形标注 17"/>
          <p:cNvSpPr/>
          <p:nvPr/>
        </p:nvSpPr>
        <p:spPr>
          <a:xfrm>
            <a:off x="3029830" y="2082926"/>
            <a:ext cx="2107426" cy="1049131"/>
          </a:xfrm>
          <a:prstGeom prst="wedgeEllipseCallout">
            <a:avLst>
              <a:gd name="adj1" fmla="val -27658"/>
              <a:gd name="adj2" fmla="val 6858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 smtClean="0"/>
              <a:t>逻辑陷阱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 smtClean="0"/>
              <a:t>04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quarter" idx="16"/>
          </p:nvPr>
        </p:nvSpPr>
        <p:spPr>
          <a:xfrm>
            <a:off x="2628934" y="6241814"/>
            <a:ext cx="6647413" cy="460375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dirty="0" smtClean="0"/>
              <a:t>乱赋因果：将时间上的先后当做因果关系。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812422" y="3014643"/>
            <a:ext cx="1909519" cy="2244812"/>
            <a:chOff x="2042591" y="2579355"/>
            <a:chExt cx="1463675" cy="1720683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042591" y="2579355"/>
              <a:ext cx="1463675" cy="171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2236266" y="2758574"/>
              <a:ext cx="207963" cy="211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6"/>
            <p:cNvSpPr>
              <a:spLocks noChangeArrowheads="1"/>
            </p:cNvSpPr>
            <p:nvPr/>
          </p:nvSpPr>
          <p:spPr bwMode="auto">
            <a:xfrm>
              <a:off x="3106216" y="2761749"/>
              <a:ext cx="207963" cy="2079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2142604" y="3007811"/>
              <a:ext cx="484188" cy="1292225"/>
            </a:xfrm>
            <a:custGeom>
              <a:avLst/>
              <a:gdLst>
                <a:gd name="T0" fmla="*/ 89 w 128"/>
                <a:gd name="T1" fmla="*/ 76 h 342"/>
                <a:gd name="T2" fmla="*/ 89 w 128"/>
                <a:gd name="T3" fmla="*/ 170 h 342"/>
                <a:gd name="T4" fmla="*/ 82 w 128"/>
                <a:gd name="T5" fmla="*/ 342 h 342"/>
                <a:gd name="T6" fmla="*/ 62 w 128"/>
                <a:gd name="T7" fmla="*/ 342 h 342"/>
                <a:gd name="T8" fmla="*/ 48 w 128"/>
                <a:gd name="T9" fmla="*/ 177 h 342"/>
                <a:gd name="T10" fmla="*/ 34 w 128"/>
                <a:gd name="T11" fmla="*/ 342 h 342"/>
                <a:gd name="T12" fmla="*/ 14 w 128"/>
                <a:gd name="T13" fmla="*/ 342 h 342"/>
                <a:gd name="T14" fmla="*/ 7 w 128"/>
                <a:gd name="T15" fmla="*/ 170 h 342"/>
                <a:gd name="T16" fmla="*/ 1 w 128"/>
                <a:gd name="T17" fmla="*/ 74 h 342"/>
                <a:gd name="T18" fmla="*/ 10 w 128"/>
                <a:gd name="T19" fmla="*/ 23 h 342"/>
                <a:gd name="T20" fmla="*/ 49 w 128"/>
                <a:gd name="T21" fmla="*/ 3 h 342"/>
                <a:gd name="T22" fmla="*/ 90 w 128"/>
                <a:gd name="T23" fmla="*/ 16 h 342"/>
                <a:gd name="T24" fmla="*/ 115 w 128"/>
                <a:gd name="T25" fmla="*/ 75 h 342"/>
                <a:gd name="T26" fmla="*/ 128 w 128"/>
                <a:gd name="T27" fmla="*/ 173 h 342"/>
                <a:gd name="T28" fmla="*/ 108 w 128"/>
                <a:gd name="T29" fmla="*/ 176 h 342"/>
                <a:gd name="T30" fmla="*/ 89 w 128"/>
                <a:gd name="T31" fmla="*/ 7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342">
                  <a:moveTo>
                    <a:pt x="89" y="76"/>
                  </a:moveTo>
                  <a:cubicBezTo>
                    <a:pt x="89" y="170"/>
                    <a:pt x="89" y="170"/>
                    <a:pt x="89" y="170"/>
                  </a:cubicBezTo>
                  <a:cubicBezTo>
                    <a:pt x="82" y="342"/>
                    <a:pt x="82" y="342"/>
                    <a:pt x="82" y="342"/>
                  </a:cubicBezTo>
                  <a:cubicBezTo>
                    <a:pt x="62" y="342"/>
                    <a:pt x="62" y="342"/>
                    <a:pt x="62" y="342"/>
                  </a:cubicBezTo>
                  <a:cubicBezTo>
                    <a:pt x="48" y="177"/>
                    <a:pt x="48" y="177"/>
                    <a:pt x="48" y="177"/>
                  </a:cubicBezTo>
                  <a:cubicBezTo>
                    <a:pt x="34" y="342"/>
                    <a:pt x="34" y="342"/>
                    <a:pt x="34" y="342"/>
                  </a:cubicBezTo>
                  <a:cubicBezTo>
                    <a:pt x="14" y="342"/>
                    <a:pt x="14" y="342"/>
                    <a:pt x="14" y="342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4"/>
                    <a:pt x="0" y="36"/>
                    <a:pt x="10" y="23"/>
                  </a:cubicBezTo>
                  <a:cubicBezTo>
                    <a:pt x="26" y="2"/>
                    <a:pt x="49" y="3"/>
                    <a:pt x="49" y="3"/>
                  </a:cubicBezTo>
                  <a:cubicBezTo>
                    <a:pt x="49" y="3"/>
                    <a:pt x="74" y="0"/>
                    <a:pt x="90" y="16"/>
                  </a:cubicBezTo>
                  <a:cubicBezTo>
                    <a:pt x="90" y="16"/>
                    <a:pt x="107" y="24"/>
                    <a:pt x="115" y="75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08" y="176"/>
                    <a:pt x="108" y="176"/>
                    <a:pt x="108" y="176"/>
                  </a:cubicBezTo>
                  <a:lnTo>
                    <a:pt x="89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2720454" y="3015750"/>
              <a:ext cx="684213" cy="1284288"/>
            </a:xfrm>
            <a:custGeom>
              <a:avLst/>
              <a:gdLst>
                <a:gd name="T0" fmla="*/ 94 w 181"/>
                <a:gd name="T1" fmla="*/ 15 h 340"/>
                <a:gd name="T2" fmla="*/ 133 w 181"/>
                <a:gd name="T3" fmla="*/ 2 h 340"/>
                <a:gd name="T4" fmla="*/ 171 w 181"/>
                <a:gd name="T5" fmla="*/ 21 h 340"/>
                <a:gd name="T6" fmla="*/ 180 w 181"/>
                <a:gd name="T7" fmla="*/ 72 h 340"/>
                <a:gd name="T8" fmla="*/ 174 w 181"/>
                <a:gd name="T9" fmla="*/ 168 h 340"/>
                <a:gd name="T10" fmla="*/ 168 w 181"/>
                <a:gd name="T11" fmla="*/ 340 h 340"/>
                <a:gd name="T12" fmla="*/ 147 w 181"/>
                <a:gd name="T13" fmla="*/ 340 h 340"/>
                <a:gd name="T14" fmla="*/ 133 w 181"/>
                <a:gd name="T15" fmla="*/ 175 h 340"/>
                <a:gd name="T16" fmla="*/ 120 w 181"/>
                <a:gd name="T17" fmla="*/ 340 h 340"/>
                <a:gd name="T18" fmla="*/ 99 w 181"/>
                <a:gd name="T19" fmla="*/ 340 h 340"/>
                <a:gd name="T20" fmla="*/ 92 w 181"/>
                <a:gd name="T21" fmla="*/ 168 h 340"/>
                <a:gd name="T22" fmla="*/ 93 w 181"/>
                <a:gd name="T23" fmla="*/ 74 h 340"/>
                <a:gd name="T24" fmla="*/ 57 w 181"/>
                <a:gd name="T25" fmla="*/ 129 h 340"/>
                <a:gd name="T26" fmla="*/ 0 w 181"/>
                <a:gd name="T27" fmla="*/ 83 h 340"/>
                <a:gd name="T28" fmla="*/ 9 w 181"/>
                <a:gd name="T29" fmla="*/ 67 h 340"/>
                <a:gd name="T30" fmla="*/ 50 w 181"/>
                <a:gd name="T31" fmla="*/ 91 h 340"/>
                <a:gd name="T32" fmla="*/ 94 w 181"/>
                <a:gd name="T33" fmla="*/ 15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1" h="340">
                  <a:moveTo>
                    <a:pt x="94" y="15"/>
                  </a:moveTo>
                  <a:cubicBezTo>
                    <a:pt x="115" y="0"/>
                    <a:pt x="133" y="2"/>
                    <a:pt x="133" y="2"/>
                  </a:cubicBezTo>
                  <a:cubicBezTo>
                    <a:pt x="133" y="2"/>
                    <a:pt x="155" y="0"/>
                    <a:pt x="171" y="21"/>
                  </a:cubicBezTo>
                  <a:cubicBezTo>
                    <a:pt x="181" y="34"/>
                    <a:pt x="180" y="72"/>
                    <a:pt x="180" y="72"/>
                  </a:cubicBezTo>
                  <a:cubicBezTo>
                    <a:pt x="174" y="168"/>
                    <a:pt x="174" y="168"/>
                    <a:pt x="174" y="168"/>
                  </a:cubicBezTo>
                  <a:cubicBezTo>
                    <a:pt x="168" y="340"/>
                    <a:pt x="168" y="340"/>
                    <a:pt x="168" y="340"/>
                  </a:cubicBezTo>
                  <a:cubicBezTo>
                    <a:pt x="147" y="340"/>
                    <a:pt x="147" y="340"/>
                    <a:pt x="147" y="340"/>
                  </a:cubicBezTo>
                  <a:cubicBezTo>
                    <a:pt x="133" y="175"/>
                    <a:pt x="133" y="175"/>
                    <a:pt x="133" y="175"/>
                  </a:cubicBezTo>
                  <a:cubicBezTo>
                    <a:pt x="120" y="340"/>
                    <a:pt x="120" y="340"/>
                    <a:pt x="120" y="340"/>
                  </a:cubicBezTo>
                  <a:cubicBezTo>
                    <a:pt x="99" y="340"/>
                    <a:pt x="99" y="340"/>
                    <a:pt x="99" y="340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57" y="129"/>
                    <a:pt x="57" y="129"/>
                    <a:pt x="57" y="129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50" y="91"/>
                    <a:pt x="50" y="91"/>
                    <a:pt x="50" y="91"/>
                  </a:cubicBezTo>
                  <a:cubicBezTo>
                    <a:pt x="50" y="91"/>
                    <a:pt x="79" y="27"/>
                    <a:pt x="94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553766" y="284429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3335688" y="2164594"/>
            <a:ext cx="17333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现在工作不好是因为当年我没有考研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379293" y="2704216"/>
            <a:ext cx="685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形标注 21"/>
          <p:cNvSpPr/>
          <p:nvPr/>
        </p:nvSpPr>
        <p:spPr>
          <a:xfrm>
            <a:off x="6167438" y="2082926"/>
            <a:ext cx="1697360" cy="1049133"/>
          </a:xfrm>
          <a:prstGeom prst="wedgeEllipseCallout">
            <a:avLst>
              <a:gd name="adj1" fmla="val 43074"/>
              <a:gd name="adj2" fmla="val 542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形标注 22"/>
          <p:cNvSpPr/>
          <p:nvPr/>
        </p:nvSpPr>
        <p:spPr>
          <a:xfrm>
            <a:off x="8921581" y="2427824"/>
            <a:ext cx="1009820" cy="566687"/>
          </a:xfrm>
          <a:prstGeom prst="wedgeEllipseCallout">
            <a:avLst>
              <a:gd name="adj1" fmla="val -27658"/>
              <a:gd name="adj2" fmla="val 6858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7590921" y="3002435"/>
            <a:ext cx="1909519" cy="2257020"/>
            <a:chOff x="2042591" y="2579355"/>
            <a:chExt cx="1463675" cy="1730041"/>
          </a:xfrm>
        </p:grpSpPr>
        <p:sp>
          <p:nvSpPr>
            <p:cNvPr id="25" name="AutoShape 3"/>
            <p:cNvSpPr>
              <a:spLocks noChangeAspect="1" noChangeArrowheads="1" noTextEdit="1"/>
            </p:cNvSpPr>
            <p:nvPr/>
          </p:nvSpPr>
          <p:spPr bwMode="auto">
            <a:xfrm>
              <a:off x="2042591" y="2579355"/>
              <a:ext cx="1463675" cy="171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5"/>
            <p:cNvSpPr>
              <a:spLocks noChangeArrowheads="1"/>
            </p:cNvSpPr>
            <p:nvPr/>
          </p:nvSpPr>
          <p:spPr bwMode="auto">
            <a:xfrm>
              <a:off x="2236266" y="2758574"/>
              <a:ext cx="207963" cy="211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6"/>
            <p:cNvSpPr>
              <a:spLocks noChangeArrowheads="1"/>
            </p:cNvSpPr>
            <p:nvPr/>
          </p:nvSpPr>
          <p:spPr bwMode="auto">
            <a:xfrm>
              <a:off x="3106216" y="2761749"/>
              <a:ext cx="207963" cy="2079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8"/>
            <p:cNvSpPr>
              <a:spLocks/>
            </p:cNvSpPr>
            <p:nvPr/>
          </p:nvSpPr>
          <p:spPr bwMode="auto">
            <a:xfrm flipH="1">
              <a:off x="2930470" y="3017169"/>
              <a:ext cx="484188" cy="1292225"/>
            </a:xfrm>
            <a:custGeom>
              <a:avLst/>
              <a:gdLst>
                <a:gd name="T0" fmla="*/ 89 w 128"/>
                <a:gd name="T1" fmla="*/ 76 h 342"/>
                <a:gd name="T2" fmla="*/ 89 w 128"/>
                <a:gd name="T3" fmla="*/ 170 h 342"/>
                <a:gd name="T4" fmla="*/ 82 w 128"/>
                <a:gd name="T5" fmla="*/ 342 h 342"/>
                <a:gd name="T6" fmla="*/ 62 w 128"/>
                <a:gd name="T7" fmla="*/ 342 h 342"/>
                <a:gd name="T8" fmla="*/ 48 w 128"/>
                <a:gd name="T9" fmla="*/ 177 h 342"/>
                <a:gd name="T10" fmla="*/ 34 w 128"/>
                <a:gd name="T11" fmla="*/ 342 h 342"/>
                <a:gd name="T12" fmla="*/ 14 w 128"/>
                <a:gd name="T13" fmla="*/ 342 h 342"/>
                <a:gd name="T14" fmla="*/ 7 w 128"/>
                <a:gd name="T15" fmla="*/ 170 h 342"/>
                <a:gd name="T16" fmla="*/ 1 w 128"/>
                <a:gd name="T17" fmla="*/ 74 h 342"/>
                <a:gd name="T18" fmla="*/ 10 w 128"/>
                <a:gd name="T19" fmla="*/ 23 h 342"/>
                <a:gd name="T20" fmla="*/ 49 w 128"/>
                <a:gd name="T21" fmla="*/ 3 h 342"/>
                <a:gd name="T22" fmla="*/ 90 w 128"/>
                <a:gd name="T23" fmla="*/ 16 h 342"/>
                <a:gd name="T24" fmla="*/ 115 w 128"/>
                <a:gd name="T25" fmla="*/ 75 h 342"/>
                <a:gd name="T26" fmla="*/ 128 w 128"/>
                <a:gd name="T27" fmla="*/ 173 h 342"/>
                <a:gd name="T28" fmla="*/ 108 w 128"/>
                <a:gd name="T29" fmla="*/ 176 h 342"/>
                <a:gd name="T30" fmla="*/ 89 w 128"/>
                <a:gd name="T31" fmla="*/ 7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342">
                  <a:moveTo>
                    <a:pt x="89" y="76"/>
                  </a:moveTo>
                  <a:cubicBezTo>
                    <a:pt x="89" y="170"/>
                    <a:pt x="89" y="170"/>
                    <a:pt x="89" y="170"/>
                  </a:cubicBezTo>
                  <a:cubicBezTo>
                    <a:pt x="82" y="342"/>
                    <a:pt x="82" y="342"/>
                    <a:pt x="82" y="342"/>
                  </a:cubicBezTo>
                  <a:cubicBezTo>
                    <a:pt x="62" y="342"/>
                    <a:pt x="62" y="342"/>
                    <a:pt x="62" y="342"/>
                  </a:cubicBezTo>
                  <a:cubicBezTo>
                    <a:pt x="48" y="177"/>
                    <a:pt x="48" y="177"/>
                    <a:pt x="48" y="177"/>
                  </a:cubicBezTo>
                  <a:cubicBezTo>
                    <a:pt x="34" y="342"/>
                    <a:pt x="34" y="342"/>
                    <a:pt x="34" y="342"/>
                  </a:cubicBezTo>
                  <a:cubicBezTo>
                    <a:pt x="14" y="342"/>
                    <a:pt x="14" y="342"/>
                    <a:pt x="14" y="342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4"/>
                    <a:pt x="0" y="36"/>
                    <a:pt x="10" y="23"/>
                  </a:cubicBezTo>
                  <a:cubicBezTo>
                    <a:pt x="26" y="2"/>
                    <a:pt x="49" y="3"/>
                    <a:pt x="49" y="3"/>
                  </a:cubicBezTo>
                  <a:cubicBezTo>
                    <a:pt x="49" y="3"/>
                    <a:pt x="74" y="0"/>
                    <a:pt x="90" y="16"/>
                  </a:cubicBezTo>
                  <a:cubicBezTo>
                    <a:pt x="90" y="16"/>
                    <a:pt x="107" y="24"/>
                    <a:pt x="115" y="75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08" y="176"/>
                    <a:pt x="108" y="176"/>
                    <a:pt x="108" y="176"/>
                  </a:cubicBezTo>
                  <a:lnTo>
                    <a:pt x="89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 flipH="1">
              <a:off x="2142606" y="3025108"/>
              <a:ext cx="684213" cy="1284288"/>
            </a:xfrm>
            <a:custGeom>
              <a:avLst/>
              <a:gdLst>
                <a:gd name="T0" fmla="*/ 94 w 181"/>
                <a:gd name="T1" fmla="*/ 15 h 340"/>
                <a:gd name="T2" fmla="*/ 133 w 181"/>
                <a:gd name="T3" fmla="*/ 2 h 340"/>
                <a:gd name="T4" fmla="*/ 171 w 181"/>
                <a:gd name="T5" fmla="*/ 21 h 340"/>
                <a:gd name="T6" fmla="*/ 180 w 181"/>
                <a:gd name="T7" fmla="*/ 72 h 340"/>
                <a:gd name="T8" fmla="*/ 174 w 181"/>
                <a:gd name="T9" fmla="*/ 168 h 340"/>
                <a:gd name="T10" fmla="*/ 168 w 181"/>
                <a:gd name="T11" fmla="*/ 340 h 340"/>
                <a:gd name="T12" fmla="*/ 147 w 181"/>
                <a:gd name="T13" fmla="*/ 340 h 340"/>
                <a:gd name="T14" fmla="*/ 133 w 181"/>
                <a:gd name="T15" fmla="*/ 175 h 340"/>
                <a:gd name="T16" fmla="*/ 120 w 181"/>
                <a:gd name="T17" fmla="*/ 340 h 340"/>
                <a:gd name="T18" fmla="*/ 99 w 181"/>
                <a:gd name="T19" fmla="*/ 340 h 340"/>
                <a:gd name="T20" fmla="*/ 92 w 181"/>
                <a:gd name="T21" fmla="*/ 168 h 340"/>
                <a:gd name="T22" fmla="*/ 93 w 181"/>
                <a:gd name="T23" fmla="*/ 74 h 340"/>
                <a:gd name="T24" fmla="*/ 57 w 181"/>
                <a:gd name="T25" fmla="*/ 129 h 340"/>
                <a:gd name="T26" fmla="*/ 0 w 181"/>
                <a:gd name="T27" fmla="*/ 83 h 340"/>
                <a:gd name="T28" fmla="*/ 9 w 181"/>
                <a:gd name="T29" fmla="*/ 67 h 340"/>
                <a:gd name="T30" fmla="*/ 50 w 181"/>
                <a:gd name="T31" fmla="*/ 91 h 340"/>
                <a:gd name="T32" fmla="*/ 94 w 181"/>
                <a:gd name="T33" fmla="*/ 15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1" h="340">
                  <a:moveTo>
                    <a:pt x="94" y="15"/>
                  </a:moveTo>
                  <a:cubicBezTo>
                    <a:pt x="115" y="0"/>
                    <a:pt x="133" y="2"/>
                    <a:pt x="133" y="2"/>
                  </a:cubicBezTo>
                  <a:cubicBezTo>
                    <a:pt x="133" y="2"/>
                    <a:pt x="155" y="0"/>
                    <a:pt x="171" y="21"/>
                  </a:cubicBezTo>
                  <a:cubicBezTo>
                    <a:pt x="181" y="34"/>
                    <a:pt x="180" y="72"/>
                    <a:pt x="180" y="72"/>
                  </a:cubicBezTo>
                  <a:cubicBezTo>
                    <a:pt x="174" y="168"/>
                    <a:pt x="174" y="168"/>
                    <a:pt x="174" y="168"/>
                  </a:cubicBezTo>
                  <a:cubicBezTo>
                    <a:pt x="168" y="340"/>
                    <a:pt x="168" y="340"/>
                    <a:pt x="168" y="340"/>
                  </a:cubicBezTo>
                  <a:cubicBezTo>
                    <a:pt x="147" y="340"/>
                    <a:pt x="147" y="340"/>
                    <a:pt x="147" y="340"/>
                  </a:cubicBezTo>
                  <a:cubicBezTo>
                    <a:pt x="133" y="175"/>
                    <a:pt x="133" y="175"/>
                    <a:pt x="133" y="175"/>
                  </a:cubicBezTo>
                  <a:cubicBezTo>
                    <a:pt x="120" y="340"/>
                    <a:pt x="120" y="340"/>
                    <a:pt x="120" y="340"/>
                  </a:cubicBezTo>
                  <a:cubicBezTo>
                    <a:pt x="99" y="340"/>
                    <a:pt x="99" y="340"/>
                    <a:pt x="99" y="340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57" y="129"/>
                    <a:pt x="57" y="129"/>
                    <a:pt x="57" y="129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50" y="91"/>
                    <a:pt x="50" y="91"/>
                    <a:pt x="50" y="91"/>
                  </a:cubicBezTo>
                  <a:cubicBezTo>
                    <a:pt x="50" y="91"/>
                    <a:pt x="79" y="27"/>
                    <a:pt x="94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2553766" y="284429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6242655" y="2282589"/>
            <a:ext cx="1571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这没有必然的关系吧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114188" y="2531933"/>
            <a:ext cx="676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呃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131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角三角形 7"/>
          <p:cNvSpPr/>
          <p:nvPr/>
        </p:nvSpPr>
        <p:spPr>
          <a:xfrm rot="16404633">
            <a:off x="-1165554" y="-6835949"/>
            <a:ext cx="12715433" cy="15410411"/>
          </a:xfrm>
          <a:prstGeom prst="rtTriangl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641" t="21213" r="64172" b="23787"/>
          <a:stretch>
            <a:fillRect/>
          </a:stretch>
        </p:blipFill>
        <p:spPr>
          <a:xfrm>
            <a:off x="1076847" y="869256"/>
            <a:ext cx="3558131" cy="5452863"/>
          </a:xfrm>
          <a:custGeom>
            <a:avLst/>
            <a:gdLst>
              <a:gd name="connsiteX0" fmla="*/ 243840 w 2461260"/>
              <a:gd name="connsiteY0" fmla="*/ 0 h 3771900"/>
              <a:gd name="connsiteX1" fmla="*/ 2446020 w 2461260"/>
              <a:gd name="connsiteY1" fmla="*/ 289560 h 3771900"/>
              <a:gd name="connsiteX2" fmla="*/ 2461260 w 2461260"/>
              <a:gd name="connsiteY2" fmla="*/ 3528060 h 3771900"/>
              <a:gd name="connsiteX3" fmla="*/ 205740 w 2461260"/>
              <a:gd name="connsiteY3" fmla="*/ 3771900 h 3771900"/>
              <a:gd name="connsiteX4" fmla="*/ 15240 w 2461260"/>
              <a:gd name="connsiteY4" fmla="*/ 3642360 h 3771900"/>
              <a:gd name="connsiteX5" fmla="*/ 0 w 2461260"/>
              <a:gd name="connsiteY5" fmla="*/ 152400 h 377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61260" h="3771900">
                <a:moveTo>
                  <a:pt x="243840" y="0"/>
                </a:moveTo>
                <a:lnTo>
                  <a:pt x="2446020" y="289560"/>
                </a:lnTo>
                <a:lnTo>
                  <a:pt x="2461260" y="3528060"/>
                </a:lnTo>
                <a:lnTo>
                  <a:pt x="205740" y="3771900"/>
                </a:lnTo>
                <a:lnTo>
                  <a:pt x="15240" y="3642360"/>
                </a:lnTo>
                <a:lnTo>
                  <a:pt x="0" y="152400"/>
                </a:lnTo>
                <a:close/>
              </a:path>
            </a:pathLst>
          </a:custGeom>
        </p:spPr>
      </p:pic>
      <p:sp>
        <p:nvSpPr>
          <p:cNvPr id="20" name="等腰三角形 19"/>
          <p:cNvSpPr/>
          <p:nvPr/>
        </p:nvSpPr>
        <p:spPr>
          <a:xfrm rot="5400000">
            <a:off x="5221745" y="917889"/>
            <a:ext cx="705172" cy="607908"/>
          </a:xfrm>
          <a:prstGeom prst="triangle">
            <a:avLst/>
          </a:prstGeo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5878285" y="928098"/>
            <a:ext cx="203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192163" y="1839185"/>
            <a:ext cx="61830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张志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：微博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秋叶，武汉工程大学副教授，最受大学生欢迎的微信公众平台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秋叶青语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运营者。著有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说服力：让你的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会说话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和秋叶一起学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PPT》《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微信控控微信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192163" y="3205864"/>
            <a:ext cx="61830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黄鑫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：微博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西安黄鑫，哲学硕士、讲师，任教于西安欧亚学院通识教育学院人文与艺术课程中心，担任批判性思维课程主要负责人，西安交通旅游广播（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FM104.3）《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人在职场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节目嘉宾主持。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92163" y="4847789"/>
            <a:ext cx="61830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胡晓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胡说非道，西南政法大学专职心理咨询师、国家高级心理咨询师、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EAP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咨询师、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GCDF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全球职业生涯规划师、重庆市心理卫生协会大学生心理咨询专委会副主任、重庆市青少年性健康教育研究会常务理事。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472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形标注 18"/>
          <p:cNvSpPr/>
          <p:nvPr/>
        </p:nvSpPr>
        <p:spPr>
          <a:xfrm>
            <a:off x="546100" y="2280908"/>
            <a:ext cx="1507831" cy="931986"/>
          </a:xfrm>
          <a:prstGeom prst="wedgeEllipseCallout">
            <a:avLst>
              <a:gd name="adj1" fmla="val 43074"/>
              <a:gd name="adj2" fmla="val 542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形标注 17"/>
          <p:cNvSpPr/>
          <p:nvPr/>
        </p:nvSpPr>
        <p:spPr>
          <a:xfrm>
            <a:off x="3311354" y="2082926"/>
            <a:ext cx="1933746" cy="1049131"/>
          </a:xfrm>
          <a:prstGeom prst="wedgeEllipseCallout">
            <a:avLst>
              <a:gd name="adj1" fmla="val -27658"/>
              <a:gd name="adj2" fmla="val 6858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 smtClean="0"/>
              <a:t>逻辑陷阱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 smtClean="0"/>
              <a:t>04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quarter" idx="16"/>
          </p:nvPr>
        </p:nvSpPr>
        <p:spPr>
          <a:xfrm>
            <a:off x="1250707" y="6202058"/>
            <a:ext cx="9998297" cy="460375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dirty="0" smtClean="0"/>
              <a:t>稻草人谬误：将对方不存在的观点强加给对方，并对此进行攻击。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812422" y="3014643"/>
            <a:ext cx="1909519" cy="2244812"/>
            <a:chOff x="2042591" y="2579355"/>
            <a:chExt cx="1463675" cy="1720683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042591" y="2579355"/>
              <a:ext cx="1463675" cy="171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2236266" y="2758574"/>
              <a:ext cx="207963" cy="211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6"/>
            <p:cNvSpPr>
              <a:spLocks noChangeArrowheads="1"/>
            </p:cNvSpPr>
            <p:nvPr/>
          </p:nvSpPr>
          <p:spPr bwMode="auto">
            <a:xfrm>
              <a:off x="3106216" y="2761749"/>
              <a:ext cx="207963" cy="2079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2142604" y="3007811"/>
              <a:ext cx="484188" cy="1292225"/>
            </a:xfrm>
            <a:custGeom>
              <a:avLst/>
              <a:gdLst>
                <a:gd name="T0" fmla="*/ 89 w 128"/>
                <a:gd name="T1" fmla="*/ 76 h 342"/>
                <a:gd name="T2" fmla="*/ 89 w 128"/>
                <a:gd name="T3" fmla="*/ 170 h 342"/>
                <a:gd name="T4" fmla="*/ 82 w 128"/>
                <a:gd name="T5" fmla="*/ 342 h 342"/>
                <a:gd name="T6" fmla="*/ 62 w 128"/>
                <a:gd name="T7" fmla="*/ 342 h 342"/>
                <a:gd name="T8" fmla="*/ 48 w 128"/>
                <a:gd name="T9" fmla="*/ 177 h 342"/>
                <a:gd name="T10" fmla="*/ 34 w 128"/>
                <a:gd name="T11" fmla="*/ 342 h 342"/>
                <a:gd name="T12" fmla="*/ 14 w 128"/>
                <a:gd name="T13" fmla="*/ 342 h 342"/>
                <a:gd name="T14" fmla="*/ 7 w 128"/>
                <a:gd name="T15" fmla="*/ 170 h 342"/>
                <a:gd name="T16" fmla="*/ 1 w 128"/>
                <a:gd name="T17" fmla="*/ 74 h 342"/>
                <a:gd name="T18" fmla="*/ 10 w 128"/>
                <a:gd name="T19" fmla="*/ 23 h 342"/>
                <a:gd name="T20" fmla="*/ 49 w 128"/>
                <a:gd name="T21" fmla="*/ 3 h 342"/>
                <a:gd name="T22" fmla="*/ 90 w 128"/>
                <a:gd name="T23" fmla="*/ 16 h 342"/>
                <a:gd name="T24" fmla="*/ 115 w 128"/>
                <a:gd name="T25" fmla="*/ 75 h 342"/>
                <a:gd name="T26" fmla="*/ 128 w 128"/>
                <a:gd name="T27" fmla="*/ 173 h 342"/>
                <a:gd name="T28" fmla="*/ 108 w 128"/>
                <a:gd name="T29" fmla="*/ 176 h 342"/>
                <a:gd name="T30" fmla="*/ 89 w 128"/>
                <a:gd name="T31" fmla="*/ 7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342">
                  <a:moveTo>
                    <a:pt x="89" y="76"/>
                  </a:moveTo>
                  <a:cubicBezTo>
                    <a:pt x="89" y="170"/>
                    <a:pt x="89" y="170"/>
                    <a:pt x="89" y="170"/>
                  </a:cubicBezTo>
                  <a:cubicBezTo>
                    <a:pt x="82" y="342"/>
                    <a:pt x="82" y="342"/>
                    <a:pt x="82" y="342"/>
                  </a:cubicBezTo>
                  <a:cubicBezTo>
                    <a:pt x="62" y="342"/>
                    <a:pt x="62" y="342"/>
                    <a:pt x="62" y="342"/>
                  </a:cubicBezTo>
                  <a:cubicBezTo>
                    <a:pt x="48" y="177"/>
                    <a:pt x="48" y="177"/>
                    <a:pt x="48" y="177"/>
                  </a:cubicBezTo>
                  <a:cubicBezTo>
                    <a:pt x="34" y="342"/>
                    <a:pt x="34" y="342"/>
                    <a:pt x="34" y="342"/>
                  </a:cubicBezTo>
                  <a:cubicBezTo>
                    <a:pt x="14" y="342"/>
                    <a:pt x="14" y="342"/>
                    <a:pt x="14" y="342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4"/>
                    <a:pt x="0" y="36"/>
                    <a:pt x="10" y="23"/>
                  </a:cubicBezTo>
                  <a:cubicBezTo>
                    <a:pt x="26" y="2"/>
                    <a:pt x="49" y="3"/>
                    <a:pt x="49" y="3"/>
                  </a:cubicBezTo>
                  <a:cubicBezTo>
                    <a:pt x="49" y="3"/>
                    <a:pt x="74" y="0"/>
                    <a:pt x="90" y="16"/>
                  </a:cubicBezTo>
                  <a:cubicBezTo>
                    <a:pt x="90" y="16"/>
                    <a:pt x="107" y="24"/>
                    <a:pt x="115" y="75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08" y="176"/>
                    <a:pt x="108" y="176"/>
                    <a:pt x="108" y="176"/>
                  </a:cubicBezTo>
                  <a:lnTo>
                    <a:pt x="89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2720454" y="3015750"/>
              <a:ext cx="684213" cy="1284288"/>
            </a:xfrm>
            <a:custGeom>
              <a:avLst/>
              <a:gdLst>
                <a:gd name="T0" fmla="*/ 94 w 181"/>
                <a:gd name="T1" fmla="*/ 15 h 340"/>
                <a:gd name="T2" fmla="*/ 133 w 181"/>
                <a:gd name="T3" fmla="*/ 2 h 340"/>
                <a:gd name="T4" fmla="*/ 171 w 181"/>
                <a:gd name="T5" fmla="*/ 21 h 340"/>
                <a:gd name="T6" fmla="*/ 180 w 181"/>
                <a:gd name="T7" fmla="*/ 72 h 340"/>
                <a:gd name="T8" fmla="*/ 174 w 181"/>
                <a:gd name="T9" fmla="*/ 168 h 340"/>
                <a:gd name="T10" fmla="*/ 168 w 181"/>
                <a:gd name="T11" fmla="*/ 340 h 340"/>
                <a:gd name="T12" fmla="*/ 147 w 181"/>
                <a:gd name="T13" fmla="*/ 340 h 340"/>
                <a:gd name="T14" fmla="*/ 133 w 181"/>
                <a:gd name="T15" fmla="*/ 175 h 340"/>
                <a:gd name="T16" fmla="*/ 120 w 181"/>
                <a:gd name="T17" fmla="*/ 340 h 340"/>
                <a:gd name="T18" fmla="*/ 99 w 181"/>
                <a:gd name="T19" fmla="*/ 340 h 340"/>
                <a:gd name="T20" fmla="*/ 92 w 181"/>
                <a:gd name="T21" fmla="*/ 168 h 340"/>
                <a:gd name="T22" fmla="*/ 93 w 181"/>
                <a:gd name="T23" fmla="*/ 74 h 340"/>
                <a:gd name="T24" fmla="*/ 57 w 181"/>
                <a:gd name="T25" fmla="*/ 129 h 340"/>
                <a:gd name="T26" fmla="*/ 0 w 181"/>
                <a:gd name="T27" fmla="*/ 83 h 340"/>
                <a:gd name="T28" fmla="*/ 9 w 181"/>
                <a:gd name="T29" fmla="*/ 67 h 340"/>
                <a:gd name="T30" fmla="*/ 50 w 181"/>
                <a:gd name="T31" fmla="*/ 91 h 340"/>
                <a:gd name="T32" fmla="*/ 94 w 181"/>
                <a:gd name="T33" fmla="*/ 15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1" h="340">
                  <a:moveTo>
                    <a:pt x="94" y="15"/>
                  </a:moveTo>
                  <a:cubicBezTo>
                    <a:pt x="115" y="0"/>
                    <a:pt x="133" y="2"/>
                    <a:pt x="133" y="2"/>
                  </a:cubicBezTo>
                  <a:cubicBezTo>
                    <a:pt x="133" y="2"/>
                    <a:pt x="155" y="0"/>
                    <a:pt x="171" y="21"/>
                  </a:cubicBezTo>
                  <a:cubicBezTo>
                    <a:pt x="181" y="34"/>
                    <a:pt x="180" y="72"/>
                    <a:pt x="180" y="72"/>
                  </a:cubicBezTo>
                  <a:cubicBezTo>
                    <a:pt x="174" y="168"/>
                    <a:pt x="174" y="168"/>
                    <a:pt x="174" y="168"/>
                  </a:cubicBezTo>
                  <a:cubicBezTo>
                    <a:pt x="168" y="340"/>
                    <a:pt x="168" y="340"/>
                    <a:pt x="168" y="340"/>
                  </a:cubicBezTo>
                  <a:cubicBezTo>
                    <a:pt x="147" y="340"/>
                    <a:pt x="147" y="340"/>
                    <a:pt x="147" y="340"/>
                  </a:cubicBezTo>
                  <a:cubicBezTo>
                    <a:pt x="133" y="175"/>
                    <a:pt x="133" y="175"/>
                    <a:pt x="133" y="175"/>
                  </a:cubicBezTo>
                  <a:cubicBezTo>
                    <a:pt x="120" y="340"/>
                    <a:pt x="120" y="340"/>
                    <a:pt x="120" y="340"/>
                  </a:cubicBezTo>
                  <a:cubicBezTo>
                    <a:pt x="99" y="340"/>
                    <a:pt x="99" y="340"/>
                    <a:pt x="99" y="340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57" y="129"/>
                    <a:pt x="57" y="129"/>
                    <a:pt x="57" y="129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50" y="91"/>
                    <a:pt x="50" y="91"/>
                    <a:pt x="50" y="91"/>
                  </a:cubicBezTo>
                  <a:cubicBezTo>
                    <a:pt x="50" y="91"/>
                    <a:pt x="79" y="27"/>
                    <a:pt x="94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553766" y="284429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3385637" y="2306843"/>
            <a:ext cx="19551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中国文化不如日本？你这汉奸！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3206" y="2431223"/>
            <a:ext cx="14527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我想去看看日本文化。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形标注 21"/>
          <p:cNvSpPr/>
          <p:nvPr/>
        </p:nvSpPr>
        <p:spPr>
          <a:xfrm>
            <a:off x="5974919" y="2035415"/>
            <a:ext cx="2139981" cy="1096644"/>
          </a:xfrm>
          <a:prstGeom prst="wedgeEllipseCallout">
            <a:avLst>
              <a:gd name="adj1" fmla="val 43074"/>
              <a:gd name="adj2" fmla="val 542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形标注 22"/>
          <p:cNvSpPr/>
          <p:nvPr/>
        </p:nvSpPr>
        <p:spPr>
          <a:xfrm>
            <a:off x="8921581" y="2427824"/>
            <a:ext cx="1009820" cy="566687"/>
          </a:xfrm>
          <a:prstGeom prst="wedgeEllipseCallout">
            <a:avLst>
              <a:gd name="adj1" fmla="val -27658"/>
              <a:gd name="adj2" fmla="val 6858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7590921" y="3002435"/>
            <a:ext cx="1909519" cy="2257020"/>
            <a:chOff x="2042591" y="2579355"/>
            <a:chExt cx="1463675" cy="1730041"/>
          </a:xfrm>
        </p:grpSpPr>
        <p:sp>
          <p:nvSpPr>
            <p:cNvPr id="25" name="AutoShape 3"/>
            <p:cNvSpPr>
              <a:spLocks noChangeAspect="1" noChangeArrowheads="1" noTextEdit="1"/>
            </p:cNvSpPr>
            <p:nvPr/>
          </p:nvSpPr>
          <p:spPr bwMode="auto">
            <a:xfrm>
              <a:off x="2042591" y="2579355"/>
              <a:ext cx="1463675" cy="171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5"/>
            <p:cNvSpPr>
              <a:spLocks noChangeArrowheads="1"/>
            </p:cNvSpPr>
            <p:nvPr/>
          </p:nvSpPr>
          <p:spPr bwMode="auto">
            <a:xfrm>
              <a:off x="2236266" y="2758574"/>
              <a:ext cx="207963" cy="211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6"/>
            <p:cNvSpPr>
              <a:spLocks noChangeArrowheads="1"/>
            </p:cNvSpPr>
            <p:nvPr/>
          </p:nvSpPr>
          <p:spPr bwMode="auto">
            <a:xfrm>
              <a:off x="3106216" y="2761749"/>
              <a:ext cx="207963" cy="2079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8"/>
            <p:cNvSpPr>
              <a:spLocks/>
            </p:cNvSpPr>
            <p:nvPr/>
          </p:nvSpPr>
          <p:spPr bwMode="auto">
            <a:xfrm flipH="1">
              <a:off x="2930470" y="3017169"/>
              <a:ext cx="484188" cy="1292225"/>
            </a:xfrm>
            <a:custGeom>
              <a:avLst/>
              <a:gdLst>
                <a:gd name="T0" fmla="*/ 89 w 128"/>
                <a:gd name="T1" fmla="*/ 76 h 342"/>
                <a:gd name="T2" fmla="*/ 89 w 128"/>
                <a:gd name="T3" fmla="*/ 170 h 342"/>
                <a:gd name="T4" fmla="*/ 82 w 128"/>
                <a:gd name="T5" fmla="*/ 342 h 342"/>
                <a:gd name="T6" fmla="*/ 62 w 128"/>
                <a:gd name="T7" fmla="*/ 342 h 342"/>
                <a:gd name="T8" fmla="*/ 48 w 128"/>
                <a:gd name="T9" fmla="*/ 177 h 342"/>
                <a:gd name="T10" fmla="*/ 34 w 128"/>
                <a:gd name="T11" fmla="*/ 342 h 342"/>
                <a:gd name="T12" fmla="*/ 14 w 128"/>
                <a:gd name="T13" fmla="*/ 342 h 342"/>
                <a:gd name="T14" fmla="*/ 7 w 128"/>
                <a:gd name="T15" fmla="*/ 170 h 342"/>
                <a:gd name="T16" fmla="*/ 1 w 128"/>
                <a:gd name="T17" fmla="*/ 74 h 342"/>
                <a:gd name="T18" fmla="*/ 10 w 128"/>
                <a:gd name="T19" fmla="*/ 23 h 342"/>
                <a:gd name="T20" fmla="*/ 49 w 128"/>
                <a:gd name="T21" fmla="*/ 3 h 342"/>
                <a:gd name="T22" fmla="*/ 90 w 128"/>
                <a:gd name="T23" fmla="*/ 16 h 342"/>
                <a:gd name="T24" fmla="*/ 115 w 128"/>
                <a:gd name="T25" fmla="*/ 75 h 342"/>
                <a:gd name="T26" fmla="*/ 128 w 128"/>
                <a:gd name="T27" fmla="*/ 173 h 342"/>
                <a:gd name="T28" fmla="*/ 108 w 128"/>
                <a:gd name="T29" fmla="*/ 176 h 342"/>
                <a:gd name="T30" fmla="*/ 89 w 128"/>
                <a:gd name="T31" fmla="*/ 7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342">
                  <a:moveTo>
                    <a:pt x="89" y="76"/>
                  </a:moveTo>
                  <a:cubicBezTo>
                    <a:pt x="89" y="170"/>
                    <a:pt x="89" y="170"/>
                    <a:pt x="89" y="170"/>
                  </a:cubicBezTo>
                  <a:cubicBezTo>
                    <a:pt x="82" y="342"/>
                    <a:pt x="82" y="342"/>
                    <a:pt x="82" y="342"/>
                  </a:cubicBezTo>
                  <a:cubicBezTo>
                    <a:pt x="62" y="342"/>
                    <a:pt x="62" y="342"/>
                    <a:pt x="62" y="342"/>
                  </a:cubicBezTo>
                  <a:cubicBezTo>
                    <a:pt x="48" y="177"/>
                    <a:pt x="48" y="177"/>
                    <a:pt x="48" y="177"/>
                  </a:cubicBezTo>
                  <a:cubicBezTo>
                    <a:pt x="34" y="342"/>
                    <a:pt x="34" y="342"/>
                    <a:pt x="34" y="342"/>
                  </a:cubicBezTo>
                  <a:cubicBezTo>
                    <a:pt x="14" y="342"/>
                    <a:pt x="14" y="342"/>
                    <a:pt x="14" y="342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4"/>
                    <a:pt x="0" y="36"/>
                    <a:pt x="10" y="23"/>
                  </a:cubicBezTo>
                  <a:cubicBezTo>
                    <a:pt x="26" y="2"/>
                    <a:pt x="49" y="3"/>
                    <a:pt x="49" y="3"/>
                  </a:cubicBezTo>
                  <a:cubicBezTo>
                    <a:pt x="49" y="3"/>
                    <a:pt x="74" y="0"/>
                    <a:pt x="90" y="16"/>
                  </a:cubicBezTo>
                  <a:cubicBezTo>
                    <a:pt x="90" y="16"/>
                    <a:pt x="107" y="24"/>
                    <a:pt x="115" y="75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08" y="176"/>
                    <a:pt x="108" y="176"/>
                    <a:pt x="108" y="176"/>
                  </a:cubicBezTo>
                  <a:lnTo>
                    <a:pt x="89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 flipH="1">
              <a:off x="2142606" y="3025108"/>
              <a:ext cx="684213" cy="1284288"/>
            </a:xfrm>
            <a:custGeom>
              <a:avLst/>
              <a:gdLst>
                <a:gd name="T0" fmla="*/ 94 w 181"/>
                <a:gd name="T1" fmla="*/ 15 h 340"/>
                <a:gd name="T2" fmla="*/ 133 w 181"/>
                <a:gd name="T3" fmla="*/ 2 h 340"/>
                <a:gd name="T4" fmla="*/ 171 w 181"/>
                <a:gd name="T5" fmla="*/ 21 h 340"/>
                <a:gd name="T6" fmla="*/ 180 w 181"/>
                <a:gd name="T7" fmla="*/ 72 h 340"/>
                <a:gd name="T8" fmla="*/ 174 w 181"/>
                <a:gd name="T9" fmla="*/ 168 h 340"/>
                <a:gd name="T10" fmla="*/ 168 w 181"/>
                <a:gd name="T11" fmla="*/ 340 h 340"/>
                <a:gd name="T12" fmla="*/ 147 w 181"/>
                <a:gd name="T13" fmla="*/ 340 h 340"/>
                <a:gd name="T14" fmla="*/ 133 w 181"/>
                <a:gd name="T15" fmla="*/ 175 h 340"/>
                <a:gd name="T16" fmla="*/ 120 w 181"/>
                <a:gd name="T17" fmla="*/ 340 h 340"/>
                <a:gd name="T18" fmla="*/ 99 w 181"/>
                <a:gd name="T19" fmla="*/ 340 h 340"/>
                <a:gd name="T20" fmla="*/ 92 w 181"/>
                <a:gd name="T21" fmla="*/ 168 h 340"/>
                <a:gd name="T22" fmla="*/ 93 w 181"/>
                <a:gd name="T23" fmla="*/ 74 h 340"/>
                <a:gd name="T24" fmla="*/ 57 w 181"/>
                <a:gd name="T25" fmla="*/ 129 h 340"/>
                <a:gd name="T26" fmla="*/ 0 w 181"/>
                <a:gd name="T27" fmla="*/ 83 h 340"/>
                <a:gd name="T28" fmla="*/ 9 w 181"/>
                <a:gd name="T29" fmla="*/ 67 h 340"/>
                <a:gd name="T30" fmla="*/ 50 w 181"/>
                <a:gd name="T31" fmla="*/ 91 h 340"/>
                <a:gd name="T32" fmla="*/ 94 w 181"/>
                <a:gd name="T33" fmla="*/ 15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1" h="340">
                  <a:moveTo>
                    <a:pt x="94" y="15"/>
                  </a:moveTo>
                  <a:cubicBezTo>
                    <a:pt x="115" y="0"/>
                    <a:pt x="133" y="2"/>
                    <a:pt x="133" y="2"/>
                  </a:cubicBezTo>
                  <a:cubicBezTo>
                    <a:pt x="133" y="2"/>
                    <a:pt x="155" y="0"/>
                    <a:pt x="171" y="21"/>
                  </a:cubicBezTo>
                  <a:cubicBezTo>
                    <a:pt x="181" y="34"/>
                    <a:pt x="180" y="72"/>
                    <a:pt x="180" y="72"/>
                  </a:cubicBezTo>
                  <a:cubicBezTo>
                    <a:pt x="174" y="168"/>
                    <a:pt x="174" y="168"/>
                    <a:pt x="174" y="168"/>
                  </a:cubicBezTo>
                  <a:cubicBezTo>
                    <a:pt x="168" y="340"/>
                    <a:pt x="168" y="340"/>
                    <a:pt x="168" y="340"/>
                  </a:cubicBezTo>
                  <a:cubicBezTo>
                    <a:pt x="147" y="340"/>
                    <a:pt x="147" y="340"/>
                    <a:pt x="147" y="340"/>
                  </a:cubicBezTo>
                  <a:cubicBezTo>
                    <a:pt x="133" y="175"/>
                    <a:pt x="133" y="175"/>
                    <a:pt x="133" y="175"/>
                  </a:cubicBezTo>
                  <a:cubicBezTo>
                    <a:pt x="120" y="340"/>
                    <a:pt x="120" y="340"/>
                    <a:pt x="120" y="340"/>
                  </a:cubicBezTo>
                  <a:cubicBezTo>
                    <a:pt x="99" y="340"/>
                    <a:pt x="99" y="340"/>
                    <a:pt x="99" y="340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57" y="129"/>
                    <a:pt x="57" y="129"/>
                    <a:pt x="57" y="129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50" y="91"/>
                    <a:pt x="50" y="91"/>
                    <a:pt x="50" y="91"/>
                  </a:cubicBezTo>
                  <a:cubicBezTo>
                    <a:pt x="50" y="91"/>
                    <a:pt x="79" y="27"/>
                    <a:pt x="94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2553766" y="284429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6271881" y="2123589"/>
            <a:ext cx="15717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我没那个意思，只是单纯的想看看而已。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114188" y="2531933"/>
            <a:ext cx="676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呃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576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形标注 18"/>
          <p:cNvSpPr/>
          <p:nvPr/>
        </p:nvSpPr>
        <p:spPr>
          <a:xfrm>
            <a:off x="289264" y="2122158"/>
            <a:ext cx="1764668" cy="1090736"/>
          </a:xfrm>
          <a:prstGeom prst="wedgeEllipseCallout">
            <a:avLst>
              <a:gd name="adj1" fmla="val 43074"/>
              <a:gd name="adj2" fmla="val 542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形标注 17"/>
          <p:cNvSpPr/>
          <p:nvPr/>
        </p:nvSpPr>
        <p:spPr>
          <a:xfrm>
            <a:off x="3114327" y="1925662"/>
            <a:ext cx="2223615" cy="1206396"/>
          </a:xfrm>
          <a:prstGeom prst="wedgeEllipseCallout">
            <a:avLst>
              <a:gd name="adj1" fmla="val -27658"/>
              <a:gd name="adj2" fmla="val 6858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 smtClean="0"/>
              <a:t>逻辑陷阱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 smtClean="0"/>
              <a:t>04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quarter" idx="16"/>
          </p:nvPr>
        </p:nvSpPr>
        <p:spPr>
          <a:xfrm>
            <a:off x="793507" y="6202058"/>
            <a:ext cx="10547593" cy="460375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dirty="0" smtClean="0"/>
              <a:t>人身攻击：凭借某人的品格、背景等来作为质疑某人的观点的理由。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812422" y="3014643"/>
            <a:ext cx="1909519" cy="2244812"/>
            <a:chOff x="2042591" y="2579355"/>
            <a:chExt cx="1463675" cy="1720683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042591" y="2579355"/>
              <a:ext cx="1463675" cy="171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2236266" y="2758574"/>
              <a:ext cx="207963" cy="211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6"/>
            <p:cNvSpPr>
              <a:spLocks noChangeArrowheads="1"/>
            </p:cNvSpPr>
            <p:nvPr/>
          </p:nvSpPr>
          <p:spPr bwMode="auto">
            <a:xfrm>
              <a:off x="3106216" y="2761749"/>
              <a:ext cx="207963" cy="2079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2142604" y="3007811"/>
              <a:ext cx="484188" cy="1292225"/>
            </a:xfrm>
            <a:custGeom>
              <a:avLst/>
              <a:gdLst>
                <a:gd name="T0" fmla="*/ 89 w 128"/>
                <a:gd name="T1" fmla="*/ 76 h 342"/>
                <a:gd name="T2" fmla="*/ 89 w 128"/>
                <a:gd name="T3" fmla="*/ 170 h 342"/>
                <a:gd name="T4" fmla="*/ 82 w 128"/>
                <a:gd name="T5" fmla="*/ 342 h 342"/>
                <a:gd name="T6" fmla="*/ 62 w 128"/>
                <a:gd name="T7" fmla="*/ 342 h 342"/>
                <a:gd name="T8" fmla="*/ 48 w 128"/>
                <a:gd name="T9" fmla="*/ 177 h 342"/>
                <a:gd name="T10" fmla="*/ 34 w 128"/>
                <a:gd name="T11" fmla="*/ 342 h 342"/>
                <a:gd name="T12" fmla="*/ 14 w 128"/>
                <a:gd name="T13" fmla="*/ 342 h 342"/>
                <a:gd name="T14" fmla="*/ 7 w 128"/>
                <a:gd name="T15" fmla="*/ 170 h 342"/>
                <a:gd name="T16" fmla="*/ 1 w 128"/>
                <a:gd name="T17" fmla="*/ 74 h 342"/>
                <a:gd name="T18" fmla="*/ 10 w 128"/>
                <a:gd name="T19" fmla="*/ 23 h 342"/>
                <a:gd name="T20" fmla="*/ 49 w 128"/>
                <a:gd name="T21" fmla="*/ 3 h 342"/>
                <a:gd name="T22" fmla="*/ 90 w 128"/>
                <a:gd name="T23" fmla="*/ 16 h 342"/>
                <a:gd name="T24" fmla="*/ 115 w 128"/>
                <a:gd name="T25" fmla="*/ 75 h 342"/>
                <a:gd name="T26" fmla="*/ 128 w 128"/>
                <a:gd name="T27" fmla="*/ 173 h 342"/>
                <a:gd name="T28" fmla="*/ 108 w 128"/>
                <a:gd name="T29" fmla="*/ 176 h 342"/>
                <a:gd name="T30" fmla="*/ 89 w 128"/>
                <a:gd name="T31" fmla="*/ 7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342">
                  <a:moveTo>
                    <a:pt x="89" y="76"/>
                  </a:moveTo>
                  <a:cubicBezTo>
                    <a:pt x="89" y="170"/>
                    <a:pt x="89" y="170"/>
                    <a:pt x="89" y="170"/>
                  </a:cubicBezTo>
                  <a:cubicBezTo>
                    <a:pt x="82" y="342"/>
                    <a:pt x="82" y="342"/>
                    <a:pt x="82" y="342"/>
                  </a:cubicBezTo>
                  <a:cubicBezTo>
                    <a:pt x="62" y="342"/>
                    <a:pt x="62" y="342"/>
                    <a:pt x="62" y="342"/>
                  </a:cubicBezTo>
                  <a:cubicBezTo>
                    <a:pt x="48" y="177"/>
                    <a:pt x="48" y="177"/>
                    <a:pt x="48" y="177"/>
                  </a:cubicBezTo>
                  <a:cubicBezTo>
                    <a:pt x="34" y="342"/>
                    <a:pt x="34" y="342"/>
                    <a:pt x="34" y="342"/>
                  </a:cubicBezTo>
                  <a:cubicBezTo>
                    <a:pt x="14" y="342"/>
                    <a:pt x="14" y="342"/>
                    <a:pt x="14" y="342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4"/>
                    <a:pt x="0" y="36"/>
                    <a:pt x="10" y="23"/>
                  </a:cubicBezTo>
                  <a:cubicBezTo>
                    <a:pt x="26" y="2"/>
                    <a:pt x="49" y="3"/>
                    <a:pt x="49" y="3"/>
                  </a:cubicBezTo>
                  <a:cubicBezTo>
                    <a:pt x="49" y="3"/>
                    <a:pt x="74" y="0"/>
                    <a:pt x="90" y="16"/>
                  </a:cubicBezTo>
                  <a:cubicBezTo>
                    <a:pt x="90" y="16"/>
                    <a:pt x="107" y="24"/>
                    <a:pt x="115" y="75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08" y="176"/>
                    <a:pt x="108" y="176"/>
                    <a:pt x="108" y="176"/>
                  </a:cubicBezTo>
                  <a:lnTo>
                    <a:pt x="89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2720454" y="3015750"/>
              <a:ext cx="684213" cy="1284288"/>
            </a:xfrm>
            <a:custGeom>
              <a:avLst/>
              <a:gdLst>
                <a:gd name="T0" fmla="*/ 94 w 181"/>
                <a:gd name="T1" fmla="*/ 15 h 340"/>
                <a:gd name="T2" fmla="*/ 133 w 181"/>
                <a:gd name="T3" fmla="*/ 2 h 340"/>
                <a:gd name="T4" fmla="*/ 171 w 181"/>
                <a:gd name="T5" fmla="*/ 21 h 340"/>
                <a:gd name="T6" fmla="*/ 180 w 181"/>
                <a:gd name="T7" fmla="*/ 72 h 340"/>
                <a:gd name="T8" fmla="*/ 174 w 181"/>
                <a:gd name="T9" fmla="*/ 168 h 340"/>
                <a:gd name="T10" fmla="*/ 168 w 181"/>
                <a:gd name="T11" fmla="*/ 340 h 340"/>
                <a:gd name="T12" fmla="*/ 147 w 181"/>
                <a:gd name="T13" fmla="*/ 340 h 340"/>
                <a:gd name="T14" fmla="*/ 133 w 181"/>
                <a:gd name="T15" fmla="*/ 175 h 340"/>
                <a:gd name="T16" fmla="*/ 120 w 181"/>
                <a:gd name="T17" fmla="*/ 340 h 340"/>
                <a:gd name="T18" fmla="*/ 99 w 181"/>
                <a:gd name="T19" fmla="*/ 340 h 340"/>
                <a:gd name="T20" fmla="*/ 92 w 181"/>
                <a:gd name="T21" fmla="*/ 168 h 340"/>
                <a:gd name="T22" fmla="*/ 93 w 181"/>
                <a:gd name="T23" fmla="*/ 74 h 340"/>
                <a:gd name="T24" fmla="*/ 57 w 181"/>
                <a:gd name="T25" fmla="*/ 129 h 340"/>
                <a:gd name="T26" fmla="*/ 0 w 181"/>
                <a:gd name="T27" fmla="*/ 83 h 340"/>
                <a:gd name="T28" fmla="*/ 9 w 181"/>
                <a:gd name="T29" fmla="*/ 67 h 340"/>
                <a:gd name="T30" fmla="*/ 50 w 181"/>
                <a:gd name="T31" fmla="*/ 91 h 340"/>
                <a:gd name="T32" fmla="*/ 94 w 181"/>
                <a:gd name="T33" fmla="*/ 15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1" h="340">
                  <a:moveTo>
                    <a:pt x="94" y="15"/>
                  </a:moveTo>
                  <a:cubicBezTo>
                    <a:pt x="115" y="0"/>
                    <a:pt x="133" y="2"/>
                    <a:pt x="133" y="2"/>
                  </a:cubicBezTo>
                  <a:cubicBezTo>
                    <a:pt x="133" y="2"/>
                    <a:pt x="155" y="0"/>
                    <a:pt x="171" y="21"/>
                  </a:cubicBezTo>
                  <a:cubicBezTo>
                    <a:pt x="181" y="34"/>
                    <a:pt x="180" y="72"/>
                    <a:pt x="180" y="72"/>
                  </a:cubicBezTo>
                  <a:cubicBezTo>
                    <a:pt x="174" y="168"/>
                    <a:pt x="174" y="168"/>
                    <a:pt x="174" y="168"/>
                  </a:cubicBezTo>
                  <a:cubicBezTo>
                    <a:pt x="168" y="340"/>
                    <a:pt x="168" y="340"/>
                    <a:pt x="168" y="340"/>
                  </a:cubicBezTo>
                  <a:cubicBezTo>
                    <a:pt x="147" y="340"/>
                    <a:pt x="147" y="340"/>
                    <a:pt x="147" y="340"/>
                  </a:cubicBezTo>
                  <a:cubicBezTo>
                    <a:pt x="133" y="175"/>
                    <a:pt x="133" y="175"/>
                    <a:pt x="133" y="175"/>
                  </a:cubicBezTo>
                  <a:cubicBezTo>
                    <a:pt x="120" y="340"/>
                    <a:pt x="120" y="340"/>
                    <a:pt x="120" y="340"/>
                  </a:cubicBezTo>
                  <a:cubicBezTo>
                    <a:pt x="99" y="340"/>
                    <a:pt x="99" y="340"/>
                    <a:pt x="99" y="340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57" y="129"/>
                    <a:pt x="57" y="129"/>
                    <a:pt x="57" y="129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50" y="91"/>
                    <a:pt x="50" y="91"/>
                    <a:pt x="50" y="91"/>
                  </a:cubicBezTo>
                  <a:cubicBezTo>
                    <a:pt x="50" y="91"/>
                    <a:pt x="79" y="27"/>
                    <a:pt x="94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553766" y="284429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3379655" y="2079105"/>
            <a:ext cx="19551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慎重啊兄弟，据说静静之前是别人的小三！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81836" y="2339451"/>
            <a:ext cx="1683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静静向我告白了，好开心。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形标注 21"/>
          <p:cNvSpPr/>
          <p:nvPr/>
        </p:nvSpPr>
        <p:spPr>
          <a:xfrm>
            <a:off x="6580495" y="2388809"/>
            <a:ext cx="1424015" cy="752266"/>
          </a:xfrm>
          <a:prstGeom prst="wedgeEllipseCallout">
            <a:avLst>
              <a:gd name="adj1" fmla="val 43074"/>
              <a:gd name="adj2" fmla="val 542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形标注 22"/>
          <p:cNvSpPr/>
          <p:nvPr/>
        </p:nvSpPr>
        <p:spPr>
          <a:xfrm>
            <a:off x="8921581" y="2427824"/>
            <a:ext cx="1009820" cy="566687"/>
          </a:xfrm>
          <a:prstGeom prst="wedgeEllipseCallout">
            <a:avLst>
              <a:gd name="adj1" fmla="val -27658"/>
              <a:gd name="adj2" fmla="val 6858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7590921" y="3002435"/>
            <a:ext cx="1909519" cy="2257020"/>
            <a:chOff x="2042591" y="2579355"/>
            <a:chExt cx="1463675" cy="1730041"/>
          </a:xfrm>
        </p:grpSpPr>
        <p:sp>
          <p:nvSpPr>
            <p:cNvPr id="25" name="AutoShape 3"/>
            <p:cNvSpPr>
              <a:spLocks noChangeAspect="1" noChangeArrowheads="1" noTextEdit="1"/>
            </p:cNvSpPr>
            <p:nvPr/>
          </p:nvSpPr>
          <p:spPr bwMode="auto">
            <a:xfrm>
              <a:off x="2042591" y="2579355"/>
              <a:ext cx="1463675" cy="171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5"/>
            <p:cNvSpPr>
              <a:spLocks noChangeArrowheads="1"/>
            </p:cNvSpPr>
            <p:nvPr/>
          </p:nvSpPr>
          <p:spPr bwMode="auto">
            <a:xfrm>
              <a:off x="2236266" y="2758574"/>
              <a:ext cx="207963" cy="211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6"/>
            <p:cNvSpPr>
              <a:spLocks noChangeArrowheads="1"/>
            </p:cNvSpPr>
            <p:nvPr/>
          </p:nvSpPr>
          <p:spPr bwMode="auto">
            <a:xfrm>
              <a:off x="3106216" y="2761749"/>
              <a:ext cx="207963" cy="2079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8"/>
            <p:cNvSpPr>
              <a:spLocks/>
            </p:cNvSpPr>
            <p:nvPr/>
          </p:nvSpPr>
          <p:spPr bwMode="auto">
            <a:xfrm flipH="1">
              <a:off x="2930470" y="3017169"/>
              <a:ext cx="484188" cy="1292225"/>
            </a:xfrm>
            <a:custGeom>
              <a:avLst/>
              <a:gdLst>
                <a:gd name="T0" fmla="*/ 89 w 128"/>
                <a:gd name="T1" fmla="*/ 76 h 342"/>
                <a:gd name="T2" fmla="*/ 89 w 128"/>
                <a:gd name="T3" fmla="*/ 170 h 342"/>
                <a:gd name="T4" fmla="*/ 82 w 128"/>
                <a:gd name="T5" fmla="*/ 342 h 342"/>
                <a:gd name="T6" fmla="*/ 62 w 128"/>
                <a:gd name="T7" fmla="*/ 342 h 342"/>
                <a:gd name="T8" fmla="*/ 48 w 128"/>
                <a:gd name="T9" fmla="*/ 177 h 342"/>
                <a:gd name="T10" fmla="*/ 34 w 128"/>
                <a:gd name="T11" fmla="*/ 342 h 342"/>
                <a:gd name="T12" fmla="*/ 14 w 128"/>
                <a:gd name="T13" fmla="*/ 342 h 342"/>
                <a:gd name="T14" fmla="*/ 7 w 128"/>
                <a:gd name="T15" fmla="*/ 170 h 342"/>
                <a:gd name="T16" fmla="*/ 1 w 128"/>
                <a:gd name="T17" fmla="*/ 74 h 342"/>
                <a:gd name="T18" fmla="*/ 10 w 128"/>
                <a:gd name="T19" fmla="*/ 23 h 342"/>
                <a:gd name="T20" fmla="*/ 49 w 128"/>
                <a:gd name="T21" fmla="*/ 3 h 342"/>
                <a:gd name="T22" fmla="*/ 90 w 128"/>
                <a:gd name="T23" fmla="*/ 16 h 342"/>
                <a:gd name="T24" fmla="*/ 115 w 128"/>
                <a:gd name="T25" fmla="*/ 75 h 342"/>
                <a:gd name="T26" fmla="*/ 128 w 128"/>
                <a:gd name="T27" fmla="*/ 173 h 342"/>
                <a:gd name="T28" fmla="*/ 108 w 128"/>
                <a:gd name="T29" fmla="*/ 176 h 342"/>
                <a:gd name="T30" fmla="*/ 89 w 128"/>
                <a:gd name="T31" fmla="*/ 7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342">
                  <a:moveTo>
                    <a:pt x="89" y="76"/>
                  </a:moveTo>
                  <a:cubicBezTo>
                    <a:pt x="89" y="170"/>
                    <a:pt x="89" y="170"/>
                    <a:pt x="89" y="170"/>
                  </a:cubicBezTo>
                  <a:cubicBezTo>
                    <a:pt x="82" y="342"/>
                    <a:pt x="82" y="342"/>
                    <a:pt x="82" y="342"/>
                  </a:cubicBezTo>
                  <a:cubicBezTo>
                    <a:pt x="62" y="342"/>
                    <a:pt x="62" y="342"/>
                    <a:pt x="62" y="342"/>
                  </a:cubicBezTo>
                  <a:cubicBezTo>
                    <a:pt x="48" y="177"/>
                    <a:pt x="48" y="177"/>
                    <a:pt x="48" y="177"/>
                  </a:cubicBezTo>
                  <a:cubicBezTo>
                    <a:pt x="34" y="342"/>
                    <a:pt x="34" y="342"/>
                    <a:pt x="34" y="342"/>
                  </a:cubicBezTo>
                  <a:cubicBezTo>
                    <a:pt x="14" y="342"/>
                    <a:pt x="14" y="342"/>
                    <a:pt x="14" y="342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4"/>
                    <a:pt x="0" y="36"/>
                    <a:pt x="10" y="23"/>
                  </a:cubicBezTo>
                  <a:cubicBezTo>
                    <a:pt x="26" y="2"/>
                    <a:pt x="49" y="3"/>
                    <a:pt x="49" y="3"/>
                  </a:cubicBezTo>
                  <a:cubicBezTo>
                    <a:pt x="49" y="3"/>
                    <a:pt x="74" y="0"/>
                    <a:pt x="90" y="16"/>
                  </a:cubicBezTo>
                  <a:cubicBezTo>
                    <a:pt x="90" y="16"/>
                    <a:pt x="107" y="24"/>
                    <a:pt x="115" y="75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08" y="176"/>
                    <a:pt x="108" y="176"/>
                    <a:pt x="108" y="176"/>
                  </a:cubicBezTo>
                  <a:lnTo>
                    <a:pt x="89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 flipH="1">
              <a:off x="2142606" y="3025108"/>
              <a:ext cx="684213" cy="1284288"/>
            </a:xfrm>
            <a:custGeom>
              <a:avLst/>
              <a:gdLst>
                <a:gd name="T0" fmla="*/ 94 w 181"/>
                <a:gd name="T1" fmla="*/ 15 h 340"/>
                <a:gd name="T2" fmla="*/ 133 w 181"/>
                <a:gd name="T3" fmla="*/ 2 h 340"/>
                <a:gd name="T4" fmla="*/ 171 w 181"/>
                <a:gd name="T5" fmla="*/ 21 h 340"/>
                <a:gd name="T6" fmla="*/ 180 w 181"/>
                <a:gd name="T7" fmla="*/ 72 h 340"/>
                <a:gd name="T8" fmla="*/ 174 w 181"/>
                <a:gd name="T9" fmla="*/ 168 h 340"/>
                <a:gd name="T10" fmla="*/ 168 w 181"/>
                <a:gd name="T11" fmla="*/ 340 h 340"/>
                <a:gd name="T12" fmla="*/ 147 w 181"/>
                <a:gd name="T13" fmla="*/ 340 h 340"/>
                <a:gd name="T14" fmla="*/ 133 w 181"/>
                <a:gd name="T15" fmla="*/ 175 h 340"/>
                <a:gd name="T16" fmla="*/ 120 w 181"/>
                <a:gd name="T17" fmla="*/ 340 h 340"/>
                <a:gd name="T18" fmla="*/ 99 w 181"/>
                <a:gd name="T19" fmla="*/ 340 h 340"/>
                <a:gd name="T20" fmla="*/ 92 w 181"/>
                <a:gd name="T21" fmla="*/ 168 h 340"/>
                <a:gd name="T22" fmla="*/ 93 w 181"/>
                <a:gd name="T23" fmla="*/ 74 h 340"/>
                <a:gd name="T24" fmla="*/ 57 w 181"/>
                <a:gd name="T25" fmla="*/ 129 h 340"/>
                <a:gd name="T26" fmla="*/ 0 w 181"/>
                <a:gd name="T27" fmla="*/ 83 h 340"/>
                <a:gd name="T28" fmla="*/ 9 w 181"/>
                <a:gd name="T29" fmla="*/ 67 h 340"/>
                <a:gd name="T30" fmla="*/ 50 w 181"/>
                <a:gd name="T31" fmla="*/ 91 h 340"/>
                <a:gd name="T32" fmla="*/ 94 w 181"/>
                <a:gd name="T33" fmla="*/ 15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1" h="340">
                  <a:moveTo>
                    <a:pt x="94" y="15"/>
                  </a:moveTo>
                  <a:cubicBezTo>
                    <a:pt x="115" y="0"/>
                    <a:pt x="133" y="2"/>
                    <a:pt x="133" y="2"/>
                  </a:cubicBezTo>
                  <a:cubicBezTo>
                    <a:pt x="133" y="2"/>
                    <a:pt x="155" y="0"/>
                    <a:pt x="171" y="21"/>
                  </a:cubicBezTo>
                  <a:cubicBezTo>
                    <a:pt x="181" y="34"/>
                    <a:pt x="180" y="72"/>
                    <a:pt x="180" y="72"/>
                  </a:cubicBezTo>
                  <a:cubicBezTo>
                    <a:pt x="174" y="168"/>
                    <a:pt x="174" y="168"/>
                    <a:pt x="174" y="168"/>
                  </a:cubicBezTo>
                  <a:cubicBezTo>
                    <a:pt x="168" y="340"/>
                    <a:pt x="168" y="340"/>
                    <a:pt x="168" y="340"/>
                  </a:cubicBezTo>
                  <a:cubicBezTo>
                    <a:pt x="147" y="340"/>
                    <a:pt x="147" y="340"/>
                    <a:pt x="147" y="340"/>
                  </a:cubicBezTo>
                  <a:cubicBezTo>
                    <a:pt x="133" y="175"/>
                    <a:pt x="133" y="175"/>
                    <a:pt x="133" y="175"/>
                  </a:cubicBezTo>
                  <a:cubicBezTo>
                    <a:pt x="120" y="340"/>
                    <a:pt x="120" y="340"/>
                    <a:pt x="120" y="340"/>
                  </a:cubicBezTo>
                  <a:cubicBezTo>
                    <a:pt x="99" y="340"/>
                    <a:pt x="99" y="340"/>
                    <a:pt x="99" y="340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57" y="129"/>
                    <a:pt x="57" y="129"/>
                    <a:pt x="57" y="129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50" y="91"/>
                    <a:pt x="50" y="91"/>
                    <a:pt x="50" y="91"/>
                  </a:cubicBezTo>
                  <a:cubicBezTo>
                    <a:pt x="50" y="91"/>
                    <a:pt x="79" y="27"/>
                    <a:pt x="94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2553766" y="284429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6658211" y="2583326"/>
            <a:ext cx="1571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我想静静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114188" y="2531933"/>
            <a:ext cx="676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呃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2112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形标注 18"/>
          <p:cNvSpPr/>
          <p:nvPr/>
        </p:nvSpPr>
        <p:spPr>
          <a:xfrm>
            <a:off x="1120762" y="2636104"/>
            <a:ext cx="933170" cy="576790"/>
          </a:xfrm>
          <a:prstGeom prst="wedgeEllipseCallout">
            <a:avLst>
              <a:gd name="adj1" fmla="val 43074"/>
              <a:gd name="adj2" fmla="val 542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形标注 17"/>
          <p:cNvSpPr/>
          <p:nvPr/>
        </p:nvSpPr>
        <p:spPr>
          <a:xfrm>
            <a:off x="3114327" y="1584618"/>
            <a:ext cx="2852224" cy="1547440"/>
          </a:xfrm>
          <a:prstGeom prst="wedgeEllipseCallout">
            <a:avLst>
              <a:gd name="adj1" fmla="val -27658"/>
              <a:gd name="adj2" fmla="val 6858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 smtClean="0"/>
              <a:t>逻辑陷阱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 smtClean="0"/>
              <a:t>04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quarter" idx="16"/>
          </p:nvPr>
        </p:nvSpPr>
        <p:spPr>
          <a:xfrm>
            <a:off x="468191" y="6214758"/>
            <a:ext cx="11723809" cy="460375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dirty="0" smtClean="0"/>
              <a:t>滑坡谬误：使用连串的因果推论，夸大因果的关联度，得到不合理的结论。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812422" y="3014643"/>
            <a:ext cx="1909519" cy="2244812"/>
            <a:chOff x="2042591" y="2579355"/>
            <a:chExt cx="1463675" cy="1720683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042591" y="2579355"/>
              <a:ext cx="1463675" cy="171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2236266" y="2758574"/>
              <a:ext cx="207963" cy="211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6"/>
            <p:cNvSpPr>
              <a:spLocks noChangeArrowheads="1"/>
            </p:cNvSpPr>
            <p:nvPr/>
          </p:nvSpPr>
          <p:spPr bwMode="auto">
            <a:xfrm>
              <a:off x="3106216" y="2761749"/>
              <a:ext cx="207963" cy="2079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2142604" y="3007811"/>
              <a:ext cx="484188" cy="1292225"/>
            </a:xfrm>
            <a:custGeom>
              <a:avLst/>
              <a:gdLst>
                <a:gd name="T0" fmla="*/ 89 w 128"/>
                <a:gd name="T1" fmla="*/ 76 h 342"/>
                <a:gd name="T2" fmla="*/ 89 w 128"/>
                <a:gd name="T3" fmla="*/ 170 h 342"/>
                <a:gd name="T4" fmla="*/ 82 w 128"/>
                <a:gd name="T5" fmla="*/ 342 h 342"/>
                <a:gd name="T6" fmla="*/ 62 w 128"/>
                <a:gd name="T7" fmla="*/ 342 h 342"/>
                <a:gd name="T8" fmla="*/ 48 w 128"/>
                <a:gd name="T9" fmla="*/ 177 h 342"/>
                <a:gd name="T10" fmla="*/ 34 w 128"/>
                <a:gd name="T11" fmla="*/ 342 h 342"/>
                <a:gd name="T12" fmla="*/ 14 w 128"/>
                <a:gd name="T13" fmla="*/ 342 h 342"/>
                <a:gd name="T14" fmla="*/ 7 w 128"/>
                <a:gd name="T15" fmla="*/ 170 h 342"/>
                <a:gd name="T16" fmla="*/ 1 w 128"/>
                <a:gd name="T17" fmla="*/ 74 h 342"/>
                <a:gd name="T18" fmla="*/ 10 w 128"/>
                <a:gd name="T19" fmla="*/ 23 h 342"/>
                <a:gd name="T20" fmla="*/ 49 w 128"/>
                <a:gd name="T21" fmla="*/ 3 h 342"/>
                <a:gd name="T22" fmla="*/ 90 w 128"/>
                <a:gd name="T23" fmla="*/ 16 h 342"/>
                <a:gd name="T24" fmla="*/ 115 w 128"/>
                <a:gd name="T25" fmla="*/ 75 h 342"/>
                <a:gd name="T26" fmla="*/ 128 w 128"/>
                <a:gd name="T27" fmla="*/ 173 h 342"/>
                <a:gd name="T28" fmla="*/ 108 w 128"/>
                <a:gd name="T29" fmla="*/ 176 h 342"/>
                <a:gd name="T30" fmla="*/ 89 w 128"/>
                <a:gd name="T31" fmla="*/ 7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342">
                  <a:moveTo>
                    <a:pt x="89" y="76"/>
                  </a:moveTo>
                  <a:cubicBezTo>
                    <a:pt x="89" y="170"/>
                    <a:pt x="89" y="170"/>
                    <a:pt x="89" y="170"/>
                  </a:cubicBezTo>
                  <a:cubicBezTo>
                    <a:pt x="82" y="342"/>
                    <a:pt x="82" y="342"/>
                    <a:pt x="82" y="342"/>
                  </a:cubicBezTo>
                  <a:cubicBezTo>
                    <a:pt x="62" y="342"/>
                    <a:pt x="62" y="342"/>
                    <a:pt x="62" y="342"/>
                  </a:cubicBezTo>
                  <a:cubicBezTo>
                    <a:pt x="48" y="177"/>
                    <a:pt x="48" y="177"/>
                    <a:pt x="48" y="177"/>
                  </a:cubicBezTo>
                  <a:cubicBezTo>
                    <a:pt x="34" y="342"/>
                    <a:pt x="34" y="342"/>
                    <a:pt x="34" y="342"/>
                  </a:cubicBezTo>
                  <a:cubicBezTo>
                    <a:pt x="14" y="342"/>
                    <a:pt x="14" y="342"/>
                    <a:pt x="14" y="342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4"/>
                    <a:pt x="0" y="36"/>
                    <a:pt x="10" y="23"/>
                  </a:cubicBezTo>
                  <a:cubicBezTo>
                    <a:pt x="26" y="2"/>
                    <a:pt x="49" y="3"/>
                    <a:pt x="49" y="3"/>
                  </a:cubicBezTo>
                  <a:cubicBezTo>
                    <a:pt x="49" y="3"/>
                    <a:pt x="74" y="0"/>
                    <a:pt x="90" y="16"/>
                  </a:cubicBezTo>
                  <a:cubicBezTo>
                    <a:pt x="90" y="16"/>
                    <a:pt x="107" y="24"/>
                    <a:pt x="115" y="75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08" y="176"/>
                    <a:pt x="108" y="176"/>
                    <a:pt x="108" y="176"/>
                  </a:cubicBezTo>
                  <a:lnTo>
                    <a:pt x="89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2720454" y="3015750"/>
              <a:ext cx="684213" cy="1284288"/>
            </a:xfrm>
            <a:custGeom>
              <a:avLst/>
              <a:gdLst>
                <a:gd name="T0" fmla="*/ 94 w 181"/>
                <a:gd name="T1" fmla="*/ 15 h 340"/>
                <a:gd name="T2" fmla="*/ 133 w 181"/>
                <a:gd name="T3" fmla="*/ 2 h 340"/>
                <a:gd name="T4" fmla="*/ 171 w 181"/>
                <a:gd name="T5" fmla="*/ 21 h 340"/>
                <a:gd name="T6" fmla="*/ 180 w 181"/>
                <a:gd name="T7" fmla="*/ 72 h 340"/>
                <a:gd name="T8" fmla="*/ 174 w 181"/>
                <a:gd name="T9" fmla="*/ 168 h 340"/>
                <a:gd name="T10" fmla="*/ 168 w 181"/>
                <a:gd name="T11" fmla="*/ 340 h 340"/>
                <a:gd name="T12" fmla="*/ 147 w 181"/>
                <a:gd name="T13" fmla="*/ 340 h 340"/>
                <a:gd name="T14" fmla="*/ 133 w 181"/>
                <a:gd name="T15" fmla="*/ 175 h 340"/>
                <a:gd name="T16" fmla="*/ 120 w 181"/>
                <a:gd name="T17" fmla="*/ 340 h 340"/>
                <a:gd name="T18" fmla="*/ 99 w 181"/>
                <a:gd name="T19" fmla="*/ 340 h 340"/>
                <a:gd name="T20" fmla="*/ 92 w 181"/>
                <a:gd name="T21" fmla="*/ 168 h 340"/>
                <a:gd name="T22" fmla="*/ 93 w 181"/>
                <a:gd name="T23" fmla="*/ 74 h 340"/>
                <a:gd name="T24" fmla="*/ 57 w 181"/>
                <a:gd name="T25" fmla="*/ 129 h 340"/>
                <a:gd name="T26" fmla="*/ 0 w 181"/>
                <a:gd name="T27" fmla="*/ 83 h 340"/>
                <a:gd name="T28" fmla="*/ 9 w 181"/>
                <a:gd name="T29" fmla="*/ 67 h 340"/>
                <a:gd name="T30" fmla="*/ 50 w 181"/>
                <a:gd name="T31" fmla="*/ 91 h 340"/>
                <a:gd name="T32" fmla="*/ 94 w 181"/>
                <a:gd name="T33" fmla="*/ 15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1" h="340">
                  <a:moveTo>
                    <a:pt x="94" y="15"/>
                  </a:moveTo>
                  <a:cubicBezTo>
                    <a:pt x="115" y="0"/>
                    <a:pt x="133" y="2"/>
                    <a:pt x="133" y="2"/>
                  </a:cubicBezTo>
                  <a:cubicBezTo>
                    <a:pt x="133" y="2"/>
                    <a:pt x="155" y="0"/>
                    <a:pt x="171" y="21"/>
                  </a:cubicBezTo>
                  <a:cubicBezTo>
                    <a:pt x="181" y="34"/>
                    <a:pt x="180" y="72"/>
                    <a:pt x="180" y="72"/>
                  </a:cubicBezTo>
                  <a:cubicBezTo>
                    <a:pt x="174" y="168"/>
                    <a:pt x="174" y="168"/>
                    <a:pt x="174" y="168"/>
                  </a:cubicBezTo>
                  <a:cubicBezTo>
                    <a:pt x="168" y="340"/>
                    <a:pt x="168" y="340"/>
                    <a:pt x="168" y="340"/>
                  </a:cubicBezTo>
                  <a:cubicBezTo>
                    <a:pt x="147" y="340"/>
                    <a:pt x="147" y="340"/>
                    <a:pt x="147" y="340"/>
                  </a:cubicBezTo>
                  <a:cubicBezTo>
                    <a:pt x="133" y="175"/>
                    <a:pt x="133" y="175"/>
                    <a:pt x="133" y="175"/>
                  </a:cubicBezTo>
                  <a:cubicBezTo>
                    <a:pt x="120" y="340"/>
                    <a:pt x="120" y="340"/>
                    <a:pt x="120" y="340"/>
                  </a:cubicBezTo>
                  <a:cubicBezTo>
                    <a:pt x="99" y="340"/>
                    <a:pt x="99" y="340"/>
                    <a:pt x="99" y="340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57" y="129"/>
                    <a:pt x="57" y="129"/>
                    <a:pt x="57" y="129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50" y="91"/>
                    <a:pt x="50" y="91"/>
                    <a:pt x="50" y="91"/>
                  </a:cubicBezTo>
                  <a:cubicBezTo>
                    <a:pt x="50" y="91"/>
                    <a:pt x="79" y="27"/>
                    <a:pt x="94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553766" y="284429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3471343" y="1767604"/>
            <a:ext cx="2269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只要不好好学习，我就不能找到好工作，找不到好工作我就没办法回报父母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···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74878" y="2726624"/>
            <a:ext cx="6573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形标注 21"/>
          <p:cNvSpPr/>
          <p:nvPr/>
        </p:nvSpPr>
        <p:spPr>
          <a:xfrm>
            <a:off x="6097050" y="1701057"/>
            <a:ext cx="2107897" cy="1358113"/>
          </a:xfrm>
          <a:prstGeom prst="wedgeEllipseCallout">
            <a:avLst>
              <a:gd name="adj1" fmla="val 43074"/>
              <a:gd name="adj2" fmla="val 542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形标注 22"/>
          <p:cNvSpPr/>
          <p:nvPr/>
        </p:nvSpPr>
        <p:spPr>
          <a:xfrm>
            <a:off x="8921581" y="2427824"/>
            <a:ext cx="1009820" cy="566687"/>
          </a:xfrm>
          <a:prstGeom prst="wedgeEllipseCallout">
            <a:avLst>
              <a:gd name="adj1" fmla="val -27658"/>
              <a:gd name="adj2" fmla="val 6858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7590921" y="3002435"/>
            <a:ext cx="1909519" cy="2257020"/>
            <a:chOff x="2042591" y="2579355"/>
            <a:chExt cx="1463675" cy="1730041"/>
          </a:xfrm>
        </p:grpSpPr>
        <p:sp>
          <p:nvSpPr>
            <p:cNvPr id="25" name="AutoShape 3"/>
            <p:cNvSpPr>
              <a:spLocks noChangeAspect="1" noChangeArrowheads="1" noTextEdit="1"/>
            </p:cNvSpPr>
            <p:nvPr/>
          </p:nvSpPr>
          <p:spPr bwMode="auto">
            <a:xfrm>
              <a:off x="2042591" y="2579355"/>
              <a:ext cx="1463675" cy="171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5"/>
            <p:cNvSpPr>
              <a:spLocks noChangeArrowheads="1"/>
            </p:cNvSpPr>
            <p:nvPr/>
          </p:nvSpPr>
          <p:spPr bwMode="auto">
            <a:xfrm>
              <a:off x="2236266" y="2758574"/>
              <a:ext cx="207963" cy="211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6"/>
            <p:cNvSpPr>
              <a:spLocks noChangeArrowheads="1"/>
            </p:cNvSpPr>
            <p:nvPr/>
          </p:nvSpPr>
          <p:spPr bwMode="auto">
            <a:xfrm>
              <a:off x="3106216" y="2761749"/>
              <a:ext cx="207963" cy="2079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8"/>
            <p:cNvSpPr>
              <a:spLocks/>
            </p:cNvSpPr>
            <p:nvPr/>
          </p:nvSpPr>
          <p:spPr bwMode="auto">
            <a:xfrm flipH="1">
              <a:off x="2930470" y="3017169"/>
              <a:ext cx="484188" cy="1292225"/>
            </a:xfrm>
            <a:custGeom>
              <a:avLst/>
              <a:gdLst>
                <a:gd name="T0" fmla="*/ 89 w 128"/>
                <a:gd name="T1" fmla="*/ 76 h 342"/>
                <a:gd name="T2" fmla="*/ 89 w 128"/>
                <a:gd name="T3" fmla="*/ 170 h 342"/>
                <a:gd name="T4" fmla="*/ 82 w 128"/>
                <a:gd name="T5" fmla="*/ 342 h 342"/>
                <a:gd name="T6" fmla="*/ 62 w 128"/>
                <a:gd name="T7" fmla="*/ 342 h 342"/>
                <a:gd name="T8" fmla="*/ 48 w 128"/>
                <a:gd name="T9" fmla="*/ 177 h 342"/>
                <a:gd name="T10" fmla="*/ 34 w 128"/>
                <a:gd name="T11" fmla="*/ 342 h 342"/>
                <a:gd name="T12" fmla="*/ 14 w 128"/>
                <a:gd name="T13" fmla="*/ 342 h 342"/>
                <a:gd name="T14" fmla="*/ 7 w 128"/>
                <a:gd name="T15" fmla="*/ 170 h 342"/>
                <a:gd name="T16" fmla="*/ 1 w 128"/>
                <a:gd name="T17" fmla="*/ 74 h 342"/>
                <a:gd name="T18" fmla="*/ 10 w 128"/>
                <a:gd name="T19" fmla="*/ 23 h 342"/>
                <a:gd name="T20" fmla="*/ 49 w 128"/>
                <a:gd name="T21" fmla="*/ 3 h 342"/>
                <a:gd name="T22" fmla="*/ 90 w 128"/>
                <a:gd name="T23" fmla="*/ 16 h 342"/>
                <a:gd name="T24" fmla="*/ 115 w 128"/>
                <a:gd name="T25" fmla="*/ 75 h 342"/>
                <a:gd name="T26" fmla="*/ 128 w 128"/>
                <a:gd name="T27" fmla="*/ 173 h 342"/>
                <a:gd name="T28" fmla="*/ 108 w 128"/>
                <a:gd name="T29" fmla="*/ 176 h 342"/>
                <a:gd name="T30" fmla="*/ 89 w 128"/>
                <a:gd name="T31" fmla="*/ 7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342">
                  <a:moveTo>
                    <a:pt x="89" y="76"/>
                  </a:moveTo>
                  <a:cubicBezTo>
                    <a:pt x="89" y="170"/>
                    <a:pt x="89" y="170"/>
                    <a:pt x="89" y="170"/>
                  </a:cubicBezTo>
                  <a:cubicBezTo>
                    <a:pt x="82" y="342"/>
                    <a:pt x="82" y="342"/>
                    <a:pt x="82" y="342"/>
                  </a:cubicBezTo>
                  <a:cubicBezTo>
                    <a:pt x="62" y="342"/>
                    <a:pt x="62" y="342"/>
                    <a:pt x="62" y="342"/>
                  </a:cubicBezTo>
                  <a:cubicBezTo>
                    <a:pt x="48" y="177"/>
                    <a:pt x="48" y="177"/>
                    <a:pt x="48" y="177"/>
                  </a:cubicBezTo>
                  <a:cubicBezTo>
                    <a:pt x="34" y="342"/>
                    <a:pt x="34" y="342"/>
                    <a:pt x="34" y="342"/>
                  </a:cubicBezTo>
                  <a:cubicBezTo>
                    <a:pt x="14" y="342"/>
                    <a:pt x="14" y="342"/>
                    <a:pt x="14" y="342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4"/>
                    <a:pt x="0" y="36"/>
                    <a:pt x="10" y="23"/>
                  </a:cubicBezTo>
                  <a:cubicBezTo>
                    <a:pt x="26" y="2"/>
                    <a:pt x="49" y="3"/>
                    <a:pt x="49" y="3"/>
                  </a:cubicBezTo>
                  <a:cubicBezTo>
                    <a:pt x="49" y="3"/>
                    <a:pt x="74" y="0"/>
                    <a:pt x="90" y="16"/>
                  </a:cubicBezTo>
                  <a:cubicBezTo>
                    <a:pt x="90" y="16"/>
                    <a:pt x="107" y="24"/>
                    <a:pt x="115" y="75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08" y="176"/>
                    <a:pt x="108" y="176"/>
                    <a:pt x="108" y="176"/>
                  </a:cubicBezTo>
                  <a:lnTo>
                    <a:pt x="89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 flipH="1">
              <a:off x="2142606" y="3025108"/>
              <a:ext cx="684213" cy="1284288"/>
            </a:xfrm>
            <a:custGeom>
              <a:avLst/>
              <a:gdLst>
                <a:gd name="T0" fmla="*/ 94 w 181"/>
                <a:gd name="T1" fmla="*/ 15 h 340"/>
                <a:gd name="T2" fmla="*/ 133 w 181"/>
                <a:gd name="T3" fmla="*/ 2 h 340"/>
                <a:gd name="T4" fmla="*/ 171 w 181"/>
                <a:gd name="T5" fmla="*/ 21 h 340"/>
                <a:gd name="T6" fmla="*/ 180 w 181"/>
                <a:gd name="T7" fmla="*/ 72 h 340"/>
                <a:gd name="T8" fmla="*/ 174 w 181"/>
                <a:gd name="T9" fmla="*/ 168 h 340"/>
                <a:gd name="T10" fmla="*/ 168 w 181"/>
                <a:gd name="T11" fmla="*/ 340 h 340"/>
                <a:gd name="T12" fmla="*/ 147 w 181"/>
                <a:gd name="T13" fmla="*/ 340 h 340"/>
                <a:gd name="T14" fmla="*/ 133 w 181"/>
                <a:gd name="T15" fmla="*/ 175 h 340"/>
                <a:gd name="T16" fmla="*/ 120 w 181"/>
                <a:gd name="T17" fmla="*/ 340 h 340"/>
                <a:gd name="T18" fmla="*/ 99 w 181"/>
                <a:gd name="T19" fmla="*/ 340 h 340"/>
                <a:gd name="T20" fmla="*/ 92 w 181"/>
                <a:gd name="T21" fmla="*/ 168 h 340"/>
                <a:gd name="T22" fmla="*/ 93 w 181"/>
                <a:gd name="T23" fmla="*/ 74 h 340"/>
                <a:gd name="T24" fmla="*/ 57 w 181"/>
                <a:gd name="T25" fmla="*/ 129 h 340"/>
                <a:gd name="T26" fmla="*/ 0 w 181"/>
                <a:gd name="T27" fmla="*/ 83 h 340"/>
                <a:gd name="T28" fmla="*/ 9 w 181"/>
                <a:gd name="T29" fmla="*/ 67 h 340"/>
                <a:gd name="T30" fmla="*/ 50 w 181"/>
                <a:gd name="T31" fmla="*/ 91 h 340"/>
                <a:gd name="T32" fmla="*/ 94 w 181"/>
                <a:gd name="T33" fmla="*/ 15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1" h="340">
                  <a:moveTo>
                    <a:pt x="94" y="15"/>
                  </a:moveTo>
                  <a:cubicBezTo>
                    <a:pt x="115" y="0"/>
                    <a:pt x="133" y="2"/>
                    <a:pt x="133" y="2"/>
                  </a:cubicBezTo>
                  <a:cubicBezTo>
                    <a:pt x="133" y="2"/>
                    <a:pt x="155" y="0"/>
                    <a:pt x="171" y="21"/>
                  </a:cubicBezTo>
                  <a:cubicBezTo>
                    <a:pt x="181" y="34"/>
                    <a:pt x="180" y="72"/>
                    <a:pt x="180" y="72"/>
                  </a:cubicBezTo>
                  <a:cubicBezTo>
                    <a:pt x="174" y="168"/>
                    <a:pt x="174" y="168"/>
                    <a:pt x="174" y="168"/>
                  </a:cubicBezTo>
                  <a:cubicBezTo>
                    <a:pt x="168" y="340"/>
                    <a:pt x="168" y="340"/>
                    <a:pt x="168" y="340"/>
                  </a:cubicBezTo>
                  <a:cubicBezTo>
                    <a:pt x="147" y="340"/>
                    <a:pt x="147" y="340"/>
                    <a:pt x="147" y="340"/>
                  </a:cubicBezTo>
                  <a:cubicBezTo>
                    <a:pt x="133" y="175"/>
                    <a:pt x="133" y="175"/>
                    <a:pt x="133" y="175"/>
                  </a:cubicBezTo>
                  <a:cubicBezTo>
                    <a:pt x="120" y="340"/>
                    <a:pt x="120" y="340"/>
                    <a:pt x="120" y="340"/>
                  </a:cubicBezTo>
                  <a:cubicBezTo>
                    <a:pt x="99" y="340"/>
                    <a:pt x="99" y="340"/>
                    <a:pt x="99" y="340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57" y="129"/>
                    <a:pt x="57" y="129"/>
                    <a:pt x="57" y="129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50" y="91"/>
                    <a:pt x="50" y="91"/>
                    <a:pt x="50" y="91"/>
                  </a:cubicBezTo>
                  <a:cubicBezTo>
                    <a:pt x="50" y="91"/>
                    <a:pt x="79" y="27"/>
                    <a:pt x="94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2553766" y="284429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6253355" y="1911979"/>
            <a:ext cx="18430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试用这框架：假如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，但不一定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，只要我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114188" y="2531933"/>
            <a:ext cx="676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呃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3962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形标注 18"/>
          <p:cNvSpPr/>
          <p:nvPr/>
        </p:nvSpPr>
        <p:spPr>
          <a:xfrm>
            <a:off x="1120762" y="2636104"/>
            <a:ext cx="933170" cy="576790"/>
          </a:xfrm>
          <a:prstGeom prst="wedgeEllipseCallout">
            <a:avLst>
              <a:gd name="adj1" fmla="val 43074"/>
              <a:gd name="adj2" fmla="val 542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形标注 17"/>
          <p:cNvSpPr/>
          <p:nvPr/>
        </p:nvSpPr>
        <p:spPr>
          <a:xfrm>
            <a:off x="3114327" y="1911978"/>
            <a:ext cx="2266089" cy="1220079"/>
          </a:xfrm>
          <a:prstGeom prst="wedgeEllipseCallout">
            <a:avLst>
              <a:gd name="adj1" fmla="val -27658"/>
              <a:gd name="adj2" fmla="val 6858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 smtClean="0"/>
              <a:t>逻辑陷阱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 smtClean="0"/>
              <a:t>04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quarter" idx="16"/>
          </p:nvPr>
        </p:nvSpPr>
        <p:spPr>
          <a:xfrm>
            <a:off x="468191" y="6214758"/>
            <a:ext cx="11723809" cy="460375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dirty="0" smtClean="0"/>
              <a:t>虚假两难：明明还有其它的选择，却假设只有两种解决方案。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812422" y="3014643"/>
            <a:ext cx="1909519" cy="2244812"/>
            <a:chOff x="2042591" y="2579355"/>
            <a:chExt cx="1463675" cy="1720683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042591" y="2579355"/>
              <a:ext cx="1463675" cy="171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2236266" y="2758574"/>
              <a:ext cx="207963" cy="211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6"/>
            <p:cNvSpPr>
              <a:spLocks noChangeArrowheads="1"/>
            </p:cNvSpPr>
            <p:nvPr/>
          </p:nvSpPr>
          <p:spPr bwMode="auto">
            <a:xfrm>
              <a:off x="3106216" y="2761749"/>
              <a:ext cx="207963" cy="2079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2142604" y="3007811"/>
              <a:ext cx="484188" cy="1292225"/>
            </a:xfrm>
            <a:custGeom>
              <a:avLst/>
              <a:gdLst>
                <a:gd name="T0" fmla="*/ 89 w 128"/>
                <a:gd name="T1" fmla="*/ 76 h 342"/>
                <a:gd name="T2" fmla="*/ 89 w 128"/>
                <a:gd name="T3" fmla="*/ 170 h 342"/>
                <a:gd name="T4" fmla="*/ 82 w 128"/>
                <a:gd name="T5" fmla="*/ 342 h 342"/>
                <a:gd name="T6" fmla="*/ 62 w 128"/>
                <a:gd name="T7" fmla="*/ 342 h 342"/>
                <a:gd name="T8" fmla="*/ 48 w 128"/>
                <a:gd name="T9" fmla="*/ 177 h 342"/>
                <a:gd name="T10" fmla="*/ 34 w 128"/>
                <a:gd name="T11" fmla="*/ 342 h 342"/>
                <a:gd name="T12" fmla="*/ 14 w 128"/>
                <a:gd name="T13" fmla="*/ 342 h 342"/>
                <a:gd name="T14" fmla="*/ 7 w 128"/>
                <a:gd name="T15" fmla="*/ 170 h 342"/>
                <a:gd name="T16" fmla="*/ 1 w 128"/>
                <a:gd name="T17" fmla="*/ 74 h 342"/>
                <a:gd name="T18" fmla="*/ 10 w 128"/>
                <a:gd name="T19" fmla="*/ 23 h 342"/>
                <a:gd name="T20" fmla="*/ 49 w 128"/>
                <a:gd name="T21" fmla="*/ 3 h 342"/>
                <a:gd name="T22" fmla="*/ 90 w 128"/>
                <a:gd name="T23" fmla="*/ 16 h 342"/>
                <a:gd name="T24" fmla="*/ 115 w 128"/>
                <a:gd name="T25" fmla="*/ 75 h 342"/>
                <a:gd name="T26" fmla="*/ 128 w 128"/>
                <a:gd name="T27" fmla="*/ 173 h 342"/>
                <a:gd name="T28" fmla="*/ 108 w 128"/>
                <a:gd name="T29" fmla="*/ 176 h 342"/>
                <a:gd name="T30" fmla="*/ 89 w 128"/>
                <a:gd name="T31" fmla="*/ 7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342">
                  <a:moveTo>
                    <a:pt x="89" y="76"/>
                  </a:moveTo>
                  <a:cubicBezTo>
                    <a:pt x="89" y="170"/>
                    <a:pt x="89" y="170"/>
                    <a:pt x="89" y="170"/>
                  </a:cubicBezTo>
                  <a:cubicBezTo>
                    <a:pt x="82" y="342"/>
                    <a:pt x="82" y="342"/>
                    <a:pt x="82" y="342"/>
                  </a:cubicBezTo>
                  <a:cubicBezTo>
                    <a:pt x="62" y="342"/>
                    <a:pt x="62" y="342"/>
                    <a:pt x="62" y="342"/>
                  </a:cubicBezTo>
                  <a:cubicBezTo>
                    <a:pt x="48" y="177"/>
                    <a:pt x="48" y="177"/>
                    <a:pt x="48" y="177"/>
                  </a:cubicBezTo>
                  <a:cubicBezTo>
                    <a:pt x="34" y="342"/>
                    <a:pt x="34" y="342"/>
                    <a:pt x="34" y="342"/>
                  </a:cubicBezTo>
                  <a:cubicBezTo>
                    <a:pt x="14" y="342"/>
                    <a:pt x="14" y="342"/>
                    <a:pt x="14" y="342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4"/>
                    <a:pt x="0" y="36"/>
                    <a:pt x="10" y="23"/>
                  </a:cubicBezTo>
                  <a:cubicBezTo>
                    <a:pt x="26" y="2"/>
                    <a:pt x="49" y="3"/>
                    <a:pt x="49" y="3"/>
                  </a:cubicBezTo>
                  <a:cubicBezTo>
                    <a:pt x="49" y="3"/>
                    <a:pt x="74" y="0"/>
                    <a:pt x="90" y="16"/>
                  </a:cubicBezTo>
                  <a:cubicBezTo>
                    <a:pt x="90" y="16"/>
                    <a:pt x="107" y="24"/>
                    <a:pt x="115" y="75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08" y="176"/>
                    <a:pt x="108" y="176"/>
                    <a:pt x="108" y="176"/>
                  </a:cubicBezTo>
                  <a:lnTo>
                    <a:pt x="89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2720454" y="3015750"/>
              <a:ext cx="684213" cy="1284288"/>
            </a:xfrm>
            <a:custGeom>
              <a:avLst/>
              <a:gdLst>
                <a:gd name="T0" fmla="*/ 94 w 181"/>
                <a:gd name="T1" fmla="*/ 15 h 340"/>
                <a:gd name="T2" fmla="*/ 133 w 181"/>
                <a:gd name="T3" fmla="*/ 2 h 340"/>
                <a:gd name="T4" fmla="*/ 171 w 181"/>
                <a:gd name="T5" fmla="*/ 21 h 340"/>
                <a:gd name="T6" fmla="*/ 180 w 181"/>
                <a:gd name="T7" fmla="*/ 72 h 340"/>
                <a:gd name="T8" fmla="*/ 174 w 181"/>
                <a:gd name="T9" fmla="*/ 168 h 340"/>
                <a:gd name="T10" fmla="*/ 168 w 181"/>
                <a:gd name="T11" fmla="*/ 340 h 340"/>
                <a:gd name="T12" fmla="*/ 147 w 181"/>
                <a:gd name="T13" fmla="*/ 340 h 340"/>
                <a:gd name="T14" fmla="*/ 133 w 181"/>
                <a:gd name="T15" fmla="*/ 175 h 340"/>
                <a:gd name="T16" fmla="*/ 120 w 181"/>
                <a:gd name="T17" fmla="*/ 340 h 340"/>
                <a:gd name="T18" fmla="*/ 99 w 181"/>
                <a:gd name="T19" fmla="*/ 340 h 340"/>
                <a:gd name="T20" fmla="*/ 92 w 181"/>
                <a:gd name="T21" fmla="*/ 168 h 340"/>
                <a:gd name="T22" fmla="*/ 93 w 181"/>
                <a:gd name="T23" fmla="*/ 74 h 340"/>
                <a:gd name="T24" fmla="*/ 57 w 181"/>
                <a:gd name="T25" fmla="*/ 129 h 340"/>
                <a:gd name="T26" fmla="*/ 0 w 181"/>
                <a:gd name="T27" fmla="*/ 83 h 340"/>
                <a:gd name="T28" fmla="*/ 9 w 181"/>
                <a:gd name="T29" fmla="*/ 67 h 340"/>
                <a:gd name="T30" fmla="*/ 50 w 181"/>
                <a:gd name="T31" fmla="*/ 91 h 340"/>
                <a:gd name="T32" fmla="*/ 94 w 181"/>
                <a:gd name="T33" fmla="*/ 15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1" h="340">
                  <a:moveTo>
                    <a:pt x="94" y="15"/>
                  </a:moveTo>
                  <a:cubicBezTo>
                    <a:pt x="115" y="0"/>
                    <a:pt x="133" y="2"/>
                    <a:pt x="133" y="2"/>
                  </a:cubicBezTo>
                  <a:cubicBezTo>
                    <a:pt x="133" y="2"/>
                    <a:pt x="155" y="0"/>
                    <a:pt x="171" y="21"/>
                  </a:cubicBezTo>
                  <a:cubicBezTo>
                    <a:pt x="181" y="34"/>
                    <a:pt x="180" y="72"/>
                    <a:pt x="180" y="72"/>
                  </a:cubicBezTo>
                  <a:cubicBezTo>
                    <a:pt x="174" y="168"/>
                    <a:pt x="174" y="168"/>
                    <a:pt x="174" y="168"/>
                  </a:cubicBezTo>
                  <a:cubicBezTo>
                    <a:pt x="168" y="340"/>
                    <a:pt x="168" y="340"/>
                    <a:pt x="168" y="340"/>
                  </a:cubicBezTo>
                  <a:cubicBezTo>
                    <a:pt x="147" y="340"/>
                    <a:pt x="147" y="340"/>
                    <a:pt x="147" y="340"/>
                  </a:cubicBezTo>
                  <a:cubicBezTo>
                    <a:pt x="133" y="175"/>
                    <a:pt x="133" y="175"/>
                    <a:pt x="133" y="175"/>
                  </a:cubicBezTo>
                  <a:cubicBezTo>
                    <a:pt x="120" y="340"/>
                    <a:pt x="120" y="340"/>
                    <a:pt x="120" y="340"/>
                  </a:cubicBezTo>
                  <a:cubicBezTo>
                    <a:pt x="99" y="340"/>
                    <a:pt x="99" y="340"/>
                    <a:pt x="99" y="340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57" y="129"/>
                    <a:pt x="57" y="129"/>
                    <a:pt x="57" y="129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50" y="91"/>
                    <a:pt x="50" y="91"/>
                    <a:pt x="50" y="91"/>
                  </a:cubicBezTo>
                  <a:cubicBezTo>
                    <a:pt x="50" y="91"/>
                    <a:pt x="79" y="27"/>
                    <a:pt x="94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553766" y="284429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3395832" y="2084740"/>
            <a:ext cx="18956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女友和老妈同时掉水里了，你会救哪一个人？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74878" y="2726624"/>
            <a:ext cx="6573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形标注 21"/>
          <p:cNvSpPr/>
          <p:nvPr/>
        </p:nvSpPr>
        <p:spPr>
          <a:xfrm>
            <a:off x="5661921" y="1549400"/>
            <a:ext cx="2505794" cy="1518659"/>
          </a:xfrm>
          <a:prstGeom prst="wedgeEllipseCallout">
            <a:avLst>
              <a:gd name="adj1" fmla="val 43074"/>
              <a:gd name="adj2" fmla="val 542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形标注 22"/>
          <p:cNvSpPr/>
          <p:nvPr/>
        </p:nvSpPr>
        <p:spPr>
          <a:xfrm>
            <a:off x="8921581" y="2427824"/>
            <a:ext cx="1009820" cy="566687"/>
          </a:xfrm>
          <a:prstGeom prst="wedgeEllipseCallout">
            <a:avLst>
              <a:gd name="adj1" fmla="val -27658"/>
              <a:gd name="adj2" fmla="val 6858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7590921" y="3002435"/>
            <a:ext cx="1909519" cy="2257020"/>
            <a:chOff x="2042591" y="2579355"/>
            <a:chExt cx="1463675" cy="1730041"/>
          </a:xfrm>
        </p:grpSpPr>
        <p:sp>
          <p:nvSpPr>
            <p:cNvPr id="25" name="AutoShape 3"/>
            <p:cNvSpPr>
              <a:spLocks noChangeAspect="1" noChangeArrowheads="1" noTextEdit="1"/>
            </p:cNvSpPr>
            <p:nvPr/>
          </p:nvSpPr>
          <p:spPr bwMode="auto">
            <a:xfrm>
              <a:off x="2042591" y="2579355"/>
              <a:ext cx="1463675" cy="171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5"/>
            <p:cNvSpPr>
              <a:spLocks noChangeArrowheads="1"/>
            </p:cNvSpPr>
            <p:nvPr/>
          </p:nvSpPr>
          <p:spPr bwMode="auto">
            <a:xfrm>
              <a:off x="2236266" y="2758574"/>
              <a:ext cx="207963" cy="211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6"/>
            <p:cNvSpPr>
              <a:spLocks noChangeArrowheads="1"/>
            </p:cNvSpPr>
            <p:nvPr/>
          </p:nvSpPr>
          <p:spPr bwMode="auto">
            <a:xfrm>
              <a:off x="3106216" y="2761749"/>
              <a:ext cx="207963" cy="2079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8"/>
            <p:cNvSpPr>
              <a:spLocks/>
            </p:cNvSpPr>
            <p:nvPr/>
          </p:nvSpPr>
          <p:spPr bwMode="auto">
            <a:xfrm flipH="1">
              <a:off x="2930470" y="3017169"/>
              <a:ext cx="484188" cy="1292225"/>
            </a:xfrm>
            <a:custGeom>
              <a:avLst/>
              <a:gdLst>
                <a:gd name="T0" fmla="*/ 89 w 128"/>
                <a:gd name="T1" fmla="*/ 76 h 342"/>
                <a:gd name="T2" fmla="*/ 89 w 128"/>
                <a:gd name="T3" fmla="*/ 170 h 342"/>
                <a:gd name="T4" fmla="*/ 82 w 128"/>
                <a:gd name="T5" fmla="*/ 342 h 342"/>
                <a:gd name="T6" fmla="*/ 62 w 128"/>
                <a:gd name="T7" fmla="*/ 342 h 342"/>
                <a:gd name="T8" fmla="*/ 48 w 128"/>
                <a:gd name="T9" fmla="*/ 177 h 342"/>
                <a:gd name="T10" fmla="*/ 34 w 128"/>
                <a:gd name="T11" fmla="*/ 342 h 342"/>
                <a:gd name="T12" fmla="*/ 14 w 128"/>
                <a:gd name="T13" fmla="*/ 342 h 342"/>
                <a:gd name="T14" fmla="*/ 7 w 128"/>
                <a:gd name="T15" fmla="*/ 170 h 342"/>
                <a:gd name="T16" fmla="*/ 1 w 128"/>
                <a:gd name="T17" fmla="*/ 74 h 342"/>
                <a:gd name="T18" fmla="*/ 10 w 128"/>
                <a:gd name="T19" fmla="*/ 23 h 342"/>
                <a:gd name="T20" fmla="*/ 49 w 128"/>
                <a:gd name="T21" fmla="*/ 3 h 342"/>
                <a:gd name="T22" fmla="*/ 90 w 128"/>
                <a:gd name="T23" fmla="*/ 16 h 342"/>
                <a:gd name="T24" fmla="*/ 115 w 128"/>
                <a:gd name="T25" fmla="*/ 75 h 342"/>
                <a:gd name="T26" fmla="*/ 128 w 128"/>
                <a:gd name="T27" fmla="*/ 173 h 342"/>
                <a:gd name="T28" fmla="*/ 108 w 128"/>
                <a:gd name="T29" fmla="*/ 176 h 342"/>
                <a:gd name="T30" fmla="*/ 89 w 128"/>
                <a:gd name="T31" fmla="*/ 7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342">
                  <a:moveTo>
                    <a:pt x="89" y="76"/>
                  </a:moveTo>
                  <a:cubicBezTo>
                    <a:pt x="89" y="170"/>
                    <a:pt x="89" y="170"/>
                    <a:pt x="89" y="170"/>
                  </a:cubicBezTo>
                  <a:cubicBezTo>
                    <a:pt x="82" y="342"/>
                    <a:pt x="82" y="342"/>
                    <a:pt x="82" y="342"/>
                  </a:cubicBezTo>
                  <a:cubicBezTo>
                    <a:pt x="62" y="342"/>
                    <a:pt x="62" y="342"/>
                    <a:pt x="62" y="342"/>
                  </a:cubicBezTo>
                  <a:cubicBezTo>
                    <a:pt x="48" y="177"/>
                    <a:pt x="48" y="177"/>
                    <a:pt x="48" y="177"/>
                  </a:cubicBezTo>
                  <a:cubicBezTo>
                    <a:pt x="34" y="342"/>
                    <a:pt x="34" y="342"/>
                    <a:pt x="34" y="342"/>
                  </a:cubicBezTo>
                  <a:cubicBezTo>
                    <a:pt x="14" y="342"/>
                    <a:pt x="14" y="342"/>
                    <a:pt x="14" y="342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4"/>
                    <a:pt x="0" y="36"/>
                    <a:pt x="10" y="23"/>
                  </a:cubicBezTo>
                  <a:cubicBezTo>
                    <a:pt x="26" y="2"/>
                    <a:pt x="49" y="3"/>
                    <a:pt x="49" y="3"/>
                  </a:cubicBezTo>
                  <a:cubicBezTo>
                    <a:pt x="49" y="3"/>
                    <a:pt x="74" y="0"/>
                    <a:pt x="90" y="16"/>
                  </a:cubicBezTo>
                  <a:cubicBezTo>
                    <a:pt x="90" y="16"/>
                    <a:pt x="107" y="24"/>
                    <a:pt x="115" y="75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08" y="176"/>
                    <a:pt x="108" y="176"/>
                    <a:pt x="108" y="176"/>
                  </a:cubicBezTo>
                  <a:lnTo>
                    <a:pt x="89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 flipH="1">
              <a:off x="2142606" y="3025108"/>
              <a:ext cx="684213" cy="1284288"/>
            </a:xfrm>
            <a:custGeom>
              <a:avLst/>
              <a:gdLst>
                <a:gd name="T0" fmla="*/ 94 w 181"/>
                <a:gd name="T1" fmla="*/ 15 h 340"/>
                <a:gd name="T2" fmla="*/ 133 w 181"/>
                <a:gd name="T3" fmla="*/ 2 h 340"/>
                <a:gd name="T4" fmla="*/ 171 w 181"/>
                <a:gd name="T5" fmla="*/ 21 h 340"/>
                <a:gd name="T6" fmla="*/ 180 w 181"/>
                <a:gd name="T7" fmla="*/ 72 h 340"/>
                <a:gd name="T8" fmla="*/ 174 w 181"/>
                <a:gd name="T9" fmla="*/ 168 h 340"/>
                <a:gd name="T10" fmla="*/ 168 w 181"/>
                <a:gd name="T11" fmla="*/ 340 h 340"/>
                <a:gd name="T12" fmla="*/ 147 w 181"/>
                <a:gd name="T13" fmla="*/ 340 h 340"/>
                <a:gd name="T14" fmla="*/ 133 w 181"/>
                <a:gd name="T15" fmla="*/ 175 h 340"/>
                <a:gd name="T16" fmla="*/ 120 w 181"/>
                <a:gd name="T17" fmla="*/ 340 h 340"/>
                <a:gd name="T18" fmla="*/ 99 w 181"/>
                <a:gd name="T19" fmla="*/ 340 h 340"/>
                <a:gd name="T20" fmla="*/ 92 w 181"/>
                <a:gd name="T21" fmla="*/ 168 h 340"/>
                <a:gd name="T22" fmla="*/ 93 w 181"/>
                <a:gd name="T23" fmla="*/ 74 h 340"/>
                <a:gd name="T24" fmla="*/ 57 w 181"/>
                <a:gd name="T25" fmla="*/ 129 h 340"/>
                <a:gd name="T26" fmla="*/ 0 w 181"/>
                <a:gd name="T27" fmla="*/ 83 h 340"/>
                <a:gd name="T28" fmla="*/ 9 w 181"/>
                <a:gd name="T29" fmla="*/ 67 h 340"/>
                <a:gd name="T30" fmla="*/ 50 w 181"/>
                <a:gd name="T31" fmla="*/ 91 h 340"/>
                <a:gd name="T32" fmla="*/ 94 w 181"/>
                <a:gd name="T33" fmla="*/ 15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1" h="340">
                  <a:moveTo>
                    <a:pt x="94" y="15"/>
                  </a:moveTo>
                  <a:cubicBezTo>
                    <a:pt x="115" y="0"/>
                    <a:pt x="133" y="2"/>
                    <a:pt x="133" y="2"/>
                  </a:cubicBezTo>
                  <a:cubicBezTo>
                    <a:pt x="133" y="2"/>
                    <a:pt x="155" y="0"/>
                    <a:pt x="171" y="21"/>
                  </a:cubicBezTo>
                  <a:cubicBezTo>
                    <a:pt x="181" y="34"/>
                    <a:pt x="180" y="72"/>
                    <a:pt x="180" y="72"/>
                  </a:cubicBezTo>
                  <a:cubicBezTo>
                    <a:pt x="174" y="168"/>
                    <a:pt x="174" y="168"/>
                    <a:pt x="174" y="168"/>
                  </a:cubicBezTo>
                  <a:cubicBezTo>
                    <a:pt x="168" y="340"/>
                    <a:pt x="168" y="340"/>
                    <a:pt x="168" y="340"/>
                  </a:cubicBezTo>
                  <a:cubicBezTo>
                    <a:pt x="147" y="340"/>
                    <a:pt x="147" y="340"/>
                    <a:pt x="147" y="340"/>
                  </a:cubicBezTo>
                  <a:cubicBezTo>
                    <a:pt x="133" y="175"/>
                    <a:pt x="133" y="175"/>
                    <a:pt x="133" y="175"/>
                  </a:cubicBezTo>
                  <a:cubicBezTo>
                    <a:pt x="120" y="340"/>
                    <a:pt x="120" y="340"/>
                    <a:pt x="120" y="340"/>
                  </a:cubicBezTo>
                  <a:cubicBezTo>
                    <a:pt x="99" y="340"/>
                    <a:pt x="99" y="340"/>
                    <a:pt x="99" y="340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57" y="129"/>
                    <a:pt x="57" y="129"/>
                    <a:pt x="57" y="129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50" y="91"/>
                    <a:pt x="50" y="91"/>
                    <a:pt x="50" y="91"/>
                  </a:cubicBezTo>
                  <a:cubicBezTo>
                    <a:pt x="50" y="91"/>
                    <a:pt x="79" y="27"/>
                    <a:pt x="94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2553766" y="284429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5957801" y="1718651"/>
            <a:ext cx="2157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做为一个负责任的人，是不会出现让女友和老妈掉水里的事的。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114188" y="2531933"/>
            <a:ext cx="676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呃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89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形标注 18"/>
          <p:cNvSpPr/>
          <p:nvPr/>
        </p:nvSpPr>
        <p:spPr>
          <a:xfrm>
            <a:off x="1120762" y="2636104"/>
            <a:ext cx="933170" cy="576790"/>
          </a:xfrm>
          <a:prstGeom prst="wedgeEllipseCallout">
            <a:avLst>
              <a:gd name="adj1" fmla="val 43074"/>
              <a:gd name="adj2" fmla="val 542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形标注 17"/>
          <p:cNvSpPr/>
          <p:nvPr/>
        </p:nvSpPr>
        <p:spPr>
          <a:xfrm>
            <a:off x="3114327" y="1911978"/>
            <a:ext cx="2266089" cy="1220079"/>
          </a:xfrm>
          <a:prstGeom prst="wedgeEllipseCallout">
            <a:avLst>
              <a:gd name="adj1" fmla="val -27658"/>
              <a:gd name="adj2" fmla="val 6858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 smtClean="0"/>
              <a:t>逻辑陷阱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 smtClean="0"/>
              <a:t>04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quarter" idx="16"/>
          </p:nvPr>
        </p:nvSpPr>
        <p:spPr>
          <a:xfrm>
            <a:off x="468191" y="6214758"/>
            <a:ext cx="11723809" cy="460375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dirty="0" smtClean="0"/>
              <a:t>诉诸权威：轻易相信专家、权威或者长辈的话，不考虑其是否合理。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812422" y="3014643"/>
            <a:ext cx="1909519" cy="2244812"/>
            <a:chOff x="2042591" y="2579355"/>
            <a:chExt cx="1463675" cy="1720683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042591" y="2579355"/>
              <a:ext cx="1463675" cy="171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2236266" y="2758574"/>
              <a:ext cx="207963" cy="211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6"/>
            <p:cNvSpPr>
              <a:spLocks noChangeArrowheads="1"/>
            </p:cNvSpPr>
            <p:nvPr/>
          </p:nvSpPr>
          <p:spPr bwMode="auto">
            <a:xfrm>
              <a:off x="3106216" y="2761749"/>
              <a:ext cx="207963" cy="2079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2142604" y="3007811"/>
              <a:ext cx="484188" cy="1292225"/>
            </a:xfrm>
            <a:custGeom>
              <a:avLst/>
              <a:gdLst>
                <a:gd name="T0" fmla="*/ 89 w 128"/>
                <a:gd name="T1" fmla="*/ 76 h 342"/>
                <a:gd name="T2" fmla="*/ 89 w 128"/>
                <a:gd name="T3" fmla="*/ 170 h 342"/>
                <a:gd name="T4" fmla="*/ 82 w 128"/>
                <a:gd name="T5" fmla="*/ 342 h 342"/>
                <a:gd name="T6" fmla="*/ 62 w 128"/>
                <a:gd name="T7" fmla="*/ 342 h 342"/>
                <a:gd name="T8" fmla="*/ 48 w 128"/>
                <a:gd name="T9" fmla="*/ 177 h 342"/>
                <a:gd name="T10" fmla="*/ 34 w 128"/>
                <a:gd name="T11" fmla="*/ 342 h 342"/>
                <a:gd name="T12" fmla="*/ 14 w 128"/>
                <a:gd name="T13" fmla="*/ 342 h 342"/>
                <a:gd name="T14" fmla="*/ 7 w 128"/>
                <a:gd name="T15" fmla="*/ 170 h 342"/>
                <a:gd name="T16" fmla="*/ 1 w 128"/>
                <a:gd name="T17" fmla="*/ 74 h 342"/>
                <a:gd name="T18" fmla="*/ 10 w 128"/>
                <a:gd name="T19" fmla="*/ 23 h 342"/>
                <a:gd name="T20" fmla="*/ 49 w 128"/>
                <a:gd name="T21" fmla="*/ 3 h 342"/>
                <a:gd name="T22" fmla="*/ 90 w 128"/>
                <a:gd name="T23" fmla="*/ 16 h 342"/>
                <a:gd name="T24" fmla="*/ 115 w 128"/>
                <a:gd name="T25" fmla="*/ 75 h 342"/>
                <a:gd name="T26" fmla="*/ 128 w 128"/>
                <a:gd name="T27" fmla="*/ 173 h 342"/>
                <a:gd name="T28" fmla="*/ 108 w 128"/>
                <a:gd name="T29" fmla="*/ 176 h 342"/>
                <a:gd name="T30" fmla="*/ 89 w 128"/>
                <a:gd name="T31" fmla="*/ 7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342">
                  <a:moveTo>
                    <a:pt x="89" y="76"/>
                  </a:moveTo>
                  <a:cubicBezTo>
                    <a:pt x="89" y="170"/>
                    <a:pt x="89" y="170"/>
                    <a:pt x="89" y="170"/>
                  </a:cubicBezTo>
                  <a:cubicBezTo>
                    <a:pt x="82" y="342"/>
                    <a:pt x="82" y="342"/>
                    <a:pt x="82" y="342"/>
                  </a:cubicBezTo>
                  <a:cubicBezTo>
                    <a:pt x="62" y="342"/>
                    <a:pt x="62" y="342"/>
                    <a:pt x="62" y="342"/>
                  </a:cubicBezTo>
                  <a:cubicBezTo>
                    <a:pt x="48" y="177"/>
                    <a:pt x="48" y="177"/>
                    <a:pt x="48" y="177"/>
                  </a:cubicBezTo>
                  <a:cubicBezTo>
                    <a:pt x="34" y="342"/>
                    <a:pt x="34" y="342"/>
                    <a:pt x="34" y="342"/>
                  </a:cubicBezTo>
                  <a:cubicBezTo>
                    <a:pt x="14" y="342"/>
                    <a:pt x="14" y="342"/>
                    <a:pt x="14" y="342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4"/>
                    <a:pt x="0" y="36"/>
                    <a:pt x="10" y="23"/>
                  </a:cubicBezTo>
                  <a:cubicBezTo>
                    <a:pt x="26" y="2"/>
                    <a:pt x="49" y="3"/>
                    <a:pt x="49" y="3"/>
                  </a:cubicBezTo>
                  <a:cubicBezTo>
                    <a:pt x="49" y="3"/>
                    <a:pt x="74" y="0"/>
                    <a:pt x="90" y="16"/>
                  </a:cubicBezTo>
                  <a:cubicBezTo>
                    <a:pt x="90" y="16"/>
                    <a:pt x="107" y="24"/>
                    <a:pt x="115" y="75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08" y="176"/>
                    <a:pt x="108" y="176"/>
                    <a:pt x="108" y="176"/>
                  </a:cubicBezTo>
                  <a:lnTo>
                    <a:pt x="89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2720454" y="3015750"/>
              <a:ext cx="684213" cy="1284288"/>
            </a:xfrm>
            <a:custGeom>
              <a:avLst/>
              <a:gdLst>
                <a:gd name="T0" fmla="*/ 94 w 181"/>
                <a:gd name="T1" fmla="*/ 15 h 340"/>
                <a:gd name="T2" fmla="*/ 133 w 181"/>
                <a:gd name="T3" fmla="*/ 2 h 340"/>
                <a:gd name="T4" fmla="*/ 171 w 181"/>
                <a:gd name="T5" fmla="*/ 21 h 340"/>
                <a:gd name="T6" fmla="*/ 180 w 181"/>
                <a:gd name="T7" fmla="*/ 72 h 340"/>
                <a:gd name="T8" fmla="*/ 174 w 181"/>
                <a:gd name="T9" fmla="*/ 168 h 340"/>
                <a:gd name="T10" fmla="*/ 168 w 181"/>
                <a:gd name="T11" fmla="*/ 340 h 340"/>
                <a:gd name="T12" fmla="*/ 147 w 181"/>
                <a:gd name="T13" fmla="*/ 340 h 340"/>
                <a:gd name="T14" fmla="*/ 133 w 181"/>
                <a:gd name="T15" fmla="*/ 175 h 340"/>
                <a:gd name="T16" fmla="*/ 120 w 181"/>
                <a:gd name="T17" fmla="*/ 340 h 340"/>
                <a:gd name="T18" fmla="*/ 99 w 181"/>
                <a:gd name="T19" fmla="*/ 340 h 340"/>
                <a:gd name="T20" fmla="*/ 92 w 181"/>
                <a:gd name="T21" fmla="*/ 168 h 340"/>
                <a:gd name="T22" fmla="*/ 93 w 181"/>
                <a:gd name="T23" fmla="*/ 74 h 340"/>
                <a:gd name="T24" fmla="*/ 57 w 181"/>
                <a:gd name="T25" fmla="*/ 129 h 340"/>
                <a:gd name="T26" fmla="*/ 0 w 181"/>
                <a:gd name="T27" fmla="*/ 83 h 340"/>
                <a:gd name="T28" fmla="*/ 9 w 181"/>
                <a:gd name="T29" fmla="*/ 67 h 340"/>
                <a:gd name="T30" fmla="*/ 50 w 181"/>
                <a:gd name="T31" fmla="*/ 91 h 340"/>
                <a:gd name="T32" fmla="*/ 94 w 181"/>
                <a:gd name="T33" fmla="*/ 15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1" h="340">
                  <a:moveTo>
                    <a:pt x="94" y="15"/>
                  </a:moveTo>
                  <a:cubicBezTo>
                    <a:pt x="115" y="0"/>
                    <a:pt x="133" y="2"/>
                    <a:pt x="133" y="2"/>
                  </a:cubicBezTo>
                  <a:cubicBezTo>
                    <a:pt x="133" y="2"/>
                    <a:pt x="155" y="0"/>
                    <a:pt x="171" y="21"/>
                  </a:cubicBezTo>
                  <a:cubicBezTo>
                    <a:pt x="181" y="34"/>
                    <a:pt x="180" y="72"/>
                    <a:pt x="180" y="72"/>
                  </a:cubicBezTo>
                  <a:cubicBezTo>
                    <a:pt x="174" y="168"/>
                    <a:pt x="174" y="168"/>
                    <a:pt x="174" y="168"/>
                  </a:cubicBezTo>
                  <a:cubicBezTo>
                    <a:pt x="168" y="340"/>
                    <a:pt x="168" y="340"/>
                    <a:pt x="168" y="340"/>
                  </a:cubicBezTo>
                  <a:cubicBezTo>
                    <a:pt x="147" y="340"/>
                    <a:pt x="147" y="340"/>
                    <a:pt x="147" y="340"/>
                  </a:cubicBezTo>
                  <a:cubicBezTo>
                    <a:pt x="133" y="175"/>
                    <a:pt x="133" y="175"/>
                    <a:pt x="133" y="175"/>
                  </a:cubicBezTo>
                  <a:cubicBezTo>
                    <a:pt x="120" y="340"/>
                    <a:pt x="120" y="340"/>
                    <a:pt x="120" y="340"/>
                  </a:cubicBezTo>
                  <a:cubicBezTo>
                    <a:pt x="99" y="340"/>
                    <a:pt x="99" y="340"/>
                    <a:pt x="99" y="340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57" y="129"/>
                    <a:pt x="57" y="129"/>
                    <a:pt x="57" y="129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50" y="91"/>
                    <a:pt x="50" y="91"/>
                    <a:pt x="50" y="91"/>
                  </a:cubicBezTo>
                  <a:cubicBezTo>
                    <a:pt x="50" y="91"/>
                    <a:pt x="79" y="27"/>
                    <a:pt x="94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553766" y="284429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3383132" y="2059340"/>
            <a:ext cx="18956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诺贝尔奖得主说服用维生素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可以治疗感冒。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74878" y="2726624"/>
            <a:ext cx="6573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形标注 21"/>
          <p:cNvSpPr/>
          <p:nvPr/>
        </p:nvSpPr>
        <p:spPr>
          <a:xfrm>
            <a:off x="5595097" y="1511300"/>
            <a:ext cx="2572618" cy="1556759"/>
          </a:xfrm>
          <a:prstGeom prst="wedgeEllipseCallout">
            <a:avLst>
              <a:gd name="adj1" fmla="val 43074"/>
              <a:gd name="adj2" fmla="val 542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形标注 22"/>
          <p:cNvSpPr/>
          <p:nvPr/>
        </p:nvSpPr>
        <p:spPr>
          <a:xfrm>
            <a:off x="8921581" y="2427824"/>
            <a:ext cx="1009820" cy="566687"/>
          </a:xfrm>
          <a:prstGeom prst="wedgeEllipseCallout">
            <a:avLst>
              <a:gd name="adj1" fmla="val -27658"/>
              <a:gd name="adj2" fmla="val 6858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7590921" y="3002435"/>
            <a:ext cx="1909519" cy="2257020"/>
            <a:chOff x="2042591" y="2579355"/>
            <a:chExt cx="1463675" cy="1730041"/>
          </a:xfrm>
        </p:grpSpPr>
        <p:sp>
          <p:nvSpPr>
            <p:cNvPr id="25" name="AutoShape 3"/>
            <p:cNvSpPr>
              <a:spLocks noChangeAspect="1" noChangeArrowheads="1" noTextEdit="1"/>
            </p:cNvSpPr>
            <p:nvPr/>
          </p:nvSpPr>
          <p:spPr bwMode="auto">
            <a:xfrm>
              <a:off x="2042591" y="2579355"/>
              <a:ext cx="1463675" cy="171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5"/>
            <p:cNvSpPr>
              <a:spLocks noChangeArrowheads="1"/>
            </p:cNvSpPr>
            <p:nvPr/>
          </p:nvSpPr>
          <p:spPr bwMode="auto">
            <a:xfrm>
              <a:off x="2236266" y="2758574"/>
              <a:ext cx="207963" cy="211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6"/>
            <p:cNvSpPr>
              <a:spLocks noChangeArrowheads="1"/>
            </p:cNvSpPr>
            <p:nvPr/>
          </p:nvSpPr>
          <p:spPr bwMode="auto">
            <a:xfrm>
              <a:off x="3106216" y="2761749"/>
              <a:ext cx="207963" cy="2079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8"/>
            <p:cNvSpPr>
              <a:spLocks/>
            </p:cNvSpPr>
            <p:nvPr/>
          </p:nvSpPr>
          <p:spPr bwMode="auto">
            <a:xfrm flipH="1">
              <a:off x="2930470" y="3017169"/>
              <a:ext cx="484188" cy="1292225"/>
            </a:xfrm>
            <a:custGeom>
              <a:avLst/>
              <a:gdLst>
                <a:gd name="T0" fmla="*/ 89 w 128"/>
                <a:gd name="T1" fmla="*/ 76 h 342"/>
                <a:gd name="T2" fmla="*/ 89 w 128"/>
                <a:gd name="T3" fmla="*/ 170 h 342"/>
                <a:gd name="T4" fmla="*/ 82 w 128"/>
                <a:gd name="T5" fmla="*/ 342 h 342"/>
                <a:gd name="T6" fmla="*/ 62 w 128"/>
                <a:gd name="T7" fmla="*/ 342 h 342"/>
                <a:gd name="T8" fmla="*/ 48 w 128"/>
                <a:gd name="T9" fmla="*/ 177 h 342"/>
                <a:gd name="T10" fmla="*/ 34 w 128"/>
                <a:gd name="T11" fmla="*/ 342 h 342"/>
                <a:gd name="T12" fmla="*/ 14 w 128"/>
                <a:gd name="T13" fmla="*/ 342 h 342"/>
                <a:gd name="T14" fmla="*/ 7 w 128"/>
                <a:gd name="T15" fmla="*/ 170 h 342"/>
                <a:gd name="T16" fmla="*/ 1 w 128"/>
                <a:gd name="T17" fmla="*/ 74 h 342"/>
                <a:gd name="T18" fmla="*/ 10 w 128"/>
                <a:gd name="T19" fmla="*/ 23 h 342"/>
                <a:gd name="T20" fmla="*/ 49 w 128"/>
                <a:gd name="T21" fmla="*/ 3 h 342"/>
                <a:gd name="T22" fmla="*/ 90 w 128"/>
                <a:gd name="T23" fmla="*/ 16 h 342"/>
                <a:gd name="T24" fmla="*/ 115 w 128"/>
                <a:gd name="T25" fmla="*/ 75 h 342"/>
                <a:gd name="T26" fmla="*/ 128 w 128"/>
                <a:gd name="T27" fmla="*/ 173 h 342"/>
                <a:gd name="T28" fmla="*/ 108 w 128"/>
                <a:gd name="T29" fmla="*/ 176 h 342"/>
                <a:gd name="T30" fmla="*/ 89 w 128"/>
                <a:gd name="T31" fmla="*/ 7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342">
                  <a:moveTo>
                    <a:pt x="89" y="76"/>
                  </a:moveTo>
                  <a:cubicBezTo>
                    <a:pt x="89" y="170"/>
                    <a:pt x="89" y="170"/>
                    <a:pt x="89" y="170"/>
                  </a:cubicBezTo>
                  <a:cubicBezTo>
                    <a:pt x="82" y="342"/>
                    <a:pt x="82" y="342"/>
                    <a:pt x="82" y="342"/>
                  </a:cubicBezTo>
                  <a:cubicBezTo>
                    <a:pt x="62" y="342"/>
                    <a:pt x="62" y="342"/>
                    <a:pt x="62" y="342"/>
                  </a:cubicBezTo>
                  <a:cubicBezTo>
                    <a:pt x="48" y="177"/>
                    <a:pt x="48" y="177"/>
                    <a:pt x="48" y="177"/>
                  </a:cubicBezTo>
                  <a:cubicBezTo>
                    <a:pt x="34" y="342"/>
                    <a:pt x="34" y="342"/>
                    <a:pt x="34" y="342"/>
                  </a:cubicBezTo>
                  <a:cubicBezTo>
                    <a:pt x="14" y="342"/>
                    <a:pt x="14" y="342"/>
                    <a:pt x="14" y="342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4"/>
                    <a:pt x="0" y="36"/>
                    <a:pt x="10" y="23"/>
                  </a:cubicBezTo>
                  <a:cubicBezTo>
                    <a:pt x="26" y="2"/>
                    <a:pt x="49" y="3"/>
                    <a:pt x="49" y="3"/>
                  </a:cubicBezTo>
                  <a:cubicBezTo>
                    <a:pt x="49" y="3"/>
                    <a:pt x="74" y="0"/>
                    <a:pt x="90" y="16"/>
                  </a:cubicBezTo>
                  <a:cubicBezTo>
                    <a:pt x="90" y="16"/>
                    <a:pt x="107" y="24"/>
                    <a:pt x="115" y="75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08" y="176"/>
                    <a:pt x="108" y="176"/>
                    <a:pt x="108" y="176"/>
                  </a:cubicBezTo>
                  <a:lnTo>
                    <a:pt x="89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 flipH="1">
              <a:off x="2142606" y="3025108"/>
              <a:ext cx="684213" cy="1284288"/>
            </a:xfrm>
            <a:custGeom>
              <a:avLst/>
              <a:gdLst>
                <a:gd name="T0" fmla="*/ 94 w 181"/>
                <a:gd name="T1" fmla="*/ 15 h 340"/>
                <a:gd name="T2" fmla="*/ 133 w 181"/>
                <a:gd name="T3" fmla="*/ 2 h 340"/>
                <a:gd name="T4" fmla="*/ 171 w 181"/>
                <a:gd name="T5" fmla="*/ 21 h 340"/>
                <a:gd name="T6" fmla="*/ 180 w 181"/>
                <a:gd name="T7" fmla="*/ 72 h 340"/>
                <a:gd name="T8" fmla="*/ 174 w 181"/>
                <a:gd name="T9" fmla="*/ 168 h 340"/>
                <a:gd name="T10" fmla="*/ 168 w 181"/>
                <a:gd name="T11" fmla="*/ 340 h 340"/>
                <a:gd name="T12" fmla="*/ 147 w 181"/>
                <a:gd name="T13" fmla="*/ 340 h 340"/>
                <a:gd name="T14" fmla="*/ 133 w 181"/>
                <a:gd name="T15" fmla="*/ 175 h 340"/>
                <a:gd name="T16" fmla="*/ 120 w 181"/>
                <a:gd name="T17" fmla="*/ 340 h 340"/>
                <a:gd name="T18" fmla="*/ 99 w 181"/>
                <a:gd name="T19" fmla="*/ 340 h 340"/>
                <a:gd name="T20" fmla="*/ 92 w 181"/>
                <a:gd name="T21" fmla="*/ 168 h 340"/>
                <a:gd name="T22" fmla="*/ 93 w 181"/>
                <a:gd name="T23" fmla="*/ 74 h 340"/>
                <a:gd name="T24" fmla="*/ 57 w 181"/>
                <a:gd name="T25" fmla="*/ 129 h 340"/>
                <a:gd name="T26" fmla="*/ 0 w 181"/>
                <a:gd name="T27" fmla="*/ 83 h 340"/>
                <a:gd name="T28" fmla="*/ 9 w 181"/>
                <a:gd name="T29" fmla="*/ 67 h 340"/>
                <a:gd name="T30" fmla="*/ 50 w 181"/>
                <a:gd name="T31" fmla="*/ 91 h 340"/>
                <a:gd name="T32" fmla="*/ 94 w 181"/>
                <a:gd name="T33" fmla="*/ 15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1" h="340">
                  <a:moveTo>
                    <a:pt x="94" y="15"/>
                  </a:moveTo>
                  <a:cubicBezTo>
                    <a:pt x="115" y="0"/>
                    <a:pt x="133" y="2"/>
                    <a:pt x="133" y="2"/>
                  </a:cubicBezTo>
                  <a:cubicBezTo>
                    <a:pt x="133" y="2"/>
                    <a:pt x="155" y="0"/>
                    <a:pt x="171" y="21"/>
                  </a:cubicBezTo>
                  <a:cubicBezTo>
                    <a:pt x="181" y="34"/>
                    <a:pt x="180" y="72"/>
                    <a:pt x="180" y="72"/>
                  </a:cubicBezTo>
                  <a:cubicBezTo>
                    <a:pt x="174" y="168"/>
                    <a:pt x="174" y="168"/>
                    <a:pt x="174" y="168"/>
                  </a:cubicBezTo>
                  <a:cubicBezTo>
                    <a:pt x="168" y="340"/>
                    <a:pt x="168" y="340"/>
                    <a:pt x="168" y="340"/>
                  </a:cubicBezTo>
                  <a:cubicBezTo>
                    <a:pt x="147" y="340"/>
                    <a:pt x="147" y="340"/>
                    <a:pt x="147" y="340"/>
                  </a:cubicBezTo>
                  <a:cubicBezTo>
                    <a:pt x="133" y="175"/>
                    <a:pt x="133" y="175"/>
                    <a:pt x="133" y="175"/>
                  </a:cubicBezTo>
                  <a:cubicBezTo>
                    <a:pt x="120" y="340"/>
                    <a:pt x="120" y="340"/>
                    <a:pt x="120" y="340"/>
                  </a:cubicBezTo>
                  <a:cubicBezTo>
                    <a:pt x="99" y="340"/>
                    <a:pt x="99" y="340"/>
                    <a:pt x="99" y="340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57" y="129"/>
                    <a:pt x="57" y="129"/>
                    <a:pt x="57" y="129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50" y="91"/>
                    <a:pt x="50" y="91"/>
                    <a:pt x="50" y="91"/>
                  </a:cubicBezTo>
                  <a:cubicBezTo>
                    <a:pt x="50" y="91"/>
                    <a:pt x="79" y="27"/>
                    <a:pt x="94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2553766" y="284429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5957801" y="1718013"/>
            <a:ext cx="2157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提出这观点的诺贝奖得主又不是医学专家，所以我很质疑这观点。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114188" y="2531933"/>
            <a:ext cx="676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呃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3838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13491276">
            <a:off x="-5679488" y="-2818866"/>
            <a:ext cx="9596865" cy="9596865"/>
          </a:xfrm>
          <a:prstGeom prst="rtTriangl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577521" y="2210740"/>
            <a:ext cx="43172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CHAPTER</a:t>
            </a:r>
            <a:endParaRPr lang="zh-CN" altLang="en-US" sz="48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095263" y="2164573"/>
            <a:ext cx="25020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05</a:t>
            </a:r>
            <a:endParaRPr lang="zh-CN" altLang="en-US" sz="54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8841433" y="2396815"/>
            <a:ext cx="532261" cy="458846"/>
          </a:xfrm>
          <a:prstGeom prst="triangle">
            <a:avLst/>
          </a:prstGeo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577521" y="2799604"/>
            <a:ext cx="53075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变得更好</a:t>
            </a:r>
            <a:endParaRPr lang="zh-CN" altLang="en-US" sz="88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1285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 smtClean="0"/>
              <a:t>变得更好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 smtClean="0"/>
              <a:t>05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quarter" idx="16"/>
          </p:nvPr>
        </p:nvSpPr>
        <p:spPr>
          <a:xfrm>
            <a:off x="2067509" y="6251123"/>
            <a:ext cx="9321800" cy="460375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dirty="0" smtClean="0"/>
              <a:t>利用批判性思维让自己的生活变得更好。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533722" y="4654794"/>
            <a:ext cx="1894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时刻牢记自己要达成的目标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194888" y="4784034"/>
            <a:ext cx="2025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管理好自己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的情绪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102350" y="4784034"/>
            <a:ext cx="2001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促进目标达成</a:t>
            </a:r>
          </a:p>
        </p:txBody>
      </p:sp>
      <p:sp>
        <p:nvSpPr>
          <p:cNvPr id="1028" name="Freeform 45"/>
          <p:cNvSpPr>
            <a:spLocks/>
          </p:cNvSpPr>
          <p:nvPr/>
        </p:nvSpPr>
        <p:spPr bwMode="auto">
          <a:xfrm>
            <a:off x="3556155" y="6530703"/>
            <a:ext cx="171982" cy="436836"/>
          </a:xfrm>
          <a:custGeom>
            <a:avLst/>
            <a:gdLst>
              <a:gd name="T0" fmla="*/ 106 w 106"/>
              <a:gd name="T1" fmla="*/ 0 h 274"/>
              <a:gd name="T2" fmla="*/ 106 w 106"/>
              <a:gd name="T3" fmla="*/ 274 h 274"/>
              <a:gd name="T4" fmla="*/ 54 w 106"/>
              <a:gd name="T5" fmla="*/ 274 h 274"/>
              <a:gd name="T6" fmla="*/ 50 w 106"/>
              <a:gd name="T7" fmla="*/ 68 h 274"/>
              <a:gd name="T8" fmla="*/ 47 w 106"/>
              <a:gd name="T9" fmla="*/ 274 h 274"/>
              <a:gd name="T10" fmla="*/ 0 w 106"/>
              <a:gd name="T11" fmla="*/ 274 h 274"/>
              <a:gd name="T12" fmla="*/ 0 w 106"/>
              <a:gd name="T13" fmla="*/ 0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6" h="274">
                <a:moveTo>
                  <a:pt x="106" y="0"/>
                </a:moveTo>
                <a:lnTo>
                  <a:pt x="106" y="274"/>
                </a:lnTo>
                <a:lnTo>
                  <a:pt x="54" y="274"/>
                </a:lnTo>
                <a:lnTo>
                  <a:pt x="50" y="68"/>
                </a:lnTo>
                <a:lnTo>
                  <a:pt x="47" y="274"/>
                </a:lnTo>
                <a:lnTo>
                  <a:pt x="0" y="274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5" name="AutoShape 51"/>
          <p:cNvSpPr>
            <a:spLocks noChangeAspect="1" noChangeArrowheads="1" noTextEdit="1"/>
          </p:cNvSpPr>
          <p:nvPr/>
        </p:nvSpPr>
        <p:spPr bwMode="auto">
          <a:xfrm>
            <a:off x="3844925" y="1217614"/>
            <a:ext cx="1000125" cy="1299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55" name="组合 1054"/>
          <p:cNvGrpSpPr/>
          <p:nvPr/>
        </p:nvGrpSpPr>
        <p:grpSpPr>
          <a:xfrm>
            <a:off x="1158586" y="1956859"/>
            <a:ext cx="2655358" cy="2655358"/>
            <a:chOff x="7743824" y="2316956"/>
            <a:chExt cx="1935163" cy="1935163"/>
          </a:xfrm>
        </p:grpSpPr>
        <p:grpSp>
          <p:nvGrpSpPr>
            <p:cNvPr id="9" name="Group 4"/>
            <p:cNvGrpSpPr>
              <a:grpSpLocks noChangeAspect="1"/>
            </p:cNvGrpSpPr>
            <p:nvPr/>
          </p:nvGrpSpPr>
          <p:grpSpPr bwMode="auto">
            <a:xfrm>
              <a:off x="7743824" y="2316956"/>
              <a:ext cx="1935163" cy="1935163"/>
              <a:chOff x="876" y="1362"/>
              <a:chExt cx="1219" cy="1219"/>
            </a:xfrm>
          </p:grpSpPr>
          <p:sp>
            <p:nvSpPr>
              <p:cNvPr id="10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876" y="1362"/>
                <a:ext cx="1219" cy="12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Oval 5"/>
              <p:cNvSpPr>
                <a:spLocks noChangeArrowheads="1"/>
              </p:cNvSpPr>
              <p:nvPr/>
            </p:nvSpPr>
            <p:spPr bwMode="auto">
              <a:xfrm>
                <a:off x="933" y="1419"/>
                <a:ext cx="1103" cy="1103"/>
              </a:xfrm>
              <a:prstGeom prst="ellipse">
                <a:avLst/>
              </a:prstGeom>
              <a:noFill/>
              <a:ln w="30163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980" y="1467"/>
                <a:ext cx="1008" cy="1007"/>
              </a:xfrm>
              <a:custGeom>
                <a:avLst/>
                <a:gdLst>
                  <a:gd name="T0" fmla="*/ 374 w 424"/>
                  <a:gd name="T1" fmla="*/ 76 h 424"/>
                  <a:gd name="T2" fmla="*/ 424 w 424"/>
                  <a:gd name="T3" fmla="*/ 212 h 424"/>
                  <a:gd name="T4" fmla="*/ 212 w 424"/>
                  <a:gd name="T5" fmla="*/ 424 h 424"/>
                  <a:gd name="T6" fmla="*/ 0 w 424"/>
                  <a:gd name="T7" fmla="*/ 212 h 424"/>
                  <a:gd name="T8" fmla="*/ 212 w 424"/>
                  <a:gd name="T9" fmla="*/ 0 h 424"/>
                  <a:gd name="T10" fmla="*/ 349 w 424"/>
                  <a:gd name="T11" fmla="*/ 51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4" h="424">
                    <a:moveTo>
                      <a:pt x="374" y="76"/>
                    </a:moveTo>
                    <a:cubicBezTo>
                      <a:pt x="405" y="113"/>
                      <a:pt x="424" y="160"/>
                      <a:pt x="424" y="212"/>
                    </a:cubicBezTo>
                    <a:cubicBezTo>
                      <a:pt x="424" y="329"/>
                      <a:pt x="329" y="424"/>
                      <a:pt x="212" y="424"/>
                    </a:cubicBezTo>
                    <a:cubicBezTo>
                      <a:pt x="95" y="424"/>
                      <a:pt x="0" y="329"/>
                      <a:pt x="0" y="212"/>
                    </a:cubicBezTo>
                    <a:cubicBezTo>
                      <a:pt x="0" y="95"/>
                      <a:pt x="95" y="0"/>
                      <a:pt x="212" y="0"/>
                    </a:cubicBezTo>
                    <a:cubicBezTo>
                      <a:pt x="264" y="0"/>
                      <a:pt x="312" y="19"/>
                      <a:pt x="349" y="51"/>
                    </a:cubicBezTo>
                  </a:path>
                </a:pathLst>
              </a:custGeom>
              <a:noFill/>
              <a:ln w="30163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Line 7"/>
              <p:cNvSpPr>
                <a:spLocks noChangeShapeType="1"/>
              </p:cNvSpPr>
              <p:nvPr/>
            </p:nvSpPr>
            <p:spPr bwMode="auto">
              <a:xfrm>
                <a:off x="885" y="1970"/>
                <a:ext cx="1198" cy="0"/>
              </a:xfrm>
              <a:prstGeom prst="line">
                <a:avLst/>
              </a:prstGeom>
              <a:noFill/>
              <a:ln w="30163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Line 8"/>
              <p:cNvSpPr>
                <a:spLocks noChangeShapeType="1"/>
              </p:cNvSpPr>
              <p:nvPr/>
            </p:nvSpPr>
            <p:spPr bwMode="auto">
              <a:xfrm flipV="1">
                <a:off x="1484" y="1372"/>
                <a:ext cx="0" cy="1197"/>
              </a:xfrm>
              <a:prstGeom prst="line">
                <a:avLst/>
              </a:prstGeom>
              <a:noFill/>
              <a:ln w="30163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9"/>
              <p:cNvSpPr>
                <a:spLocks/>
              </p:cNvSpPr>
              <p:nvPr/>
            </p:nvSpPr>
            <p:spPr bwMode="auto">
              <a:xfrm>
                <a:off x="1216" y="1702"/>
                <a:ext cx="534" cy="537"/>
              </a:xfrm>
              <a:custGeom>
                <a:avLst/>
                <a:gdLst>
                  <a:gd name="T0" fmla="*/ 208 w 225"/>
                  <a:gd name="T1" fmla="*/ 53 h 226"/>
                  <a:gd name="T2" fmla="*/ 225 w 225"/>
                  <a:gd name="T3" fmla="*/ 115 h 226"/>
                  <a:gd name="T4" fmla="*/ 111 w 225"/>
                  <a:gd name="T5" fmla="*/ 225 h 226"/>
                  <a:gd name="T6" fmla="*/ 1 w 225"/>
                  <a:gd name="T7" fmla="*/ 110 h 226"/>
                  <a:gd name="T8" fmla="*/ 116 w 225"/>
                  <a:gd name="T9" fmla="*/ 1 h 226"/>
                  <a:gd name="T10" fmla="*/ 175 w 225"/>
                  <a:gd name="T11" fmla="*/ 2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5" h="226">
                    <a:moveTo>
                      <a:pt x="208" y="53"/>
                    </a:moveTo>
                    <a:cubicBezTo>
                      <a:pt x="219" y="71"/>
                      <a:pt x="225" y="92"/>
                      <a:pt x="225" y="115"/>
                    </a:cubicBezTo>
                    <a:cubicBezTo>
                      <a:pt x="224" y="177"/>
                      <a:pt x="172" y="226"/>
                      <a:pt x="111" y="225"/>
                    </a:cubicBezTo>
                    <a:cubicBezTo>
                      <a:pt x="49" y="223"/>
                      <a:pt x="0" y="172"/>
                      <a:pt x="1" y="110"/>
                    </a:cubicBezTo>
                    <a:cubicBezTo>
                      <a:pt x="3" y="49"/>
                      <a:pt x="54" y="0"/>
                      <a:pt x="116" y="1"/>
                    </a:cubicBezTo>
                    <a:cubicBezTo>
                      <a:pt x="138" y="2"/>
                      <a:pt x="158" y="8"/>
                      <a:pt x="175" y="20"/>
                    </a:cubicBezTo>
                  </a:path>
                </a:pathLst>
              </a:custGeom>
              <a:noFill/>
              <a:ln w="30163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53" name="AutoShape 71"/>
            <p:cNvSpPr>
              <a:spLocks noChangeAspect="1" noChangeArrowheads="1" noTextEdit="1"/>
            </p:cNvSpPr>
            <p:nvPr/>
          </p:nvSpPr>
          <p:spPr bwMode="auto">
            <a:xfrm>
              <a:off x="8228013" y="2851150"/>
              <a:ext cx="966787" cy="966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54" name="Freeform 73"/>
          <p:cNvSpPr>
            <a:spLocks noEditPoints="1"/>
          </p:cNvSpPr>
          <p:nvPr/>
        </p:nvSpPr>
        <p:spPr bwMode="auto">
          <a:xfrm>
            <a:off x="8602040" y="2081023"/>
            <a:ext cx="2431240" cy="2431243"/>
          </a:xfrm>
          <a:custGeom>
            <a:avLst/>
            <a:gdLst>
              <a:gd name="T0" fmla="*/ 40 w 256"/>
              <a:gd name="T1" fmla="*/ 35 h 256"/>
              <a:gd name="T2" fmla="*/ 36 w 256"/>
              <a:gd name="T3" fmla="*/ 20 h 256"/>
              <a:gd name="T4" fmla="*/ 35 w 256"/>
              <a:gd name="T5" fmla="*/ 17 h 256"/>
              <a:gd name="T6" fmla="*/ 19 w 256"/>
              <a:gd name="T7" fmla="*/ 1 h 256"/>
              <a:gd name="T8" fmla="*/ 12 w 256"/>
              <a:gd name="T9" fmla="*/ 4 h 256"/>
              <a:gd name="T10" fmla="*/ 4 w 256"/>
              <a:gd name="T11" fmla="*/ 12 h 256"/>
              <a:gd name="T12" fmla="*/ 1 w 256"/>
              <a:gd name="T13" fmla="*/ 19 h 256"/>
              <a:gd name="T14" fmla="*/ 17 w 256"/>
              <a:gd name="T15" fmla="*/ 35 h 256"/>
              <a:gd name="T16" fmla="*/ 17 w 256"/>
              <a:gd name="T17" fmla="*/ 35 h 256"/>
              <a:gd name="T18" fmla="*/ 20 w 256"/>
              <a:gd name="T19" fmla="*/ 36 h 256"/>
              <a:gd name="T20" fmla="*/ 35 w 256"/>
              <a:gd name="T21" fmla="*/ 40 h 256"/>
              <a:gd name="T22" fmla="*/ 128 w 256"/>
              <a:gd name="T23" fmla="*/ 256 h 256"/>
              <a:gd name="T24" fmla="*/ 128 w 256"/>
              <a:gd name="T25" fmla="*/ 0 h 256"/>
              <a:gd name="T26" fmla="*/ 22 w 256"/>
              <a:gd name="T27" fmla="*/ 28 h 256"/>
              <a:gd name="T28" fmla="*/ 20 w 256"/>
              <a:gd name="T29" fmla="*/ 20 h 256"/>
              <a:gd name="T30" fmla="*/ 28 w 256"/>
              <a:gd name="T31" fmla="*/ 22 h 256"/>
              <a:gd name="T32" fmla="*/ 128 w 256"/>
              <a:gd name="T33" fmla="*/ 248 h 256"/>
              <a:gd name="T34" fmla="*/ 40 w 256"/>
              <a:gd name="T35" fmla="*/ 46 h 256"/>
              <a:gd name="T36" fmla="*/ 24 w 256"/>
              <a:gd name="T37" fmla="*/ 128 h 256"/>
              <a:gd name="T38" fmla="*/ 232 w 256"/>
              <a:gd name="T39" fmla="*/ 128 h 256"/>
              <a:gd name="T40" fmla="*/ 57 w 256"/>
              <a:gd name="T41" fmla="*/ 52 h 256"/>
              <a:gd name="T42" fmla="*/ 128 w 256"/>
              <a:gd name="T43" fmla="*/ 8 h 256"/>
              <a:gd name="T44" fmla="*/ 128 w 256"/>
              <a:gd name="T45" fmla="*/ 248 h 256"/>
              <a:gd name="T46" fmla="*/ 48 w 256"/>
              <a:gd name="T47" fmla="*/ 128 h 256"/>
              <a:gd name="T48" fmla="*/ 208 w 256"/>
              <a:gd name="T49" fmla="*/ 128 h 256"/>
              <a:gd name="T50" fmla="*/ 74 w 256"/>
              <a:gd name="T51" fmla="*/ 69 h 256"/>
              <a:gd name="T52" fmla="*/ 128 w 256"/>
              <a:gd name="T53" fmla="*/ 32 h 256"/>
              <a:gd name="T54" fmla="*/ 128 w 256"/>
              <a:gd name="T55" fmla="*/ 224 h 256"/>
              <a:gd name="T56" fmla="*/ 57 w 256"/>
              <a:gd name="T57" fmla="*/ 63 h 256"/>
              <a:gd name="T58" fmla="*/ 86 w 256"/>
              <a:gd name="T59" fmla="*/ 91 h 256"/>
              <a:gd name="T60" fmla="*/ 128 w 256"/>
              <a:gd name="T61" fmla="*/ 184 h 256"/>
              <a:gd name="T62" fmla="*/ 128 w 256"/>
              <a:gd name="T63" fmla="*/ 72 h 256"/>
              <a:gd name="T64" fmla="*/ 80 w 256"/>
              <a:gd name="T65" fmla="*/ 74 h 256"/>
              <a:gd name="T66" fmla="*/ 200 w 256"/>
              <a:gd name="T67" fmla="*/ 128 h 256"/>
              <a:gd name="T68" fmla="*/ 56 w 256"/>
              <a:gd name="T69" fmla="*/ 128 h 256"/>
              <a:gd name="T70" fmla="*/ 86 w 256"/>
              <a:gd name="T71" fmla="*/ 91 h 256"/>
              <a:gd name="T72" fmla="*/ 96 w 256"/>
              <a:gd name="T73" fmla="*/ 128 h 256"/>
              <a:gd name="T74" fmla="*/ 160 w 256"/>
              <a:gd name="T75" fmla="*/ 128 h 256"/>
              <a:gd name="T76" fmla="*/ 108 w 256"/>
              <a:gd name="T77" fmla="*/ 103 h 256"/>
              <a:gd name="T78" fmla="*/ 128 w 256"/>
              <a:gd name="T79" fmla="*/ 80 h 256"/>
              <a:gd name="T80" fmla="*/ 128 w 256"/>
              <a:gd name="T81" fmla="*/ 176 h 256"/>
              <a:gd name="T82" fmla="*/ 91 w 256"/>
              <a:gd name="T83" fmla="*/ 97 h 256"/>
              <a:gd name="T84" fmla="*/ 125 w 256"/>
              <a:gd name="T85" fmla="*/ 131 h 256"/>
              <a:gd name="T86" fmla="*/ 131 w 256"/>
              <a:gd name="T87" fmla="*/ 125 h 256"/>
              <a:gd name="T88" fmla="*/ 128 w 256"/>
              <a:gd name="T89" fmla="*/ 104 h 256"/>
              <a:gd name="T90" fmla="*/ 128 w 256"/>
              <a:gd name="T91" fmla="*/ 152 h 256"/>
              <a:gd name="T92" fmla="*/ 108 w 256"/>
              <a:gd name="T93" fmla="*/ 114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56" h="256">
                <a:moveTo>
                  <a:pt x="128" y="0"/>
                </a:moveTo>
                <a:cubicBezTo>
                  <a:pt x="94" y="0"/>
                  <a:pt x="63" y="13"/>
                  <a:pt x="40" y="35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19"/>
                  <a:pt x="36" y="19"/>
                  <a:pt x="36" y="18"/>
                </a:cubicBezTo>
                <a:cubicBezTo>
                  <a:pt x="35" y="18"/>
                  <a:pt x="35" y="18"/>
                  <a:pt x="35" y="17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18" y="0"/>
                  <a:pt x="17" y="0"/>
                  <a:pt x="16" y="0"/>
                </a:cubicBezTo>
                <a:cubicBezTo>
                  <a:pt x="14" y="0"/>
                  <a:pt x="12" y="2"/>
                  <a:pt x="12" y="4"/>
                </a:cubicBezTo>
                <a:cubicBezTo>
                  <a:pt x="12" y="12"/>
                  <a:pt x="12" y="12"/>
                  <a:pt x="12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2" y="12"/>
                  <a:pt x="0" y="14"/>
                  <a:pt x="0" y="16"/>
                </a:cubicBezTo>
                <a:cubicBezTo>
                  <a:pt x="0" y="17"/>
                  <a:pt x="0" y="18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8" y="35"/>
                  <a:pt x="18" y="35"/>
                  <a:pt x="18" y="36"/>
                </a:cubicBezTo>
                <a:cubicBezTo>
                  <a:pt x="19" y="36"/>
                  <a:pt x="19" y="36"/>
                  <a:pt x="20" y="36"/>
                </a:cubicBezTo>
                <a:cubicBezTo>
                  <a:pt x="30" y="36"/>
                  <a:pt x="30" y="36"/>
                  <a:pt x="30" y="36"/>
                </a:cubicBezTo>
                <a:cubicBezTo>
                  <a:pt x="35" y="40"/>
                  <a:pt x="35" y="40"/>
                  <a:pt x="35" y="40"/>
                </a:cubicBezTo>
                <a:cubicBezTo>
                  <a:pt x="13" y="63"/>
                  <a:pt x="0" y="94"/>
                  <a:pt x="0" y="128"/>
                </a:cubicBezTo>
                <a:cubicBezTo>
                  <a:pt x="0" y="199"/>
                  <a:pt x="57" y="256"/>
                  <a:pt x="128" y="256"/>
                </a:cubicBezTo>
                <a:cubicBezTo>
                  <a:pt x="199" y="256"/>
                  <a:pt x="256" y="199"/>
                  <a:pt x="256" y="128"/>
                </a:cubicBezTo>
                <a:cubicBezTo>
                  <a:pt x="256" y="57"/>
                  <a:pt x="199" y="0"/>
                  <a:pt x="128" y="0"/>
                </a:cubicBezTo>
                <a:close/>
                <a:moveTo>
                  <a:pt x="28" y="28"/>
                </a:moveTo>
                <a:cubicBezTo>
                  <a:pt x="22" y="28"/>
                  <a:pt x="22" y="28"/>
                  <a:pt x="22" y="28"/>
                </a:cubicBezTo>
                <a:cubicBezTo>
                  <a:pt x="14" y="20"/>
                  <a:pt x="14" y="20"/>
                  <a:pt x="14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14"/>
                  <a:pt x="20" y="14"/>
                  <a:pt x="20" y="14"/>
                </a:cubicBezTo>
                <a:cubicBezTo>
                  <a:pt x="28" y="22"/>
                  <a:pt x="28" y="22"/>
                  <a:pt x="28" y="22"/>
                </a:cubicBezTo>
                <a:lnTo>
                  <a:pt x="28" y="28"/>
                </a:lnTo>
                <a:close/>
                <a:moveTo>
                  <a:pt x="128" y="248"/>
                </a:moveTo>
                <a:cubicBezTo>
                  <a:pt x="62" y="248"/>
                  <a:pt x="8" y="194"/>
                  <a:pt x="8" y="128"/>
                </a:cubicBezTo>
                <a:cubicBezTo>
                  <a:pt x="8" y="96"/>
                  <a:pt x="20" y="67"/>
                  <a:pt x="40" y="46"/>
                </a:cubicBezTo>
                <a:cubicBezTo>
                  <a:pt x="52" y="57"/>
                  <a:pt x="52" y="57"/>
                  <a:pt x="52" y="57"/>
                </a:cubicBezTo>
                <a:cubicBezTo>
                  <a:pt x="35" y="76"/>
                  <a:pt x="24" y="10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cubicBezTo>
                  <a:pt x="101" y="24"/>
                  <a:pt x="76" y="35"/>
                  <a:pt x="57" y="52"/>
                </a:cubicBezTo>
                <a:cubicBezTo>
                  <a:pt x="46" y="40"/>
                  <a:pt x="46" y="40"/>
                  <a:pt x="46" y="40"/>
                </a:cubicBezTo>
                <a:cubicBezTo>
                  <a:pt x="67" y="20"/>
                  <a:pt x="96" y="8"/>
                  <a:pt x="128" y="8"/>
                </a:cubicBezTo>
                <a:cubicBezTo>
                  <a:pt x="194" y="8"/>
                  <a:pt x="248" y="62"/>
                  <a:pt x="248" y="128"/>
                </a:cubicBezTo>
                <a:cubicBezTo>
                  <a:pt x="248" y="194"/>
                  <a:pt x="194" y="248"/>
                  <a:pt x="128" y="248"/>
                </a:cubicBezTo>
                <a:close/>
                <a:moveTo>
                  <a:pt x="69" y="74"/>
                </a:moveTo>
                <a:cubicBezTo>
                  <a:pt x="56" y="89"/>
                  <a:pt x="48" y="107"/>
                  <a:pt x="48" y="128"/>
                </a:cubicBezTo>
                <a:cubicBezTo>
                  <a:pt x="48" y="172"/>
                  <a:pt x="84" y="208"/>
                  <a:pt x="128" y="208"/>
                </a:cubicBezTo>
                <a:cubicBezTo>
                  <a:pt x="172" y="208"/>
                  <a:pt x="208" y="172"/>
                  <a:pt x="208" y="128"/>
                </a:cubicBezTo>
                <a:cubicBezTo>
                  <a:pt x="208" y="84"/>
                  <a:pt x="172" y="48"/>
                  <a:pt x="128" y="48"/>
                </a:cubicBezTo>
                <a:cubicBezTo>
                  <a:pt x="107" y="48"/>
                  <a:pt x="89" y="56"/>
                  <a:pt x="74" y="69"/>
                </a:cubicBezTo>
                <a:cubicBezTo>
                  <a:pt x="63" y="57"/>
                  <a:pt x="63" y="57"/>
                  <a:pt x="63" y="57"/>
                </a:cubicBezTo>
                <a:cubicBezTo>
                  <a:pt x="80" y="42"/>
                  <a:pt x="103" y="32"/>
                  <a:pt x="128" y="32"/>
                </a:cubicBezTo>
                <a:cubicBezTo>
                  <a:pt x="181" y="32"/>
                  <a:pt x="224" y="75"/>
                  <a:pt x="224" y="128"/>
                </a:cubicBezTo>
                <a:cubicBezTo>
                  <a:pt x="224" y="181"/>
                  <a:pt x="181" y="224"/>
                  <a:pt x="128" y="224"/>
                </a:cubicBezTo>
                <a:cubicBezTo>
                  <a:pt x="75" y="224"/>
                  <a:pt x="32" y="181"/>
                  <a:pt x="32" y="128"/>
                </a:cubicBezTo>
                <a:cubicBezTo>
                  <a:pt x="32" y="103"/>
                  <a:pt x="42" y="80"/>
                  <a:pt x="57" y="63"/>
                </a:cubicBezTo>
                <a:lnTo>
                  <a:pt x="69" y="74"/>
                </a:lnTo>
                <a:close/>
                <a:moveTo>
                  <a:pt x="86" y="91"/>
                </a:moveTo>
                <a:cubicBezTo>
                  <a:pt x="77" y="101"/>
                  <a:pt x="72" y="114"/>
                  <a:pt x="72" y="128"/>
                </a:cubicBezTo>
                <a:cubicBezTo>
                  <a:pt x="72" y="159"/>
                  <a:pt x="97" y="184"/>
                  <a:pt x="128" y="184"/>
                </a:cubicBezTo>
                <a:cubicBezTo>
                  <a:pt x="159" y="184"/>
                  <a:pt x="184" y="159"/>
                  <a:pt x="184" y="128"/>
                </a:cubicBezTo>
                <a:cubicBezTo>
                  <a:pt x="184" y="97"/>
                  <a:pt x="159" y="72"/>
                  <a:pt x="128" y="72"/>
                </a:cubicBezTo>
                <a:cubicBezTo>
                  <a:pt x="114" y="72"/>
                  <a:pt x="101" y="77"/>
                  <a:pt x="91" y="86"/>
                </a:cubicBezTo>
                <a:cubicBezTo>
                  <a:pt x="80" y="74"/>
                  <a:pt x="80" y="74"/>
                  <a:pt x="80" y="74"/>
                </a:cubicBezTo>
                <a:cubicBezTo>
                  <a:pt x="93" y="63"/>
                  <a:pt x="110" y="56"/>
                  <a:pt x="128" y="56"/>
                </a:cubicBezTo>
                <a:cubicBezTo>
                  <a:pt x="168" y="56"/>
                  <a:pt x="200" y="88"/>
                  <a:pt x="200" y="128"/>
                </a:cubicBezTo>
                <a:cubicBezTo>
                  <a:pt x="200" y="168"/>
                  <a:pt x="168" y="200"/>
                  <a:pt x="128" y="200"/>
                </a:cubicBezTo>
                <a:cubicBezTo>
                  <a:pt x="88" y="200"/>
                  <a:pt x="56" y="168"/>
                  <a:pt x="56" y="128"/>
                </a:cubicBezTo>
                <a:cubicBezTo>
                  <a:pt x="56" y="110"/>
                  <a:pt x="63" y="93"/>
                  <a:pt x="74" y="80"/>
                </a:cubicBezTo>
                <a:lnTo>
                  <a:pt x="86" y="91"/>
                </a:lnTo>
                <a:close/>
                <a:moveTo>
                  <a:pt x="103" y="108"/>
                </a:moveTo>
                <a:cubicBezTo>
                  <a:pt x="99" y="114"/>
                  <a:pt x="96" y="121"/>
                  <a:pt x="96" y="128"/>
                </a:cubicBezTo>
                <a:cubicBezTo>
                  <a:pt x="96" y="146"/>
                  <a:pt x="110" y="160"/>
                  <a:pt x="128" y="160"/>
                </a:cubicBezTo>
                <a:cubicBezTo>
                  <a:pt x="146" y="160"/>
                  <a:pt x="160" y="146"/>
                  <a:pt x="160" y="128"/>
                </a:cubicBezTo>
                <a:cubicBezTo>
                  <a:pt x="160" y="110"/>
                  <a:pt x="146" y="96"/>
                  <a:pt x="128" y="96"/>
                </a:cubicBezTo>
                <a:cubicBezTo>
                  <a:pt x="121" y="96"/>
                  <a:pt x="114" y="99"/>
                  <a:pt x="108" y="103"/>
                </a:cubicBezTo>
                <a:cubicBezTo>
                  <a:pt x="97" y="91"/>
                  <a:pt x="97" y="91"/>
                  <a:pt x="97" y="91"/>
                </a:cubicBezTo>
                <a:cubicBezTo>
                  <a:pt x="105" y="84"/>
                  <a:pt x="116" y="80"/>
                  <a:pt x="128" y="80"/>
                </a:cubicBezTo>
                <a:cubicBezTo>
                  <a:pt x="155" y="80"/>
                  <a:pt x="176" y="101"/>
                  <a:pt x="176" y="128"/>
                </a:cubicBezTo>
                <a:cubicBezTo>
                  <a:pt x="176" y="155"/>
                  <a:pt x="155" y="176"/>
                  <a:pt x="128" y="176"/>
                </a:cubicBezTo>
                <a:cubicBezTo>
                  <a:pt x="101" y="176"/>
                  <a:pt x="80" y="155"/>
                  <a:pt x="80" y="128"/>
                </a:cubicBezTo>
                <a:cubicBezTo>
                  <a:pt x="80" y="116"/>
                  <a:pt x="84" y="105"/>
                  <a:pt x="91" y="97"/>
                </a:cubicBezTo>
                <a:lnTo>
                  <a:pt x="103" y="108"/>
                </a:lnTo>
                <a:close/>
                <a:moveTo>
                  <a:pt x="125" y="131"/>
                </a:moveTo>
                <a:cubicBezTo>
                  <a:pt x="127" y="132"/>
                  <a:pt x="129" y="132"/>
                  <a:pt x="131" y="131"/>
                </a:cubicBezTo>
                <a:cubicBezTo>
                  <a:pt x="132" y="129"/>
                  <a:pt x="132" y="127"/>
                  <a:pt x="131" y="125"/>
                </a:cubicBezTo>
                <a:cubicBezTo>
                  <a:pt x="114" y="108"/>
                  <a:pt x="114" y="108"/>
                  <a:pt x="114" y="108"/>
                </a:cubicBezTo>
                <a:cubicBezTo>
                  <a:pt x="118" y="106"/>
                  <a:pt x="123" y="104"/>
                  <a:pt x="128" y="104"/>
                </a:cubicBezTo>
                <a:cubicBezTo>
                  <a:pt x="141" y="104"/>
                  <a:pt x="152" y="115"/>
                  <a:pt x="152" y="128"/>
                </a:cubicBezTo>
                <a:cubicBezTo>
                  <a:pt x="152" y="141"/>
                  <a:pt x="141" y="152"/>
                  <a:pt x="128" y="152"/>
                </a:cubicBezTo>
                <a:cubicBezTo>
                  <a:pt x="115" y="152"/>
                  <a:pt x="104" y="141"/>
                  <a:pt x="104" y="128"/>
                </a:cubicBezTo>
                <a:cubicBezTo>
                  <a:pt x="104" y="123"/>
                  <a:pt x="106" y="118"/>
                  <a:pt x="108" y="114"/>
                </a:cubicBezTo>
                <a:lnTo>
                  <a:pt x="125" y="13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1" name="Group 4"/>
          <p:cNvGrpSpPr>
            <a:grpSpLocks noChangeAspect="1"/>
          </p:cNvGrpSpPr>
          <p:nvPr/>
        </p:nvGrpSpPr>
        <p:grpSpPr bwMode="auto">
          <a:xfrm>
            <a:off x="5142258" y="1092094"/>
            <a:ext cx="2128837" cy="3520124"/>
            <a:chOff x="3051" y="1276"/>
            <a:chExt cx="1524" cy="2520"/>
          </a:xfrm>
        </p:grpSpPr>
        <p:sp>
          <p:nvSpPr>
            <p:cNvPr id="113" name="Freeform 6"/>
            <p:cNvSpPr>
              <a:spLocks/>
            </p:cNvSpPr>
            <p:nvPr/>
          </p:nvSpPr>
          <p:spPr bwMode="auto">
            <a:xfrm>
              <a:off x="3723" y="2820"/>
              <a:ext cx="316" cy="129"/>
            </a:xfrm>
            <a:custGeom>
              <a:avLst/>
              <a:gdLst>
                <a:gd name="T0" fmla="*/ 164 w 258"/>
                <a:gd name="T1" fmla="*/ 106 h 106"/>
                <a:gd name="T2" fmla="*/ 160 w 258"/>
                <a:gd name="T3" fmla="*/ 101 h 106"/>
                <a:gd name="T4" fmla="*/ 99 w 258"/>
                <a:gd name="T5" fmla="*/ 77 h 106"/>
                <a:gd name="T6" fmla="*/ 99 w 258"/>
                <a:gd name="T7" fmla="*/ 77 h 106"/>
                <a:gd name="T8" fmla="*/ 83 w 258"/>
                <a:gd name="T9" fmla="*/ 61 h 106"/>
                <a:gd name="T10" fmla="*/ 39 w 258"/>
                <a:gd name="T11" fmla="*/ 26 h 106"/>
                <a:gd name="T12" fmla="*/ 24 w 258"/>
                <a:gd name="T13" fmla="*/ 32 h 106"/>
                <a:gd name="T14" fmla="*/ 16 w 258"/>
                <a:gd name="T15" fmla="*/ 35 h 106"/>
                <a:gd name="T16" fmla="*/ 13 w 258"/>
                <a:gd name="T17" fmla="*/ 37 h 106"/>
                <a:gd name="T18" fmla="*/ 0 w 258"/>
                <a:gd name="T19" fmla="*/ 31 h 106"/>
                <a:gd name="T20" fmla="*/ 4 w 258"/>
                <a:gd name="T21" fmla="*/ 24 h 106"/>
                <a:gd name="T22" fmla="*/ 6 w 258"/>
                <a:gd name="T23" fmla="*/ 21 h 106"/>
                <a:gd name="T24" fmla="*/ 13 w 258"/>
                <a:gd name="T25" fmla="*/ 11 h 106"/>
                <a:gd name="T26" fmla="*/ 46 w 258"/>
                <a:gd name="T27" fmla="*/ 0 h 106"/>
                <a:gd name="T28" fmla="*/ 100 w 258"/>
                <a:gd name="T29" fmla="*/ 39 h 106"/>
                <a:gd name="T30" fmla="*/ 105 w 258"/>
                <a:gd name="T31" fmla="*/ 53 h 106"/>
                <a:gd name="T32" fmla="*/ 106 w 258"/>
                <a:gd name="T33" fmla="*/ 54 h 106"/>
                <a:gd name="T34" fmla="*/ 167 w 258"/>
                <a:gd name="T35" fmla="*/ 74 h 106"/>
                <a:gd name="T36" fmla="*/ 173 w 258"/>
                <a:gd name="T37" fmla="*/ 72 h 106"/>
                <a:gd name="T38" fmla="*/ 251 w 258"/>
                <a:gd name="T39" fmla="*/ 88 h 106"/>
                <a:gd name="T40" fmla="*/ 258 w 258"/>
                <a:gd name="T41" fmla="*/ 98 h 106"/>
                <a:gd name="T42" fmla="*/ 246 w 258"/>
                <a:gd name="T43" fmla="*/ 99 h 106"/>
                <a:gd name="T44" fmla="*/ 243 w 258"/>
                <a:gd name="T45" fmla="*/ 100 h 106"/>
                <a:gd name="T46" fmla="*/ 237 w 258"/>
                <a:gd name="T47" fmla="*/ 101 h 106"/>
                <a:gd name="T48" fmla="*/ 235 w 258"/>
                <a:gd name="T49" fmla="*/ 101 h 106"/>
                <a:gd name="T50" fmla="*/ 231 w 258"/>
                <a:gd name="T51" fmla="*/ 99 h 106"/>
                <a:gd name="T52" fmla="*/ 169 w 258"/>
                <a:gd name="T53" fmla="*/ 102 h 106"/>
                <a:gd name="T54" fmla="*/ 164 w 258"/>
                <a:gd name="T5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58" h="106">
                  <a:moveTo>
                    <a:pt x="164" y="106"/>
                  </a:moveTo>
                  <a:cubicBezTo>
                    <a:pt x="160" y="101"/>
                    <a:pt x="160" y="101"/>
                    <a:pt x="160" y="101"/>
                  </a:cubicBezTo>
                  <a:cubicBezTo>
                    <a:pt x="144" y="81"/>
                    <a:pt x="124" y="74"/>
                    <a:pt x="99" y="77"/>
                  </a:cubicBezTo>
                  <a:cubicBezTo>
                    <a:pt x="99" y="77"/>
                    <a:pt x="99" y="77"/>
                    <a:pt x="99" y="77"/>
                  </a:cubicBezTo>
                  <a:cubicBezTo>
                    <a:pt x="90" y="77"/>
                    <a:pt x="84" y="65"/>
                    <a:pt x="83" y="61"/>
                  </a:cubicBezTo>
                  <a:cubicBezTo>
                    <a:pt x="78" y="35"/>
                    <a:pt x="61" y="21"/>
                    <a:pt x="39" y="26"/>
                  </a:cubicBezTo>
                  <a:cubicBezTo>
                    <a:pt x="34" y="27"/>
                    <a:pt x="29" y="29"/>
                    <a:pt x="24" y="32"/>
                  </a:cubicBezTo>
                  <a:cubicBezTo>
                    <a:pt x="21" y="33"/>
                    <a:pt x="19" y="34"/>
                    <a:pt x="16" y="35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5" y="23"/>
                    <a:pt x="5" y="22"/>
                    <a:pt x="6" y="21"/>
                  </a:cubicBezTo>
                  <a:cubicBezTo>
                    <a:pt x="7" y="17"/>
                    <a:pt x="9" y="13"/>
                    <a:pt x="13" y="11"/>
                  </a:cubicBezTo>
                  <a:cubicBezTo>
                    <a:pt x="23" y="4"/>
                    <a:pt x="35" y="0"/>
                    <a:pt x="46" y="0"/>
                  </a:cubicBezTo>
                  <a:cubicBezTo>
                    <a:pt x="70" y="0"/>
                    <a:pt x="90" y="15"/>
                    <a:pt x="100" y="39"/>
                  </a:cubicBezTo>
                  <a:cubicBezTo>
                    <a:pt x="102" y="43"/>
                    <a:pt x="104" y="48"/>
                    <a:pt x="105" y="53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128" y="51"/>
                    <a:pt x="149" y="58"/>
                    <a:pt x="167" y="74"/>
                  </a:cubicBezTo>
                  <a:cubicBezTo>
                    <a:pt x="168" y="73"/>
                    <a:pt x="171" y="73"/>
                    <a:pt x="173" y="72"/>
                  </a:cubicBezTo>
                  <a:cubicBezTo>
                    <a:pt x="202" y="59"/>
                    <a:pt x="233" y="66"/>
                    <a:pt x="251" y="88"/>
                  </a:cubicBezTo>
                  <a:cubicBezTo>
                    <a:pt x="258" y="98"/>
                    <a:pt x="258" y="98"/>
                    <a:pt x="258" y="98"/>
                  </a:cubicBezTo>
                  <a:cubicBezTo>
                    <a:pt x="246" y="99"/>
                    <a:pt x="246" y="99"/>
                    <a:pt x="246" y="99"/>
                  </a:cubicBezTo>
                  <a:cubicBezTo>
                    <a:pt x="245" y="99"/>
                    <a:pt x="244" y="100"/>
                    <a:pt x="243" y="100"/>
                  </a:cubicBezTo>
                  <a:cubicBezTo>
                    <a:pt x="241" y="101"/>
                    <a:pt x="239" y="101"/>
                    <a:pt x="237" y="101"/>
                  </a:cubicBezTo>
                  <a:cubicBezTo>
                    <a:pt x="235" y="101"/>
                    <a:pt x="235" y="101"/>
                    <a:pt x="235" y="101"/>
                  </a:cubicBezTo>
                  <a:cubicBezTo>
                    <a:pt x="231" y="99"/>
                    <a:pt x="231" y="99"/>
                    <a:pt x="231" y="99"/>
                  </a:cubicBezTo>
                  <a:cubicBezTo>
                    <a:pt x="211" y="84"/>
                    <a:pt x="191" y="85"/>
                    <a:pt x="169" y="102"/>
                  </a:cubicBezTo>
                  <a:lnTo>
                    <a:pt x="164" y="1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7"/>
            <p:cNvSpPr>
              <a:spLocks noEditPoints="1"/>
            </p:cNvSpPr>
            <p:nvPr/>
          </p:nvSpPr>
          <p:spPr bwMode="auto">
            <a:xfrm>
              <a:off x="3051" y="1652"/>
              <a:ext cx="1524" cy="2144"/>
            </a:xfrm>
            <a:custGeom>
              <a:avLst/>
              <a:gdLst>
                <a:gd name="T0" fmla="*/ 446 w 1247"/>
                <a:gd name="T1" fmla="*/ 442 h 1755"/>
                <a:gd name="T2" fmla="*/ 391 w 1247"/>
                <a:gd name="T3" fmla="*/ 468 h 1755"/>
                <a:gd name="T4" fmla="*/ 123 w 1247"/>
                <a:gd name="T5" fmla="*/ 833 h 1755"/>
                <a:gd name="T6" fmla="*/ 87 w 1247"/>
                <a:gd name="T7" fmla="*/ 1041 h 1755"/>
                <a:gd name="T8" fmla="*/ 13 w 1247"/>
                <a:gd name="T9" fmla="*/ 1149 h 1755"/>
                <a:gd name="T10" fmla="*/ 95 w 1247"/>
                <a:gd name="T11" fmla="*/ 1313 h 1755"/>
                <a:gd name="T12" fmla="*/ 126 w 1247"/>
                <a:gd name="T13" fmla="*/ 1441 h 1755"/>
                <a:gd name="T14" fmla="*/ 371 w 1247"/>
                <a:gd name="T15" fmla="*/ 1601 h 1755"/>
                <a:gd name="T16" fmla="*/ 1070 w 1247"/>
                <a:gd name="T17" fmla="*/ 1755 h 1755"/>
                <a:gd name="T18" fmla="*/ 1140 w 1247"/>
                <a:gd name="T19" fmla="*/ 636 h 1755"/>
                <a:gd name="T20" fmla="*/ 746 w 1247"/>
                <a:gd name="T21" fmla="*/ 1289 h 1755"/>
                <a:gd name="T22" fmla="*/ 684 w 1247"/>
                <a:gd name="T23" fmla="*/ 1185 h 1755"/>
                <a:gd name="T24" fmla="*/ 785 w 1247"/>
                <a:gd name="T25" fmla="*/ 1224 h 1755"/>
                <a:gd name="T26" fmla="*/ 819 w 1247"/>
                <a:gd name="T27" fmla="*/ 1377 h 1755"/>
                <a:gd name="T28" fmla="*/ 1128 w 1247"/>
                <a:gd name="T29" fmla="*/ 941 h 1755"/>
                <a:gd name="T30" fmla="*/ 1151 w 1247"/>
                <a:gd name="T31" fmla="*/ 945 h 1755"/>
                <a:gd name="T32" fmla="*/ 1132 w 1247"/>
                <a:gd name="T33" fmla="*/ 1018 h 1755"/>
                <a:gd name="T34" fmla="*/ 1126 w 1247"/>
                <a:gd name="T35" fmla="*/ 1074 h 1755"/>
                <a:gd name="T36" fmla="*/ 1100 w 1247"/>
                <a:gd name="T37" fmla="*/ 1091 h 1755"/>
                <a:gd name="T38" fmla="*/ 1002 w 1247"/>
                <a:gd name="T39" fmla="*/ 1078 h 1755"/>
                <a:gd name="T40" fmla="*/ 980 w 1247"/>
                <a:gd name="T41" fmla="*/ 1017 h 1755"/>
                <a:gd name="T42" fmla="*/ 1028 w 1247"/>
                <a:gd name="T43" fmla="*/ 958 h 1755"/>
                <a:gd name="T44" fmla="*/ 971 w 1247"/>
                <a:gd name="T45" fmla="*/ 1009 h 1755"/>
                <a:gd name="T46" fmla="*/ 878 w 1247"/>
                <a:gd name="T47" fmla="*/ 1101 h 1755"/>
                <a:gd name="T48" fmla="*/ 872 w 1247"/>
                <a:gd name="T49" fmla="*/ 985 h 1755"/>
                <a:gd name="T50" fmla="*/ 861 w 1247"/>
                <a:gd name="T51" fmla="*/ 990 h 1755"/>
                <a:gd name="T52" fmla="*/ 773 w 1247"/>
                <a:gd name="T53" fmla="*/ 1121 h 1755"/>
                <a:gd name="T54" fmla="*/ 756 w 1247"/>
                <a:gd name="T55" fmla="*/ 1070 h 1755"/>
                <a:gd name="T56" fmla="*/ 758 w 1247"/>
                <a:gd name="T57" fmla="*/ 1121 h 1755"/>
                <a:gd name="T58" fmla="*/ 581 w 1247"/>
                <a:gd name="T59" fmla="*/ 1086 h 1755"/>
                <a:gd name="T60" fmla="*/ 533 w 1247"/>
                <a:gd name="T61" fmla="*/ 1006 h 1755"/>
                <a:gd name="T62" fmla="*/ 496 w 1247"/>
                <a:gd name="T63" fmla="*/ 1002 h 1755"/>
                <a:gd name="T64" fmla="*/ 404 w 1247"/>
                <a:gd name="T65" fmla="*/ 1011 h 1755"/>
                <a:gd name="T66" fmla="*/ 352 w 1247"/>
                <a:gd name="T67" fmla="*/ 943 h 1755"/>
                <a:gd name="T68" fmla="*/ 314 w 1247"/>
                <a:gd name="T69" fmla="*/ 958 h 1755"/>
                <a:gd name="T70" fmla="*/ 297 w 1247"/>
                <a:gd name="T71" fmla="*/ 804 h 1755"/>
                <a:gd name="T72" fmla="*/ 338 w 1247"/>
                <a:gd name="T73" fmla="*/ 734 h 1755"/>
                <a:gd name="T74" fmla="*/ 402 w 1247"/>
                <a:gd name="T75" fmla="*/ 625 h 1755"/>
                <a:gd name="T76" fmla="*/ 442 w 1247"/>
                <a:gd name="T77" fmla="*/ 630 h 1755"/>
                <a:gd name="T78" fmla="*/ 532 w 1247"/>
                <a:gd name="T79" fmla="*/ 574 h 1755"/>
                <a:gd name="T80" fmla="*/ 593 w 1247"/>
                <a:gd name="T81" fmla="*/ 544 h 1755"/>
                <a:gd name="T82" fmla="*/ 704 w 1247"/>
                <a:gd name="T83" fmla="*/ 579 h 1755"/>
                <a:gd name="T84" fmla="*/ 695 w 1247"/>
                <a:gd name="T85" fmla="*/ 538 h 1755"/>
                <a:gd name="T86" fmla="*/ 799 w 1247"/>
                <a:gd name="T87" fmla="*/ 549 h 1755"/>
                <a:gd name="T88" fmla="*/ 869 w 1247"/>
                <a:gd name="T89" fmla="*/ 621 h 1755"/>
                <a:gd name="T90" fmla="*/ 931 w 1247"/>
                <a:gd name="T91" fmla="*/ 591 h 1755"/>
                <a:gd name="T92" fmla="*/ 970 w 1247"/>
                <a:gd name="T93" fmla="*/ 627 h 1755"/>
                <a:gd name="T94" fmla="*/ 1015 w 1247"/>
                <a:gd name="T95" fmla="*/ 733 h 1755"/>
                <a:gd name="T96" fmla="*/ 1020 w 1247"/>
                <a:gd name="T97" fmla="*/ 744 h 1755"/>
                <a:gd name="T98" fmla="*/ 1086 w 1247"/>
                <a:gd name="T99" fmla="*/ 708 h 1755"/>
                <a:gd name="T100" fmla="*/ 1122 w 1247"/>
                <a:gd name="T101" fmla="*/ 834 h 1755"/>
                <a:gd name="T102" fmla="*/ 1127 w 1247"/>
                <a:gd name="T103" fmla="*/ 854 h 1755"/>
                <a:gd name="T104" fmla="*/ 1155 w 1247"/>
                <a:gd name="T105" fmla="*/ 906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47" h="1755">
                  <a:moveTo>
                    <a:pt x="1140" y="636"/>
                  </a:moveTo>
                  <a:cubicBezTo>
                    <a:pt x="1121" y="606"/>
                    <a:pt x="1099" y="580"/>
                    <a:pt x="1075" y="556"/>
                  </a:cubicBezTo>
                  <a:cubicBezTo>
                    <a:pt x="446" y="442"/>
                    <a:pt x="446" y="442"/>
                    <a:pt x="446" y="442"/>
                  </a:cubicBezTo>
                  <a:cubicBezTo>
                    <a:pt x="267" y="31"/>
                    <a:pt x="267" y="31"/>
                    <a:pt x="267" y="31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391" y="468"/>
                    <a:pt x="391" y="468"/>
                    <a:pt x="391" y="468"/>
                  </a:cubicBezTo>
                  <a:cubicBezTo>
                    <a:pt x="332" y="497"/>
                    <a:pt x="267" y="535"/>
                    <a:pt x="227" y="583"/>
                  </a:cubicBezTo>
                  <a:cubicBezTo>
                    <a:pt x="227" y="583"/>
                    <a:pt x="173" y="650"/>
                    <a:pt x="148" y="741"/>
                  </a:cubicBezTo>
                  <a:cubicBezTo>
                    <a:pt x="123" y="833"/>
                    <a:pt x="143" y="803"/>
                    <a:pt x="123" y="833"/>
                  </a:cubicBezTo>
                  <a:cubicBezTo>
                    <a:pt x="103" y="865"/>
                    <a:pt x="119" y="898"/>
                    <a:pt x="132" y="928"/>
                  </a:cubicBezTo>
                  <a:cubicBezTo>
                    <a:pt x="146" y="957"/>
                    <a:pt x="127" y="973"/>
                    <a:pt x="113" y="997"/>
                  </a:cubicBezTo>
                  <a:cubicBezTo>
                    <a:pt x="104" y="1012"/>
                    <a:pt x="95" y="1026"/>
                    <a:pt x="87" y="1041"/>
                  </a:cubicBezTo>
                  <a:cubicBezTo>
                    <a:pt x="78" y="1056"/>
                    <a:pt x="70" y="1072"/>
                    <a:pt x="60" y="1086"/>
                  </a:cubicBezTo>
                  <a:cubicBezTo>
                    <a:pt x="52" y="1097"/>
                    <a:pt x="41" y="1105"/>
                    <a:pt x="32" y="1115"/>
                  </a:cubicBezTo>
                  <a:cubicBezTo>
                    <a:pt x="23" y="1124"/>
                    <a:pt x="16" y="1137"/>
                    <a:pt x="13" y="1149"/>
                  </a:cubicBezTo>
                  <a:cubicBezTo>
                    <a:pt x="0" y="1199"/>
                    <a:pt x="51" y="1212"/>
                    <a:pt x="87" y="1230"/>
                  </a:cubicBezTo>
                  <a:cubicBezTo>
                    <a:pt x="87" y="1230"/>
                    <a:pt x="101" y="1236"/>
                    <a:pt x="93" y="1263"/>
                  </a:cubicBezTo>
                  <a:cubicBezTo>
                    <a:pt x="93" y="1263"/>
                    <a:pt x="81" y="1288"/>
                    <a:pt x="95" y="1313"/>
                  </a:cubicBezTo>
                  <a:cubicBezTo>
                    <a:pt x="120" y="1338"/>
                    <a:pt x="120" y="1338"/>
                    <a:pt x="120" y="1338"/>
                  </a:cubicBezTo>
                  <a:cubicBezTo>
                    <a:pt x="120" y="1338"/>
                    <a:pt x="101" y="1360"/>
                    <a:pt x="109" y="1374"/>
                  </a:cubicBezTo>
                  <a:cubicBezTo>
                    <a:pt x="118" y="1388"/>
                    <a:pt x="140" y="1413"/>
                    <a:pt x="126" y="1441"/>
                  </a:cubicBezTo>
                  <a:cubicBezTo>
                    <a:pt x="112" y="1469"/>
                    <a:pt x="109" y="1535"/>
                    <a:pt x="176" y="1566"/>
                  </a:cubicBezTo>
                  <a:cubicBezTo>
                    <a:pt x="199" y="1568"/>
                    <a:pt x="223" y="1571"/>
                    <a:pt x="246" y="1575"/>
                  </a:cubicBezTo>
                  <a:cubicBezTo>
                    <a:pt x="288" y="1581"/>
                    <a:pt x="330" y="1589"/>
                    <a:pt x="371" y="1601"/>
                  </a:cubicBezTo>
                  <a:cubicBezTo>
                    <a:pt x="407" y="1612"/>
                    <a:pt x="409" y="1645"/>
                    <a:pt x="417" y="1677"/>
                  </a:cubicBezTo>
                  <a:cubicBezTo>
                    <a:pt x="423" y="1703"/>
                    <a:pt x="430" y="1729"/>
                    <a:pt x="437" y="1755"/>
                  </a:cubicBezTo>
                  <a:cubicBezTo>
                    <a:pt x="1070" y="1755"/>
                    <a:pt x="1070" y="1755"/>
                    <a:pt x="1070" y="1755"/>
                  </a:cubicBezTo>
                  <a:cubicBezTo>
                    <a:pt x="1070" y="1755"/>
                    <a:pt x="959" y="1483"/>
                    <a:pt x="1108" y="1222"/>
                  </a:cubicBezTo>
                  <a:cubicBezTo>
                    <a:pt x="1141" y="1165"/>
                    <a:pt x="1182" y="1120"/>
                    <a:pt x="1203" y="1055"/>
                  </a:cubicBezTo>
                  <a:cubicBezTo>
                    <a:pt x="1247" y="918"/>
                    <a:pt x="1215" y="756"/>
                    <a:pt x="1140" y="636"/>
                  </a:cubicBezTo>
                  <a:close/>
                  <a:moveTo>
                    <a:pt x="816" y="1396"/>
                  </a:moveTo>
                  <a:cubicBezTo>
                    <a:pt x="816" y="1396"/>
                    <a:pt x="804" y="1385"/>
                    <a:pt x="786" y="1363"/>
                  </a:cubicBezTo>
                  <a:cubicBezTo>
                    <a:pt x="768" y="1342"/>
                    <a:pt x="746" y="1289"/>
                    <a:pt x="746" y="1289"/>
                  </a:cubicBezTo>
                  <a:cubicBezTo>
                    <a:pt x="746" y="1289"/>
                    <a:pt x="746" y="1289"/>
                    <a:pt x="740" y="1273"/>
                  </a:cubicBezTo>
                  <a:cubicBezTo>
                    <a:pt x="735" y="1257"/>
                    <a:pt x="719" y="1227"/>
                    <a:pt x="716" y="1221"/>
                  </a:cubicBezTo>
                  <a:cubicBezTo>
                    <a:pt x="713" y="1216"/>
                    <a:pt x="686" y="1188"/>
                    <a:pt x="684" y="1185"/>
                  </a:cubicBezTo>
                  <a:cubicBezTo>
                    <a:pt x="681" y="1182"/>
                    <a:pt x="674" y="1162"/>
                    <a:pt x="674" y="1162"/>
                  </a:cubicBezTo>
                  <a:cubicBezTo>
                    <a:pt x="753" y="1150"/>
                    <a:pt x="753" y="1150"/>
                    <a:pt x="753" y="1150"/>
                  </a:cubicBezTo>
                  <a:cubicBezTo>
                    <a:pt x="753" y="1186"/>
                    <a:pt x="773" y="1208"/>
                    <a:pt x="785" y="1224"/>
                  </a:cubicBezTo>
                  <a:cubicBezTo>
                    <a:pt x="796" y="1241"/>
                    <a:pt x="793" y="1256"/>
                    <a:pt x="793" y="1256"/>
                  </a:cubicBezTo>
                  <a:cubicBezTo>
                    <a:pt x="792" y="1285"/>
                    <a:pt x="792" y="1285"/>
                    <a:pt x="792" y="1285"/>
                  </a:cubicBezTo>
                  <a:cubicBezTo>
                    <a:pt x="791" y="1336"/>
                    <a:pt x="819" y="1377"/>
                    <a:pt x="819" y="1377"/>
                  </a:cubicBezTo>
                  <a:lnTo>
                    <a:pt x="816" y="1396"/>
                  </a:lnTo>
                  <a:close/>
                  <a:moveTo>
                    <a:pt x="1135" y="937"/>
                  </a:moveTo>
                  <a:cubicBezTo>
                    <a:pt x="1133" y="937"/>
                    <a:pt x="1130" y="939"/>
                    <a:pt x="1128" y="941"/>
                  </a:cubicBezTo>
                  <a:cubicBezTo>
                    <a:pt x="1127" y="942"/>
                    <a:pt x="1127" y="946"/>
                    <a:pt x="1128" y="948"/>
                  </a:cubicBezTo>
                  <a:cubicBezTo>
                    <a:pt x="1129" y="950"/>
                    <a:pt x="1133" y="951"/>
                    <a:pt x="1135" y="951"/>
                  </a:cubicBezTo>
                  <a:cubicBezTo>
                    <a:pt x="1140" y="950"/>
                    <a:pt x="1144" y="948"/>
                    <a:pt x="1151" y="945"/>
                  </a:cubicBezTo>
                  <a:cubicBezTo>
                    <a:pt x="1150" y="964"/>
                    <a:pt x="1149" y="981"/>
                    <a:pt x="1147" y="998"/>
                  </a:cubicBezTo>
                  <a:cubicBezTo>
                    <a:pt x="1147" y="1004"/>
                    <a:pt x="1147" y="1013"/>
                    <a:pt x="1136" y="1012"/>
                  </a:cubicBezTo>
                  <a:cubicBezTo>
                    <a:pt x="1135" y="1012"/>
                    <a:pt x="1132" y="1016"/>
                    <a:pt x="1132" y="1018"/>
                  </a:cubicBezTo>
                  <a:cubicBezTo>
                    <a:pt x="1134" y="1022"/>
                    <a:pt x="1137" y="1026"/>
                    <a:pt x="1140" y="1031"/>
                  </a:cubicBezTo>
                  <a:cubicBezTo>
                    <a:pt x="1142" y="1030"/>
                    <a:pt x="1143" y="1029"/>
                    <a:pt x="1145" y="1029"/>
                  </a:cubicBezTo>
                  <a:cubicBezTo>
                    <a:pt x="1139" y="1044"/>
                    <a:pt x="1133" y="1059"/>
                    <a:pt x="1126" y="1074"/>
                  </a:cubicBezTo>
                  <a:cubicBezTo>
                    <a:pt x="1122" y="1081"/>
                    <a:pt x="1115" y="1084"/>
                    <a:pt x="1106" y="1079"/>
                  </a:cubicBezTo>
                  <a:cubicBezTo>
                    <a:pt x="1102" y="1077"/>
                    <a:pt x="1097" y="1078"/>
                    <a:pt x="1093" y="1077"/>
                  </a:cubicBezTo>
                  <a:cubicBezTo>
                    <a:pt x="1095" y="1082"/>
                    <a:pt x="1097" y="1087"/>
                    <a:pt x="1100" y="1091"/>
                  </a:cubicBezTo>
                  <a:cubicBezTo>
                    <a:pt x="1101" y="1093"/>
                    <a:pt x="1104" y="1093"/>
                    <a:pt x="1105" y="1095"/>
                  </a:cubicBezTo>
                  <a:cubicBezTo>
                    <a:pt x="1095" y="1115"/>
                    <a:pt x="1090" y="1116"/>
                    <a:pt x="1070" y="1106"/>
                  </a:cubicBezTo>
                  <a:cubicBezTo>
                    <a:pt x="1048" y="1096"/>
                    <a:pt x="1024" y="1088"/>
                    <a:pt x="1002" y="1078"/>
                  </a:cubicBezTo>
                  <a:cubicBezTo>
                    <a:pt x="991" y="1073"/>
                    <a:pt x="980" y="1069"/>
                    <a:pt x="972" y="1061"/>
                  </a:cubicBezTo>
                  <a:cubicBezTo>
                    <a:pt x="965" y="1055"/>
                    <a:pt x="961" y="1044"/>
                    <a:pt x="961" y="1035"/>
                  </a:cubicBezTo>
                  <a:cubicBezTo>
                    <a:pt x="961" y="1025"/>
                    <a:pt x="969" y="1018"/>
                    <a:pt x="980" y="1017"/>
                  </a:cubicBezTo>
                  <a:cubicBezTo>
                    <a:pt x="983" y="1017"/>
                    <a:pt x="988" y="1015"/>
                    <a:pt x="988" y="1013"/>
                  </a:cubicBezTo>
                  <a:cubicBezTo>
                    <a:pt x="993" y="989"/>
                    <a:pt x="1011" y="975"/>
                    <a:pt x="1029" y="962"/>
                  </a:cubicBezTo>
                  <a:cubicBezTo>
                    <a:pt x="1029" y="961"/>
                    <a:pt x="1029" y="959"/>
                    <a:pt x="1028" y="958"/>
                  </a:cubicBezTo>
                  <a:cubicBezTo>
                    <a:pt x="1025" y="958"/>
                    <a:pt x="1019" y="957"/>
                    <a:pt x="1017" y="959"/>
                  </a:cubicBezTo>
                  <a:cubicBezTo>
                    <a:pt x="1005" y="972"/>
                    <a:pt x="993" y="986"/>
                    <a:pt x="982" y="999"/>
                  </a:cubicBezTo>
                  <a:cubicBezTo>
                    <a:pt x="978" y="1002"/>
                    <a:pt x="975" y="1007"/>
                    <a:pt x="971" y="1009"/>
                  </a:cubicBezTo>
                  <a:cubicBezTo>
                    <a:pt x="958" y="1015"/>
                    <a:pt x="947" y="1028"/>
                    <a:pt x="950" y="1041"/>
                  </a:cubicBezTo>
                  <a:cubicBezTo>
                    <a:pt x="954" y="1056"/>
                    <a:pt x="946" y="1065"/>
                    <a:pt x="936" y="1071"/>
                  </a:cubicBezTo>
                  <a:cubicBezTo>
                    <a:pt x="918" y="1082"/>
                    <a:pt x="898" y="1092"/>
                    <a:pt x="878" y="1101"/>
                  </a:cubicBezTo>
                  <a:cubicBezTo>
                    <a:pt x="872" y="1104"/>
                    <a:pt x="864" y="1103"/>
                    <a:pt x="855" y="1102"/>
                  </a:cubicBezTo>
                  <a:cubicBezTo>
                    <a:pt x="858" y="1100"/>
                    <a:pt x="860" y="1099"/>
                    <a:pt x="862" y="1097"/>
                  </a:cubicBezTo>
                  <a:cubicBezTo>
                    <a:pt x="903" y="1076"/>
                    <a:pt x="909" y="1008"/>
                    <a:pt x="872" y="985"/>
                  </a:cubicBezTo>
                  <a:cubicBezTo>
                    <a:pt x="870" y="983"/>
                    <a:pt x="868" y="981"/>
                    <a:pt x="866" y="981"/>
                  </a:cubicBezTo>
                  <a:cubicBezTo>
                    <a:pt x="863" y="981"/>
                    <a:pt x="860" y="982"/>
                    <a:pt x="857" y="982"/>
                  </a:cubicBezTo>
                  <a:cubicBezTo>
                    <a:pt x="859" y="985"/>
                    <a:pt x="859" y="989"/>
                    <a:pt x="861" y="990"/>
                  </a:cubicBezTo>
                  <a:cubicBezTo>
                    <a:pt x="893" y="1005"/>
                    <a:pt x="894" y="1059"/>
                    <a:pt x="870" y="1078"/>
                  </a:cubicBezTo>
                  <a:cubicBezTo>
                    <a:pt x="845" y="1098"/>
                    <a:pt x="819" y="1118"/>
                    <a:pt x="785" y="1121"/>
                  </a:cubicBezTo>
                  <a:cubicBezTo>
                    <a:pt x="781" y="1121"/>
                    <a:pt x="778" y="1121"/>
                    <a:pt x="773" y="1121"/>
                  </a:cubicBezTo>
                  <a:cubicBezTo>
                    <a:pt x="794" y="1101"/>
                    <a:pt x="788" y="1074"/>
                    <a:pt x="762" y="1062"/>
                  </a:cubicBezTo>
                  <a:cubicBezTo>
                    <a:pt x="760" y="1062"/>
                    <a:pt x="758" y="1062"/>
                    <a:pt x="755" y="1063"/>
                  </a:cubicBezTo>
                  <a:cubicBezTo>
                    <a:pt x="756" y="1065"/>
                    <a:pt x="755" y="1068"/>
                    <a:pt x="756" y="1070"/>
                  </a:cubicBezTo>
                  <a:cubicBezTo>
                    <a:pt x="762" y="1076"/>
                    <a:pt x="768" y="1081"/>
                    <a:pt x="773" y="1087"/>
                  </a:cubicBezTo>
                  <a:cubicBezTo>
                    <a:pt x="781" y="1098"/>
                    <a:pt x="779" y="1104"/>
                    <a:pt x="768" y="1110"/>
                  </a:cubicBezTo>
                  <a:cubicBezTo>
                    <a:pt x="764" y="1112"/>
                    <a:pt x="761" y="1118"/>
                    <a:pt x="758" y="1121"/>
                  </a:cubicBezTo>
                  <a:cubicBezTo>
                    <a:pt x="755" y="1124"/>
                    <a:pt x="752" y="1127"/>
                    <a:pt x="749" y="1128"/>
                  </a:cubicBezTo>
                  <a:cubicBezTo>
                    <a:pt x="711" y="1134"/>
                    <a:pt x="673" y="1144"/>
                    <a:pt x="633" y="1136"/>
                  </a:cubicBezTo>
                  <a:cubicBezTo>
                    <a:pt x="604" y="1130"/>
                    <a:pt x="586" y="1115"/>
                    <a:pt x="581" y="1086"/>
                  </a:cubicBezTo>
                  <a:cubicBezTo>
                    <a:pt x="580" y="1076"/>
                    <a:pt x="575" y="1072"/>
                    <a:pt x="566" y="1068"/>
                  </a:cubicBezTo>
                  <a:cubicBezTo>
                    <a:pt x="537" y="1057"/>
                    <a:pt x="533" y="1050"/>
                    <a:pt x="533" y="1019"/>
                  </a:cubicBezTo>
                  <a:cubicBezTo>
                    <a:pt x="533" y="1015"/>
                    <a:pt x="533" y="1010"/>
                    <a:pt x="533" y="1006"/>
                  </a:cubicBezTo>
                  <a:cubicBezTo>
                    <a:pt x="532" y="1002"/>
                    <a:pt x="530" y="999"/>
                    <a:pt x="528" y="995"/>
                  </a:cubicBezTo>
                  <a:cubicBezTo>
                    <a:pt x="525" y="997"/>
                    <a:pt x="521" y="998"/>
                    <a:pt x="519" y="1001"/>
                  </a:cubicBezTo>
                  <a:cubicBezTo>
                    <a:pt x="511" y="1012"/>
                    <a:pt x="502" y="1005"/>
                    <a:pt x="496" y="1002"/>
                  </a:cubicBezTo>
                  <a:cubicBezTo>
                    <a:pt x="485" y="996"/>
                    <a:pt x="480" y="1000"/>
                    <a:pt x="471" y="1006"/>
                  </a:cubicBezTo>
                  <a:cubicBezTo>
                    <a:pt x="464" y="1011"/>
                    <a:pt x="453" y="1012"/>
                    <a:pt x="443" y="1012"/>
                  </a:cubicBezTo>
                  <a:cubicBezTo>
                    <a:pt x="430" y="1013"/>
                    <a:pt x="417" y="1011"/>
                    <a:pt x="404" y="1011"/>
                  </a:cubicBezTo>
                  <a:cubicBezTo>
                    <a:pt x="382" y="1012"/>
                    <a:pt x="361" y="1008"/>
                    <a:pt x="341" y="998"/>
                  </a:cubicBezTo>
                  <a:cubicBezTo>
                    <a:pt x="332" y="993"/>
                    <a:pt x="322" y="987"/>
                    <a:pt x="324" y="974"/>
                  </a:cubicBezTo>
                  <a:cubicBezTo>
                    <a:pt x="326" y="959"/>
                    <a:pt x="339" y="945"/>
                    <a:pt x="352" y="943"/>
                  </a:cubicBezTo>
                  <a:cubicBezTo>
                    <a:pt x="356" y="942"/>
                    <a:pt x="359" y="939"/>
                    <a:pt x="363" y="936"/>
                  </a:cubicBezTo>
                  <a:cubicBezTo>
                    <a:pt x="358" y="935"/>
                    <a:pt x="352" y="932"/>
                    <a:pt x="349" y="934"/>
                  </a:cubicBezTo>
                  <a:cubicBezTo>
                    <a:pt x="337" y="940"/>
                    <a:pt x="327" y="949"/>
                    <a:pt x="314" y="958"/>
                  </a:cubicBezTo>
                  <a:cubicBezTo>
                    <a:pt x="313" y="956"/>
                    <a:pt x="308" y="953"/>
                    <a:pt x="306" y="948"/>
                  </a:cubicBezTo>
                  <a:cubicBezTo>
                    <a:pt x="297" y="928"/>
                    <a:pt x="283" y="907"/>
                    <a:pt x="282" y="887"/>
                  </a:cubicBezTo>
                  <a:cubicBezTo>
                    <a:pt x="282" y="859"/>
                    <a:pt x="292" y="831"/>
                    <a:pt x="297" y="804"/>
                  </a:cubicBezTo>
                  <a:cubicBezTo>
                    <a:pt x="297" y="803"/>
                    <a:pt x="297" y="802"/>
                    <a:pt x="298" y="802"/>
                  </a:cubicBezTo>
                  <a:cubicBezTo>
                    <a:pt x="318" y="797"/>
                    <a:pt x="308" y="781"/>
                    <a:pt x="309" y="769"/>
                  </a:cubicBezTo>
                  <a:cubicBezTo>
                    <a:pt x="310" y="748"/>
                    <a:pt x="318" y="738"/>
                    <a:pt x="338" y="734"/>
                  </a:cubicBezTo>
                  <a:cubicBezTo>
                    <a:pt x="346" y="733"/>
                    <a:pt x="349" y="730"/>
                    <a:pt x="343" y="722"/>
                  </a:cubicBezTo>
                  <a:cubicBezTo>
                    <a:pt x="342" y="720"/>
                    <a:pt x="341" y="717"/>
                    <a:pt x="341" y="714"/>
                  </a:cubicBezTo>
                  <a:cubicBezTo>
                    <a:pt x="353" y="679"/>
                    <a:pt x="373" y="648"/>
                    <a:pt x="402" y="625"/>
                  </a:cubicBezTo>
                  <a:cubicBezTo>
                    <a:pt x="417" y="613"/>
                    <a:pt x="420" y="615"/>
                    <a:pt x="430" y="631"/>
                  </a:cubicBezTo>
                  <a:cubicBezTo>
                    <a:pt x="431" y="633"/>
                    <a:pt x="434" y="635"/>
                    <a:pt x="436" y="635"/>
                  </a:cubicBezTo>
                  <a:cubicBezTo>
                    <a:pt x="439" y="634"/>
                    <a:pt x="442" y="631"/>
                    <a:pt x="442" y="630"/>
                  </a:cubicBezTo>
                  <a:cubicBezTo>
                    <a:pt x="440" y="613"/>
                    <a:pt x="451" y="605"/>
                    <a:pt x="461" y="598"/>
                  </a:cubicBezTo>
                  <a:cubicBezTo>
                    <a:pt x="477" y="587"/>
                    <a:pt x="494" y="579"/>
                    <a:pt x="512" y="572"/>
                  </a:cubicBezTo>
                  <a:cubicBezTo>
                    <a:pt x="517" y="570"/>
                    <a:pt x="525" y="573"/>
                    <a:pt x="532" y="574"/>
                  </a:cubicBezTo>
                  <a:cubicBezTo>
                    <a:pt x="537" y="575"/>
                    <a:pt x="541" y="577"/>
                    <a:pt x="545" y="578"/>
                  </a:cubicBezTo>
                  <a:cubicBezTo>
                    <a:pt x="546" y="574"/>
                    <a:pt x="546" y="569"/>
                    <a:pt x="546" y="562"/>
                  </a:cubicBezTo>
                  <a:cubicBezTo>
                    <a:pt x="558" y="550"/>
                    <a:pt x="576" y="548"/>
                    <a:pt x="593" y="544"/>
                  </a:cubicBezTo>
                  <a:cubicBezTo>
                    <a:pt x="606" y="541"/>
                    <a:pt x="620" y="539"/>
                    <a:pt x="633" y="536"/>
                  </a:cubicBezTo>
                  <a:cubicBezTo>
                    <a:pt x="660" y="531"/>
                    <a:pt x="681" y="544"/>
                    <a:pt x="701" y="560"/>
                  </a:cubicBezTo>
                  <a:cubicBezTo>
                    <a:pt x="705" y="563"/>
                    <a:pt x="703" y="573"/>
                    <a:pt x="704" y="579"/>
                  </a:cubicBezTo>
                  <a:cubicBezTo>
                    <a:pt x="705" y="583"/>
                    <a:pt x="707" y="587"/>
                    <a:pt x="709" y="590"/>
                  </a:cubicBezTo>
                  <a:cubicBezTo>
                    <a:pt x="711" y="587"/>
                    <a:pt x="715" y="585"/>
                    <a:pt x="716" y="582"/>
                  </a:cubicBezTo>
                  <a:cubicBezTo>
                    <a:pt x="723" y="561"/>
                    <a:pt x="713" y="547"/>
                    <a:pt x="695" y="538"/>
                  </a:cubicBezTo>
                  <a:cubicBezTo>
                    <a:pt x="707" y="532"/>
                    <a:pt x="714" y="532"/>
                    <a:pt x="727" y="540"/>
                  </a:cubicBezTo>
                  <a:cubicBezTo>
                    <a:pt x="731" y="542"/>
                    <a:pt x="736" y="543"/>
                    <a:pt x="740" y="542"/>
                  </a:cubicBezTo>
                  <a:cubicBezTo>
                    <a:pt x="760" y="537"/>
                    <a:pt x="781" y="528"/>
                    <a:pt x="799" y="549"/>
                  </a:cubicBezTo>
                  <a:cubicBezTo>
                    <a:pt x="800" y="550"/>
                    <a:pt x="803" y="550"/>
                    <a:pt x="805" y="550"/>
                  </a:cubicBezTo>
                  <a:cubicBezTo>
                    <a:pt x="846" y="542"/>
                    <a:pt x="871" y="566"/>
                    <a:pt x="864" y="608"/>
                  </a:cubicBezTo>
                  <a:cubicBezTo>
                    <a:pt x="863" y="612"/>
                    <a:pt x="867" y="617"/>
                    <a:pt x="869" y="621"/>
                  </a:cubicBezTo>
                  <a:cubicBezTo>
                    <a:pt x="871" y="617"/>
                    <a:pt x="877" y="613"/>
                    <a:pt x="877" y="609"/>
                  </a:cubicBezTo>
                  <a:cubicBezTo>
                    <a:pt x="877" y="594"/>
                    <a:pt x="875" y="579"/>
                    <a:pt x="873" y="561"/>
                  </a:cubicBezTo>
                  <a:cubicBezTo>
                    <a:pt x="892" y="571"/>
                    <a:pt x="912" y="580"/>
                    <a:pt x="931" y="591"/>
                  </a:cubicBezTo>
                  <a:cubicBezTo>
                    <a:pt x="946" y="599"/>
                    <a:pt x="954" y="613"/>
                    <a:pt x="958" y="629"/>
                  </a:cubicBezTo>
                  <a:cubicBezTo>
                    <a:pt x="959" y="633"/>
                    <a:pt x="964" y="636"/>
                    <a:pt x="967" y="639"/>
                  </a:cubicBezTo>
                  <a:cubicBezTo>
                    <a:pt x="968" y="635"/>
                    <a:pt x="971" y="630"/>
                    <a:pt x="970" y="627"/>
                  </a:cubicBezTo>
                  <a:cubicBezTo>
                    <a:pt x="968" y="617"/>
                    <a:pt x="964" y="609"/>
                    <a:pt x="961" y="600"/>
                  </a:cubicBezTo>
                  <a:cubicBezTo>
                    <a:pt x="977" y="602"/>
                    <a:pt x="1055" y="668"/>
                    <a:pt x="1060" y="686"/>
                  </a:cubicBezTo>
                  <a:cubicBezTo>
                    <a:pt x="1034" y="691"/>
                    <a:pt x="1019" y="707"/>
                    <a:pt x="1015" y="733"/>
                  </a:cubicBezTo>
                  <a:cubicBezTo>
                    <a:pt x="1014" y="735"/>
                    <a:pt x="1012" y="736"/>
                    <a:pt x="1012" y="738"/>
                  </a:cubicBezTo>
                  <a:cubicBezTo>
                    <a:pt x="1011" y="742"/>
                    <a:pt x="1010" y="746"/>
                    <a:pt x="1009" y="750"/>
                  </a:cubicBezTo>
                  <a:cubicBezTo>
                    <a:pt x="1013" y="748"/>
                    <a:pt x="1018" y="747"/>
                    <a:pt x="1020" y="744"/>
                  </a:cubicBezTo>
                  <a:cubicBezTo>
                    <a:pt x="1023" y="739"/>
                    <a:pt x="1025" y="732"/>
                    <a:pt x="1026" y="726"/>
                  </a:cubicBezTo>
                  <a:cubicBezTo>
                    <a:pt x="1032" y="705"/>
                    <a:pt x="1052" y="692"/>
                    <a:pt x="1073" y="697"/>
                  </a:cubicBezTo>
                  <a:cubicBezTo>
                    <a:pt x="1078" y="699"/>
                    <a:pt x="1083" y="704"/>
                    <a:pt x="1086" y="708"/>
                  </a:cubicBezTo>
                  <a:cubicBezTo>
                    <a:pt x="1098" y="728"/>
                    <a:pt x="1110" y="747"/>
                    <a:pt x="1119" y="768"/>
                  </a:cubicBezTo>
                  <a:cubicBezTo>
                    <a:pt x="1125" y="781"/>
                    <a:pt x="1117" y="799"/>
                    <a:pt x="1129" y="812"/>
                  </a:cubicBezTo>
                  <a:cubicBezTo>
                    <a:pt x="1132" y="815"/>
                    <a:pt x="1125" y="827"/>
                    <a:pt x="1122" y="834"/>
                  </a:cubicBezTo>
                  <a:cubicBezTo>
                    <a:pt x="1120" y="840"/>
                    <a:pt x="1116" y="846"/>
                    <a:pt x="1115" y="852"/>
                  </a:cubicBezTo>
                  <a:cubicBezTo>
                    <a:pt x="1114" y="854"/>
                    <a:pt x="1118" y="857"/>
                    <a:pt x="1120" y="860"/>
                  </a:cubicBezTo>
                  <a:cubicBezTo>
                    <a:pt x="1122" y="858"/>
                    <a:pt x="1125" y="856"/>
                    <a:pt x="1127" y="854"/>
                  </a:cubicBezTo>
                  <a:cubicBezTo>
                    <a:pt x="1129" y="850"/>
                    <a:pt x="1131" y="845"/>
                    <a:pt x="1133" y="840"/>
                  </a:cubicBezTo>
                  <a:cubicBezTo>
                    <a:pt x="1147" y="845"/>
                    <a:pt x="1150" y="856"/>
                    <a:pt x="1152" y="867"/>
                  </a:cubicBezTo>
                  <a:cubicBezTo>
                    <a:pt x="1154" y="880"/>
                    <a:pt x="1154" y="893"/>
                    <a:pt x="1155" y="906"/>
                  </a:cubicBezTo>
                  <a:cubicBezTo>
                    <a:pt x="1158" y="922"/>
                    <a:pt x="1151" y="932"/>
                    <a:pt x="1135" y="937"/>
                  </a:cubicBez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8"/>
            <p:cNvSpPr>
              <a:spLocks/>
            </p:cNvSpPr>
            <p:nvPr/>
          </p:nvSpPr>
          <p:spPr bwMode="auto">
            <a:xfrm>
              <a:off x="3752" y="1276"/>
              <a:ext cx="400" cy="494"/>
            </a:xfrm>
            <a:custGeom>
              <a:avLst/>
              <a:gdLst>
                <a:gd name="T0" fmla="*/ 202 w 327"/>
                <a:gd name="T1" fmla="*/ 245 h 404"/>
                <a:gd name="T2" fmla="*/ 202 w 327"/>
                <a:gd name="T3" fmla="*/ 38 h 404"/>
                <a:gd name="T4" fmla="*/ 163 w 327"/>
                <a:gd name="T5" fmla="*/ 0 h 404"/>
                <a:gd name="T6" fmla="*/ 125 w 327"/>
                <a:gd name="T7" fmla="*/ 38 h 404"/>
                <a:gd name="T8" fmla="*/ 125 w 327"/>
                <a:gd name="T9" fmla="*/ 245 h 404"/>
                <a:gd name="T10" fmla="*/ 0 w 327"/>
                <a:gd name="T11" fmla="*/ 404 h 404"/>
                <a:gd name="T12" fmla="*/ 327 w 327"/>
                <a:gd name="T13" fmla="*/ 404 h 404"/>
                <a:gd name="T14" fmla="*/ 202 w 327"/>
                <a:gd name="T15" fmla="*/ 245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7" h="404">
                  <a:moveTo>
                    <a:pt x="202" y="245"/>
                  </a:moveTo>
                  <a:cubicBezTo>
                    <a:pt x="202" y="38"/>
                    <a:pt x="202" y="38"/>
                    <a:pt x="202" y="38"/>
                  </a:cubicBezTo>
                  <a:cubicBezTo>
                    <a:pt x="202" y="17"/>
                    <a:pt x="184" y="0"/>
                    <a:pt x="163" y="0"/>
                  </a:cubicBezTo>
                  <a:cubicBezTo>
                    <a:pt x="142" y="0"/>
                    <a:pt x="125" y="17"/>
                    <a:pt x="125" y="38"/>
                  </a:cubicBezTo>
                  <a:cubicBezTo>
                    <a:pt x="125" y="245"/>
                    <a:pt x="125" y="245"/>
                    <a:pt x="125" y="245"/>
                  </a:cubicBezTo>
                  <a:cubicBezTo>
                    <a:pt x="53" y="263"/>
                    <a:pt x="0" y="327"/>
                    <a:pt x="0" y="404"/>
                  </a:cubicBezTo>
                  <a:cubicBezTo>
                    <a:pt x="327" y="404"/>
                    <a:pt x="327" y="404"/>
                    <a:pt x="327" y="404"/>
                  </a:cubicBezTo>
                  <a:cubicBezTo>
                    <a:pt x="327" y="327"/>
                    <a:pt x="273" y="263"/>
                    <a:pt x="202" y="245"/>
                  </a:cubicBez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9"/>
            <p:cNvSpPr>
              <a:spLocks/>
            </p:cNvSpPr>
            <p:nvPr/>
          </p:nvSpPr>
          <p:spPr bwMode="auto">
            <a:xfrm>
              <a:off x="3660" y="1814"/>
              <a:ext cx="589" cy="90"/>
            </a:xfrm>
            <a:custGeom>
              <a:avLst/>
              <a:gdLst>
                <a:gd name="T0" fmla="*/ 0 w 481"/>
                <a:gd name="T1" fmla="*/ 74 h 74"/>
                <a:gd name="T2" fmla="*/ 481 w 481"/>
                <a:gd name="T3" fmla="*/ 74 h 74"/>
                <a:gd name="T4" fmla="*/ 418 w 481"/>
                <a:gd name="T5" fmla="*/ 0 h 74"/>
                <a:gd name="T6" fmla="*/ 47 w 481"/>
                <a:gd name="T7" fmla="*/ 0 h 74"/>
                <a:gd name="T8" fmla="*/ 0 w 481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74">
                  <a:moveTo>
                    <a:pt x="0" y="74"/>
                  </a:moveTo>
                  <a:cubicBezTo>
                    <a:pt x="481" y="74"/>
                    <a:pt x="481" y="74"/>
                    <a:pt x="481" y="74"/>
                  </a:cubicBezTo>
                  <a:cubicBezTo>
                    <a:pt x="481" y="74"/>
                    <a:pt x="456" y="0"/>
                    <a:pt x="418" y="0"/>
                  </a:cubicBezTo>
                  <a:cubicBezTo>
                    <a:pt x="383" y="0"/>
                    <a:pt x="47" y="0"/>
                    <a:pt x="47" y="0"/>
                  </a:cubicBezTo>
                  <a:cubicBezTo>
                    <a:pt x="47" y="0"/>
                    <a:pt x="9" y="18"/>
                    <a:pt x="0" y="74"/>
                  </a:cubicBez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2"/>
            <p:cNvSpPr>
              <a:spLocks/>
            </p:cNvSpPr>
            <p:nvPr/>
          </p:nvSpPr>
          <p:spPr bwMode="auto">
            <a:xfrm>
              <a:off x="3612" y="1973"/>
              <a:ext cx="159" cy="207"/>
            </a:xfrm>
            <a:custGeom>
              <a:avLst/>
              <a:gdLst>
                <a:gd name="T0" fmla="*/ 87 w 130"/>
                <a:gd name="T1" fmla="*/ 0 h 169"/>
                <a:gd name="T2" fmla="*/ 114 w 130"/>
                <a:gd name="T3" fmla="*/ 60 h 169"/>
                <a:gd name="T4" fmla="*/ 117 w 130"/>
                <a:gd name="T5" fmla="*/ 131 h 169"/>
                <a:gd name="T6" fmla="*/ 40 w 130"/>
                <a:gd name="T7" fmla="*/ 155 h 169"/>
                <a:gd name="T8" fmla="*/ 16 w 130"/>
                <a:gd name="T9" fmla="*/ 77 h 169"/>
                <a:gd name="T10" fmla="*/ 43 w 130"/>
                <a:gd name="T11" fmla="*/ 42 h 169"/>
                <a:gd name="T12" fmla="*/ 87 w 130"/>
                <a:gd name="T13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169">
                  <a:moveTo>
                    <a:pt x="87" y="0"/>
                  </a:moveTo>
                  <a:cubicBezTo>
                    <a:pt x="96" y="20"/>
                    <a:pt x="105" y="40"/>
                    <a:pt x="114" y="60"/>
                  </a:cubicBezTo>
                  <a:cubicBezTo>
                    <a:pt x="125" y="84"/>
                    <a:pt x="130" y="107"/>
                    <a:pt x="117" y="131"/>
                  </a:cubicBezTo>
                  <a:cubicBezTo>
                    <a:pt x="102" y="159"/>
                    <a:pt x="67" y="169"/>
                    <a:pt x="40" y="155"/>
                  </a:cubicBezTo>
                  <a:cubicBezTo>
                    <a:pt x="11" y="140"/>
                    <a:pt x="0" y="105"/>
                    <a:pt x="16" y="77"/>
                  </a:cubicBezTo>
                  <a:cubicBezTo>
                    <a:pt x="23" y="64"/>
                    <a:pt x="33" y="53"/>
                    <a:pt x="43" y="42"/>
                  </a:cubicBezTo>
                  <a:cubicBezTo>
                    <a:pt x="57" y="28"/>
                    <a:pt x="72" y="14"/>
                    <a:pt x="87" y="0"/>
                  </a:cubicBez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3"/>
            <p:cNvSpPr>
              <a:spLocks/>
            </p:cNvSpPr>
            <p:nvPr/>
          </p:nvSpPr>
          <p:spPr bwMode="auto">
            <a:xfrm>
              <a:off x="3866" y="1988"/>
              <a:ext cx="158" cy="208"/>
            </a:xfrm>
            <a:custGeom>
              <a:avLst/>
              <a:gdLst>
                <a:gd name="T0" fmla="*/ 75 w 129"/>
                <a:gd name="T1" fmla="*/ 0 h 170"/>
                <a:gd name="T2" fmla="*/ 109 w 129"/>
                <a:gd name="T3" fmla="*/ 57 h 170"/>
                <a:gd name="T4" fmla="*/ 119 w 129"/>
                <a:gd name="T5" fmla="*/ 127 h 170"/>
                <a:gd name="T6" fmla="*/ 45 w 129"/>
                <a:gd name="T7" fmla="*/ 159 h 170"/>
                <a:gd name="T8" fmla="*/ 13 w 129"/>
                <a:gd name="T9" fmla="*/ 84 h 170"/>
                <a:gd name="T10" fmla="*/ 36 w 129"/>
                <a:gd name="T11" fmla="*/ 47 h 170"/>
                <a:gd name="T12" fmla="*/ 75 w 129"/>
                <a:gd name="T13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70">
                  <a:moveTo>
                    <a:pt x="75" y="0"/>
                  </a:moveTo>
                  <a:cubicBezTo>
                    <a:pt x="86" y="19"/>
                    <a:pt x="97" y="38"/>
                    <a:pt x="109" y="57"/>
                  </a:cubicBezTo>
                  <a:cubicBezTo>
                    <a:pt x="122" y="79"/>
                    <a:pt x="129" y="102"/>
                    <a:pt x="119" y="127"/>
                  </a:cubicBezTo>
                  <a:cubicBezTo>
                    <a:pt x="108" y="156"/>
                    <a:pt x="74" y="170"/>
                    <a:pt x="45" y="159"/>
                  </a:cubicBezTo>
                  <a:cubicBezTo>
                    <a:pt x="15" y="147"/>
                    <a:pt x="0" y="114"/>
                    <a:pt x="13" y="84"/>
                  </a:cubicBezTo>
                  <a:cubicBezTo>
                    <a:pt x="18" y="71"/>
                    <a:pt x="27" y="59"/>
                    <a:pt x="36" y="47"/>
                  </a:cubicBezTo>
                  <a:cubicBezTo>
                    <a:pt x="49" y="31"/>
                    <a:pt x="62" y="16"/>
                    <a:pt x="75" y="0"/>
                  </a:cubicBez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4"/>
            <p:cNvSpPr>
              <a:spLocks/>
            </p:cNvSpPr>
            <p:nvPr/>
          </p:nvSpPr>
          <p:spPr bwMode="auto">
            <a:xfrm>
              <a:off x="4128" y="1988"/>
              <a:ext cx="151" cy="203"/>
            </a:xfrm>
            <a:custGeom>
              <a:avLst/>
              <a:gdLst>
                <a:gd name="T0" fmla="*/ 48 w 124"/>
                <a:gd name="T1" fmla="*/ 0 h 166"/>
                <a:gd name="T2" fmla="*/ 93 w 124"/>
                <a:gd name="T3" fmla="*/ 48 h 166"/>
                <a:gd name="T4" fmla="*/ 119 w 124"/>
                <a:gd name="T5" fmla="*/ 115 h 166"/>
                <a:gd name="T6" fmla="*/ 54 w 124"/>
                <a:gd name="T7" fmla="*/ 162 h 166"/>
                <a:gd name="T8" fmla="*/ 6 w 124"/>
                <a:gd name="T9" fmla="*/ 96 h 166"/>
                <a:gd name="T10" fmla="*/ 21 w 124"/>
                <a:gd name="T11" fmla="*/ 54 h 166"/>
                <a:gd name="T12" fmla="*/ 48 w 124"/>
                <a:gd name="T1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166">
                  <a:moveTo>
                    <a:pt x="48" y="0"/>
                  </a:moveTo>
                  <a:cubicBezTo>
                    <a:pt x="63" y="16"/>
                    <a:pt x="78" y="32"/>
                    <a:pt x="93" y="48"/>
                  </a:cubicBezTo>
                  <a:cubicBezTo>
                    <a:pt x="111" y="67"/>
                    <a:pt x="124" y="88"/>
                    <a:pt x="119" y="115"/>
                  </a:cubicBezTo>
                  <a:cubicBezTo>
                    <a:pt x="114" y="145"/>
                    <a:pt x="84" y="166"/>
                    <a:pt x="54" y="162"/>
                  </a:cubicBezTo>
                  <a:cubicBezTo>
                    <a:pt x="22" y="157"/>
                    <a:pt x="0" y="128"/>
                    <a:pt x="6" y="96"/>
                  </a:cubicBezTo>
                  <a:cubicBezTo>
                    <a:pt x="8" y="82"/>
                    <a:pt x="15" y="68"/>
                    <a:pt x="21" y="54"/>
                  </a:cubicBezTo>
                  <a:cubicBezTo>
                    <a:pt x="29" y="36"/>
                    <a:pt x="39" y="18"/>
                    <a:pt x="48" y="0"/>
                  </a:cubicBez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5"/>
            <p:cNvSpPr>
              <a:spLocks/>
            </p:cNvSpPr>
            <p:nvPr/>
          </p:nvSpPr>
          <p:spPr bwMode="auto">
            <a:xfrm>
              <a:off x="3601" y="2494"/>
              <a:ext cx="648" cy="281"/>
            </a:xfrm>
            <a:custGeom>
              <a:avLst/>
              <a:gdLst>
                <a:gd name="T0" fmla="*/ 167 w 530"/>
                <a:gd name="T1" fmla="*/ 230 h 230"/>
                <a:gd name="T2" fmla="*/ 163 w 530"/>
                <a:gd name="T3" fmla="*/ 227 h 230"/>
                <a:gd name="T4" fmla="*/ 104 w 530"/>
                <a:gd name="T5" fmla="*/ 199 h 230"/>
                <a:gd name="T6" fmla="*/ 69 w 530"/>
                <a:gd name="T7" fmla="*/ 172 h 230"/>
                <a:gd name="T8" fmla="*/ 27 w 530"/>
                <a:gd name="T9" fmla="*/ 153 h 230"/>
                <a:gd name="T10" fmla="*/ 25 w 530"/>
                <a:gd name="T11" fmla="*/ 153 h 230"/>
                <a:gd name="T12" fmla="*/ 16 w 530"/>
                <a:gd name="T13" fmla="*/ 150 h 230"/>
                <a:gd name="T14" fmla="*/ 13 w 530"/>
                <a:gd name="T15" fmla="*/ 148 h 230"/>
                <a:gd name="T16" fmla="*/ 0 w 530"/>
                <a:gd name="T17" fmla="*/ 143 h 230"/>
                <a:gd name="T18" fmla="*/ 14 w 530"/>
                <a:gd name="T19" fmla="*/ 134 h 230"/>
                <a:gd name="T20" fmla="*/ 23 w 530"/>
                <a:gd name="T21" fmla="*/ 130 h 230"/>
                <a:gd name="T22" fmla="*/ 87 w 530"/>
                <a:gd name="T23" fmla="*/ 158 h 230"/>
                <a:gd name="T24" fmla="*/ 123 w 530"/>
                <a:gd name="T25" fmla="*/ 179 h 230"/>
                <a:gd name="T26" fmla="*/ 123 w 530"/>
                <a:gd name="T27" fmla="*/ 179 h 230"/>
                <a:gd name="T28" fmla="*/ 156 w 530"/>
                <a:gd name="T29" fmla="*/ 193 h 230"/>
                <a:gd name="T30" fmla="*/ 179 w 530"/>
                <a:gd name="T31" fmla="*/ 196 h 230"/>
                <a:gd name="T32" fmla="*/ 267 w 530"/>
                <a:gd name="T33" fmla="*/ 173 h 230"/>
                <a:gd name="T34" fmla="*/ 272 w 530"/>
                <a:gd name="T35" fmla="*/ 172 h 230"/>
                <a:gd name="T36" fmla="*/ 295 w 530"/>
                <a:gd name="T37" fmla="*/ 164 h 230"/>
                <a:gd name="T38" fmla="*/ 301 w 530"/>
                <a:gd name="T39" fmla="*/ 158 h 230"/>
                <a:gd name="T40" fmla="*/ 299 w 530"/>
                <a:gd name="T41" fmla="*/ 153 h 230"/>
                <a:gd name="T42" fmla="*/ 300 w 530"/>
                <a:gd name="T43" fmla="*/ 141 h 230"/>
                <a:gd name="T44" fmla="*/ 301 w 530"/>
                <a:gd name="T45" fmla="*/ 139 h 230"/>
                <a:gd name="T46" fmla="*/ 304 w 530"/>
                <a:gd name="T47" fmla="*/ 132 h 230"/>
                <a:gd name="T48" fmla="*/ 311 w 530"/>
                <a:gd name="T49" fmla="*/ 136 h 230"/>
                <a:gd name="T50" fmla="*/ 342 w 530"/>
                <a:gd name="T51" fmla="*/ 151 h 230"/>
                <a:gd name="T52" fmla="*/ 363 w 530"/>
                <a:gd name="T53" fmla="*/ 138 h 230"/>
                <a:gd name="T54" fmla="*/ 366 w 530"/>
                <a:gd name="T55" fmla="*/ 135 h 230"/>
                <a:gd name="T56" fmla="*/ 370 w 530"/>
                <a:gd name="T57" fmla="*/ 137 h 230"/>
                <a:gd name="T58" fmla="*/ 424 w 530"/>
                <a:gd name="T59" fmla="*/ 113 h 230"/>
                <a:gd name="T60" fmla="*/ 443 w 530"/>
                <a:gd name="T61" fmla="*/ 102 h 230"/>
                <a:gd name="T62" fmla="*/ 469 w 530"/>
                <a:gd name="T63" fmla="*/ 94 h 230"/>
                <a:gd name="T64" fmla="*/ 474 w 530"/>
                <a:gd name="T65" fmla="*/ 72 h 230"/>
                <a:gd name="T66" fmla="*/ 423 w 530"/>
                <a:gd name="T67" fmla="*/ 40 h 230"/>
                <a:gd name="T68" fmla="*/ 423 w 530"/>
                <a:gd name="T69" fmla="*/ 12 h 230"/>
                <a:gd name="T70" fmla="*/ 430 w 530"/>
                <a:gd name="T71" fmla="*/ 0 h 230"/>
                <a:gd name="T72" fmla="*/ 435 w 530"/>
                <a:gd name="T73" fmla="*/ 12 h 230"/>
                <a:gd name="T74" fmla="*/ 470 w 530"/>
                <a:gd name="T75" fmla="*/ 47 h 230"/>
                <a:gd name="T76" fmla="*/ 519 w 530"/>
                <a:gd name="T77" fmla="*/ 32 h 230"/>
                <a:gd name="T78" fmla="*/ 529 w 530"/>
                <a:gd name="T79" fmla="*/ 25 h 230"/>
                <a:gd name="T80" fmla="*/ 529 w 530"/>
                <a:gd name="T81" fmla="*/ 37 h 230"/>
                <a:gd name="T82" fmla="*/ 498 w 530"/>
                <a:gd name="T83" fmla="*/ 71 h 230"/>
                <a:gd name="T84" fmla="*/ 446 w 530"/>
                <a:gd name="T85" fmla="*/ 126 h 230"/>
                <a:gd name="T86" fmla="*/ 374 w 530"/>
                <a:gd name="T87" fmla="*/ 163 h 230"/>
                <a:gd name="T88" fmla="*/ 374 w 530"/>
                <a:gd name="T89" fmla="*/ 163 h 230"/>
                <a:gd name="T90" fmla="*/ 368 w 530"/>
                <a:gd name="T91" fmla="*/ 165 h 230"/>
                <a:gd name="T92" fmla="*/ 321 w 530"/>
                <a:gd name="T93" fmla="*/ 171 h 230"/>
                <a:gd name="T94" fmla="*/ 260 w 530"/>
                <a:gd name="T95" fmla="*/ 198 h 230"/>
                <a:gd name="T96" fmla="*/ 171 w 530"/>
                <a:gd name="T97" fmla="*/ 228 h 230"/>
                <a:gd name="T98" fmla="*/ 167 w 530"/>
                <a:gd name="T9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30" h="230">
                  <a:moveTo>
                    <a:pt x="167" y="230"/>
                  </a:moveTo>
                  <a:cubicBezTo>
                    <a:pt x="163" y="227"/>
                    <a:pt x="163" y="227"/>
                    <a:pt x="163" y="227"/>
                  </a:cubicBezTo>
                  <a:cubicBezTo>
                    <a:pt x="143" y="209"/>
                    <a:pt x="125" y="201"/>
                    <a:pt x="104" y="199"/>
                  </a:cubicBezTo>
                  <a:cubicBezTo>
                    <a:pt x="87" y="198"/>
                    <a:pt x="72" y="177"/>
                    <a:pt x="69" y="172"/>
                  </a:cubicBezTo>
                  <a:cubicBezTo>
                    <a:pt x="57" y="154"/>
                    <a:pt x="45" y="149"/>
                    <a:pt x="27" y="153"/>
                  </a:cubicBezTo>
                  <a:cubicBezTo>
                    <a:pt x="25" y="153"/>
                    <a:pt x="25" y="153"/>
                    <a:pt x="25" y="153"/>
                  </a:cubicBezTo>
                  <a:cubicBezTo>
                    <a:pt x="21" y="153"/>
                    <a:pt x="18" y="151"/>
                    <a:pt x="16" y="150"/>
                  </a:cubicBezTo>
                  <a:cubicBezTo>
                    <a:pt x="15" y="149"/>
                    <a:pt x="14" y="149"/>
                    <a:pt x="13" y="148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4" y="134"/>
                    <a:pt x="14" y="134"/>
                    <a:pt x="14" y="134"/>
                  </a:cubicBezTo>
                  <a:cubicBezTo>
                    <a:pt x="17" y="133"/>
                    <a:pt x="20" y="131"/>
                    <a:pt x="23" y="130"/>
                  </a:cubicBezTo>
                  <a:cubicBezTo>
                    <a:pt x="50" y="123"/>
                    <a:pt x="72" y="132"/>
                    <a:pt x="87" y="158"/>
                  </a:cubicBezTo>
                  <a:cubicBezTo>
                    <a:pt x="96" y="173"/>
                    <a:pt x="107" y="179"/>
                    <a:pt x="123" y="179"/>
                  </a:cubicBezTo>
                  <a:cubicBezTo>
                    <a:pt x="123" y="179"/>
                    <a:pt x="123" y="179"/>
                    <a:pt x="123" y="179"/>
                  </a:cubicBezTo>
                  <a:cubicBezTo>
                    <a:pt x="137" y="179"/>
                    <a:pt x="148" y="187"/>
                    <a:pt x="156" y="193"/>
                  </a:cubicBezTo>
                  <a:cubicBezTo>
                    <a:pt x="165" y="200"/>
                    <a:pt x="170" y="202"/>
                    <a:pt x="179" y="196"/>
                  </a:cubicBezTo>
                  <a:cubicBezTo>
                    <a:pt x="207" y="180"/>
                    <a:pt x="238" y="177"/>
                    <a:pt x="267" y="173"/>
                  </a:cubicBezTo>
                  <a:cubicBezTo>
                    <a:pt x="272" y="172"/>
                    <a:pt x="272" y="172"/>
                    <a:pt x="272" y="172"/>
                  </a:cubicBezTo>
                  <a:cubicBezTo>
                    <a:pt x="280" y="172"/>
                    <a:pt x="287" y="169"/>
                    <a:pt x="295" y="164"/>
                  </a:cubicBezTo>
                  <a:cubicBezTo>
                    <a:pt x="300" y="161"/>
                    <a:pt x="301" y="159"/>
                    <a:pt x="301" y="158"/>
                  </a:cubicBezTo>
                  <a:cubicBezTo>
                    <a:pt x="301" y="157"/>
                    <a:pt x="300" y="155"/>
                    <a:pt x="299" y="153"/>
                  </a:cubicBezTo>
                  <a:cubicBezTo>
                    <a:pt x="296" y="149"/>
                    <a:pt x="298" y="145"/>
                    <a:pt x="300" y="141"/>
                  </a:cubicBezTo>
                  <a:cubicBezTo>
                    <a:pt x="300" y="141"/>
                    <a:pt x="301" y="140"/>
                    <a:pt x="301" y="139"/>
                  </a:cubicBezTo>
                  <a:cubicBezTo>
                    <a:pt x="304" y="132"/>
                    <a:pt x="304" y="132"/>
                    <a:pt x="304" y="132"/>
                  </a:cubicBezTo>
                  <a:cubicBezTo>
                    <a:pt x="311" y="136"/>
                    <a:pt x="311" y="136"/>
                    <a:pt x="311" y="136"/>
                  </a:cubicBezTo>
                  <a:cubicBezTo>
                    <a:pt x="326" y="146"/>
                    <a:pt x="335" y="151"/>
                    <a:pt x="342" y="151"/>
                  </a:cubicBezTo>
                  <a:cubicBezTo>
                    <a:pt x="347" y="151"/>
                    <a:pt x="353" y="148"/>
                    <a:pt x="363" y="138"/>
                  </a:cubicBezTo>
                  <a:cubicBezTo>
                    <a:pt x="366" y="135"/>
                    <a:pt x="366" y="135"/>
                    <a:pt x="366" y="135"/>
                  </a:cubicBezTo>
                  <a:cubicBezTo>
                    <a:pt x="370" y="137"/>
                    <a:pt x="370" y="137"/>
                    <a:pt x="370" y="137"/>
                  </a:cubicBezTo>
                  <a:cubicBezTo>
                    <a:pt x="397" y="146"/>
                    <a:pt x="414" y="139"/>
                    <a:pt x="424" y="113"/>
                  </a:cubicBezTo>
                  <a:cubicBezTo>
                    <a:pt x="427" y="105"/>
                    <a:pt x="438" y="102"/>
                    <a:pt x="443" y="102"/>
                  </a:cubicBezTo>
                  <a:cubicBezTo>
                    <a:pt x="457" y="102"/>
                    <a:pt x="465" y="99"/>
                    <a:pt x="469" y="94"/>
                  </a:cubicBezTo>
                  <a:cubicBezTo>
                    <a:pt x="473" y="90"/>
                    <a:pt x="475" y="83"/>
                    <a:pt x="474" y="72"/>
                  </a:cubicBezTo>
                  <a:cubicBezTo>
                    <a:pt x="451" y="68"/>
                    <a:pt x="431" y="56"/>
                    <a:pt x="423" y="40"/>
                  </a:cubicBezTo>
                  <a:cubicBezTo>
                    <a:pt x="418" y="31"/>
                    <a:pt x="418" y="20"/>
                    <a:pt x="423" y="12"/>
                  </a:cubicBezTo>
                  <a:cubicBezTo>
                    <a:pt x="430" y="0"/>
                    <a:pt x="430" y="0"/>
                    <a:pt x="430" y="0"/>
                  </a:cubicBezTo>
                  <a:cubicBezTo>
                    <a:pt x="435" y="12"/>
                    <a:pt x="435" y="12"/>
                    <a:pt x="435" y="12"/>
                  </a:cubicBezTo>
                  <a:cubicBezTo>
                    <a:pt x="444" y="31"/>
                    <a:pt x="453" y="43"/>
                    <a:pt x="470" y="47"/>
                  </a:cubicBezTo>
                  <a:cubicBezTo>
                    <a:pt x="489" y="52"/>
                    <a:pt x="503" y="42"/>
                    <a:pt x="519" y="32"/>
                  </a:cubicBezTo>
                  <a:cubicBezTo>
                    <a:pt x="529" y="25"/>
                    <a:pt x="529" y="25"/>
                    <a:pt x="529" y="25"/>
                  </a:cubicBezTo>
                  <a:cubicBezTo>
                    <a:pt x="529" y="37"/>
                    <a:pt x="529" y="37"/>
                    <a:pt x="529" y="37"/>
                  </a:cubicBezTo>
                  <a:cubicBezTo>
                    <a:pt x="530" y="55"/>
                    <a:pt x="527" y="58"/>
                    <a:pt x="498" y="71"/>
                  </a:cubicBezTo>
                  <a:cubicBezTo>
                    <a:pt x="497" y="109"/>
                    <a:pt x="483" y="124"/>
                    <a:pt x="446" y="126"/>
                  </a:cubicBezTo>
                  <a:cubicBezTo>
                    <a:pt x="430" y="156"/>
                    <a:pt x="409" y="167"/>
                    <a:pt x="374" y="163"/>
                  </a:cubicBezTo>
                  <a:cubicBezTo>
                    <a:pt x="374" y="163"/>
                    <a:pt x="374" y="163"/>
                    <a:pt x="374" y="163"/>
                  </a:cubicBezTo>
                  <a:cubicBezTo>
                    <a:pt x="372" y="163"/>
                    <a:pt x="370" y="164"/>
                    <a:pt x="368" y="165"/>
                  </a:cubicBezTo>
                  <a:cubicBezTo>
                    <a:pt x="353" y="176"/>
                    <a:pt x="337" y="178"/>
                    <a:pt x="321" y="171"/>
                  </a:cubicBezTo>
                  <a:cubicBezTo>
                    <a:pt x="306" y="192"/>
                    <a:pt x="283" y="197"/>
                    <a:pt x="260" y="198"/>
                  </a:cubicBezTo>
                  <a:cubicBezTo>
                    <a:pt x="231" y="200"/>
                    <a:pt x="205" y="208"/>
                    <a:pt x="171" y="228"/>
                  </a:cubicBezTo>
                  <a:lnTo>
                    <a:pt x="167" y="2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6"/>
            <p:cNvSpPr>
              <a:spLocks/>
            </p:cNvSpPr>
            <p:nvPr/>
          </p:nvSpPr>
          <p:spPr bwMode="auto">
            <a:xfrm>
              <a:off x="4062" y="2606"/>
              <a:ext cx="249" cy="235"/>
            </a:xfrm>
            <a:custGeom>
              <a:avLst/>
              <a:gdLst>
                <a:gd name="T0" fmla="*/ 148 w 204"/>
                <a:gd name="T1" fmla="*/ 192 h 192"/>
                <a:gd name="T2" fmla="*/ 138 w 204"/>
                <a:gd name="T3" fmla="*/ 191 h 192"/>
                <a:gd name="T4" fmla="*/ 127 w 204"/>
                <a:gd name="T5" fmla="*/ 189 h 192"/>
                <a:gd name="T6" fmla="*/ 105 w 204"/>
                <a:gd name="T7" fmla="*/ 186 h 192"/>
                <a:gd name="T8" fmla="*/ 90 w 204"/>
                <a:gd name="T9" fmla="*/ 174 h 192"/>
                <a:gd name="T10" fmla="*/ 86 w 204"/>
                <a:gd name="T11" fmla="*/ 156 h 192"/>
                <a:gd name="T12" fmla="*/ 85 w 204"/>
                <a:gd name="T13" fmla="*/ 151 h 192"/>
                <a:gd name="T14" fmla="*/ 69 w 204"/>
                <a:gd name="T15" fmla="*/ 136 h 192"/>
                <a:gd name="T16" fmla="*/ 59 w 204"/>
                <a:gd name="T17" fmla="*/ 138 h 192"/>
                <a:gd name="T18" fmla="*/ 37 w 204"/>
                <a:gd name="T19" fmla="*/ 140 h 192"/>
                <a:gd name="T20" fmla="*/ 28 w 204"/>
                <a:gd name="T21" fmla="*/ 140 h 192"/>
                <a:gd name="T22" fmla="*/ 24 w 204"/>
                <a:gd name="T23" fmla="*/ 140 h 192"/>
                <a:gd name="T24" fmla="*/ 24 w 204"/>
                <a:gd name="T25" fmla="*/ 140 h 192"/>
                <a:gd name="T26" fmla="*/ 15 w 204"/>
                <a:gd name="T27" fmla="*/ 139 h 192"/>
                <a:gd name="T28" fmla="*/ 0 w 204"/>
                <a:gd name="T29" fmla="*/ 135 h 192"/>
                <a:gd name="T30" fmla="*/ 14 w 204"/>
                <a:gd name="T31" fmla="*/ 122 h 192"/>
                <a:gd name="T32" fmla="*/ 21 w 204"/>
                <a:gd name="T33" fmla="*/ 118 h 192"/>
                <a:gd name="T34" fmla="*/ 32 w 204"/>
                <a:gd name="T35" fmla="*/ 119 h 192"/>
                <a:gd name="T36" fmla="*/ 76 w 204"/>
                <a:gd name="T37" fmla="*/ 96 h 192"/>
                <a:gd name="T38" fmla="*/ 96 w 204"/>
                <a:gd name="T39" fmla="*/ 79 h 192"/>
                <a:gd name="T40" fmla="*/ 108 w 204"/>
                <a:gd name="T41" fmla="*/ 71 h 192"/>
                <a:gd name="T42" fmla="*/ 112 w 204"/>
                <a:gd name="T43" fmla="*/ 68 h 192"/>
                <a:gd name="T44" fmla="*/ 120 w 204"/>
                <a:gd name="T45" fmla="*/ 61 h 192"/>
                <a:gd name="T46" fmla="*/ 156 w 204"/>
                <a:gd name="T47" fmla="*/ 32 h 192"/>
                <a:gd name="T48" fmla="*/ 180 w 204"/>
                <a:gd name="T49" fmla="*/ 12 h 192"/>
                <a:gd name="T50" fmla="*/ 185 w 204"/>
                <a:gd name="T51" fmla="*/ 5 h 192"/>
                <a:gd name="T52" fmla="*/ 189 w 204"/>
                <a:gd name="T53" fmla="*/ 0 h 192"/>
                <a:gd name="T54" fmla="*/ 204 w 204"/>
                <a:gd name="T55" fmla="*/ 4 h 192"/>
                <a:gd name="T56" fmla="*/ 203 w 204"/>
                <a:gd name="T57" fmla="*/ 10 h 192"/>
                <a:gd name="T58" fmla="*/ 202 w 204"/>
                <a:gd name="T59" fmla="*/ 14 h 192"/>
                <a:gd name="T60" fmla="*/ 199 w 204"/>
                <a:gd name="T61" fmla="*/ 26 h 192"/>
                <a:gd name="T62" fmla="*/ 155 w 204"/>
                <a:gd name="T63" fmla="*/ 57 h 192"/>
                <a:gd name="T64" fmla="*/ 146 w 204"/>
                <a:gd name="T65" fmla="*/ 63 h 192"/>
                <a:gd name="T66" fmla="*/ 133 w 204"/>
                <a:gd name="T67" fmla="*/ 76 h 192"/>
                <a:gd name="T68" fmla="*/ 115 w 204"/>
                <a:gd name="T69" fmla="*/ 95 h 192"/>
                <a:gd name="T70" fmla="*/ 90 w 204"/>
                <a:gd name="T71" fmla="*/ 114 h 192"/>
                <a:gd name="T72" fmla="*/ 88 w 204"/>
                <a:gd name="T73" fmla="*/ 116 h 192"/>
                <a:gd name="T74" fmla="*/ 109 w 204"/>
                <a:gd name="T75" fmla="*/ 156 h 192"/>
                <a:gd name="T76" fmla="*/ 110 w 204"/>
                <a:gd name="T77" fmla="*/ 162 h 192"/>
                <a:gd name="T78" fmla="*/ 118 w 204"/>
                <a:gd name="T79" fmla="*/ 164 h 192"/>
                <a:gd name="T80" fmla="*/ 131 w 204"/>
                <a:gd name="T81" fmla="*/ 165 h 192"/>
                <a:gd name="T82" fmla="*/ 143 w 204"/>
                <a:gd name="T83" fmla="*/ 167 h 192"/>
                <a:gd name="T84" fmla="*/ 157 w 204"/>
                <a:gd name="T85" fmla="*/ 163 h 192"/>
                <a:gd name="T86" fmla="*/ 165 w 204"/>
                <a:gd name="T87" fmla="*/ 161 h 192"/>
                <a:gd name="T88" fmla="*/ 174 w 204"/>
                <a:gd name="T89" fmla="*/ 159 h 192"/>
                <a:gd name="T90" fmla="*/ 189 w 204"/>
                <a:gd name="T91" fmla="*/ 157 h 192"/>
                <a:gd name="T92" fmla="*/ 183 w 204"/>
                <a:gd name="T93" fmla="*/ 169 h 192"/>
                <a:gd name="T94" fmla="*/ 148 w 204"/>
                <a:gd name="T95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4" h="192">
                  <a:moveTo>
                    <a:pt x="148" y="192"/>
                  </a:moveTo>
                  <a:cubicBezTo>
                    <a:pt x="145" y="192"/>
                    <a:pt x="141" y="191"/>
                    <a:pt x="138" y="191"/>
                  </a:cubicBezTo>
                  <a:cubicBezTo>
                    <a:pt x="134" y="190"/>
                    <a:pt x="130" y="190"/>
                    <a:pt x="127" y="189"/>
                  </a:cubicBezTo>
                  <a:cubicBezTo>
                    <a:pt x="120" y="189"/>
                    <a:pt x="112" y="188"/>
                    <a:pt x="105" y="186"/>
                  </a:cubicBezTo>
                  <a:cubicBezTo>
                    <a:pt x="100" y="185"/>
                    <a:pt x="93" y="180"/>
                    <a:pt x="90" y="174"/>
                  </a:cubicBezTo>
                  <a:cubicBezTo>
                    <a:pt x="88" y="168"/>
                    <a:pt x="87" y="162"/>
                    <a:pt x="86" y="156"/>
                  </a:cubicBezTo>
                  <a:cubicBezTo>
                    <a:pt x="85" y="151"/>
                    <a:pt x="85" y="151"/>
                    <a:pt x="85" y="151"/>
                  </a:cubicBezTo>
                  <a:cubicBezTo>
                    <a:pt x="82" y="137"/>
                    <a:pt x="75" y="136"/>
                    <a:pt x="69" y="136"/>
                  </a:cubicBezTo>
                  <a:cubicBezTo>
                    <a:pt x="66" y="136"/>
                    <a:pt x="63" y="136"/>
                    <a:pt x="59" y="138"/>
                  </a:cubicBezTo>
                  <a:cubicBezTo>
                    <a:pt x="52" y="140"/>
                    <a:pt x="44" y="140"/>
                    <a:pt x="37" y="140"/>
                  </a:cubicBezTo>
                  <a:cubicBezTo>
                    <a:pt x="28" y="140"/>
                    <a:pt x="28" y="140"/>
                    <a:pt x="28" y="140"/>
                  </a:cubicBezTo>
                  <a:cubicBezTo>
                    <a:pt x="24" y="140"/>
                    <a:pt x="24" y="140"/>
                    <a:pt x="24" y="140"/>
                  </a:cubicBezTo>
                  <a:cubicBezTo>
                    <a:pt x="24" y="140"/>
                    <a:pt x="24" y="140"/>
                    <a:pt x="24" y="140"/>
                  </a:cubicBezTo>
                  <a:cubicBezTo>
                    <a:pt x="20" y="140"/>
                    <a:pt x="18" y="139"/>
                    <a:pt x="15" y="139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6" y="120"/>
                    <a:pt x="18" y="118"/>
                    <a:pt x="21" y="118"/>
                  </a:cubicBezTo>
                  <a:cubicBezTo>
                    <a:pt x="26" y="119"/>
                    <a:pt x="29" y="119"/>
                    <a:pt x="32" y="119"/>
                  </a:cubicBezTo>
                  <a:cubicBezTo>
                    <a:pt x="49" y="119"/>
                    <a:pt x="61" y="110"/>
                    <a:pt x="76" y="96"/>
                  </a:cubicBezTo>
                  <a:cubicBezTo>
                    <a:pt x="82" y="90"/>
                    <a:pt x="89" y="84"/>
                    <a:pt x="96" y="79"/>
                  </a:cubicBezTo>
                  <a:cubicBezTo>
                    <a:pt x="100" y="77"/>
                    <a:pt x="104" y="74"/>
                    <a:pt x="108" y="71"/>
                  </a:cubicBezTo>
                  <a:cubicBezTo>
                    <a:pt x="109" y="70"/>
                    <a:pt x="110" y="69"/>
                    <a:pt x="112" y="68"/>
                  </a:cubicBezTo>
                  <a:cubicBezTo>
                    <a:pt x="115" y="66"/>
                    <a:pt x="119" y="63"/>
                    <a:pt x="120" y="61"/>
                  </a:cubicBezTo>
                  <a:cubicBezTo>
                    <a:pt x="126" y="39"/>
                    <a:pt x="142" y="34"/>
                    <a:pt x="156" y="32"/>
                  </a:cubicBezTo>
                  <a:cubicBezTo>
                    <a:pt x="167" y="30"/>
                    <a:pt x="175" y="23"/>
                    <a:pt x="180" y="12"/>
                  </a:cubicBezTo>
                  <a:cubicBezTo>
                    <a:pt x="181" y="9"/>
                    <a:pt x="183" y="7"/>
                    <a:pt x="185" y="5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3" y="10"/>
                    <a:pt x="203" y="10"/>
                    <a:pt x="203" y="10"/>
                  </a:cubicBezTo>
                  <a:cubicBezTo>
                    <a:pt x="202" y="11"/>
                    <a:pt x="202" y="13"/>
                    <a:pt x="202" y="14"/>
                  </a:cubicBezTo>
                  <a:cubicBezTo>
                    <a:pt x="202" y="18"/>
                    <a:pt x="201" y="22"/>
                    <a:pt x="199" y="26"/>
                  </a:cubicBezTo>
                  <a:cubicBezTo>
                    <a:pt x="189" y="46"/>
                    <a:pt x="171" y="53"/>
                    <a:pt x="155" y="57"/>
                  </a:cubicBezTo>
                  <a:cubicBezTo>
                    <a:pt x="152" y="58"/>
                    <a:pt x="149" y="60"/>
                    <a:pt x="146" y="63"/>
                  </a:cubicBezTo>
                  <a:cubicBezTo>
                    <a:pt x="142" y="67"/>
                    <a:pt x="138" y="71"/>
                    <a:pt x="133" y="76"/>
                  </a:cubicBezTo>
                  <a:cubicBezTo>
                    <a:pt x="127" y="82"/>
                    <a:pt x="121" y="89"/>
                    <a:pt x="115" y="95"/>
                  </a:cubicBezTo>
                  <a:cubicBezTo>
                    <a:pt x="107" y="102"/>
                    <a:pt x="99" y="108"/>
                    <a:pt x="90" y="114"/>
                  </a:cubicBezTo>
                  <a:cubicBezTo>
                    <a:pt x="89" y="115"/>
                    <a:pt x="89" y="116"/>
                    <a:pt x="88" y="116"/>
                  </a:cubicBezTo>
                  <a:cubicBezTo>
                    <a:pt x="103" y="123"/>
                    <a:pt x="110" y="136"/>
                    <a:pt x="109" y="156"/>
                  </a:cubicBezTo>
                  <a:cubicBezTo>
                    <a:pt x="109" y="158"/>
                    <a:pt x="109" y="160"/>
                    <a:pt x="110" y="162"/>
                  </a:cubicBezTo>
                  <a:cubicBezTo>
                    <a:pt x="112" y="164"/>
                    <a:pt x="115" y="164"/>
                    <a:pt x="118" y="164"/>
                  </a:cubicBezTo>
                  <a:cubicBezTo>
                    <a:pt x="122" y="164"/>
                    <a:pt x="127" y="165"/>
                    <a:pt x="131" y="165"/>
                  </a:cubicBezTo>
                  <a:cubicBezTo>
                    <a:pt x="135" y="166"/>
                    <a:pt x="139" y="167"/>
                    <a:pt x="143" y="167"/>
                  </a:cubicBezTo>
                  <a:cubicBezTo>
                    <a:pt x="148" y="166"/>
                    <a:pt x="153" y="165"/>
                    <a:pt x="157" y="163"/>
                  </a:cubicBezTo>
                  <a:cubicBezTo>
                    <a:pt x="160" y="163"/>
                    <a:pt x="163" y="162"/>
                    <a:pt x="165" y="161"/>
                  </a:cubicBezTo>
                  <a:cubicBezTo>
                    <a:pt x="168" y="160"/>
                    <a:pt x="171" y="160"/>
                    <a:pt x="174" y="159"/>
                  </a:cubicBezTo>
                  <a:cubicBezTo>
                    <a:pt x="189" y="157"/>
                    <a:pt x="189" y="157"/>
                    <a:pt x="189" y="157"/>
                  </a:cubicBezTo>
                  <a:cubicBezTo>
                    <a:pt x="183" y="169"/>
                    <a:pt x="183" y="169"/>
                    <a:pt x="183" y="169"/>
                  </a:cubicBezTo>
                  <a:cubicBezTo>
                    <a:pt x="176" y="184"/>
                    <a:pt x="164" y="192"/>
                    <a:pt x="148" y="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7"/>
            <p:cNvSpPr>
              <a:spLocks/>
            </p:cNvSpPr>
            <p:nvPr/>
          </p:nvSpPr>
          <p:spPr bwMode="auto">
            <a:xfrm>
              <a:off x="4331" y="2830"/>
              <a:ext cx="109" cy="97"/>
            </a:xfrm>
            <a:custGeom>
              <a:avLst/>
              <a:gdLst>
                <a:gd name="T0" fmla="*/ 47 w 89"/>
                <a:gd name="T1" fmla="*/ 80 h 80"/>
                <a:gd name="T2" fmla="*/ 28 w 89"/>
                <a:gd name="T3" fmla="*/ 78 h 80"/>
                <a:gd name="T4" fmla="*/ 28 w 89"/>
                <a:gd name="T5" fmla="*/ 65 h 80"/>
                <a:gd name="T6" fmla="*/ 27 w 89"/>
                <a:gd name="T7" fmla="*/ 55 h 80"/>
                <a:gd name="T8" fmla="*/ 12 w 89"/>
                <a:gd name="T9" fmla="*/ 21 h 80"/>
                <a:gd name="T10" fmla="*/ 6 w 89"/>
                <a:gd name="T11" fmla="*/ 13 h 80"/>
                <a:gd name="T12" fmla="*/ 5 w 89"/>
                <a:gd name="T13" fmla="*/ 11 h 80"/>
                <a:gd name="T14" fmla="*/ 0 w 89"/>
                <a:gd name="T15" fmla="*/ 1 h 80"/>
                <a:gd name="T16" fmla="*/ 11 w 89"/>
                <a:gd name="T17" fmla="*/ 1 h 80"/>
                <a:gd name="T18" fmla="*/ 13 w 89"/>
                <a:gd name="T19" fmla="*/ 0 h 80"/>
                <a:gd name="T20" fmla="*/ 25 w 89"/>
                <a:gd name="T21" fmla="*/ 3 h 80"/>
                <a:gd name="T22" fmla="*/ 44 w 89"/>
                <a:gd name="T23" fmla="*/ 23 h 80"/>
                <a:gd name="T24" fmla="*/ 48 w 89"/>
                <a:gd name="T25" fmla="*/ 27 h 80"/>
                <a:gd name="T26" fmla="*/ 51 w 89"/>
                <a:gd name="T27" fmla="*/ 27 h 80"/>
                <a:gd name="T28" fmla="*/ 71 w 89"/>
                <a:gd name="T29" fmla="*/ 29 h 80"/>
                <a:gd name="T30" fmla="*/ 80 w 89"/>
                <a:gd name="T31" fmla="*/ 37 h 80"/>
                <a:gd name="T32" fmla="*/ 82 w 89"/>
                <a:gd name="T33" fmla="*/ 39 h 80"/>
                <a:gd name="T34" fmla="*/ 89 w 89"/>
                <a:gd name="T35" fmla="*/ 47 h 80"/>
                <a:gd name="T36" fmla="*/ 76 w 89"/>
                <a:gd name="T37" fmla="*/ 51 h 80"/>
                <a:gd name="T38" fmla="*/ 69 w 89"/>
                <a:gd name="T39" fmla="*/ 52 h 80"/>
                <a:gd name="T40" fmla="*/ 59 w 89"/>
                <a:gd name="T41" fmla="*/ 52 h 80"/>
                <a:gd name="T42" fmla="*/ 51 w 89"/>
                <a:gd name="T43" fmla="*/ 52 h 80"/>
                <a:gd name="T44" fmla="*/ 47 w 89"/>
                <a:gd name="T4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9" h="80">
                  <a:moveTo>
                    <a:pt x="47" y="80"/>
                  </a:moveTo>
                  <a:cubicBezTo>
                    <a:pt x="28" y="78"/>
                    <a:pt x="28" y="78"/>
                    <a:pt x="28" y="78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7" y="62"/>
                    <a:pt x="27" y="58"/>
                    <a:pt x="27" y="55"/>
                  </a:cubicBezTo>
                  <a:cubicBezTo>
                    <a:pt x="26" y="39"/>
                    <a:pt x="23" y="28"/>
                    <a:pt x="12" y="21"/>
                  </a:cubicBezTo>
                  <a:cubicBezTo>
                    <a:pt x="8" y="19"/>
                    <a:pt x="7" y="16"/>
                    <a:pt x="6" y="13"/>
                  </a:cubicBezTo>
                  <a:cubicBezTo>
                    <a:pt x="5" y="12"/>
                    <a:pt x="5" y="11"/>
                    <a:pt x="5" y="1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2" y="1"/>
                    <a:pt x="13" y="0"/>
                  </a:cubicBezTo>
                  <a:cubicBezTo>
                    <a:pt x="18" y="0"/>
                    <a:pt x="22" y="0"/>
                    <a:pt x="25" y="3"/>
                  </a:cubicBezTo>
                  <a:cubicBezTo>
                    <a:pt x="32" y="9"/>
                    <a:pt x="37" y="15"/>
                    <a:pt x="44" y="23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8" y="28"/>
                    <a:pt x="65" y="28"/>
                    <a:pt x="71" y="29"/>
                  </a:cubicBezTo>
                  <a:cubicBezTo>
                    <a:pt x="76" y="30"/>
                    <a:pt x="79" y="34"/>
                    <a:pt x="80" y="37"/>
                  </a:cubicBezTo>
                  <a:cubicBezTo>
                    <a:pt x="81" y="38"/>
                    <a:pt x="81" y="38"/>
                    <a:pt x="82" y="39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4" y="51"/>
                    <a:pt x="71" y="52"/>
                    <a:pt x="69" y="52"/>
                  </a:cubicBezTo>
                  <a:cubicBezTo>
                    <a:pt x="65" y="52"/>
                    <a:pt x="62" y="52"/>
                    <a:pt x="59" y="52"/>
                  </a:cubicBezTo>
                  <a:cubicBezTo>
                    <a:pt x="51" y="52"/>
                    <a:pt x="51" y="52"/>
                    <a:pt x="51" y="52"/>
                  </a:cubicBezTo>
                  <a:lnTo>
                    <a:pt x="47" y="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8"/>
            <p:cNvSpPr>
              <a:spLocks/>
            </p:cNvSpPr>
            <p:nvPr/>
          </p:nvSpPr>
          <p:spPr bwMode="auto">
            <a:xfrm>
              <a:off x="3763" y="2927"/>
              <a:ext cx="219" cy="85"/>
            </a:xfrm>
            <a:custGeom>
              <a:avLst/>
              <a:gdLst>
                <a:gd name="T0" fmla="*/ 179 w 179"/>
                <a:gd name="T1" fmla="*/ 69 h 69"/>
                <a:gd name="T2" fmla="*/ 161 w 179"/>
                <a:gd name="T3" fmla="*/ 67 h 69"/>
                <a:gd name="T4" fmla="*/ 155 w 179"/>
                <a:gd name="T5" fmla="*/ 66 h 69"/>
                <a:gd name="T6" fmla="*/ 146 w 179"/>
                <a:gd name="T7" fmla="*/ 63 h 69"/>
                <a:gd name="T8" fmla="*/ 99 w 179"/>
                <a:gd name="T9" fmla="*/ 56 h 69"/>
                <a:gd name="T10" fmla="*/ 9 w 179"/>
                <a:gd name="T11" fmla="*/ 26 h 69"/>
                <a:gd name="T12" fmla="*/ 4 w 179"/>
                <a:gd name="T13" fmla="*/ 16 h 69"/>
                <a:gd name="T14" fmla="*/ 0 w 179"/>
                <a:gd name="T15" fmla="*/ 7 h 69"/>
                <a:gd name="T16" fmla="*/ 14 w 179"/>
                <a:gd name="T17" fmla="*/ 0 h 69"/>
                <a:gd name="T18" fmla="*/ 20 w 179"/>
                <a:gd name="T19" fmla="*/ 5 h 69"/>
                <a:gd name="T20" fmla="*/ 26 w 179"/>
                <a:gd name="T21" fmla="*/ 10 h 69"/>
                <a:gd name="T22" fmla="*/ 100 w 179"/>
                <a:gd name="T23" fmla="*/ 32 h 69"/>
                <a:gd name="T24" fmla="*/ 156 w 179"/>
                <a:gd name="T25" fmla="*/ 42 h 69"/>
                <a:gd name="T26" fmla="*/ 163 w 179"/>
                <a:gd name="T27" fmla="*/ 50 h 69"/>
                <a:gd name="T28" fmla="*/ 168 w 179"/>
                <a:gd name="T29" fmla="*/ 56 h 69"/>
                <a:gd name="T30" fmla="*/ 179 w 179"/>
                <a:gd name="T3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9" h="69">
                  <a:moveTo>
                    <a:pt x="179" y="69"/>
                  </a:moveTo>
                  <a:cubicBezTo>
                    <a:pt x="161" y="67"/>
                    <a:pt x="161" y="67"/>
                    <a:pt x="161" y="67"/>
                  </a:cubicBezTo>
                  <a:cubicBezTo>
                    <a:pt x="159" y="66"/>
                    <a:pt x="157" y="66"/>
                    <a:pt x="155" y="66"/>
                  </a:cubicBezTo>
                  <a:cubicBezTo>
                    <a:pt x="152" y="66"/>
                    <a:pt x="148" y="66"/>
                    <a:pt x="146" y="63"/>
                  </a:cubicBezTo>
                  <a:cubicBezTo>
                    <a:pt x="134" y="53"/>
                    <a:pt x="122" y="51"/>
                    <a:pt x="99" y="56"/>
                  </a:cubicBezTo>
                  <a:cubicBezTo>
                    <a:pt x="59" y="65"/>
                    <a:pt x="30" y="55"/>
                    <a:pt x="9" y="26"/>
                  </a:cubicBezTo>
                  <a:cubicBezTo>
                    <a:pt x="6" y="23"/>
                    <a:pt x="5" y="19"/>
                    <a:pt x="4" y="1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2" y="6"/>
                    <a:pt x="24" y="8"/>
                    <a:pt x="26" y="10"/>
                  </a:cubicBezTo>
                  <a:cubicBezTo>
                    <a:pt x="43" y="34"/>
                    <a:pt x="67" y="41"/>
                    <a:pt x="100" y="32"/>
                  </a:cubicBezTo>
                  <a:cubicBezTo>
                    <a:pt x="123" y="26"/>
                    <a:pt x="141" y="29"/>
                    <a:pt x="156" y="42"/>
                  </a:cubicBezTo>
                  <a:cubicBezTo>
                    <a:pt x="159" y="44"/>
                    <a:pt x="161" y="47"/>
                    <a:pt x="163" y="50"/>
                  </a:cubicBezTo>
                  <a:cubicBezTo>
                    <a:pt x="164" y="51"/>
                    <a:pt x="166" y="53"/>
                    <a:pt x="168" y="56"/>
                  </a:cubicBezTo>
                  <a:lnTo>
                    <a:pt x="179" y="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9"/>
            <p:cNvSpPr>
              <a:spLocks/>
            </p:cNvSpPr>
            <p:nvPr/>
          </p:nvSpPr>
          <p:spPr bwMode="auto">
            <a:xfrm>
              <a:off x="3432" y="2641"/>
              <a:ext cx="291" cy="203"/>
            </a:xfrm>
            <a:custGeom>
              <a:avLst/>
              <a:gdLst>
                <a:gd name="T0" fmla="*/ 186 w 238"/>
                <a:gd name="T1" fmla="*/ 166 h 166"/>
                <a:gd name="T2" fmla="*/ 181 w 238"/>
                <a:gd name="T3" fmla="*/ 165 h 166"/>
                <a:gd name="T4" fmla="*/ 183 w 238"/>
                <a:gd name="T5" fmla="*/ 158 h 166"/>
                <a:gd name="T6" fmla="*/ 180 w 238"/>
                <a:gd name="T7" fmla="*/ 164 h 166"/>
                <a:gd name="T8" fmla="*/ 176 w 238"/>
                <a:gd name="T9" fmla="*/ 164 h 166"/>
                <a:gd name="T10" fmla="*/ 174 w 238"/>
                <a:gd name="T11" fmla="*/ 159 h 166"/>
                <a:gd name="T12" fmla="*/ 132 w 238"/>
                <a:gd name="T13" fmla="*/ 124 h 166"/>
                <a:gd name="T14" fmla="*/ 115 w 238"/>
                <a:gd name="T15" fmla="*/ 117 h 166"/>
                <a:gd name="T16" fmla="*/ 88 w 238"/>
                <a:gd name="T17" fmla="*/ 124 h 166"/>
                <a:gd name="T18" fmla="*/ 77 w 238"/>
                <a:gd name="T19" fmla="*/ 128 h 166"/>
                <a:gd name="T20" fmla="*/ 74 w 238"/>
                <a:gd name="T21" fmla="*/ 128 h 166"/>
                <a:gd name="T22" fmla="*/ 61 w 238"/>
                <a:gd name="T23" fmla="*/ 131 h 166"/>
                <a:gd name="T24" fmla="*/ 67 w 238"/>
                <a:gd name="T25" fmla="*/ 118 h 166"/>
                <a:gd name="T26" fmla="*/ 68 w 238"/>
                <a:gd name="T27" fmla="*/ 115 h 166"/>
                <a:gd name="T28" fmla="*/ 74 w 238"/>
                <a:gd name="T29" fmla="*/ 106 h 166"/>
                <a:gd name="T30" fmla="*/ 95 w 238"/>
                <a:gd name="T31" fmla="*/ 94 h 166"/>
                <a:gd name="T32" fmla="*/ 97 w 238"/>
                <a:gd name="T33" fmla="*/ 93 h 166"/>
                <a:gd name="T34" fmla="*/ 88 w 238"/>
                <a:gd name="T35" fmla="*/ 81 h 166"/>
                <a:gd name="T36" fmla="*/ 54 w 238"/>
                <a:gd name="T37" fmla="*/ 39 h 166"/>
                <a:gd name="T38" fmla="*/ 33 w 238"/>
                <a:gd name="T39" fmla="*/ 28 h 166"/>
                <a:gd name="T40" fmla="*/ 20 w 238"/>
                <a:gd name="T41" fmla="*/ 23 h 166"/>
                <a:gd name="T42" fmla="*/ 15 w 238"/>
                <a:gd name="T43" fmla="*/ 20 h 166"/>
                <a:gd name="T44" fmla="*/ 0 w 238"/>
                <a:gd name="T45" fmla="*/ 13 h 166"/>
                <a:gd name="T46" fmla="*/ 11 w 238"/>
                <a:gd name="T47" fmla="*/ 6 h 166"/>
                <a:gd name="T48" fmla="*/ 14 w 238"/>
                <a:gd name="T49" fmla="*/ 5 h 166"/>
                <a:gd name="T50" fmla="*/ 23 w 238"/>
                <a:gd name="T51" fmla="*/ 0 h 166"/>
                <a:gd name="T52" fmla="*/ 26 w 238"/>
                <a:gd name="T53" fmla="*/ 1 h 166"/>
                <a:gd name="T54" fmla="*/ 36 w 238"/>
                <a:gd name="T55" fmla="*/ 4 h 166"/>
                <a:gd name="T56" fmla="*/ 68 w 238"/>
                <a:gd name="T57" fmla="*/ 19 h 166"/>
                <a:gd name="T58" fmla="*/ 110 w 238"/>
                <a:gd name="T59" fmla="*/ 73 h 166"/>
                <a:gd name="T60" fmla="*/ 161 w 238"/>
                <a:gd name="T61" fmla="*/ 111 h 166"/>
                <a:gd name="T62" fmla="*/ 167 w 238"/>
                <a:gd name="T63" fmla="*/ 114 h 166"/>
                <a:gd name="T64" fmla="*/ 167 w 238"/>
                <a:gd name="T65" fmla="*/ 112 h 166"/>
                <a:gd name="T66" fmla="*/ 177 w 238"/>
                <a:gd name="T67" fmla="*/ 116 h 166"/>
                <a:gd name="T68" fmla="*/ 184 w 238"/>
                <a:gd name="T69" fmla="*/ 116 h 166"/>
                <a:gd name="T70" fmla="*/ 201 w 238"/>
                <a:gd name="T71" fmla="*/ 116 h 166"/>
                <a:gd name="T72" fmla="*/ 224 w 238"/>
                <a:gd name="T73" fmla="*/ 128 h 166"/>
                <a:gd name="T74" fmla="*/ 229 w 238"/>
                <a:gd name="T75" fmla="*/ 131 h 166"/>
                <a:gd name="T76" fmla="*/ 234 w 238"/>
                <a:gd name="T77" fmla="*/ 140 h 166"/>
                <a:gd name="T78" fmla="*/ 234 w 238"/>
                <a:gd name="T79" fmla="*/ 142 h 166"/>
                <a:gd name="T80" fmla="*/ 238 w 238"/>
                <a:gd name="T81" fmla="*/ 152 h 166"/>
                <a:gd name="T82" fmla="*/ 225 w 238"/>
                <a:gd name="T83" fmla="*/ 151 h 166"/>
                <a:gd name="T84" fmla="*/ 216 w 238"/>
                <a:gd name="T85" fmla="*/ 150 h 166"/>
                <a:gd name="T86" fmla="*/ 189 w 238"/>
                <a:gd name="T87" fmla="*/ 137 h 166"/>
                <a:gd name="T88" fmla="*/ 188 w 238"/>
                <a:gd name="T89" fmla="*/ 162 h 166"/>
                <a:gd name="T90" fmla="*/ 186 w 238"/>
                <a:gd name="T91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38" h="166">
                  <a:moveTo>
                    <a:pt x="186" y="166"/>
                  </a:moveTo>
                  <a:cubicBezTo>
                    <a:pt x="181" y="165"/>
                    <a:pt x="181" y="165"/>
                    <a:pt x="181" y="165"/>
                  </a:cubicBezTo>
                  <a:cubicBezTo>
                    <a:pt x="183" y="158"/>
                    <a:pt x="183" y="158"/>
                    <a:pt x="183" y="158"/>
                  </a:cubicBezTo>
                  <a:cubicBezTo>
                    <a:pt x="180" y="164"/>
                    <a:pt x="180" y="164"/>
                    <a:pt x="180" y="164"/>
                  </a:cubicBezTo>
                  <a:cubicBezTo>
                    <a:pt x="176" y="164"/>
                    <a:pt x="176" y="164"/>
                    <a:pt x="176" y="164"/>
                  </a:cubicBezTo>
                  <a:cubicBezTo>
                    <a:pt x="174" y="159"/>
                    <a:pt x="174" y="159"/>
                    <a:pt x="174" y="159"/>
                  </a:cubicBezTo>
                  <a:cubicBezTo>
                    <a:pt x="168" y="139"/>
                    <a:pt x="150" y="132"/>
                    <a:pt x="132" y="124"/>
                  </a:cubicBezTo>
                  <a:cubicBezTo>
                    <a:pt x="126" y="122"/>
                    <a:pt x="121" y="119"/>
                    <a:pt x="115" y="117"/>
                  </a:cubicBezTo>
                  <a:cubicBezTo>
                    <a:pt x="107" y="112"/>
                    <a:pt x="98" y="118"/>
                    <a:pt x="88" y="124"/>
                  </a:cubicBezTo>
                  <a:cubicBezTo>
                    <a:pt x="84" y="127"/>
                    <a:pt x="80" y="127"/>
                    <a:pt x="77" y="128"/>
                  </a:cubicBezTo>
                  <a:cubicBezTo>
                    <a:pt x="76" y="128"/>
                    <a:pt x="75" y="128"/>
                    <a:pt x="74" y="128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67" y="118"/>
                    <a:pt x="67" y="118"/>
                    <a:pt x="67" y="118"/>
                  </a:cubicBezTo>
                  <a:cubicBezTo>
                    <a:pt x="67" y="117"/>
                    <a:pt x="67" y="116"/>
                    <a:pt x="68" y="115"/>
                  </a:cubicBezTo>
                  <a:cubicBezTo>
                    <a:pt x="69" y="112"/>
                    <a:pt x="71" y="108"/>
                    <a:pt x="74" y="106"/>
                  </a:cubicBezTo>
                  <a:cubicBezTo>
                    <a:pt x="81" y="102"/>
                    <a:pt x="87" y="98"/>
                    <a:pt x="95" y="94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94" y="89"/>
                    <a:pt x="91" y="85"/>
                    <a:pt x="88" y="81"/>
                  </a:cubicBezTo>
                  <a:cubicBezTo>
                    <a:pt x="77" y="66"/>
                    <a:pt x="66" y="52"/>
                    <a:pt x="54" y="39"/>
                  </a:cubicBezTo>
                  <a:cubicBezTo>
                    <a:pt x="49" y="34"/>
                    <a:pt x="41" y="31"/>
                    <a:pt x="33" y="28"/>
                  </a:cubicBezTo>
                  <a:cubicBezTo>
                    <a:pt x="29" y="26"/>
                    <a:pt x="24" y="25"/>
                    <a:pt x="20" y="23"/>
                  </a:cubicBezTo>
                  <a:cubicBezTo>
                    <a:pt x="18" y="22"/>
                    <a:pt x="17" y="21"/>
                    <a:pt x="15" y="2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2" y="6"/>
                    <a:pt x="13" y="5"/>
                    <a:pt x="14" y="5"/>
                  </a:cubicBezTo>
                  <a:cubicBezTo>
                    <a:pt x="16" y="3"/>
                    <a:pt x="20" y="0"/>
                    <a:pt x="23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9" y="2"/>
                    <a:pt x="33" y="3"/>
                    <a:pt x="36" y="4"/>
                  </a:cubicBezTo>
                  <a:cubicBezTo>
                    <a:pt x="47" y="8"/>
                    <a:pt x="59" y="11"/>
                    <a:pt x="68" y="19"/>
                  </a:cubicBezTo>
                  <a:cubicBezTo>
                    <a:pt x="87" y="37"/>
                    <a:pt x="101" y="55"/>
                    <a:pt x="110" y="73"/>
                  </a:cubicBezTo>
                  <a:cubicBezTo>
                    <a:pt x="121" y="95"/>
                    <a:pt x="141" y="103"/>
                    <a:pt x="161" y="111"/>
                  </a:cubicBezTo>
                  <a:cubicBezTo>
                    <a:pt x="163" y="112"/>
                    <a:pt x="165" y="113"/>
                    <a:pt x="167" y="114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79" y="116"/>
                    <a:pt x="181" y="116"/>
                    <a:pt x="184" y="116"/>
                  </a:cubicBezTo>
                  <a:cubicBezTo>
                    <a:pt x="190" y="115"/>
                    <a:pt x="196" y="115"/>
                    <a:pt x="201" y="116"/>
                  </a:cubicBezTo>
                  <a:cubicBezTo>
                    <a:pt x="209" y="118"/>
                    <a:pt x="217" y="123"/>
                    <a:pt x="224" y="128"/>
                  </a:cubicBezTo>
                  <a:cubicBezTo>
                    <a:pt x="229" y="131"/>
                    <a:pt x="229" y="131"/>
                    <a:pt x="229" y="131"/>
                  </a:cubicBezTo>
                  <a:cubicBezTo>
                    <a:pt x="232" y="133"/>
                    <a:pt x="233" y="137"/>
                    <a:pt x="234" y="140"/>
                  </a:cubicBezTo>
                  <a:cubicBezTo>
                    <a:pt x="234" y="141"/>
                    <a:pt x="234" y="142"/>
                    <a:pt x="234" y="142"/>
                  </a:cubicBezTo>
                  <a:cubicBezTo>
                    <a:pt x="238" y="152"/>
                    <a:pt x="238" y="152"/>
                    <a:pt x="238" y="152"/>
                  </a:cubicBezTo>
                  <a:cubicBezTo>
                    <a:pt x="225" y="151"/>
                    <a:pt x="225" y="151"/>
                    <a:pt x="225" y="151"/>
                  </a:cubicBezTo>
                  <a:cubicBezTo>
                    <a:pt x="222" y="151"/>
                    <a:pt x="219" y="151"/>
                    <a:pt x="216" y="150"/>
                  </a:cubicBezTo>
                  <a:cubicBezTo>
                    <a:pt x="207" y="146"/>
                    <a:pt x="198" y="142"/>
                    <a:pt x="189" y="137"/>
                  </a:cubicBezTo>
                  <a:cubicBezTo>
                    <a:pt x="192" y="144"/>
                    <a:pt x="195" y="152"/>
                    <a:pt x="188" y="162"/>
                  </a:cubicBezTo>
                  <a:lnTo>
                    <a:pt x="186" y="1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20"/>
            <p:cNvSpPr>
              <a:spLocks/>
            </p:cNvSpPr>
            <p:nvPr/>
          </p:nvSpPr>
          <p:spPr bwMode="auto">
            <a:xfrm>
              <a:off x="3512" y="2459"/>
              <a:ext cx="304" cy="236"/>
            </a:xfrm>
            <a:custGeom>
              <a:avLst/>
              <a:gdLst>
                <a:gd name="T0" fmla="*/ 249 w 249"/>
                <a:gd name="T1" fmla="*/ 193 h 193"/>
                <a:gd name="T2" fmla="*/ 235 w 249"/>
                <a:gd name="T3" fmla="*/ 179 h 193"/>
                <a:gd name="T4" fmla="*/ 233 w 249"/>
                <a:gd name="T5" fmla="*/ 177 h 193"/>
                <a:gd name="T6" fmla="*/ 226 w 249"/>
                <a:gd name="T7" fmla="*/ 170 h 193"/>
                <a:gd name="T8" fmla="*/ 218 w 249"/>
                <a:gd name="T9" fmla="*/ 157 h 193"/>
                <a:gd name="T10" fmla="*/ 203 w 249"/>
                <a:gd name="T11" fmla="*/ 134 h 193"/>
                <a:gd name="T12" fmla="*/ 162 w 249"/>
                <a:gd name="T13" fmla="*/ 123 h 193"/>
                <a:gd name="T14" fmla="*/ 140 w 249"/>
                <a:gd name="T15" fmla="*/ 111 h 193"/>
                <a:gd name="T16" fmla="*/ 96 w 249"/>
                <a:gd name="T17" fmla="*/ 74 h 193"/>
                <a:gd name="T18" fmla="*/ 89 w 249"/>
                <a:gd name="T19" fmla="*/ 74 h 193"/>
                <a:gd name="T20" fmla="*/ 84 w 249"/>
                <a:gd name="T21" fmla="*/ 74 h 193"/>
                <a:gd name="T22" fmla="*/ 80 w 249"/>
                <a:gd name="T23" fmla="*/ 74 h 193"/>
                <a:gd name="T24" fmla="*/ 62 w 249"/>
                <a:gd name="T25" fmla="*/ 57 h 193"/>
                <a:gd name="T26" fmla="*/ 56 w 249"/>
                <a:gd name="T27" fmla="*/ 40 h 193"/>
                <a:gd name="T28" fmla="*/ 22 w 249"/>
                <a:gd name="T29" fmla="*/ 27 h 193"/>
                <a:gd name="T30" fmla="*/ 11 w 249"/>
                <a:gd name="T31" fmla="*/ 28 h 193"/>
                <a:gd name="T32" fmla="*/ 8 w 249"/>
                <a:gd name="T33" fmla="*/ 28 h 193"/>
                <a:gd name="T34" fmla="*/ 1 w 249"/>
                <a:gd name="T35" fmla="*/ 29 h 193"/>
                <a:gd name="T36" fmla="*/ 0 w 249"/>
                <a:gd name="T37" fmla="*/ 14 h 193"/>
                <a:gd name="T38" fmla="*/ 3 w 249"/>
                <a:gd name="T39" fmla="*/ 12 h 193"/>
                <a:gd name="T40" fmla="*/ 34 w 249"/>
                <a:gd name="T41" fmla="*/ 0 h 193"/>
                <a:gd name="T42" fmla="*/ 84 w 249"/>
                <a:gd name="T43" fmla="*/ 47 h 193"/>
                <a:gd name="T44" fmla="*/ 94 w 249"/>
                <a:gd name="T45" fmla="*/ 49 h 193"/>
                <a:gd name="T46" fmla="*/ 127 w 249"/>
                <a:gd name="T47" fmla="*/ 57 h 193"/>
                <a:gd name="T48" fmla="*/ 127 w 249"/>
                <a:gd name="T49" fmla="*/ 57 h 193"/>
                <a:gd name="T50" fmla="*/ 135 w 249"/>
                <a:gd name="T51" fmla="*/ 53 h 193"/>
                <a:gd name="T52" fmla="*/ 201 w 249"/>
                <a:gd name="T53" fmla="*/ 49 h 193"/>
                <a:gd name="T54" fmla="*/ 210 w 249"/>
                <a:gd name="T55" fmla="*/ 54 h 193"/>
                <a:gd name="T56" fmla="*/ 218 w 249"/>
                <a:gd name="T57" fmla="*/ 59 h 193"/>
                <a:gd name="T58" fmla="*/ 214 w 249"/>
                <a:gd name="T59" fmla="*/ 74 h 193"/>
                <a:gd name="T60" fmla="*/ 208 w 249"/>
                <a:gd name="T61" fmla="*/ 73 h 193"/>
                <a:gd name="T62" fmla="*/ 204 w 249"/>
                <a:gd name="T63" fmla="*/ 72 h 193"/>
                <a:gd name="T64" fmla="*/ 194 w 249"/>
                <a:gd name="T65" fmla="*/ 71 h 193"/>
                <a:gd name="T66" fmla="*/ 149 w 249"/>
                <a:gd name="T67" fmla="*/ 73 h 193"/>
                <a:gd name="T68" fmla="*/ 163 w 249"/>
                <a:gd name="T69" fmla="*/ 98 h 193"/>
                <a:gd name="T70" fmla="*/ 247 w 249"/>
                <a:gd name="T71" fmla="*/ 174 h 193"/>
                <a:gd name="T72" fmla="*/ 249 w 249"/>
                <a:gd name="T73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9" h="193">
                  <a:moveTo>
                    <a:pt x="249" y="193"/>
                  </a:moveTo>
                  <a:cubicBezTo>
                    <a:pt x="235" y="179"/>
                    <a:pt x="235" y="179"/>
                    <a:pt x="235" y="179"/>
                  </a:cubicBezTo>
                  <a:cubicBezTo>
                    <a:pt x="234" y="179"/>
                    <a:pt x="234" y="178"/>
                    <a:pt x="233" y="177"/>
                  </a:cubicBezTo>
                  <a:cubicBezTo>
                    <a:pt x="231" y="175"/>
                    <a:pt x="228" y="173"/>
                    <a:pt x="226" y="170"/>
                  </a:cubicBezTo>
                  <a:cubicBezTo>
                    <a:pt x="223" y="166"/>
                    <a:pt x="221" y="161"/>
                    <a:pt x="218" y="157"/>
                  </a:cubicBezTo>
                  <a:cubicBezTo>
                    <a:pt x="213" y="149"/>
                    <a:pt x="209" y="141"/>
                    <a:pt x="203" y="134"/>
                  </a:cubicBezTo>
                  <a:cubicBezTo>
                    <a:pt x="191" y="121"/>
                    <a:pt x="177" y="117"/>
                    <a:pt x="162" y="123"/>
                  </a:cubicBezTo>
                  <a:cubicBezTo>
                    <a:pt x="149" y="128"/>
                    <a:pt x="142" y="124"/>
                    <a:pt x="140" y="111"/>
                  </a:cubicBezTo>
                  <a:cubicBezTo>
                    <a:pt x="136" y="89"/>
                    <a:pt x="119" y="74"/>
                    <a:pt x="96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7" y="74"/>
                    <a:pt x="86" y="74"/>
                    <a:pt x="84" y="74"/>
                  </a:cubicBezTo>
                  <a:cubicBezTo>
                    <a:pt x="83" y="74"/>
                    <a:pt x="81" y="74"/>
                    <a:pt x="80" y="74"/>
                  </a:cubicBezTo>
                  <a:cubicBezTo>
                    <a:pt x="73" y="74"/>
                    <a:pt x="64" y="71"/>
                    <a:pt x="62" y="57"/>
                  </a:cubicBezTo>
                  <a:cubicBezTo>
                    <a:pt x="62" y="51"/>
                    <a:pt x="59" y="45"/>
                    <a:pt x="56" y="40"/>
                  </a:cubicBezTo>
                  <a:cubicBezTo>
                    <a:pt x="48" y="25"/>
                    <a:pt x="38" y="22"/>
                    <a:pt x="22" y="27"/>
                  </a:cubicBezTo>
                  <a:cubicBezTo>
                    <a:pt x="18" y="28"/>
                    <a:pt x="15" y="28"/>
                    <a:pt x="11" y="28"/>
                  </a:cubicBezTo>
                  <a:cubicBezTo>
                    <a:pt x="10" y="28"/>
                    <a:pt x="9" y="28"/>
                    <a:pt x="8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3" y="4"/>
                    <a:pt x="24" y="0"/>
                    <a:pt x="34" y="0"/>
                  </a:cubicBezTo>
                  <a:cubicBezTo>
                    <a:pt x="56" y="0"/>
                    <a:pt x="75" y="17"/>
                    <a:pt x="84" y="47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5" y="52"/>
                    <a:pt x="116" y="55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9" y="57"/>
                    <a:pt x="133" y="54"/>
                    <a:pt x="135" y="53"/>
                  </a:cubicBezTo>
                  <a:cubicBezTo>
                    <a:pt x="157" y="41"/>
                    <a:pt x="179" y="39"/>
                    <a:pt x="201" y="49"/>
                  </a:cubicBezTo>
                  <a:cubicBezTo>
                    <a:pt x="204" y="50"/>
                    <a:pt x="207" y="52"/>
                    <a:pt x="210" y="54"/>
                  </a:cubicBezTo>
                  <a:cubicBezTo>
                    <a:pt x="218" y="59"/>
                    <a:pt x="218" y="59"/>
                    <a:pt x="218" y="59"/>
                  </a:cubicBezTo>
                  <a:cubicBezTo>
                    <a:pt x="214" y="74"/>
                    <a:pt x="214" y="74"/>
                    <a:pt x="214" y="74"/>
                  </a:cubicBezTo>
                  <a:cubicBezTo>
                    <a:pt x="208" y="73"/>
                    <a:pt x="208" y="73"/>
                    <a:pt x="208" y="73"/>
                  </a:cubicBezTo>
                  <a:cubicBezTo>
                    <a:pt x="206" y="73"/>
                    <a:pt x="205" y="73"/>
                    <a:pt x="204" y="72"/>
                  </a:cubicBezTo>
                  <a:cubicBezTo>
                    <a:pt x="201" y="72"/>
                    <a:pt x="197" y="72"/>
                    <a:pt x="194" y="71"/>
                  </a:cubicBezTo>
                  <a:cubicBezTo>
                    <a:pt x="177" y="65"/>
                    <a:pt x="162" y="66"/>
                    <a:pt x="149" y="73"/>
                  </a:cubicBezTo>
                  <a:cubicBezTo>
                    <a:pt x="163" y="98"/>
                    <a:pt x="163" y="98"/>
                    <a:pt x="163" y="98"/>
                  </a:cubicBezTo>
                  <a:cubicBezTo>
                    <a:pt x="205" y="93"/>
                    <a:pt x="243" y="127"/>
                    <a:pt x="247" y="174"/>
                  </a:cubicBezTo>
                  <a:lnTo>
                    <a:pt x="249" y="1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21"/>
            <p:cNvSpPr>
              <a:spLocks/>
            </p:cNvSpPr>
            <p:nvPr/>
          </p:nvSpPr>
          <p:spPr bwMode="auto">
            <a:xfrm>
              <a:off x="3856" y="2315"/>
              <a:ext cx="213" cy="334"/>
            </a:xfrm>
            <a:custGeom>
              <a:avLst/>
              <a:gdLst>
                <a:gd name="T0" fmla="*/ 97 w 174"/>
                <a:gd name="T1" fmla="*/ 273 h 273"/>
                <a:gd name="T2" fmla="*/ 90 w 174"/>
                <a:gd name="T3" fmla="*/ 271 h 273"/>
                <a:gd name="T4" fmla="*/ 69 w 174"/>
                <a:gd name="T5" fmla="*/ 251 h 273"/>
                <a:gd name="T6" fmla="*/ 59 w 174"/>
                <a:gd name="T7" fmla="*/ 241 h 273"/>
                <a:gd name="T8" fmla="*/ 53 w 174"/>
                <a:gd name="T9" fmla="*/ 236 h 273"/>
                <a:gd name="T10" fmla="*/ 6 w 174"/>
                <a:gd name="T11" fmla="*/ 198 h 273"/>
                <a:gd name="T12" fmla="*/ 27 w 174"/>
                <a:gd name="T13" fmla="*/ 137 h 273"/>
                <a:gd name="T14" fmla="*/ 61 w 174"/>
                <a:gd name="T15" fmla="*/ 111 h 273"/>
                <a:gd name="T16" fmla="*/ 76 w 174"/>
                <a:gd name="T17" fmla="*/ 100 h 273"/>
                <a:gd name="T18" fmla="*/ 159 w 174"/>
                <a:gd name="T19" fmla="*/ 7 h 273"/>
                <a:gd name="T20" fmla="*/ 174 w 174"/>
                <a:gd name="T21" fmla="*/ 0 h 273"/>
                <a:gd name="T22" fmla="*/ 168 w 174"/>
                <a:gd name="T23" fmla="*/ 15 h 273"/>
                <a:gd name="T24" fmla="*/ 167 w 174"/>
                <a:gd name="T25" fmla="*/ 20 h 273"/>
                <a:gd name="T26" fmla="*/ 161 w 174"/>
                <a:gd name="T27" fmla="*/ 31 h 273"/>
                <a:gd name="T28" fmla="*/ 144 w 174"/>
                <a:gd name="T29" fmla="*/ 40 h 273"/>
                <a:gd name="T30" fmla="*/ 101 w 174"/>
                <a:gd name="T31" fmla="*/ 101 h 273"/>
                <a:gd name="T32" fmla="*/ 99 w 174"/>
                <a:gd name="T33" fmla="*/ 113 h 273"/>
                <a:gd name="T34" fmla="*/ 97 w 174"/>
                <a:gd name="T35" fmla="*/ 123 h 273"/>
                <a:gd name="T36" fmla="*/ 93 w 174"/>
                <a:gd name="T37" fmla="*/ 124 h 273"/>
                <a:gd name="T38" fmla="*/ 37 w 174"/>
                <a:gd name="T39" fmla="*/ 162 h 273"/>
                <a:gd name="T40" fmla="*/ 29 w 174"/>
                <a:gd name="T41" fmla="*/ 194 h 273"/>
                <a:gd name="T42" fmla="*/ 54 w 174"/>
                <a:gd name="T43" fmla="*/ 212 h 273"/>
                <a:gd name="T44" fmla="*/ 83 w 174"/>
                <a:gd name="T45" fmla="*/ 236 h 273"/>
                <a:gd name="T46" fmla="*/ 93 w 174"/>
                <a:gd name="T47" fmla="*/ 245 h 273"/>
                <a:gd name="T48" fmla="*/ 103 w 174"/>
                <a:gd name="T49" fmla="*/ 251 h 273"/>
                <a:gd name="T50" fmla="*/ 109 w 174"/>
                <a:gd name="T51" fmla="*/ 258 h 273"/>
                <a:gd name="T52" fmla="*/ 119 w 174"/>
                <a:gd name="T53" fmla="*/ 271 h 273"/>
                <a:gd name="T54" fmla="*/ 106 w 174"/>
                <a:gd name="T55" fmla="*/ 272 h 273"/>
                <a:gd name="T56" fmla="*/ 103 w 174"/>
                <a:gd name="T57" fmla="*/ 272 h 273"/>
                <a:gd name="T58" fmla="*/ 97 w 174"/>
                <a:gd name="T59" fmla="*/ 2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4" h="273">
                  <a:moveTo>
                    <a:pt x="97" y="273"/>
                  </a:moveTo>
                  <a:cubicBezTo>
                    <a:pt x="94" y="273"/>
                    <a:pt x="92" y="272"/>
                    <a:pt x="90" y="271"/>
                  </a:cubicBezTo>
                  <a:cubicBezTo>
                    <a:pt x="83" y="264"/>
                    <a:pt x="76" y="258"/>
                    <a:pt x="69" y="251"/>
                  </a:cubicBezTo>
                  <a:cubicBezTo>
                    <a:pt x="66" y="248"/>
                    <a:pt x="62" y="244"/>
                    <a:pt x="59" y="241"/>
                  </a:cubicBezTo>
                  <a:cubicBezTo>
                    <a:pt x="56" y="239"/>
                    <a:pt x="54" y="236"/>
                    <a:pt x="53" y="236"/>
                  </a:cubicBezTo>
                  <a:cubicBezTo>
                    <a:pt x="28" y="230"/>
                    <a:pt x="11" y="217"/>
                    <a:pt x="6" y="198"/>
                  </a:cubicBezTo>
                  <a:cubicBezTo>
                    <a:pt x="0" y="179"/>
                    <a:pt x="8" y="156"/>
                    <a:pt x="27" y="137"/>
                  </a:cubicBezTo>
                  <a:cubicBezTo>
                    <a:pt x="37" y="127"/>
                    <a:pt x="49" y="119"/>
                    <a:pt x="61" y="111"/>
                  </a:cubicBezTo>
                  <a:cubicBezTo>
                    <a:pt x="66" y="107"/>
                    <a:pt x="71" y="104"/>
                    <a:pt x="76" y="100"/>
                  </a:cubicBezTo>
                  <a:cubicBezTo>
                    <a:pt x="77" y="48"/>
                    <a:pt x="118" y="24"/>
                    <a:pt x="159" y="7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68" y="15"/>
                    <a:pt x="168" y="15"/>
                    <a:pt x="168" y="15"/>
                  </a:cubicBezTo>
                  <a:cubicBezTo>
                    <a:pt x="167" y="17"/>
                    <a:pt x="167" y="19"/>
                    <a:pt x="167" y="20"/>
                  </a:cubicBezTo>
                  <a:cubicBezTo>
                    <a:pt x="165" y="24"/>
                    <a:pt x="164" y="28"/>
                    <a:pt x="161" y="31"/>
                  </a:cubicBezTo>
                  <a:cubicBezTo>
                    <a:pt x="156" y="35"/>
                    <a:pt x="149" y="38"/>
                    <a:pt x="144" y="40"/>
                  </a:cubicBezTo>
                  <a:cubicBezTo>
                    <a:pt x="117" y="52"/>
                    <a:pt x="103" y="72"/>
                    <a:pt x="101" y="101"/>
                  </a:cubicBezTo>
                  <a:cubicBezTo>
                    <a:pt x="100" y="105"/>
                    <a:pt x="100" y="109"/>
                    <a:pt x="99" y="113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3" y="124"/>
                    <a:pt x="93" y="124"/>
                    <a:pt x="93" y="124"/>
                  </a:cubicBezTo>
                  <a:cubicBezTo>
                    <a:pt x="70" y="130"/>
                    <a:pt x="51" y="143"/>
                    <a:pt x="37" y="162"/>
                  </a:cubicBezTo>
                  <a:cubicBezTo>
                    <a:pt x="29" y="173"/>
                    <a:pt x="26" y="184"/>
                    <a:pt x="29" y="194"/>
                  </a:cubicBezTo>
                  <a:cubicBezTo>
                    <a:pt x="33" y="202"/>
                    <a:pt x="41" y="209"/>
                    <a:pt x="54" y="212"/>
                  </a:cubicBezTo>
                  <a:cubicBezTo>
                    <a:pt x="66" y="215"/>
                    <a:pt x="79" y="218"/>
                    <a:pt x="83" y="236"/>
                  </a:cubicBezTo>
                  <a:cubicBezTo>
                    <a:pt x="84" y="239"/>
                    <a:pt x="89" y="242"/>
                    <a:pt x="93" y="245"/>
                  </a:cubicBezTo>
                  <a:cubicBezTo>
                    <a:pt x="97" y="247"/>
                    <a:pt x="100" y="249"/>
                    <a:pt x="103" y="251"/>
                  </a:cubicBezTo>
                  <a:cubicBezTo>
                    <a:pt x="105" y="253"/>
                    <a:pt x="107" y="256"/>
                    <a:pt x="109" y="258"/>
                  </a:cubicBezTo>
                  <a:cubicBezTo>
                    <a:pt x="119" y="271"/>
                    <a:pt x="119" y="271"/>
                    <a:pt x="119" y="271"/>
                  </a:cubicBezTo>
                  <a:cubicBezTo>
                    <a:pt x="106" y="272"/>
                    <a:pt x="106" y="272"/>
                    <a:pt x="106" y="272"/>
                  </a:cubicBezTo>
                  <a:cubicBezTo>
                    <a:pt x="105" y="272"/>
                    <a:pt x="104" y="272"/>
                    <a:pt x="103" y="272"/>
                  </a:cubicBezTo>
                  <a:cubicBezTo>
                    <a:pt x="101" y="273"/>
                    <a:pt x="99" y="273"/>
                    <a:pt x="97" y="2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22"/>
            <p:cNvSpPr>
              <a:spLocks/>
            </p:cNvSpPr>
            <p:nvPr/>
          </p:nvSpPr>
          <p:spPr bwMode="auto">
            <a:xfrm>
              <a:off x="3715" y="2359"/>
              <a:ext cx="211" cy="124"/>
            </a:xfrm>
            <a:custGeom>
              <a:avLst/>
              <a:gdLst>
                <a:gd name="T0" fmla="*/ 173 w 173"/>
                <a:gd name="T1" fmla="*/ 101 h 101"/>
                <a:gd name="T2" fmla="*/ 160 w 173"/>
                <a:gd name="T3" fmla="*/ 88 h 101"/>
                <a:gd name="T4" fmla="*/ 79 w 173"/>
                <a:gd name="T5" fmla="*/ 55 h 101"/>
                <a:gd name="T6" fmla="*/ 54 w 173"/>
                <a:gd name="T7" fmla="*/ 57 h 101"/>
                <a:gd name="T8" fmla="*/ 35 w 173"/>
                <a:gd name="T9" fmla="*/ 49 h 101"/>
                <a:gd name="T10" fmla="*/ 12 w 173"/>
                <a:gd name="T11" fmla="*/ 23 h 101"/>
                <a:gd name="T12" fmla="*/ 10 w 173"/>
                <a:gd name="T13" fmla="*/ 21 h 101"/>
                <a:gd name="T14" fmla="*/ 6 w 173"/>
                <a:gd name="T15" fmla="*/ 14 h 101"/>
                <a:gd name="T16" fmla="*/ 0 w 173"/>
                <a:gd name="T17" fmla="*/ 2 h 101"/>
                <a:gd name="T18" fmla="*/ 10 w 173"/>
                <a:gd name="T19" fmla="*/ 2 h 101"/>
                <a:gd name="T20" fmla="*/ 13 w 173"/>
                <a:gd name="T21" fmla="*/ 1 h 101"/>
                <a:gd name="T22" fmla="*/ 25 w 173"/>
                <a:gd name="T23" fmla="*/ 3 h 101"/>
                <a:gd name="T24" fmla="*/ 29 w 173"/>
                <a:gd name="T25" fmla="*/ 6 h 101"/>
                <a:gd name="T26" fmla="*/ 49 w 173"/>
                <a:gd name="T27" fmla="*/ 27 h 101"/>
                <a:gd name="T28" fmla="*/ 62 w 173"/>
                <a:gd name="T29" fmla="*/ 32 h 101"/>
                <a:gd name="T30" fmla="*/ 152 w 173"/>
                <a:gd name="T31" fmla="*/ 49 h 101"/>
                <a:gd name="T32" fmla="*/ 169 w 173"/>
                <a:gd name="T33" fmla="*/ 65 h 101"/>
                <a:gd name="T34" fmla="*/ 172 w 173"/>
                <a:gd name="T35" fmla="*/ 77 h 101"/>
                <a:gd name="T36" fmla="*/ 172 w 173"/>
                <a:gd name="T37" fmla="*/ 83 h 101"/>
                <a:gd name="T38" fmla="*/ 173 w 173"/>
                <a:gd name="T3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3" h="101">
                  <a:moveTo>
                    <a:pt x="173" y="101"/>
                  </a:moveTo>
                  <a:cubicBezTo>
                    <a:pt x="160" y="88"/>
                    <a:pt x="160" y="88"/>
                    <a:pt x="160" y="88"/>
                  </a:cubicBezTo>
                  <a:cubicBezTo>
                    <a:pt x="138" y="66"/>
                    <a:pt x="113" y="55"/>
                    <a:pt x="79" y="55"/>
                  </a:cubicBezTo>
                  <a:cubicBezTo>
                    <a:pt x="72" y="55"/>
                    <a:pt x="64" y="56"/>
                    <a:pt x="54" y="57"/>
                  </a:cubicBezTo>
                  <a:cubicBezTo>
                    <a:pt x="46" y="57"/>
                    <a:pt x="39" y="53"/>
                    <a:pt x="35" y="49"/>
                  </a:cubicBezTo>
                  <a:cubicBezTo>
                    <a:pt x="27" y="41"/>
                    <a:pt x="19" y="32"/>
                    <a:pt x="12" y="23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8" y="18"/>
                    <a:pt x="6" y="16"/>
                    <a:pt x="6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1"/>
                    <a:pt x="12" y="1"/>
                    <a:pt x="13" y="1"/>
                  </a:cubicBezTo>
                  <a:cubicBezTo>
                    <a:pt x="18" y="0"/>
                    <a:pt x="22" y="1"/>
                    <a:pt x="25" y="3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6" y="12"/>
                    <a:pt x="44" y="19"/>
                    <a:pt x="49" y="27"/>
                  </a:cubicBezTo>
                  <a:cubicBezTo>
                    <a:pt x="54" y="34"/>
                    <a:pt x="57" y="33"/>
                    <a:pt x="62" y="32"/>
                  </a:cubicBezTo>
                  <a:cubicBezTo>
                    <a:pt x="94" y="29"/>
                    <a:pt x="123" y="35"/>
                    <a:pt x="152" y="49"/>
                  </a:cubicBezTo>
                  <a:cubicBezTo>
                    <a:pt x="159" y="53"/>
                    <a:pt x="165" y="60"/>
                    <a:pt x="169" y="65"/>
                  </a:cubicBezTo>
                  <a:cubicBezTo>
                    <a:pt x="172" y="69"/>
                    <a:pt x="172" y="73"/>
                    <a:pt x="172" y="77"/>
                  </a:cubicBezTo>
                  <a:cubicBezTo>
                    <a:pt x="172" y="79"/>
                    <a:pt x="172" y="81"/>
                    <a:pt x="172" y="83"/>
                  </a:cubicBezTo>
                  <a:lnTo>
                    <a:pt x="173" y="1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23"/>
            <p:cNvSpPr>
              <a:spLocks/>
            </p:cNvSpPr>
            <p:nvPr/>
          </p:nvSpPr>
          <p:spPr bwMode="auto">
            <a:xfrm>
              <a:off x="4099" y="2435"/>
              <a:ext cx="96" cy="51"/>
            </a:xfrm>
            <a:custGeom>
              <a:avLst/>
              <a:gdLst>
                <a:gd name="T0" fmla="*/ 74 w 79"/>
                <a:gd name="T1" fmla="*/ 42 h 42"/>
                <a:gd name="T2" fmla="*/ 67 w 79"/>
                <a:gd name="T3" fmla="*/ 38 h 42"/>
                <a:gd name="T4" fmla="*/ 58 w 79"/>
                <a:gd name="T5" fmla="*/ 34 h 42"/>
                <a:gd name="T6" fmla="*/ 40 w 79"/>
                <a:gd name="T7" fmla="*/ 27 h 42"/>
                <a:gd name="T8" fmla="*/ 19 w 79"/>
                <a:gd name="T9" fmla="*/ 27 h 42"/>
                <a:gd name="T10" fmla="*/ 9 w 79"/>
                <a:gd name="T11" fmla="*/ 27 h 42"/>
                <a:gd name="T12" fmla="*/ 0 w 79"/>
                <a:gd name="T13" fmla="*/ 27 h 42"/>
                <a:gd name="T14" fmla="*/ 2 w 79"/>
                <a:gd name="T15" fmla="*/ 18 h 42"/>
                <a:gd name="T16" fmla="*/ 29 w 79"/>
                <a:gd name="T17" fmla="*/ 0 h 42"/>
                <a:gd name="T18" fmla="*/ 76 w 79"/>
                <a:gd name="T19" fmla="*/ 22 h 42"/>
                <a:gd name="T20" fmla="*/ 79 w 79"/>
                <a:gd name="T21" fmla="*/ 25 h 42"/>
                <a:gd name="T22" fmla="*/ 74 w 79"/>
                <a:gd name="T2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42">
                  <a:moveTo>
                    <a:pt x="74" y="42"/>
                  </a:moveTo>
                  <a:cubicBezTo>
                    <a:pt x="67" y="38"/>
                    <a:pt x="67" y="38"/>
                    <a:pt x="67" y="38"/>
                  </a:cubicBezTo>
                  <a:cubicBezTo>
                    <a:pt x="64" y="37"/>
                    <a:pt x="61" y="36"/>
                    <a:pt x="58" y="34"/>
                  </a:cubicBezTo>
                  <a:cubicBezTo>
                    <a:pt x="52" y="31"/>
                    <a:pt x="46" y="28"/>
                    <a:pt x="40" y="27"/>
                  </a:cubicBezTo>
                  <a:cubicBezTo>
                    <a:pt x="35" y="26"/>
                    <a:pt x="27" y="26"/>
                    <a:pt x="19" y="27"/>
                  </a:cubicBezTo>
                  <a:cubicBezTo>
                    <a:pt x="16" y="27"/>
                    <a:pt x="12" y="27"/>
                    <a:pt x="9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5" y="7"/>
                    <a:pt x="15" y="0"/>
                    <a:pt x="29" y="0"/>
                  </a:cubicBezTo>
                  <a:cubicBezTo>
                    <a:pt x="45" y="0"/>
                    <a:pt x="63" y="9"/>
                    <a:pt x="76" y="22"/>
                  </a:cubicBezTo>
                  <a:cubicBezTo>
                    <a:pt x="79" y="25"/>
                    <a:pt x="79" y="25"/>
                    <a:pt x="79" y="25"/>
                  </a:cubicBezTo>
                  <a:lnTo>
                    <a:pt x="74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14565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13491276">
            <a:off x="-6334579" y="-1369432"/>
            <a:ext cx="9596865" cy="9596865"/>
          </a:xfrm>
          <a:prstGeom prst="rtTriangl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577521" y="2210740"/>
            <a:ext cx="43172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CHAPTER</a:t>
            </a:r>
            <a:endParaRPr lang="zh-CN" altLang="en-US" sz="48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095263" y="2164573"/>
            <a:ext cx="25020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06</a:t>
            </a:r>
            <a:endParaRPr lang="zh-CN" altLang="en-US" sz="54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8841433" y="2396815"/>
            <a:ext cx="532261" cy="458846"/>
          </a:xfrm>
          <a:prstGeom prst="triangle">
            <a:avLst/>
          </a:prstGeo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577521" y="2799604"/>
            <a:ext cx="53075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创新思维</a:t>
            </a:r>
            <a:endParaRPr lang="zh-CN" altLang="en-US" sz="88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860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 smtClean="0"/>
              <a:t>创新思维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 smtClean="0"/>
              <a:t>06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quarter" idx="16"/>
          </p:nvPr>
        </p:nvSpPr>
        <p:spPr>
          <a:xfrm>
            <a:off x="584200" y="6208785"/>
            <a:ext cx="12192000" cy="460375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dirty="0" smtClean="0"/>
              <a:t>创造性思维不是离我们很远的东西，每件事都可以找到创新改良的方法。</a:t>
            </a:r>
            <a:endParaRPr lang="zh-CN" altLang="en-US" dirty="0"/>
          </a:p>
        </p:txBody>
      </p:sp>
      <p:grpSp>
        <p:nvGrpSpPr>
          <p:cNvPr id="28" name="Group 26"/>
          <p:cNvGrpSpPr>
            <a:grpSpLocks noChangeAspect="1"/>
          </p:cNvGrpSpPr>
          <p:nvPr/>
        </p:nvGrpSpPr>
        <p:grpSpPr bwMode="auto">
          <a:xfrm>
            <a:off x="1347788" y="2191544"/>
            <a:ext cx="2201863" cy="2185988"/>
            <a:chOff x="1216" y="1495"/>
            <a:chExt cx="1387" cy="1377"/>
          </a:xfrm>
        </p:grpSpPr>
        <p:sp>
          <p:nvSpPr>
            <p:cNvPr id="29" name="AutoShape 25"/>
            <p:cNvSpPr>
              <a:spLocks noChangeAspect="1" noChangeArrowheads="1" noTextEdit="1"/>
            </p:cNvSpPr>
            <p:nvPr/>
          </p:nvSpPr>
          <p:spPr bwMode="auto">
            <a:xfrm>
              <a:off x="1216" y="1496"/>
              <a:ext cx="1381" cy="1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7"/>
            <p:cNvSpPr>
              <a:spLocks noEditPoints="1"/>
            </p:cNvSpPr>
            <p:nvPr/>
          </p:nvSpPr>
          <p:spPr bwMode="auto">
            <a:xfrm>
              <a:off x="1217" y="1968"/>
              <a:ext cx="1386" cy="904"/>
            </a:xfrm>
            <a:custGeom>
              <a:avLst/>
              <a:gdLst>
                <a:gd name="T0" fmla="*/ 2142 w 2458"/>
                <a:gd name="T1" fmla="*/ 700 h 1602"/>
                <a:gd name="T2" fmla="*/ 2002 w 2458"/>
                <a:gd name="T3" fmla="*/ 706 h 1602"/>
                <a:gd name="T4" fmla="*/ 1299 w 2458"/>
                <a:gd name="T5" fmla="*/ 639 h 1602"/>
                <a:gd name="T6" fmla="*/ 1100 w 2458"/>
                <a:gd name="T7" fmla="*/ 646 h 1602"/>
                <a:gd name="T8" fmla="*/ 1177 w 2458"/>
                <a:gd name="T9" fmla="*/ 165 h 1602"/>
                <a:gd name="T10" fmla="*/ 847 w 2458"/>
                <a:gd name="T11" fmla="*/ 555 h 1602"/>
                <a:gd name="T12" fmla="*/ 536 w 2458"/>
                <a:gd name="T13" fmla="*/ 142 h 1602"/>
                <a:gd name="T14" fmla="*/ 436 w 2458"/>
                <a:gd name="T15" fmla="*/ 538 h 1602"/>
                <a:gd name="T16" fmla="*/ 1060 w 2458"/>
                <a:gd name="T17" fmla="*/ 1025 h 1602"/>
                <a:gd name="T18" fmla="*/ 679 w 2458"/>
                <a:gd name="T19" fmla="*/ 941 h 1602"/>
                <a:gd name="T20" fmla="*/ 530 w 2458"/>
                <a:gd name="T21" fmla="*/ 782 h 1602"/>
                <a:gd name="T22" fmla="*/ 362 w 2458"/>
                <a:gd name="T23" fmla="*/ 697 h 1602"/>
                <a:gd name="T24" fmla="*/ 303 w 2458"/>
                <a:gd name="T25" fmla="*/ 1025 h 1602"/>
                <a:gd name="T26" fmla="*/ 202 w 2458"/>
                <a:gd name="T27" fmla="*/ 983 h 1602"/>
                <a:gd name="T28" fmla="*/ 101 w 2458"/>
                <a:gd name="T29" fmla="*/ 87 h 1602"/>
                <a:gd name="T30" fmla="*/ 0 w 2458"/>
                <a:gd name="T31" fmla="*/ 982 h 1602"/>
                <a:gd name="T32" fmla="*/ 0 w 2458"/>
                <a:gd name="T33" fmla="*/ 1589 h 1602"/>
                <a:gd name="T34" fmla="*/ 202 w 2458"/>
                <a:gd name="T35" fmla="*/ 1353 h 1602"/>
                <a:gd name="T36" fmla="*/ 1036 w 2458"/>
                <a:gd name="T37" fmla="*/ 1227 h 1602"/>
                <a:gd name="T38" fmla="*/ 1094 w 2458"/>
                <a:gd name="T39" fmla="*/ 1519 h 1602"/>
                <a:gd name="T40" fmla="*/ 1162 w 2458"/>
                <a:gd name="T41" fmla="*/ 1567 h 1602"/>
                <a:gd name="T42" fmla="*/ 1487 w 2458"/>
                <a:gd name="T43" fmla="*/ 1536 h 1602"/>
                <a:gd name="T44" fmla="*/ 1801 w 2458"/>
                <a:gd name="T45" fmla="*/ 1602 h 1602"/>
                <a:gd name="T46" fmla="*/ 2229 w 2458"/>
                <a:gd name="T47" fmla="*/ 1485 h 1602"/>
                <a:gd name="T48" fmla="*/ 2431 w 2458"/>
                <a:gd name="T49" fmla="*/ 1600 h 1602"/>
                <a:gd name="T50" fmla="*/ 2415 w 2458"/>
                <a:gd name="T51" fmla="*/ 922 h 1602"/>
                <a:gd name="T52" fmla="*/ 367 w 2458"/>
                <a:gd name="T53" fmla="*/ 764 h 1602"/>
                <a:gd name="T54" fmla="*/ 523 w 2458"/>
                <a:gd name="T55" fmla="*/ 860 h 1602"/>
                <a:gd name="T56" fmla="*/ 577 w 2458"/>
                <a:gd name="T57" fmla="*/ 985 h 1602"/>
                <a:gd name="T58" fmla="*/ 308 w 2458"/>
                <a:gd name="T59" fmla="*/ 875 h 1602"/>
                <a:gd name="T60" fmla="*/ 1955 w 2458"/>
                <a:gd name="T61" fmla="*/ 1473 h 1602"/>
                <a:gd name="T62" fmla="*/ 1529 w 2458"/>
                <a:gd name="T63" fmla="*/ 1444 h 1602"/>
                <a:gd name="T64" fmla="*/ 1190 w 2458"/>
                <a:gd name="T65" fmla="*/ 1452 h 1602"/>
                <a:gd name="T66" fmla="*/ 1165 w 2458"/>
                <a:gd name="T67" fmla="*/ 1100 h 1602"/>
                <a:gd name="T68" fmla="*/ 1299 w 2458"/>
                <a:gd name="T69" fmla="*/ 740 h 1602"/>
                <a:gd name="T70" fmla="*/ 2002 w 2458"/>
                <a:gd name="T71" fmla="*/ 807 h 1602"/>
                <a:gd name="T72" fmla="*/ 2142 w 2458"/>
                <a:gd name="T73" fmla="*/ 801 h 1602"/>
                <a:gd name="T74" fmla="*/ 2339 w 2458"/>
                <a:gd name="T75" fmla="*/ 1394 h 1602"/>
                <a:gd name="T76" fmla="*/ 1955 w 2458"/>
                <a:gd name="T77" fmla="*/ 1473 h 1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458" h="1602">
                  <a:moveTo>
                    <a:pt x="2415" y="922"/>
                  </a:moveTo>
                  <a:cubicBezTo>
                    <a:pt x="2371" y="723"/>
                    <a:pt x="2238" y="700"/>
                    <a:pt x="2142" y="700"/>
                  </a:cubicBezTo>
                  <a:cubicBezTo>
                    <a:pt x="2116" y="700"/>
                    <a:pt x="2090" y="701"/>
                    <a:pt x="2065" y="703"/>
                  </a:cubicBezTo>
                  <a:cubicBezTo>
                    <a:pt x="2042" y="705"/>
                    <a:pt x="2021" y="706"/>
                    <a:pt x="2002" y="706"/>
                  </a:cubicBezTo>
                  <a:cubicBezTo>
                    <a:pt x="1891" y="706"/>
                    <a:pt x="1678" y="691"/>
                    <a:pt x="1412" y="648"/>
                  </a:cubicBezTo>
                  <a:cubicBezTo>
                    <a:pt x="1376" y="642"/>
                    <a:pt x="1338" y="639"/>
                    <a:pt x="1299" y="639"/>
                  </a:cubicBezTo>
                  <a:cubicBezTo>
                    <a:pt x="1211" y="639"/>
                    <a:pt x="1136" y="655"/>
                    <a:pt x="1092" y="667"/>
                  </a:cubicBezTo>
                  <a:cubicBezTo>
                    <a:pt x="1092" y="659"/>
                    <a:pt x="1094" y="652"/>
                    <a:pt x="1100" y="646"/>
                  </a:cubicBezTo>
                  <a:cubicBezTo>
                    <a:pt x="1100" y="646"/>
                    <a:pt x="1342" y="525"/>
                    <a:pt x="1338" y="245"/>
                  </a:cubicBezTo>
                  <a:cubicBezTo>
                    <a:pt x="1335" y="0"/>
                    <a:pt x="1177" y="84"/>
                    <a:pt x="1177" y="165"/>
                  </a:cubicBezTo>
                  <a:cubicBezTo>
                    <a:pt x="1177" y="221"/>
                    <a:pt x="1197" y="296"/>
                    <a:pt x="1150" y="386"/>
                  </a:cubicBezTo>
                  <a:cubicBezTo>
                    <a:pt x="1047" y="586"/>
                    <a:pt x="948" y="555"/>
                    <a:pt x="847" y="555"/>
                  </a:cubicBezTo>
                  <a:cubicBezTo>
                    <a:pt x="761" y="555"/>
                    <a:pt x="596" y="545"/>
                    <a:pt x="536" y="404"/>
                  </a:cubicBezTo>
                  <a:cubicBezTo>
                    <a:pt x="488" y="293"/>
                    <a:pt x="536" y="223"/>
                    <a:pt x="536" y="142"/>
                  </a:cubicBezTo>
                  <a:cubicBezTo>
                    <a:pt x="536" y="79"/>
                    <a:pt x="437" y="74"/>
                    <a:pt x="406" y="170"/>
                  </a:cubicBezTo>
                  <a:cubicBezTo>
                    <a:pt x="344" y="354"/>
                    <a:pt x="374" y="445"/>
                    <a:pt x="436" y="538"/>
                  </a:cubicBezTo>
                  <a:cubicBezTo>
                    <a:pt x="470" y="588"/>
                    <a:pt x="645" y="814"/>
                    <a:pt x="645" y="814"/>
                  </a:cubicBezTo>
                  <a:cubicBezTo>
                    <a:pt x="645" y="814"/>
                    <a:pt x="773" y="1005"/>
                    <a:pt x="1060" y="1025"/>
                  </a:cubicBezTo>
                  <a:cubicBezTo>
                    <a:pt x="651" y="1025"/>
                    <a:pt x="651" y="1025"/>
                    <a:pt x="651" y="1025"/>
                  </a:cubicBezTo>
                  <a:cubicBezTo>
                    <a:pt x="667" y="1009"/>
                    <a:pt x="679" y="982"/>
                    <a:pt x="679" y="941"/>
                  </a:cubicBezTo>
                  <a:cubicBezTo>
                    <a:pt x="679" y="887"/>
                    <a:pt x="625" y="849"/>
                    <a:pt x="562" y="805"/>
                  </a:cubicBezTo>
                  <a:cubicBezTo>
                    <a:pt x="552" y="798"/>
                    <a:pt x="541" y="790"/>
                    <a:pt x="530" y="782"/>
                  </a:cubicBezTo>
                  <a:cubicBezTo>
                    <a:pt x="514" y="770"/>
                    <a:pt x="433" y="713"/>
                    <a:pt x="384" y="699"/>
                  </a:cubicBezTo>
                  <a:cubicBezTo>
                    <a:pt x="377" y="697"/>
                    <a:pt x="369" y="697"/>
                    <a:pt x="362" y="697"/>
                  </a:cubicBezTo>
                  <a:cubicBezTo>
                    <a:pt x="289" y="697"/>
                    <a:pt x="240" y="789"/>
                    <a:pt x="240" y="875"/>
                  </a:cubicBezTo>
                  <a:cubicBezTo>
                    <a:pt x="240" y="939"/>
                    <a:pt x="265" y="994"/>
                    <a:pt x="303" y="1025"/>
                  </a:cubicBezTo>
                  <a:cubicBezTo>
                    <a:pt x="202" y="1025"/>
                    <a:pt x="202" y="1025"/>
                    <a:pt x="202" y="1025"/>
                  </a:cubicBezTo>
                  <a:cubicBezTo>
                    <a:pt x="202" y="983"/>
                    <a:pt x="202" y="983"/>
                    <a:pt x="202" y="983"/>
                  </a:cubicBezTo>
                  <a:cubicBezTo>
                    <a:pt x="202" y="188"/>
                    <a:pt x="202" y="188"/>
                    <a:pt x="202" y="188"/>
                  </a:cubicBezTo>
                  <a:cubicBezTo>
                    <a:pt x="202" y="132"/>
                    <a:pt x="157" y="87"/>
                    <a:pt x="101" y="87"/>
                  </a:cubicBezTo>
                  <a:cubicBezTo>
                    <a:pt x="45" y="87"/>
                    <a:pt x="0" y="132"/>
                    <a:pt x="0" y="188"/>
                  </a:cubicBezTo>
                  <a:cubicBezTo>
                    <a:pt x="0" y="982"/>
                    <a:pt x="0" y="982"/>
                    <a:pt x="0" y="982"/>
                  </a:cubicBezTo>
                  <a:cubicBezTo>
                    <a:pt x="0" y="1353"/>
                    <a:pt x="0" y="1353"/>
                    <a:pt x="0" y="1353"/>
                  </a:cubicBezTo>
                  <a:cubicBezTo>
                    <a:pt x="0" y="1589"/>
                    <a:pt x="0" y="1589"/>
                    <a:pt x="0" y="1589"/>
                  </a:cubicBezTo>
                  <a:cubicBezTo>
                    <a:pt x="202" y="1589"/>
                    <a:pt x="202" y="1589"/>
                    <a:pt x="202" y="1589"/>
                  </a:cubicBezTo>
                  <a:cubicBezTo>
                    <a:pt x="202" y="1353"/>
                    <a:pt x="202" y="1353"/>
                    <a:pt x="202" y="1353"/>
                  </a:cubicBezTo>
                  <a:cubicBezTo>
                    <a:pt x="202" y="1227"/>
                    <a:pt x="202" y="1227"/>
                    <a:pt x="202" y="1227"/>
                  </a:cubicBezTo>
                  <a:cubicBezTo>
                    <a:pt x="1036" y="1227"/>
                    <a:pt x="1036" y="1227"/>
                    <a:pt x="1036" y="1227"/>
                  </a:cubicBezTo>
                  <a:cubicBezTo>
                    <a:pt x="1038" y="1278"/>
                    <a:pt x="1052" y="1322"/>
                    <a:pt x="1065" y="1365"/>
                  </a:cubicBezTo>
                  <a:cubicBezTo>
                    <a:pt x="1080" y="1414"/>
                    <a:pt x="1094" y="1460"/>
                    <a:pt x="1094" y="1519"/>
                  </a:cubicBezTo>
                  <a:cubicBezTo>
                    <a:pt x="1094" y="1592"/>
                    <a:pt x="1094" y="1592"/>
                    <a:pt x="1094" y="1592"/>
                  </a:cubicBezTo>
                  <a:cubicBezTo>
                    <a:pt x="1162" y="1567"/>
                    <a:pt x="1162" y="1567"/>
                    <a:pt x="1162" y="1567"/>
                  </a:cubicBezTo>
                  <a:cubicBezTo>
                    <a:pt x="1163" y="1566"/>
                    <a:pt x="1287" y="1520"/>
                    <a:pt x="1396" y="1520"/>
                  </a:cubicBezTo>
                  <a:cubicBezTo>
                    <a:pt x="1434" y="1520"/>
                    <a:pt x="1464" y="1526"/>
                    <a:pt x="1487" y="1536"/>
                  </a:cubicBezTo>
                  <a:cubicBezTo>
                    <a:pt x="1578" y="1577"/>
                    <a:pt x="1696" y="1602"/>
                    <a:pt x="1801" y="1602"/>
                  </a:cubicBezTo>
                  <a:cubicBezTo>
                    <a:pt x="1801" y="1602"/>
                    <a:pt x="1801" y="1602"/>
                    <a:pt x="1801" y="1602"/>
                  </a:cubicBezTo>
                  <a:cubicBezTo>
                    <a:pt x="1877" y="1602"/>
                    <a:pt x="1943" y="1590"/>
                    <a:pt x="1997" y="1565"/>
                  </a:cubicBezTo>
                  <a:cubicBezTo>
                    <a:pt x="2097" y="1520"/>
                    <a:pt x="2169" y="1492"/>
                    <a:pt x="2229" y="1485"/>
                  </a:cubicBezTo>
                  <a:cubicBezTo>
                    <a:pt x="2229" y="1600"/>
                    <a:pt x="2229" y="1600"/>
                    <a:pt x="2229" y="1600"/>
                  </a:cubicBezTo>
                  <a:cubicBezTo>
                    <a:pt x="2431" y="1600"/>
                    <a:pt x="2431" y="1600"/>
                    <a:pt x="2431" y="1600"/>
                  </a:cubicBezTo>
                  <a:cubicBezTo>
                    <a:pt x="2431" y="1445"/>
                    <a:pt x="2431" y="1445"/>
                    <a:pt x="2431" y="1445"/>
                  </a:cubicBezTo>
                  <a:cubicBezTo>
                    <a:pt x="2458" y="1338"/>
                    <a:pt x="2453" y="1093"/>
                    <a:pt x="2415" y="922"/>
                  </a:cubicBezTo>
                  <a:close/>
                  <a:moveTo>
                    <a:pt x="362" y="764"/>
                  </a:moveTo>
                  <a:cubicBezTo>
                    <a:pt x="364" y="764"/>
                    <a:pt x="365" y="764"/>
                    <a:pt x="367" y="764"/>
                  </a:cubicBezTo>
                  <a:cubicBezTo>
                    <a:pt x="394" y="772"/>
                    <a:pt x="450" y="807"/>
                    <a:pt x="490" y="836"/>
                  </a:cubicBezTo>
                  <a:cubicBezTo>
                    <a:pt x="501" y="844"/>
                    <a:pt x="513" y="852"/>
                    <a:pt x="523" y="860"/>
                  </a:cubicBezTo>
                  <a:cubicBezTo>
                    <a:pt x="563" y="888"/>
                    <a:pt x="611" y="922"/>
                    <a:pt x="611" y="941"/>
                  </a:cubicBezTo>
                  <a:cubicBezTo>
                    <a:pt x="611" y="981"/>
                    <a:pt x="601" y="985"/>
                    <a:pt x="577" y="985"/>
                  </a:cubicBezTo>
                  <a:cubicBezTo>
                    <a:pt x="375" y="985"/>
                    <a:pt x="375" y="985"/>
                    <a:pt x="375" y="985"/>
                  </a:cubicBezTo>
                  <a:cubicBezTo>
                    <a:pt x="339" y="985"/>
                    <a:pt x="308" y="935"/>
                    <a:pt x="308" y="875"/>
                  </a:cubicBezTo>
                  <a:cubicBezTo>
                    <a:pt x="308" y="814"/>
                    <a:pt x="341" y="764"/>
                    <a:pt x="362" y="764"/>
                  </a:cubicBezTo>
                  <a:close/>
                  <a:moveTo>
                    <a:pt x="1955" y="1473"/>
                  </a:moveTo>
                  <a:cubicBezTo>
                    <a:pt x="1915" y="1491"/>
                    <a:pt x="1862" y="1501"/>
                    <a:pt x="1801" y="1501"/>
                  </a:cubicBezTo>
                  <a:cubicBezTo>
                    <a:pt x="1711" y="1501"/>
                    <a:pt x="1606" y="1479"/>
                    <a:pt x="1529" y="1444"/>
                  </a:cubicBezTo>
                  <a:cubicBezTo>
                    <a:pt x="1493" y="1428"/>
                    <a:pt x="1448" y="1419"/>
                    <a:pt x="1396" y="1419"/>
                  </a:cubicBezTo>
                  <a:cubicBezTo>
                    <a:pt x="1321" y="1419"/>
                    <a:pt x="1243" y="1437"/>
                    <a:pt x="1190" y="1452"/>
                  </a:cubicBezTo>
                  <a:cubicBezTo>
                    <a:pt x="1184" y="1408"/>
                    <a:pt x="1172" y="1370"/>
                    <a:pt x="1162" y="1336"/>
                  </a:cubicBezTo>
                  <a:cubicBezTo>
                    <a:pt x="1138" y="1257"/>
                    <a:pt x="1120" y="1200"/>
                    <a:pt x="1165" y="1100"/>
                  </a:cubicBezTo>
                  <a:cubicBezTo>
                    <a:pt x="1224" y="965"/>
                    <a:pt x="1180" y="832"/>
                    <a:pt x="1143" y="758"/>
                  </a:cubicBezTo>
                  <a:cubicBezTo>
                    <a:pt x="1182" y="749"/>
                    <a:pt x="1237" y="740"/>
                    <a:pt x="1299" y="740"/>
                  </a:cubicBezTo>
                  <a:cubicBezTo>
                    <a:pt x="1332" y="740"/>
                    <a:pt x="1365" y="743"/>
                    <a:pt x="1396" y="748"/>
                  </a:cubicBezTo>
                  <a:cubicBezTo>
                    <a:pt x="1667" y="792"/>
                    <a:pt x="1887" y="807"/>
                    <a:pt x="2002" y="807"/>
                  </a:cubicBezTo>
                  <a:cubicBezTo>
                    <a:pt x="2025" y="807"/>
                    <a:pt x="2049" y="806"/>
                    <a:pt x="2072" y="804"/>
                  </a:cubicBezTo>
                  <a:cubicBezTo>
                    <a:pt x="2095" y="802"/>
                    <a:pt x="2119" y="801"/>
                    <a:pt x="2142" y="801"/>
                  </a:cubicBezTo>
                  <a:cubicBezTo>
                    <a:pt x="2232" y="801"/>
                    <a:pt x="2290" y="824"/>
                    <a:pt x="2316" y="944"/>
                  </a:cubicBezTo>
                  <a:cubicBezTo>
                    <a:pt x="2354" y="1116"/>
                    <a:pt x="2351" y="1312"/>
                    <a:pt x="2339" y="1394"/>
                  </a:cubicBezTo>
                  <a:cubicBezTo>
                    <a:pt x="2313" y="1386"/>
                    <a:pt x="2286" y="1382"/>
                    <a:pt x="2257" y="1382"/>
                  </a:cubicBezTo>
                  <a:cubicBezTo>
                    <a:pt x="2174" y="1382"/>
                    <a:pt x="2083" y="1415"/>
                    <a:pt x="1955" y="14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1504" y="1839"/>
              <a:ext cx="69" cy="79"/>
            </a:xfrm>
            <a:custGeom>
              <a:avLst/>
              <a:gdLst>
                <a:gd name="T0" fmla="*/ 69 w 69"/>
                <a:gd name="T1" fmla="*/ 0 h 79"/>
                <a:gd name="T2" fmla="*/ 0 w 69"/>
                <a:gd name="T3" fmla="*/ 65 h 79"/>
                <a:gd name="T4" fmla="*/ 40 w 69"/>
                <a:gd name="T5" fmla="*/ 79 h 79"/>
                <a:gd name="T6" fmla="*/ 69 w 69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79">
                  <a:moveTo>
                    <a:pt x="69" y="0"/>
                  </a:moveTo>
                  <a:lnTo>
                    <a:pt x="0" y="65"/>
                  </a:lnTo>
                  <a:lnTo>
                    <a:pt x="40" y="79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1454" y="1768"/>
              <a:ext cx="101" cy="49"/>
            </a:xfrm>
            <a:custGeom>
              <a:avLst/>
              <a:gdLst>
                <a:gd name="T0" fmla="*/ 6 w 101"/>
                <a:gd name="T1" fmla="*/ 49 h 49"/>
                <a:gd name="T2" fmla="*/ 101 w 101"/>
                <a:gd name="T3" fmla="*/ 0 h 49"/>
                <a:gd name="T4" fmla="*/ 0 w 101"/>
                <a:gd name="T5" fmla="*/ 10 h 49"/>
                <a:gd name="T6" fmla="*/ 6 w 101"/>
                <a:gd name="T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" h="49">
                  <a:moveTo>
                    <a:pt x="6" y="49"/>
                  </a:moveTo>
                  <a:lnTo>
                    <a:pt x="101" y="0"/>
                  </a:lnTo>
                  <a:lnTo>
                    <a:pt x="0" y="10"/>
                  </a:lnTo>
                  <a:lnTo>
                    <a:pt x="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1432" y="1646"/>
              <a:ext cx="104" cy="49"/>
            </a:xfrm>
            <a:custGeom>
              <a:avLst/>
              <a:gdLst>
                <a:gd name="T0" fmla="*/ 11 w 104"/>
                <a:gd name="T1" fmla="*/ 0 h 49"/>
                <a:gd name="T2" fmla="*/ 0 w 104"/>
                <a:gd name="T3" fmla="*/ 49 h 49"/>
                <a:gd name="T4" fmla="*/ 104 w 104"/>
                <a:gd name="T5" fmla="*/ 46 h 49"/>
                <a:gd name="T6" fmla="*/ 11 w 104"/>
                <a:gd name="T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49">
                  <a:moveTo>
                    <a:pt x="11" y="0"/>
                  </a:moveTo>
                  <a:lnTo>
                    <a:pt x="0" y="49"/>
                  </a:lnTo>
                  <a:lnTo>
                    <a:pt x="104" y="46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1498" y="1520"/>
              <a:ext cx="85" cy="106"/>
            </a:xfrm>
            <a:custGeom>
              <a:avLst/>
              <a:gdLst>
                <a:gd name="T0" fmla="*/ 32 w 85"/>
                <a:gd name="T1" fmla="*/ 0 h 106"/>
                <a:gd name="T2" fmla="*/ 0 w 85"/>
                <a:gd name="T3" fmla="*/ 43 h 106"/>
                <a:gd name="T4" fmla="*/ 85 w 85"/>
                <a:gd name="T5" fmla="*/ 106 h 106"/>
                <a:gd name="T6" fmla="*/ 32 w 85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106">
                  <a:moveTo>
                    <a:pt x="32" y="0"/>
                  </a:moveTo>
                  <a:lnTo>
                    <a:pt x="0" y="43"/>
                  </a:lnTo>
                  <a:lnTo>
                    <a:pt x="85" y="106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1790" y="1842"/>
              <a:ext cx="75" cy="76"/>
            </a:xfrm>
            <a:custGeom>
              <a:avLst/>
              <a:gdLst>
                <a:gd name="T0" fmla="*/ 75 w 75"/>
                <a:gd name="T1" fmla="*/ 57 h 76"/>
                <a:gd name="T2" fmla="*/ 0 w 75"/>
                <a:gd name="T3" fmla="*/ 0 h 76"/>
                <a:gd name="T4" fmla="*/ 38 w 75"/>
                <a:gd name="T5" fmla="*/ 76 h 76"/>
                <a:gd name="T6" fmla="*/ 75 w 75"/>
                <a:gd name="T7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76">
                  <a:moveTo>
                    <a:pt x="75" y="57"/>
                  </a:moveTo>
                  <a:lnTo>
                    <a:pt x="0" y="0"/>
                  </a:lnTo>
                  <a:lnTo>
                    <a:pt x="38" y="76"/>
                  </a:lnTo>
                  <a:lnTo>
                    <a:pt x="75" y="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1812" y="1768"/>
              <a:ext cx="101" cy="49"/>
            </a:xfrm>
            <a:custGeom>
              <a:avLst/>
              <a:gdLst>
                <a:gd name="T0" fmla="*/ 101 w 101"/>
                <a:gd name="T1" fmla="*/ 10 h 49"/>
                <a:gd name="T2" fmla="*/ 0 w 101"/>
                <a:gd name="T3" fmla="*/ 0 h 49"/>
                <a:gd name="T4" fmla="*/ 85 w 101"/>
                <a:gd name="T5" fmla="*/ 49 h 49"/>
                <a:gd name="T6" fmla="*/ 101 w 101"/>
                <a:gd name="T7" fmla="*/ 1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" h="49">
                  <a:moveTo>
                    <a:pt x="101" y="10"/>
                  </a:moveTo>
                  <a:lnTo>
                    <a:pt x="0" y="0"/>
                  </a:lnTo>
                  <a:lnTo>
                    <a:pt x="85" y="49"/>
                  </a:lnTo>
                  <a:lnTo>
                    <a:pt x="101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1821" y="1634"/>
              <a:ext cx="105" cy="49"/>
            </a:xfrm>
            <a:custGeom>
              <a:avLst/>
              <a:gdLst>
                <a:gd name="T0" fmla="*/ 105 w 105"/>
                <a:gd name="T1" fmla="*/ 49 h 49"/>
                <a:gd name="T2" fmla="*/ 94 w 105"/>
                <a:gd name="T3" fmla="*/ 0 h 49"/>
                <a:gd name="T4" fmla="*/ 0 w 105"/>
                <a:gd name="T5" fmla="*/ 47 h 49"/>
                <a:gd name="T6" fmla="*/ 105 w 105"/>
                <a:gd name="T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49">
                  <a:moveTo>
                    <a:pt x="105" y="49"/>
                  </a:moveTo>
                  <a:lnTo>
                    <a:pt x="94" y="0"/>
                  </a:lnTo>
                  <a:lnTo>
                    <a:pt x="0" y="47"/>
                  </a:lnTo>
                  <a:lnTo>
                    <a:pt x="105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1764" y="1512"/>
              <a:ext cx="96" cy="106"/>
            </a:xfrm>
            <a:custGeom>
              <a:avLst/>
              <a:gdLst>
                <a:gd name="T0" fmla="*/ 54 w 96"/>
                <a:gd name="T1" fmla="*/ 0 h 106"/>
                <a:gd name="T2" fmla="*/ 0 w 96"/>
                <a:gd name="T3" fmla="*/ 106 h 106"/>
                <a:gd name="T4" fmla="*/ 96 w 96"/>
                <a:gd name="T5" fmla="*/ 38 h 106"/>
                <a:gd name="T6" fmla="*/ 54 w 96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106">
                  <a:moveTo>
                    <a:pt x="54" y="0"/>
                  </a:moveTo>
                  <a:lnTo>
                    <a:pt x="0" y="106"/>
                  </a:lnTo>
                  <a:lnTo>
                    <a:pt x="96" y="38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1648" y="1495"/>
              <a:ext cx="53" cy="112"/>
            </a:xfrm>
            <a:custGeom>
              <a:avLst/>
              <a:gdLst>
                <a:gd name="T0" fmla="*/ 53 w 53"/>
                <a:gd name="T1" fmla="*/ 0 h 112"/>
                <a:gd name="T2" fmla="*/ 0 w 53"/>
                <a:gd name="T3" fmla="*/ 8 h 112"/>
                <a:gd name="T4" fmla="*/ 15 w 53"/>
                <a:gd name="T5" fmla="*/ 112 h 112"/>
                <a:gd name="T6" fmla="*/ 53 w 53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112">
                  <a:moveTo>
                    <a:pt x="53" y="0"/>
                  </a:moveTo>
                  <a:lnTo>
                    <a:pt x="0" y="8"/>
                  </a:lnTo>
                  <a:lnTo>
                    <a:pt x="15" y="112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7"/>
            <p:cNvSpPr>
              <a:spLocks noEditPoints="1"/>
            </p:cNvSpPr>
            <p:nvPr/>
          </p:nvSpPr>
          <p:spPr bwMode="auto">
            <a:xfrm>
              <a:off x="1587" y="1640"/>
              <a:ext cx="193" cy="248"/>
            </a:xfrm>
            <a:custGeom>
              <a:avLst/>
              <a:gdLst>
                <a:gd name="T0" fmla="*/ 64 w 342"/>
                <a:gd name="T1" fmla="*/ 340 h 439"/>
                <a:gd name="T2" fmla="*/ 70 w 342"/>
                <a:gd name="T3" fmla="*/ 377 h 439"/>
                <a:gd name="T4" fmla="*/ 71 w 342"/>
                <a:gd name="T5" fmla="*/ 388 h 439"/>
                <a:gd name="T6" fmla="*/ 127 w 342"/>
                <a:gd name="T7" fmla="*/ 439 h 439"/>
                <a:gd name="T8" fmla="*/ 213 w 342"/>
                <a:gd name="T9" fmla="*/ 439 h 439"/>
                <a:gd name="T10" fmla="*/ 269 w 342"/>
                <a:gd name="T11" fmla="*/ 385 h 439"/>
                <a:gd name="T12" fmla="*/ 277 w 342"/>
                <a:gd name="T13" fmla="*/ 334 h 439"/>
                <a:gd name="T14" fmla="*/ 316 w 342"/>
                <a:gd name="T15" fmla="*/ 244 h 439"/>
                <a:gd name="T16" fmla="*/ 320 w 342"/>
                <a:gd name="T17" fmla="*/ 97 h 439"/>
                <a:gd name="T18" fmla="*/ 207 w 342"/>
                <a:gd name="T19" fmla="*/ 4 h 439"/>
                <a:gd name="T20" fmla="*/ 170 w 342"/>
                <a:gd name="T21" fmla="*/ 0 h 439"/>
                <a:gd name="T22" fmla="*/ 7 w 342"/>
                <a:gd name="T23" fmla="*/ 135 h 439"/>
                <a:gd name="T24" fmla="*/ 25 w 342"/>
                <a:gd name="T25" fmla="*/ 246 h 439"/>
                <a:gd name="T26" fmla="*/ 64 w 342"/>
                <a:gd name="T27" fmla="*/ 340 h 439"/>
                <a:gd name="T28" fmla="*/ 132 w 342"/>
                <a:gd name="T29" fmla="*/ 82 h 439"/>
                <a:gd name="T30" fmla="*/ 169 w 342"/>
                <a:gd name="T31" fmla="*/ 75 h 439"/>
                <a:gd name="T32" fmla="*/ 242 w 342"/>
                <a:gd name="T33" fmla="*/ 108 h 439"/>
                <a:gd name="T34" fmla="*/ 247 w 342"/>
                <a:gd name="T35" fmla="*/ 113 h 439"/>
                <a:gd name="T36" fmla="*/ 250 w 342"/>
                <a:gd name="T37" fmla="*/ 117 h 439"/>
                <a:gd name="T38" fmla="*/ 258 w 342"/>
                <a:gd name="T39" fmla="*/ 134 h 439"/>
                <a:gd name="T40" fmla="*/ 252 w 342"/>
                <a:gd name="T41" fmla="*/ 211 h 439"/>
                <a:gd name="T42" fmla="*/ 219 w 342"/>
                <a:gd name="T43" fmla="*/ 281 h 439"/>
                <a:gd name="T44" fmla="*/ 203 w 342"/>
                <a:gd name="T45" fmla="*/ 330 h 439"/>
                <a:gd name="T46" fmla="*/ 136 w 342"/>
                <a:gd name="T47" fmla="*/ 330 h 439"/>
                <a:gd name="T48" fmla="*/ 135 w 342"/>
                <a:gd name="T49" fmla="*/ 327 h 439"/>
                <a:gd name="T50" fmla="*/ 92 w 342"/>
                <a:gd name="T51" fmla="*/ 219 h 439"/>
                <a:gd name="T52" fmla="*/ 79 w 342"/>
                <a:gd name="T53" fmla="*/ 147 h 439"/>
                <a:gd name="T54" fmla="*/ 91 w 342"/>
                <a:gd name="T55" fmla="*/ 117 h 439"/>
                <a:gd name="T56" fmla="*/ 132 w 342"/>
                <a:gd name="T57" fmla="*/ 82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2" h="439">
                  <a:moveTo>
                    <a:pt x="64" y="340"/>
                  </a:moveTo>
                  <a:cubicBezTo>
                    <a:pt x="67" y="351"/>
                    <a:pt x="68" y="363"/>
                    <a:pt x="70" y="377"/>
                  </a:cubicBezTo>
                  <a:cubicBezTo>
                    <a:pt x="71" y="388"/>
                    <a:pt x="71" y="388"/>
                    <a:pt x="71" y="388"/>
                  </a:cubicBezTo>
                  <a:cubicBezTo>
                    <a:pt x="75" y="419"/>
                    <a:pt x="96" y="439"/>
                    <a:pt x="127" y="439"/>
                  </a:cubicBezTo>
                  <a:cubicBezTo>
                    <a:pt x="213" y="439"/>
                    <a:pt x="213" y="439"/>
                    <a:pt x="213" y="439"/>
                  </a:cubicBezTo>
                  <a:cubicBezTo>
                    <a:pt x="244" y="439"/>
                    <a:pt x="266" y="418"/>
                    <a:pt x="269" y="385"/>
                  </a:cubicBezTo>
                  <a:cubicBezTo>
                    <a:pt x="271" y="367"/>
                    <a:pt x="272" y="349"/>
                    <a:pt x="277" y="334"/>
                  </a:cubicBezTo>
                  <a:cubicBezTo>
                    <a:pt x="286" y="304"/>
                    <a:pt x="299" y="275"/>
                    <a:pt x="316" y="244"/>
                  </a:cubicBezTo>
                  <a:cubicBezTo>
                    <a:pt x="340" y="198"/>
                    <a:pt x="342" y="145"/>
                    <a:pt x="320" y="97"/>
                  </a:cubicBezTo>
                  <a:cubicBezTo>
                    <a:pt x="299" y="49"/>
                    <a:pt x="257" y="16"/>
                    <a:pt x="207" y="4"/>
                  </a:cubicBezTo>
                  <a:cubicBezTo>
                    <a:pt x="195" y="1"/>
                    <a:pt x="182" y="0"/>
                    <a:pt x="170" y="0"/>
                  </a:cubicBezTo>
                  <a:cubicBezTo>
                    <a:pt x="91" y="0"/>
                    <a:pt x="22" y="57"/>
                    <a:pt x="7" y="135"/>
                  </a:cubicBezTo>
                  <a:cubicBezTo>
                    <a:pt x="0" y="173"/>
                    <a:pt x="6" y="210"/>
                    <a:pt x="25" y="246"/>
                  </a:cubicBezTo>
                  <a:cubicBezTo>
                    <a:pt x="41" y="275"/>
                    <a:pt x="56" y="307"/>
                    <a:pt x="64" y="340"/>
                  </a:cubicBezTo>
                  <a:close/>
                  <a:moveTo>
                    <a:pt x="132" y="82"/>
                  </a:moveTo>
                  <a:cubicBezTo>
                    <a:pt x="144" y="77"/>
                    <a:pt x="157" y="75"/>
                    <a:pt x="169" y="75"/>
                  </a:cubicBezTo>
                  <a:cubicBezTo>
                    <a:pt x="198" y="75"/>
                    <a:pt x="224" y="87"/>
                    <a:pt x="242" y="108"/>
                  </a:cubicBezTo>
                  <a:cubicBezTo>
                    <a:pt x="244" y="110"/>
                    <a:pt x="245" y="111"/>
                    <a:pt x="247" y="113"/>
                  </a:cubicBezTo>
                  <a:cubicBezTo>
                    <a:pt x="248" y="115"/>
                    <a:pt x="249" y="116"/>
                    <a:pt x="250" y="117"/>
                  </a:cubicBezTo>
                  <a:cubicBezTo>
                    <a:pt x="253" y="123"/>
                    <a:pt x="255" y="128"/>
                    <a:pt x="258" y="134"/>
                  </a:cubicBezTo>
                  <a:cubicBezTo>
                    <a:pt x="266" y="159"/>
                    <a:pt x="264" y="186"/>
                    <a:pt x="252" y="211"/>
                  </a:cubicBezTo>
                  <a:cubicBezTo>
                    <a:pt x="240" y="232"/>
                    <a:pt x="230" y="255"/>
                    <a:pt x="219" y="281"/>
                  </a:cubicBezTo>
                  <a:cubicBezTo>
                    <a:pt x="212" y="298"/>
                    <a:pt x="207" y="315"/>
                    <a:pt x="203" y="330"/>
                  </a:cubicBezTo>
                  <a:cubicBezTo>
                    <a:pt x="136" y="330"/>
                    <a:pt x="136" y="330"/>
                    <a:pt x="136" y="330"/>
                  </a:cubicBezTo>
                  <a:cubicBezTo>
                    <a:pt x="136" y="329"/>
                    <a:pt x="136" y="328"/>
                    <a:pt x="135" y="327"/>
                  </a:cubicBezTo>
                  <a:cubicBezTo>
                    <a:pt x="127" y="292"/>
                    <a:pt x="113" y="256"/>
                    <a:pt x="92" y="219"/>
                  </a:cubicBezTo>
                  <a:cubicBezTo>
                    <a:pt x="79" y="194"/>
                    <a:pt x="74" y="171"/>
                    <a:pt x="79" y="147"/>
                  </a:cubicBezTo>
                  <a:cubicBezTo>
                    <a:pt x="81" y="136"/>
                    <a:pt x="85" y="126"/>
                    <a:pt x="91" y="117"/>
                  </a:cubicBezTo>
                  <a:cubicBezTo>
                    <a:pt x="101" y="102"/>
                    <a:pt x="115" y="90"/>
                    <a:pt x="132" y="82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8"/>
            <p:cNvSpPr>
              <a:spLocks noEditPoints="1"/>
            </p:cNvSpPr>
            <p:nvPr/>
          </p:nvSpPr>
          <p:spPr bwMode="auto">
            <a:xfrm>
              <a:off x="1604" y="2060"/>
              <a:ext cx="200" cy="199"/>
            </a:xfrm>
            <a:custGeom>
              <a:avLst/>
              <a:gdLst>
                <a:gd name="T0" fmla="*/ 0 w 354"/>
                <a:gd name="T1" fmla="*/ 176 h 353"/>
                <a:gd name="T2" fmla="*/ 177 w 354"/>
                <a:gd name="T3" fmla="*/ 353 h 353"/>
                <a:gd name="T4" fmla="*/ 354 w 354"/>
                <a:gd name="T5" fmla="*/ 176 h 353"/>
                <a:gd name="T6" fmla="*/ 177 w 354"/>
                <a:gd name="T7" fmla="*/ 0 h 353"/>
                <a:gd name="T8" fmla="*/ 0 w 354"/>
                <a:gd name="T9" fmla="*/ 176 h 353"/>
                <a:gd name="T10" fmla="*/ 295 w 354"/>
                <a:gd name="T11" fmla="*/ 224 h 353"/>
                <a:gd name="T12" fmla="*/ 177 w 354"/>
                <a:gd name="T13" fmla="*/ 303 h 353"/>
                <a:gd name="T14" fmla="*/ 59 w 354"/>
                <a:gd name="T15" fmla="*/ 224 h 353"/>
                <a:gd name="T16" fmla="*/ 295 w 354"/>
                <a:gd name="T17" fmla="*/ 22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4" h="353">
                  <a:moveTo>
                    <a:pt x="0" y="176"/>
                  </a:moveTo>
                  <a:cubicBezTo>
                    <a:pt x="0" y="274"/>
                    <a:pt x="79" y="353"/>
                    <a:pt x="177" y="353"/>
                  </a:cubicBezTo>
                  <a:cubicBezTo>
                    <a:pt x="274" y="353"/>
                    <a:pt x="354" y="274"/>
                    <a:pt x="354" y="176"/>
                  </a:cubicBezTo>
                  <a:cubicBezTo>
                    <a:pt x="354" y="79"/>
                    <a:pt x="274" y="0"/>
                    <a:pt x="177" y="0"/>
                  </a:cubicBezTo>
                  <a:cubicBezTo>
                    <a:pt x="79" y="0"/>
                    <a:pt x="0" y="79"/>
                    <a:pt x="0" y="176"/>
                  </a:cubicBezTo>
                  <a:close/>
                  <a:moveTo>
                    <a:pt x="295" y="224"/>
                  </a:moveTo>
                  <a:cubicBezTo>
                    <a:pt x="295" y="224"/>
                    <a:pt x="256" y="303"/>
                    <a:pt x="177" y="303"/>
                  </a:cubicBezTo>
                  <a:cubicBezTo>
                    <a:pt x="98" y="303"/>
                    <a:pt x="59" y="224"/>
                    <a:pt x="59" y="224"/>
                  </a:cubicBezTo>
                  <a:cubicBezTo>
                    <a:pt x="59" y="224"/>
                    <a:pt x="190" y="276"/>
                    <a:pt x="295" y="2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1637" y="1914"/>
              <a:ext cx="95" cy="37"/>
            </a:xfrm>
            <a:custGeom>
              <a:avLst/>
              <a:gdLst>
                <a:gd name="T0" fmla="*/ 135 w 168"/>
                <a:gd name="T1" fmla="*/ 67 h 67"/>
                <a:gd name="T2" fmla="*/ 168 w 168"/>
                <a:gd name="T3" fmla="*/ 34 h 67"/>
                <a:gd name="T4" fmla="*/ 135 w 168"/>
                <a:gd name="T5" fmla="*/ 0 h 67"/>
                <a:gd name="T6" fmla="*/ 34 w 168"/>
                <a:gd name="T7" fmla="*/ 0 h 67"/>
                <a:gd name="T8" fmla="*/ 0 w 168"/>
                <a:gd name="T9" fmla="*/ 34 h 67"/>
                <a:gd name="T10" fmla="*/ 34 w 168"/>
                <a:gd name="T11" fmla="*/ 67 h 67"/>
                <a:gd name="T12" fmla="*/ 135 w 168"/>
                <a:gd name="T13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67">
                  <a:moveTo>
                    <a:pt x="135" y="67"/>
                  </a:moveTo>
                  <a:cubicBezTo>
                    <a:pt x="153" y="67"/>
                    <a:pt x="168" y="52"/>
                    <a:pt x="168" y="34"/>
                  </a:cubicBezTo>
                  <a:cubicBezTo>
                    <a:pt x="168" y="15"/>
                    <a:pt x="153" y="0"/>
                    <a:pt x="1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52"/>
                    <a:pt x="15" y="67"/>
                    <a:pt x="34" y="67"/>
                  </a:cubicBezTo>
                  <a:lnTo>
                    <a:pt x="135" y="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2"/>
            <p:cNvSpPr>
              <a:spLocks/>
            </p:cNvSpPr>
            <p:nvPr/>
          </p:nvSpPr>
          <p:spPr bwMode="auto">
            <a:xfrm>
              <a:off x="1782" y="1842"/>
              <a:ext cx="75" cy="76"/>
            </a:xfrm>
            <a:custGeom>
              <a:avLst/>
              <a:gdLst>
                <a:gd name="T0" fmla="*/ 75 w 75"/>
                <a:gd name="T1" fmla="*/ 57 h 76"/>
                <a:gd name="T2" fmla="*/ 0 w 75"/>
                <a:gd name="T3" fmla="*/ 0 h 76"/>
                <a:gd name="T4" fmla="*/ 38 w 75"/>
                <a:gd name="T5" fmla="*/ 76 h 76"/>
                <a:gd name="T6" fmla="*/ 75 w 75"/>
                <a:gd name="T7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76">
                  <a:moveTo>
                    <a:pt x="75" y="57"/>
                  </a:moveTo>
                  <a:lnTo>
                    <a:pt x="0" y="0"/>
                  </a:lnTo>
                  <a:lnTo>
                    <a:pt x="38" y="76"/>
                  </a:lnTo>
                  <a:lnTo>
                    <a:pt x="75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3"/>
            <p:cNvSpPr>
              <a:spLocks/>
            </p:cNvSpPr>
            <p:nvPr/>
          </p:nvSpPr>
          <p:spPr bwMode="auto">
            <a:xfrm>
              <a:off x="1804" y="1768"/>
              <a:ext cx="101" cy="49"/>
            </a:xfrm>
            <a:custGeom>
              <a:avLst/>
              <a:gdLst>
                <a:gd name="T0" fmla="*/ 101 w 101"/>
                <a:gd name="T1" fmla="*/ 10 h 49"/>
                <a:gd name="T2" fmla="*/ 0 w 101"/>
                <a:gd name="T3" fmla="*/ 0 h 49"/>
                <a:gd name="T4" fmla="*/ 85 w 101"/>
                <a:gd name="T5" fmla="*/ 49 h 49"/>
                <a:gd name="T6" fmla="*/ 101 w 101"/>
                <a:gd name="T7" fmla="*/ 1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" h="49">
                  <a:moveTo>
                    <a:pt x="101" y="10"/>
                  </a:moveTo>
                  <a:lnTo>
                    <a:pt x="0" y="0"/>
                  </a:lnTo>
                  <a:lnTo>
                    <a:pt x="85" y="49"/>
                  </a:lnTo>
                  <a:lnTo>
                    <a:pt x="101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4"/>
            <p:cNvSpPr>
              <a:spLocks/>
            </p:cNvSpPr>
            <p:nvPr/>
          </p:nvSpPr>
          <p:spPr bwMode="auto">
            <a:xfrm>
              <a:off x="1813" y="1634"/>
              <a:ext cx="105" cy="49"/>
            </a:xfrm>
            <a:custGeom>
              <a:avLst/>
              <a:gdLst>
                <a:gd name="T0" fmla="*/ 105 w 105"/>
                <a:gd name="T1" fmla="*/ 49 h 49"/>
                <a:gd name="T2" fmla="*/ 94 w 105"/>
                <a:gd name="T3" fmla="*/ 0 h 49"/>
                <a:gd name="T4" fmla="*/ 0 w 105"/>
                <a:gd name="T5" fmla="*/ 47 h 49"/>
                <a:gd name="T6" fmla="*/ 105 w 105"/>
                <a:gd name="T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49">
                  <a:moveTo>
                    <a:pt x="105" y="49"/>
                  </a:moveTo>
                  <a:lnTo>
                    <a:pt x="94" y="0"/>
                  </a:lnTo>
                  <a:lnTo>
                    <a:pt x="0" y="47"/>
                  </a:lnTo>
                  <a:lnTo>
                    <a:pt x="105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" name="矩形 50"/>
          <p:cNvSpPr/>
          <p:nvPr/>
        </p:nvSpPr>
        <p:spPr>
          <a:xfrm>
            <a:off x="1014305" y="2066131"/>
            <a:ext cx="2921108" cy="2578099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63"/>
          <p:cNvGrpSpPr/>
          <p:nvPr/>
        </p:nvGrpSpPr>
        <p:grpSpPr>
          <a:xfrm>
            <a:off x="5455449" y="2066131"/>
            <a:ext cx="2073268" cy="2576064"/>
            <a:chOff x="5092702" y="1927225"/>
            <a:chExt cx="2024063" cy="2640013"/>
          </a:xfrm>
        </p:grpSpPr>
        <p:grpSp>
          <p:nvGrpSpPr>
            <p:cNvPr id="53" name="Group 47"/>
            <p:cNvGrpSpPr>
              <a:grpSpLocks noChangeAspect="1"/>
            </p:cNvGrpSpPr>
            <p:nvPr/>
          </p:nvGrpSpPr>
          <p:grpSpPr bwMode="auto">
            <a:xfrm>
              <a:off x="5092702" y="1927225"/>
              <a:ext cx="2024063" cy="2640013"/>
              <a:chOff x="3208" y="1214"/>
              <a:chExt cx="1275" cy="1663"/>
            </a:xfrm>
          </p:grpSpPr>
          <p:sp>
            <p:nvSpPr>
              <p:cNvPr id="54" name="AutoShape 46"/>
              <p:cNvSpPr>
                <a:spLocks noChangeAspect="1" noChangeArrowheads="1" noTextEdit="1"/>
              </p:cNvSpPr>
              <p:nvPr/>
            </p:nvSpPr>
            <p:spPr bwMode="auto">
              <a:xfrm>
                <a:off x="3287" y="1214"/>
                <a:ext cx="1196" cy="16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52"/>
              <p:cNvSpPr>
                <a:spLocks noEditPoints="1"/>
              </p:cNvSpPr>
              <p:nvPr/>
            </p:nvSpPr>
            <p:spPr bwMode="auto">
              <a:xfrm>
                <a:off x="3208" y="1215"/>
                <a:ext cx="1274" cy="1662"/>
              </a:xfrm>
              <a:custGeom>
                <a:avLst/>
                <a:gdLst>
                  <a:gd name="T0" fmla="*/ 1780 w 1877"/>
                  <a:gd name="T1" fmla="*/ 1304 h 2448"/>
                  <a:gd name="T2" fmla="*/ 1779 w 1877"/>
                  <a:gd name="T3" fmla="*/ 1304 h 2448"/>
                  <a:gd name="T4" fmla="*/ 1877 w 1877"/>
                  <a:gd name="T5" fmla="*/ 887 h 2448"/>
                  <a:gd name="T6" fmla="*/ 1047 w 1877"/>
                  <a:gd name="T7" fmla="*/ 0 h 2448"/>
                  <a:gd name="T8" fmla="*/ 639 w 1877"/>
                  <a:gd name="T9" fmla="*/ 115 h 2448"/>
                  <a:gd name="T10" fmla="*/ 221 w 1877"/>
                  <a:gd name="T11" fmla="*/ 809 h 2448"/>
                  <a:gd name="T12" fmla="*/ 218 w 1877"/>
                  <a:gd name="T13" fmla="*/ 887 h 2448"/>
                  <a:gd name="T14" fmla="*/ 248 w 1877"/>
                  <a:gd name="T15" fmla="*/ 1123 h 2448"/>
                  <a:gd name="T16" fmla="*/ 225 w 1877"/>
                  <a:gd name="T17" fmla="*/ 1199 h 2448"/>
                  <a:gd name="T18" fmla="*/ 239 w 1877"/>
                  <a:gd name="T19" fmla="*/ 1539 h 2448"/>
                  <a:gd name="T20" fmla="*/ 273 w 1877"/>
                  <a:gd name="T21" fmla="*/ 1666 h 2448"/>
                  <a:gd name="T22" fmla="*/ 264 w 1877"/>
                  <a:gd name="T23" fmla="*/ 1770 h 2448"/>
                  <a:gd name="T24" fmla="*/ 306 w 1877"/>
                  <a:gd name="T25" fmla="*/ 1812 h 2448"/>
                  <a:gd name="T26" fmla="*/ 306 w 1877"/>
                  <a:gd name="T27" fmla="*/ 1888 h 2448"/>
                  <a:gd name="T28" fmla="*/ 507 w 1877"/>
                  <a:gd name="T29" fmla="*/ 2033 h 2448"/>
                  <a:gd name="T30" fmla="*/ 760 w 1877"/>
                  <a:gd name="T31" fmla="*/ 1980 h 2448"/>
                  <a:gd name="T32" fmla="*/ 835 w 1877"/>
                  <a:gd name="T33" fmla="*/ 1999 h 2448"/>
                  <a:gd name="T34" fmla="*/ 687 w 1877"/>
                  <a:gd name="T35" fmla="*/ 2448 h 2448"/>
                  <a:gd name="T36" fmla="*/ 1821 w 1877"/>
                  <a:gd name="T37" fmla="*/ 2448 h 2448"/>
                  <a:gd name="T38" fmla="*/ 1780 w 1877"/>
                  <a:gd name="T39" fmla="*/ 1304 h 2448"/>
                  <a:gd name="T40" fmla="*/ 1032 w 1877"/>
                  <a:gd name="T41" fmla="*/ 1539 h 2448"/>
                  <a:gd name="T42" fmla="*/ 336 w 1877"/>
                  <a:gd name="T43" fmla="*/ 843 h 2448"/>
                  <a:gd name="T44" fmla="*/ 1032 w 1877"/>
                  <a:gd name="T45" fmla="*/ 148 h 2448"/>
                  <a:gd name="T46" fmla="*/ 1727 w 1877"/>
                  <a:gd name="T47" fmla="*/ 843 h 2448"/>
                  <a:gd name="T48" fmla="*/ 1032 w 1877"/>
                  <a:gd name="T49" fmla="*/ 1539 h 2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877" h="2448">
                    <a:moveTo>
                      <a:pt x="1780" y="1304"/>
                    </a:moveTo>
                    <a:cubicBezTo>
                      <a:pt x="1779" y="1304"/>
                      <a:pt x="1779" y="1304"/>
                      <a:pt x="1779" y="1304"/>
                    </a:cubicBezTo>
                    <a:cubicBezTo>
                      <a:pt x="1842" y="1180"/>
                      <a:pt x="1877" y="1038"/>
                      <a:pt x="1877" y="887"/>
                    </a:cubicBezTo>
                    <a:cubicBezTo>
                      <a:pt x="1877" y="397"/>
                      <a:pt x="1506" y="0"/>
                      <a:pt x="1047" y="0"/>
                    </a:cubicBezTo>
                    <a:cubicBezTo>
                      <a:pt x="899" y="0"/>
                      <a:pt x="763" y="47"/>
                      <a:pt x="639" y="115"/>
                    </a:cubicBezTo>
                    <a:cubicBezTo>
                      <a:pt x="385" y="256"/>
                      <a:pt x="210" y="493"/>
                      <a:pt x="221" y="809"/>
                    </a:cubicBezTo>
                    <a:cubicBezTo>
                      <a:pt x="219" y="835"/>
                      <a:pt x="218" y="861"/>
                      <a:pt x="218" y="887"/>
                    </a:cubicBezTo>
                    <a:cubicBezTo>
                      <a:pt x="218" y="969"/>
                      <a:pt x="229" y="1048"/>
                      <a:pt x="248" y="1123"/>
                    </a:cubicBezTo>
                    <a:cubicBezTo>
                      <a:pt x="244" y="1147"/>
                      <a:pt x="237" y="1173"/>
                      <a:pt x="225" y="1199"/>
                    </a:cubicBezTo>
                    <a:cubicBezTo>
                      <a:pt x="177" y="1307"/>
                      <a:pt x="0" y="1545"/>
                      <a:pt x="239" y="1539"/>
                    </a:cubicBezTo>
                    <a:cubicBezTo>
                      <a:pt x="248" y="1591"/>
                      <a:pt x="209" y="1647"/>
                      <a:pt x="273" y="1666"/>
                    </a:cubicBezTo>
                    <a:cubicBezTo>
                      <a:pt x="234" y="1722"/>
                      <a:pt x="254" y="1726"/>
                      <a:pt x="264" y="1770"/>
                    </a:cubicBezTo>
                    <a:cubicBezTo>
                      <a:pt x="264" y="1769"/>
                      <a:pt x="302" y="1801"/>
                      <a:pt x="306" y="1812"/>
                    </a:cubicBezTo>
                    <a:cubicBezTo>
                      <a:pt x="315" y="1831"/>
                      <a:pt x="304" y="1868"/>
                      <a:pt x="306" y="1888"/>
                    </a:cubicBezTo>
                    <a:cubicBezTo>
                      <a:pt x="320" y="2017"/>
                      <a:pt x="369" y="2037"/>
                      <a:pt x="507" y="2033"/>
                    </a:cubicBezTo>
                    <a:cubicBezTo>
                      <a:pt x="596" y="2031"/>
                      <a:pt x="673" y="1978"/>
                      <a:pt x="760" y="1980"/>
                    </a:cubicBezTo>
                    <a:cubicBezTo>
                      <a:pt x="792" y="1981"/>
                      <a:pt x="815" y="1989"/>
                      <a:pt x="835" y="1999"/>
                    </a:cubicBezTo>
                    <a:cubicBezTo>
                      <a:pt x="1006" y="2120"/>
                      <a:pt x="687" y="2448"/>
                      <a:pt x="687" y="2448"/>
                    </a:cubicBezTo>
                    <a:cubicBezTo>
                      <a:pt x="1821" y="2448"/>
                      <a:pt x="1821" y="2448"/>
                      <a:pt x="1821" y="2448"/>
                    </a:cubicBezTo>
                    <a:cubicBezTo>
                      <a:pt x="1447" y="2136"/>
                      <a:pt x="1780" y="1304"/>
                      <a:pt x="1780" y="1304"/>
                    </a:cubicBezTo>
                    <a:close/>
                    <a:moveTo>
                      <a:pt x="1032" y="1539"/>
                    </a:moveTo>
                    <a:cubicBezTo>
                      <a:pt x="648" y="1539"/>
                      <a:pt x="336" y="1227"/>
                      <a:pt x="336" y="843"/>
                    </a:cubicBezTo>
                    <a:cubicBezTo>
                      <a:pt x="336" y="459"/>
                      <a:pt x="648" y="148"/>
                      <a:pt x="1032" y="148"/>
                    </a:cubicBezTo>
                    <a:cubicBezTo>
                      <a:pt x="1416" y="148"/>
                      <a:pt x="1727" y="459"/>
                      <a:pt x="1727" y="843"/>
                    </a:cubicBezTo>
                    <a:cubicBezTo>
                      <a:pt x="1727" y="1227"/>
                      <a:pt x="1416" y="1539"/>
                      <a:pt x="1032" y="153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1" name="Group 55"/>
            <p:cNvGrpSpPr>
              <a:grpSpLocks noChangeAspect="1"/>
            </p:cNvGrpSpPr>
            <p:nvPr/>
          </p:nvGrpSpPr>
          <p:grpSpPr bwMode="auto">
            <a:xfrm>
              <a:off x="5594350" y="2239963"/>
              <a:ext cx="1212850" cy="1213777"/>
              <a:chOff x="4772" y="907"/>
              <a:chExt cx="1308" cy="1309"/>
            </a:xfrm>
          </p:grpSpPr>
          <p:sp>
            <p:nvSpPr>
              <p:cNvPr id="62" name="AutoShape 54"/>
              <p:cNvSpPr>
                <a:spLocks noChangeAspect="1" noChangeArrowheads="1" noTextEdit="1"/>
              </p:cNvSpPr>
              <p:nvPr/>
            </p:nvSpPr>
            <p:spPr bwMode="auto">
              <a:xfrm>
                <a:off x="4772" y="907"/>
                <a:ext cx="1308" cy="1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56"/>
              <p:cNvSpPr>
                <a:spLocks noEditPoints="1"/>
              </p:cNvSpPr>
              <p:nvPr/>
            </p:nvSpPr>
            <p:spPr bwMode="auto">
              <a:xfrm>
                <a:off x="4772" y="907"/>
                <a:ext cx="1307" cy="1308"/>
              </a:xfrm>
              <a:custGeom>
                <a:avLst/>
                <a:gdLst>
                  <a:gd name="T0" fmla="*/ 1102 w 2204"/>
                  <a:gd name="T1" fmla="*/ 0 h 2204"/>
                  <a:gd name="T2" fmla="*/ 0 w 2204"/>
                  <a:gd name="T3" fmla="*/ 1102 h 2204"/>
                  <a:gd name="T4" fmla="*/ 1102 w 2204"/>
                  <a:gd name="T5" fmla="*/ 2204 h 2204"/>
                  <a:gd name="T6" fmla="*/ 2204 w 2204"/>
                  <a:gd name="T7" fmla="*/ 1102 h 2204"/>
                  <a:gd name="T8" fmla="*/ 1102 w 2204"/>
                  <a:gd name="T9" fmla="*/ 0 h 2204"/>
                  <a:gd name="T10" fmla="*/ 1687 w 2204"/>
                  <a:gd name="T11" fmla="*/ 1239 h 2204"/>
                  <a:gd name="T12" fmla="*/ 517 w 2204"/>
                  <a:gd name="T13" fmla="*/ 1239 h 2204"/>
                  <a:gd name="T14" fmla="*/ 380 w 2204"/>
                  <a:gd name="T15" fmla="*/ 1102 h 2204"/>
                  <a:gd name="T16" fmla="*/ 517 w 2204"/>
                  <a:gd name="T17" fmla="*/ 965 h 2204"/>
                  <a:gd name="T18" fmla="*/ 1685 w 2204"/>
                  <a:gd name="T19" fmla="*/ 965 h 2204"/>
                  <a:gd name="T20" fmla="*/ 1822 w 2204"/>
                  <a:gd name="T21" fmla="*/ 1102 h 2204"/>
                  <a:gd name="T22" fmla="*/ 1687 w 2204"/>
                  <a:gd name="T23" fmla="*/ 1239 h 2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04" h="2204">
                    <a:moveTo>
                      <a:pt x="1102" y="0"/>
                    </a:moveTo>
                    <a:cubicBezTo>
                      <a:pt x="492" y="0"/>
                      <a:pt x="0" y="492"/>
                      <a:pt x="0" y="1102"/>
                    </a:cubicBezTo>
                    <a:cubicBezTo>
                      <a:pt x="0" y="1712"/>
                      <a:pt x="492" y="2204"/>
                      <a:pt x="1102" y="2204"/>
                    </a:cubicBezTo>
                    <a:cubicBezTo>
                      <a:pt x="1712" y="2204"/>
                      <a:pt x="2204" y="1712"/>
                      <a:pt x="2204" y="1102"/>
                    </a:cubicBezTo>
                    <a:cubicBezTo>
                      <a:pt x="2204" y="492"/>
                      <a:pt x="1712" y="0"/>
                      <a:pt x="1102" y="0"/>
                    </a:cubicBezTo>
                    <a:close/>
                    <a:moveTo>
                      <a:pt x="1687" y="1239"/>
                    </a:moveTo>
                    <a:cubicBezTo>
                      <a:pt x="517" y="1239"/>
                      <a:pt x="517" y="1239"/>
                      <a:pt x="517" y="1239"/>
                    </a:cubicBezTo>
                    <a:cubicBezTo>
                      <a:pt x="441" y="1239"/>
                      <a:pt x="380" y="1178"/>
                      <a:pt x="380" y="1102"/>
                    </a:cubicBezTo>
                    <a:cubicBezTo>
                      <a:pt x="380" y="1026"/>
                      <a:pt x="441" y="965"/>
                      <a:pt x="517" y="965"/>
                    </a:cubicBezTo>
                    <a:cubicBezTo>
                      <a:pt x="1685" y="965"/>
                      <a:pt x="1685" y="965"/>
                      <a:pt x="1685" y="965"/>
                    </a:cubicBezTo>
                    <a:cubicBezTo>
                      <a:pt x="1761" y="965"/>
                      <a:pt x="1822" y="1026"/>
                      <a:pt x="1822" y="1102"/>
                    </a:cubicBezTo>
                    <a:cubicBezTo>
                      <a:pt x="1822" y="1178"/>
                      <a:pt x="1763" y="1239"/>
                      <a:pt x="1687" y="123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7" name="Group 59"/>
          <p:cNvGrpSpPr>
            <a:grpSpLocks noChangeAspect="1"/>
          </p:cNvGrpSpPr>
          <p:nvPr/>
        </p:nvGrpSpPr>
        <p:grpSpPr bwMode="auto">
          <a:xfrm>
            <a:off x="9048754" y="2066131"/>
            <a:ext cx="2304671" cy="2574925"/>
            <a:chOff x="5708" y="1192"/>
            <a:chExt cx="1535" cy="1715"/>
          </a:xfrm>
        </p:grpSpPr>
        <p:sp>
          <p:nvSpPr>
            <p:cNvPr id="68" name="AutoShape 58"/>
            <p:cNvSpPr>
              <a:spLocks noChangeAspect="1" noChangeArrowheads="1" noTextEdit="1"/>
            </p:cNvSpPr>
            <p:nvPr/>
          </p:nvSpPr>
          <p:spPr bwMode="auto">
            <a:xfrm>
              <a:off x="5708" y="1192"/>
              <a:ext cx="1527" cy="1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0"/>
            <p:cNvSpPr>
              <a:spLocks/>
            </p:cNvSpPr>
            <p:nvPr/>
          </p:nvSpPr>
          <p:spPr bwMode="auto">
            <a:xfrm>
              <a:off x="5709" y="2177"/>
              <a:ext cx="251" cy="191"/>
            </a:xfrm>
            <a:custGeom>
              <a:avLst/>
              <a:gdLst>
                <a:gd name="T0" fmla="*/ 372 w 372"/>
                <a:gd name="T1" fmla="*/ 165 h 282"/>
                <a:gd name="T2" fmla="*/ 342 w 372"/>
                <a:gd name="T3" fmla="*/ 0 h 282"/>
                <a:gd name="T4" fmla="*/ 0 w 372"/>
                <a:gd name="T5" fmla="*/ 0 h 282"/>
                <a:gd name="T6" fmla="*/ 50 w 372"/>
                <a:gd name="T7" fmla="*/ 282 h 282"/>
                <a:gd name="T8" fmla="*/ 372 w 372"/>
                <a:gd name="T9" fmla="*/ 165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2" h="282">
                  <a:moveTo>
                    <a:pt x="372" y="165"/>
                  </a:moveTo>
                  <a:cubicBezTo>
                    <a:pt x="356" y="112"/>
                    <a:pt x="346" y="57"/>
                    <a:pt x="3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7"/>
                    <a:pt x="22" y="192"/>
                    <a:pt x="50" y="282"/>
                  </a:cubicBezTo>
                  <a:lnTo>
                    <a:pt x="372" y="1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3"/>
            <p:cNvSpPr>
              <a:spLocks/>
            </p:cNvSpPr>
            <p:nvPr/>
          </p:nvSpPr>
          <p:spPr bwMode="auto">
            <a:xfrm>
              <a:off x="5960" y="1196"/>
              <a:ext cx="1283" cy="1711"/>
            </a:xfrm>
            <a:custGeom>
              <a:avLst/>
              <a:gdLst>
                <a:gd name="T0" fmla="*/ 768 w 1900"/>
                <a:gd name="T1" fmla="*/ 273 h 2534"/>
                <a:gd name="T2" fmla="*/ 768 w 1900"/>
                <a:gd name="T3" fmla="*/ 0 h 2534"/>
                <a:gd name="T4" fmla="*/ 0 w 1900"/>
                <a:gd name="T5" fmla="*/ 444 h 2534"/>
                <a:gd name="T6" fmla="*/ 768 w 1900"/>
                <a:gd name="T7" fmla="*/ 887 h 2534"/>
                <a:gd name="T8" fmla="*/ 768 w 1900"/>
                <a:gd name="T9" fmla="*/ 614 h 2534"/>
                <a:gd name="T10" fmla="*/ 1558 w 1900"/>
                <a:gd name="T11" fmla="*/ 1404 h 2534"/>
                <a:gd name="T12" fmla="*/ 822 w 1900"/>
                <a:gd name="T13" fmla="*/ 2192 h 2534"/>
                <a:gd name="T14" fmla="*/ 822 w 1900"/>
                <a:gd name="T15" fmla="*/ 2534 h 2534"/>
                <a:gd name="T16" fmla="*/ 1900 w 1900"/>
                <a:gd name="T17" fmla="*/ 1404 h 2534"/>
                <a:gd name="T18" fmla="*/ 768 w 1900"/>
                <a:gd name="T19" fmla="*/ 273 h 2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00" h="2534">
                  <a:moveTo>
                    <a:pt x="768" y="273"/>
                  </a:moveTo>
                  <a:cubicBezTo>
                    <a:pt x="768" y="0"/>
                    <a:pt x="768" y="0"/>
                    <a:pt x="768" y="0"/>
                  </a:cubicBezTo>
                  <a:cubicBezTo>
                    <a:pt x="0" y="444"/>
                    <a:pt x="0" y="444"/>
                    <a:pt x="0" y="444"/>
                  </a:cubicBezTo>
                  <a:cubicBezTo>
                    <a:pt x="768" y="887"/>
                    <a:pt x="768" y="887"/>
                    <a:pt x="768" y="887"/>
                  </a:cubicBezTo>
                  <a:cubicBezTo>
                    <a:pt x="768" y="614"/>
                    <a:pt x="768" y="614"/>
                    <a:pt x="768" y="614"/>
                  </a:cubicBezTo>
                  <a:cubicBezTo>
                    <a:pt x="1204" y="614"/>
                    <a:pt x="1558" y="969"/>
                    <a:pt x="1558" y="1404"/>
                  </a:cubicBezTo>
                  <a:cubicBezTo>
                    <a:pt x="1558" y="1822"/>
                    <a:pt x="1232" y="2165"/>
                    <a:pt x="822" y="2192"/>
                  </a:cubicBezTo>
                  <a:cubicBezTo>
                    <a:pt x="822" y="2534"/>
                    <a:pt x="822" y="2534"/>
                    <a:pt x="822" y="2534"/>
                  </a:cubicBezTo>
                  <a:cubicBezTo>
                    <a:pt x="1421" y="2506"/>
                    <a:pt x="1900" y="2010"/>
                    <a:pt x="1900" y="1404"/>
                  </a:cubicBezTo>
                  <a:cubicBezTo>
                    <a:pt x="1900" y="780"/>
                    <a:pt x="1392" y="273"/>
                    <a:pt x="768" y="2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1"/>
            <p:cNvSpPr>
              <a:spLocks/>
            </p:cNvSpPr>
            <p:nvPr/>
          </p:nvSpPr>
          <p:spPr bwMode="auto">
            <a:xfrm>
              <a:off x="5776" y="2353"/>
              <a:ext cx="336" cy="346"/>
            </a:xfrm>
            <a:custGeom>
              <a:avLst/>
              <a:gdLst>
                <a:gd name="T0" fmla="*/ 277 w 498"/>
                <a:gd name="T1" fmla="*/ 512 h 512"/>
                <a:gd name="T2" fmla="*/ 498 w 498"/>
                <a:gd name="T3" fmla="*/ 250 h 512"/>
                <a:gd name="T4" fmla="*/ 322 w 498"/>
                <a:gd name="T5" fmla="*/ 0 h 512"/>
                <a:gd name="T6" fmla="*/ 0 w 498"/>
                <a:gd name="T7" fmla="*/ 117 h 512"/>
                <a:gd name="T8" fmla="*/ 277 w 498"/>
                <a:gd name="T9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8" h="512">
                  <a:moveTo>
                    <a:pt x="277" y="512"/>
                  </a:moveTo>
                  <a:cubicBezTo>
                    <a:pt x="498" y="250"/>
                    <a:pt x="498" y="250"/>
                    <a:pt x="498" y="250"/>
                  </a:cubicBezTo>
                  <a:cubicBezTo>
                    <a:pt x="424" y="179"/>
                    <a:pt x="364" y="95"/>
                    <a:pt x="322" y="0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64" y="268"/>
                    <a:pt x="159" y="403"/>
                    <a:pt x="277" y="5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2"/>
            <p:cNvSpPr>
              <a:spLocks/>
            </p:cNvSpPr>
            <p:nvPr/>
          </p:nvSpPr>
          <p:spPr bwMode="auto">
            <a:xfrm>
              <a:off x="6028" y="2569"/>
              <a:ext cx="427" cy="332"/>
            </a:xfrm>
            <a:custGeom>
              <a:avLst/>
              <a:gdLst>
                <a:gd name="T0" fmla="*/ 632 w 632"/>
                <a:gd name="T1" fmla="*/ 150 h 492"/>
                <a:gd name="T2" fmla="*/ 220 w 632"/>
                <a:gd name="T3" fmla="*/ 0 h 492"/>
                <a:gd name="T4" fmla="*/ 0 w 632"/>
                <a:gd name="T5" fmla="*/ 262 h 492"/>
                <a:gd name="T6" fmla="*/ 632 w 632"/>
                <a:gd name="T7" fmla="*/ 492 h 492"/>
                <a:gd name="T8" fmla="*/ 632 w 632"/>
                <a:gd name="T9" fmla="*/ 15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2" h="492">
                  <a:moveTo>
                    <a:pt x="632" y="150"/>
                  </a:moveTo>
                  <a:cubicBezTo>
                    <a:pt x="479" y="140"/>
                    <a:pt x="337" y="85"/>
                    <a:pt x="220" y="0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177" y="397"/>
                    <a:pt x="395" y="481"/>
                    <a:pt x="632" y="492"/>
                  </a:cubicBezTo>
                  <a:lnTo>
                    <a:pt x="632" y="1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8" name="文本框 77"/>
          <p:cNvSpPr txBox="1"/>
          <p:nvPr/>
        </p:nvSpPr>
        <p:spPr>
          <a:xfrm>
            <a:off x="1698626" y="4892951"/>
            <a:ext cx="15017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框架内创新</a:t>
            </a:r>
          </a:p>
        </p:txBody>
      </p:sp>
      <p:sp>
        <p:nvSpPr>
          <p:cNvPr id="79" name="文本框 78"/>
          <p:cNvSpPr txBox="1"/>
          <p:nvPr/>
        </p:nvSpPr>
        <p:spPr>
          <a:xfrm>
            <a:off x="6239901" y="4892951"/>
            <a:ext cx="1235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减法思维</a:t>
            </a:r>
          </a:p>
        </p:txBody>
      </p:sp>
      <p:sp>
        <p:nvSpPr>
          <p:cNvPr id="80" name="文本框 79"/>
          <p:cNvSpPr txBox="1"/>
          <p:nvPr/>
        </p:nvSpPr>
        <p:spPr>
          <a:xfrm>
            <a:off x="9803346" y="4892951"/>
            <a:ext cx="1173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逆向思考</a:t>
            </a:r>
          </a:p>
        </p:txBody>
      </p:sp>
    </p:spTree>
    <p:extLst>
      <p:ext uri="{BB962C8B-B14F-4D97-AF65-F5344CB8AC3E}">
        <p14:creationId xmlns:p14="http://schemas.microsoft.com/office/powerpoint/2010/main" xmlns="" val="389491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/>
        </p:nvSpPr>
        <p:spPr>
          <a:xfrm rot="5400000">
            <a:off x="921585" y="403142"/>
            <a:ext cx="1164577" cy="1047418"/>
          </a:xfrm>
          <a:prstGeom prst="triangle">
            <a:avLst/>
          </a:prstGeo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027583" y="465186"/>
            <a:ext cx="25709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zh-CN" altLang="en-US" sz="5400" dirty="0">
                <a:solidFill>
                  <a:prstClr val="white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致谢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87130" y="2819913"/>
            <a:ext cx="8901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弑神者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动画给我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读书笔记的设计灵感。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87386" y="3364492"/>
            <a:ext cx="8901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秋叶 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秦阳 等老师在微博上给我批改作业。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87129" y="3909395"/>
            <a:ext cx="8901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小巴 老师给这款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读书笔记提供建议。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00643" y="1722237"/>
            <a:ext cx="100986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感谢那些已经做完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读书笔记的小伙伴，你们的作品给了我许多参考。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87129" y="4998877"/>
            <a:ext cx="100986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感谢正在努力中的我。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00639" y="4455565"/>
            <a:ext cx="100986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感谢网络上免费分享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Icon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素材的各位朋友们。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00643" y="6488668"/>
            <a:ext cx="5804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注：感谢排名不分前后。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0639" y="2271075"/>
            <a:ext cx="100986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感谢秋叶交流群的小伙伴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我是酱 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巽等学员提供的帮助。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133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13491276">
            <a:off x="-6061297" y="-2172194"/>
            <a:ext cx="9596865" cy="9596865"/>
          </a:xfrm>
          <a:prstGeom prst="rtTriangl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577521" y="2210740"/>
            <a:ext cx="43172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CHAPTER</a:t>
            </a:r>
            <a:endParaRPr lang="zh-CN" altLang="en-US" sz="48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107563" y="2164573"/>
            <a:ext cx="25020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01</a:t>
            </a:r>
            <a:endParaRPr lang="zh-CN" altLang="en-US" sz="54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8841433" y="2396815"/>
            <a:ext cx="532261" cy="458846"/>
          </a:xfrm>
          <a:prstGeom prst="triangle">
            <a:avLst/>
          </a:prstGeo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541256" y="2826108"/>
            <a:ext cx="53075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学会思考</a:t>
            </a:r>
            <a:endParaRPr lang="zh-CN" altLang="en-US" sz="88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3832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7"/>
          <p:cNvSpPr/>
          <p:nvPr/>
        </p:nvSpPr>
        <p:spPr>
          <a:xfrm rot="5400000">
            <a:off x="921585" y="403142"/>
            <a:ext cx="1164577" cy="1047418"/>
          </a:xfrm>
          <a:prstGeom prst="triangle">
            <a:avLst/>
          </a:prstGeo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027583" y="465186"/>
            <a:ext cx="55261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zh-CN" altLang="en-US" sz="5400" dirty="0" smtClean="0">
                <a:solidFill>
                  <a:prstClr val="white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跟我一起努力吧！</a:t>
            </a:r>
            <a:endParaRPr lang="zh-CN" altLang="en-US" sz="5400" dirty="0">
              <a:solidFill>
                <a:prstClr val="white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56349" y="2255142"/>
            <a:ext cx="3806277" cy="381836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456514" y="6241774"/>
            <a:ext cx="1205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李梓申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1628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5400000">
            <a:off x="3204719" y="2519884"/>
            <a:ext cx="1990956" cy="1790661"/>
          </a:xfrm>
          <a:prstGeom prst="triangle">
            <a:avLst/>
          </a:prstGeo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218080" y="2419736"/>
            <a:ext cx="28425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  <a:endParaRPr lang="zh-CN" altLang="en-US" sz="9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27374" y="3769674"/>
            <a:ext cx="25013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4400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THE END</a:t>
            </a:r>
            <a:endParaRPr lang="zh-CN" altLang="en-US" sz="4400" dirty="0">
              <a:solidFill>
                <a:schemeClr val="bg1"/>
              </a:solidFill>
              <a:latin typeface="Segoe UI" panose="020B0502040204020203" pitchFamily="34" charset="0"/>
              <a:ea typeface="MS Gothic" panose="020B0609070205080204" pitchFamily="49" charset="-128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7874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80"/>
          <p:cNvSpPr/>
          <p:nvPr/>
        </p:nvSpPr>
        <p:spPr>
          <a:xfrm>
            <a:off x="0" y="5978521"/>
            <a:ext cx="12192000" cy="879479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 smtClean="0"/>
              <a:t>学会思考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6"/>
          </p:nvPr>
        </p:nvSpPr>
        <p:spPr>
          <a:xfrm>
            <a:off x="1781629" y="6193270"/>
            <a:ext cx="9321800" cy="460375"/>
          </a:xfrm>
        </p:spPr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r>
              <a:rPr lang="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真正的思考是能得出结论或者指导你行动的。</a:t>
            </a:r>
          </a:p>
          <a:p>
            <a:endParaRPr lang="zh-CN" altLang="en-US" dirty="0"/>
          </a:p>
        </p:txBody>
      </p:sp>
      <p:grpSp>
        <p:nvGrpSpPr>
          <p:cNvPr id="33" name="组合 32"/>
          <p:cNvGrpSpPr/>
          <p:nvPr/>
        </p:nvGrpSpPr>
        <p:grpSpPr>
          <a:xfrm>
            <a:off x="1339168" y="2034101"/>
            <a:ext cx="3332174" cy="3010064"/>
            <a:chOff x="1296716" y="1948534"/>
            <a:chExt cx="3332174" cy="3010064"/>
          </a:xfrm>
        </p:grpSpPr>
        <p:sp>
          <p:nvSpPr>
            <p:cNvPr id="10" name="任意多边形 9"/>
            <p:cNvSpPr/>
            <p:nvPr/>
          </p:nvSpPr>
          <p:spPr>
            <a:xfrm>
              <a:off x="1296716" y="2060811"/>
              <a:ext cx="2638697" cy="2875667"/>
            </a:xfrm>
            <a:custGeom>
              <a:avLst/>
              <a:gdLst>
                <a:gd name="connsiteX0" fmla="*/ 1983545 w 5795889"/>
                <a:gd name="connsiteY0" fmla="*/ 6288259 h 6316394"/>
                <a:gd name="connsiteX1" fmla="*/ 1955409 w 5795889"/>
                <a:gd name="connsiteY1" fmla="*/ 6091311 h 6316394"/>
                <a:gd name="connsiteX2" fmla="*/ 1800665 w 5795889"/>
                <a:gd name="connsiteY2" fmla="*/ 5950634 h 6316394"/>
                <a:gd name="connsiteX3" fmla="*/ 1589649 w 5795889"/>
                <a:gd name="connsiteY3" fmla="*/ 5894364 h 6316394"/>
                <a:gd name="connsiteX4" fmla="*/ 1012874 w 5795889"/>
                <a:gd name="connsiteY4" fmla="*/ 5824025 h 6316394"/>
                <a:gd name="connsiteX5" fmla="*/ 773723 w 5795889"/>
                <a:gd name="connsiteY5" fmla="*/ 5838093 h 6316394"/>
                <a:gd name="connsiteX6" fmla="*/ 604911 w 5795889"/>
                <a:gd name="connsiteY6" fmla="*/ 5697416 h 6316394"/>
                <a:gd name="connsiteX7" fmla="*/ 492369 w 5795889"/>
                <a:gd name="connsiteY7" fmla="*/ 5584874 h 6316394"/>
                <a:gd name="connsiteX8" fmla="*/ 492369 w 5795889"/>
                <a:gd name="connsiteY8" fmla="*/ 5345724 h 6316394"/>
                <a:gd name="connsiteX9" fmla="*/ 618979 w 5795889"/>
                <a:gd name="connsiteY9" fmla="*/ 5120640 h 6316394"/>
                <a:gd name="connsiteX10" fmla="*/ 548640 w 5795889"/>
                <a:gd name="connsiteY10" fmla="*/ 4909625 h 6316394"/>
                <a:gd name="connsiteX11" fmla="*/ 464234 w 5795889"/>
                <a:gd name="connsiteY11" fmla="*/ 4825219 h 6316394"/>
                <a:gd name="connsiteX12" fmla="*/ 464234 w 5795889"/>
                <a:gd name="connsiteY12" fmla="*/ 4825219 h 6316394"/>
                <a:gd name="connsiteX13" fmla="*/ 393895 w 5795889"/>
                <a:gd name="connsiteY13" fmla="*/ 4642339 h 6316394"/>
                <a:gd name="connsiteX14" fmla="*/ 407963 w 5795889"/>
                <a:gd name="connsiteY14" fmla="*/ 4586068 h 6316394"/>
                <a:gd name="connsiteX15" fmla="*/ 323557 w 5795889"/>
                <a:gd name="connsiteY15" fmla="*/ 4487594 h 6316394"/>
                <a:gd name="connsiteX16" fmla="*/ 379828 w 5795889"/>
                <a:gd name="connsiteY16" fmla="*/ 4192173 h 6316394"/>
                <a:gd name="connsiteX17" fmla="*/ 351692 w 5795889"/>
                <a:gd name="connsiteY17" fmla="*/ 4051496 h 6316394"/>
                <a:gd name="connsiteX18" fmla="*/ 42203 w 5795889"/>
                <a:gd name="connsiteY18" fmla="*/ 3953022 h 6316394"/>
                <a:gd name="connsiteX19" fmla="*/ 0 w 5795889"/>
                <a:gd name="connsiteY19" fmla="*/ 3798277 h 6316394"/>
                <a:gd name="connsiteX20" fmla="*/ 211015 w 5795889"/>
                <a:gd name="connsiteY20" fmla="*/ 3348111 h 6316394"/>
                <a:gd name="connsiteX21" fmla="*/ 506437 w 5795889"/>
                <a:gd name="connsiteY21" fmla="*/ 2757268 h 6316394"/>
                <a:gd name="connsiteX22" fmla="*/ 492369 w 5795889"/>
                <a:gd name="connsiteY22" fmla="*/ 2433711 h 6316394"/>
                <a:gd name="connsiteX23" fmla="*/ 422031 w 5795889"/>
                <a:gd name="connsiteY23" fmla="*/ 2180493 h 6316394"/>
                <a:gd name="connsiteX24" fmla="*/ 534572 w 5795889"/>
                <a:gd name="connsiteY24" fmla="*/ 2025748 h 6316394"/>
                <a:gd name="connsiteX25" fmla="*/ 801859 w 5795889"/>
                <a:gd name="connsiteY25" fmla="*/ 1111348 h 6316394"/>
                <a:gd name="connsiteX26" fmla="*/ 1195754 w 5795889"/>
                <a:gd name="connsiteY26" fmla="*/ 562708 h 6316394"/>
                <a:gd name="connsiteX27" fmla="*/ 1645920 w 5795889"/>
                <a:gd name="connsiteY27" fmla="*/ 211016 h 6316394"/>
                <a:gd name="connsiteX28" fmla="*/ 2236763 w 5795889"/>
                <a:gd name="connsiteY28" fmla="*/ 0 h 6316394"/>
                <a:gd name="connsiteX29" fmla="*/ 2926080 w 5795889"/>
                <a:gd name="connsiteY29" fmla="*/ 0 h 6316394"/>
                <a:gd name="connsiteX30" fmla="*/ 3362179 w 5795889"/>
                <a:gd name="connsiteY30" fmla="*/ 28136 h 6316394"/>
                <a:gd name="connsiteX31" fmla="*/ 3812345 w 5795889"/>
                <a:gd name="connsiteY31" fmla="*/ 140677 h 6316394"/>
                <a:gd name="connsiteX32" fmla="*/ 4318782 w 5795889"/>
                <a:gd name="connsiteY32" fmla="*/ 337625 h 6316394"/>
                <a:gd name="connsiteX33" fmla="*/ 4740812 w 5795889"/>
                <a:gd name="connsiteY33" fmla="*/ 618979 h 6316394"/>
                <a:gd name="connsiteX34" fmla="*/ 5190979 w 5795889"/>
                <a:gd name="connsiteY34" fmla="*/ 984739 h 6316394"/>
                <a:gd name="connsiteX35" fmla="*/ 5472332 w 5795889"/>
                <a:gd name="connsiteY35" fmla="*/ 1364567 h 6316394"/>
                <a:gd name="connsiteX36" fmla="*/ 5669280 w 5795889"/>
                <a:gd name="connsiteY36" fmla="*/ 1983545 h 6316394"/>
                <a:gd name="connsiteX37" fmla="*/ 5795889 w 5795889"/>
                <a:gd name="connsiteY37" fmla="*/ 2630659 h 6316394"/>
                <a:gd name="connsiteX38" fmla="*/ 5725551 w 5795889"/>
                <a:gd name="connsiteY38" fmla="*/ 3249637 h 6316394"/>
                <a:gd name="connsiteX39" fmla="*/ 5528603 w 5795889"/>
                <a:gd name="connsiteY39" fmla="*/ 3882684 h 6316394"/>
                <a:gd name="connsiteX40" fmla="*/ 5176911 w 5795889"/>
                <a:gd name="connsiteY40" fmla="*/ 4375053 h 6316394"/>
                <a:gd name="connsiteX41" fmla="*/ 4979963 w 5795889"/>
                <a:gd name="connsiteY41" fmla="*/ 4740813 h 6316394"/>
                <a:gd name="connsiteX42" fmla="*/ 4923692 w 5795889"/>
                <a:gd name="connsiteY42" fmla="*/ 5106573 h 6316394"/>
                <a:gd name="connsiteX43" fmla="*/ 4923692 w 5795889"/>
                <a:gd name="connsiteY43" fmla="*/ 5486400 h 6316394"/>
                <a:gd name="connsiteX44" fmla="*/ 5022166 w 5795889"/>
                <a:gd name="connsiteY44" fmla="*/ 5852160 h 6316394"/>
                <a:gd name="connsiteX45" fmla="*/ 5064369 w 5795889"/>
                <a:gd name="connsiteY45" fmla="*/ 6175717 h 6316394"/>
                <a:gd name="connsiteX46" fmla="*/ 5219114 w 5795889"/>
                <a:gd name="connsiteY46" fmla="*/ 6316394 h 6316394"/>
                <a:gd name="connsiteX47" fmla="*/ 1983545 w 5795889"/>
                <a:gd name="connsiteY47" fmla="*/ 6288259 h 6316394"/>
                <a:gd name="connsiteX0" fmla="*/ 1983545 w 5795889"/>
                <a:gd name="connsiteY0" fmla="*/ 6288259 h 6316394"/>
                <a:gd name="connsiteX1" fmla="*/ 1955409 w 5795889"/>
                <a:gd name="connsiteY1" fmla="*/ 6091311 h 6316394"/>
                <a:gd name="connsiteX2" fmla="*/ 1800665 w 5795889"/>
                <a:gd name="connsiteY2" fmla="*/ 5950634 h 6316394"/>
                <a:gd name="connsiteX3" fmla="*/ 1589649 w 5795889"/>
                <a:gd name="connsiteY3" fmla="*/ 5894364 h 6316394"/>
                <a:gd name="connsiteX4" fmla="*/ 1012874 w 5795889"/>
                <a:gd name="connsiteY4" fmla="*/ 5824025 h 6316394"/>
                <a:gd name="connsiteX5" fmla="*/ 773723 w 5795889"/>
                <a:gd name="connsiteY5" fmla="*/ 5838093 h 6316394"/>
                <a:gd name="connsiteX6" fmla="*/ 604911 w 5795889"/>
                <a:gd name="connsiteY6" fmla="*/ 5697416 h 6316394"/>
                <a:gd name="connsiteX7" fmla="*/ 492369 w 5795889"/>
                <a:gd name="connsiteY7" fmla="*/ 5584874 h 6316394"/>
                <a:gd name="connsiteX8" fmla="*/ 492369 w 5795889"/>
                <a:gd name="connsiteY8" fmla="*/ 5345724 h 6316394"/>
                <a:gd name="connsiteX9" fmla="*/ 618979 w 5795889"/>
                <a:gd name="connsiteY9" fmla="*/ 5120640 h 6316394"/>
                <a:gd name="connsiteX10" fmla="*/ 548640 w 5795889"/>
                <a:gd name="connsiteY10" fmla="*/ 4909625 h 6316394"/>
                <a:gd name="connsiteX11" fmla="*/ 464234 w 5795889"/>
                <a:gd name="connsiteY11" fmla="*/ 4825219 h 6316394"/>
                <a:gd name="connsiteX12" fmla="*/ 464234 w 5795889"/>
                <a:gd name="connsiteY12" fmla="*/ 4825219 h 6316394"/>
                <a:gd name="connsiteX13" fmla="*/ 393895 w 5795889"/>
                <a:gd name="connsiteY13" fmla="*/ 4642339 h 6316394"/>
                <a:gd name="connsiteX14" fmla="*/ 407963 w 5795889"/>
                <a:gd name="connsiteY14" fmla="*/ 4586068 h 6316394"/>
                <a:gd name="connsiteX15" fmla="*/ 323557 w 5795889"/>
                <a:gd name="connsiteY15" fmla="*/ 4487594 h 6316394"/>
                <a:gd name="connsiteX16" fmla="*/ 379828 w 5795889"/>
                <a:gd name="connsiteY16" fmla="*/ 4192173 h 6316394"/>
                <a:gd name="connsiteX17" fmla="*/ 351692 w 5795889"/>
                <a:gd name="connsiteY17" fmla="*/ 4051496 h 6316394"/>
                <a:gd name="connsiteX18" fmla="*/ 42203 w 5795889"/>
                <a:gd name="connsiteY18" fmla="*/ 3953022 h 6316394"/>
                <a:gd name="connsiteX19" fmla="*/ 0 w 5795889"/>
                <a:gd name="connsiteY19" fmla="*/ 3798277 h 6316394"/>
                <a:gd name="connsiteX20" fmla="*/ 211015 w 5795889"/>
                <a:gd name="connsiteY20" fmla="*/ 3348111 h 6316394"/>
                <a:gd name="connsiteX21" fmla="*/ 506437 w 5795889"/>
                <a:gd name="connsiteY21" fmla="*/ 2757268 h 6316394"/>
                <a:gd name="connsiteX22" fmla="*/ 492369 w 5795889"/>
                <a:gd name="connsiteY22" fmla="*/ 2433711 h 6316394"/>
                <a:gd name="connsiteX23" fmla="*/ 506437 w 5795889"/>
                <a:gd name="connsiteY23" fmla="*/ 2180493 h 6316394"/>
                <a:gd name="connsiteX24" fmla="*/ 534572 w 5795889"/>
                <a:gd name="connsiteY24" fmla="*/ 2025748 h 6316394"/>
                <a:gd name="connsiteX25" fmla="*/ 801859 w 5795889"/>
                <a:gd name="connsiteY25" fmla="*/ 1111348 h 6316394"/>
                <a:gd name="connsiteX26" fmla="*/ 1195754 w 5795889"/>
                <a:gd name="connsiteY26" fmla="*/ 562708 h 6316394"/>
                <a:gd name="connsiteX27" fmla="*/ 1645920 w 5795889"/>
                <a:gd name="connsiteY27" fmla="*/ 211016 h 6316394"/>
                <a:gd name="connsiteX28" fmla="*/ 2236763 w 5795889"/>
                <a:gd name="connsiteY28" fmla="*/ 0 h 6316394"/>
                <a:gd name="connsiteX29" fmla="*/ 2926080 w 5795889"/>
                <a:gd name="connsiteY29" fmla="*/ 0 h 6316394"/>
                <a:gd name="connsiteX30" fmla="*/ 3362179 w 5795889"/>
                <a:gd name="connsiteY30" fmla="*/ 28136 h 6316394"/>
                <a:gd name="connsiteX31" fmla="*/ 3812345 w 5795889"/>
                <a:gd name="connsiteY31" fmla="*/ 140677 h 6316394"/>
                <a:gd name="connsiteX32" fmla="*/ 4318782 w 5795889"/>
                <a:gd name="connsiteY32" fmla="*/ 337625 h 6316394"/>
                <a:gd name="connsiteX33" fmla="*/ 4740812 w 5795889"/>
                <a:gd name="connsiteY33" fmla="*/ 618979 h 6316394"/>
                <a:gd name="connsiteX34" fmla="*/ 5190979 w 5795889"/>
                <a:gd name="connsiteY34" fmla="*/ 984739 h 6316394"/>
                <a:gd name="connsiteX35" fmla="*/ 5472332 w 5795889"/>
                <a:gd name="connsiteY35" fmla="*/ 1364567 h 6316394"/>
                <a:gd name="connsiteX36" fmla="*/ 5669280 w 5795889"/>
                <a:gd name="connsiteY36" fmla="*/ 1983545 h 6316394"/>
                <a:gd name="connsiteX37" fmla="*/ 5795889 w 5795889"/>
                <a:gd name="connsiteY37" fmla="*/ 2630659 h 6316394"/>
                <a:gd name="connsiteX38" fmla="*/ 5725551 w 5795889"/>
                <a:gd name="connsiteY38" fmla="*/ 3249637 h 6316394"/>
                <a:gd name="connsiteX39" fmla="*/ 5528603 w 5795889"/>
                <a:gd name="connsiteY39" fmla="*/ 3882684 h 6316394"/>
                <a:gd name="connsiteX40" fmla="*/ 5176911 w 5795889"/>
                <a:gd name="connsiteY40" fmla="*/ 4375053 h 6316394"/>
                <a:gd name="connsiteX41" fmla="*/ 4979963 w 5795889"/>
                <a:gd name="connsiteY41" fmla="*/ 4740813 h 6316394"/>
                <a:gd name="connsiteX42" fmla="*/ 4923692 w 5795889"/>
                <a:gd name="connsiteY42" fmla="*/ 5106573 h 6316394"/>
                <a:gd name="connsiteX43" fmla="*/ 4923692 w 5795889"/>
                <a:gd name="connsiteY43" fmla="*/ 5486400 h 6316394"/>
                <a:gd name="connsiteX44" fmla="*/ 5022166 w 5795889"/>
                <a:gd name="connsiteY44" fmla="*/ 5852160 h 6316394"/>
                <a:gd name="connsiteX45" fmla="*/ 5064369 w 5795889"/>
                <a:gd name="connsiteY45" fmla="*/ 6175717 h 6316394"/>
                <a:gd name="connsiteX46" fmla="*/ 5219114 w 5795889"/>
                <a:gd name="connsiteY46" fmla="*/ 6316394 h 6316394"/>
                <a:gd name="connsiteX47" fmla="*/ 1983545 w 5795889"/>
                <a:gd name="connsiteY47" fmla="*/ 6288259 h 6316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5795889" h="6316394">
                  <a:moveTo>
                    <a:pt x="1983545" y="6288259"/>
                  </a:moveTo>
                  <a:lnTo>
                    <a:pt x="1955409" y="6091311"/>
                  </a:lnTo>
                  <a:lnTo>
                    <a:pt x="1800665" y="5950634"/>
                  </a:lnTo>
                  <a:lnTo>
                    <a:pt x="1589649" y="5894364"/>
                  </a:lnTo>
                  <a:lnTo>
                    <a:pt x="1012874" y="5824025"/>
                  </a:lnTo>
                  <a:lnTo>
                    <a:pt x="773723" y="5838093"/>
                  </a:lnTo>
                  <a:lnTo>
                    <a:pt x="604911" y="5697416"/>
                  </a:lnTo>
                  <a:lnTo>
                    <a:pt x="492369" y="5584874"/>
                  </a:lnTo>
                  <a:lnTo>
                    <a:pt x="492369" y="5345724"/>
                  </a:lnTo>
                  <a:lnTo>
                    <a:pt x="618979" y="5120640"/>
                  </a:lnTo>
                  <a:lnTo>
                    <a:pt x="548640" y="4909625"/>
                  </a:lnTo>
                  <a:lnTo>
                    <a:pt x="464234" y="4825219"/>
                  </a:lnTo>
                  <a:lnTo>
                    <a:pt x="464234" y="4825219"/>
                  </a:lnTo>
                  <a:lnTo>
                    <a:pt x="393895" y="4642339"/>
                  </a:lnTo>
                  <a:lnTo>
                    <a:pt x="407963" y="4586068"/>
                  </a:lnTo>
                  <a:lnTo>
                    <a:pt x="323557" y="4487594"/>
                  </a:lnTo>
                  <a:lnTo>
                    <a:pt x="379828" y="4192173"/>
                  </a:lnTo>
                  <a:lnTo>
                    <a:pt x="351692" y="4051496"/>
                  </a:lnTo>
                  <a:lnTo>
                    <a:pt x="42203" y="3953022"/>
                  </a:lnTo>
                  <a:lnTo>
                    <a:pt x="0" y="3798277"/>
                  </a:lnTo>
                  <a:lnTo>
                    <a:pt x="211015" y="3348111"/>
                  </a:lnTo>
                  <a:lnTo>
                    <a:pt x="506437" y="2757268"/>
                  </a:lnTo>
                  <a:lnTo>
                    <a:pt x="492369" y="2433711"/>
                  </a:lnTo>
                  <a:lnTo>
                    <a:pt x="506437" y="2180493"/>
                  </a:lnTo>
                  <a:lnTo>
                    <a:pt x="534572" y="2025748"/>
                  </a:lnTo>
                  <a:lnTo>
                    <a:pt x="801859" y="1111348"/>
                  </a:lnTo>
                  <a:lnTo>
                    <a:pt x="1195754" y="562708"/>
                  </a:lnTo>
                  <a:lnTo>
                    <a:pt x="1645920" y="211016"/>
                  </a:lnTo>
                  <a:lnTo>
                    <a:pt x="2236763" y="0"/>
                  </a:lnTo>
                  <a:lnTo>
                    <a:pt x="2926080" y="0"/>
                  </a:lnTo>
                  <a:lnTo>
                    <a:pt x="3362179" y="28136"/>
                  </a:lnTo>
                  <a:lnTo>
                    <a:pt x="3812345" y="140677"/>
                  </a:lnTo>
                  <a:lnTo>
                    <a:pt x="4318782" y="337625"/>
                  </a:lnTo>
                  <a:lnTo>
                    <a:pt x="4740812" y="618979"/>
                  </a:lnTo>
                  <a:lnTo>
                    <a:pt x="5190979" y="984739"/>
                  </a:lnTo>
                  <a:lnTo>
                    <a:pt x="5472332" y="1364567"/>
                  </a:lnTo>
                  <a:lnTo>
                    <a:pt x="5669280" y="1983545"/>
                  </a:lnTo>
                  <a:lnTo>
                    <a:pt x="5795889" y="2630659"/>
                  </a:lnTo>
                  <a:lnTo>
                    <a:pt x="5725551" y="3249637"/>
                  </a:lnTo>
                  <a:lnTo>
                    <a:pt x="5528603" y="3882684"/>
                  </a:lnTo>
                  <a:lnTo>
                    <a:pt x="5176911" y="4375053"/>
                  </a:lnTo>
                  <a:lnTo>
                    <a:pt x="4979963" y="4740813"/>
                  </a:lnTo>
                  <a:lnTo>
                    <a:pt x="4923692" y="5106573"/>
                  </a:lnTo>
                  <a:lnTo>
                    <a:pt x="4923692" y="5486400"/>
                  </a:lnTo>
                  <a:lnTo>
                    <a:pt x="5022166" y="5852160"/>
                  </a:lnTo>
                  <a:lnTo>
                    <a:pt x="5064369" y="6175717"/>
                  </a:lnTo>
                  <a:lnTo>
                    <a:pt x="5219114" y="6316394"/>
                  </a:lnTo>
                  <a:lnTo>
                    <a:pt x="1983545" y="628825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786151" y="3529682"/>
              <a:ext cx="25321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我要考研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 rot="734734">
              <a:off x="1488237" y="3068305"/>
              <a:ext cx="4591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减</a:t>
              </a:r>
              <a:endPara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肥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096705" y="2439320"/>
              <a:ext cx="253218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</a:t>
              </a:r>
              <a:r>
                <a:rPr lang="en-US" altLang="zh-CN" sz="32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 rot="18287175">
              <a:off x="1355491" y="2380239"/>
              <a:ext cx="1239397" cy="375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谈恋爱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898452" y="3215358"/>
              <a:ext cx="253218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调戏秋叶大叔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 rot="21326821">
              <a:off x="1450948" y="3698184"/>
              <a:ext cx="25321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出国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 rot="698401">
              <a:off x="2666608" y="3600429"/>
              <a:ext cx="12994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考公务员</a:t>
              </a:r>
              <a:endParaRPr lang="zh-CN" altLang="en-US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 rot="21030498">
              <a:off x="2029706" y="2060832"/>
              <a:ext cx="12393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学吉他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 rot="1794009">
              <a:off x="2828632" y="2221925"/>
              <a:ext cx="7626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去西藏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 rot="3697316">
              <a:off x="3233365" y="2777829"/>
              <a:ext cx="10610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买房子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 rot="21283762">
              <a:off x="1556514" y="4154908"/>
              <a:ext cx="11477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当设计师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 rot="21283762">
              <a:off x="2098387" y="4577509"/>
              <a:ext cx="22230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和一群人拍电影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 rot="822983">
              <a:off x="2210048" y="3959260"/>
              <a:ext cx="17081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一个人去外星球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 rot="1088873">
              <a:off x="1927714" y="2911134"/>
              <a:ext cx="7587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拍拍拍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652945" y="2956228"/>
              <a:ext cx="15539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过英语四级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 rot="21283762">
              <a:off x="2012467" y="4373823"/>
              <a:ext cx="10437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养只狗</a:t>
              </a:r>
            </a:p>
            <a:p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 rot="21283762">
              <a:off x="2647049" y="4179861"/>
              <a:ext cx="10437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裸奔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右箭头 34"/>
          <p:cNvSpPr/>
          <p:nvPr/>
        </p:nvSpPr>
        <p:spPr>
          <a:xfrm rot="20639618">
            <a:off x="4309893" y="2694415"/>
            <a:ext cx="1473652" cy="509377"/>
          </a:xfrm>
          <a:prstGeom prst="rightArrow">
            <a:avLst>
              <a:gd name="adj1" fmla="val 48477"/>
              <a:gd name="adj2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右箭头 35"/>
          <p:cNvSpPr/>
          <p:nvPr/>
        </p:nvSpPr>
        <p:spPr>
          <a:xfrm rot="960382" flipV="1">
            <a:off x="4402451" y="3894336"/>
            <a:ext cx="1473652" cy="509377"/>
          </a:xfrm>
          <a:prstGeom prst="rightArrow">
            <a:avLst>
              <a:gd name="adj1" fmla="val 48477"/>
              <a:gd name="adj2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7438690" y="1218981"/>
            <a:ext cx="669074" cy="856774"/>
          </a:xfrm>
          <a:custGeom>
            <a:avLst/>
            <a:gdLst>
              <a:gd name="connsiteX0" fmla="*/ 562708 w 1043649"/>
              <a:gd name="connsiteY0" fmla="*/ 618978 h 1336431"/>
              <a:gd name="connsiteX1" fmla="*/ 534573 w 1043649"/>
              <a:gd name="connsiteY1" fmla="*/ 801858 h 1336431"/>
              <a:gd name="connsiteX2" fmla="*/ 590843 w 1043649"/>
              <a:gd name="connsiteY2" fmla="*/ 787791 h 1336431"/>
              <a:gd name="connsiteX3" fmla="*/ 633046 w 1043649"/>
              <a:gd name="connsiteY3" fmla="*/ 703384 h 1336431"/>
              <a:gd name="connsiteX4" fmla="*/ 618979 w 1043649"/>
              <a:gd name="connsiteY4" fmla="*/ 647114 h 1336431"/>
              <a:gd name="connsiteX5" fmla="*/ 436099 w 1043649"/>
              <a:gd name="connsiteY5" fmla="*/ 661181 h 1336431"/>
              <a:gd name="connsiteX6" fmla="*/ 478302 w 1043649"/>
              <a:gd name="connsiteY6" fmla="*/ 717452 h 1336431"/>
              <a:gd name="connsiteX7" fmla="*/ 604911 w 1043649"/>
              <a:gd name="connsiteY7" fmla="*/ 815926 h 1336431"/>
              <a:gd name="connsiteX8" fmla="*/ 633046 w 1043649"/>
              <a:gd name="connsiteY8" fmla="*/ 647114 h 1336431"/>
              <a:gd name="connsiteX9" fmla="*/ 534573 w 1043649"/>
              <a:gd name="connsiteY9" fmla="*/ 661181 h 1336431"/>
              <a:gd name="connsiteX10" fmla="*/ 492369 w 1043649"/>
              <a:gd name="connsiteY10" fmla="*/ 689317 h 1336431"/>
              <a:gd name="connsiteX11" fmla="*/ 464234 w 1043649"/>
              <a:gd name="connsiteY11" fmla="*/ 858129 h 1336431"/>
              <a:gd name="connsiteX12" fmla="*/ 548640 w 1043649"/>
              <a:gd name="connsiteY12" fmla="*/ 872197 h 1336431"/>
              <a:gd name="connsiteX13" fmla="*/ 661182 w 1043649"/>
              <a:gd name="connsiteY13" fmla="*/ 844061 h 1336431"/>
              <a:gd name="connsiteX14" fmla="*/ 703385 w 1043649"/>
              <a:gd name="connsiteY14" fmla="*/ 731520 h 1336431"/>
              <a:gd name="connsiteX15" fmla="*/ 689317 w 1043649"/>
              <a:gd name="connsiteY15" fmla="*/ 548640 h 1336431"/>
              <a:gd name="connsiteX16" fmla="*/ 647114 w 1043649"/>
              <a:gd name="connsiteY16" fmla="*/ 534572 h 1336431"/>
              <a:gd name="connsiteX17" fmla="*/ 464234 w 1043649"/>
              <a:gd name="connsiteY17" fmla="*/ 548640 h 1336431"/>
              <a:gd name="connsiteX18" fmla="*/ 478302 w 1043649"/>
              <a:gd name="connsiteY18" fmla="*/ 815926 h 1336431"/>
              <a:gd name="connsiteX19" fmla="*/ 773723 w 1043649"/>
              <a:gd name="connsiteY19" fmla="*/ 801858 h 1336431"/>
              <a:gd name="connsiteX20" fmla="*/ 759656 w 1043649"/>
              <a:gd name="connsiteY20" fmla="*/ 590843 h 1336431"/>
              <a:gd name="connsiteX21" fmla="*/ 647114 w 1043649"/>
              <a:gd name="connsiteY21" fmla="*/ 604911 h 1336431"/>
              <a:gd name="connsiteX22" fmla="*/ 604911 w 1043649"/>
              <a:gd name="connsiteY22" fmla="*/ 618978 h 1336431"/>
              <a:gd name="connsiteX23" fmla="*/ 506437 w 1043649"/>
              <a:gd name="connsiteY23" fmla="*/ 745587 h 1336431"/>
              <a:gd name="connsiteX24" fmla="*/ 464234 w 1043649"/>
              <a:gd name="connsiteY24" fmla="*/ 787791 h 1336431"/>
              <a:gd name="connsiteX25" fmla="*/ 450166 w 1043649"/>
              <a:gd name="connsiteY25" fmla="*/ 844061 h 1336431"/>
              <a:gd name="connsiteX26" fmla="*/ 436099 w 1043649"/>
              <a:gd name="connsiteY26" fmla="*/ 886264 h 1336431"/>
              <a:gd name="connsiteX27" fmla="*/ 464234 w 1043649"/>
              <a:gd name="connsiteY27" fmla="*/ 928467 h 1336431"/>
              <a:gd name="connsiteX28" fmla="*/ 717453 w 1043649"/>
              <a:gd name="connsiteY28" fmla="*/ 914400 h 1336431"/>
              <a:gd name="connsiteX29" fmla="*/ 745588 w 1043649"/>
              <a:gd name="connsiteY29" fmla="*/ 886264 h 1336431"/>
              <a:gd name="connsiteX30" fmla="*/ 759656 w 1043649"/>
              <a:gd name="connsiteY30" fmla="*/ 844061 h 1336431"/>
              <a:gd name="connsiteX31" fmla="*/ 787791 w 1043649"/>
              <a:gd name="connsiteY31" fmla="*/ 787791 h 1336431"/>
              <a:gd name="connsiteX32" fmla="*/ 759656 w 1043649"/>
              <a:gd name="connsiteY32" fmla="*/ 633046 h 1336431"/>
              <a:gd name="connsiteX33" fmla="*/ 618979 w 1043649"/>
              <a:gd name="connsiteY33" fmla="*/ 590843 h 1336431"/>
              <a:gd name="connsiteX34" fmla="*/ 562708 w 1043649"/>
              <a:gd name="connsiteY34" fmla="*/ 562707 h 1336431"/>
              <a:gd name="connsiteX35" fmla="*/ 309489 w 1043649"/>
              <a:gd name="connsiteY35" fmla="*/ 590843 h 1336431"/>
              <a:gd name="connsiteX36" fmla="*/ 393896 w 1043649"/>
              <a:gd name="connsiteY36" fmla="*/ 914400 h 1336431"/>
              <a:gd name="connsiteX37" fmla="*/ 436099 w 1043649"/>
              <a:gd name="connsiteY37" fmla="*/ 942535 h 1336431"/>
              <a:gd name="connsiteX38" fmla="*/ 478302 w 1043649"/>
              <a:gd name="connsiteY38" fmla="*/ 956603 h 1336431"/>
              <a:gd name="connsiteX39" fmla="*/ 647114 w 1043649"/>
              <a:gd name="connsiteY39" fmla="*/ 942535 h 1336431"/>
              <a:gd name="connsiteX40" fmla="*/ 717453 w 1043649"/>
              <a:gd name="connsiteY40" fmla="*/ 801858 h 1336431"/>
              <a:gd name="connsiteX41" fmla="*/ 731520 w 1043649"/>
              <a:gd name="connsiteY41" fmla="*/ 745587 h 1336431"/>
              <a:gd name="connsiteX42" fmla="*/ 689317 w 1043649"/>
              <a:gd name="connsiteY42" fmla="*/ 562707 h 1336431"/>
              <a:gd name="connsiteX43" fmla="*/ 647114 w 1043649"/>
              <a:gd name="connsiteY43" fmla="*/ 548640 h 1336431"/>
              <a:gd name="connsiteX44" fmla="*/ 436099 w 1043649"/>
              <a:gd name="connsiteY44" fmla="*/ 633046 h 1336431"/>
              <a:gd name="connsiteX45" fmla="*/ 422031 w 1043649"/>
              <a:gd name="connsiteY45" fmla="*/ 675249 h 1336431"/>
              <a:gd name="connsiteX46" fmla="*/ 436099 w 1043649"/>
              <a:gd name="connsiteY46" fmla="*/ 886264 h 1336431"/>
              <a:gd name="connsiteX47" fmla="*/ 590843 w 1043649"/>
              <a:gd name="connsiteY47" fmla="*/ 858129 h 1336431"/>
              <a:gd name="connsiteX48" fmla="*/ 717453 w 1043649"/>
              <a:gd name="connsiteY48" fmla="*/ 745587 h 1336431"/>
              <a:gd name="connsiteX49" fmla="*/ 745588 w 1043649"/>
              <a:gd name="connsiteY49" fmla="*/ 703384 h 1336431"/>
              <a:gd name="connsiteX50" fmla="*/ 717453 w 1043649"/>
              <a:gd name="connsiteY50" fmla="*/ 506437 h 1336431"/>
              <a:gd name="connsiteX51" fmla="*/ 436099 w 1043649"/>
              <a:gd name="connsiteY51" fmla="*/ 548640 h 1336431"/>
              <a:gd name="connsiteX52" fmla="*/ 393896 w 1043649"/>
              <a:gd name="connsiteY52" fmla="*/ 562707 h 1336431"/>
              <a:gd name="connsiteX53" fmla="*/ 365760 w 1043649"/>
              <a:gd name="connsiteY53" fmla="*/ 604911 h 1336431"/>
              <a:gd name="connsiteX54" fmla="*/ 337625 w 1043649"/>
              <a:gd name="connsiteY54" fmla="*/ 745587 h 1336431"/>
              <a:gd name="connsiteX55" fmla="*/ 309489 w 1043649"/>
              <a:gd name="connsiteY55" fmla="*/ 801858 h 1336431"/>
              <a:gd name="connsiteX56" fmla="*/ 323557 w 1043649"/>
              <a:gd name="connsiteY56" fmla="*/ 1111347 h 1336431"/>
              <a:gd name="connsiteX57" fmla="*/ 436099 w 1043649"/>
              <a:gd name="connsiteY57" fmla="*/ 1125415 h 1336431"/>
              <a:gd name="connsiteX58" fmla="*/ 478302 w 1043649"/>
              <a:gd name="connsiteY58" fmla="*/ 1097280 h 1336431"/>
              <a:gd name="connsiteX59" fmla="*/ 661182 w 1043649"/>
              <a:gd name="connsiteY59" fmla="*/ 942535 h 1336431"/>
              <a:gd name="connsiteX60" fmla="*/ 689317 w 1043649"/>
              <a:gd name="connsiteY60" fmla="*/ 886264 h 1336431"/>
              <a:gd name="connsiteX61" fmla="*/ 703385 w 1043649"/>
              <a:gd name="connsiteY61" fmla="*/ 844061 h 1336431"/>
              <a:gd name="connsiteX62" fmla="*/ 731520 w 1043649"/>
              <a:gd name="connsiteY62" fmla="*/ 787791 h 1336431"/>
              <a:gd name="connsiteX63" fmla="*/ 731520 w 1043649"/>
              <a:gd name="connsiteY63" fmla="*/ 590843 h 1336431"/>
              <a:gd name="connsiteX64" fmla="*/ 703385 w 1043649"/>
              <a:gd name="connsiteY64" fmla="*/ 548640 h 1336431"/>
              <a:gd name="connsiteX65" fmla="*/ 618979 w 1043649"/>
              <a:gd name="connsiteY65" fmla="*/ 520504 h 1336431"/>
              <a:gd name="connsiteX66" fmla="*/ 492369 w 1043649"/>
              <a:gd name="connsiteY66" fmla="*/ 534572 h 1336431"/>
              <a:gd name="connsiteX67" fmla="*/ 464234 w 1043649"/>
              <a:gd name="connsiteY67" fmla="*/ 590843 h 1336431"/>
              <a:gd name="connsiteX68" fmla="*/ 422031 w 1043649"/>
              <a:gd name="connsiteY68" fmla="*/ 647114 h 1336431"/>
              <a:gd name="connsiteX69" fmla="*/ 379828 w 1043649"/>
              <a:gd name="connsiteY69" fmla="*/ 759655 h 1336431"/>
              <a:gd name="connsiteX70" fmla="*/ 407963 w 1043649"/>
              <a:gd name="connsiteY70" fmla="*/ 1083212 h 1336431"/>
              <a:gd name="connsiteX71" fmla="*/ 759656 w 1043649"/>
              <a:gd name="connsiteY71" fmla="*/ 942535 h 1336431"/>
              <a:gd name="connsiteX72" fmla="*/ 731520 w 1043649"/>
              <a:gd name="connsiteY72" fmla="*/ 478301 h 1336431"/>
              <a:gd name="connsiteX73" fmla="*/ 689317 w 1043649"/>
              <a:gd name="connsiteY73" fmla="*/ 450166 h 1336431"/>
              <a:gd name="connsiteX74" fmla="*/ 478302 w 1043649"/>
              <a:gd name="connsiteY74" fmla="*/ 464234 h 1336431"/>
              <a:gd name="connsiteX75" fmla="*/ 351693 w 1043649"/>
              <a:gd name="connsiteY75" fmla="*/ 562707 h 1336431"/>
              <a:gd name="connsiteX76" fmla="*/ 281354 w 1043649"/>
              <a:gd name="connsiteY76" fmla="*/ 604911 h 1336431"/>
              <a:gd name="connsiteX77" fmla="*/ 211016 w 1043649"/>
              <a:gd name="connsiteY77" fmla="*/ 661181 h 1336431"/>
              <a:gd name="connsiteX78" fmla="*/ 196948 w 1043649"/>
              <a:gd name="connsiteY78" fmla="*/ 1097280 h 1336431"/>
              <a:gd name="connsiteX79" fmla="*/ 239151 w 1043649"/>
              <a:gd name="connsiteY79" fmla="*/ 1111347 h 1336431"/>
              <a:gd name="connsiteX80" fmla="*/ 351693 w 1043649"/>
              <a:gd name="connsiteY80" fmla="*/ 1153551 h 1336431"/>
              <a:gd name="connsiteX81" fmla="*/ 829994 w 1043649"/>
              <a:gd name="connsiteY81" fmla="*/ 1111347 h 1336431"/>
              <a:gd name="connsiteX82" fmla="*/ 858129 w 1043649"/>
              <a:gd name="connsiteY82" fmla="*/ 1069144 h 1336431"/>
              <a:gd name="connsiteX83" fmla="*/ 928468 w 1043649"/>
              <a:gd name="connsiteY83" fmla="*/ 998806 h 1336431"/>
              <a:gd name="connsiteX84" fmla="*/ 900333 w 1043649"/>
              <a:gd name="connsiteY84" fmla="*/ 534572 h 1336431"/>
              <a:gd name="connsiteX85" fmla="*/ 858129 w 1043649"/>
              <a:gd name="connsiteY85" fmla="*/ 478301 h 1336431"/>
              <a:gd name="connsiteX86" fmla="*/ 801859 w 1043649"/>
              <a:gd name="connsiteY86" fmla="*/ 436098 h 1336431"/>
              <a:gd name="connsiteX87" fmla="*/ 717453 w 1043649"/>
              <a:gd name="connsiteY87" fmla="*/ 365760 h 1336431"/>
              <a:gd name="connsiteX88" fmla="*/ 633046 w 1043649"/>
              <a:gd name="connsiteY88" fmla="*/ 351692 h 1336431"/>
              <a:gd name="connsiteX89" fmla="*/ 407963 w 1043649"/>
              <a:gd name="connsiteY89" fmla="*/ 379827 h 1336431"/>
              <a:gd name="connsiteX90" fmla="*/ 365760 w 1043649"/>
              <a:gd name="connsiteY90" fmla="*/ 422031 h 1336431"/>
              <a:gd name="connsiteX91" fmla="*/ 267286 w 1043649"/>
              <a:gd name="connsiteY91" fmla="*/ 562707 h 1336431"/>
              <a:gd name="connsiteX92" fmla="*/ 281354 w 1043649"/>
              <a:gd name="connsiteY92" fmla="*/ 829994 h 1336431"/>
              <a:gd name="connsiteX93" fmla="*/ 337625 w 1043649"/>
              <a:gd name="connsiteY93" fmla="*/ 872197 h 1336431"/>
              <a:gd name="connsiteX94" fmla="*/ 436099 w 1043649"/>
              <a:gd name="connsiteY94" fmla="*/ 900332 h 1336431"/>
              <a:gd name="connsiteX95" fmla="*/ 576776 w 1043649"/>
              <a:gd name="connsiteY95" fmla="*/ 886264 h 1336431"/>
              <a:gd name="connsiteX96" fmla="*/ 604911 w 1043649"/>
              <a:gd name="connsiteY96" fmla="*/ 829994 h 1336431"/>
              <a:gd name="connsiteX97" fmla="*/ 647114 w 1043649"/>
              <a:gd name="connsiteY97" fmla="*/ 773723 h 1336431"/>
              <a:gd name="connsiteX98" fmla="*/ 661182 w 1043649"/>
              <a:gd name="connsiteY98" fmla="*/ 731520 h 1336431"/>
              <a:gd name="connsiteX99" fmla="*/ 689317 w 1043649"/>
              <a:gd name="connsiteY99" fmla="*/ 661181 h 1336431"/>
              <a:gd name="connsiteX100" fmla="*/ 618979 w 1043649"/>
              <a:gd name="connsiteY100" fmla="*/ 351692 h 1336431"/>
              <a:gd name="connsiteX101" fmla="*/ 253219 w 1043649"/>
              <a:gd name="connsiteY101" fmla="*/ 393895 h 1336431"/>
              <a:gd name="connsiteX102" fmla="*/ 196948 w 1043649"/>
              <a:gd name="connsiteY102" fmla="*/ 422031 h 1336431"/>
              <a:gd name="connsiteX103" fmla="*/ 70339 w 1043649"/>
              <a:gd name="connsiteY103" fmla="*/ 534572 h 1336431"/>
              <a:gd name="connsiteX104" fmla="*/ 42203 w 1043649"/>
              <a:gd name="connsiteY104" fmla="*/ 590843 h 1336431"/>
              <a:gd name="connsiteX105" fmla="*/ 28136 w 1043649"/>
              <a:gd name="connsiteY105" fmla="*/ 661181 h 1336431"/>
              <a:gd name="connsiteX106" fmla="*/ 0 w 1043649"/>
              <a:gd name="connsiteY106" fmla="*/ 787791 h 1336431"/>
              <a:gd name="connsiteX107" fmla="*/ 28136 w 1043649"/>
              <a:gd name="connsiteY107" fmla="*/ 872197 h 1336431"/>
              <a:gd name="connsiteX108" fmla="*/ 112542 w 1043649"/>
              <a:gd name="connsiteY108" fmla="*/ 956603 h 1336431"/>
              <a:gd name="connsiteX109" fmla="*/ 168813 w 1043649"/>
              <a:gd name="connsiteY109" fmla="*/ 970671 h 1336431"/>
              <a:gd name="connsiteX110" fmla="*/ 562708 w 1043649"/>
              <a:gd name="connsiteY110" fmla="*/ 942535 h 1336431"/>
              <a:gd name="connsiteX111" fmla="*/ 604911 w 1043649"/>
              <a:gd name="connsiteY111" fmla="*/ 829994 h 1336431"/>
              <a:gd name="connsiteX112" fmla="*/ 647114 w 1043649"/>
              <a:gd name="connsiteY112" fmla="*/ 759655 h 1336431"/>
              <a:gd name="connsiteX113" fmla="*/ 703385 w 1043649"/>
              <a:gd name="connsiteY113" fmla="*/ 618978 h 1336431"/>
              <a:gd name="connsiteX114" fmla="*/ 492369 w 1043649"/>
              <a:gd name="connsiteY114" fmla="*/ 548640 h 1336431"/>
              <a:gd name="connsiteX115" fmla="*/ 393896 w 1043649"/>
              <a:gd name="connsiteY115" fmla="*/ 675249 h 1336431"/>
              <a:gd name="connsiteX116" fmla="*/ 281354 w 1043649"/>
              <a:gd name="connsiteY116" fmla="*/ 815926 h 1336431"/>
              <a:gd name="connsiteX117" fmla="*/ 267286 w 1043649"/>
              <a:gd name="connsiteY117" fmla="*/ 900332 h 1336431"/>
              <a:gd name="connsiteX118" fmla="*/ 239151 w 1043649"/>
              <a:gd name="connsiteY118" fmla="*/ 984738 h 1336431"/>
              <a:gd name="connsiteX119" fmla="*/ 267286 w 1043649"/>
              <a:gd name="connsiteY119" fmla="*/ 1125415 h 1336431"/>
              <a:gd name="connsiteX120" fmla="*/ 309489 w 1043649"/>
              <a:gd name="connsiteY120" fmla="*/ 1153551 h 1336431"/>
              <a:gd name="connsiteX121" fmla="*/ 422031 w 1043649"/>
              <a:gd name="connsiteY121" fmla="*/ 1139483 h 1336431"/>
              <a:gd name="connsiteX122" fmla="*/ 478302 w 1043649"/>
              <a:gd name="connsiteY122" fmla="*/ 1026941 h 1336431"/>
              <a:gd name="connsiteX123" fmla="*/ 534573 w 1043649"/>
              <a:gd name="connsiteY123" fmla="*/ 984738 h 1336431"/>
              <a:gd name="connsiteX124" fmla="*/ 590843 w 1043649"/>
              <a:gd name="connsiteY124" fmla="*/ 886264 h 1336431"/>
              <a:gd name="connsiteX125" fmla="*/ 633046 w 1043649"/>
              <a:gd name="connsiteY125" fmla="*/ 829994 h 1336431"/>
              <a:gd name="connsiteX126" fmla="*/ 689317 w 1043649"/>
              <a:gd name="connsiteY126" fmla="*/ 717452 h 1336431"/>
              <a:gd name="connsiteX127" fmla="*/ 661182 w 1043649"/>
              <a:gd name="connsiteY127" fmla="*/ 590843 h 1336431"/>
              <a:gd name="connsiteX128" fmla="*/ 323557 w 1043649"/>
              <a:gd name="connsiteY128" fmla="*/ 675249 h 1336431"/>
              <a:gd name="connsiteX129" fmla="*/ 267286 w 1043649"/>
              <a:gd name="connsiteY129" fmla="*/ 731520 h 1336431"/>
              <a:gd name="connsiteX130" fmla="*/ 239151 w 1043649"/>
              <a:gd name="connsiteY130" fmla="*/ 829994 h 1336431"/>
              <a:gd name="connsiteX131" fmla="*/ 267286 w 1043649"/>
              <a:gd name="connsiteY131" fmla="*/ 1026941 h 1336431"/>
              <a:gd name="connsiteX132" fmla="*/ 379828 w 1043649"/>
              <a:gd name="connsiteY132" fmla="*/ 1111347 h 1336431"/>
              <a:gd name="connsiteX133" fmla="*/ 450166 w 1043649"/>
              <a:gd name="connsiteY133" fmla="*/ 1139483 h 1336431"/>
              <a:gd name="connsiteX134" fmla="*/ 675249 w 1043649"/>
              <a:gd name="connsiteY134" fmla="*/ 1111347 h 1336431"/>
              <a:gd name="connsiteX135" fmla="*/ 703385 w 1043649"/>
              <a:gd name="connsiteY135" fmla="*/ 1041009 h 1336431"/>
              <a:gd name="connsiteX136" fmla="*/ 731520 w 1043649"/>
              <a:gd name="connsiteY136" fmla="*/ 942535 h 1336431"/>
              <a:gd name="connsiteX137" fmla="*/ 717453 w 1043649"/>
              <a:gd name="connsiteY137" fmla="*/ 604911 h 1336431"/>
              <a:gd name="connsiteX138" fmla="*/ 689317 w 1043649"/>
              <a:gd name="connsiteY138" fmla="*/ 576775 h 1336431"/>
              <a:gd name="connsiteX139" fmla="*/ 590843 w 1043649"/>
              <a:gd name="connsiteY139" fmla="*/ 604911 h 1336431"/>
              <a:gd name="connsiteX140" fmla="*/ 548640 w 1043649"/>
              <a:gd name="connsiteY140" fmla="*/ 689317 h 1336431"/>
              <a:gd name="connsiteX141" fmla="*/ 506437 w 1043649"/>
              <a:gd name="connsiteY141" fmla="*/ 745587 h 1336431"/>
              <a:gd name="connsiteX142" fmla="*/ 492369 w 1043649"/>
              <a:gd name="connsiteY142" fmla="*/ 942535 h 1336431"/>
              <a:gd name="connsiteX143" fmla="*/ 478302 w 1043649"/>
              <a:gd name="connsiteY143" fmla="*/ 1012874 h 1336431"/>
              <a:gd name="connsiteX144" fmla="*/ 520505 w 1043649"/>
              <a:gd name="connsiteY144" fmla="*/ 1139483 h 1336431"/>
              <a:gd name="connsiteX145" fmla="*/ 787791 w 1043649"/>
              <a:gd name="connsiteY145" fmla="*/ 1012874 h 1336431"/>
              <a:gd name="connsiteX146" fmla="*/ 829994 w 1043649"/>
              <a:gd name="connsiteY146" fmla="*/ 928467 h 1336431"/>
              <a:gd name="connsiteX147" fmla="*/ 858129 w 1043649"/>
              <a:gd name="connsiteY147" fmla="*/ 829994 h 1336431"/>
              <a:gd name="connsiteX148" fmla="*/ 858129 w 1043649"/>
              <a:gd name="connsiteY148" fmla="*/ 168812 h 1336431"/>
              <a:gd name="connsiteX149" fmla="*/ 801859 w 1043649"/>
              <a:gd name="connsiteY149" fmla="*/ 140677 h 1336431"/>
              <a:gd name="connsiteX150" fmla="*/ 675249 w 1043649"/>
              <a:gd name="connsiteY150" fmla="*/ 154744 h 1336431"/>
              <a:gd name="connsiteX151" fmla="*/ 647114 w 1043649"/>
              <a:gd name="connsiteY151" fmla="*/ 253218 h 1336431"/>
              <a:gd name="connsiteX152" fmla="*/ 633046 w 1043649"/>
              <a:gd name="connsiteY152" fmla="*/ 309489 h 1336431"/>
              <a:gd name="connsiteX153" fmla="*/ 576776 w 1043649"/>
              <a:gd name="connsiteY153" fmla="*/ 436098 h 1336431"/>
              <a:gd name="connsiteX154" fmla="*/ 590843 w 1043649"/>
              <a:gd name="connsiteY154" fmla="*/ 773723 h 1336431"/>
              <a:gd name="connsiteX155" fmla="*/ 618979 w 1043649"/>
              <a:gd name="connsiteY155" fmla="*/ 815926 h 1336431"/>
              <a:gd name="connsiteX156" fmla="*/ 914400 w 1043649"/>
              <a:gd name="connsiteY156" fmla="*/ 773723 h 1336431"/>
              <a:gd name="connsiteX157" fmla="*/ 942536 w 1043649"/>
              <a:gd name="connsiteY157" fmla="*/ 731520 h 1336431"/>
              <a:gd name="connsiteX158" fmla="*/ 886265 w 1043649"/>
              <a:gd name="connsiteY158" fmla="*/ 478301 h 1336431"/>
              <a:gd name="connsiteX159" fmla="*/ 815926 w 1043649"/>
              <a:gd name="connsiteY159" fmla="*/ 450166 h 1336431"/>
              <a:gd name="connsiteX160" fmla="*/ 464234 w 1043649"/>
              <a:gd name="connsiteY160" fmla="*/ 576775 h 1336431"/>
              <a:gd name="connsiteX161" fmla="*/ 422031 w 1043649"/>
              <a:gd name="connsiteY161" fmla="*/ 661181 h 1336431"/>
              <a:gd name="connsiteX162" fmla="*/ 393896 w 1043649"/>
              <a:gd name="connsiteY162" fmla="*/ 773723 h 1336431"/>
              <a:gd name="connsiteX163" fmla="*/ 422031 w 1043649"/>
              <a:gd name="connsiteY163" fmla="*/ 1209821 h 1336431"/>
              <a:gd name="connsiteX164" fmla="*/ 618979 w 1043649"/>
              <a:gd name="connsiteY164" fmla="*/ 1195754 h 1336431"/>
              <a:gd name="connsiteX165" fmla="*/ 633046 w 1043649"/>
              <a:gd name="connsiteY165" fmla="*/ 1153551 h 1336431"/>
              <a:gd name="connsiteX166" fmla="*/ 675249 w 1043649"/>
              <a:gd name="connsiteY166" fmla="*/ 942535 h 1336431"/>
              <a:gd name="connsiteX167" fmla="*/ 576776 w 1043649"/>
              <a:gd name="connsiteY167" fmla="*/ 604911 h 1336431"/>
              <a:gd name="connsiteX168" fmla="*/ 506437 w 1043649"/>
              <a:gd name="connsiteY168" fmla="*/ 590843 h 1336431"/>
              <a:gd name="connsiteX169" fmla="*/ 182880 w 1043649"/>
              <a:gd name="connsiteY169" fmla="*/ 647114 h 1336431"/>
              <a:gd name="connsiteX170" fmla="*/ 154745 w 1043649"/>
              <a:gd name="connsiteY170" fmla="*/ 703384 h 1336431"/>
              <a:gd name="connsiteX171" fmla="*/ 239151 w 1043649"/>
              <a:gd name="connsiteY171" fmla="*/ 1209821 h 1336431"/>
              <a:gd name="connsiteX172" fmla="*/ 337625 w 1043649"/>
              <a:gd name="connsiteY172" fmla="*/ 1294227 h 1336431"/>
              <a:gd name="connsiteX173" fmla="*/ 407963 w 1043649"/>
              <a:gd name="connsiteY173" fmla="*/ 1322363 h 1336431"/>
              <a:gd name="connsiteX174" fmla="*/ 590843 w 1043649"/>
              <a:gd name="connsiteY174" fmla="*/ 1294227 h 1336431"/>
              <a:gd name="connsiteX175" fmla="*/ 604911 w 1043649"/>
              <a:gd name="connsiteY175" fmla="*/ 1252024 h 1336431"/>
              <a:gd name="connsiteX176" fmla="*/ 534573 w 1043649"/>
              <a:gd name="connsiteY176" fmla="*/ 478301 h 1336431"/>
              <a:gd name="connsiteX177" fmla="*/ 478302 w 1043649"/>
              <a:gd name="connsiteY177" fmla="*/ 436098 h 1336431"/>
              <a:gd name="connsiteX178" fmla="*/ 351693 w 1043649"/>
              <a:gd name="connsiteY178" fmla="*/ 464234 h 1336431"/>
              <a:gd name="connsiteX179" fmla="*/ 323557 w 1043649"/>
              <a:gd name="connsiteY179" fmla="*/ 633046 h 1336431"/>
              <a:gd name="connsiteX180" fmla="*/ 379828 w 1043649"/>
              <a:gd name="connsiteY180" fmla="*/ 942535 h 1336431"/>
              <a:gd name="connsiteX181" fmla="*/ 422031 w 1043649"/>
              <a:gd name="connsiteY181" fmla="*/ 956603 h 1336431"/>
              <a:gd name="connsiteX182" fmla="*/ 689317 w 1043649"/>
              <a:gd name="connsiteY182" fmla="*/ 928467 h 1336431"/>
              <a:gd name="connsiteX183" fmla="*/ 731520 w 1043649"/>
              <a:gd name="connsiteY183" fmla="*/ 886264 h 1336431"/>
              <a:gd name="connsiteX184" fmla="*/ 787791 w 1043649"/>
              <a:gd name="connsiteY184" fmla="*/ 844061 h 1336431"/>
              <a:gd name="connsiteX185" fmla="*/ 815926 w 1043649"/>
              <a:gd name="connsiteY185" fmla="*/ 801858 h 1336431"/>
              <a:gd name="connsiteX186" fmla="*/ 801859 w 1043649"/>
              <a:gd name="connsiteY186" fmla="*/ 534572 h 1336431"/>
              <a:gd name="connsiteX187" fmla="*/ 703385 w 1043649"/>
              <a:gd name="connsiteY187" fmla="*/ 492369 h 1336431"/>
              <a:gd name="connsiteX188" fmla="*/ 337625 w 1043649"/>
              <a:gd name="connsiteY188" fmla="*/ 534572 h 1336431"/>
              <a:gd name="connsiteX189" fmla="*/ 295422 w 1043649"/>
              <a:gd name="connsiteY189" fmla="*/ 590843 h 1336431"/>
              <a:gd name="connsiteX190" fmla="*/ 281354 w 1043649"/>
              <a:gd name="connsiteY190" fmla="*/ 689317 h 1336431"/>
              <a:gd name="connsiteX191" fmla="*/ 253219 w 1043649"/>
              <a:gd name="connsiteY191" fmla="*/ 759655 h 1336431"/>
              <a:gd name="connsiteX192" fmla="*/ 379828 w 1043649"/>
              <a:gd name="connsiteY192" fmla="*/ 1139483 h 1336431"/>
              <a:gd name="connsiteX193" fmla="*/ 534573 w 1043649"/>
              <a:gd name="connsiteY193" fmla="*/ 1125415 h 1336431"/>
              <a:gd name="connsiteX194" fmla="*/ 562708 w 1043649"/>
              <a:gd name="connsiteY194" fmla="*/ 1083212 h 1336431"/>
              <a:gd name="connsiteX195" fmla="*/ 604911 w 1043649"/>
              <a:gd name="connsiteY195" fmla="*/ 844061 h 1336431"/>
              <a:gd name="connsiteX196" fmla="*/ 590843 w 1043649"/>
              <a:gd name="connsiteY196" fmla="*/ 478301 h 1336431"/>
              <a:gd name="connsiteX197" fmla="*/ 576776 w 1043649"/>
              <a:gd name="connsiteY197" fmla="*/ 520504 h 1336431"/>
              <a:gd name="connsiteX198" fmla="*/ 604911 w 1043649"/>
              <a:gd name="connsiteY198" fmla="*/ 759655 h 1336431"/>
              <a:gd name="connsiteX199" fmla="*/ 675249 w 1043649"/>
              <a:gd name="connsiteY199" fmla="*/ 1083212 h 1336431"/>
              <a:gd name="connsiteX200" fmla="*/ 731520 w 1043649"/>
              <a:gd name="connsiteY200" fmla="*/ 1125415 h 1336431"/>
              <a:gd name="connsiteX201" fmla="*/ 998806 w 1043649"/>
              <a:gd name="connsiteY201" fmla="*/ 1097280 h 1336431"/>
              <a:gd name="connsiteX202" fmla="*/ 1041009 w 1043649"/>
              <a:gd name="connsiteY202" fmla="*/ 886264 h 1336431"/>
              <a:gd name="connsiteX203" fmla="*/ 1026942 w 1043649"/>
              <a:gd name="connsiteY203" fmla="*/ 239151 h 1336431"/>
              <a:gd name="connsiteX204" fmla="*/ 998806 w 1043649"/>
              <a:gd name="connsiteY204" fmla="*/ 196947 h 1336431"/>
              <a:gd name="connsiteX205" fmla="*/ 928468 w 1043649"/>
              <a:gd name="connsiteY205" fmla="*/ 182880 h 1336431"/>
              <a:gd name="connsiteX206" fmla="*/ 815926 w 1043649"/>
              <a:gd name="connsiteY206" fmla="*/ 196947 h 1336431"/>
              <a:gd name="connsiteX207" fmla="*/ 773723 w 1043649"/>
              <a:gd name="connsiteY207" fmla="*/ 267286 h 1336431"/>
              <a:gd name="connsiteX208" fmla="*/ 759656 w 1043649"/>
              <a:gd name="connsiteY208" fmla="*/ 351692 h 1336431"/>
              <a:gd name="connsiteX209" fmla="*/ 689317 w 1043649"/>
              <a:gd name="connsiteY209" fmla="*/ 562707 h 1336431"/>
              <a:gd name="connsiteX210" fmla="*/ 661182 w 1043649"/>
              <a:gd name="connsiteY210" fmla="*/ 1237957 h 1336431"/>
              <a:gd name="connsiteX211" fmla="*/ 703385 w 1043649"/>
              <a:gd name="connsiteY211" fmla="*/ 1209821 h 1336431"/>
              <a:gd name="connsiteX212" fmla="*/ 773723 w 1043649"/>
              <a:gd name="connsiteY212" fmla="*/ 1167618 h 1336431"/>
              <a:gd name="connsiteX213" fmla="*/ 815926 w 1043649"/>
              <a:gd name="connsiteY213" fmla="*/ 1097280 h 1336431"/>
              <a:gd name="connsiteX214" fmla="*/ 900333 w 1043649"/>
              <a:gd name="connsiteY214" fmla="*/ 1026941 h 1336431"/>
              <a:gd name="connsiteX215" fmla="*/ 956603 w 1043649"/>
              <a:gd name="connsiteY215" fmla="*/ 928467 h 1336431"/>
              <a:gd name="connsiteX216" fmla="*/ 998806 w 1043649"/>
              <a:gd name="connsiteY216" fmla="*/ 872197 h 1336431"/>
              <a:gd name="connsiteX217" fmla="*/ 1012874 w 1043649"/>
              <a:gd name="connsiteY217" fmla="*/ 815926 h 1336431"/>
              <a:gd name="connsiteX218" fmla="*/ 1026942 w 1043649"/>
              <a:gd name="connsiteY218" fmla="*/ 773723 h 1336431"/>
              <a:gd name="connsiteX219" fmla="*/ 1012874 w 1043649"/>
              <a:gd name="connsiteY219" fmla="*/ 576775 h 1336431"/>
              <a:gd name="connsiteX220" fmla="*/ 576776 w 1043649"/>
              <a:gd name="connsiteY220" fmla="*/ 520504 h 1336431"/>
              <a:gd name="connsiteX221" fmla="*/ 520505 w 1043649"/>
              <a:gd name="connsiteY221" fmla="*/ 548640 h 1336431"/>
              <a:gd name="connsiteX222" fmla="*/ 492369 w 1043649"/>
              <a:gd name="connsiteY222" fmla="*/ 590843 h 1336431"/>
              <a:gd name="connsiteX223" fmla="*/ 422031 w 1043649"/>
              <a:gd name="connsiteY223" fmla="*/ 647114 h 1336431"/>
              <a:gd name="connsiteX224" fmla="*/ 393896 w 1043649"/>
              <a:gd name="connsiteY224" fmla="*/ 717452 h 1336431"/>
              <a:gd name="connsiteX225" fmla="*/ 407963 w 1043649"/>
              <a:gd name="connsiteY225" fmla="*/ 1026941 h 1336431"/>
              <a:gd name="connsiteX226" fmla="*/ 520505 w 1043649"/>
              <a:gd name="connsiteY226" fmla="*/ 1125415 h 1336431"/>
              <a:gd name="connsiteX227" fmla="*/ 717453 w 1043649"/>
              <a:gd name="connsiteY227" fmla="*/ 1097280 h 1336431"/>
              <a:gd name="connsiteX228" fmla="*/ 661182 w 1043649"/>
              <a:gd name="connsiteY228" fmla="*/ 562707 h 1336431"/>
              <a:gd name="connsiteX229" fmla="*/ 633046 w 1043649"/>
              <a:gd name="connsiteY229" fmla="*/ 534572 h 1336431"/>
              <a:gd name="connsiteX230" fmla="*/ 548640 w 1043649"/>
              <a:gd name="connsiteY230" fmla="*/ 576775 h 1336431"/>
              <a:gd name="connsiteX231" fmla="*/ 492369 w 1043649"/>
              <a:gd name="connsiteY231" fmla="*/ 661181 h 1336431"/>
              <a:gd name="connsiteX232" fmla="*/ 436099 w 1043649"/>
              <a:gd name="connsiteY232" fmla="*/ 717452 h 1336431"/>
              <a:gd name="connsiteX233" fmla="*/ 379828 w 1043649"/>
              <a:gd name="connsiteY233" fmla="*/ 815926 h 1336431"/>
              <a:gd name="connsiteX234" fmla="*/ 267286 w 1043649"/>
              <a:gd name="connsiteY234" fmla="*/ 998806 h 1336431"/>
              <a:gd name="connsiteX235" fmla="*/ 267286 w 1043649"/>
              <a:gd name="connsiteY235" fmla="*/ 1322363 h 1336431"/>
              <a:gd name="connsiteX236" fmla="*/ 309489 w 1043649"/>
              <a:gd name="connsiteY236" fmla="*/ 1336431 h 1336431"/>
              <a:gd name="connsiteX237" fmla="*/ 450166 w 1043649"/>
              <a:gd name="connsiteY237" fmla="*/ 1294227 h 1336431"/>
              <a:gd name="connsiteX238" fmla="*/ 492369 w 1043649"/>
              <a:gd name="connsiteY238" fmla="*/ 1237957 h 1336431"/>
              <a:gd name="connsiteX239" fmla="*/ 590843 w 1043649"/>
              <a:gd name="connsiteY239" fmla="*/ 1153551 h 1336431"/>
              <a:gd name="connsiteX240" fmla="*/ 717453 w 1043649"/>
              <a:gd name="connsiteY240" fmla="*/ 984738 h 1336431"/>
              <a:gd name="connsiteX241" fmla="*/ 759656 w 1043649"/>
              <a:gd name="connsiteY241" fmla="*/ 872197 h 1336431"/>
              <a:gd name="connsiteX242" fmla="*/ 759656 w 1043649"/>
              <a:gd name="connsiteY242" fmla="*/ 365760 h 1336431"/>
              <a:gd name="connsiteX243" fmla="*/ 731520 w 1043649"/>
              <a:gd name="connsiteY243" fmla="*/ 337624 h 1336431"/>
              <a:gd name="connsiteX244" fmla="*/ 562708 w 1043649"/>
              <a:gd name="connsiteY244" fmla="*/ 351692 h 1336431"/>
              <a:gd name="connsiteX245" fmla="*/ 534573 w 1043649"/>
              <a:gd name="connsiteY245" fmla="*/ 407963 h 1336431"/>
              <a:gd name="connsiteX246" fmla="*/ 478302 w 1043649"/>
              <a:gd name="connsiteY246" fmla="*/ 534572 h 1336431"/>
              <a:gd name="connsiteX247" fmla="*/ 464234 w 1043649"/>
              <a:gd name="connsiteY247" fmla="*/ 872197 h 1336431"/>
              <a:gd name="connsiteX248" fmla="*/ 492369 w 1043649"/>
              <a:gd name="connsiteY248" fmla="*/ 914400 h 1336431"/>
              <a:gd name="connsiteX249" fmla="*/ 731520 w 1043649"/>
              <a:gd name="connsiteY249" fmla="*/ 872197 h 1336431"/>
              <a:gd name="connsiteX250" fmla="*/ 759656 w 1043649"/>
              <a:gd name="connsiteY250" fmla="*/ 801858 h 1336431"/>
              <a:gd name="connsiteX251" fmla="*/ 801859 w 1043649"/>
              <a:gd name="connsiteY251" fmla="*/ 450166 h 1336431"/>
              <a:gd name="connsiteX252" fmla="*/ 759656 w 1043649"/>
              <a:gd name="connsiteY252" fmla="*/ 98474 h 1336431"/>
              <a:gd name="connsiteX253" fmla="*/ 731520 w 1043649"/>
              <a:gd name="connsiteY253" fmla="*/ 70338 h 1336431"/>
              <a:gd name="connsiteX254" fmla="*/ 618979 w 1043649"/>
              <a:gd name="connsiteY254" fmla="*/ 0 h 1336431"/>
              <a:gd name="connsiteX255" fmla="*/ 379828 w 1043649"/>
              <a:gd name="connsiteY255" fmla="*/ 56271 h 1336431"/>
              <a:gd name="connsiteX256" fmla="*/ 351693 w 1043649"/>
              <a:gd name="connsiteY256" fmla="*/ 168812 h 1336431"/>
              <a:gd name="connsiteX257" fmla="*/ 295422 w 1043649"/>
              <a:gd name="connsiteY257" fmla="*/ 492369 h 1336431"/>
              <a:gd name="connsiteX258" fmla="*/ 379828 w 1043649"/>
              <a:gd name="connsiteY258" fmla="*/ 1055077 h 1336431"/>
              <a:gd name="connsiteX259" fmla="*/ 407963 w 1043649"/>
              <a:gd name="connsiteY259" fmla="*/ 1097280 h 1336431"/>
              <a:gd name="connsiteX260" fmla="*/ 576776 w 1043649"/>
              <a:gd name="connsiteY260" fmla="*/ 1055077 h 1336431"/>
              <a:gd name="connsiteX261" fmla="*/ 618979 w 1043649"/>
              <a:gd name="connsiteY261" fmla="*/ 998806 h 1336431"/>
              <a:gd name="connsiteX262" fmla="*/ 703385 w 1043649"/>
              <a:gd name="connsiteY262" fmla="*/ 872197 h 1336431"/>
              <a:gd name="connsiteX263" fmla="*/ 745588 w 1043649"/>
              <a:gd name="connsiteY263" fmla="*/ 759655 h 1336431"/>
              <a:gd name="connsiteX264" fmla="*/ 829994 w 1043649"/>
              <a:gd name="connsiteY264" fmla="*/ 675249 h 1336431"/>
              <a:gd name="connsiteX265" fmla="*/ 886265 w 1043649"/>
              <a:gd name="connsiteY265" fmla="*/ 576775 h 1336431"/>
              <a:gd name="connsiteX266" fmla="*/ 914400 w 1043649"/>
              <a:gd name="connsiteY266" fmla="*/ 478301 h 1336431"/>
              <a:gd name="connsiteX267" fmla="*/ 928468 w 1043649"/>
              <a:gd name="connsiteY267" fmla="*/ 407963 h 1336431"/>
              <a:gd name="connsiteX268" fmla="*/ 956603 w 1043649"/>
              <a:gd name="connsiteY268" fmla="*/ 323557 h 1336431"/>
              <a:gd name="connsiteX269" fmla="*/ 464234 w 1043649"/>
              <a:gd name="connsiteY269" fmla="*/ 267286 h 1336431"/>
              <a:gd name="connsiteX270" fmla="*/ 323557 w 1043649"/>
              <a:gd name="connsiteY270" fmla="*/ 393895 h 1336431"/>
              <a:gd name="connsiteX271" fmla="*/ 154745 w 1043649"/>
              <a:gd name="connsiteY271" fmla="*/ 562707 h 1336431"/>
              <a:gd name="connsiteX272" fmla="*/ 140677 w 1043649"/>
              <a:gd name="connsiteY272" fmla="*/ 647114 h 1336431"/>
              <a:gd name="connsiteX273" fmla="*/ 56271 w 1043649"/>
              <a:gd name="connsiteY273" fmla="*/ 801858 h 1336431"/>
              <a:gd name="connsiteX274" fmla="*/ 70339 w 1043649"/>
              <a:gd name="connsiteY274" fmla="*/ 1026941 h 1336431"/>
              <a:gd name="connsiteX275" fmla="*/ 112542 w 1043649"/>
              <a:gd name="connsiteY275" fmla="*/ 1055077 h 1336431"/>
              <a:gd name="connsiteX276" fmla="*/ 393896 w 1043649"/>
              <a:gd name="connsiteY276" fmla="*/ 1026941 h 1336431"/>
              <a:gd name="connsiteX277" fmla="*/ 464234 w 1043649"/>
              <a:gd name="connsiteY277" fmla="*/ 942535 h 1336431"/>
              <a:gd name="connsiteX278" fmla="*/ 506437 w 1043649"/>
              <a:gd name="connsiteY278" fmla="*/ 858129 h 1336431"/>
              <a:gd name="connsiteX279" fmla="*/ 548640 w 1043649"/>
              <a:gd name="connsiteY279" fmla="*/ 689317 h 1336431"/>
              <a:gd name="connsiteX280" fmla="*/ 534573 w 1043649"/>
              <a:gd name="connsiteY280" fmla="*/ 365760 h 1336431"/>
              <a:gd name="connsiteX281" fmla="*/ 492369 w 1043649"/>
              <a:gd name="connsiteY281" fmla="*/ 323557 h 1336431"/>
              <a:gd name="connsiteX282" fmla="*/ 267286 w 1043649"/>
              <a:gd name="connsiteY282" fmla="*/ 351692 h 1336431"/>
              <a:gd name="connsiteX283" fmla="*/ 253219 w 1043649"/>
              <a:gd name="connsiteY283" fmla="*/ 492369 h 1336431"/>
              <a:gd name="connsiteX284" fmla="*/ 267286 w 1043649"/>
              <a:gd name="connsiteY284" fmla="*/ 590843 h 1336431"/>
              <a:gd name="connsiteX285" fmla="*/ 309489 w 1043649"/>
              <a:gd name="connsiteY285" fmla="*/ 829994 h 1336431"/>
              <a:gd name="connsiteX286" fmla="*/ 351693 w 1043649"/>
              <a:gd name="connsiteY286" fmla="*/ 914400 h 1336431"/>
              <a:gd name="connsiteX287" fmla="*/ 436099 w 1043649"/>
              <a:gd name="connsiteY287" fmla="*/ 1026941 h 1336431"/>
              <a:gd name="connsiteX288" fmla="*/ 534573 w 1043649"/>
              <a:gd name="connsiteY288" fmla="*/ 1055077 h 1336431"/>
              <a:gd name="connsiteX289" fmla="*/ 703385 w 1043649"/>
              <a:gd name="connsiteY289" fmla="*/ 1026941 h 1336431"/>
              <a:gd name="connsiteX290" fmla="*/ 844062 w 1043649"/>
              <a:gd name="connsiteY290" fmla="*/ 844061 h 1336431"/>
              <a:gd name="connsiteX291" fmla="*/ 872197 w 1043649"/>
              <a:gd name="connsiteY291" fmla="*/ 689317 h 1336431"/>
              <a:gd name="connsiteX292" fmla="*/ 900333 w 1043649"/>
              <a:gd name="connsiteY292" fmla="*/ 590843 h 1336431"/>
              <a:gd name="connsiteX293" fmla="*/ 815926 w 1043649"/>
              <a:gd name="connsiteY293" fmla="*/ 337624 h 1336431"/>
              <a:gd name="connsiteX294" fmla="*/ 393896 w 1043649"/>
              <a:gd name="connsiteY294" fmla="*/ 436098 h 1336431"/>
              <a:gd name="connsiteX295" fmla="*/ 351693 w 1043649"/>
              <a:gd name="connsiteY295" fmla="*/ 492369 h 1336431"/>
              <a:gd name="connsiteX296" fmla="*/ 281354 w 1043649"/>
              <a:gd name="connsiteY296" fmla="*/ 661181 h 1336431"/>
              <a:gd name="connsiteX297" fmla="*/ 267286 w 1043649"/>
              <a:gd name="connsiteY297" fmla="*/ 759655 h 1336431"/>
              <a:gd name="connsiteX298" fmla="*/ 239151 w 1043649"/>
              <a:gd name="connsiteY298" fmla="*/ 886264 h 1336431"/>
              <a:gd name="connsiteX299" fmla="*/ 267286 w 1043649"/>
              <a:gd name="connsiteY299" fmla="*/ 1167618 h 1336431"/>
              <a:gd name="connsiteX300" fmla="*/ 351693 w 1043649"/>
              <a:gd name="connsiteY300" fmla="*/ 1223889 h 1336431"/>
              <a:gd name="connsiteX301" fmla="*/ 633046 w 1043649"/>
              <a:gd name="connsiteY301" fmla="*/ 1181686 h 1336431"/>
              <a:gd name="connsiteX302" fmla="*/ 745588 w 1043649"/>
              <a:gd name="connsiteY302" fmla="*/ 928467 h 1336431"/>
              <a:gd name="connsiteX303" fmla="*/ 759656 w 1043649"/>
              <a:gd name="connsiteY303" fmla="*/ 829994 h 1336431"/>
              <a:gd name="connsiteX304" fmla="*/ 787791 w 1043649"/>
              <a:gd name="connsiteY304" fmla="*/ 731520 h 1336431"/>
              <a:gd name="connsiteX305" fmla="*/ 829994 w 1043649"/>
              <a:gd name="connsiteY305" fmla="*/ 520504 h 1336431"/>
              <a:gd name="connsiteX306" fmla="*/ 815926 w 1043649"/>
              <a:gd name="connsiteY306" fmla="*/ 365760 h 1336431"/>
              <a:gd name="connsiteX307" fmla="*/ 492369 w 1043649"/>
              <a:gd name="connsiteY307" fmla="*/ 506437 h 1336431"/>
              <a:gd name="connsiteX308" fmla="*/ 478302 w 1043649"/>
              <a:gd name="connsiteY308" fmla="*/ 576775 h 1336431"/>
              <a:gd name="connsiteX309" fmla="*/ 450166 w 1043649"/>
              <a:gd name="connsiteY309" fmla="*/ 647114 h 1336431"/>
              <a:gd name="connsiteX310" fmla="*/ 436099 w 1043649"/>
              <a:gd name="connsiteY310" fmla="*/ 745587 h 1336431"/>
              <a:gd name="connsiteX311" fmla="*/ 548640 w 1043649"/>
              <a:gd name="connsiteY311" fmla="*/ 1266092 h 1336431"/>
              <a:gd name="connsiteX312" fmla="*/ 576776 w 1043649"/>
              <a:gd name="connsiteY312" fmla="*/ 1294227 h 1336431"/>
              <a:gd name="connsiteX313" fmla="*/ 801859 w 1043649"/>
              <a:gd name="connsiteY313" fmla="*/ 1252024 h 1336431"/>
              <a:gd name="connsiteX314" fmla="*/ 815926 w 1043649"/>
              <a:gd name="connsiteY314" fmla="*/ 1181686 h 1336431"/>
              <a:gd name="connsiteX315" fmla="*/ 858129 w 1043649"/>
              <a:gd name="connsiteY315" fmla="*/ 1139483 h 1336431"/>
              <a:gd name="connsiteX316" fmla="*/ 815926 w 1043649"/>
              <a:gd name="connsiteY316" fmla="*/ 506437 h 1336431"/>
              <a:gd name="connsiteX317" fmla="*/ 787791 w 1043649"/>
              <a:gd name="connsiteY317" fmla="*/ 464234 h 1336431"/>
              <a:gd name="connsiteX318" fmla="*/ 731520 w 1043649"/>
              <a:gd name="connsiteY318" fmla="*/ 450166 h 1336431"/>
              <a:gd name="connsiteX319" fmla="*/ 689317 w 1043649"/>
              <a:gd name="connsiteY319" fmla="*/ 436098 h 1336431"/>
              <a:gd name="connsiteX320" fmla="*/ 506437 w 1043649"/>
              <a:gd name="connsiteY320" fmla="*/ 492369 h 1336431"/>
              <a:gd name="connsiteX321" fmla="*/ 407963 w 1043649"/>
              <a:gd name="connsiteY321" fmla="*/ 618978 h 1336431"/>
              <a:gd name="connsiteX322" fmla="*/ 365760 w 1043649"/>
              <a:gd name="connsiteY322" fmla="*/ 661181 h 1336431"/>
              <a:gd name="connsiteX323" fmla="*/ 351693 w 1043649"/>
              <a:gd name="connsiteY323" fmla="*/ 745587 h 1336431"/>
              <a:gd name="connsiteX324" fmla="*/ 337625 w 1043649"/>
              <a:gd name="connsiteY324" fmla="*/ 1111347 h 1336431"/>
              <a:gd name="connsiteX325" fmla="*/ 422031 w 1043649"/>
              <a:gd name="connsiteY325" fmla="*/ 1139483 h 1336431"/>
              <a:gd name="connsiteX326" fmla="*/ 590843 w 1043649"/>
              <a:gd name="connsiteY326" fmla="*/ 1055077 h 1336431"/>
              <a:gd name="connsiteX327" fmla="*/ 633046 w 1043649"/>
              <a:gd name="connsiteY327" fmla="*/ 1026941 h 1336431"/>
              <a:gd name="connsiteX328" fmla="*/ 717453 w 1043649"/>
              <a:gd name="connsiteY328" fmla="*/ 914400 h 1336431"/>
              <a:gd name="connsiteX329" fmla="*/ 844062 w 1043649"/>
              <a:gd name="connsiteY329" fmla="*/ 647114 h 1336431"/>
              <a:gd name="connsiteX330" fmla="*/ 886265 w 1043649"/>
              <a:gd name="connsiteY330" fmla="*/ 562707 h 1336431"/>
              <a:gd name="connsiteX331" fmla="*/ 900333 w 1043649"/>
              <a:gd name="connsiteY331" fmla="*/ 323557 h 1336431"/>
              <a:gd name="connsiteX332" fmla="*/ 872197 w 1043649"/>
              <a:gd name="connsiteY332" fmla="*/ 295421 h 1336431"/>
              <a:gd name="connsiteX333" fmla="*/ 450166 w 1043649"/>
              <a:gd name="connsiteY333" fmla="*/ 365760 h 1336431"/>
              <a:gd name="connsiteX334" fmla="*/ 407963 w 1043649"/>
              <a:gd name="connsiteY334" fmla="*/ 464234 h 1336431"/>
              <a:gd name="connsiteX335" fmla="*/ 422031 w 1043649"/>
              <a:gd name="connsiteY335" fmla="*/ 900332 h 1336431"/>
              <a:gd name="connsiteX336" fmla="*/ 464234 w 1043649"/>
              <a:gd name="connsiteY336" fmla="*/ 914400 h 1336431"/>
              <a:gd name="connsiteX337" fmla="*/ 576776 w 1043649"/>
              <a:gd name="connsiteY337" fmla="*/ 858129 h 1336431"/>
              <a:gd name="connsiteX338" fmla="*/ 633046 w 1043649"/>
              <a:gd name="connsiteY338" fmla="*/ 745587 h 1336431"/>
              <a:gd name="connsiteX339" fmla="*/ 675249 w 1043649"/>
              <a:gd name="connsiteY339" fmla="*/ 661181 h 1336431"/>
              <a:gd name="connsiteX340" fmla="*/ 689317 w 1043649"/>
              <a:gd name="connsiteY340" fmla="*/ 590843 h 1336431"/>
              <a:gd name="connsiteX341" fmla="*/ 731520 w 1043649"/>
              <a:gd name="connsiteY341" fmla="*/ 534572 h 1336431"/>
              <a:gd name="connsiteX342" fmla="*/ 717453 w 1043649"/>
              <a:gd name="connsiteY342" fmla="*/ 464234 h 1336431"/>
              <a:gd name="connsiteX343" fmla="*/ 647114 w 1043649"/>
              <a:gd name="connsiteY343" fmla="*/ 506437 h 1336431"/>
              <a:gd name="connsiteX344" fmla="*/ 647114 w 1043649"/>
              <a:gd name="connsiteY344" fmla="*/ 562707 h 1336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</a:cxnLst>
            <a:rect l="l" t="t" r="r" b="b"/>
            <a:pathLst>
              <a:path w="1043649" h="1336431">
                <a:moveTo>
                  <a:pt x="562708" y="618978"/>
                </a:moveTo>
                <a:cubicBezTo>
                  <a:pt x="537514" y="669365"/>
                  <a:pt x="482496" y="739365"/>
                  <a:pt x="534573" y="801858"/>
                </a:cubicBezTo>
                <a:cubicBezTo>
                  <a:pt x="546950" y="816711"/>
                  <a:pt x="572086" y="792480"/>
                  <a:pt x="590843" y="787791"/>
                </a:cubicBezTo>
                <a:cubicBezTo>
                  <a:pt x="605069" y="766452"/>
                  <a:pt x="633046" y="732507"/>
                  <a:pt x="633046" y="703384"/>
                </a:cubicBezTo>
                <a:cubicBezTo>
                  <a:pt x="633046" y="684050"/>
                  <a:pt x="623668" y="665871"/>
                  <a:pt x="618979" y="647114"/>
                </a:cubicBezTo>
                <a:cubicBezTo>
                  <a:pt x="558019" y="651803"/>
                  <a:pt x="490784" y="633838"/>
                  <a:pt x="436099" y="661181"/>
                </a:cubicBezTo>
                <a:cubicBezTo>
                  <a:pt x="415128" y="671666"/>
                  <a:pt x="462617" y="700025"/>
                  <a:pt x="478302" y="717452"/>
                </a:cubicBezTo>
                <a:cubicBezTo>
                  <a:pt x="559637" y="807825"/>
                  <a:pt x="530013" y="790959"/>
                  <a:pt x="604911" y="815926"/>
                </a:cubicBezTo>
                <a:cubicBezTo>
                  <a:pt x="666244" y="785260"/>
                  <a:pt x="751289" y="765358"/>
                  <a:pt x="633046" y="647114"/>
                </a:cubicBezTo>
                <a:cubicBezTo>
                  <a:pt x="609600" y="623668"/>
                  <a:pt x="567397" y="656492"/>
                  <a:pt x="534573" y="661181"/>
                </a:cubicBezTo>
                <a:cubicBezTo>
                  <a:pt x="520505" y="670560"/>
                  <a:pt x="505358" y="678493"/>
                  <a:pt x="492369" y="689317"/>
                </a:cubicBezTo>
                <a:cubicBezTo>
                  <a:pt x="440326" y="732686"/>
                  <a:pt x="404885" y="773345"/>
                  <a:pt x="464234" y="858129"/>
                </a:cubicBezTo>
                <a:cubicBezTo>
                  <a:pt x="480591" y="881496"/>
                  <a:pt x="520505" y="867508"/>
                  <a:pt x="548640" y="872197"/>
                </a:cubicBezTo>
                <a:cubicBezTo>
                  <a:pt x="586154" y="862818"/>
                  <a:pt x="628024" y="863956"/>
                  <a:pt x="661182" y="844061"/>
                </a:cubicBezTo>
                <a:cubicBezTo>
                  <a:pt x="682818" y="831079"/>
                  <a:pt x="698195" y="752281"/>
                  <a:pt x="703385" y="731520"/>
                </a:cubicBezTo>
                <a:cubicBezTo>
                  <a:pt x="698696" y="670560"/>
                  <a:pt x="706114" y="607428"/>
                  <a:pt x="689317" y="548640"/>
                </a:cubicBezTo>
                <a:cubicBezTo>
                  <a:pt x="685243" y="534382"/>
                  <a:pt x="661943" y="534572"/>
                  <a:pt x="647114" y="534572"/>
                </a:cubicBezTo>
                <a:cubicBezTo>
                  <a:pt x="585974" y="534572"/>
                  <a:pt x="525194" y="543951"/>
                  <a:pt x="464234" y="548640"/>
                </a:cubicBezTo>
                <a:cubicBezTo>
                  <a:pt x="460774" y="579778"/>
                  <a:pt x="423944" y="794655"/>
                  <a:pt x="478302" y="815926"/>
                </a:cubicBezTo>
                <a:cubicBezTo>
                  <a:pt x="570109" y="851850"/>
                  <a:pt x="675249" y="806547"/>
                  <a:pt x="773723" y="801858"/>
                </a:cubicBezTo>
                <a:cubicBezTo>
                  <a:pt x="785764" y="741653"/>
                  <a:pt x="815291" y="640914"/>
                  <a:pt x="759656" y="590843"/>
                </a:cubicBezTo>
                <a:cubicBezTo>
                  <a:pt x="731555" y="565552"/>
                  <a:pt x="684628" y="600222"/>
                  <a:pt x="647114" y="604911"/>
                </a:cubicBezTo>
                <a:cubicBezTo>
                  <a:pt x="633046" y="609600"/>
                  <a:pt x="616978" y="610359"/>
                  <a:pt x="604911" y="618978"/>
                </a:cubicBezTo>
                <a:cubicBezTo>
                  <a:pt x="535027" y="668895"/>
                  <a:pt x="556391" y="678981"/>
                  <a:pt x="506437" y="745587"/>
                </a:cubicBezTo>
                <a:cubicBezTo>
                  <a:pt x="494500" y="761503"/>
                  <a:pt x="478302" y="773723"/>
                  <a:pt x="464234" y="787791"/>
                </a:cubicBezTo>
                <a:cubicBezTo>
                  <a:pt x="459545" y="806548"/>
                  <a:pt x="455477" y="825471"/>
                  <a:pt x="450166" y="844061"/>
                </a:cubicBezTo>
                <a:cubicBezTo>
                  <a:pt x="446092" y="858319"/>
                  <a:pt x="433661" y="871637"/>
                  <a:pt x="436099" y="886264"/>
                </a:cubicBezTo>
                <a:cubicBezTo>
                  <a:pt x="438879" y="902941"/>
                  <a:pt x="454856" y="914399"/>
                  <a:pt x="464234" y="928467"/>
                </a:cubicBezTo>
                <a:cubicBezTo>
                  <a:pt x="548640" y="923778"/>
                  <a:pt x="633852" y="926940"/>
                  <a:pt x="717453" y="914400"/>
                </a:cubicBezTo>
                <a:cubicBezTo>
                  <a:pt x="730569" y="912433"/>
                  <a:pt x="738764" y="897637"/>
                  <a:pt x="745588" y="886264"/>
                </a:cubicBezTo>
                <a:cubicBezTo>
                  <a:pt x="753217" y="873548"/>
                  <a:pt x="753815" y="857691"/>
                  <a:pt x="759656" y="844061"/>
                </a:cubicBezTo>
                <a:cubicBezTo>
                  <a:pt x="767917" y="824786"/>
                  <a:pt x="778413" y="806548"/>
                  <a:pt x="787791" y="787791"/>
                </a:cubicBezTo>
                <a:cubicBezTo>
                  <a:pt x="778413" y="736209"/>
                  <a:pt x="781626" y="680648"/>
                  <a:pt x="759656" y="633046"/>
                </a:cubicBezTo>
                <a:cubicBezTo>
                  <a:pt x="746026" y="603514"/>
                  <a:pt x="631372" y="592909"/>
                  <a:pt x="618979" y="590843"/>
                </a:cubicBezTo>
                <a:cubicBezTo>
                  <a:pt x="600222" y="581464"/>
                  <a:pt x="583679" y="562707"/>
                  <a:pt x="562708" y="562707"/>
                </a:cubicBezTo>
                <a:cubicBezTo>
                  <a:pt x="477782" y="562707"/>
                  <a:pt x="360958" y="523290"/>
                  <a:pt x="309489" y="590843"/>
                </a:cubicBezTo>
                <a:cubicBezTo>
                  <a:pt x="212950" y="717551"/>
                  <a:pt x="312015" y="844216"/>
                  <a:pt x="393896" y="914400"/>
                </a:cubicBezTo>
                <a:cubicBezTo>
                  <a:pt x="406733" y="925403"/>
                  <a:pt x="420977" y="934974"/>
                  <a:pt x="436099" y="942535"/>
                </a:cubicBezTo>
                <a:cubicBezTo>
                  <a:pt x="449362" y="949167"/>
                  <a:pt x="464234" y="951914"/>
                  <a:pt x="478302" y="956603"/>
                </a:cubicBezTo>
                <a:cubicBezTo>
                  <a:pt x="534573" y="951914"/>
                  <a:pt x="593219" y="959377"/>
                  <a:pt x="647114" y="942535"/>
                </a:cubicBezTo>
                <a:cubicBezTo>
                  <a:pt x="715999" y="921008"/>
                  <a:pt x="707148" y="853382"/>
                  <a:pt x="717453" y="801858"/>
                </a:cubicBezTo>
                <a:cubicBezTo>
                  <a:pt x="721245" y="782899"/>
                  <a:pt x="726831" y="764344"/>
                  <a:pt x="731520" y="745587"/>
                </a:cubicBezTo>
                <a:cubicBezTo>
                  <a:pt x="725978" y="684627"/>
                  <a:pt x="751586" y="600068"/>
                  <a:pt x="689317" y="562707"/>
                </a:cubicBezTo>
                <a:cubicBezTo>
                  <a:pt x="676602" y="555078"/>
                  <a:pt x="661182" y="553329"/>
                  <a:pt x="647114" y="548640"/>
                </a:cubicBezTo>
                <a:cubicBezTo>
                  <a:pt x="407413" y="565761"/>
                  <a:pt x="469940" y="497678"/>
                  <a:pt x="436099" y="633046"/>
                </a:cubicBezTo>
                <a:cubicBezTo>
                  <a:pt x="432503" y="647432"/>
                  <a:pt x="426720" y="661181"/>
                  <a:pt x="422031" y="675249"/>
                </a:cubicBezTo>
                <a:cubicBezTo>
                  <a:pt x="426720" y="745587"/>
                  <a:pt x="388284" y="834464"/>
                  <a:pt x="436099" y="886264"/>
                </a:cubicBezTo>
                <a:cubicBezTo>
                  <a:pt x="471659" y="924788"/>
                  <a:pt x="541405" y="875578"/>
                  <a:pt x="590843" y="858129"/>
                </a:cubicBezTo>
                <a:cubicBezTo>
                  <a:pt x="657882" y="834468"/>
                  <a:pt x="680529" y="797280"/>
                  <a:pt x="717453" y="745587"/>
                </a:cubicBezTo>
                <a:cubicBezTo>
                  <a:pt x="727280" y="731829"/>
                  <a:pt x="736210" y="717452"/>
                  <a:pt x="745588" y="703384"/>
                </a:cubicBezTo>
                <a:cubicBezTo>
                  <a:pt x="736210" y="637735"/>
                  <a:pt x="772184" y="543884"/>
                  <a:pt x="717453" y="506437"/>
                </a:cubicBezTo>
                <a:cubicBezTo>
                  <a:pt x="549842" y="391756"/>
                  <a:pt x="526024" y="503677"/>
                  <a:pt x="436099" y="548640"/>
                </a:cubicBezTo>
                <a:cubicBezTo>
                  <a:pt x="422836" y="555272"/>
                  <a:pt x="407964" y="558018"/>
                  <a:pt x="393896" y="562707"/>
                </a:cubicBezTo>
                <a:cubicBezTo>
                  <a:pt x="384517" y="576775"/>
                  <a:pt x="372420" y="589370"/>
                  <a:pt x="365760" y="604911"/>
                </a:cubicBezTo>
                <a:cubicBezTo>
                  <a:pt x="348580" y="644998"/>
                  <a:pt x="349258" y="706810"/>
                  <a:pt x="337625" y="745587"/>
                </a:cubicBezTo>
                <a:cubicBezTo>
                  <a:pt x="331599" y="765674"/>
                  <a:pt x="318868" y="783101"/>
                  <a:pt x="309489" y="801858"/>
                </a:cubicBezTo>
                <a:cubicBezTo>
                  <a:pt x="314178" y="905021"/>
                  <a:pt x="311253" y="1008813"/>
                  <a:pt x="323557" y="1111347"/>
                </a:cubicBezTo>
                <a:cubicBezTo>
                  <a:pt x="332709" y="1187614"/>
                  <a:pt x="397808" y="1142433"/>
                  <a:pt x="436099" y="1125415"/>
                </a:cubicBezTo>
                <a:cubicBezTo>
                  <a:pt x="451549" y="1118548"/>
                  <a:pt x="464629" y="1107224"/>
                  <a:pt x="478302" y="1097280"/>
                </a:cubicBezTo>
                <a:cubicBezTo>
                  <a:pt x="605779" y="1004569"/>
                  <a:pt x="565881" y="1037836"/>
                  <a:pt x="661182" y="942535"/>
                </a:cubicBezTo>
                <a:cubicBezTo>
                  <a:pt x="670560" y="923778"/>
                  <a:pt x="681056" y="905539"/>
                  <a:pt x="689317" y="886264"/>
                </a:cubicBezTo>
                <a:cubicBezTo>
                  <a:pt x="695158" y="872634"/>
                  <a:pt x="697544" y="857691"/>
                  <a:pt x="703385" y="844061"/>
                </a:cubicBezTo>
                <a:cubicBezTo>
                  <a:pt x="711646" y="824786"/>
                  <a:pt x="722142" y="806548"/>
                  <a:pt x="731520" y="787791"/>
                </a:cubicBezTo>
                <a:cubicBezTo>
                  <a:pt x="743622" y="703081"/>
                  <a:pt x="756933" y="675553"/>
                  <a:pt x="731520" y="590843"/>
                </a:cubicBezTo>
                <a:cubicBezTo>
                  <a:pt x="726662" y="574649"/>
                  <a:pt x="717722" y="557601"/>
                  <a:pt x="703385" y="548640"/>
                </a:cubicBezTo>
                <a:cubicBezTo>
                  <a:pt x="678236" y="532922"/>
                  <a:pt x="618979" y="520504"/>
                  <a:pt x="618979" y="520504"/>
                </a:cubicBezTo>
                <a:cubicBezTo>
                  <a:pt x="576776" y="525193"/>
                  <a:pt x="531026" y="517001"/>
                  <a:pt x="492369" y="534572"/>
                </a:cubicBezTo>
                <a:cubicBezTo>
                  <a:pt x="473278" y="543250"/>
                  <a:pt x="475348" y="573060"/>
                  <a:pt x="464234" y="590843"/>
                </a:cubicBezTo>
                <a:cubicBezTo>
                  <a:pt x="451808" y="610725"/>
                  <a:pt x="434457" y="627232"/>
                  <a:pt x="422031" y="647114"/>
                </a:cubicBezTo>
                <a:cubicBezTo>
                  <a:pt x="391380" y="696156"/>
                  <a:pt x="393330" y="705647"/>
                  <a:pt x="379828" y="759655"/>
                </a:cubicBezTo>
                <a:cubicBezTo>
                  <a:pt x="389206" y="867507"/>
                  <a:pt x="325068" y="1013580"/>
                  <a:pt x="407963" y="1083212"/>
                </a:cubicBezTo>
                <a:cubicBezTo>
                  <a:pt x="700697" y="1329109"/>
                  <a:pt x="730032" y="1061027"/>
                  <a:pt x="759656" y="942535"/>
                </a:cubicBezTo>
                <a:cubicBezTo>
                  <a:pt x="750277" y="787790"/>
                  <a:pt x="753445" y="631771"/>
                  <a:pt x="731520" y="478301"/>
                </a:cubicBezTo>
                <a:cubicBezTo>
                  <a:pt x="729129" y="461564"/>
                  <a:pt x="706198" y="451104"/>
                  <a:pt x="689317" y="450166"/>
                </a:cubicBezTo>
                <a:cubicBezTo>
                  <a:pt x="618931" y="446256"/>
                  <a:pt x="548640" y="459545"/>
                  <a:pt x="478302" y="464234"/>
                </a:cubicBezTo>
                <a:cubicBezTo>
                  <a:pt x="287807" y="578530"/>
                  <a:pt x="521797" y="430403"/>
                  <a:pt x="351693" y="562707"/>
                </a:cubicBezTo>
                <a:cubicBezTo>
                  <a:pt x="330110" y="579494"/>
                  <a:pt x="303754" y="589231"/>
                  <a:pt x="281354" y="604911"/>
                </a:cubicBezTo>
                <a:cubicBezTo>
                  <a:pt x="256756" y="622129"/>
                  <a:pt x="234462" y="642424"/>
                  <a:pt x="211016" y="661181"/>
                </a:cubicBezTo>
                <a:cubicBezTo>
                  <a:pt x="113171" y="824257"/>
                  <a:pt x="134202" y="758449"/>
                  <a:pt x="196948" y="1097280"/>
                </a:cubicBezTo>
                <a:cubicBezTo>
                  <a:pt x="199648" y="1111861"/>
                  <a:pt x="225083" y="1106658"/>
                  <a:pt x="239151" y="1111347"/>
                </a:cubicBezTo>
                <a:cubicBezTo>
                  <a:pt x="278101" y="1150298"/>
                  <a:pt x="274320" y="1157420"/>
                  <a:pt x="351693" y="1153551"/>
                </a:cubicBezTo>
                <a:cubicBezTo>
                  <a:pt x="511546" y="1145558"/>
                  <a:pt x="670560" y="1125415"/>
                  <a:pt x="829994" y="1111347"/>
                </a:cubicBezTo>
                <a:cubicBezTo>
                  <a:pt x="839372" y="1097279"/>
                  <a:pt x="846174" y="1081099"/>
                  <a:pt x="858129" y="1069144"/>
                </a:cubicBezTo>
                <a:cubicBezTo>
                  <a:pt x="951914" y="975360"/>
                  <a:pt x="853442" y="1111346"/>
                  <a:pt x="928468" y="998806"/>
                </a:cubicBezTo>
                <a:cubicBezTo>
                  <a:pt x="919090" y="844061"/>
                  <a:pt x="921094" y="688204"/>
                  <a:pt x="900333" y="534572"/>
                </a:cubicBezTo>
                <a:cubicBezTo>
                  <a:pt x="897193" y="511337"/>
                  <a:pt x="874708" y="494880"/>
                  <a:pt x="858129" y="478301"/>
                </a:cubicBezTo>
                <a:cubicBezTo>
                  <a:pt x="841550" y="461722"/>
                  <a:pt x="820167" y="450745"/>
                  <a:pt x="801859" y="436098"/>
                </a:cubicBezTo>
                <a:cubicBezTo>
                  <a:pt x="773261" y="413219"/>
                  <a:pt x="750210" y="382139"/>
                  <a:pt x="717453" y="365760"/>
                </a:cubicBezTo>
                <a:cubicBezTo>
                  <a:pt x="691941" y="353004"/>
                  <a:pt x="661182" y="356381"/>
                  <a:pt x="633046" y="351692"/>
                </a:cubicBezTo>
                <a:cubicBezTo>
                  <a:pt x="558018" y="361070"/>
                  <a:pt x="481085" y="360584"/>
                  <a:pt x="407963" y="379827"/>
                </a:cubicBezTo>
                <a:cubicBezTo>
                  <a:pt x="388723" y="384890"/>
                  <a:pt x="378861" y="407059"/>
                  <a:pt x="365760" y="422031"/>
                </a:cubicBezTo>
                <a:cubicBezTo>
                  <a:pt x="307410" y="488717"/>
                  <a:pt x="311276" y="489391"/>
                  <a:pt x="267286" y="562707"/>
                </a:cubicBezTo>
                <a:cubicBezTo>
                  <a:pt x="271975" y="651803"/>
                  <a:pt x="261581" y="742994"/>
                  <a:pt x="281354" y="829994"/>
                </a:cubicBezTo>
                <a:cubicBezTo>
                  <a:pt x="286550" y="852857"/>
                  <a:pt x="317268" y="860565"/>
                  <a:pt x="337625" y="872197"/>
                </a:cubicBezTo>
                <a:cubicBezTo>
                  <a:pt x="353319" y="881165"/>
                  <a:pt x="423922" y="897288"/>
                  <a:pt x="436099" y="900332"/>
                </a:cubicBezTo>
                <a:cubicBezTo>
                  <a:pt x="482991" y="895643"/>
                  <a:pt x="533275" y="904389"/>
                  <a:pt x="576776" y="886264"/>
                </a:cubicBezTo>
                <a:cubicBezTo>
                  <a:pt x="596133" y="878198"/>
                  <a:pt x="593797" y="847777"/>
                  <a:pt x="604911" y="829994"/>
                </a:cubicBezTo>
                <a:cubicBezTo>
                  <a:pt x="617337" y="810112"/>
                  <a:pt x="633046" y="792480"/>
                  <a:pt x="647114" y="773723"/>
                </a:cubicBezTo>
                <a:cubicBezTo>
                  <a:pt x="651803" y="759655"/>
                  <a:pt x="655975" y="745405"/>
                  <a:pt x="661182" y="731520"/>
                </a:cubicBezTo>
                <a:cubicBezTo>
                  <a:pt x="670049" y="707875"/>
                  <a:pt x="689317" y="686433"/>
                  <a:pt x="689317" y="661181"/>
                </a:cubicBezTo>
                <a:cubicBezTo>
                  <a:pt x="689317" y="425626"/>
                  <a:pt x="703655" y="464594"/>
                  <a:pt x="618979" y="351692"/>
                </a:cubicBezTo>
                <a:cubicBezTo>
                  <a:pt x="497059" y="365760"/>
                  <a:pt x="374278" y="373718"/>
                  <a:pt x="253219" y="393895"/>
                </a:cubicBezTo>
                <a:cubicBezTo>
                  <a:pt x="232533" y="397343"/>
                  <a:pt x="213570" y="409245"/>
                  <a:pt x="196948" y="422031"/>
                </a:cubicBezTo>
                <a:cubicBezTo>
                  <a:pt x="152192" y="456459"/>
                  <a:pt x="112542" y="497058"/>
                  <a:pt x="70339" y="534572"/>
                </a:cubicBezTo>
                <a:cubicBezTo>
                  <a:pt x="60960" y="553329"/>
                  <a:pt x="48835" y="570948"/>
                  <a:pt x="42203" y="590843"/>
                </a:cubicBezTo>
                <a:cubicBezTo>
                  <a:pt x="34642" y="613526"/>
                  <a:pt x="33146" y="637801"/>
                  <a:pt x="28136" y="661181"/>
                </a:cubicBezTo>
                <a:cubicBezTo>
                  <a:pt x="19077" y="703454"/>
                  <a:pt x="9379" y="745588"/>
                  <a:pt x="0" y="787791"/>
                </a:cubicBezTo>
                <a:cubicBezTo>
                  <a:pt x="9379" y="815926"/>
                  <a:pt x="14873" y="845671"/>
                  <a:pt x="28136" y="872197"/>
                </a:cubicBezTo>
                <a:cubicBezTo>
                  <a:pt x="45309" y="906542"/>
                  <a:pt x="76196" y="941026"/>
                  <a:pt x="112542" y="956603"/>
                </a:cubicBezTo>
                <a:cubicBezTo>
                  <a:pt x="130313" y="964219"/>
                  <a:pt x="150056" y="965982"/>
                  <a:pt x="168813" y="970671"/>
                </a:cubicBezTo>
                <a:cubicBezTo>
                  <a:pt x="300111" y="961292"/>
                  <a:pt x="437432" y="982947"/>
                  <a:pt x="562708" y="942535"/>
                </a:cubicBezTo>
                <a:cubicBezTo>
                  <a:pt x="600838" y="930235"/>
                  <a:pt x="588122" y="866371"/>
                  <a:pt x="604911" y="829994"/>
                </a:cubicBezTo>
                <a:cubicBezTo>
                  <a:pt x="616369" y="805168"/>
                  <a:pt x="635551" y="784433"/>
                  <a:pt x="647114" y="759655"/>
                </a:cubicBezTo>
                <a:cubicBezTo>
                  <a:pt x="668472" y="713889"/>
                  <a:pt x="703385" y="618978"/>
                  <a:pt x="703385" y="618978"/>
                </a:cubicBezTo>
                <a:cubicBezTo>
                  <a:pt x="686477" y="483721"/>
                  <a:pt x="716537" y="420544"/>
                  <a:pt x="492369" y="548640"/>
                </a:cubicBezTo>
                <a:cubicBezTo>
                  <a:pt x="445948" y="575166"/>
                  <a:pt x="425975" y="632477"/>
                  <a:pt x="393896" y="675249"/>
                </a:cubicBezTo>
                <a:cubicBezTo>
                  <a:pt x="295616" y="806290"/>
                  <a:pt x="360158" y="737122"/>
                  <a:pt x="281354" y="815926"/>
                </a:cubicBezTo>
                <a:cubicBezTo>
                  <a:pt x="276665" y="844061"/>
                  <a:pt x="274204" y="872660"/>
                  <a:pt x="267286" y="900332"/>
                </a:cubicBezTo>
                <a:cubicBezTo>
                  <a:pt x="260093" y="929104"/>
                  <a:pt x="239151" y="955081"/>
                  <a:pt x="239151" y="984738"/>
                </a:cubicBezTo>
                <a:cubicBezTo>
                  <a:pt x="239151" y="1032559"/>
                  <a:pt x="248893" y="1081273"/>
                  <a:pt x="267286" y="1125415"/>
                </a:cubicBezTo>
                <a:cubicBezTo>
                  <a:pt x="273789" y="1141022"/>
                  <a:pt x="295421" y="1144172"/>
                  <a:pt x="309489" y="1153551"/>
                </a:cubicBezTo>
                <a:cubicBezTo>
                  <a:pt x="347003" y="1148862"/>
                  <a:pt x="391786" y="1162167"/>
                  <a:pt x="422031" y="1139483"/>
                </a:cubicBezTo>
                <a:cubicBezTo>
                  <a:pt x="455585" y="1114318"/>
                  <a:pt x="444748" y="1052106"/>
                  <a:pt x="478302" y="1026941"/>
                </a:cubicBezTo>
                <a:lnTo>
                  <a:pt x="534573" y="984738"/>
                </a:lnTo>
                <a:cubicBezTo>
                  <a:pt x="553330" y="951913"/>
                  <a:pt x="570546" y="918159"/>
                  <a:pt x="590843" y="886264"/>
                </a:cubicBezTo>
                <a:cubicBezTo>
                  <a:pt x="603431" y="866484"/>
                  <a:pt x="621232" y="850246"/>
                  <a:pt x="633046" y="829994"/>
                </a:cubicBezTo>
                <a:cubicBezTo>
                  <a:pt x="654179" y="793765"/>
                  <a:pt x="689317" y="717452"/>
                  <a:pt x="689317" y="717452"/>
                </a:cubicBezTo>
                <a:cubicBezTo>
                  <a:pt x="679939" y="675249"/>
                  <a:pt x="701987" y="605125"/>
                  <a:pt x="661182" y="590843"/>
                </a:cubicBezTo>
                <a:cubicBezTo>
                  <a:pt x="534516" y="546510"/>
                  <a:pt x="414855" y="602211"/>
                  <a:pt x="323557" y="675249"/>
                </a:cubicBezTo>
                <a:cubicBezTo>
                  <a:pt x="302843" y="691820"/>
                  <a:pt x="286043" y="712763"/>
                  <a:pt x="267286" y="731520"/>
                </a:cubicBezTo>
                <a:cubicBezTo>
                  <a:pt x="257908" y="764345"/>
                  <a:pt x="239151" y="795856"/>
                  <a:pt x="239151" y="829994"/>
                </a:cubicBezTo>
                <a:cubicBezTo>
                  <a:pt x="239151" y="896309"/>
                  <a:pt x="244360" y="964714"/>
                  <a:pt x="267286" y="1026941"/>
                </a:cubicBezTo>
                <a:cubicBezTo>
                  <a:pt x="291815" y="1093520"/>
                  <a:pt x="331344" y="1093165"/>
                  <a:pt x="379828" y="1111347"/>
                </a:cubicBezTo>
                <a:cubicBezTo>
                  <a:pt x="403472" y="1120214"/>
                  <a:pt x="426720" y="1130104"/>
                  <a:pt x="450166" y="1139483"/>
                </a:cubicBezTo>
                <a:cubicBezTo>
                  <a:pt x="525194" y="1130104"/>
                  <a:pt x="604779" y="1138752"/>
                  <a:pt x="675249" y="1111347"/>
                </a:cubicBezTo>
                <a:cubicBezTo>
                  <a:pt x="698784" y="1102194"/>
                  <a:pt x="695400" y="1064965"/>
                  <a:pt x="703385" y="1041009"/>
                </a:cubicBezTo>
                <a:cubicBezTo>
                  <a:pt x="714180" y="1008623"/>
                  <a:pt x="722142" y="975360"/>
                  <a:pt x="731520" y="942535"/>
                </a:cubicBezTo>
                <a:cubicBezTo>
                  <a:pt x="726831" y="829994"/>
                  <a:pt x="730364" y="716808"/>
                  <a:pt x="717453" y="604911"/>
                </a:cubicBezTo>
                <a:cubicBezTo>
                  <a:pt x="715933" y="591735"/>
                  <a:pt x="702580" y="576775"/>
                  <a:pt x="689317" y="576775"/>
                </a:cubicBezTo>
                <a:cubicBezTo>
                  <a:pt x="655179" y="576775"/>
                  <a:pt x="623668" y="595532"/>
                  <a:pt x="590843" y="604911"/>
                </a:cubicBezTo>
                <a:cubicBezTo>
                  <a:pt x="576775" y="633046"/>
                  <a:pt x="564824" y="662344"/>
                  <a:pt x="548640" y="689317"/>
                </a:cubicBezTo>
                <a:cubicBezTo>
                  <a:pt x="536577" y="709422"/>
                  <a:pt x="511523" y="722699"/>
                  <a:pt x="506437" y="745587"/>
                </a:cubicBezTo>
                <a:cubicBezTo>
                  <a:pt x="492159" y="809836"/>
                  <a:pt x="499259" y="877080"/>
                  <a:pt x="492369" y="942535"/>
                </a:cubicBezTo>
                <a:cubicBezTo>
                  <a:pt x="489866" y="966314"/>
                  <a:pt x="482991" y="989428"/>
                  <a:pt x="478302" y="1012874"/>
                </a:cubicBezTo>
                <a:cubicBezTo>
                  <a:pt x="492370" y="1055077"/>
                  <a:pt x="480716" y="1119588"/>
                  <a:pt x="520505" y="1139483"/>
                </a:cubicBezTo>
                <a:cubicBezTo>
                  <a:pt x="668620" y="1213540"/>
                  <a:pt x="729223" y="1103980"/>
                  <a:pt x="787791" y="1012874"/>
                </a:cubicBezTo>
                <a:cubicBezTo>
                  <a:pt x="804801" y="986413"/>
                  <a:pt x="818702" y="957827"/>
                  <a:pt x="829994" y="928467"/>
                </a:cubicBezTo>
                <a:cubicBezTo>
                  <a:pt x="842249" y="896605"/>
                  <a:pt x="848751" y="862818"/>
                  <a:pt x="858129" y="829994"/>
                </a:cubicBezTo>
                <a:cubicBezTo>
                  <a:pt x="870891" y="613043"/>
                  <a:pt x="891729" y="383850"/>
                  <a:pt x="858129" y="168812"/>
                </a:cubicBezTo>
                <a:cubicBezTo>
                  <a:pt x="854892" y="148093"/>
                  <a:pt x="820616" y="150055"/>
                  <a:pt x="801859" y="140677"/>
                </a:cubicBezTo>
                <a:lnTo>
                  <a:pt x="675249" y="154744"/>
                </a:lnTo>
                <a:cubicBezTo>
                  <a:pt x="647640" y="174823"/>
                  <a:pt x="656096" y="220283"/>
                  <a:pt x="647114" y="253218"/>
                </a:cubicBezTo>
                <a:cubicBezTo>
                  <a:pt x="642027" y="271871"/>
                  <a:pt x="639160" y="291147"/>
                  <a:pt x="633046" y="309489"/>
                </a:cubicBezTo>
                <a:cubicBezTo>
                  <a:pt x="615084" y="363374"/>
                  <a:pt x="601287" y="387074"/>
                  <a:pt x="576776" y="436098"/>
                </a:cubicBezTo>
                <a:cubicBezTo>
                  <a:pt x="548253" y="578709"/>
                  <a:pt x="548533" y="541018"/>
                  <a:pt x="590843" y="773723"/>
                </a:cubicBezTo>
                <a:cubicBezTo>
                  <a:pt x="593867" y="790358"/>
                  <a:pt x="609600" y="801858"/>
                  <a:pt x="618979" y="815926"/>
                </a:cubicBezTo>
                <a:cubicBezTo>
                  <a:pt x="717453" y="801858"/>
                  <a:pt x="818148" y="798832"/>
                  <a:pt x="914400" y="773723"/>
                </a:cubicBezTo>
                <a:cubicBezTo>
                  <a:pt x="930760" y="769455"/>
                  <a:pt x="942536" y="748427"/>
                  <a:pt x="942536" y="731520"/>
                </a:cubicBezTo>
                <a:cubicBezTo>
                  <a:pt x="942536" y="709676"/>
                  <a:pt x="962641" y="521944"/>
                  <a:pt x="886265" y="478301"/>
                </a:cubicBezTo>
                <a:cubicBezTo>
                  <a:pt x="864340" y="465772"/>
                  <a:pt x="839372" y="459544"/>
                  <a:pt x="815926" y="450166"/>
                </a:cubicBezTo>
                <a:cubicBezTo>
                  <a:pt x="516747" y="504562"/>
                  <a:pt x="550681" y="418290"/>
                  <a:pt x="464234" y="576775"/>
                </a:cubicBezTo>
                <a:cubicBezTo>
                  <a:pt x="449171" y="604390"/>
                  <a:pt x="436099" y="633046"/>
                  <a:pt x="422031" y="661181"/>
                </a:cubicBezTo>
                <a:cubicBezTo>
                  <a:pt x="412653" y="698695"/>
                  <a:pt x="395033" y="735071"/>
                  <a:pt x="393896" y="773723"/>
                </a:cubicBezTo>
                <a:cubicBezTo>
                  <a:pt x="385826" y="1048099"/>
                  <a:pt x="388552" y="1042433"/>
                  <a:pt x="422031" y="1209821"/>
                </a:cubicBezTo>
                <a:cubicBezTo>
                  <a:pt x="487680" y="1205132"/>
                  <a:pt x="555385" y="1212712"/>
                  <a:pt x="618979" y="1195754"/>
                </a:cubicBezTo>
                <a:cubicBezTo>
                  <a:pt x="633307" y="1191933"/>
                  <a:pt x="630608" y="1168178"/>
                  <a:pt x="633046" y="1153551"/>
                </a:cubicBezTo>
                <a:cubicBezTo>
                  <a:pt x="667730" y="945441"/>
                  <a:pt x="621575" y="1103560"/>
                  <a:pt x="675249" y="942535"/>
                </a:cubicBezTo>
                <a:cubicBezTo>
                  <a:pt x="661641" y="867690"/>
                  <a:pt x="698857" y="650691"/>
                  <a:pt x="576776" y="604911"/>
                </a:cubicBezTo>
                <a:cubicBezTo>
                  <a:pt x="554388" y="596515"/>
                  <a:pt x="529883" y="595532"/>
                  <a:pt x="506437" y="590843"/>
                </a:cubicBezTo>
                <a:cubicBezTo>
                  <a:pt x="398585" y="609600"/>
                  <a:pt x="287143" y="613750"/>
                  <a:pt x="182880" y="647114"/>
                </a:cubicBezTo>
                <a:cubicBezTo>
                  <a:pt x="162907" y="653505"/>
                  <a:pt x="154745" y="682413"/>
                  <a:pt x="154745" y="703384"/>
                </a:cubicBezTo>
                <a:cubicBezTo>
                  <a:pt x="154745" y="858917"/>
                  <a:pt x="123776" y="1073468"/>
                  <a:pt x="239151" y="1209821"/>
                </a:cubicBezTo>
                <a:cubicBezTo>
                  <a:pt x="267077" y="1242824"/>
                  <a:pt x="301653" y="1270246"/>
                  <a:pt x="337625" y="1294227"/>
                </a:cubicBezTo>
                <a:cubicBezTo>
                  <a:pt x="358636" y="1308234"/>
                  <a:pt x="384517" y="1312984"/>
                  <a:pt x="407963" y="1322363"/>
                </a:cubicBezTo>
                <a:cubicBezTo>
                  <a:pt x="468923" y="1312984"/>
                  <a:pt x="532759" y="1314971"/>
                  <a:pt x="590843" y="1294227"/>
                </a:cubicBezTo>
                <a:cubicBezTo>
                  <a:pt x="604808" y="1289240"/>
                  <a:pt x="605440" y="1266843"/>
                  <a:pt x="604911" y="1252024"/>
                </a:cubicBezTo>
                <a:cubicBezTo>
                  <a:pt x="601806" y="1165096"/>
                  <a:pt x="736600" y="646658"/>
                  <a:pt x="534573" y="478301"/>
                </a:cubicBezTo>
                <a:cubicBezTo>
                  <a:pt x="516561" y="463291"/>
                  <a:pt x="497059" y="450166"/>
                  <a:pt x="478302" y="436098"/>
                </a:cubicBezTo>
                <a:cubicBezTo>
                  <a:pt x="436099" y="445477"/>
                  <a:pt x="378403" y="430239"/>
                  <a:pt x="351693" y="464234"/>
                </a:cubicBezTo>
                <a:cubicBezTo>
                  <a:pt x="316448" y="509091"/>
                  <a:pt x="325396" y="576029"/>
                  <a:pt x="323557" y="633046"/>
                </a:cubicBezTo>
                <a:cubicBezTo>
                  <a:pt x="319777" y="750213"/>
                  <a:pt x="278751" y="875150"/>
                  <a:pt x="379828" y="942535"/>
                </a:cubicBezTo>
                <a:cubicBezTo>
                  <a:pt x="392166" y="950760"/>
                  <a:pt x="407963" y="951914"/>
                  <a:pt x="422031" y="956603"/>
                </a:cubicBezTo>
                <a:cubicBezTo>
                  <a:pt x="511126" y="947224"/>
                  <a:pt x="601957" y="948322"/>
                  <a:pt x="689317" y="928467"/>
                </a:cubicBezTo>
                <a:cubicBezTo>
                  <a:pt x="708717" y="924058"/>
                  <a:pt x="716415" y="899211"/>
                  <a:pt x="731520" y="886264"/>
                </a:cubicBezTo>
                <a:cubicBezTo>
                  <a:pt x="749322" y="871005"/>
                  <a:pt x="769034" y="858129"/>
                  <a:pt x="787791" y="844061"/>
                </a:cubicBezTo>
                <a:cubicBezTo>
                  <a:pt x="797169" y="829993"/>
                  <a:pt x="811570" y="818194"/>
                  <a:pt x="815926" y="801858"/>
                </a:cubicBezTo>
                <a:cubicBezTo>
                  <a:pt x="843634" y="697954"/>
                  <a:pt x="870477" y="622795"/>
                  <a:pt x="801859" y="534572"/>
                </a:cubicBezTo>
                <a:cubicBezTo>
                  <a:pt x="789692" y="518928"/>
                  <a:pt x="724918" y="499547"/>
                  <a:pt x="703385" y="492369"/>
                </a:cubicBezTo>
                <a:cubicBezTo>
                  <a:pt x="581465" y="506437"/>
                  <a:pt x="456928" y="505775"/>
                  <a:pt x="337625" y="534572"/>
                </a:cubicBezTo>
                <a:cubicBezTo>
                  <a:pt x="314833" y="540073"/>
                  <a:pt x="303435" y="568808"/>
                  <a:pt x="295422" y="590843"/>
                </a:cubicBezTo>
                <a:cubicBezTo>
                  <a:pt x="284090" y="622005"/>
                  <a:pt x="289396" y="657149"/>
                  <a:pt x="281354" y="689317"/>
                </a:cubicBezTo>
                <a:cubicBezTo>
                  <a:pt x="275229" y="713815"/>
                  <a:pt x="262597" y="736209"/>
                  <a:pt x="253219" y="759655"/>
                </a:cubicBezTo>
                <a:cubicBezTo>
                  <a:pt x="266819" y="868456"/>
                  <a:pt x="202993" y="1118679"/>
                  <a:pt x="379828" y="1139483"/>
                </a:cubicBezTo>
                <a:cubicBezTo>
                  <a:pt x="431268" y="1145535"/>
                  <a:pt x="482991" y="1130104"/>
                  <a:pt x="534573" y="1125415"/>
                </a:cubicBezTo>
                <a:cubicBezTo>
                  <a:pt x="543951" y="1111347"/>
                  <a:pt x="558607" y="1099614"/>
                  <a:pt x="562708" y="1083212"/>
                </a:cubicBezTo>
                <a:cubicBezTo>
                  <a:pt x="582341" y="1004680"/>
                  <a:pt x="604911" y="844061"/>
                  <a:pt x="604911" y="844061"/>
                </a:cubicBezTo>
                <a:cubicBezTo>
                  <a:pt x="600222" y="722141"/>
                  <a:pt x="601413" y="599852"/>
                  <a:pt x="590843" y="478301"/>
                </a:cubicBezTo>
                <a:cubicBezTo>
                  <a:pt x="589558" y="463528"/>
                  <a:pt x="576035" y="505694"/>
                  <a:pt x="576776" y="520504"/>
                </a:cubicBezTo>
                <a:cubicBezTo>
                  <a:pt x="580784" y="600671"/>
                  <a:pt x="596047" y="679879"/>
                  <a:pt x="604911" y="759655"/>
                </a:cubicBezTo>
                <a:cubicBezTo>
                  <a:pt x="612097" y="824329"/>
                  <a:pt x="623023" y="1044043"/>
                  <a:pt x="675249" y="1083212"/>
                </a:cubicBezTo>
                <a:lnTo>
                  <a:pt x="731520" y="1125415"/>
                </a:lnTo>
                <a:cubicBezTo>
                  <a:pt x="820615" y="1116037"/>
                  <a:pt x="927917" y="1152058"/>
                  <a:pt x="998806" y="1097280"/>
                </a:cubicBezTo>
                <a:cubicBezTo>
                  <a:pt x="1055566" y="1053420"/>
                  <a:pt x="1038658" y="957957"/>
                  <a:pt x="1041009" y="886264"/>
                </a:cubicBezTo>
                <a:cubicBezTo>
                  <a:pt x="1048079" y="670625"/>
                  <a:pt x="1040127" y="454503"/>
                  <a:pt x="1026942" y="239151"/>
                </a:cubicBezTo>
                <a:cubicBezTo>
                  <a:pt x="1025909" y="222275"/>
                  <a:pt x="1013486" y="205336"/>
                  <a:pt x="998806" y="196947"/>
                </a:cubicBezTo>
                <a:cubicBezTo>
                  <a:pt x="978046" y="185084"/>
                  <a:pt x="951914" y="187569"/>
                  <a:pt x="928468" y="182880"/>
                </a:cubicBezTo>
                <a:cubicBezTo>
                  <a:pt x="890954" y="187569"/>
                  <a:pt x="849116" y="178844"/>
                  <a:pt x="815926" y="196947"/>
                </a:cubicBezTo>
                <a:cubicBezTo>
                  <a:pt x="791922" y="210040"/>
                  <a:pt x="783067" y="241589"/>
                  <a:pt x="773723" y="267286"/>
                </a:cubicBezTo>
                <a:cubicBezTo>
                  <a:pt x="763975" y="294092"/>
                  <a:pt x="766070" y="323899"/>
                  <a:pt x="759656" y="351692"/>
                </a:cubicBezTo>
                <a:cubicBezTo>
                  <a:pt x="740086" y="436494"/>
                  <a:pt x="720536" y="479457"/>
                  <a:pt x="689317" y="562707"/>
                </a:cubicBezTo>
                <a:cubicBezTo>
                  <a:pt x="633143" y="1012102"/>
                  <a:pt x="642392" y="787013"/>
                  <a:pt x="661182" y="1237957"/>
                </a:cubicBezTo>
                <a:cubicBezTo>
                  <a:pt x="675250" y="1228578"/>
                  <a:pt x="689048" y="1218782"/>
                  <a:pt x="703385" y="1209821"/>
                </a:cubicBezTo>
                <a:cubicBezTo>
                  <a:pt x="726571" y="1195329"/>
                  <a:pt x="754389" y="1186952"/>
                  <a:pt x="773723" y="1167618"/>
                </a:cubicBezTo>
                <a:cubicBezTo>
                  <a:pt x="793057" y="1148284"/>
                  <a:pt x="797635" y="1117603"/>
                  <a:pt x="815926" y="1097280"/>
                </a:cubicBezTo>
                <a:cubicBezTo>
                  <a:pt x="840427" y="1070057"/>
                  <a:pt x="872197" y="1050387"/>
                  <a:pt x="900333" y="1026941"/>
                </a:cubicBezTo>
                <a:cubicBezTo>
                  <a:pt x="919090" y="994116"/>
                  <a:pt x="936306" y="960362"/>
                  <a:pt x="956603" y="928467"/>
                </a:cubicBezTo>
                <a:cubicBezTo>
                  <a:pt x="969191" y="908687"/>
                  <a:pt x="988321" y="893168"/>
                  <a:pt x="998806" y="872197"/>
                </a:cubicBezTo>
                <a:cubicBezTo>
                  <a:pt x="1007453" y="854904"/>
                  <a:pt x="1007562" y="834516"/>
                  <a:pt x="1012874" y="815926"/>
                </a:cubicBezTo>
                <a:cubicBezTo>
                  <a:pt x="1016948" y="801668"/>
                  <a:pt x="1022253" y="787791"/>
                  <a:pt x="1026942" y="773723"/>
                </a:cubicBezTo>
                <a:cubicBezTo>
                  <a:pt x="1022253" y="708074"/>
                  <a:pt x="1033687" y="639214"/>
                  <a:pt x="1012874" y="576775"/>
                </a:cubicBezTo>
                <a:cubicBezTo>
                  <a:pt x="946377" y="377284"/>
                  <a:pt x="712625" y="504202"/>
                  <a:pt x="576776" y="520504"/>
                </a:cubicBezTo>
                <a:cubicBezTo>
                  <a:pt x="558019" y="529883"/>
                  <a:pt x="536615" y="535215"/>
                  <a:pt x="520505" y="548640"/>
                </a:cubicBezTo>
                <a:cubicBezTo>
                  <a:pt x="507516" y="559464"/>
                  <a:pt x="504324" y="578888"/>
                  <a:pt x="492369" y="590843"/>
                </a:cubicBezTo>
                <a:cubicBezTo>
                  <a:pt x="471138" y="612074"/>
                  <a:pt x="445477" y="628357"/>
                  <a:pt x="422031" y="647114"/>
                </a:cubicBezTo>
                <a:cubicBezTo>
                  <a:pt x="412653" y="670560"/>
                  <a:pt x="402763" y="693808"/>
                  <a:pt x="393896" y="717452"/>
                </a:cubicBezTo>
                <a:cubicBezTo>
                  <a:pt x="354074" y="823644"/>
                  <a:pt x="362709" y="871786"/>
                  <a:pt x="407963" y="1026941"/>
                </a:cubicBezTo>
                <a:cubicBezTo>
                  <a:pt x="417895" y="1060994"/>
                  <a:pt x="487610" y="1103485"/>
                  <a:pt x="520505" y="1125415"/>
                </a:cubicBezTo>
                <a:cubicBezTo>
                  <a:pt x="586154" y="1116037"/>
                  <a:pt x="694929" y="1159654"/>
                  <a:pt x="717453" y="1097280"/>
                </a:cubicBezTo>
                <a:cubicBezTo>
                  <a:pt x="807880" y="846867"/>
                  <a:pt x="783625" y="709637"/>
                  <a:pt x="661182" y="562707"/>
                </a:cubicBezTo>
                <a:cubicBezTo>
                  <a:pt x="652691" y="552518"/>
                  <a:pt x="642425" y="543950"/>
                  <a:pt x="633046" y="534572"/>
                </a:cubicBezTo>
                <a:cubicBezTo>
                  <a:pt x="604911" y="548640"/>
                  <a:pt x="572021" y="555732"/>
                  <a:pt x="548640" y="576775"/>
                </a:cubicBezTo>
                <a:cubicBezTo>
                  <a:pt x="523506" y="599396"/>
                  <a:pt x="513493" y="634776"/>
                  <a:pt x="492369" y="661181"/>
                </a:cubicBezTo>
                <a:cubicBezTo>
                  <a:pt x="475798" y="681895"/>
                  <a:pt x="451701" y="695999"/>
                  <a:pt x="436099" y="717452"/>
                </a:cubicBezTo>
                <a:cubicBezTo>
                  <a:pt x="413863" y="748027"/>
                  <a:pt x="401348" y="784842"/>
                  <a:pt x="379828" y="815926"/>
                </a:cubicBezTo>
                <a:cubicBezTo>
                  <a:pt x="260996" y="987571"/>
                  <a:pt x="348908" y="808354"/>
                  <a:pt x="267286" y="998806"/>
                </a:cubicBezTo>
                <a:cubicBezTo>
                  <a:pt x="248579" y="1120402"/>
                  <a:pt x="214107" y="1205369"/>
                  <a:pt x="267286" y="1322363"/>
                </a:cubicBezTo>
                <a:cubicBezTo>
                  <a:pt x="273422" y="1335863"/>
                  <a:pt x="295421" y="1331742"/>
                  <a:pt x="309489" y="1336431"/>
                </a:cubicBezTo>
                <a:cubicBezTo>
                  <a:pt x="356381" y="1322363"/>
                  <a:pt x="407061" y="1317438"/>
                  <a:pt x="450166" y="1294227"/>
                </a:cubicBezTo>
                <a:cubicBezTo>
                  <a:pt x="470809" y="1283111"/>
                  <a:pt x="475790" y="1254536"/>
                  <a:pt x="492369" y="1237957"/>
                </a:cubicBezTo>
                <a:cubicBezTo>
                  <a:pt x="522939" y="1207387"/>
                  <a:pt x="560273" y="1184121"/>
                  <a:pt x="590843" y="1153551"/>
                </a:cubicBezTo>
                <a:cubicBezTo>
                  <a:pt x="622956" y="1121438"/>
                  <a:pt x="696146" y="1027351"/>
                  <a:pt x="717453" y="984738"/>
                </a:cubicBezTo>
                <a:cubicBezTo>
                  <a:pt x="735371" y="948903"/>
                  <a:pt x="745588" y="909711"/>
                  <a:pt x="759656" y="872197"/>
                </a:cubicBezTo>
                <a:cubicBezTo>
                  <a:pt x="798837" y="597928"/>
                  <a:pt x="830862" y="607857"/>
                  <a:pt x="759656" y="365760"/>
                </a:cubicBezTo>
                <a:cubicBezTo>
                  <a:pt x="755913" y="353036"/>
                  <a:pt x="740899" y="347003"/>
                  <a:pt x="731520" y="337624"/>
                </a:cubicBezTo>
                <a:cubicBezTo>
                  <a:pt x="675249" y="342313"/>
                  <a:pt x="615884" y="332700"/>
                  <a:pt x="562708" y="351692"/>
                </a:cubicBezTo>
                <a:cubicBezTo>
                  <a:pt x="542959" y="358745"/>
                  <a:pt x="543090" y="388800"/>
                  <a:pt x="534573" y="407963"/>
                </a:cubicBezTo>
                <a:cubicBezTo>
                  <a:pt x="462725" y="569620"/>
                  <a:pt x="547563" y="396048"/>
                  <a:pt x="478302" y="534572"/>
                </a:cubicBezTo>
                <a:cubicBezTo>
                  <a:pt x="455563" y="682375"/>
                  <a:pt x="433436" y="728473"/>
                  <a:pt x="464234" y="872197"/>
                </a:cubicBezTo>
                <a:cubicBezTo>
                  <a:pt x="467777" y="888729"/>
                  <a:pt x="482991" y="900332"/>
                  <a:pt x="492369" y="914400"/>
                </a:cubicBezTo>
                <a:cubicBezTo>
                  <a:pt x="497827" y="914010"/>
                  <a:pt x="688077" y="933017"/>
                  <a:pt x="731520" y="872197"/>
                </a:cubicBezTo>
                <a:cubicBezTo>
                  <a:pt x="746198" y="851648"/>
                  <a:pt x="750277" y="825304"/>
                  <a:pt x="759656" y="801858"/>
                </a:cubicBezTo>
                <a:cubicBezTo>
                  <a:pt x="769416" y="733535"/>
                  <a:pt x="801859" y="530448"/>
                  <a:pt x="801859" y="450166"/>
                </a:cubicBezTo>
                <a:cubicBezTo>
                  <a:pt x="801859" y="354037"/>
                  <a:pt x="810810" y="200781"/>
                  <a:pt x="759656" y="98474"/>
                </a:cubicBezTo>
                <a:cubicBezTo>
                  <a:pt x="753724" y="86611"/>
                  <a:pt x="741709" y="78829"/>
                  <a:pt x="731520" y="70338"/>
                </a:cubicBezTo>
                <a:cubicBezTo>
                  <a:pt x="676735" y="24684"/>
                  <a:pt x="679886" y="30453"/>
                  <a:pt x="618979" y="0"/>
                </a:cubicBezTo>
                <a:cubicBezTo>
                  <a:pt x="539262" y="18757"/>
                  <a:pt x="449068" y="12540"/>
                  <a:pt x="379828" y="56271"/>
                </a:cubicBezTo>
                <a:cubicBezTo>
                  <a:pt x="347134" y="76920"/>
                  <a:pt x="358318" y="130716"/>
                  <a:pt x="351693" y="168812"/>
                </a:cubicBezTo>
                <a:cubicBezTo>
                  <a:pt x="285200" y="551143"/>
                  <a:pt x="358884" y="238516"/>
                  <a:pt x="295422" y="492369"/>
                </a:cubicBezTo>
                <a:cubicBezTo>
                  <a:pt x="311197" y="630403"/>
                  <a:pt x="296972" y="889363"/>
                  <a:pt x="379828" y="1055077"/>
                </a:cubicBezTo>
                <a:cubicBezTo>
                  <a:pt x="387389" y="1070199"/>
                  <a:pt x="398585" y="1083212"/>
                  <a:pt x="407963" y="1097280"/>
                </a:cubicBezTo>
                <a:cubicBezTo>
                  <a:pt x="464234" y="1083212"/>
                  <a:pt x="524215" y="1079606"/>
                  <a:pt x="576776" y="1055077"/>
                </a:cubicBezTo>
                <a:cubicBezTo>
                  <a:pt x="598023" y="1045162"/>
                  <a:pt x="605633" y="1018083"/>
                  <a:pt x="618979" y="998806"/>
                </a:cubicBezTo>
                <a:cubicBezTo>
                  <a:pt x="647850" y="957103"/>
                  <a:pt x="679653" y="917024"/>
                  <a:pt x="703385" y="872197"/>
                </a:cubicBezTo>
                <a:cubicBezTo>
                  <a:pt x="722131" y="836788"/>
                  <a:pt x="723923" y="793357"/>
                  <a:pt x="745588" y="759655"/>
                </a:cubicBezTo>
                <a:cubicBezTo>
                  <a:pt x="767104" y="726185"/>
                  <a:pt x="805734" y="706787"/>
                  <a:pt x="829994" y="675249"/>
                </a:cubicBezTo>
                <a:cubicBezTo>
                  <a:pt x="853045" y="645283"/>
                  <a:pt x="867508" y="609600"/>
                  <a:pt x="886265" y="576775"/>
                </a:cubicBezTo>
                <a:cubicBezTo>
                  <a:pt x="895643" y="543950"/>
                  <a:pt x="906120" y="511420"/>
                  <a:pt x="914400" y="478301"/>
                </a:cubicBezTo>
                <a:cubicBezTo>
                  <a:pt x="920199" y="455105"/>
                  <a:pt x="922177" y="431031"/>
                  <a:pt x="928468" y="407963"/>
                </a:cubicBezTo>
                <a:cubicBezTo>
                  <a:pt x="936271" y="379351"/>
                  <a:pt x="947225" y="351692"/>
                  <a:pt x="956603" y="323557"/>
                </a:cubicBezTo>
                <a:cubicBezTo>
                  <a:pt x="924131" y="63765"/>
                  <a:pt x="973690" y="155454"/>
                  <a:pt x="464234" y="267286"/>
                </a:cubicBezTo>
                <a:cubicBezTo>
                  <a:pt x="372406" y="287443"/>
                  <a:pt x="375011" y="342441"/>
                  <a:pt x="323557" y="393895"/>
                </a:cubicBezTo>
                <a:cubicBezTo>
                  <a:pt x="107076" y="610376"/>
                  <a:pt x="329172" y="353394"/>
                  <a:pt x="154745" y="562707"/>
                </a:cubicBezTo>
                <a:cubicBezTo>
                  <a:pt x="150056" y="590843"/>
                  <a:pt x="152630" y="621216"/>
                  <a:pt x="140677" y="647114"/>
                </a:cubicBezTo>
                <a:cubicBezTo>
                  <a:pt x="24986" y="897778"/>
                  <a:pt x="96474" y="641048"/>
                  <a:pt x="56271" y="801858"/>
                </a:cubicBezTo>
                <a:cubicBezTo>
                  <a:pt x="60960" y="876886"/>
                  <a:pt x="54031" y="953557"/>
                  <a:pt x="70339" y="1026941"/>
                </a:cubicBezTo>
                <a:cubicBezTo>
                  <a:pt x="74007" y="1043446"/>
                  <a:pt x="95635" y="1055077"/>
                  <a:pt x="112542" y="1055077"/>
                </a:cubicBezTo>
                <a:cubicBezTo>
                  <a:pt x="206794" y="1055077"/>
                  <a:pt x="300111" y="1036320"/>
                  <a:pt x="393896" y="1026941"/>
                </a:cubicBezTo>
                <a:cubicBezTo>
                  <a:pt x="428842" y="922098"/>
                  <a:pt x="374810" y="1057508"/>
                  <a:pt x="464234" y="942535"/>
                </a:cubicBezTo>
                <a:cubicBezTo>
                  <a:pt x="483546" y="917705"/>
                  <a:pt x="496490" y="887971"/>
                  <a:pt x="506437" y="858129"/>
                </a:cubicBezTo>
                <a:cubicBezTo>
                  <a:pt x="524779" y="803103"/>
                  <a:pt x="548640" y="689317"/>
                  <a:pt x="548640" y="689317"/>
                </a:cubicBezTo>
                <a:cubicBezTo>
                  <a:pt x="543951" y="581465"/>
                  <a:pt x="550988" y="472459"/>
                  <a:pt x="534573" y="365760"/>
                </a:cubicBezTo>
                <a:cubicBezTo>
                  <a:pt x="531548" y="346096"/>
                  <a:pt x="512236" y="324603"/>
                  <a:pt x="492369" y="323557"/>
                </a:cubicBezTo>
                <a:cubicBezTo>
                  <a:pt x="416862" y="319583"/>
                  <a:pt x="342314" y="342314"/>
                  <a:pt x="267286" y="351692"/>
                </a:cubicBezTo>
                <a:cubicBezTo>
                  <a:pt x="262597" y="398584"/>
                  <a:pt x="253219" y="445243"/>
                  <a:pt x="253219" y="492369"/>
                </a:cubicBezTo>
                <a:cubicBezTo>
                  <a:pt x="253219" y="525527"/>
                  <a:pt x="261835" y="558136"/>
                  <a:pt x="267286" y="590843"/>
                </a:cubicBezTo>
                <a:cubicBezTo>
                  <a:pt x="280594" y="670690"/>
                  <a:pt x="294342" y="750475"/>
                  <a:pt x="309489" y="829994"/>
                </a:cubicBezTo>
                <a:cubicBezTo>
                  <a:pt x="321690" y="894047"/>
                  <a:pt x="313374" y="876081"/>
                  <a:pt x="351693" y="914400"/>
                </a:cubicBezTo>
                <a:cubicBezTo>
                  <a:pt x="374126" y="959267"/>
                  <a:pt x="387217" y="1000278"/>
                  <a:pt x="436099" y="1026941"/>
                </a:cubicBezTo>
                <a:cubicBezTo>
                  <a:pt x="466069" y="1043288"/>
                  <a:pt x="501748" y="1045698"/>
                  <a:pt x="534573" y="1055077"/>
                </a:cubicBezTo>
                <a:cubicBezTo>
                  <a:pt x="590844" y="1045698"/>
                  <a:pt x="649590" y="1045927"/>
                  <a:pt x="703385" y="1026941"/>
                </a:cubicBezTo>
                <a:cubicBezTo>
                  <a:pt x="778046" y="1000590"/>
                  <a:pt x="812809" y="900316"/>
                  <a:pt x="844062" y="844061"/>
                </a:cubicBezTo>
                <a:cubicBezTo>
                  <a:pt x="853440" y="792480"/>
                  <a:pt x="860824" y="740496"/>
                  <a:pt x="872197" y="689317"/>
                </a:cubicBezTo>
                <a:cubicBezTo>
                  <a:pt x="879603" y="655992"/>
                  <a:pt x="903290" y="624853"/>
                  <a:pt x="900333" y="590843"/>
                </a:cubicBezTo>
                <a:cubicBezTo>
                  <a:pt x="883337" y="395384"/>
                  <a:pt x="891460" y="413158"/>
                  <a:pt x="815926" y="337624"/>
                </a:cubicBezTo>
                <a:cubicBezTo>
                  <a:pt x="675249" y="370449"/>
                  <a:pt x="530938" y="390417"/>
                  <a:pt x="393896" y="436098"/>
                </a:cubicBezTo>
                <a:cubicBezTo>
                  <a:pt x="371653" y="443512"/>
                  <a:pt x="362178" y="471398"/>
                  <a:pt x="351693" y="492369"/>
                </a:cubicBezTo>
                <a:cubicBezTo>
                  <a:pt x="324431" y="546893"/>
                  <a:pt x="281354" y="661181"/>
                  <a:pt x="281354" y="661181"/>
                </a:cubicBezTo>
                <a:cubicBezTo>
                  <a:pt x="276665" y="694006"/>
                  <a:pt x="273397" y="727065"/>
                  <a:pt x="267286" y="759655"/>
                </a:cubicBezTo>
                <a:cubicBezTo>
                  <a:pt x="259319" y="802147"/>
                  <a:pt x="239151" y="843032"/>
                  <a:pt x="239151" y="886264"/>
                </a:cubicBezTo>
                <a:cubicBezTo>
                  <a:pt x="239151" y="980516"/>
                  <a:pt x="250426" y="1074886"/>
                  <a:pt x="267286" y="1167618"/>
                </a:cubicBezTo>
                <a:cubicBezTo>
                  <a:pt x="271583" y="1191249"/>
                  <a:pt x="344697" y="1220391"/>
                  <a:pt x="351693" y="1223889"/>
                </a:cubicBezTo>
                <a:cubicBezTo>
                  <a:pt x="445477" y="1209821"/>
                  <a:pt x="548908" y="1225438"/>
                  <a:pt x="633046" y="1181686"/>
                </a:cubicBezTo>
                <a:cubicBezTo>
                  <a:pt x="660456" y="1167433"/>
                  <a:pt x="731476" y="966100"/>
                  <a:pt x="745588" y="928467"/>
                </a:cubicBezTo>
                <a:cubicBezTo>
                  <a:pt x="750277" y="895643"/>
                  <a:pt x="752709" y="862416"/>
                  <a:pt x="759656" y="829994"/>
                </a:cubicBezTo>
                <a:cubicBezTo>
                  <a:pt x="766809" y="796614"/>
                  <a:pt x="779511" y="764639"/>
                  <a:pt x="787791" y="731520"/>
                </a:cubicBezTo>
                <a:cubicBezTo>
                  <a:pt x="813532" y="628553"/>
                  <a:pt x="814480" y="613586"/>
                  <a:pt x="829994" y="520504"/>
                </a:cubicBezTo>
                <a:cubicBezTo>
                  <a:pt x="825305" y="468923"/>
                  <a:pt x="864016" y="384996"/>
                  <a:pt x="815926" y="365760"/>
                </a:cubicBezTo>
                <a:cubicBezTo>
                  <a:pt x="590344" y="275528"/>
                  <a:pt x="560260" y="387628"/>
                  <a:pt x="492369" y="506437"/>
                </a:cubicBezTo>
                <a:cubicBezTo>
                  <a:pt x="487680" y="529883"/>
                  <a:pt x="485173" y="553873"/>
                  <a:pt x="478302" y="576775"/>
                </a:cubicBezTo>
                <a:cubicBezTo>
                  <a:pt x="471046" y="600963"/>
                  <a:pt x="456291" y="622615"/>
                  <a:pt x="450166" y="647114"/>
                </a:cubicBezTo>
                <a:cubicBezTo>
                  <a:pt x="442124" y="679282"/>
                  <a:pt x="440788" y="712763"/>
                  <a:pt x="436099" y="745587"/>
                </a:cubicBezTo>
                <a:cubicBezTo>
                  <a:pt x="546815" y="1520602"/>
                  <a:pt x="364617" y="1118877"/>
                  <a:pt x="548640" y="1266092"/>
                </a:cubicBezTo>
                <a:cubicBezTo>
                  <a:pt x="558997" y="1274377"/>
                  <a:pt x="567397" y="1284849"/>
                  <a:pt x="576776" y="1294227"/>
                </a:cubicBezTo>
                <a:cubicBezTo>
                  <a:pt x="651804" y="1280159"/>
                  <a:pt x="732790" y="1284527"/>
                  <a:pt x="801859" y="1252024"/>
                </a:cubicBezTo>
                <a:cubicBezTo>
                  <a:pt x="823493" y="1241843"/>
                  <a:pt x="805233" y="1203072"/>
                  <a:pt x="815926" y="1181686"/>
                </a:cubicBezTo>
                <a:cubicBezTo>
                  <a:pt x="824823" y="1163892"/>
                  <a:pt x="844061" y="1153551"/>
                  <a:pt x="858129" y="1139483"/>
                </a:cubicBezTo>
                <a:cubicBezTo>
                  <a:pt x="844061" y="928468"/>
                  <a:pt x="837837" y="716783"/>
                  <a:pt x="815926" y="506437"/>
                </a:cubicBezTo>
                <a:cubicBezTo>
                  <a:pt x="814174" y="489621"/>
                  <a:pt x="801859" y="473612"/>
                  <a:pt x="787791" y="464234"/>
                </a:cubicBezTo>
                <a:cubicBezTo>
                  <a:pt x="771704" y="453509"/>
                  <a:pt x="750110" y="455478"/>
                  <a:pt x="731520" y="450166"/>
                </a:cubicBezTo>
                <a:cubicBezTo>
                  <a:pt x="717262" y="446092"/>
                  <a:pt x="703385" y="440787"/>
                  <a:pt x="689317" y="436098"/>
                </a:cubicBezTo>
                <a:cubicBezTo>
                  <a:pt x="628357" y="454855"/>
                  <a:pt x="564147" y="465211"/>
                  <a:pt x="506437" y="492369"/>
                </a:cubicBezTo>
                <a:cubicBezTo>
                  <a:pt x="456292" y="515967"/>
                  <a:pt x="437571" y="579501"/>
                  <a:pt x="407963" y="618978"/>
                </a:cubicBezTo>
                <a:cubicBezTo>
                  <a:pt x="396026" y="634894"/>
                  <a:pt x="379828" y="647113"/>
                  <a:pt x="365760" y="661181"/>
                </a:cubicBezTo>
                <a:cubicBezTo>
                  <a:pt x="361071" y="689316"/>
                  <a:pt x="357287" y="717618"/>
                  <a:pt x="351693" y="745587"/>
                </a:cubicBezTo>
                <a:cubicBezTo>
                  <a:pt x="325830" y="874902"/>
                  <a:pt x="284823" y="968026"/>
                  <a:pt x="337625" y="1111347"/>
                </a:cubicBezTo>
                <a:cubicBezTo>
                  <a:pt x="347878" y="1139176"/>
                  <a:pt x="393896" y="1130104"/>
                  <a:pt x="422031" y="1139483"/>
                </a:cubicBezTo>
                <a:cubicBezTo>
                  <a:pt x="478302" y="1111348"/>
                  <a:pt x="535332" y="1084683"/>
                  <a:pt x="590843" y="1055077"/>
                </a:cubicBezTo>
                <a:cubicBezTo>
                  <a:pt x="605761" y="1047121"/>
                  <a:pt x="621736" y="1039508"/>
                  <a:pt x="633046" y="1026941"/>
                </a:cubicBezTo>
                <a:cubicBezTo>
                  <a:pt x="664415" y="992086"/>
                  <a:pt x="693327" y="954610"/>
                  <a:pt x="717453" y="914400"/>
                </a:cubicBezTo>
                <a:cubicBezTo>
                  <a:pt x="790240" y="793089"/>
                  <a:pt x="792737" y="758318"/>
                  <a:pt x="844062" y="647114"/>
                </a:cubicBezTo>
                <a:cubicBezTo>
                  <a:pt x="857244" y="618553"/>
                  <a:pt x="872197" y="590843"/>
                  <a:pt x="886265" y="562707"/>
                </a:cubicBezTo>
                <a:cubicBezTo>
                  <a:pt x="909364" y="458761"/>
                  <a:pt x="931338" y="426906"/>
                  <a:pt x="900333" y="323557"/>
                </a:cubicBezTo>
                <a:cubicBezTo>
                  <a:pt x="896522" y="310853"/>
                  <a:pt x="881576" y="304800"/>
                  <a:pt x="872197" y="295421"/>
                </a:cubicBezTo>
                <a:cubicBezTo>
                  <a:pt x="763069" y="299786"/>
                  <a:pt x="542364" y="238987"/>
                  <a:pt x="450166" y="365760"/>
                </a:cubicBezTo>
                <a:cubicBezTo>
                  <a:pt x="429161" y="394642"/>
                  <a:pt x="422031" y="431409"/>
                  <a:pt x="407963" y="464234"/>
                </a:cubicBezTo>
                <a:cubicBezTo>
                  <a:pt x="412652" y="609600"/>
                  <a:pt x="403991" y="756014"/>
                  <a:pt x="422031" y="900332"/>
                </a:cubicBezTo>
                <a:cubicBezTo>
                  <a:pt x="423870" y="915046"/>
                  <a:pt x="449928" y="918302"/>
                  <a:pt x="464234" y="914400"/>
                </a:cubicBezTo>
                <a:cubicBezTo>
                  <a:pt x="504698" y="903364"/>
                  <a:pt x="539262" y="876886"/>
                  <a:pt x="576776" y="858129"/>
                </a:cubicBezTo>
                <a:cubicBezTo>
                  <a:pt x="603349" y="778405"/>
                  <a:pt x="576096" y="849996"/>
                  <a:pt x="633046" y="745587"/>
                </a:cubicBezTo>
                <a:cubicBezTo>
                  <a:pt x="648109" y="717972"/>
                  <a:pt x="661181" y="689316"/>
                  <a:pt x="675249" y="661181"/>
                </a:cubicBezTo>
                <a:cubicBezTo>
                  <a:pt x="679938" y="637735"/>
                  <a:pt x="679606" y="612693"/>
                  <a:pt x="689317" y="590843"/>
                </a:cubicBezTo>
                <a:cubicBezTo>
                  <a:pt x="698839" y="569418"/>
                  <a:pt x="726434" y="557460"/>
                  <a:pt x="731520" y="534572"/>
                </a:cubicBezTo>
                <a:cubicBezTo>
                  <a:pt x="736707" y="511231"/>
                  <a:pt x="722142" y="487680"/>
                  <a:pt x="717453" y="464234"/>
                </a:cubicBezTo>
                <a:cubicBezTo>
                  <a:pt x="695050" y="471701"/>
                  <a:pt x="656770" y="477469"/>
                  <a:pt x="647114" y="506437"/>
                </a:cubicBezTo>
                <a:cubicBezTo>
                  <a:pt x="641183" y="524231"/>
                  <a:pt x="647114" y="543950"/>
                  <a:pt x="647114" y="562707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9109088" y="3729178"/>
            <a:ext cx="1669410" cy="1488058"/>
            <a:chOff x="7055733" y="3349572"/>
            <a:chExt cx="2519923" cy="2246178"/>
          </a:xfrm>
        </p:grpSpPr>
        <p:sp>
          <p:nvSpPr>
            <p:cNvPr id="32" name="任意多边形 31"/>
            <p:cNvSpPr/>
            <p:nvPr/>
          </p:nvSpPr>
          <p:spPr>
            <a:xfrm>
              <a:off x="7787112" y="4747140"/>
              <a:ext cx="461319" cy="453081"/>
            </a:xfrm>
            <a:custGeom>
              <a:avLst/>
              <a:gdLst>
                <a:gd name="connsiteX0" fmla="*/ 119449 w 461319"/>
                <a:gd name="connsiteY0" fmla="*/ 453081 h 453081"/>
                <a:gd name="connsiteX1" fmla="*/ 461319 w 461319"/>
                <a:gd name="connsiteY1" fmla="*/ 152400 h 453081"/>
                <a:gd name="connsiteX2" fmla="*/ 218303 w 461319"/>
                <a:gd name="connsiteY2" fmla="*/ 0 h 453081"/>
                <a:gd name="connsiteX3" fmla="*/ 0 w 461319"/>
                <a:gd name="connsiteY3" fmla="*/ 362465 h 453081"/>
                <a:gd name="connsiteX4" fmla="*/ 119449 w 461319"/>
                <a:gd name="connsiteY4" fmla="*/ 453081 h 453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1319" h="453081">
                  <a:moveTo>
                    <a:pt x="119449" y="453081"/>
                  </a:moveTo>
                  <a:lnTo>
                    <a:pt x="461319" y="152400"/>
                  </a:lnTo>
                  <a:lnTo>
                    <a:pt x="218303" y="0"/>
                  </a:lnTo>
                  <a:lnTo>
                    <a:pt x="0" y="362465"/>
                  </a:lnTo>
                  <a:lnTo>
                    <a:pt x="119449" y="453081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7755927" y="4116185"/>
              <a:ext cx="749644" cy="1054443"/>
            </a:xfrm>
            <a:custGeom>
              <a:avLst/>
              <a:gdLst>
                <a:gd name="connsiteX0" fmla="*/ 659027 w 749644"/>
                <a:gd name="connsiteY0" fmla="*/ 53546 h 1054443"/>
                <a:gd name="connsiteX1" fmla="*/ 0 w 749644"/>
                <a:gd name="connsiteY1" fmla="*/ 877329 h 1054443"/>
                <a:gd name="connsiteX2" fmla="*/ 111211 w 749644"/>
                <a:gd name="connsiteY2" fmla="*/ 1054443 h 1054443"/>
                <a:gd name="connsiteX3" fmla="*/ 749644 w 749644"/>
                <a:gd name="connsiteY3" fmla="*/ 527221 h 1054443"/>
                <a:gd name="connsiteX4" fmla="*/ 741406 w 749644"/>
                <a:gd name="connsiteY4" fmla="*/ 0 h 1054443"/>
                <a:gd name="connsiteX5" fmla="*/ 659027 w 749644"/>
                <a:gd name="connsiteY5" fmla="*/ 53546 h 1054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9644" h="1054443">
                  <a:moveTo>
                    <a:pt x="659027" y="53546"/>
                  </a:moveTo>
                  <a:lnTo>
                    <a:pt x="0" y="877329"/>
                  </a:lnTo>
                  <a:lnTo>
                    <a:pt x="111211" y="1054443"/>
                  </a:lnTo>
                  <a:lnTo>
                    <a:pt x="749644" y="527221"/>
                  </a:lnTo>
                  <a:lnTo>
                    <a:pt x="741406" y="0"/>
                  </a:lnTo>
                  <a:lnTo>
                    <a:pt x="659027" y="53546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9128623" y="4925815"/>
              <a:ext cx="437744" cy="632298"/>
            </a:xfrm>
            <a:custGeom>
              <a:avLst/>
              <a:gdLst>
                <a:gd name="connsiteX0" fmla="*/ 170234 w 437744"/>
                <a:gd name="connsiteY0" fmla="*/ 0 h 632298"/>
                <a:gd name="connsiteX1" fmla="*/ 437744 w 437744"/>
                <a:gd name="connsiteY1" fmla="*/ 525294 h 632298"/>
                <a:gd name="connsiteX2" fmla="*/ 238327 w 437744"/>
                <a:gd name="connsiteY2" fmla="*/ 632298 h 632298"/>
                <a:gd name="connsiteX3" fmla="*/ 0 w 437744"/>
                <a:gd name="connsiteY3" fmla="*/ 165370 h 632298"/>
                <a:gd name="connsiteX4" fmla="*/ 170234 w 437744"/>
                <a:gd name="connsiteY4" fmla="*/ 0 h 632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744" h="632298">
                  <a:moveTo>
                    <a:pt x="170234" y="0"/>
                  </a:moveTo>
                  <a:lnTo>
                    <a:pt x="437744" y="525294"/>
                  </a:lnTo>
                  <a:lnTo>
                    <a:pt x="238327" y="632298"/>
                  </a:lnTo>
                  <a:lnTo>
                    <a:pt x="0" y="165370"/>
                  </a:lnTo>
                  <a:lnTo>
                    <a:pt x="170234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8272589" y="4677760"/>
              <a:ext cx="1011676" cy="442608"/>
            </a:xfrm>
            <a:custGeom>
              <a:avLst/>
              <a:gdLst>
                <a:gd name="connsiteX0" fmla="*/ 1011676 w 1011676"/>
                <a:gd name="connsiteY0" fmla="*/ 233464 h 442608"/>
                <a:gd name="connsiteX1" fmla="*/ 257783 w 1011676"/>
                <a:gd name="connsiteY1" fmla="*/ 0 h 442608"/>
                <a:gd name="connsiteX2" fmla="*/ 0 w 1011676"/>
                <a:gd name="connsiteY2" fmla="*/ 277238 h 442608"/>
                <a:gd name="connsiteX3" fmla="*/ 919264 w 1011676"/>
                <a:gd name="connsiteY3" fmla="*/ 442608 h 442608"/>
                <a:gd name="connsiteX4" fmla="*/ 1011676 w 1011676"/>
                <a:gd name="connsiteY4" fmla="*/ 233464 h 442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1676" h="442608">
                  <a:moveTo>
                    <a:pt x="1011676" y="233464"/>
                  </a:moveTo>
                  <a:lnTo>
                    <a:pt x="257783" y="0"/>
                  </a:lnTo>
                  <a:lnTo>
                    <a:pt x="0" y="277238"/>
                  </a:lnTo>
                  <a:lnTo>
                    <a:pt x="919264" y="442608"/>
                  </a:lnTo>
                  <a:lnTo>
                    <a:pt x="1011676" y="233464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8053716" y="4201105"/>
              <a:ext cx="841443" cy="714983"/>
            </a:xfrm>
            <a:custGeom>
              <a:avLst/>
              <a:gdLst>
                <a:gd name="connsiteX0" fmla="*/ 841443 w 841443"/>
                <a:gd name="connsiteY0" fmla="*/ 0 h 714983"/>
                <a:gd name="connsiteX1" fmla="*/ 359924 w 841443"/>
                <a:gd name="connsiteY1" fmla="*/ 642025 h 714983"/>
                <a:gd name="connsiteX2" fmla="*/ 0 w 841443"/>
                <a:gd name="connsiteY2" fmla="*/ 714983 h 714983"/>
                <a:gd name="connsiteX3" fmla="*/ 330741 w 841443"/>
                <a:gd name="connsiteY3" fmla="*/ 155642 h 714983"/>
                <a:gd name="connsiteX4" fmla="*/ 841443 w 841443"/>
                <a:gd name="connsiteY4" fmla="*/ 0 h 714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443" h="714983">
                  <a:moveTo>
                    <a:pt x="841443" y="0"/>
                  </a:moveTo>
                  <a:lnTo>
                    <a:pt x="359924" y="642025"/>
                  </a:lnTo>
                  <a:lnTo>
                    <a:pt x="0" y="714983"/>
                  </a:lnTo>
                  <a:lnTo>
                    <a:pt x="330741" y="155642"/>
                  </a:lnTo>
                  <a:lnTo>
                    <a:pt x="841443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8063167" y="4706205"/>
              <a:ext cx="1196088" cy="385695"/>
            </a:xfrm>
            <a:custGeom>
              <a:avLst/>
              <a:gdLst>
                <a:gd name="connsiteX0" fmla="*/ 1196088 w 1196088"/>
                <a:gd name="connsiteY0" fmla="*/ 203682 h 385695"/>
                <a:gd name="connsiteX1" fmla="*/ 463701 w 1196088"/>
                <a:gd name="connsiteY1" fmla="*/ 0 h 385695"/>
                <a:gd name="connsiteX2" fmla="*/ 0 w 1196088"/>
                <a:gd name="connsiteY2" fmla="*/ 273020 h 385695"/>
                <a:gd name="connsiteX3" fmla="*/ 299022 w 1196088"/>
                <a:gd name="connsiteY3" fmla="*/ 242685 h 385695"/>
                <a:gd name="connsiteX4" fmla="*/ 1135417 w 1196088"/>
                <a:gd name="connsiteY4" fmla="*/ 385695 h 385695"/>
                <a:gd name="connsiteX5" fmla="*/ 1196088 w 1196088"/>
                <a:gd name="connsiteY5" fmla="*/ 203682 h 385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96088" h="385695">
                  <a:moveTo>
                    <a:pt x="1196088" y="203682"/>
                  </a:moveTo>
                  <a:lnTo>
                    <a:pt x="463701" y="0"/>
                  </a:lnTo>
                  <a:lnTo>
                    <a:pt x="0" y="273020"/>
                  </a:lnTo>
                  <a:lnTo>
                    <a:pt x="299022" y="242685"/>
                  </a:lnTo>
                  <a:lnTo>
                    <a:pt x="1135417" y="385695"/>
                  </a:lnTo>
                  <a:lnTo>
                    <a:pt x="1196088" y="20368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9137912" y="4927221"/>
              <a:ext cx="411697" cy="585043"/>
            </a:xfrm>
            <a:custGeom>
              <a:avLst/>
              <a:gdLst>
                <a:gd name="connsiteX0" fmla="*/ 134344 w 411697"/>
                <a:gd name="connsiteY0" fmla="*/ 0 h 585043"/>
                <a:gd name="connsiteX1" fmla="*/ 411697 w 411697"/>
                <a:gd name="connsiteY1" fmla="*/ 524372 h 585043"/>
                <a:gd name="connsiteX2" fmla="*/ 225350 w 411697"/>
                <a:gd name="connsiteY2" fmla="*/ 585043 h 585043"/>
                <a:gd name="connsiteX3" fmla="*/ 0 w 411697"/>
                <a:gd name="connsiteY3" fmla="*/ 130010 h 585043"/>
                <a:gd name="connsiteX4" fmla="*/ 134344 w 411697"/>
                <a:gd name="connsiteY4" fmla="*/ 0 h 585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1697" h="585043">
                  <a:moveTo>
                    <a:pt x="134344" y="0"/>
                  </a:moveTo>
                  <a:lnTo>
                    <a:pt x="411697" y="524372"/>
                  </a:lnTo>
                  <a:lnTo>
                    <a:pt x="225350" y="585043"/>
                  </a:lnTo>
                  <a:lnTo>
                    <a:pt x="0" y="130010"/>
                  </a:lnTo>
                  <a:lnTo>
                    <a:pt x="134344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7790742" y="3927290"/>
              <a:ext cx="891116" cy="2413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8660646" y="3349572"/>
              <a:ext cx="467852" cy="46785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7055733" y="4696952"/>
              <a:ext cx="242994" cy="22886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8405924" y="3927157"/>
              <a:ext cx="507179" cy="46686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9101507" y="4888178"/>
              <a:ext cx="238367" cy="2413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342807" y="5375067"/>
              <a:ext cx="232849" cy="22068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7131605" y="4707035"/>
              <a:ext cx="826851" cy="500974"/>
            </a:xfrm>
            <a:custGeom>
              <a:avLst/>
              <a:gdLst>
                <a:gd name="connsiteX0" fmla="*/ 826851 w 826851"/>
                <a:gd name="connsiteY0" fmla="*/ 384242 h 500974"/>
                <a:gd name="connsiteX1" fmla="*/ 87549 w 826851"/>
                <a:gd name="connsiteY1" fmla="*/ 0 h 500974"/>
                <a:gd name="connsiteX2" fmla="*/ 0 w 826851"/>
                <a:gd name="connsiteY2" fmla="*/ 209144 h 500974"/>
                <a:gd name="connsiteX3" fmla="*/ 612842 w 826851"/>
                <a:gd name="connsiteY3" fmla="*/ 500974 h 500974"/>
                <a:gd name="connsiteX4" fmla="*/ 826851 w 826851"/>
                <a:gd name="connsiteY4" fmla="*/ 384242 h 50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6851" h="500974">
                  <a:moveTo>
                    <a:pt x="826851" y="384242"/>
                  </a:moveTo>
                  <a:lnTo>
                    <a:pt x="87549" y="0"/>
                  </a:lnTo>
                  <a:lnTo>
                    <a:pt x="0" y="209144"/>
                  </a:lnTo>
                  <a:lnTo>
                    <a:pt x="612842" y="500974"/>
                  </a:lnTo>
                  <a:lnTo>
                    <a:pt x="826851" y="3842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7691831" y="3926917"/>
              <a:ext cx="241300" cy="2413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8385449" y="4103828"/>
              <a:ext cx="497633" cy="628261"/>
            </a:xfrm>
            <a:custGeom>
              <a:avLst/>
              <a:gdLst>
                <a:gd name="connsiteX0" fmla="*/ 497633 w 497633"/>
                <a:gd name="connsiteY0" fmla="*/ 130629 h 628261"/>
                <a:gd name="connsiteX1" fmla="*/ 124409 w 497633"/>
                <a:gd name="connsiteY1" fmla="*/ 628261 h 628261"/>
                <a:gd name="connsiteX2" fmla="*/ 0 w 497633"/>
                <a:gd name="connsiteY2" fmla="*/ 360784 h 628261"/>
                <a:gd name="connsiteX3" fmla="*/ 379445 w 497633"/>
                <a:gd name="connsiteY3" fmla="*/ 0 h 628261"/>
                <a:gd name="connsiteX4" fmla="*/ 497633 w 497633"/>
                <a:gd name="connsiteY4" fmla="*/ 130629 h 628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633" h="628261">
                  <a:moveTo>
                    <a:pt x="497633" y="130629"/>
                  </a:moveTo>
                  <a:lnTo>
                    <a:pt x="124409" y="628261"/>
                  </a:lnTo>
                  <a:lnTo>
                    <a:pt x="0" y="360784"/>
                  </a:lnTo>
                  <a:lnTo>
                    <a:pt x="379445" y="0"/>
                  </a:lnTo>
                  <a:lnTo>
                    <a:pt x="497633" y="1306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693956" y="4988363"/>
              <a:ext cx="256508" cy="24470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椭圆 8"/>
          <p:cNvSpPr/>
          <p:nvPr/>
        </p:nvSpPr>
        <p:spPr>
          <a:xfrm>
            <a:off x="6915762" y="1826315"/>
            <a:ext cx="437321" cy="23019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6717145" y="2075641"/>
            <a:ext cx="291547" cy="1294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>
            <a:off x="7736650" y="2666274"/>
            <a:ext cx="1086065" cy="386711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63"/>
          <p:cNvGrpSpPr/>
          <p:nvPr/>
        </p:nvGrpSpPr>
        <p:grpSpPr>
          <a:xfrm>
            <a:off x="9121931" y="1554581"/>
            <a:ext cx="1768063" cy="1482234"/>
            <a:chOff x="4891994" y="1722786"/>
            <a:chExt cx="2529223" cy="2120343"/>
          </a:xfrm>
        </p:grpSpPr>
        <p:sp>
          <p:nvSpPr>
            <p:cNvPr id="65" name="同侧圆角矩形 64"/>
            <p:cNvSpPr/>
            <p:nvPr/>
          </p:nvSpPr>
          <p:spPr>
            <a:xfrm flipV="1">
              <a:off x="5007377" y="3327949"/>
              <a:ext cx="2413840" cy="515180"/>
            </a:xfrm>
            <a:prstGeom prst="round2Same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5751443" y="2859157"/>
              <a:ext cx="1669774" cy="361122"/>
            </a:xfrm>
            <a:custGeom>
              <a:avLst/>
              <a:gdLst>
                <a:gd name="connsiteX0" fmla="*/ 336277 w 2673053"/>
                <a:gd name="connsiteY0" fmla="*/ 0 h 376031"/>
                <a:gd name="connsiteX1" fmla="*/ 2336776 w 2673053"/>
                <a:gd name="connsiteY1" fmla="*/ 0 h 376031"/>
                <a:gd name="connsiteX2" fmla="*/ 2673053 w 2673053"/>
                <a:gd name="connsiteY2" fmla="*/ 336277 h 376031"/>
                <a:gd name="connsiteX3" fmla="*/ 2673053 w 2673053"/>
                <a:gd name="connsiteY3" fmla="*/ 376031 h 376031"/>
                <a:gd name="connsiteX4" fmla="*/ 0 w 2673053"/>
                <a:gd name="connsiteY4" fmla="*/ 376031 h 376031"/>
                <a:gd name="connsiteX5" fmla="*/ 0 w 2673053"/>
                <a:gd name="connsiteY5" fmla="*/ 336277 h 376031"/>
                <a:gd name="connsiteX6" fmla="*/ 336277 w 2673053"/>
                <a:gd name="connsiteY6" fmla="*/ 0 h 376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73053" h="376031">
                  <a:moveTo>
                    <a:pt x="336277" y="0"/>
                  </a:moveTo>
                  <a:lnTo>
                    <a:pt x="2336776" y="0"/>
                  </a:lnTo>
                  <a:cubicBezTo>
                    <a:pt x="2522497" y="0"/>
                    <a:pt x="2673053" y="150556"/>
                    <a:pt x="2673053" y="336277"/>
                  </a:cubicBezTo>
                  <a:lnTo>
                    <a:pt x="2673053" y="376031"/>
                  </a:lnTo>
                  <a:lnTo>
                    <a:pt x="0" y="376031"/>
                  </a:lnTo>
                  <a:lnTo>
                    <a:pt x="0" y="336277"/>
                  </a:lnTo>
                  <a:cubicBezTo>
                    <a:pt x="0" y="150556"/>
                    <a:pt x="150556" y="0"/>
                    <a:pt x="33627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4891994" y="2564296"/>
              <a:ext cx="755374" cy="670891"/>
            </a:xfrm>
            <a:custGeom>
              <a:avLst/>
              <a:gdLst>
                <a:gd name="connsiteX0" fmla="*/ 377687 w 755374"/>
                <a:gd name="connsiteY0" fmla="*/ 0 h 670891"/>
                <a:gd name="connsiteX1" fmla="*/ 755374 w 755374"/>
                <a:gd name="connsiteY1" fmla="*/ 377687 h 670891"/>
                <a:gd name="connsiteX2" fmla="*/ 644752 w 755374"/>
                <a:gd name="connsiteY2" fmla="*/ 644752 h 670891"/>
                <a:gd name="connsiteX3" fmla="*/ 613072 w 755374"/>
                <a:gd name="connsiteY3" fmla="*/ 670891 h 670891"/>
                <a:gd name="connsiteX4" fmla="*/ 142302 w 755374"/>
                <a:gd name="connsiteY4" fmla="*/ 670891 h 670891"/>
                <a:gd name="connsiteX5" fmla="*/ 110622 w 755374"/>
                <a:gd name="connsiteY5" fmla="*/ 644752 h 670891"/>
                <a:gd name="connsiteX6" fmla="*/ 0 w 755374"/>
                <a:gd name="connsiteY6" fmla="*/ 377687 h 670891"/>
                <a:gd name="connsiteX7" fmla="*/ 377687 w 755374"/>
                <a:gd name="connsiteY7" fmla="*/ 0 h 67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55374" h="670891">
                  <a:moveTo>
                    <a:pt x="377687" y="0"/>
                  </a:moveTo>
                  <a:cubicBezTo>
                    <a:pt x="586278" y="0"/>
                    <a:pt x="755374" y="169096"/>
                    <a:pt x="755374" y="377687"/>
                  </a:cubicBezTo>
                  <a:cubicBezTo>
                    <a:pt x="755374" y="481983"/>
                    <a:pt x="713100" y="576404"/>
                    <a:pt x="644752" y="644752"/>
                  </a:cubicBezTo>
                  <a:lnTo>
                    <a:pt x="613072" y="670891"/>
                  </a:lnTo>
                  <a:lnTo>
                    <a:pt x="142302" y="670891"/>
                  </a:lnTo>
                  <a:lnTo>
                    <a:pt x="110622" y="644752"/>
                  </a:lnTo>
                  <a:cubicBezTo>
                    <a:pt x="42274" y="576404"/>
                    <a:pt x="0" y="481983"/>
                    <a:pt x="0" y="377687"/>
                  </a:cubicBezTo>
                  <a:cubicBezTo>
                    <a:pt x="0" y="169096"/>
                    <a:pt x="169096" y="0"/>
                    <a:pt x="37768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形标注 67"/>
            <p:cNvSpPr/>
            <p:nvPr/>
          </p:nvSpPr>
          <p:spPr>
            <a:xfrm>
              <a:off x="5422081" y="1722786"/>
              <a:ext cx="1152940" cy="748748"/>
            </a:xfrm>
            <a:prstGeom prst="wedgeEllipseCallou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9593582" y="1583019"/>
            <a:ext cx="7004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Berlin Sans FB Demi" panose="020E0802020502020306" pitchFamily="34" charset="0"/>
                <a:ea typeface="方正粗倩简体" panose="03000509000000000000" pitchFamily="65" charset="-122"/>
              </a:rPr>
              <a:t>ZZZ</a:t>
            </a:r>
            <a:endParaRPr lang="zh-CN" altLang="en-US" sz="2400" b="1" dirty="0">
              <a:latin typeface="Berlin Sans FB Demi" panose="020E0802020502020306" pitchFamily="34" charset="0"/>
              <a:ea typeface="方正粗倩简体" panose="03000509000000000000" pitchFamily="65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5975757" y="3807622"/>
            <a:ext cx="873913" cy="1273756"/>
            <a:chOff x="6945317" y="855418"/>
            <a:chExt cx="1114483" cy="1624394"/>
          </a:xfrm>
        </p:grpSpPr>
        <p:sp>
          <p:nvSpPr>
            <p:cNvPr id="73" name="任意多边形 72"/>
            <p:cNvSpPr/>
            <p:nvPr/>
          </p:nvSpPr>
          <p:spPr>
            <a:xfrm>
              <a:off x="6945317" y="1013790"/>
              <a:ext cx="1114483" cy="1466022"/>
            </a:xfrm>
            <a:custGeom>
              <a:avLst/>
              <a:gdLst>
                <a:gd name="connsiteX0" fmla="*/ 258763 w 1114483"/>
                <a:gd name="connsiteY0" fmla="*/ 110986 h 1466022"/>
                <a:gd name="connsiteX1" fmla="*/ 109519 w 1114483"/>
                <a:gd name="connsiteY1" fmla="*/ 260230 h 1466022"/>
                <a:gd name="connsiteX2" fmla="*/ 109519 w 1114483"/>
                <a:gd name="connsiteY2" fmla="*/ 1205792 h 1466022"/>
                <a:gd name="connsiteX3" fmla="*/ 258763 w 1114483"/>
                <a:gd name="connsiteY3" fmla="*/ 1355036 h 1466022"/>
                <a:gd name="connsiteX4" fmla="*/ 855719 w 1114483"/>
                <a:gd name="connsiteY4" fmla="*/ 1355036 h 1466022"/>
                <a:gd name="connsiteX5" fmla="*/ 1004963 w 1114483"/>
                <a:gd name="connsiteY5" fmla="*/ 1205792 h 1466022"/>
                <a:gd name="connsiteX6" fmla="*/ 1004963 w 1114483"/>
                <a:gd name="connsiteY6" fmla="*/ 260230 h 1466022"/>
                <a:gd name="connsiteX7" fmla="*/ 855719 w 1114483"/>
                <a:gd name="connsiteY7" fmla="*/ 110986 h 1466022"/>
                <a:gd name="connsiteX8" fmla="*/ 185751 w 1114483"/>
                <a:gd name="connsiteY8" fmla="*/ 0 h 1466022"/>
                <a:gd name="connsiteX9" fmla="*/ 928732 w 1114483"/>
                <a:gd name="connsiteY9" fmla="*/ 0 h 1466022"/>
                <a:gd name="connsiteX10" fmla="*/ 1114483 w 1114483"/>
                <a:gd name="connsiteY10" fmla="*/ 185751 h 1466022"/>
                <a:gd name="connsiteX11" fmla="*/ 1114483 w 1114483"/>
                <a:gd name="connsiteY11" fmla="*/ 1280271 h 1466022"/>
                <a:gd name="connsiteX12" fmla="*/ 928732 w 1114483"/>
                <a:gd name="connsiteY12" fmla="*/ 1466022 h 1466022"/>
                <a:gd name="connsiteX13" fmla="*/ 185751 w 1114483"/>
                <a:gd name="connsiteY13" fmla="*/ 1466022 h 1466022"/>
                <a:gd name="connsiteX14" fmla="*/ 0 w 1114483"/>
                <a:gd name="connsiteY14" fmla="*/ 1280271 h 1466022"/>
                <a:gd name="connsiteX15" fmla="*/ 0 w 1114483"/>
                <a:gd name="connsiteY15" fmla="*/ 185751 h 1466022"/>
                <a:gd name="connsiteX16" fmla="*/ 185751 w 1114483"/>
                <a:gd name="connsiteY16" fmla="*/ 0 h 1466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14483" h="1466022">
                  <a:moveTo>
                    <a:pt x="258763" y="110986"/>
                  </a:moveTo>
                  <a:cubicBezTo>
                    <a:pt x="176338" y="110986"/>
                    <a:pt x="109519" y="177805"/>
                    <a:pt x="109519" y="260230"/>
                  </a:cubicBezTo>
                  <a:lnTo>
                    <a:pt x="109519" y="1205792"/>
                  </a:lnTo>
                  <a:cubicBezTo>
                    <a:pt x="109519" y="1288217"/>
                    <a:pt x="176338" y="1355036"/>
                    <a:pt x="258763" y="1355036"/>
                  </a:cubicBezTo>
                  <a:lnTo>
                    <a:pt x="855719" y="1355036"/>
                  </a:lnTo>
                  <a:cubicBezTo>
                    <a:pt x="938144" y="1355036"/>
                    <a:pt x="1004963" y="1288217"/>
                    <a:pt x="1004963" y="1205792"/>
                  </a:cubicBezTo>
                  <a:lnTo>
                    <a:pt x="1004963" y="260230"/>
                  </a:lnTo>
                  <a:cubicBezTo>
                    <a:pt x="1004963" y="177805"/>
                    <a:pt x="938144" y="110986"/>
                    <a:pt x="855719" y="110986"/>
                  </a:cubicBezTo>
                  <a:close/>
                  <a:moveTo>
                    <a:pt x="185751" y="0"/>
                  </a:moveTo>
                  <a:lnTo>
                    <a:pt x="928732" y="0"/>
                  </a:lnTo>
                  <a:cubicBezTo>
                    <a:pt x="1031319" y="0"/>
                    <a:pt x="1114483" y="83164"/>
                    <a:pt x="1114483" y="185751"/>
                  </a:cubicBezTo>
                  <a:lnTo>
                    <a:pt x="1114483" y="1280271"/>
                  </a:lnTo>
                  <a:cubicBezTo>
                    <a:pt x="1114483" y="1382858"/>
                    <a:pt x="1031319" y="1466022"/>
                    <a:pt x="928732" y="1466022"/>
                  </a:cubicBezTo>
                  <a:lnTo>
                    <a:pt x="185751" y="1466022"/>
                  </a:lnTo>
                  <a:cubicBezTo>
                    <a:pt x="83164" y="1466022"/>
                    <a:pt x="0" y="1382858"/>
                    <a:pt x="0" y="1280271"/>
                  </a:cubicBezTo>
                  <a:lnTo>
                    <a:pt x="0" y="185751"/>
                  </a:lnTo>
                  <a:cubicBezTo>
                    <a:pt x="0" y="83164"/>
                    <a:pt x="83164" y="0"/>
                    <a:pt x="1857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6992182" y="855418"/>
              <a:ext cx="674033" cy="9812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+</a:t>
              </a:r>
              <a:endParaRPr lang="zh-CN" altLang="en-US" sz="4400" b="1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7544042" y="1265367"/>
              <a:ext cx="313300" cy="10031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 75"/>
            <p:cNvSpPr/>
            <p:nvPr/>
          </p:nvSpPr>
          <p:spPr>
            <a:xfrm>
              <a:off x="7143538" y="1745808"/>
              <a:ext cx="722977" cy="12771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 76"/>
            <p:cNvSpPr/>
            <p:nvPr/>
          </p:nvSpPr>
          <p:spPr>
            <a:xfrm>
              <a:off x="7143538" y="2024519"/>
              <a:ext cx="722977" cy="10058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>
              <a:off x="7553215" y="1493797"/>
              <a:ext cx="313300" cy="10031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右箭头 78"/>
          <p:cNvSpPr/>
          <p:nvPr/>
        </p:nvSpPr>
        <p:spPr>
          <a:xfrm>
            <a:off x="7773227" y="4236708"/>
            <a:ext cx="1086065" cy="386711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Freeform 1547"/>
          <p:cNvSpPr>
            <a:spLocks/>
          </p:cNvSpPr>
          <p:nvPr/>
        </p:nvSpPr>
        <p:spPr bwMode="auto">
          <a:xfrm>
            <a:off x="5870178" y="2247908"/>
            <a:ext cx="1028129" cy="1000342"/>
          </a:xfrm>
          <a:custGeom>
            <a:avLst/>
            <a:gdLst>
              <a:gd name="T0" fmla="*/ 74 w 148"/>
              <a:gd name="T1" fmla="*/ 0 h 144"/>
              <a:gd name="T2" fmla="*/ 85 w 148"/>
              <a:gd name="T3" fmla="*/ 1 h 144"/>
              <a:gd name="T4" fmla="*/ 96 w 148"/>
              <a:gd name="T5" fmla="*/ 7 h 144"/>
              <a:gd name="T6" fmla="*/ 102 w 148"/>
              <a:gd name="T7" fmla="*/ 14 h 144"/>
              <a:gd name="T8" fmla="*/ 106 w 148"/>
              <a:gd name="T9" fmla="*/ 26 h 144"/>
              <a:gd name="T10" fmla="*/ 108 w 148"/>
              <a:gd name="T11" fmla="*/ 38 h 144"/>
              <a:gd name="T12" fmla="*/ 108 w 148"/>
              <a:gd name="T13" fmla="*/ 51 h 144"/>
              <a:gd name="T14" fmla="*/ 105 w 148"/>
              <a:gd name="T15" fmla="*/ 64 h 144"/>
              <a:gd name="T16" fmla="*/ 99 w 148"/>
              <a:gd name="T17" fmla="*/ 75 h 144"/>
              <a:gd name="T18" fmla="*/ 95 w 148"/>
              <a:gd name="T19" fmla="*/ 79 h 144"/>
              <a:gd name="T20" fmla="*/ 93 w 148"/>
              <a:gd name="T21" fmla="*/ 83 h 144"/>
              <a:gd name="T22" fmla="*/ 92 w 148"/>
              <a:gd name="T23" fmla="*/ 85 h 144"/>
              <a:gd name="T24" fmla="*/ 92 w 148"/>
              <a:gd name="T25" fmla="*/ 88 h 144"/>
              <a:gd name="T26" fmla="*/ 92 w 148"/>
              <a:gd name="T27" fmla="*/ 90 h 144"/>
              <a:gd name="T28" fmla="*/ 92 w 148"/>
              <a:gd name="T29" fmla="*/ 92 h 144"/>
              <a:gd name="T30" fmla="*/ 92 w 148"/>
              <a:gd name="T31" fmla="*/ 92 h 144"/>
              <a:gd name="T32" fmla="*/ 92 w 148"/>
              <a:gd name="T33" fmla="*/ 93 h 144"/>
              <a:gd name="T34" fmla="*/ 101 w 148"/>
              <a:gd name="T35" fmla="*/ 100 h 144"/>
              <a:gd name="T36" fmla="*/ 110 w 148"/>
              <a:gd name="T37" fmla="*/ 105 h 144"/>
              <a:gd name="T38" fmla="*/ 119 w 148"/>
              <a:gd name="T39" fmla="*/ 107 h 144"/>
              <a:gd name="T40" fmla="*/ 130 w 148"/>
              <a:gd name="T41" fmla="*/ 109 h 144"/>
              <a:gd name="T42" fmla="*/ 138 w 148"/>
              <a:gd name="T43" fmla="*/ 114 h 144"/>
              <a:gd name="T44" fmla="*/ 144 w 148"/>
              <a:gd name="T45" fmla="*/ 120 h 144"/>
              <a:gd name="T46" fmla="*/ 147 w 148"/>
              <a:gd name="T47" fmla="*/ 128 h 144"/>
              <a:gd name="T48" fmla="*/ 148 w 148"/>
              <a:gd name="T49" fmla="*/ 136 h 144"/>
              <a:gd name="T50" fmla="*/ 148 w 148"/>
              <a:gd name="T51" fmla="*/ 141 h 144"/>
              <a:gd name="T52" fmla="*/ 148 w 148"/>
              <a:gd name="T53" fmla="*/ 144 h 144"/>
              <a:gd name="T54" fmla="*/ 0 w 148"/>
              <a:gd name="T55" fmla="*/ 144 h 144"/>
              <a:gd name="T56" fmla="*/ 0 w 148"/>
              <a:gd name="T57" fmla="*/ 141 h 144"/>
              <a:gd name="T58" fmla="*/ 0 w 148"/>
              <a:gd name="T59" fmla="*/ 136 h 144"/>
              <a:gd name="T60" fmla="*/ 2 w 148"/>
              <a:gd name="T61" fmla="*/ 128 h 144"/>
              <a:gd name="T62" fmla="*/ 4 w 148"/>
              <a:gd name="T63" fmla="*/ 120 h 144"/>
              <a:gd name="T64" fmla="*/ 11 w 148"/>
              <a:gd name="T65" fmla="*/ 114 h 144"/>
              <a:gd name="T66" fmla="*/ 19 w 148"/>
              <a:gd name="T67" fmla="*/ 109 h 144"/>
              <a:gd name="T68" fmla="*/ 28 w 148"/>
              <a:gd name="T69" fmla="*/ 107 h 144"/>
              <a:gd name="T70" fmla="*/ 38 w 148"/>
              <a:gd name="T71" fmla="*/ 105 h 144"/>
              <a:gd name="T72" fmla="*/ 47 w 148"/>
              <a:gd name="T73" fmla="*/ 100 h 144"/>
              <a:gd name="T74" fmla="*/ 55 w 148"/>
              <a:gd name="T75" fmla="*/ 93 h 144"/>
              <a:gd name="T76" fmla="*/ 57 w 148"/>
              <a:gd name="T77" fmla="*/ 92 h 144"/>
              <a:gd name="T78" fmla="*/ 57 w 148"/>
              <a:gd name="T79" fmla="*/ 92 h 144"/>
              <a:gd name="T80" fmla="*/ 57 w 148"/>
              <a:gd name="T81" fmla="*/ 90 h 144"/>
              <a:gd name="T82" fmla="*/ 57 w 148"/>
              <a:gd name="T83" fmla="*/ 88 h 144"/>
              <a:gd name="T84" fmla="*/ 57 w 148"/>
              <a:gd name="T85" fmla="*/ 85 h 144"/>
              <a:gd name="T86" fmla="*/ 55 w 148"/>
              <a:gd name="T87" fmla="*/ 83 h 144"/>
              <a:gd name="T88" fmla="*/ 54 w 148"/>
              <a:gd name="T89" fmla="*/ 79 h 144"/>
              <a:gd name="T90" fmla="*/ 50 w 148"/>
              <a:gd name="T91" fmla="*/ 75 h 144"/>
              <a:gd name="T92" fmla="*/ 43 w 148"/>
              <a:gd name="T93" fmla="*/ 64 h 144"/>
              <a:gd name="T94" fmla="*/ 41 w 148"/>
              <a:gd name="T95" fmla="*/ 51 h 144"/>
              <a:gd name="T96" fmla="*/ 40 w 148"/>
              <a:gd name="T97" fmla="*/ 38 h 144"/>
              <a:gd name="T98" fmla="*/ 41 w 148"/>
              <a:gd name="T99" fmla="*/ 26 h 144"/>
              <a:gd name="T100" fmla="*/ 45 w 148"/>
              <a:gd name="T101" fmla="*/ 14 h 144"/>
              <a:gd name="T102" fmla="*/ 53 w 148"/>
              <a:gd name="T103" fmla="*/ 7 h 144"/>
              <a:gd name="T104" fmla="*/ 63 w 148"/>
              <a:gd name="T105" fmla="*/ 1 h 144"/>
              <a:gd name="T106" fmla="*/ 74 w 148"/>
              <a:gd name="T107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8" h="144">
                <a:moveTo>
                  <a:pt x="74" y="0"/>
                </a:moveTo>
                <a:lnTo>
                  <a:pt x="85" y="1"/>
                </a:lnTo>
                <a:lnTo>
                  <a:pt x="96" y="7"/>
                </a:lnTo>
                <a:lnTo>
                  <a:pt x="102" y="14"/>
                </a:lnTo>
                <a:lnTo>
                  <a:pt x="106" y="26"/>
                </a:lnTo>
                <a:lnTo>
                  <a:pt x="108" y="38"/>
                </a:lnTo>
                <a:lnTo>
                  <a:pt x="108" y="51"/>
                </a:lnTo>
                <a:lnTo>
                  <a:pt x="105" y="64"/>
                </a:lnTo>
                <a:lnTo>
                  <a:pt x="99" y="75"/>
                </a:lnTo>
                <a:lnTo>
                  <a:pt x="95" y="79"/>
                </a:lnTo>
                <a:lnTo>
                  <a:pt x="93" y="83"/>
                </a:lnTo>
                <a:lnTo>
                  <a:pt x="92" y="85"/>
                </a:lnTo>
                <a:lnTo>
                  <a:pt x="92" y="88"/>
                </a:lnTo>
                <a:lnTo>
                  <a:pt x="92" y="90"/>
                </a:lnTo>
                <a:lnTo>
                  <a:pt x="92" y="92"/>
                </a:lnTo>
                <a:lnTo>
                  <a:pt x="92" y="92"/>
                </a:lnTo>
                <a:lnTo>
                  <a:pt x="92" y="93"/>
                </a:lnTo>
                <a:lnTo>
                  <a:pt x="101" y="100"/>
                </a:lnTo>
                <a:lnTo>
                  <a:pt x="110" y="105"/>
                </a:lnTo>
                <a:lnTo>
                  <a:pt x="119" y="107"/>
                </a:lnTo>
                <a:lnTo>
                  <a:pt x="130" y="109"/>
                </a:lnTo>
                <a:lnTo>
                  <a:pt x="138" y="114"/>
                </a:lnTo>
                <a:lnTo>
                  <a:pt x="144" y="120"/>
                </a:lnTo>
                <a:lnTo>
                  <a:pt x="147" y="128"/>
                </a:lnTo>
                <a:lnTo>
                  <a:pt x="148" y="136"/>
                </a:lnTo>
                <a:lnTo>
                  <a:pt x="148" y="141"/>
                </a:lnTo>
                <a:lnTo>
                  <a:pt x="148" y="144"/>
                </a:lnTo>
                <a:lnTo>
                  <a:pt x="0" y="144"/>
                </a:lnTo>
                <a:lnTo>
                  <a:pt x="0" y="141"/>
                </a:lnTo>
                <a:lnTo>
                  <a:pt x="0" y="136"/>
                </a:lnTo>
                <a:lnTo>
                  <a:pt x="2" y="128"/>
                </a:lnTo>
                <a:lnTo>
                  <a:pt x="4" y="120"/>
                </a:lnTo>
                <a:lnTo>
                  <a:pt x="11" y="114"/>
                </a:lnTo>
                <a:lnTo>
                  <a:pt x="19" y="109"/>
                </a:lnTo>
                <a:lnTo>
                  <a:pt x="28" y="107"/>
                </a:lnTo>
                <a:lnTo>
                  <a:pt x="38" y="105"/>
                </a:lnTo>
                <a:lnTo>
                  <a:pt x="47" y="100"/>
                </a:lnTo>
                <a:lnTo>
                  <a:pt x="55" y="93"/>
                </a:lnTo>
                <a:lnTo>
                  <a:pt x="57" y="92"/>
                </a:lnTo>
                <a:lnTo>
                  <a:pt x="57" y="92"/>
                </a:lnTo>
                <a:lnTo>
                  <a:pt x="57" y="90"/>
                </a:lnTo>
                <a:lnTo>
                  <a:pt x="57" y="88"/>
                </a:lnTo>
                <a:lnTo>
                  <a:pt x="57" y="85"/>
                </a:lnTo>
                <a:lnTo>
                  <a:pt x="55" y="83"/>
                </a:lnTo>
                <a:lnTo>
                  <a:pt x="54" y="79"/>
                </a:lnTo>
                <a:lnTo>
                  <a:pt x="50" y="75"/>
                </a:lnTo>
                <a:lnTo>
                  <a:pt x="43" y="64"/>
                </a:lnTo>
                <a:lnTo>
                  <a:pt x="41" y="51"/>
                </a:lnTo>
                <a:lnTo>
                  <a:pt x="40" y="38"/>
                </a:lnTo>
                <a:lnTo>
                  <a:pt x="41" y="26"/>
                </a:lnTo>
                <a:lnTo>
                  <a:pt x="45" y="14"/>
                </a:lnTo>
                <a:lnTo>
                  <a:pt x="53" y="7"/>
                </a:lnTo>
                <a:lnTo>
                  <a:pt x="63" y="1"/>
                </a:lnTo>
                <a:lnTo>
                  <a:pt x="74" y="0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88148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 smtClean="0"/>
              <a:t>学会思考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quarter" idx="16"/>
          </p:nvPr>
        </p:nvSpPr>
        <p:spPr>
          <a:xfrm>
            <a:off x="3935413" y="6177700"/>
            <a:ext cx="9321800" cy="460375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dirty="0"/>
              <a:t>要</a:t>
            </a:r>
            <a:r>
              <a:rPr lang="" altLang="zh-CN" dirty="0" smtClean="0"/>
              <a:t>学会利用思考框架思考。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7924538" y="4868259"/>
            <a:ext cx="13208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问题对策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437880" y="4908815"/>
            <a:ext cx="2511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SWOT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</a:p>
        </p:txBody>
      </p:sp>
      <p:sp>
        <p:nvSpPr>
          <p:cNvPr id="8" name="矩形 7"/>
          <p:cNvSpPr/>
          <p:nvPr/>
        </p:nvSpPr>
        <p:spPr>
          <a:xfrm>
            <a:off x="1391419" y="2593931"/>
            <a:ext cx="1714638" cy="91440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34734" y="2590360"/>
            <a:ext cx="1714638" cy="91440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91419" y="3645668"/>
            <a:ext cx="1714638" cy="91440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34734" y="3645668"/>
            <a:ext cx="1714638" cy="91440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85446157"/>
              </p:ext>
            </p:extLst>
          </p:nvPr>
        </p:nvGraphicFramePr>
        <p:xfrm>
          <a:off x="6674619" y="2589222"/>
          <a:ext cx="3557954" cy="199217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78977"/>
                <a:gridCol w="1778977"/>
              </a:tblGrid>
              <a:tr h="664059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问题</a:t>
                      </a:r>
                      <a:endParaRPr lang="zh-CN" altLang="en-US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800" b="1" kern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对策</a:t>
                      </a:r>
                      <a:endParaRPr lang="zh-CN" altLang="en-US" sz="1800" b="1" kern="12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00000"/>
                    </a:solidFill>
                  </a:tcPr>
                </a:tc>
              </a:tr>
              <a:tr h="664059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XXX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XXX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664059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XXX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XXX</a:t>
                      </a:r>
                      <a:endParaRPr lang="zh-CN" altLang="en-US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1871953" y="2905786"/>
            <a:ext cx="784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优势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693106" y="2905786"/>
            <a:ext cx="784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劣势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93106" y="3893175"/>
            <a:ext cx="784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威胁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929879" y="3893175"/>
            <a:ext cx="784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机会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147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 smtClean="0"/>
              <a:t>学会思考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17" name="内容占位符 16"/>
          <p:cNvSpPr>
            <a:spLocks noGrp="1"/>
          </p:cNvSpPr>
          <p:nvPr>
            <p:ph sz="quarter" idx="16"/>
          </p:nvPr>
        </p:nvSpPr>
        <p:spPr>
          <a:xfrm>
            <a:off x="3415377" y="6154651"/>
            <a:ext cx="4986013" cy="460375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zh-CN" altLang="en-US" dirty="0"/>
              <a:t>平时应该有意识的</a:t>
            </a:r>
            <a:r>
              <a:rPr lang="" altLang="zh-CN" dirty="0"/>
              <a:t>训练思考</a:t>
            </a:r>
            <a:r>
              <a:rPr lang="zh-CN" altLang="en-US" dirty="0"/>
              <a:t>。</a:t>
            </a:r>
            <a:endParaRPr lang="" altLang="zh-CN" dirty="0"/>
          </a:p>
          <a:p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2526638" y="4680231"/>
            <a:ext cx="255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把思考过程写出来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40770" y="4680231"/>
            <a:ext cx="3738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观察、分析、模仿优秀思维者</a:t>
            </a:r>
          </a:p>
          <a:p>
            <a:endParaRPr lang="zh-CN" altLang="en-US" b="1" dirty="0"/>
          </a:p>
        </p:txBody>
      </p:sp>
      <p:grpSp>
        <p:nvGrpSpPr>
          <p:cNvPr id="29" name="Group 12"/>
          <p:cNvGrpSpPr>
            <a:grpSpLocks noChangeAspect="1"/>
          </p:cNvGrpSpPr>
          <p:nvPr/>
        </p:nvGrpSpPr>
        <p:grpSpPr bwMode="auto">
          <a:xfrm>
            <a:off x="2677852" y="1970275"/>
            <a:ext cx="2515121" cy="2517091"/>
            <a:chOff x="1617" y="1557"/>
            <a:chExt cx="1276" cy="1277"/>
          </a:xfrm>
        </p:grpSpPr>
        <p:sp>
          <p:nvSpPr>
            <p:cNvPr id="30" name="AutoShape 11"/>
            <p:cNvSpPr>
              <a:spLocks noChangeAspect="1" noChangeArrowheads="1" noTextEdit="1"/>
            </p:cNvSpPr>
            <p:nvPr/>
          </p:nvSpPr>
          <p:spPr bwMode="auto">
            <a:xfrm>
              <a:off x="1627" y="1627"/>
              <a:ext cx="1266" cy="1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3"/>
            <p:cNvSpPr>
              <a:spLocks/>
            </p:cNvSpPr>
            <p:nvPr/>
          </p:nvSpPr>
          <p:spPr bwMode="auto">
            <a:xfrm>
              <a:off x="1617" y="1748"/>
              <a:ext cx="884" cy="1036"/>
            </a:xfrm>
            <a:custGeom>
              <a:avLst/>
              <a:gdLst>
                <a:gd name="T0" fmla="*/ 79 w 88"/>
                <a:gd name="T1" fmla="*/ 59 h 103"/>
                <a:gd name="T2" fmla="*/ 79 w 88"/>
                <a:gd name="T3" fmla="*/ 60 h 103"/>
                <a:gd name="T4" fmla="*/ 79 w 88"/>
                <a:gd name="T5" fmla="*/ 85 h 103"/>
                <a:gd name="T6" fmla="*/ 71 w 88"/>
                <a:gd name="T7" fmla="*/ 93 h 103"/>
                <a:gd name="T8" fmla="*/ 17 w 88"/>
                <a:gd name="T9" fmla="*/ 93 h 103"/>
                <a:gd name="T10" fmla="*/ 10 w 88"/>
                <a:gd name="T11" fmla="*/ 85 h 103"/>
                <a:gd name="T12" fmla="*/ 10 w 88"/>
                <a:gd name="T13" fmla="*/ 17 h 103"/>
                <a:gd name="T14" fmla="*/ 17 w 88"/>
                <a:gd name="T15" fmla="*/ 9 h 103"/>
                <a:gd name="T16" fmla="*/ 71 w 88"/>
                <a:gd name="T17" fmla="*/ 9 h 103"/>
                <a:gd name="T18" fmla="*/ 75 w 88"/>
                <a:gd name="T19" fmla="*/ 11 h 103"/>
                <a:gd name="T20" fmla="*/ 84 w 88"/>
                <a:gd name="T21" fmla="*/ 1 h 103"/>
                <a:gd name="T22" fmla="*/ 78 w 88"/>
                <a:gd name="T23" fmla="*/ 0 h 103"/>
                <a:gd name="T24" fmla="*/ 9 w 88"/>
                <a:gd name="T25" fmla="*/ 0 h 103"/>
                <a:gd name="T26" fmla="*/ 0 w 88"/>
                <a:gd name="T27" fmla="*/ 9 h 103"/>
                <a:gd name="T28" fmla="*/ 0 w 88"/>
                <a:gd name="T29" fmla="*/ 93 h 103"/>
                <a:gd name="T30" fmla="*/ 10 w 88"/>
                <a:gd name="T31" fmla="*/ 103 h 103"/>
                <a:gd name="T32" fmla="*/ 78 w 88"/>
                <a:gd name="T33" fmla="*/ 103 h 103"/>
                <a:gd name="T34" fmla="*/ 88 w 88"/>
                <a:gd name="T35" fmla="*/ 93 h 103"/>
                <a:gd name="T36" fmla="*/ 88 w 88"/>
                <a:gd name="T37" fmla="*/ 49 h 103"/>
                <a:gd name="T38" fmla="*/ 80 w 88"/>
                <a:gd name="T39" fmla="*/ 58 h 103"/>
                <a:gd name="T40" fmla="*/ 79 w 88"/>
                <a:gd name="T41" fmla="*/ 5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8" h="103">
                  <a:moveTo>
                    <a:pt x="79" y="59"/>
                  </a:moveTo>
                  <a:cubicBezTo>
                    <a:pt x="79" y="59"/>
                    <a:pt x="79" y="60"/>
                    <a:pt x="79" y="60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90"/>
                    <a:pt x="75" y="93"/>
                    <a:pt x="71" y="93"/>
                  </a:cubicBezTo>
                  <a:cubicBezTo>
                    <a:pt x="17" y="93"/>
                    <a:pt x="17" y="93"/>
                    <a:pt x="17" y="93"/>
                  </a:cubicBezTo>
                  <a:cubicBezTo>
                    <a:pt x="13" y="93"/>
                    <a:pt x="10" y="90"/>
                    <a:pt x="10" y="85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3"/>
                    <a:pt x="13" y="9"/>
                    <a:pt x="17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2" y="9"/>
                    <a:pt x="74" y="10"/>
                    <a:pt x="75" y="1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2" y="0"/>
                    <a:pt x="80" y="0"/>
                    <a:pt x="7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9"/>
                    <a:pt x="4" y="103"/>
                    <a:pt x="10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84" y="103"/>
                    <a:pt x="88" y="99"/>
                    <a:pt x="88" y="93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0" y="58"/>
                    <a:pt x="79" y="59"/>
                    <a:pt x="79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4"/>
            <p:cNvSpPr>
              <a:spLocks/>
            </p:cNvSpPr>
            <p:nvPr/>
          </p:nvSpPr>
          <p:spPr bwMode="auto">
            <a:xfrm>
              <a:off x="1787" y="1969"/>
              <a:ext cx="483" cy="101"/>
            </a:xfrm>
            <a:custGeom>
              <a:avLst/>
              <a:gdLst>
                <a:gd name="T0" fmla="*/ 5 w 48"/>
                <a:gd name="T1" fmla="*/ 0 h 10"/>
                <a:gd name="T2" fmla="*/ 0 w 48"/>
                <a:gd name="T3" fmla="*/ 5 h 10"/>
                <a:gd name="T4" fmla="*/ 5 w 48"/>
                <a:gd name="T5" fmla="*/ 10 h 10"/>
                <a:gd name="T6" fmla="*/ 39 w 48"/>
                <a:gd name="T7" fmla="*/ 10 h 10"/>
                <a:gd name="T8" fmla="*/ 48 w 48"/>
                <a:gd name="T9" fmla="*/ 0 h 10"/>
                <a:gd name="T10" fmla="*/ 5 w 4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10">
                  <a:moveTo>
                    <a:pt x="5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5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8" y="0"/>
                    <a:pt x="48" y="0"/>
                    <a:pt x="48" y="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5"/>
            <p:cNvSpPr>
              <a:spLocks/>
            </p:cNvSpPr>
            <p:nvPr/>
          </p:nvSpPr>
          <p:spPr bwMode="auto">
            <a:xfrm>
              <a:off x="1787" y="2130"/>
              <a:ext cx="332" cy="101"/>
            </a:xfrm>
            <a:custGeom>
              <a:avLst/>
              <a:gdLst>
                <a:gd name="T0" fmla="*/ 33 w 33"/>
                <a:gd name="T1" fmla="*/ 1 h 10"/>
                <a:gd name="T2" fmla="*/ 33 w 33"/>
                <a:gd name="T3" fmla="*/ 0 h 10"/>
                <a:gd name="T4" fmla="*/ 5 w 33"/>
                <a:gd name="T5" fmla="*/ 0 h 10"/>
                <a:gd name="T6" fmla="*/ 0 w 33"/>
                <a:gd name="T7" fmla="*/ 5 h 10"/>
                <a:gd name="T8" fmla="*/ 5 w 33"/>
                <a:gd name="T9" fmla="*/ 10 h 10"/>
                <a:gd name="T10" fmla="*/ 31 w 33"/>
                <a:gd name="T11" fmla="*/ 10 h 10"/>
                <a:gd name="T12" fmla="*/ 33 w 33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0">
                  <a:moveTo>
                    <a:pt x="33" y="1"/>
                  </a:moveTo>
                  <a:cubicBezTo>
                    <a:pt x="33" y="1"/>
                    <a:pt x="33" y="1"/>
                    <a:pt x="3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3"/>
                    <a:pt x="0" y="5"/>
                  </a:cubicBezTo>
                  <a:cubicBezTo>
                    <a:pt x="0" y="8"/>
                    <a:pt x="3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lnTo>
                    <a:pt x="33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6"/>
            <p:cNvSpPr>
              <a:spLocks/>
            </p:cNvSpPr>
            <p:nvPr/>
          </p:nvSpPr>
          <p:spPr bwMode="auto">
            <a:xfrm>
              <a:off x="1787" y="2301"/>
              <a:ext cx="272" cy="101"/>
            </a:xfrm>
            <a:custGeom>
              <a:avLst/>
              <a:gdLst>
                <a:gd name="T0" fmla="*/ 22 w 27"/>
                <a:gd name="T1" fmla="*/ 0 h 10"/>
                <a:gd name="T2" fmla="*/ 8 w 27"/>
                <a:gd name="T3" fmla="*/ 0 h 10"/>
                <a:gd name="T4" fmla="*/ 5 w 27"/>
                <a:gd name="T5" fmla="*/ 0 h 10"/>
                <a:gd name="T6" fmla="*/ 0 w 27"/>
                <a:gd name="T7" fmla="*/ 5 h 10"/>
                <a:gd name="T8" fmla="*/ 5 w 27"/>
                <a:gd name="T9" fmla="*/ 10 h 10"/>
                <a:gd name="T10" fmla="*/ 14 w 27"/>
                <a:gd name="T11" fmla="*/ 10 h 10"/>
                <a:gd name="T12" fmla="*/ 17 w 27"/>
                <a:gd name="T13" fmla="*/ 10 h 10"/>
                <a:gd name="T14" fmla="*/ 22 w 27"/>
                <a:gd name="T15" fmla="*/ 10 h 10"/>
                <a:gd name="T16" fmla="*/ 27 w 27"/>
                <a:gd name="T17" fmla="*/ 6 h 10"/>
                <a:gd name="T18" fmla="*/ 27 w 27"/>
                <a:gd name="T19" fmla="*/ 5 h 10"/>
                <a:gd name="T20" fmla="*/ 23 w 27"/>
                <a:gd name="T21" fmla="*/ 0 h 10"/>
                <a:gd name="T22" fmla="*/ 22 w 27"/>
                <a:gd name="T2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10">
                  <a:moveTo>
                    <a:pt x="2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5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5" y="10"/>
                    <a:pt x="26" y="8"/>
                    <a:pt x="27" y="6"/>
                  </a:cubicBezTo>
                  <a:cubicBezTo>
                    <a:pt x="27" y="6"/>
                    <a:pt x="27" y="5"/>
                    <a:pt x="27" y="5"/>
                  </a:cubicBezTo>
                  <a:cubicBezTo>
                    <a:pt x="27" y="2"/>
                    <a:pt x="26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7"/>
            <p:cNvSpPr>
              <a:spLocks noEditPoints="1"/>
            </p:cNvSpPr>
            <p:nvPr/>
          </p:nvSpPr>
          <p:spPr bwMode="auto">
            <a:xfrm>
              <a:off x="2200" y="1718"/>
              <a:ext cx="542" cy="563"/>
            </a:xfrm>
            <a:custGeom>
              <a:avLst/>
              <a:gdLst>
                <a:gd name="T0" fmla="*/ 34 w 54"/>
                <a:gd name="T1" fmla="*/ 3 h 56"/>
                <a:gd name="T2" fmla="*/ 3 w 54"/>
                <a:gd name="T3" fmla="*/ 38 h 56"/>
                <a:gd name="T4" fmla="*/ 0 w 54"/>
                <a:gd name="T5" fmla="*/ 41 h 56"/>
                <a:gd name="T6" fmla="*/ 17 w 54"/>
                <a:gd name="T7" fmla="*/ 56 h 56"/>
                <a:gd name="T8" fmla="*/ 20 w 54"/>
                <a:gd name="T9" fmla="*/ 54 h 56"/>
                <a:gd name="T10" fmla="*/ 51 w 54"/>
                <a:gd name="T11" fmla="*/ 18 h 56"/>
                <a:gd name="T12" fmla="*/ 54 w 54"/>
                <a:gd name="T13" fmla="*/ 16 h 56"/>
                <a:gd name="T14" fmla="*/ 37 w 54"/>
                <a:gd name="T15" fmla="*/ 0 h 56"/>
                <a:gd name="T16" fmla="*/ 34 w 54"/>
                <a:gd name="T17" fmla="*/ 3 h 56"/>
                <a:gd name="T18" fmla="*/ 32 w 54"/>
                <a:gd name="T19" fmla="*/ 19 h 56"/>
                <a:gd name="T20" fmla="*/ 12 w 54"/>
                <a:gd name="T21" fmla="*/ 42 h 56"/>
                <a:gd name="T22" fmla="*/ 11 w 54"/>
                <a:gd name="T23" fmla="*/ 42 h 56"/>
                <a:gd name="T24" fmla="*/ 10 w 54"/>
                <a:gd name="T25" fmla="*/ 42 h 56"/>
                <a:gd name="T26" fmla="*/ 9 w 54"/>
                <a:gd name="T27" fmla="*/ 41 h 56"/>
                <a:gd name="T28" fmla="*/ 9 w 54"/>
                <a:gd name="T29" fmla="*/ 39 h 56"/>
                <a:gd name="T30" fmla="*/ 29 w 54"/>
                <a:gd name="T31" fmla="*/ 16 h 56"/>
                <a:gd name="T32" fmla="*/ 30 w 54"/>
                <a:gd name="T33" fmla="*/ 16 h 56"/>
                <a:gd name="T34" fmla="*/ 31 w 54"/>
                <a:gd name="T35" fmla="*/ 16 h 56"/>
                <a:gd name="T36" fmla="*/ 32 w 54"/>
                <a:gd name="T37" fmla="*/ 17 h 56"/>
                <a:gd name="T38" fmla="*/ 32 w 54"/>
                <a:gd name="T39" fmla="*/ 19 h 56"/>
                <a:gd name="T40" fmla="*/ 38 w 54"/>
                <a:gd name="T41" fmla="*/ 8 h 56"/>
                <a:gd name="T42" fmla="*/ 39 w 54"/>
                <a:gd name="T43" fmla="*/ 9 h 56"/>
                <a:gd name="T44" fmla="*/ 39 w 54"/>
                <a:gd name="T45" fmla="*/ 11 h 56"/>
                <a:gd name="T46" fmla="*/ 39 w 54"/>
                <a:gd name="T47" fmla="*/ 11 h 56"/>
                <a:gd name="T48" fmla="*/ 38 w 54"/>
                <a:gd name="T49" fmla="*/ 13 h 56"/>
                <a:gd name="T50" fmla="*/ 37 w 54"/>
                <a:gd name="T51" fmla="*/ 13 h 56"/>
                <a:gd name="T52" fmla="*/ 37 w 54"/>
                <a:gd name="T53" fmla="*/ 14 h 56"/>
                <a:gd name="T54" fmla="*/ 36 w 54"/>
                <a:gd name="T55" fmla="*/ 13 h 56"/>
                <a:gd name="T56" fmla="*/ 35 w 54"/>
                <a:gd name="T57" fmla="*/ 12 h 56"/>
                <a:gd name="T58" fmla="*/ 34 w 54"/>
                <a:gd name="T59" fmla="*/ 11 h 56"/>
                <a:gd name="T60" fmla="*/ 35 w 54"/>
                <a:gd name="T61" fmla="*/ 10 h 56"/>
                <a:gd name="T62" fmla="*/ 36 w 54"/>
                <a:gd name="T63" fmla="*/ 8 h 56"/>
                <a:gd name="T64" fmla="*/ 38 w 54"/>
                <a:gd name="T65" fmla="*/ 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56">
                  <a:moveTo>
                    <a:pt x="34" y="3"/>
                  </a:moveTo>
                  <a:cubicBezTo>
                    <a:pt x="3" y="38"/>
                    <a:pt x="3" y="38"/>
                    <a:pt x="3" y="3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37" y="0"/>
                    <a:pt x="37" y="0"/>
                    <a:pt x="37" y="0"/>
                  </a:cubicBezTo>
                  <a:lnTo>
                    <a:pt x="34" y="3"/>
                  </a:lnTo>
                  <a:close/>
                  <a:moveTo>
                    <a:pt x="32" y="19"/>
                  </a:move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1" y="42"/>
                    <a:pt x="11" y="42"/>
                  </a:cubicBezTo>
                  <a:cubicBezTo>
                    <a:pt x="11" y="42"/>
                    <a:pt x="10" y="42"/>
                    <a:pt x="10" y="42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8" y="40"/>
                    <a:pt x="8" y="39"/>
                    <a:pt x="9" y="39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30" y="16"/>
                    <a:pt x="30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8"/>
                    <a:pt x="32" y="19"/>
                  </a:cubicBezTo>
                  <a:close/>
                  <a:moveTo>
                    <a:pt x="38" y="8"/>
                  </a:moveTo>
                  <a:cubicBezTo>
                    <a:pt x="39" y="9"/>
                    <a:pt x="39" y="9"/>
                    <a:pt x="39" y="9"/>
                  </a:cubicBezTo>
                  <a:cubicBezTo>
                    <a:pt x="40" y="10"/>
                    <a:pt x="40" y="11"/>
                    <a:pt x="39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7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6" y="14"/>
                    <a:pt x="36" y="13"/>
                    <a:pt x="36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4" y="12"/>
                    <a:pt x="34" y="12"/>
                    <a:pt x="34" y="11"/>
                  </a:cubicBezTo>
                  <a:cubicBezTo>
                    <a:pt x="34" y="11"/>
                    <a:pt x="34" y="11"/>
                    <a:pt x="35" y="10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8"/>
                    <a:pt x="38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8"/>
            <p:cNvSpPr>
              <a:spLocks/>
            </p:cNvSpPr>
            <p:nvPr/>
          </p:nvSpPr>
          <p:spPr bwMode="auto">
            <a:xfrm>
              <a:off x="2582" y="1658"/>
              <a:ext cx="221" cy="201"/>
            </a:xfrm>
            <a:custGeom>
              <a:avLst/>
              <a:gdLst>
                <a:gd name="T0" fmla="*/ 20 w 221"/>
                <a:gd name="T1" fmla="*/ 30 h 201"/>
                <a:gd name="T2" fmla="*/ 0 w 221"/>
                <a:gd name="T3" fmla="*/ 40 h 201"/>
                <a:gd name="T4" fmla="*/ 170 w 221"/>
                <a:gd name="T5" fmla="*/ 201 h 201"/>
                <a:gd name="T6" fmla="*/ 190 w 221"/>
                <a:gd name="T7" fmla="*/ 181 h 201"/>
                <a:gd name="T8" fmla="*/ 221 w 221"/>
                <a:gd name="T9" fmla="*/ 150 h 201"/>
                <a:gd name="T10" fmla="*/ 50 w 221"/>
                <a:gd name="T11" fmla="*/ 0 h 201"/>
                <a:gd name="T12" fmla="*/ 20 w 221"/>
                <a:gd name="T13" fmla="*/ 3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201">
                  <a:moveTo>
                    <a:pt x="20" y="30"/>
                  </a:moveTo>
                  <a:lnTo>
                    <a:pt x="0" y="40"/>
                  </a:lnTo>
                  <a:lnTo>
                    <a:pt x="170" y="201"/>
                  </a:lnTo>
                  <a:lnTo>
                    <a:pt x="190" y="181"/>
                  </a:lnTo>
                  <a:lnTo>
                    <a:pt x="221" y="150"/>
                  </a:lnTo>
                  <a:lnTo>
                    <a:pt x="50" y="0"/>
                  </a:lnTo>
                  <a:lnTo>
                    <a:pt x="20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9"/>
            <p:cNvSpPr>
              <a:spLocks noEditPoints="1"/>
            </p:cNvSpPr>
            <p:nvPr/>
          </p:nvSpPr>
          <p:spPr bwMode="auto">
            <a:xfrm>
              <a:off x="2642" y="1557"/>
              <a:ext cx="251" cy="231"/>
            </a:xfrm>
            <a:custGeom>
              <a:avLst/>
              <a:gdLst>
                <a:gd name="T0" fmla="*/ 23 w 25"/>
                <a:gd name="T1" fmla="*/ 10 h 23"/>
                <a:gd name="T2" fmla="*/ 13 w 25"/>
                <a:gd name="T3" fmla="*/ 1 h 23"/>
                <a:gd name="T4" fmla="*/ 9 w 25"/>
                <a:gd name="T5" fmla="*/ 0 h 23"/>
                <a:gd name="T6" fmla="*/ 6 w 25"/>
                <a:gd name="T7" fmla="*/ 2 h 23"/>
                <a:gd name="T8" fmla="*/ 0 w 25"/>
                <a:gd name="T9" fmla="*/ 8 h 23"/>
                <a:gd name="T10" fmla="*/ 17 w 25"/>
                <a:gd name="T11" fmla="*/ 23 h 23"/>
                <a:gd name="T12" fmla="*/ 23 w 25"/>
                <a:gd name="T13" fmla="*/ 17 h 23"/>
                <a:gd name="T14" fmla="*/ 23 w 25"/>
                <a:gd name="T15" fmla="*/ 10 h 23"/>
                <a:gd name="T16" fmla="*/ 17 w 25"/>
                <a:gd name="T17" fmla="*/ 17 h 23"/>
                <a:gd name="T18" fmla="*/ 6 w 25"/>
                <a:gd name="T19" fmla="*/ 8 h 23"/>
                <a:gd name="T20" fmla="*/ 9 w 25"/>
                <a:gd name="T21" fmla="*/ 4 h 23"/>
                <a:gd name="T22" fmla="*/ 20 w 25"/>
                <a:gd name="T23" fmla="*/ 14 h 23"/>
                <a:gd name="T24" fmla="*/ 17 w 25"/>
                <a:gd name="T2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3">
                  <a:moveTo>
                    <a:pt x="23" y="10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8" y="0"/>
                    <a:pt x="7" y="1"/>
                    <a:pt x="6" y="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5" y="15"/>
                    <a:pt x="25" y="12"/>
                    <a:pt x="23" y="10"/>
                  </a:cubicBezTo>
                  <a:close/>
                  <a:moveTo>
                    <a:pt x="17" y="17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20" y="14"/>
                    <a:pt x="20" y="14"/>
                    <a:pt x="20" y="14"/>
                  </a:cubicBezTo>
                  <a:lnTo>
                    <a:pt x="17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0"/>
            <p:cNvSpPr>
              <a:spLocks noEditPoints="1"/>
            </p:cNvSpPr>
            <p:nvPr/>
          </p:nvSpPr>
          <p:spPr bwMode="auto">
            <a:xfrm>
              <a:off x="2119" y="2150"/>
              <a:ext cx="231" cy="242"/>
            </a:xfrm>
            <a:custGeom>
              <a:avLst/>
              <a:gdLst>
                <a:gd name="T0" fmla="*/ 4 w 23"/>
                <a:gd name="T1" fmla="*/ 23 h 24"/>
                <a:gd name="T2" fmla="*/ 23 w 23"/>
                <a:gd name="T3" fmla="*/ 15 h 24"/>
                <a:gd name="T4" fmla="*/ 6 w 23"/>
                <a:gd name="T5" fmla="*/ 0 h 24"/>
                <a:gd name="T6" fmla="*/ 0 w 23"/>
                <a:gd name="T7" fmla="*/ 20 h 24"/>
                <a:gd name="T8" fmla="*/ 1 w 23"/>
                <a:gd name="T9" fmla="*/ 23 h 24"/>
                <a:gd name="T10" fmla="*/ 4 w 23"/>
                <a:gd name="T11" fmla="*/ 23 h 24"/>
                <a:gd name="T12" fmla="*/ 8 w 23"/>
                <a:gd name="T13" fmla="*/ 5 h 24"/>
                <a:gd name="T14" fmla="*/ 18 w 23"/>
                <a:gd name="T15" fmla="*/ 14 h 24"/>
                <a:gd name="T16" fmla="*/ 10 w 23"/>
                <a:gd name="T17" fmla="*/ 18 h 24"/>
                <a:gd name="T18" fmla="*/ 6 w 23"/>
                <a:gd name="T19" fmla="*/ 13 h 24"/>
                <a:gd name="T20" fmla="*/ 8 w 23"/>
                <a:gd name="T21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4">
                  <a:moveTo>
                    <a:pt x="4" y="23"/>
                  </a:moveTo>
                  <a:cubicBezTo>
                    <a:pt x="23" y="15"/>
                    <a:pt x="23" y="15"/>
                    <a:pt x="23" y="1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2"/>
                    <a:pt x="1" y="23"/>
                  </a:cubicBezTo>
                  <a:cubicBezTo>
                    <a:pt x="2" y="24"/>
                    <a:pt x="3" y="24"/>
                    <a:pt x="4" y="23"/>
                  </a:cubicBezTo>
                  <a:close/>
                  <a:moveTo>
                    <a:pt x="8" y="5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6" y="13"/>
                    <a:pt x="6" y="13"/>
                    <a:pt x="6" y="13"/>
                  </a:cubicBezTo>
                  <a:lnTo>
                    <a:pt x="8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7346037" y="1970275"/>
            <a:ext cx="1784582" cy="2608989"/>
            <a:chOff x="4621" y="825"/>
            <a:chExt cx="1275" cy="1864"/>
          </a:xfrm>
        </p:grpSpPr>
        <p:sp>
          <p:nvSpPr>
            <p:cNvPr id="7" name="AutoShape 3"/>
            <p:cNvSpPr>
              <a:spLocks noChangeAspect="1" noChangeArrowheads="1" noTextEdit="1"/>
            </p:cNvSpPr>
            <p:nvPr/>
          </p:nvSpPr>
          <p:spPr bwMode="auto">
            <a:xfrm>
              <a:off x="4621" y="825"/>
              <a:ext cx="1275" cy="1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5074" y="806"/>
              <a:ext cx="471" cy="470"/>
            </a:xfrm>
            <a:custGeom>
              <a:avLst/>
              <a:gdLst>
                <a:gd name="T0" fmla="*/ 11 w 198"/>
                <a:gd name="T1" fmla="*/ 79 h 198"/>
                <a:gd name="T2" fmla="*/ 78 w 198"/>
                <a:gd name="T3" fmla="*/ 187 h 198"/>
                <a:gd name="T4" fmla="*/ 186 w 198"/>
                <a:gd name="T5" fmla="*/ 120 h 198"/>
                <a:gd name="T6" fmla="*/ 119 w 198"/>
                <a:gd name="T7" fmla="*/ 12 h 198"/>
                <a:gd name="T8" fmla="*/ 11 w 198"/>
                <a:gd name="T9" fmla="*/ 7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98">
                  <a:moveTo>
                    <a:pt x="11" y="79"/>
                  </a:moveTo>
                  <a:cubicBezTo>
                    <a:pt x="0" y="127"/>
                    <a:pt x="30" y="176"/>
                    <a:pt x="78" y="187"/>
                  </a:cubicBezTo>
                  <a:cubicBezTo>
                    <a:pt x="127" y="198"/>
                    <a:pt x="175" y="168"/>
                    <a:pt x="186" y="120"/>
                  </a:cubicBezTo>
                  <a:cubicBezTo>
                    <a:pt x="198" y="71"/>
                    <a:pt x="168" y="23"/>
                    <a:pt x="119" y="12"/>
                  </a:cubicBezTo>
                  <a:cubicBezTo>
                    <a:pt x="71" y="0"/>
                    <a:pt x="22" y="31"/>
                    <a:pt x="11" y="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5215" y="1892"/>
              <a:ext cx="588" cy="754"/>
            </a:xfrm>
            <a:custGeom>
              <a:avLst/>
              <a:gdLst>
                <a:gd name="T0" fmla="*/ 100 w 248"/>
                <a:gd name="T1" fmla="*/ 100 h 318"/>
                <a:gd name="T2" fmla="*/ 144 w 248"/>
                <a:gd name="T3" fmla="*/ 279 h 318"/>
                <a:gd name="T4" fmla="*/ 193 w 248"/>
                <a:gd name="T5" fmla="*/ 318 h 318"/>
                <a:gd name="T6" fmla="*/ 204 w 248"/>
                <a:gd name="T7" fmla="*/ 316 h 318"/>
                <a:gd name="T8" fmla="*/ 241 w 248"/>
                <a:gd name="T9" fmla="*/ 256 h 318"/>
                <a:gd name="T10" fmla="*/ 188 w 248"/>
                <a:gd name="T11" fmla="*/ 38 h 318"/>
                <a:gd name="T12" fmla="*/ 139 w 248"/>
                <a:gd name="T13" fmla="*/ 0 h 318"/>
                <a:gd name="T14" fmla="*/ 78 w 248"/>
                <a:gd name="T15" fmla="*/ 0 h 318"/>
                <a:gd name="T16" fmla="*/ 0 w 248"/>
                <a:gd name="T17" fmla="*/ 100 h 318"/>
                <a:gd name="T18" fmla="*/ 100 w 248"/>
                <a:gd name="T19" fmla="*/ 10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8" h="318">
                  <a:moveTo>
                    <a:pt x="100" y="100"/>
                  </a:moveTo>
                  <a:cubicBezTo>
                    <a:pt x="144" y="279"/>
                    <a:pt x="144" y="279"/>
                    <a:pt x="144" y="279"/>
                  </a:cubicBezTo>
                  <a:cubicBezTo>
                    <a:pt x="150" y="302"/>
                    <a:pt x="170" y="318"/>
                    <a:pt x="193" y="318"/>
                  </a:cubicBezTo>
                  <a:cubicBezTo>
                    <a:pt x="196" y="318"/>
                    <a:pt x="200" y="317"/>
                    <a:pt x="204" y="316"/>
                  </a:cubicBezTo>
                  <a:cubicBezTo>
                    <a:pt x="231" y="310"/>
                    <a:pt x="248" y="282"/>
                    <a:pt x="241" y="256"/>
                  </a:cubicBezTo>
                  <a:cubicBezTo>
                    <a:pt x="188" y="38"/>
                    <a:pt x="188" y="38"/>
                    <a:pt x="188" y="38"/>
                  </a:cubicBezTo>
                  <a:cubicBezTo>
                    <a:pt x="182" y="16"/>
                    <a:pt x="162" y="0"/>
                    <a:pt x="139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0" y="100"/>
                    <a:pt x="0" y="100"/>
                    <a:pt x="0" y="100"/>
                  </a:cubicBezTo>
                  <a:lnTo>
                    <a:pt x="100" y="1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4832" y="1252"/>
              <a:ext cx="447" cy="877"/>
            </a:xfrm>
            <a:custGeom>
              <a:avLst/>
              <a:gdLst>
                <a:gd name="T0" fmla="*/ 188 w 188"/>
                <a:gd name="T1" fmla="*/ 270 h 370"/>
                <a:gd name="T2" fmla="*/ 151 w 188"/>
                <a:gd name="T3" fmla="*/ 270 h 370"/>
                <a:gd name="T4" fmla="*/ 159 w 188"/>
                <a:gd name="T5" fmla="*/ 183 h 370"/>
                <a:gd name="T6" fmla="*/ 110 w 188"/>
                <a:gd name="T7" fmla="*/ 143 h 370"/>
                <a:gd name="T8" fmla="*/ 80 w 188"/>
                <a:gd name="T9" fmla="*/ 81 h 370"/>
                <a:gd name="T10" fmla="*/ 80 w 188"/>
                <a:gd name="T11" fmla="*/ 80 h 370"/>
                <a:gd name="T12" fmla="*/ 113 w 188"/>
                <a:gd name="T13" fmla="*/ 34 h 370"/>
                <a:gd name="T14" fmla="*/ 119 w 188"/>
                <a:gd name="T15" fmla="*/ 34 h 370"/>
                <a:gd name="T16" fmla="*/ 159 w 188"/>
                <a:gd name="T17" fmla="*/ 67 h 370"/>
                <a:gd name="T18" fmla="*/ 159 w 188"/>
                <a:gd name="T19" fmla="*/ 67 h 370"/>
                <a:gd name="T20" fmla="*/ 160 w 188"/>
                <a:gd name="T21" fmla="*/ 70 h 370"/>
                <a:gd name="T22" fmla="*/ 165 w 188"/>
                <a:gd name="T23" fmla="*/ 83 h 370"/>
                <a:gd name="T24" fmla="*/ 176 w 188"/>
                <a:gd name="T25" fmla="*/ 98 h 370"/>
                <a:gd name="T26" fmla="*/ 137 w 188"/>
                <a:gd name="T27" fmla="*/ 8 h 370"/>
                <a:gd name="T28" fmla="*/ 33 w 188"/>
                <a:gd name="T29" fmla="*/ 77 h 370"/>
                <a:gd name="T30" fmla="*/ 10 w 188"/>
                <a:gd name="T31" fmla="*/ 299 h 370"/>
                <a:gd name="T32" fmla="*/ 88 w 188"/>
                <a:gd name="T33" fmla="*/ 369 h 370"/>
                <a:gd name="T34" fmla="*/ 99 w 188"/>
                <a:gd name="T35" fmla="*/ 370 h 370"/>
                <a:gd name="T36" fmla="*/ 99 w 188"/>
                <a:gd name="T37" fmla="*/ 370 h 370"/>
                <a:gd name="T38" fmla="*/ 110 w 188"/>
                <a:gd name="T39" fmla="*/ 370 h 370"/>
                <a:gd name="T40" fmla="*/ 188 w 188"/>
                <a:gd name="T41" fmla="*/ 27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8" h="370">
                  <a:moveTo>
                    <a:pt x="188" y="270"/>
                  </a:moveTo>
                  <a:cubicBezTo>
                    <a:pt x="151" y="270"/>
                    <a:pt x="151" y="270"/>
                    <a:pt x="151" y="270"/>
                  </a:cubicBezTo>
                  <a:cubicBezTo>
                    <a:pt x="151" y="241"/>
                    <a:pt x="154" y="212"/>
                    <a:pt x="159" y="183"/>
                  </a:cubicBezTo>
                  <a:cubicBezTo>
                    <a:pt x="140" y="174"/>
                    <a:pt x="123" y="160"/>
                    <a:pt x="110" y="143"/>
                  </a:cubicBezTo>
                  <a:cubicBezTo>
                    <a:pt x="89" y="118"/>
                    <a:pt x="82" y="93"/>
                    <a:pt x="80" y="81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76" y="58"/>
                    <a:pt x="91" y="38"/>
                    <a:pt x="113" y="34"/>
                  </a:cubicBezTo>
                  <a:cubicBezTo>
                    <a:pt x="115" y="34"/>
                    <a:pt x="117" y="34"/>
                    <a:pt x="119" y="34"/>
                  </a:cubicBezTo>
                  <a:cubicBezTo>
                    <a:pt x="139" y="34"/>
                    <a:pt x="155" y="4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8"/>
                    <a:pt x="160" y="70"/>
                  </a:cubicBezTo>
                  <a:cubicBezTo>
                    <a:pt x="160" y="72"/>
                    <a:pt x="162" y="77"/>
                    <a:pt x="165" y="83"/>
                  </a:cubicBezTo>
                  <a:cubicBezTo>
                    <a:pt x="168" y="88"/>
                    <a:pt x="172" y="93"/>
                    <a:pt x="176" y="98"/>
                  </a:cubicBezTo>
                  <a:cubicBezTo>
                    <a:pt x="184" y="59"/>
                    <a:pt x="169" y="16"/>
                    <a:pt x="137" y="8"/>
                  </a:cubicBezTo>
                  <a:cubicBezTo>
                    <a:pt x="102" y="0"/>
                    <a:pt x="53" y="18"/>
                    <a:pt x="33" y="77"/>
                  </a:cubicBezTo>
                  <a:cubicBezTo>
                    <a:pt x="6" y="157"/>
                    <a:pt x="0" y="210"/>
                    <a:pt x="10" y="299"/>
                  </a:cubicBezTo>
                  <a:cubicBezTo>
                    <a:pt x="21" y="354"/>
                    <a:pt x="55" y="367"/>
                    <a:pt x="88" y="369"/>
                  </a:cubicBezTo>
                  <a:cubicBezTo>
                    <a:pt x="92" y="370"/>
                    <a:pt x="95" y="370"/>
                    <a:pt x="99" y="370"/>
                  </a:cubicBezTo>
                  <a:cubicBezTo>
                    <a:pt x="99" y="370"/>
                    <a:pt x="99" y="370"/>
                    <a:pt x="99" y="370"/>
                  </a:cubicBezTo>
                  <a:cubicBezTo>
                    <a:pt x="110" y="370"/>
                    <a:pt x="110" y="370"/>
                    <a:pt x="110" y="370"/>
                  </a:cubicBezTo>
                  <a:lnTo>
                    <a:pt x="188" y="2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4616" y="1489"/>
              <a:ext cx="1282" cy="1200"/>
            </a:xfrm>
            <a:custGeom>
              <a:avLst/>
              <a:gdLst>
                <a:gd name="T0" fmla="*/ 520 w 540"/>
                <a:gd name="T1" fmla="*/ 104 h 506"/>
                <a:gd name="T2" fmla="*/ 306 w 540"/>
                <a:gd name="T3" fmla="*/ 104 h 506"/>
                <a:gd name="T4" fmla="*/ 286 w 540"/>
                <a:gd name="T5" fmla="*/ 124 h 506"/>
                <a:gd name="T6" fmla="*/ 306 w 540"/>
                <a:gd name="T7" fmla="*/ 144 h 506"/>
                <a:gd name="T8" fmla="*/ 310 w 540"/>
                <a:gd name="T9" fmla="*/ 144 h 506"/>
                <a:gd name="T10" fmla="*/ 194 w 540"/>
                <a:gd name="T11" fmla="*/ 292 h 506"/>
                <a:gd name="T12" fmla="*/ 110 w 540"/>
                <a:gd name="T13" fmla="*/ 292 h 506"/>
                <a:gd name="T14" fmla="*/ 97 w 540"/>
                <a:gd name="T15" fmla="*/ 290 h 506"/>
                <a:gd name="T16" fmla="*/ 91 w 540"/>
                <a:gd name="T17" fmla="*/ 283 h 506"/>
                <a:gd name="T18" fmla="*/ 90 w 540"/>
                <a:gd name="T19" fmla="*/ 279 h 506"/>
                <a:gd name="T20" fmla="*/ 90 w 540"/>
                <a:gd name="T21" fmla="*/ 278 h 506"/>
                <a:gd name="T22" fmla="*/ 90 w 540"/>
                <a:gd name="T23" fmla="*/ 278 h 506"/>
                <a:gd name="T24" fmla="*/ 90 w 540"/>
                <a:gd name="T25" fmla="*/ 278 h 506"/>
                <a:gd name="T26" fmla="*/ 89 w 540"/>
                <a:gd name="T27" fmla="*/ 277 h 506"/>
                <a:gd name="T28" fmla="*/ 41 w 540"/>
                <a:gd name="T29" fmla="*/ 18 h 506"/>
                <a:gd name="T30" fmla="*/ 18 w 540"/>
                <a:gd name="T31" fmla="*/ 2 h 506"/>
                <a:gd name="T32" fmla="*/ 2 w 540"/>
                <a:gd name="T33" fmla="*/ 25 h 506"/>
                <a:gd name="T34" fmla="*/ 50 w 540"/>
                <a:gd name="T35" fmla="*/ 284 h 506"/>
                <a:gd name="T36" fmla="*/ 59 w 540"/>
                <a:gd name="T37" fmla="*/ 307 h 506"/>
                <a:gd name="T38" fmla="*/ 78 w 540"/>
                <a:gd name="T39" fmla="*/ 325 h 506"/>
                <a:gd name="T40" fmla="*/ 103 w 540"/>
                <a:gd name="T41" fmla="*/ 332 h 506"/>
                <a:gd name="T42" fmla="*/ 37 w 540"/>
                <a:gd name="T43" fmla="*/ 490 h 506"/>
                <a:gd name="T44" fmla="*/ 43 w 540"/>
                <a:gd name="T45" fmla="*/ 505 h 506"/>
                <a:gd name="T46" fmla="*/ 48 w 540"/>
                <a:gd name="T47" fmla="*/ 506 h 506"/>
                <a:gd name="T48" fmla="*/ 59 w 540"/>
                <a:gd name="T49" fmla="*/ 499 h 506"/>
                <a:gd name="T50" fmla="*/ 129 w 540"/>
                <a:gd name="T51" fmla="*/ 332 h 506"/>
                <a:gd name="T52" fmla="*/ 252 w 540"/>
                <a:gd name="T53" fmla="*/ 332 h 506"/>
                <a:gd name="T54" fmla="*/ 323 w 540"/>
                <a:gd name="T55" fmla="*/ 499 h 506"/>
                <a:gd name="T56" fmla="*/ 334 w 540"/>
                <a:gd name="T57" fmla="*/ 506 h 506"/>
                <a:gd name="T58" fmla="*/ 338 w 540"/>
                <a:gd name="T59" fmla="*/ 505 h 506"/>
                <a:gd name="T60" fmla="*/ 345 w 540"/>
                <a:gd name="T61" fmla="*/ 490 h 506"/>
                <a:gd name="T62" fmla="*/ 278 w 540"/>
                <a:gd name="T63" fmla="*/ 332 h 506"/>
                <a:gd name="T64" fmla="*/ 312 w 540"/>
                <a:gd name="T65" fmla="*/ 332 h 506"/>
                <a:gd name="T66" fmla="*/ 332 w 540"/>
                <a:gd name="T67" fmla="*/ 312 h 506"/>
                <a:gd name="T68" fmla="*/ 312 w 540"/>
                <a:gd name="T69" fmla="*/ 292 h 506"/>
                <a:gd name="T70" fmla="*/ 224 w 540"/>
                <a:gd name="T71" fmla="*/ 292 h 506"/>
                <a:gd name="T72" fmla="*/ 340 w 540"/>
                <a:gd name="T73" fmla="*/ 144 h 506"/>
                <a:gd name="T74" fmla="*/ 520 w 540"/>
                <a:gd name="T75" fmla="*/ 144 h 506"/>
                <a:gd name="T76" fmla="*/ 540 w 540"/>
                <a:gd name="T77" fmla="*/ 124 h 506"/>
                <a:gd name="T78" fmla="*/ 520 w 540"/>
                <a:gd name="T79" fmla="*/ 1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40" h="506">
                  <a:moveTo>
                    <a:pt x="520" y="104"/>
                  </a:moveTo>
                  <a:cubicBezTo>
                    <a:pt x="306" y="104"/>
                    <a:pt x="306" y="104"/>
                    <a:pt x="306" y="104"/>
                  </a:cubicBezTo>
                  <a:cubicBezTo>
                    <a:pt x="295" y="104"/>
                    <a:pt x="286" y="113"/>
                    <a:pt x="286" y="124"/>
                  </a:cubicBezTo>
                  <a:cubicBezTo>
                    <a:pt x="286" y="135"/>
                    <a:pt x="295" y="144"/>
                    <a:pt x="306" y="144"/>
                  </a:cubicBezTo>
                  <a:cubicBezTo>
                    <a:pt x="310" y="144"/>
                    <a:pt x="310" y="144"/>
                    <a:pt x="310" y="144"/>
                  </a:cubicBezTo>
                  <a:cubicBezTo>
                    <a:pt x="194" y="292"/>
                    <a:pt x="194" y="292"/>
                    <a:pt x="194" y="292"/>
                  </a:cubicBezTo>
                  <a:cubicBezTo>
                    <a:pt x="158" y="292"/>
                    <a:pt x="124" y="292"/>
                    <a:pt x="110" y="292"/>
                  </a:cubicBezTo>
                  <a:cubicBezTo>
                    <a:pt x="103" y="292"/>
                    <a:pt x="100" y="291"/>
                    <a:pt x="97" y="290"/>
                  </a:cubicBezTo>
                  <a:cubicBezTo>
                    <a:pt x="94" y="288"/>
                    <a:pt x="92" y="285"/>
                    <a:pt x="91" y="283"/>
                  </a:cubicBezTo>
                  <a:cubicBezTo>
                    <a:pt x="90" y="281"/>
                    <a:pt x="90" y="280"/>
                    <a:pt x="90" y="279"/>
                  </a:cubicBezTo>
                  <a:cubicBezTo>
                    <a:pt x="90" y="279"/>
                    <a:pt x="90" y="278"/>
                    <a:pt x="90" y="278"/>
                  </a:cubicBezTo>
                  <a:cubicBezTo>
                    <a:pt x="90" y="278"/>
                    <a:pt x="90" y="278"/>
                    <a:pt x="90" y="278"/>
                  </a:cubicBezTo>
                  <a:cubicBezTo>
                    <a:pt x="90" y="278"/>
                    <a:pt x="90" y="278"/>
                    <a:pt x="90" y="278"/>
                  </a:cubicBezTo>
                  <a:cubicBezTo>
                    <a:pt x="89" y="277"/>
                    <a:pt x="89" y="277"/>
                    <a:pt x="89" y="277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39" y="7"/>
                    <a:pt x="29" y="0"/>
                    <a:pt x="18" y="2"/>
                  </a:cubicBezTo>
                  <a:cubicBezTo>
                    <a:pt x="7" y="4"/>
                    <a:pt x="0" y="14"/>
                    <a:pt x="2" y="25"/>
                  </a:cubicBezTo>
                  <a:cubicBezTo>
                    <a:pt x="50" y="284"/>
                    <a:pt x="50" y="284"/>
                    <a:pt x="50" y="284"/>
                  </a:cubicBezTo>
                  <a:cubicBezTo>
                    <a:pt x="50" y="287"/>
                    <a:pt x="52" y="297"/>
                    <a:pt x="59" y="307"/>
                  </a:cubicBezTo>
                  <a:cubicBezTo>
                    <a:pt x="63" y="314"/>
                    <a:pt x="69" y="320"/>
                    <a:pt x="78" y="325"/>
                  </a:cubicBezTo>
                  <a:cubicBezTo>
                    <a:pt x="85" y="329"/>
                    <a:pt x="94" y="331"/>
                    <a:pt x="103" y="332"/>
                  </a:cubicBezTo>
                  <a:cubicBezTo>
                    <a:pt x="37" y="490"/>
                    <a:pt x="37" y="490"/>
                    <a:pt x="37" y="490"/>
                  </a:cubicBezTo>
                  <a:cubicBezTo>
                    <a:pt x="34" y="496"/>
                    <a:pt x="37" y="503"/>
                    <a:pt x="43" y="505"/>
                  </a:cubicBezTo>
                  <a:cubicBezTo>
                    <a:pt x="44" y="506"/>
                    <a:pt x="46" y="506"/>
                    <a:pt x="48" y="506"/>
                  </a:cubicBezTo>
                  <a:cubicBezTo>
                    <a:pt x="52" y="506"/>
                    <a:pt x="57" y="503"/>
                    <a:pt x="59" y="499"/>
                  </a:cubicBezTo>
                  <a:cubicBezTo>
                    <a:pt x="129" y="332"/>
                    <a:pt x="129" y="332"/>
                    <a:pt x="129" y="332"/>
                  </a:cubicBezTo>
                  <a:cubicBezTo>
                    <a:pt x="160" y="332"/>
                    <a:pt x="211" y="332"/>
                    <a:pt x="252" y="332"/>
                  </a:cubicBezTo>
                  <a:cubicBezTo>
                    <a:pt x="323" y="499"/>
                    <a:pt x="323" y="499"/>
                    <a:pt x="323" y="499"/>
                  </a:cubicBezTo>
                  <a:cubicBezTo>
                    <a:pt x="324" y="503"/>
                    <a:pt x="329" y="506"/>
                    <a:pt x="334" y="506"/>
                  </a:cubicBezTo>
                  <a:cubicBezTo>
                    <a:pt x="335" y="506"/>
                    <a:pt x="337" y="506"/>
                    <a:pt x="338" y="505"/>
                  </a:cubicBezTo>
                  <a:cubicBezTo>
                    <a:pt x="344" y="503"/>
                    <a:pt x="347" y="496"/>
                    <a:pt x="345" y="490"/>
                  </a:cubicBezTo>
                  <a:cubicBezTo>
                    <a:pt x="278" y="332"/>
                    <a:pt x="278" y="332"/>
                    <a:pt x="278" y="332"/>
                  </a:cubicBezTo>
                  <a:cubicBezTo>
                    <a:pt x="299" y="332"/>
                    <a:pt x="312" y="332"/>
                    <a:pt x="312" y="332"/>
                  </a:cubicBezTo>
                  <a:cubicBezTo>
                    <a:pt x="323" y="332"/>
                    <a:pt x="332" y="323"/>
                    <a:pt x="332" y="312"/>
                  </a:cubicBezTo>
                  <a:cubicBezTo>
                    <a:pt x="332" y="301"/>
                    <a:pt x="323" y="292"/>
                    <a:pt x="312" y="292"/>
                  </a:cubicBezTo>
                  <a:cubicBezTo>
                    <a:pt x="312" y="292"/>
                    <a:pt x="271" y="292"/>
                    <a:pt x="224" y="292"/>
                  </a:cubicBezTo>
                  <a:cubicBezTo>
                    <a:pt x="340" y="144"/>
                    <a:pt x="340" y="144"/>
                    <a:pt x="340" y="144"/>
                  </a:cubicBezTo>
                  <a:cubicBezTo>
                    <a:pt x="520" y="144"/>
                    <a:pt x="520" y="144"/>
                    <a:pt x="520" y="144"/>
                  </a:cubicBezTo>
                  <a:cubicBezTo>
                    <a:pt x="531" y="144"/>
                    <a:pt x="540" y="135"/>
                    <a:pt x="540" y="124"/>
                  </a:cubicBezTo>
                  <a:cubicBezTo>
                    <a:pt x="540" y="113"/>
                    <a:pt x="531" y="104"/>
                    <a:pt x="520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5540" y="1472"/>
              <a:ext cx="62" cy="53"/>
            </a:xfrm>
            <a:custGeom>
              <a:avLst/>
              <a:gdLst>
                <a:gd name="T0" fmla="*/ 12 w 26"/>
                <a:gd name="T1" fmla="*/ 0 h 22"/>
                <a:gd name="T2" fmla="*/ 0 w 26"/>
                <a:gd name="T3" fmla="*/ 10 h 22"/>
                <a:gd name="T4" fmla="*/ 9 w 26"/>
                <a:gd name="T5" fmla="*/ 22 h 22"/>
                <a:gd name="T6" fmla="*/ 26 w 26"/>
                <a:gd name="T7" fmla="*/ 17 h 22"/>
                <a:gd name="T8" fmla="*/ 12 w 2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12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5" y="21"/>
                    <a:pt x="20" y="19"/>
                    <a:pt x="26" y="17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5689" y="1662"/>
              <a:ext cx="53" cy="60"/>
            </a:xfrm>
            <a:custGeom>
              <a:avLst/>
              <a:gdLst>
                <a:gd name="T0" fmla="*/ 53 w 53"/>
                <a:gd name="T1" fmla="*/ 57 h 60"/>
                <a:gd name="T2" fmla="*/ 53 w 53"/>
                <a:gd name="T3" fmla="*/ 55 h 60"/>
                <a:gd name="T4" fmla="*/ 29 w 53"/>
                <a:gd name="T5" fmla="*/ 0 h 60"/>
                <a:gd name="T6" fmla="*/ 0 w 53"/>
                <a:gd name="T7" fmla="*/ 24 h 60"/>
                <a:gd name="T8" fmla="*/ 43 w 53"/>
                <a:gd name="T9" fmla="*/ 55 h 60"/>
                <a:gd name="T10" fmla="*/ 50 w 53"/>
                <a:gd name="T11" fmla="*/ 60 h 60"/>
                <a:gd name="T12" fmla="*/ 53 w 53"/>
                <a:gd name="T13" fmla="*/ 5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60">
                  <a:moveTo>
                    <a:pt x="53" y="57"/>
                  </a:moveTo>
                  <a:lnTo>
                    <a:pt x="53" y="55"/>
                  </a:lnTo>
                  <a:lnTo>
                    <a:pt x="29" y="0"/>
                  </a:lnTo>
                  <a:lnTo>
                    <a:pt x="0" y="24"/>
                  </a:lnTo>
                  <a:lnTo>
                    <a:pt x="43" y="55"/>
                  </a:lnTo>
                  <a:lnTo>
                    <a:pt x="50" y="60"/>
                  </a:lnTo>
                  <a:lnTo>
                    <a:pt x="53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5034" y="1344"/>
              <a:ext cx="682" cy="370"/>
            </a:xfrm>
            <a:custGeom>
              <a:avLst/>
              <a:gdLst>
                <a:gd name="T0" fmla="*/ 162 w 287"/>
                <a:gd name="T1" fmla="*/ 156 h 156"/>
                <a:gd name="T2" fmla="*/ 260 w 287"/>
                <a:gd name="T3" fmla="*/ 140 h 156"/>
                <a:gd name="T4" fmla="*/ 282 w 287"/>
                <a:gd name="T5" fmla="*/ 100 h 156"/>
                <a:gd name="T6" fmla="*/ 242 w 287"/>
                <a:gd name="T7" fmla="*/ 79 h 156"/>
                <a:gd name="T8" fmla="*/ 162 w 287"/>
                <a:gd name="T9" fmla="*/ 92 h 156"/>
                <a:gd name="T10" fmla="*/ 109 w 287"/>
                <a:gd name="T11" fmla="*/ 81 h 156"/>
                <a:gd name="T12" fmla="*/ 73 w 287"/>
                <a:gd name="T13" fmla="*/ 48 h 156"/>
                <a:gd name="T14" fmla="*/ 67 w 287"/>
                <a:gd name="T15" fmla="*/ 33 h 156"/>
                <a:gd name="T16" fmla="*/ 66 w 287"/>
                <a:gd name="T17" fmla="*/ 30 h 156"/>
                <a:gd name="T18" fmla="*/ 66 w 287"/>
                <a:gd name="T19" fmla="*/ 29 h 156"/>
                <a:gd name="T20" fmla="*/ 66 w 287"/>
                <a:gd name="T21" fmla="*/ 29 h 156"/>
                <a:gd name="T22" fmla="*/ 29 w 287"/>
                <a:gd name="T23" fmla="*/ 3 h 156"/>
                <a:gd name="T24" fmla="*/ 3 w 287"/>
                <a:gd name="T25" fmla="*/ 40 h 156"/>
                <a:gd name="T26" fmla="*/ 31 w 287"/>
                <a:gd name="T27" fmla="*/ 99 h 156"/>
                <a:gd name="T28" fmla="*/ 81 w 287"/>
                <a:gd name="T29" fmla="*/ 139 h 156"/>
                <a:gd name="T30" fmla="*/ 162 w 287"/>
                <a:gd name="T31" fmla="*/ 156 h 156"/>
                <a:gd name="T32" fmla="*/ 162 w 287"/>
                <a:gd name="T33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7" h="156">
                  <a:moveTo>
                    <a:pt x="162" y="156"/>
                  </a:moveTo>
                  <a:cubicBezTo>
                    <a:pt x="191" y="156"/>
                    <a:pt x="223" y="151"/>
                    <a:pt x="260" y="140"/>
                  </a:cubicBezTo>
                  <a:cubicBezTo>
                    <a:pt x="277" y="135"/>
                    <a:pt x="287" y="117"/>
                    <a:pt x="282" y="100"/>
                  </a:cubicBezTo>
                  <a:cubicBezTo>
                    <a:pt x="277" y="84"/>
                    <a:pt x="259" y="74"/>
                    <a:pt x="242" y="79"/>
                  </a:cubicBezTo>
                  <a:cubicBezTo>
                    <a:pt x="210" y="88"/>
                    <a:pt x="183" y="92"/>
                    <a:pt x="162" y="92"/>
                  </a:cubicBezTo>
                  <a:cubicBezTo>
                    <a:pt x="138" y="92"/>
                    <a:pt x="121" y="87"/>
                    <a:pt x="109" y="81"/>
                  </a:cubicBezTo>
                  <a:cubicBezTo>
                    <a:pt x="90" y="72"/>
                    <a:pt x="79" y="59"/>
                    <a:pt x="73" y="48"/>
                  </a:cubicBezTo>
                  <a:cubicBezTo>
                    <a:pt x="70" y="42"/>
                    <a:pt x="68" y="37"/>
                    <a:pt x="67" y="33"/>
                  </a:cubicBezTo>
                  <a:cubicBezTo>
                    <a:pt x="66" y="32"/>
                    <a:pt x="66" y="30"/>
                    <a:pt x="66" y="30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3" y="12"/>
                    <a:pt x="46" y="0"/>
                    <a:pt x="29" y="3"/>
                  </a:cubicBezTo>
                  <a:cubicBezTo>
                    <a:pt x="12" y="6"/>
                    <a:pt x="0" y="22"/>
                    <a:pt x="3" y="40"/>
                  </a:cubicBezTo>
                  <a:cubicBezTo>
                    <a:pt x="3" y="43"/>
                    <a:pt x="8" y="70"/>
                    <a:pt x="31" y="99"/>
                  </a:cubicBezTo>
                  <a:cubicBezTo>
                    <a:pt x="42" y="114"/>
                    <a:pt x="59" y="128"/>
                    <a:pt x="81" y="139"/>
                  </a:cubicBezTo>
                  <a:cubicBezTo>
                    <a:pt x="103" y="150"/>
                    <a:pt x="130" y="156"/>
                    <a:pt x="162" y="156"/>
                  </a:cubicBezTo>
                  <a:cubicBezTo>
                    <a:pt x="162" y="156"/>
                    <a:pt x="162" y="156"/>
                    <a:pt x="162" y="1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840418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13491276">
            <a:off x="-5235162" y="2358862"/>
            <a:ext cx="9596865" cy="9596865"/>
          </a:xfrm>
          <a:prstGeom prst="rtTriangl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577521" y="2210740"/>
            <a:ext cx="43172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CHAPTER</a:t>
            </a:r>
            <a:endParaRPr lang="zh-CN" altLang="en-US" sz="48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107563" y="2164573"/>
            <a:ext cx="25020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02</a:t>
            </a:r>
            <a:endParaRPr lang="zh-CN" altLang="en-US" sz="54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8841433" y="2396815"/>
            <a:ext cx="532261" cy="458846"/>
          </a:xfrm>
          <a:prstGeom prst="triangle">
            <a:avLst/>
          </a:prstGeo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577521" y="2799604"/>
            <a:ext cx="53075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鉴别信息</a:t>
            </a:r>
            <a:endParaRPr lang="zh-CN" altLang="en-US" sz="88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2393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 smtClean="0"/>
              <a:t>鉴别信息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 smtClean="0"/>
              <a:t>02</a:t>
            </a:r>
            <a:endParaRPr lang="zh-CN" altLang="en-US" dirty="0"/>
          </a:p>
        </p:txBody>
      </p:sp>
      <p:pic>
        <p:nvPicPr>
          <p:cNvPr id="9" name="内容占位符 8"/>
          <p:cNvPicPr>
            <a:picLocks noGrp="1" noChangeAspect="1"/>
          </p:cNvPicPr>
          <p:nvPr>
            <p:ph sz="quarter" idx="16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100000" contrast="-2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0579" y="2471136"/>
            <a:ext cx="2134803" cy="2134803"/>
          </a:xfrm>
        </p:spPr>
      </p:pic>
      <p:sp>
        <p:nvSpPr>
          <p:cNvPr id="10" name="文本框 9"/>
          <p:cNvSpPr txBox="1"/>
          <p:nvPr/>
        </p:nvSpPr>
        <p:spPr>
          <a:xfrm>
            <a:off x="1383514" y="6075857"/>
            <a:ext cx="10808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在这信息泛滥的时代，你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很有必要提高你的搜索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能力。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63324" y="2313479"/>
            <a:ext cx="551897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25000"/>
              </a:lnSpc>
            </a:pPr>
            <a:r>
              <a:rPr lang="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快速筛选需要的信息</a:t>
            </a:r>
          </a:p>
          <a:p>
            <a:pPr lvl="1">
              <a:lnSpc>
                <a:spcPct val="125000"/>
              </a:lnSpc>
            </a:pPr>
            <a:r>
              <a:rPr lang="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快速辨别信息的真伪</a:t>
            </a:r>
          </a:p>
          <a:p>
            <a:pPr lvl="1">
              <a:lnSpc>
                <a:spcPct val="125000"/>
              </a:lnSpc>
            </a:pPr>
            <a:r>
              <a:rPr lang="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保护自己隐私信息</a:t>
            </a:r>
          </a:p>
          <a:p>
            <a:pPr>
              <a:lnSpc>
                <a:spcPct val="125000"/>
              </a:lnSpc>
            </a:pP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52738" y="3284538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搜</a:t>
            </a:r>
            <a:endParaRPr lang="zh-CN" altLang="en-US" sz="2400" dirty="0">
              <a:solidFill>
                <a:schemeClr val="bg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51280" y="3045048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商</a:t>
            </a:r>
            <a:endParaRPr lang="zh-CN" altLang="en-US" sz="2400" dirty="0">
              <a:solidFill>
                <a:schemeClr val="bg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483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 smtClean="0"/>
              <a:t>鉴别信息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546180" y="6102447"/>
            <a:ext cx="11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遇到信息的时候，如果你能这样做，那么就离真实信息不远了。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12750" y="3993793"/>
            <a:ext cx="4081668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25000"/>
              </a:lnSpc>
            </a:pP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质疑这数据是否客观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中立</a:t>
            </a: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可信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lvl="1">
              <a:lnSpc>
                <a:spcPct val="125000"/>
              </a:lnSpc>
            </a:pPr>
            <a:endParaRPr lang="en-US" altLang="zh-CN" sz="3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25000"/>
              </a:lnSpc>
            </a:pPr>
            <a:endParaRPr lang="" altLang="zh-CN" sz="3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1254359" y="1805105"/>
            <a:ext cx="1183219" cy="1280257"/>
            <a:chOff x="5217" y="-20"/>
            <a:chExt cx="1451" cy="1570"/>
          </a:xfrm>
        </p:grpSpPr>
        <p:sp>
          <p:nvSpPr>
            <p:cNvPr id="7" name="AutoShape 22"/>
            <p:cNvSpPr>
              <a:spLocks noChangeAspect="1" noChangeArrowheads="1" noTextEdit="1"/>
            </p:cNvSpPr>
            <p:nvPr/>
          </p:nvSpPr>
          <p:spPr bwMode="auto">
            <a:xfrm>
              <a:off x="5217" y="-20"/>
              <a:ext cx="1451" cy="1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4"/>
            <p:cNvSpPr>
              <a:spLocks/>
            </p:cNvSpPr>
            <p:nvPr/>
          </p:nvSpPr>
          <p:spPr bwMode="auto">
            <a:xfrm>
              <a:off x="5215" y="310"/>
              <a:ext cx="1285" cy="1240"/>
            </a:xfrm>
            <a:custGeom>
              <a:avLst/>
              <a:gdLst>
                <a:gd name="T0" fmla="*/ 0 w 704"/>
                <a:gd name="T1" fmla="*/ 674 h 680"/>
                <a:gd name="T2" fmla="*/ 44 w 704"/>
                <a:gd name="T3" fmla="*/ 674 h 680"/>
                <a:gd name="T4" fmla="*/ 54 w 704"/>
                <a:gd name="T5" fmla="*/ 546 h 680"/>
                <a:gd name="T6" fmla="*/ 72 w 704"/>
                <a:gd name="T7" fmla="*/ 355 h 680"/>
                <a:gd name="T8" fmla="*/ 81 w 704"/>
                <a:gd name="T9" fmla="*/ 332 h 680"/>
                <a:gd name="T10" fmla="*/ 106 w 704"/>
                <a:gd name="T11" fmla="*/ 316 h 680"/>
                <a:gd name="T12" fmla="*/ 361 w 704"/>
                <a:gd name="T13" fmla="*/ 316 h 680"/>
                <a:gd name="T14" fmla="*/ 386 w 704"/>
                <a:gd name="T15" fmla="*/ 332 h 680"/>
                <a:gd name="T16" fmla="*/ 389 w 704"/>
                <a:gd name="T17" fmla="*/ 337 h 680"/>
                <a:gd name="T18" fmla="*/ 369 w 704"/>
                <a:gd name="T19" fmla="*/ 337 h 680"/>
                <a:gd name="T20" fmla="*/ 326 w 704"/>
                <a:gd name="T21" fmla="*/ 373 h 680"/>
                <a:gd name="T22" fmla="*/ 279 w 704"/>
                <a:gd name="T23" fmla="*/ 628 h 680"/>
                <a:gd name="T24" fmla="*/ 314 w 704"/>
                <a:gd name="T25" fmla="*/ 679 h 680"/>
                <a:gd name="T26" fmla="*/ 322 w 704"/>
                <a:gd name="T27" fmla="*/ 680 h 680"/>
                <a:gd name="T28" fmla="*/ 366 w 704"/>
                <a:gd name="T29" fmla="*/ 644 h 680"/>
                <a:gd name="T30" fmla="*/ 403 w 704"/>
                <a:gd name="T31" fmla="*/ 437 h 680"/>
                <a:gd name="T32" fmla="*/ 413 w 704"/>
                <a:gd name="T33" fmla="*/ 546 h 680"/>
                <a:gd name="T34" fmla="*/ 423 w 704"/>
                <a:gd name="T35" fmla="*/ 674 h 680"/>
                <a:gd name="T36" fmla="*/ 467 w 704"/>
                <a:gd name="T37" fmla="*/ 674 h 680"/>
                <a:gd name="T38" fmla="*/ 446 w 704"/>
                <a:gd name="T39" fmla="*/ 425 h 680"/>
                <a:gd name="T40" fmla="*/ 606 w 704"/>
                <a:gd name="T41" fmla="*/ 425 h 680"/>
                <a:gd name="T42" fmla="*/ 642 w 704"/>
                <a:gd name="T43" fmla="*/ 407 h 680"/>
                <a:gd name="T44" fmla="*/ 688 w 704"/>
                <a:gd name="T45" fmla="*/ 336 h 680"/>
                <a:gd name="T46" fmla="*/ 688 w 704"/>
                <a:gd name="T47" fmla="*/ 96 h 680"/>
                <a:gd name="T48" fmla="*/ 579 w 704"/>
                <a:gd name="T49" fmla="*/ 19 h 680"/>
                <a:gd name="T50" fmla="*/ 529 w 704"/>
                <a:gd name="T51" fmla="*/ 102 h 680"/>
                <a:gd name="T52" fmla="*/ 533 w 704"/>
                <a:gd name="T53" fmla="*/ 100 h 680"/>
                <a:gd name="T54" fmla="*/ 579 w 704"/>
                <a:gd name="T55" fmla="*/ 67 h 680"/>
                <a:gd name="T56" fmla="*/ 579 w 704"/>
                <a:gd name="T57" fmla="*/ 66 h 680"/>
                <a:gd name="T58" fmla="*/ 579 w 704"/>
                <a:gd name="T59" fmla="*/ 66 h 680"/>
                <a:gd name="T60" fmla="*/ 579 w 704"/>
                <a:gd name="T61" fmla="*/ 66 h 680"/>
                <a:gd name="T62" fmla="*/ 623 w 704"/>
                <a:gd name="T63" fmla="*/ 58 h 680"/>
                <a:gd name="T64" fmla="*/ 631 w 704"/>
                <a:gd name="T65" fmla="*/ 103 h 680"/>
                <a:gd name="T66" fmla="*/ 574 w 704"/>
                <a:gd name="T67" fmla="*/ 151 h 680"/>
                <a:gd name="T68" fmla="*/ 537 w 704"/>
                <a:gd name="T69" fmla="*/ 168 h 680"/>
                <a:gd name="T70" fmla="*/ 531 w 704"/>
                <a:gd name="T71" fmla="*/ 303 h 680"/>
                <a:gd name="T72" fmla="*/ 530 w 704"/>
                <a:gd name="T73" fmla="*/ 337 h 680"/>
                <a:gd name="T74" fmla="*/ 436 w 704"/>
                <a:gd name="T75" fmla="*/ 337 h 680"/>
                <a:gd name="T76" fmla="*/ 428 w 704"/>
                <a:gd name="T77" fmla="*/ 316 h 680"/>
                <a:gd name="T78" fmla="*/ 443 w 704"/>
                <a:gd name="T79" fmla="*/ 316 h 680"/>
                <a:gd name="T80" fmla="*/ 455 w 704"/>
                <a:gd name="T81" fmla="*/ 304 h 680"/>
                <a:gd name="T82" fmla="*/ 455 w 704"/>
                <a:gd name="T83" fmla="*/ 264 h 680"/>
                <a:gd name="T84" fmla="*/ 443 w 704"/>
                <a:gd name="T85" fmla="*/ 251 h 680"/>
                <a:gd name="T86" fmla="*/ 24 w 704"/>
                <a:gd name="T87" fmla="*/ 251 h 680"/>
                <a:gd name="T88" fmla="*/ 12 w 704"/>
                <a:gd name="T89" fmla="*/ 264 h 680"/>
                <a:gd name="T90" fmla="*/ 12 w 704"/>
                <a:gd name="T91" fmla="*/ 304 h 680"/>
                <a:gd name="T92" fmla="*/ 24 w 704"/>
                <a:gd name="T93" fmla="*/ 316 h 680"/>
                <a:gd name="T94" fmla="*/ 39 w 704"/>
                <a:gd name="T95" fmla="*/ 316 h 680"/>
                <a:gd name="T96" fmla="*/ 28 w 704"/>
                <a:gd name="T97" fmla="*/ 351 h 680"/>
                <a:gd name="T98" fmla="*/ 0 w 704"/>
                <a:gd name="T99" fmla="*/ 674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04" h="680">
                  <a:moveTo>
                    <a:pt x="0" y="674"/>
                  </a:moveTo>
                  <a:cubicBezTo>
                    <a:pt x="44" y="674"/>
                    <a:pt x="44" y="674"/>
                    <a:pt x="44" y="674"/>
                  </a:cubicBezTo>
                  <a:cubicBezTo>
                    <a:pt x="46" y="649"/>
                    <a:pt x="50" y="600"/>
                    <a:pt x="54" y="546"/>
                  </a:cubicBezTo>
                  <a:cubicBezTo>
                    <a:pt x="60" y="468"/>
                    <a:pt x="68" y="396"/>
                    <a:pt x="72" y="355"/>
                  </a:cubicBezTo>
                  <a:cubicBezTo>
                    <a:pt x="73" y="344"/>
                    <a:pt x="76" y="338"/>
                    <a:pt x="81" y="332"/>
                  </a:cubicBezTo>
                  <a:cubicBezTo>
                    <a:pt x="86" y="325"/>
                    <a:pt x="95" y="320"/>
                    <a:pt x="106" y="316"/>
                  </a:cubicBezTo>
                  <a:cubicBezTo>
                    <a:pt x="361" y="316"/>
                    <a:pt x="361" y="316"/>
                    <a:pt x="361" y="316"/>
                  </a:cubicBezTo>
                  <a:cubicBezTo>
                    <a:pt x="372" y="320"/>
                    <a:pt x="381" y="325"/>
                    <a:pt x="386" y="332"/>
                  </a:cubicBezTo>
                  <a:cubicBezTo>
                    <a:pt x="387" y="334"/>
                    <a:pt x="388" y="335"/>
                    <a:pt x="389" y="337"/>
                  </a:cubicBezTo>
                  <a:cubicBezTo>
                    <a:pt x="369" y="337"/>
                    <a:pt x="369" y="337"/>
                    <a:pt x="369" y="337"/>
                  </a:cubicBezTo>
                  <a:cubicBezTo>
                    <a:pt x="348" y="337"/>
                    <a:pt x="330" y="352"/>
                    <a:pt x="326" y="373"/>
                  </a:cubicBezTo>
                  <a:cubicBezTo>
                    <a:pt x="279" y="628"/>
                    <a:pt x="279" y="628"/>
                    <a:pt x="279" y="628"/>
                  </a:cubicBezTo>
                  <a:cubicBezTo>
                    <a:pt x="275" y="652"/>
                    <a:pt x="291" y="675"/>
                    <a:pt x="314" y="679"/>
                  </a:cubicBezTo>
                  <a:cubicBezTo>
                    <a:pt x="317" y="679"/>
                    <a:pt x="320" y="680"/>
                    <a:pt x="322" y="680"/>
                  </a:cubicBezTo>
                  <a:cubicBezTo>
                    <a:pt x="343" y="680"/>
                    <a:pt x="362" y="665"/>
                    <a:pt x="366" y="644"/>
                  </a:cubicBezTo>
                  <a:cubicBezTo>
                    <a:pt x="403" y="437"/>
                    <a:pt x="403" y="437"/>
                    <a:pt x="403" y="437"/>
                  </a:cubicBezTo>
                  <a:cubicBezTo>
                    <a:pt x="406" y="470"/>
                    <a:pt x="410" y="507"/>
                    <a:pt x="413" y="546"/>
                  </a:cubicBezTo>
                  <a:cubicBezTo>
                    <a:pt x="417" y="600"/>
                    <a:pt x="421" y="649"/>
                    <a:pt x="423" y="674"/>
                  </a:cubicBezTo>
                  <a:cubicBezTo>
                    <a:pt x="467" y="674"/>
                    <a:pt x="467" y="674"/>
                    <a:pt x="467" y="674"/>
                  </a:cubicBezTo>
                  <a:cubicBezTo>
                    <a:pt x="464" y="632"/>
                    <a:pt x="454" y="513"/>
                    <a:pt x="446" y="425"/>
                  </a:cubicBezTo>
                  <a:cubicBezTo>
                    <a:pt x="606" y="425"/>
                    <a:pt x="606" y="425"/>
                    <a:pt x="606" y="425"/>
                  </a:cubicBezTo>
                  <a:cubicBezTo>
                    <a:pt x="621" y="425"/>
                    <a:pt x="634" y="418"/>
                    <a:pt x="642" y="407"/>
                  </a:cubicBezTo>
                  <a:cubicBezTo>
                    <a:pt x="663" y="393"/>
                    <a:pt x="681" y="369"/>
                    <a:pt x="688" y="336"/>
                  </a:cubicBezTo>
                  <a:cubicBezTo>
                    <a:pt x="704" y="257"/>
                    <a:pt x="704" y="175"/>
                    <a:pt x="688" y="96"/>
                  </a:cubicBezTo>
                  <a:cubicBezTo>
                    <a:pt x="674" y="33"/>
                    <a:pt x="619" y="0"/>
                    <a:pt x="579" y="19"/>
                  </a:cubicBezTo>
                  <a:cubicBezTo>
                    <a:pt x="548" y="34"/>
                    <a:pt x="531" y="68"/>
                    <a:pt x="529" y="102"/>
                  </a:cubicBezTo>
                  <a:cubicBezTo>
                    <a:pt x="531" y="102"/>
                    <a:pt x="532" y="101"/>
                    <a:pt x="533" y="100"/>
                  </a:cubicBezTo>
                  <a:cubicBezTo>
                    <a:pt x="563" y="85"/>
                    <a:pt x="576" y="69"/>
                    <a:pt x="579" y="67"/>
                  </a:cubicBezTo>
                  <a:cubicBezTo>
                    <a:pt x="579" y="66"/>
                    <a:pt x="579" y="66"/>
                    <a:pt x="579" y="66"/>
                  </a:cubicBezTo>
                  <a:cubicBezTo>
                    <a:pt x="579" y="66"/>
                    <a:pt x="579" y="66"/>
                    <a:pt x="579" y="66"/>
                  </a:cubicBezTo>
                  <a:cubicBezTo>
                    <a:pt x="579" y="66"/>
                    <a:pt x="579" y="66"/>
                    <a:pt x="579" y="66"/>
                  </a:cubicBezTo>
                  <a:cubicBezTo>
                    <a:pt x="589" y="52"/>
                    <a:pt x="609" y="48"/>
                    <a:pt x="623" y="58"/>
                  </a:cubicBezTo>
                  <a:cubicBezTo>
                    <a:pt x="638" y="68"/>
                    <a:pt x="641" y="88"/>
                    <a:pt x="631" y="103"/>
                  </a:cubicBezTo>
                  <a:cubicBezTo>
                    <a:pt x="629" y="106"/>
                    <a:pt x="613" y="129"/>
                    <a:pt x="574" y="151"/>
                  </a:cubicBezTo>
                  <a:cubicBezTo>
                    <a:pt x="563" y="157"/>
                    <a:pt x="551" y="163"/>
                    <a:pt x="537" y="168"/>
                  </a:cubicBezTo>
                  <a:cubicBezTo>
                    <a:pt x="543" y="213"/>
                    <a:pt x="541" y="259"/>
                    <a:pt x="531" y="303"/>
                  </a:cubicBezTo>
                  <a:cubicBezTo>
                    <a:pt x="529" y="314"/>
                    <a:pt x="528" y="325"/>
                    <a:pt x="530" y="337"/>
                  </a:cubicBezTo>
                  <a:cubicBezTo>
                    <a:pt x="436" y="337"/>
                    <a:pt x="436" y="337"/>
                    <a:pt x="436" y="337"/>
                  </a:cubicBezTo>
                  <a:cubicBezTo>
                    <a:pt x="435" y="329"/>
                    <a:pt x="432" y="322"/>
                    <a:pt x="428" y="316"/>
                  </a:cubicBezTo>
                  <a:cubicBezTo>
                    <a:pt x="443" y="316"/>
                    <a:pt x="443" y="316"/>
                    <a:pt x="443" y="316"/>
                  </a:cubicBezTo>
                  <a:cubicBezTo>
                    <a:pt x="450" y="316"/>
                    <a:pt x="455" y="311"/>
                    <a:pt x="455" y="304"/>
                  </a:cubicBezTo>
                  <a:cubicBezTo>
                    <a:pt x="455" y="264"/>
                    <a:pt x="455" y="264"/>
                    <a:pt x="455" y="264"/>
                  </a:cubicBezTo>
                  <a:cubicBezTo>
                    <a:pt x="455" y="257"/>
                    <a:pt x="450" y="251"/>
                    <a:pt x="443" y="251"/>
                  </a:cubicBezTo>
                  <a:cubicBezTo>
                    <a:pt x="24" y="251"/>
                    <a:pt x="24" y="251"/>
                    <a:pt x="24" y="251"/>
                  </a:cubicBezTo>
                  <a:cubicBezTo>
                    <a:pt x="17" y="251"/>
                    <a:pt x="12" y="257"/>
                    <a:pt x="12" y="264"/>
                  </a:cubicBezTo>
                  <a:cubicBezTo>
                    <a:pt x="12" y="304"/>
                    <a:pt x="12" y="304"/>
                    <a:pt x="12" y="304"/>
                  </a:cubicBezTo>
                  <a:cubicBezTo>
                    <a:pt x="12" y="311"/>
                    <a:pt x="17" y="316"/>
                    <a:pt x="24" y="316"/>
                  </a:cubicBezTo>
                  <a:cubicBezTo>
                    <a:pt x="39" y="316"/>
                    <a:pt x="39" y="316"/>
                    <a:pt x="39" y="316"/>
                  </a:cubicBezTo>
                  <a:cubicBezTo>
                    <a:pt x="33" y="326"/>
                    <a:pt x="29" y="338"/>
                    <a:pt x="28" y="351"/>
                  </a:cubicBezTo>
                  <a:cubicBezTo>
                    <a:pt x="21" y="423"/>
                    <a:pt x="4" y="618"/>
                    <a:pt x="0" y="67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5"/>
            <p:cNvSpPr>
              <a:spLocks/>
            </p:cNvSpPr>
            <p:nvPr/>
          </p:nvSpPr>
          <p:spPr bwMode="auto">
            <a:xfrm>
              <a:off x="5363" y="239"/>
              <a:ext cx="602" cy="512"/>
            </a:xfrm>
            <a:custGeom>
              <a:avLst/>
              <a:gdLst>
                <a:gd name="T0" fmla="*/ 59 w 330"/>
                <a:gd name="T1" fmla="*/ 258 h 281"/>
                <a:gd name="T2" fmla="*/ 59 w 330"/>
                <a:gd name="T3" fmla="*/ 272 h 281"/>
                <a:gd name="T4" fmla="*/ 69 w 330"/>
                <a:gd name="T5" fmla="*/ 281 h 281"/>
                <a:gd name="T6" fmla="*/ 321 w 330"/>
                <a:gd name="T7" fmla="*/ 281 h 281"/>
                <a:gd name="T8" fmla="*/ 330 w 330"/>
                <a:gd name="T9" fmla="*/ 272 h 281"/>
                <a:gd name="T10" fmla="*/ 330 w 330"/>
                <a:gd name="T11" fmla="*/ 258 h 281"/>
                <a:gd name="T12" fmla="*/ 321 w 330"/>
                <a:gd name="T13" fmla="*/ 248 h 281"/>
                <a:gd name="T14" fmla="*/ 114 w 330"/>
                <a:gd name="T15" fmla="*/ 248 h 281"/>
                <a:gd name="T16" fmla="*/ 114 w 330"/>
                <a:gd name="T17" fmla="*/ 246 h 281"/>
                <a:gd name="T18" fmla="*/ 32 w 330"/>
                <a:gd name="T19" fmla="*/ 8 h 281"/>
                <a:gd name="T20" fmla="*/ 21 w 330"/>
                <a:gd name="T21" fmla="*/ 2 h 281"/>
                <a:gd name="T22" fmla="*/ 7 w 330"/>
                <a:gd name="T23" fmla="*/ 6 h 281"/>
                <a:gd name="T24" fmla="*/ 1 w 330"/>
                <a:gd name="T25" fmla="*/ 18 h 281"/>
                <a:gd name="T26" fmla="*/ 80 w 330"/>
                <a:gd name="T27" fmla="*/ 248 h 281"/>
                <a:gd name="T28" fmla="*/ 69 w 330"/>
                <a:gd name="T29" fmla="*/ 248 h 281"/>
                <a:gd name="T30" fmla="*/ 59 w 330"/>
                <a:gd name="T31" fmla="*/ 25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0" h="281">
                  <a:moveTo>
                    <a:pt x="59" y="258"/>
                  </a:moveTo>
                  <a:cubicBezTo>
                    <a:pt x="59" y="272"/>
                    <a:pt x="59" y="272"/>
                    <a:pt x="59" y="272"/>
                  </a:cubicBezTo>
                  <a:cubicBezTo>
                    <a:pt x="59" y="277"/>
                    <a:pt x="63" y="281"/>
                    <a:pt x="69" y="281"/>
                  </a:cubicBezTo>
                  <a:cubicBezTo>
                    <a:pt x="321" y="281"/>
                    <a:pt x="321" y="281"/>
                    <a:pt x="321" y="281"/>
                  </a:cubicBezTo>
                  <a:cubicBezTo>
                    <a:pt x="326" y="281"/>
                    <a:pt x="330" y="277"/>
                    <a:pt x="330" y="272"/>
                  </a:cubicBezTo>
                  <a:cubicBezTo>
                    <a:pt x="330" y="258"/>
                    <a:pt x="330" y="258"/>
                    <a:pt x="330" y="258"/>
                  </a:cubicBezTo>
                  <a:cubicBezTo>
                    <a:pt x="330" y="253"/>
                    <a:pt x="326" y="248"/>
                    <a:pt x="321" y="248"/>
                  </a:cubicBezTo>
                  <a:cubicBezTo>
                    <a:pt x="114" y="248"/>
                    <a:pt x="114" y="248"/>
                    <a:pt x="114" y="248"/>
                  </a:cubicBezTo>
                  <a:cubicBezTo>
                    <a:pt x="114" y="248"/>
                    <a:pt x="114" y="247"/>
                    <a:pt x="114" y="246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3"/>
                    <a:pt x="25" y="0"/>
                    <a:pt x="21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2" y="8"/>
                    <a:pt x="0" y="13"/>
                    <a:pt x="1" y="18"/>
                  </a:cubicBezTo>
                  <a:cubicBezTo>
                    <a:pt x="80" y="248"/>
                    <a:pt x="80" y="248"/>
                    <a:pt x="80" y="248"/>
                  </a:cubicBezTo>
                  <a:cubicBezTo>
                    <a:pt x="69" y="248"/>
                    <a:pt x="69" y="248"/>
                    <a:pt x="69" y="248"/>
                  </a:cubicBezTo>
                  <a:cubicBezTo>
                    <a:pt x="63" y="248"/>
                    <a:pt x="59" y="253"/>
                    <a:pt x="59" y="2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6"/>
            <p:cNvSpPr>
              <a:spLocks/>
            </p:cNvSpPr>
            <p:nvPr/>
          </p:nvSpPr>
          <p:spPr bwMode="auto">
            <a:xfrm>
              <a:off x="6038" y="-34"/>
              <a:ext cx="362" cy="361"/>
            </a:xfrm>
            <a:custGeom>
              <a:avLst/>
              <a:gdLst>
                <a:gd name="T0" fmla="*/ 119 w 198"/>
                <a:gd name="T1" fmla="*/ 186 h 198"/>
                <a:gd name="T2" fmla="*/ 186 w 198"/>
                <a:gd name="T3" fmla="*/ 78 h 198"/>
                <a:gd name="T4" fmla="*/ 78 w 198"/>
                <a:gd name="T5" fmla="*/ 11 h 198"/>
                <a:gd name="T6" fmla="*/ 11 w 198"/>
                <a:gd name="T7" fmla="*/ 119 h 198"/>
                <a:gd name="T8" fmla="*/ 119 w 198"/>
                <a:gd name="T9" fmla="*/ 186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98">
                  <a:moveTo>
                    <a:pt x="119" y="186"/>
                  </a:moveTo>
                  <a:cubicBezTo>
                    <a:pt x="167" y="175"/>
                    <a:pt x="198" y="127"/>
                    <a:pt x="186" y="78"/>
                  </a:cubicBezTo>
                  <a:cubicBezTo>
                    <a:pt x="175" y="30"/>
                    <a:pt x="127" y="0"/>
                    <a:pt x="78" y="11"/>
                  </a:cubicBezTo>
                  <a:cubicBezTo>
                    <a:pt x="30" y="22"/>
                    <a:pt x="0" y="71"/>
                    <a:pt x="11" y="119"/>
                  </a:cubicBezTo>
                  <a:cubicBezTo>
                    <a:pt x="22" y="167"/>
                    <a:pt x="71" y="198"/>
                    <a:pt x="119" y="1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7"/>
            <p:cNvSpPr>
              <a:spLocks/>
            </p:cNvSpPr>
            <p:nvPr/>
          </p:nvSpPr>
          <p:spPr bwMode="auto">
            <a:xfrm>
              <a:off x="5783" y="421"/>
              <a:ext cx="586" cy="228"/>
            </a:xfrm>
            <a:custGeom>
              <a:avLst/>
              <a:gdLst>
                <a:gd name="T0" fmla="*/ 259 w 321"/>
                <a:gd name="T1" fmla="*/ 83 h 125"/>
                <a:gd name="T2" fmla="*/ 314 w 321"/>
                <a:gd name="T3" fmla="*/ 37 h 125"/>
                <a:gd name="T4" fmla="*/ 308 w 321"/>
                <a:gd name="T5" fmla="*/ 4 h 125"/>
                <a:gd name="T6" fmla="*/ 294 w 321"/>
                <a:gd name="T7" fmla="*/ 0 h 125"/>
                <a:gd name="T8" fmla="*/ 274 w 321"/>
                <a:gd name="T9" fmla="*/ 10 h 125"/>
                <a:gd name="T10" fmla="*/ 274 w 321"/>
                <a:gd name="T11" fmla="*/ 10 h 125"/>
                <a:gd name="T12" fmla="*/ 274 w 321"/>
                <a:gd name="T13" fmla="*/ 10 h 125"/>
                <a:gd name="T14" fmla="*/ 274 w 321"/>
                <a:gd name="T15" fmla="*/ 11 h 125"/>
                <a:gd name="T16" fmla="*/ 274 w 321"/>
                <a:gd name="T17" fmla="*/ 11 h 125"/>
                <a:gd name="T18" fmla="*/ 226 w 321"/>
                <a:gd name="T19" fmla="*/ 46 h 125"/>
                <a:gd name="T20" fmla="*/ 218 w 321"/>
                <a:gd name="T21" fmla="*/ 50 h 125"/>
                <a:gd name="T22" fmla="*/ 75 w 321"/>
                <a:gd name="T23" fmla="*/ 77 h 125"/>
                <a:gd name="T24" fmla="*/ 27 w 321"/>
                <a:gd name="T25" fmla="*/ 75 h 125"/>
                <a:gd name="T26" fmla="*/ 25 w 321"/>
                <a:gd name="T27" fmla="*/ 75 h 125"/>
                <a:gd name="T28" fmla="*/ 1 w 321"/>
                <a:gd name="T29" fmla="*/ 97 h 125"/>
                <a:gd name="T30" fmla="*/ 23 w 321"/>
                <a:gd name="T31" fmla="*/ 123 h 125"/>
                <a:gd name="T32" fmla="*/ 75 w 321"/>
                <a:gd name="T33" fmla="*/ 125 h 125"/>
                <a:gd name="T34" fmla="*/ 75 w 321"/>
                <a:gd name="T35" fmla="*/ 125 h 125"/>
                <a:gd name="T36" fmla="*/ 225 w 321"/>
                <a:gd name="T37" fmla="*/ 99 h 125"/>
                <a:gd name="T38" fmla="*/ 259 w 321"/>
                <a:gd name="T39" fmla="*/ 8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1" h="125">
                  <a:moveTo>
                    <a:pt x="259" y="83"/>
                  </a:moveTo>
                  <a:cubicBezTo>
                    <a:pt x="297" y="62"/>
                    <a:pt x="312" y="40"/>
                    <a:pt x="314" y="37"/>
                  </a:cubicBezTo>
                  <a:cubicBezTo>
                    <a:pt x="321" y="26"/>
                    <a:pt x="319" y="11"/>
                    <a:pt x="308" y="4"/>
                  </a:cubicBezTo>
                  <a:cubicBezTo>
                    <a:pt x="304" y="1"/>
                    <a:pt x="299" y="0"/>
                    <a:pt x="294" y="0"/>
                  </a:cubicBezTo>
                  <a:cubicBezTo>
                    <a:pt x="286" y="0"/>
                    <a:pt x="279" y="3"/>
                    <a:pt x="274" y="10"/>
                  </a:cubicBezTo>
                  <a:cubicBezTo>
                    <a:pt x="274" y="10"/>
                    <a:pt x="274" y="10"/>
                    <a:pt x="274" y="10"/>
                  </a:cubicBezTo>
                  <a:cubicBezTo>
                    <a:pt x="274" y="10"/>
                    <a:pt x="274" y="10"/>
                    <a:pt x="274" y="10"/>
                  </a:cubicBezTo>
                  <a:cubicBezTo>
                    <a:pt x="274" y="11"/>
                    <a:pt x="274" y="11"/>
                    <a:pt x="274" y="11"/>
                  </a:cubicBezTo>
                  <a:cubicBezTo>
                    <a:pt x="274" y="11"/>
                    <a:pt x="274" y="11"/>
                    <a:pt x="274" y="11"/>
                  </a:cubicBezTo>
                  <a:cubicBezTo>
                    <a:pt x="270" y="15"/>
                    <a:pt x="256" y="31"/>
                    <a:pt x="226" y="46"/>
                  </a:cubicBezTo>
                  <a:cubicBezTo>
                    <a:pt x="223" y="48"/>
                    <a:pt x="221" y="49"/>
                    <a:pt x="218" y="50"/>
                  </a:cubicBezTo>
                  <a:cubicBezTo>
                    <a:pt x="179" y="68"/>
                    <a:pt x="131" y="77"/>
                    <a:pt x="75" y="77"/>
                  </a:cubicBezTo>
                  <a:cubicBezTo>
                    <a:pt x="60" y="77"/>
                    <a:pt x="44" y="76"/>
                    <a:pt x="27" y="75"/>
                  </a:cubicBezTo>
                  <a:cubicBezTo>
                    <a:pt x="27" y="75"/>
                    <a:pt x="26" y="75"/>
                    <a:pt x="25" y="75"/>
                  </a:cubicBezTo>
                  <a:cubicBezTo>
                    <a:pt x="13" y="75"/>
                    <a:pt x="3" y="85"/>
                    <a:pt x="1" y="97"/>
                  </a:cubicBezTo>
                  <a:cubicBezTo>
                    <a:pt x="0" y="110"/>
                    <a:pt x="10" y="122"/>
                    <a:pt x="23" y="123"/>
                  </a:cubicBezTo>
                  <a:cubicBezTo>
                    <a:pt x="41" y="124"/>
                    <a:pt x="58" y="125"/>
                    <a:pt x="75" y="125"/>
                  </a:cubicBezTo>
                  <a:cubicBezTo>
                    <a:pt x="75" y="125"/>
                    <a:pt x="75" y="125"/>
                    <a:pt x="75" y="125"/>
                  </a:cubicBezTo>
                  <a:cubicBezTo>
                    <a:pt x="142" y="125"/>
                    <a:pt x="191" y="113"/>
                    <a:pt x="225" y="99"/>
                  </a:cubicBezTo>
                  <a:cubicBezTo>
                    <a:pt x="238" y="94"/>
                    <a:pt x="250" y="88"/>
                    <a:pt x="259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8"/>
            <p:cNvSpPr>
              <a:spLocks/>
            </p:cNvSpPr>
            <p:nvPr/>
          </p:nvSpPr>
          <p:spPr bwMode="auto">
            <a:xfrm>
              <a:off x="6128" y="1129"/>
              <a:ext cx="540" cy="401"/>
            </a:xfrm>
            <a:custGeom>
              <a:avLst/>
              <a:gdLst>
                <a:gd name="T0" fmla="*/ 0 w 540"/>
                <a:gd name="T1" fmla="*/ 401 h 401"/>
                <a:gd name="T2" fmla="*/ 540 w 540"/>
                <a:gd name="T3" fmla="*/ 401 h 401"/>
                <a:gd name="T4" fmla="*/ 471 w 540"/>
                <a:gd name="T5" fmla="*/ 0 h 401"/>
                <a:gd name="T6" fmla="*/ 69 w 540"/>
                <a:gd name="T7" fmla="*/ 0 h 401"/>
                <a:gd name="T8" fmla="*/ 0 w 540"/>
                <a:gd name="T9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401">
                  <a:moveTo>
                    <a:pt x="0" y="401"/>
                  </a:moveTo>
                  <a:lnTo>
                    <a:pt x="540" y="401"/>
                  </a:lnTo>
                  <a:lnTo>
                    <a:pt x="471" y="0"/>
                  </a:lnTo>
                  <a:lnTo>
                    <a:pt x="69" y="0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359865" y="1527129"/>
            <a:ext cx="1090645" cy="1586428"/>
            <a:chOff x="6516654" y="715911"/>
            <a:chExt cx="1622425" cy="2362200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7186579" y="2095448"/>
              <a:ext cx="315912" cy="511175"/>
            </a:xfrm>
            <a:custGeom>
              <a:avLst/>
              <a:gdLst>
                <a:gd name="T0" fmla="*/ 30 w 84"/>
                <a:gd name="T1" fmla="*/ 78 h 136"/>
                <a:gd name="T2" fmla="*/ 48 w 84"/>
                <a:gd name="T3" fmla="*/ 61 h 136"/>
                <a:gd name="T4" fmla="*/ 3 w 84"/>
                <a:gd name="T5" fmla="*/ 35 h 136"/>
                <a:gd name="T6" fmla="*/ 11 w 84"/>
                <a:gd name="T7" fmla="*/ 22 h 136"/>
                <a:gd name="T8" fmla="*/ 64 w 84"/>
                <a:gd name="T9" fmla="*/ 53 h 136"/>
                <a:gd name="T10" fmla="*/ 59 w 84"/>
                <a:gd name="T11" fmla="*/ 62 h 136"/>
                <a:gd name="T12" fmla="*/ 71 w 84"/>
                <a:gd name="T13" fmla="*/ 64 h 136"/>
                <a:gd name="T14" fmla="*/ 84 w 84"/>
                <a:gd name="T15" fmla="*/ 43 h 136"/>
                <a:gd name="T16" fmla="*/ 10 w 84"/>
                <a:gd name="T17" fmla="*/ 0 h 136"/>
                <a:gd name="T18" fmla="*/ 0 w 84"/>
                <a:gd name="T19" fmla="*/ 18 h 136"/>
                <a:gd name="T20" fmla="*/ 0 w 84"/>
                <a:gd name="T21" fmla="*/ 119 h 136"/>
                <a:gd name="T22" fmla="*/ 29 w 84"/>
                <a:gd name="T23" fmla="*/ 136 h 136"/>
                <a:gd name="T24" fmla="*/ 48 w 84"/>
                <a:gd name="T25" fmla="*/ 104 h 136"/>
                <a:gd name="T26" fmla="*/ 47 w 84"/>
                <a:gd name="T27" fmla="*/ 104 h 136"/>
                <a:gd name="T28" fmla="*/ 30 w 84"/>
                <a:gd name="T29" fmla="*/ 7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136">
                  <a:moveTo>
                    <a:pt x="30" y="78"/>
                  </a:moveTo>
                  <a:cubicBezTo>
                    <a:pt x="32" y="69"/>
                    <a:pt x="39" y="63"/>
                    <a:pt x="48" y="61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3" y="63"/>
                    <a:pt x="67" y="63"/>
                    <a:pt x="71" y="64"/>
                  </a:cubicBezTo>
                  <a:cubicBezTo>
                    <a:pt x="84" y="43"/>
                    <a:pt x="84" y="43"/>
                    <a:pt x="84" y="4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29" y="136"/>
                    <a:pt x="29" y="136"/>
                    <a:pt x="29" y="136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04"/>
                    <a:pt x="47" y="104"/>
                    <a:pt x="47" y="104"/>
                  </a:cubicBezTo>
                  <a:cubicBezTo>
                    <a:pt x="35" y="102"/>
                    <a:pt x="28" y="90"/>
                    <a:pt x="30" y="7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7326279" y="1695398"/>
              <a:ext cx="417512" cy="417512"/>
            </a:xfrm>
            <a:custGeom>
              <a:avLst/>
              <a:gdLst>
                <a:gd name="T0" fmla="*/ 81 w 111"/>
                <a:gd name="T1" fmla="*/ 97 h 111"/>
                <a:gd name="T2" fmla="*/ 97 w 111"/>
                <a:gd name="T3" fmla="*/ 30 h 111"/>
                <a:gd name="T4" fmla="*/ 30 w 111"/>
                <a:gd name="T5" fmla="*/ 14 h 111"/>
                <a:gd name="T6" fmla="*/ 14 w 111"/>
                <a:gd name="T7" fmla="*/ 81 h 111"/>
                <a:gd name="T8" fmla="*/ 81 w 111"/>
                <a:gd name="T9" fmla="*/ 9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81" y="97"/>
                  </a:moveTo>
                  <a:cubicBezTo>
                    <a:pt x="104" y="83"/>
                    <a:pt x="111" y="53"/>
                    <a:pt x="97" y="30"/>
                  </a:cubicBezTo>
                  <a:cubicBezTo>
                    <a:pt x="83" y="7"/>
                    <a:pt x="53" y="0"/>
                    <a:pt x="30" y="14"/>
                  </a:cubicBezTo>
                  <a:cubicBezTo>
                    <a:pt x="7" y="28"/>
                    <a:pt x="0" y="58"/>
                    <a:pt x="14" y="81"/>
                  </a:cubicBezTo>
                  <a:cubicBezTo>
                    <a:pt x="28" y="104"/>
                    <a:pt x="58" y="111"/>
                    <a:pt x="81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7488204" y="2027186"/>
              <a:ext cx="650875" cy="1050925"/>
            </a:xfrm>
            <a:custGeom>
              <a:avLst/>
              <a:gdLst>
                <a:gd name="T0" fmla="*/ 142 w 173"/>
                <a:gd name="T1" fmla="*/ 279 h 279"/>
                <a:gd name="T2" fmla="*/ 166 w 173"/>
                <a:gd name="T3" fmla="*/ 263 h 279"/>
                <a:gd name="T4" fmla="*/ 152 w 173"/>
                <a:gd name="T5" fmla="*/ 227 h 279"/>
                <a:gd name="T6" fmla="*/ 100 w 173"/>
                <a:gd name="T7" fmla="*/ 205 h 279"/>
                <a:gd name="T8" fmla="*/ 137 w 173"/>
                <a:gd name="T9" fmla="*/ 191 h 279"/>
                <a:gd name="T10" fmla="*/ 145 w 173"/>
                <a:gd name="T11" fmla="*/ 186 h 279"/>
                <a:gd name="T12" fmla="*/ 169 w 173"/>
                <a:gd name="T13" fmla="*/ 138 h 279"/>
                <a:gd name="T14" fmla="*/ 120 w 173"/>
                <a:gd name="T15" fmla="*/ 28 h 279"/>
                <a:gd name="T16" fmla="*/ 55 w 173"/>
                <a:gd name="T17" fmla="*/ 11 h 279"/>
                <a:gd name="T18" fmla="*/ 49 w 173"/>
                <a:gd name="T19" fmla="*/ 62 h 279"/>
                <a:gd name="T20" fmla="*/ 61 w 173"/>
                <a:gd name="T21" fmla="*/ 41 h 279"/>
                <a:gd name="T22" fmla="*/ 82 w 173"/>
                <a:gd name="T23" fmla="*/ 24 h 279"/>
                <a:gd name="T24" fmla="*/ 87 w 173"/>
                <a:gd name="T25" fmla="*/ 25 h 279"/>
                <a:gd name="T26" fmla="*/ 103 w 173"/>
                <a:gd name="T27" fmla="*/ 51 h 279"/>
                <a:gd name="T28" fmla="*/ 93 w 173"/>
                <a:gd name="T29" fmla="*/ 75 h 279"/>
                <a:gd name="T30" fmla="*/ 71 w 173"/>
                <a:gd name="T31" fmla="*/ 101 h 279"/>
                <a:gd name="T32" fmla="*/ 93 w 173"/>
                <a:gd name="T33" fmla="*/ 150 h 279"/>
                <a:gd name="T34" fmla="*/ 18 w 173"/>
                <a:gd name="T35" fmla="*/ 178 h 279"/>
                <a:gd name="T36" fmla="*/ 1 w 173"/>
                <a:gd name="T37" fmla="*/ 202 h 279"/>
                <a:gd name="T38" fmla="*/ 17 w 173"/>
                <a:gd name="T39" fmla="*/ 228 h 279"/>
                <a:gd name="T40" fmla="*/ 131 w 173"/>
                <a:gd name="T41" fmla="*/ 277 h 279"/>
                <a:gd name="T42" fmla="*/ 142 w 173"/>
                <a:gd name="T43" fmla="*/ 27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3" h="279">
                  <a:moveTo>
                    <a:pt x="142" y="279"/>
                  </a:moveTo>
                  <a:cubicBezTo>
                    <a:pt x="152" y="279"/>
                    <a:pt x="162" y="273"/>
                    <a:pt x="166" y="263"/>
                  </a:cubicBezTo>
                  <a:cubicBezTo>
                    <a:pt x="172" y="249"/>
                    <a:pt x="166" y="233"/>
                    <a:pt x="152" y="227"/>
                  </a:cubicBezTo>
                  <a:cubicBezTo>
                    <a:pt x="100" y="205"/>
                    <a:pt x="100" y="205"/>
                    <a:pt x="100" y="205"/>
                  </a:cubicBezTo>
                  <a:cubicBezTo>
                    <a:pt x="137" y="191"/>
                    <a:pt x="137" y="191"/>
                    <a:pt x="137" y="191"/>
                  </a:cubicBezTo>
                  <a:cubicBezTo>
                    <a:pt x="140" y="190"/>
                    <a:pt x="142" y="188"/>
                    <a:pt x="145" y="186"/>
                  </a:cubicBezTo>
                  <a:cubicBezTo>
                    <a:pt x="160" y="179"/>
                    <a:pt x="173" y="167"/>
                    <a:pt x="169" y="138"/>
                  </a:cubicBezTo>
                  <a:cubicBezTo>
                    <a:pt x="160" y="91"/>
                    <a:pt x="148" y="65"/>
                    <a:pt x="120" y="28"/>
                  </a:cubicBezTo>
                  <a:cubicBezTo>
                    <a:pt x="99" y="2"/>
                    <a:pt x="71" y="0"/>
                    <a:pt x="55" y="11"/>
                  </a:cubicBezTo>
                  <a:cubicBezTo>
                    <a:pt x="40" y="20"/>
                    <a:pt x="39" y="44"/>
                    <a:pt x="49" y="62"/>
                  </a:cubicBezTo>
                  <a:cubicBezTo>
                    <a:pt x="57" y="53"/>
                    <a:pt x="61" y="43"/>
                    <a:pt x="61" y="41"/>
                  </a:cubicBezTo>
                  <a:cubicBezTo>
                    <a:pt x="64" y="31"/>
                    <a:pt x="72" y="24"/>
                    <a:pt x="82" y="24"/>
                  </a:cubicBezTo>
                  <a:cubicBezTo>
                    <a:pt x="84" y="24"/>
                    <a:pt x="86" y="24"/>
                    <a:pt x="87" y="25"/>
                  </a:cubicBezTo>
                  <a:cubicBezTo>
                    <a:pt x="99" y="28"/>
                    <a:pt x="106" y="39"/>
                    <a:pt x="103" y="51"/>
                  </a:cubicBezTo>
                  <a:cubicBezTo>
                    <a:pt x="103" y="54"/>
                    <a:pt x="100" y="64"/>
                    <a:pt x="93" y="75"/>
                  </a:cubicBezTo>
                  <a:cubicBezTo>
                    <a:pt x="89" y="83"/>
                    <a:pt x="82" y="92"/>
                    <a:pt x="71" y="101"/>
                  </a:cubicBezTo>
                  <a:cubicBezTo>
                    <a:pt x="80" y="116"/>
                    <a:pt x="88" y="133"/>
                    <a:pt x="93" y="150"/>
                  </a:cubicBezTo>
                  <a:cubicBezTo>
                    <a:pt x="18" y="178"/>
                    <a:pt x="18" y="178"/>
                    <a:pt x="18" y="178"/>
                  </a:cubicBezTo>
                  <a:cubicBezTo>
                    <a:pt x="8" y="182"/>
                    <a:pt x="1" y="191"/>
                    <a:pt x="1" y="202"/>
                  </a:cubicBezTo>
                  <a:cubicBezTo>
                    <a:pt x="0" y="213"/>
                    <a:pt x="7" y="224"/>
                    <a:pt x="17" y="228"/>
                  </a:cubicBezTo>
                  <a:cubicBezTo>
                    <a:pt x="131" y="277"/>
                    <a:pt x="131" y="277"/>
                    <a:pt x="131" y="277"/>
                  </a:cubicBezTo>
                  <a:cubicBezTo>
                    <a:pt x="134" y="278"/>
                    <a:pt x="138" y="279"/>
                    <a:pt x="142" y="27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7310404" y="2128786"/>
              <a:ext cx="557212" cy="354012"/>
            </a:xfrm>
            <a:custGeom>
              <a:avLst/>
              <a:gdLst>
                <a:gd name="T0" fmla="*/ 146 w 148"/>
                <a:gd name="T1" fmla="*/ 23 h 94"/>
                <a:gd name="T2" fmla="*/ 133 w 148"/>
                <a:gd name="T3" fmla="*/ 2 h 94"/>
                <a:gd name="T4" fmla="*/ 113 w 148"/>
                <a:gd name="T5" fmla="*/ 15 h 94"/>
                <a:gd name="T6" fmla="*/ 113 w 148"/>
                <a:gd name="T7" fmla="*/ 15 h 94"/>
                <a:gd name="T8" fmla="*/ 99 w 148"/>
                <a:gd name="T9" fmla="*/ 39 h 94"/>
                <a:gd name="T10" fmla="*/ 47 w 148"/>
                <a:gd name="T11" fmla="*/ 59 h 94"/>
                <a:gd name="T12" fmla="*/ 22 w 148"/>
                <a:gd name="T13" fmla="*/ 57 h 94"/>
                <a:gd name="T14" fmla="*/ 1 w 148"/>
                <a:gd name="T15" fmla="*/ 70 h 94"/>
                <a:gd name="T16" fmla="*/ 15 w 148"/>
                <a:gd name="T17" fmla="*/ 91 h 94"/>
                <a:gd name="T18" fmla="*/ 47 w 148"/>
                <a:gd name="T19" fmla="*/ 94 h 94"/>
                <a:gd name="T20" fmla="*/ 47 w 148"/>
                <a:gd name="T21" fmla="*/ 94 h 94"/>
                <a:gd name="T22" fmla="*/ 97 w 148"/>
                <a:gd name="T23" fmla="*/ 83 h 94"/>
                <a:gd name="T24" fmla="*/ 136 w 148"/>
                <a:gd name="T25" fmla="*/ 46 h 94"/>
                <a:gd name="T26" fmla="*/ 146 w 148"/>
                <a:gd name="T27" fmla="*/ 2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94">
                  <a:moveTo>
                    <a:pt x="146" y="23"/>
                  </a:moveTo>
                  <a:cubicBezTo>
                    <a:pt x="148" y="14"/>
                    <a:pt x="143" y="4"/>
                    <a:pt x="133" y="2"/>
                  </a:cubicBezTo>
                  <a:cubicBezTo>
                    <a:pt x="124" y="0"/>
                    <a:pt x="115" y="6"/>
                    <a:pt x="113" y="15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2" y="17"/>
                    <a:pt x="108" y="28"/>
                    <a:pt x="99" y="39"/>
                  </a:cubicBezTo>
                  <a:cubicBezTo>
                    <a:pt x="89" y="49"/>
                    <a:pt x="75" y="59"/>
                    <a:pt x="47" y="59"/>
                  </a:cubicBezTo>
                  <a:cubicBezTo>
                    <a:pt x="40" y="59"/>
                    <a:pt x="31" y="59"/>
                    <a:pt x="22" y="57"/>
                  </a:cubicBezTo>
                  <a:cubicBezTo>
                    <a:pt x="12" y="55"/>
                    <a:pt x="3" y="61"/>
                    <a:pt x="1" y="70"/>
                  </a:cubicBezTo>
                  <a:cubicBezTo>
                    <a:pt x="0" y="80"/>
                    <a:pt x="6" y="89"/>
                    <a:pt x="15" y="91"/>
                  </a:cubicBezTo>
                  <a:cubicBezTo>
                    <a:pt x="27" y="93"/>
                    <a:pt x="37" y="94"/>
                    <a:pt x="47" y="94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67" y="94"/>
                    <a:pt x="83" y="90"/>
                    <a:pt x="97" y="83"/>
                  </a:cubicBezTo>
                  <a:cubicBezTo>
                    <a:pt x="117" y="73"/>
                    <a:pt x="129" y="58"/>
                    <a:pt x="136" y="46"/>
                  </a:cubicBezTo>
                  <a:cubicBezTo>
                    <a:pt x="144" y="34"/>
                    <a:pt x="146" y="24"/>
                    <a:pt x="146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9"/>
            <p:cNvSpPr>
              <a:spLocks noEditPoints="1"/>
            </p:cNvSpPr>
            <p:nvPr/>
          </p:nvSpPr>
          <p:spPr bwMode="auto">
            <a:xfrm>
              <a:off x="6516654" y="715911"/>
              <a:ext cx="779462" cy="2351087"/>
            </a:xfrm>
            <a:custGeom>
              <a:avLst/>
              <a:gdLst>
                <a:gd name="T0" fmla="*/ 81 w 491"/>
                <a:gd name="T1" fmla="*/ 1260 h 1481"/>
                <a:gd name="T2" fmla="*/ 40 w 491"/>
                <a:gd name="T3" fmla="*/ 1260 h 1481"/>
                <a:gd name="T4" fmla="*/ 40 w 491"/>
                <a:gd name="T5" fmla="*/ 1481 h 1481"/>
                <a:gd name="T6" fmla="*/ 450 w 491"/>
                <a:gd name="T7" fmla="*/ 1481 h 1481"/>
                <a:gd name="T8" fmla="*/ 450 w 491"/>
                <a:gd name="T9" fmla="*/ 1260 h 1481"/>
                <a:gd name="T10" fmla="*/ 410 w 491"/>
                <a:gd name="T11" fmla="*/ 1260 h 1481"/>
                <a:gd name="T12" fmla="*/ 410 w 491"/>
                <a:gd name="T13" fmla="*/ 214 h 1481"/>
                <a:gd name="T14" fmla="*/ 422 w 491"/>
                <a:gd name="T15" fmla="*/ 214 h 1481"/>
                <a:gd name="T16" fmla="*/ 476 w 491"/>
                <a:gd name="T17" fmla="*/ 214 h 1481"/>
                <a:gd name="T18" fmla="*/ 491 w 491"/>
                <a:gd name="T19" fmla="*/ 214 h 1481"/>
                <a:gd name="T20" fmla="*/ 491 w 491"/>
                <a:gd name="T21" fmla="*/ 197 h 1481"/>
                <a:gd name="T22" fmla="*/ 491 w 491"/>
                <a:gd name="T23" fmla="*/ 76 h 1481"/>
                <a:gd name="T24" fmla="*/ 491 w 491"/>
                <a:gd name="T25" fmla="*/ 59 h 1481"/>
                <a:gd name="T26" fmla="*/ 476 w 491"/>
                <a:gd name="T27" fmla="*/ 59 h 1481"/>
                <a:gd name="T28" fmla="*/ 462 w 491"/>
                <a:gd name="T29" fmla="*/ 59 h 1481"/>
                <a:gd name="T30" fmla="*/ 450 w 491"/>
                <a:gd name="T31" fmla="*/ 59 h 1481"/>
                <a:gd name="T32" fmla="*/ 450 w 491"/>
                <a:gd name="T33" fmla="*/ 0 h 1481"/>
                <a:gd name="T34" fmla="*/ 40 w 491"/>
                <a:gd name="T35" fmla="*/ 0 h 1481"/>
                <a:gd name="T36" fmla="*/ 40 w 491"/>
                <a:gd name="T37" fmla="*/ 59 h 1481"/>
                <a:gd name="T38" fmla="*/ 28 w 491"/>
                <a:gd name="T39" fmla="*/ 59 h 1481"/>
                <a:gd name="T40" fmla="*/ 17 w 491"/>
                <a:gd name="T41" fmla="*/ 59 h 1481"/>
                <a:gd name="T42" fmla="*/ 0 w 491"/>
                <a:gd name="T43" fmla="*/ 59 h 1481"/>
                <a:gd name="T44" fmla="*/ 0 w 491"/>
                <a:gd name="T45" fmla="*/ 76 h 1481"/>
                <a:gd name="T46" fmla="*/ 0 w 491"/>
                <a:gd name="T47" fmla="*/ 197 h 1481"/>
                <a:gd name="T48" fmla="*/ 0 w 491"/>
                <a:gd name="T49" fmla="*/ 214 h 1481"/>
                <a:gd name="T50" fmla="*/ 17 w 491"/>
                <a:gd name="T51" fmla="*/ 214 h 1481"/>
                <a:gd name="T52" fmla="*/ 71 w 491"/>
                <a:gd name="T53" fmla="*/ 214 h 1481"/>
                <a:gd name="T54" fmla="*/ 81 w 491"/>
                <a:gd name="T55" fmla="*/ 214 h 1481"/>
                <a:gd name="T56" fmla="*/ 81 w 491"/>
                <a:gd name="T57" fmla="*/ 1260 h 1481"/>
                <a:gd name="T58" fmla="*/ 17 w 491"/>
                <a:gd name="T59" fmla="*/ 197 h 1481"/>
                <a:gd name="T60" fmla="*/ 17 w 491"/>
                <a:gd name="T61" fmla="*/ 76 h 1481"/>
                <a:gd name="T62" fmla="*/ 476 w 491"/>
                <a:gd name="T63" fmla="*/ 76 h 1481"/>
                <a:gd name="T64" fmla="*/ 476 w 491"/>
                <a:gd name="T65" fmla="*/ 197 h 1481"/>
                <a:gd name="T66" fmla="*/ 17 w 491"/>
                <a:gd name="T67" fmla="*/ 197 h 1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1" h="1481">
                  <a:moveTo>
                    <a:pt x="81" y="1260"/>
                  </a:moveTo>
                  <a:lnTo>
                    <a:pt x="40" y="1260"/>
                  </a:lnTo>
                  <a:lnTo>
                    <a:pt x="40" y="1481"/>
                  </a:lnTo>
                  <a:lnTo>
                    <a:pt x="450" y="1481"/>
                  </a:lnTo>
                  <a:lnTo>
                    <a:pt x="450" y="1260"/>
                  </a:lnTo>
                  <a:lnTo>
                    <a:pt x="410" y="1260"/>
                  </a:lnTo>
                  <a:lnTo>
                    <a:pt x="410" y="214"/>
                  </a:lnTo>
                  <a:lnTo>
                    <a:pt x="422" y="214"/>
                  </a:lnTo>
                  <a:lnTo>
                    <a:pt x="476" y="214"/>
                  </a:lnTo>
                  <a:lnTo>
                    <a:pt x="491" y="214"/>
                  </a:lnTo>
                  <a:lnTo>
                    <a:pt x="491" y="197"/>
                  </a:lnTo>
                  <a:lnTo>
                    <a:pt x="491" y="76"/>
                  </a:lnTo>
                  <a:lnTo>
                    <a:pt x="491" y="59"/>
                  </a:lnTo>
                  <a:lnTo>
                    <a:pt x="476" y="59"/>
                  </a:lnTo>
                  <a:lnTo>
                    <a:pt x="462" y="59"/>
                  </a:lnTo>
                  <a:lnTo>
                    <a:pt x="450" y="59"/>
                  </a:lnTo>
                  <a:lnTo>
                    <a:pt x="450" y="0"/>
                  </a:lnTo>
                  <a:lnTo>
                    <a:pt x="40" y="0"/>
                  </a:lnTo>
                  <a:lnTo>
                    <a:pt x="40" y="59"/>
                  </a:lnTo>
                  <a:lnTo>
                    <a:pt x="28" y="59"/>
                  </a:lnTo>
                  <a:lnTo>
                    <a:pt x="17" y="59"/>
                  </a:lnTo>
                  <a:lnTo>
                    <a:pt x="0" y="59"/>
                  </a:lnTo>
                  <a:lnTo>
                    <a:pt x="0" y="76"/>
                  </a:lnTo>
                  <a:lnTo>
                    <a:pt x="0" y="197"/>
                  </a:lnTo>
                  <a:lnTo>
                    <a:pt x="0" y="214"/>
                  </a:lnTo>
                  <a:lnTo>
                    <a:pt x="17" y="214"/>
                  </a:lnTo>
                  <a:lnTo>
                    <a:pt x="71" y="214"/>
                  </a:lnTo>
                  <a:lnTo>
                    <a:pt x="81" y="214"/>
                  </a:lnTo>
                  <a:lnTo>
                    <a:pt x="81" y="1260"/>
                  </a:lnTo>
                  <a:close/>
                  <a:moveTo>
                    <a:pt x="17" y="197"/>
                  </a:moveTo>
                  <a:lnTo>
                    <a:pt x="17" y="76"/>
                  </a:lnTo>
                  <a:lnTo>
                    <a:pt x="476" y="76"/>
                  </a:lnTo>
                  <a:lnTo>
                    <a:pt x="476" y="197"/>
                  </a:lnTo>
                  <a:lnTo>
                    <a:pt x="17" y="197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" name="Freeform 20"/>
          <p:cNvSpPr>
            <a:spLocks/>
          </p:cNvSpPr>
          <p:nvPr/>
        </p:nvSpPr>
        <p:spPr bwMode="auto">
          <a:xfrm>
            <a:off x="9180479" y="1454098"/>
            <a:ext cx="26987" cy="63500"/>
          </a:xfrm>
          <a:custGeom>
            <a:avLst/>
            <a:gdLst>
              <a:gd name="T0" fmla="*/ 0 w 7"/>
              <a:gd name="T1" fmla="*/ 10 h 17"/>
              <a:gd name="T2" fmla="*/ 5 w 7"/>
              <a:gd name="T3" fmla="*/ 17 h 17"/>
              <a:gd name="T4" fmla="*/ 7 w 7"/>
              <a:gd name="T5" fmla="*/ 16 h 17"/>
              <a:gd name="T6" fmla="*/ 7 w 7"/>
              <a:gd name="T7" fmla="*/ 0 h 17"/>
              <a:gd name="T8" fmla="*/ 0 w 7"/>
              <a:gd name="T9" fmla="*/ 1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7">
                <a:moveTo>
                  <a:pt x="0" y="10"/>
                </a:moveTo>
                <a:cubicBezTo>
                  <a:pt x="5" y="17"/>
                  <a:pt x="5" y="17"/>
                  <a:pt x="5" y="17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0"/>
                  <a:pt x="7" y="0"/>
                  <a:pt x="7" y="0"/>
                </a:cubicBezTo>
                <a:cubicBezTo>
                  <a:pt x="5" y="3"/>
                  <a:pt x="3" y="7"/>
                  <a:pt x="0" y="10"/>
                </a:cubicBezTo>
                <a:close/>
              </a:path>
            </a:pathLst>
          </a:custGeom>
          <a:solidFill>
            <a:srgbClr val="05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2087191" y="1748098"/>
            <a:ext cx="35282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25000"/>
              </a:lnSpc>
            </a:pPr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不确定的事情，先搜一下。</a:t>
            </a:r>
          </a:p>
          <a:p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865478" y="1700278"/>
            <a:ext cx="3906519" cy="1823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25000"/>
              </a:lnSpc>
            </a:pPr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没有可靠的来源的信息，先放一下。</a:t>
            </a:r>
          </a:p>
          <a:p>
            <a:pPr>
              <a:lnSpc>
                <a:spcPct val="125000"/>
              </a:lnSpc>
            </a:pP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Group 31"/>
          <p:cNvGrpSpPr>
            <a:grpSpLocks noChangeAspect="1"/>
          </p:cNvGrpSpPr>
          <p:nvPr/>
        </p:nvGrpSpPr>
        <p:grpSpPr bwMode="auto">
          <a:xfrm>
            <a:off x="1032113" y="3831412"/>
            <a:ext cx="1411873" cy="1462756"/>
            <a:chOff x="-76" y="-7"/>
            <a:chExt cx="3191" cy="3306"/>
          </a:xfrm>
        </p:grpSpPr>
        <p:sp>
          <p:nvSpPr>
            <p:cNvPr id="45" name="AutoShape 30"/>
            <p:cNvSpPr>
              <a:spLocks noChangeAspect="1" noChangeArrowheads="1" noTextEdit="1"/>
            </p:cNvSpPr>
            <p:nvPr/>
          </p:nvSpPr>
          <p:spPr bwMode="auto">
            <a:xfrm>
              <a:off x="-76" y="4"/>
              <a:ext cx="3083" cy="32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2"/>
            <p:cNvSpPr>
              <a:spLocks/>
            </p:cNvSpPr>
            <p:nvPr/>
          </p:nvSpPr>
          <p:spPr bwMode="auto">
            <a:xfrm>
              <a:off x="234" y="199"/>
              <a:ext cx="483" cy="482"/>
            </a:xfrm>
            <a:custGeom>
              <a:avLst/>
              <a:gdLst>
                <a:gd name="T0" fmla="*/ 18 w 204"/>
                <a:gd name="T1" fmla="*/ 135 h 204"/>
                <a:gd name="T2" fmla="*/ 136 w 204"/>
                <a:gd name="T3" fmla="*/ 185 h 204"/>
                <a:gd name="T4" fmla="*/ 185 w 204"/>
                <a:gd name="T5" fmla="*/ 68 h 204"/>
                <a:gd name="T6" fmla="*/ 68 w 204"/>
                <a:gd name="T7" fmla="*/ 18 h 204"/>
                <a:gd name="T8" fmla="*/ 18 w 204"/>
                <a:gd name="T9" fmla="*/ 135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204">
                  <a:moveTo>
                    <a:pt x="18" y="135"/>
                  </a:moveTo>
                  <a:cubicBezTo>
                    <a:pt x="37" y="181"/>
                    <a:pt x="90" y="204"/>
                    <a:pt x="136" y="185"/>
                  </a:cubicBezTo>
                  <a:cubicBezTo>
                    <a:pt x="182" y="166"/>
                    <a:pt x="204" y="114"/>
                    <a:pt x="185" y="68"/>
                  </a:cubicBezTo>
                  <a:cubicBezTo>
                    <a:pt x="167" y="22"/>
                    <a:pt x="114" y="0"/>
                    <a:pt x="68" y="18"/>
                  </a:cubicBezTo>
                  <a:cubicBezTo>
                    <a:pt x="22" y="37"/>
                    <a:pt x="0" y="89"/>
                    <a:pt x="18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3"/>
            <p:cNvSpPr>
              <a:spLocks/>
            </p:cNvSpPr>
            <p:nvPr/>
          </p:nvSpPr>
          <p:spPr bwMode="auto">
            <a:xfrm>
              <a:off x="6" y="-7"/>
              <a:ext cx="1798" cy="1919"/>
            </a:xfrm>
            <a:custGeom>
              <a:avLst/>
              <a:gdLst>
                <a:gd name="T0" fmla="*/ 238 w 759"/>
                <a:gd name="T1" fmla="*/ 811 h 811"/>
                <a:gd name="T2" fmla="*/ 357 w 759"/>
                <a:gd name="T3" fmla="*/ 790 h 811"/>
                <a:gd name="T4" fmla="*/ 417 w 759"/>
                <a:gd name="T5" fmla="*/ 770 h 811"/>
                <a:gd name="T6" fmla="*/ 444 w 759"/>
                <a:gd name="T7" fmla="*/ 708 h 811"/>
                <a:gd name="T8" fmla="*/ 381 w 759"/>
                <a:gd name="T9" fmla="*/ 681 h 811"/>
                <a:gd name="T10" fmla="*/ 381 w 759"/>
                <a:gd name="T11" fmla="*/ 681 h 811"/>
                <a:gd name="T12" fmla="*/ 324 w 759"/>
                <a:gd name="T13" fmla="*/ 700 h 811"/>
                <a:gd name="T14" fmla="*/ 238 w 759"/>
                <a:gd name="T15" fmla="*/ 715 h 811"/>
                <a:gd name="T16" fmla="*/ 221 w 759"/>
                <a:gd name="T17" fmla="*/ 713 h 811"/>
                <a:gd name="T18" fmla="*/ 220 w 759"/>
                <a:gd name="T19" fmla="*/ 713 h 811"/>
                <a:gd name="T20" fmla="*/ 216 w 759"/>
                <a:gd name="T21" fmla="*/ 701 h 811"/>
                <a:gd name="T22" fmla="*/ 214 w 759"/>
                <a:gd name="T23" fmla="*/ 670 h 811"/>
                <a:gd name="T24" fmla="*/ 215 w 759"/>
                <a:gd name="T25" fmla="*/ 646 h 811"/>
                <a:gd name="T26" fmla="*/ 304 w 759"/>
                <a:gd name="T27" fmla="*/ 621 h 811"/>
                <a:gd name="T28" fmla="*/ 323 w 759"/>
                <a:gd name="T29" fmla="*/ 617 h 811"/>
                <a:gd name="T30" fmla="*/ 329 w 759"/>
                <a:gd name="T31" fmla="*/ 615 h 811"/>
                <a:gd name="T32" fmla="*/ 346 w 759"/>
                <a:gd name="T33" fmla="*/ 612 h 811"/>
                <a:gd name="T34" fmla="*/ 596 w 759"/>
                <a:gd name="T35" fmla="*/ 581 h 811"/>
                <a:gd name="T36" fmla="*/ 699 w 759"/>
                <a:gd name="T37" fmla="*/ 590 h 811"/>
                <a:gd name="T38" fmla="*/ 754 w 759"/>
                <a:gd name="T39" fmla="*/ 550 h 811"/>
                <a:gd name="T40" fmla="*/ 715 w 759"/>
                <a:gd name="T41" fmla="*/ 495 h 811"/>
                <a:gd name="T42" fmla="*/ 596 w 759"/>
                <a:gd name="T43" fmla="*/ 485 h 811"/>
                <a:gd name="T44" fmla="*/ 333 w 759"/>
                <a:gd name="T45" fmla="*/ 516 h 811"/>
                <a:gd name="T46" fmla="*/ 307 w 759"/>
                <a:gd name="T47" fmla="*/ 388 h 811"/>
                <a:gd name="T48" fmla="*/ 499 w 759"/>
                <a:gd name="T49" fmla="*/ 465 h 811"/>
                <a:gd name="T50" fmla="*/ 507 w 759"/>
                <a:gd name="T51" fmla="*/ 466 h 811"/>
                <a:gd name="T52" fmla="*/ 538 w 759"/>
                <a:gd name="T53" fmla="*/ 442 h 811"/>
                <a:gd name="T54" fmla="*/ 516 w 759"/>
                <a:gd name="T55" fmla="*/ 403 h 811"/>
                <a:gd name="T56" fmla="*/ 346 w 759"/>
                <a:gd name="T57" fmla="*/ 337 h 811"/>
                <a:gd name="T58" fmla="*/ 303 w 759"/>
                <a:gd name="T59" fmla="*/ 311 h 811"/>
                <a:gd name="T60" fmla="*/ 292 w 759"/>
                <a:gd name="T61" fmla="*/ 304 h 811"/>
                <a:gd name="T62" fmla="*/ 289 w 759"/>
                <a:gd name="T63" fmla="*/ 302 h 811"/>
                <a:gd name="T64" fmla="*/ 289 w 759"/>
                <a:gd name="T65" fmla="*/ 302 h 811"/>
                <a:gd name="T66" fmla="*/ 289 w 759"/>
                <a:gd name="T67" fmla="*/ 302 h 811"/>
                <a:gd name="T68" fmla="*/ 283 w 759"/>
                <a:gd name="T69" fmla="*/ 298 h 811"/>
                <a:gd name="T70" fmla="*/ 254 w 759"/>
                <a:gd name="T71" fmla="*/ 289 h 811"/>
                <a:gd name="T72" fmla="*/ 114 w 759"/>
                <a:gd name="T73" fmla="*/ 318 h 811"/>
                <a:gd name="T74" fmla="*/ 78 w 759"/>
                <a:gd name="T75" fmla="*/ 278 h 811"/>
                <a:gd name="T76" fmla="*/ 64 w 759"/>
                <a:gd name="T77" fmla="*/ 222 h 811"/>
                <a:gd name="T78" fmla="*/ 101 w 759"/>
                <a:gd name="T79" fmla="*/ 109 h 811"/>
                <a:gd name="T80" fmla="*/ 128 w 759"/>
                <a:gd name="T81" fmla="*/ 71 h 811"/>
                <a:gd name="T82" fmla="*/ 136 w 759"/>
                <a:gd name="T83" fmla="*/ 60 h 811"/>
                <a:gd name="T84" fmla="*/ 138 w 759"/>
                <a:gd name="T85" fmla="*/ 58 h 811"/>
                <a:gd name="T86" fmla="*/ 139 w 759"/>
                <a:gd name="T87" fmla="*/ 57 h 811"/>
                <a:gd name="T88" fmla="*/ 139 w 759"/>
                <a:gd name="T89" fmla="*/ 57 h 811"/>
                <a:gd name="T90" fmla="*/ 137 w 759"/>
                <a:gd name="T91" fmla="*/ 12 h 811"/>
                <a:gd name="T92" fmla="*/ 92 w 759"/>
                <a:gd name="T93" fmla="*/ 14 h 811"/>
                <a:gd name="T94" fmla="*/ 92 w 759"/>
                <a:gd name="T95" fmla="*/ 14 h 811"/>
                <a:gd name="T96" fmla="*/ 46 w 759"/>
                <a:gd name="T97" fmla="*/ 76 h 811"/>
                <a:gd name="T98" fmla="*/ 0 w 759"/>
                <a:gd name="T99" fmla="*/ 222 h 811"/>
                <a:gd name="T100" fmla="*/ 22 w 759"/>
                <a:gd name="T101" fmla="*/ 309 h 811"/>
                <a:gd name="T102" fmla="*/ 83 w 759"/>
                <a:gd name="T103" fmla="*/ 375 h 811"/>
                <a:gd name="T104" fmla="*/ 126 w 759"/>
                <a:gd name="T105" fmla="*/ 584 h 811"/>
                <a:gd name="T106" fmla="*/ 118 w 759"/>
                <a:gd name="T107" fmla="*/ 670 h 811"/>
                <a:gd name="T108" fmla="*/ 124 w 759"/>
                <a:gd name="T109" fmla="*/ 726 h 811"/>
                <a:gd name="T110" fmla="*/ 152 w 759"/>
                <a:gd name="T111" fmla="*/ 782 h 811"/>
                <a:gd name="T112" fmla="*/ 195 w 759"/>
                <a:gd name="T113" fmla="*/ 806 h 811"/>
                <a:gd name="T114" fmla="*/ 238 w 759"/>
                <a:gd name="T115" fmla="*/ 811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59" h="811">
                  <a:moveTo>
                    <a:pt x="238" y="811"/>
                  </a:moveTo>
                  <a:cubicBezTo>
                    <a:pt x="280" y="811"/>
                    <a:pt x="322" y="800"/>
                    <a:pt x="357" y="790"/>
                  </a:cubicBezTo>
                  <a:cubicBezTo>
                    <a:pt x="391" y="780"/>
                    <a:pt x="416" y="771"/>
                    <a:pt x="417" y="770"/>
                  </a:cubicBezTo>
                  <a:cubicBezTo>
                    <a:pt x="441" y="761"/>
                    <a:pt x="453" y="733"/>
                    <a:pt x="444" y="708"/>
                  </a:cubicBezTo>
                  <a:cubicBezTo>
                    <a:pt x="434" y="683"/>
                    <a:pt x="406" y="671"/>
                    <a:pt x="381" y="681"/>
                  </a:cubicBezTo>
                  <a:cubicBezTo>
                    <a:pt x="381" y="681"/>
                    <a:pt x="381" y="681"/>
                    <a:pt x="381" y="681"/>
                  </a:cubicBezTo>
                  <a:cubicBezTo>
                    <a:pt x="376" y="683"/>
                    <a:pt x="353" y="692"/>
                    <a:pt x="324" y="700"/>
                  </a:cubicBezTo>
                  <a:cubicBezTo>
                    <a:pt x="295" y="708"/>
                    <a:pt x="260" y="715"/>
                    <a:pt x="238" y="715"/>
                  </a:cubicBezTo>
                  <a:cubicBezTo>
                    <a:pt x="230" y="715"/>
                    <a:pt x="224" y="714"/>
                    <a:pt x="221" y="713"/>
                  </a:cubicBezTo>
                  <a:cubicBezTo>
                    <a:pt x="221" y="713"/>
                    <a:pt x="221" y="713"/>
                    <a:pt x="220" y="713"/>
                  </a:cubicBezTo>
                  <a:cubicBezTo>
                    <a:pt x="219" y="711"/>
                    <a:pt x="218" y="707"/>
                    <a:pt x="216" y="701"/>
                  </a:cubicBezTo>
                  <a:cubicBezTo>
                    <a:pt x="215" y="693"/>
                    <a:pt x="214" y="682"/>
                    <a:pt x="214" y="670"/>
                  </a:cubicBezTo>
                  <a:cubicBezTo>
                    <a:pt x="214" y="662"/>
                    <a:pt x="214" y="654"/>
                    <a:pt x="215" y="646"/>
                  </a:cubicBezTo>
                  <a:cubicBezTo>
                    <a:pt x="228" y="642"/>
                    <a:pt x="260" y="632"/>
                    <a:pt x="304" y="621"/>
                  </a:cubicBezTo>
                  <a:cubicBezTo>
                    <a:pt x="323" y="617"/>
                    <a:pt x="323" y="617"/>
                    <a:pt x="323" y="617"/>
                  </a:cubicBezTo>
                  <a:cubicBezTo>
                    <a:pt x="325" y="617"/>
                    <a:pt x="327" y="616"/>
                    <a:pt x="329" y="615"/>
                  </a:cubicBezTo>
                  <a:cubicBezTo>
                    <a:pt x="335" y="614"/>
                    <a:pt x="340" y="613"/>
                    <a:pt x="346" y="612"/>
                  </a:cubicBezTo>
                  <a:cubicBezTo>
                    <a:pt x="418" y="596"/>
                    <a:pt x="510" y="581"/>
                    <a:pt x="596" y="581"/>
                  </a:cubicBezTo>
                  <a:cubicBezTo>
                    <a:pt x="632" y="581"/>
                    <a:pt x="667" y="584"/>
                    <a:pt x="699" y="590"/>
                  </a:cubicBezTo>
                  <a:cubicBezTo>
                    <a:pt x="725" y="594"/>
                    <a:pt x="750" y="577"/>
                    <a:pt x="754" y="550"/>
                  </a:cubicBezTo>
                  <a:cubicBezTo>
                    <a:pt x="759" y="524"/>
                    <a:pt x="741" y="499"/>
                    <a:pt x="715" y="495"/>
                  </a:cubicBezTo>
                  <a:cubicBezTo>
                    <a:pt x="676" y="488"/>
                    <a:pt x="636" y="485"/>
                    <a:pt x="596" y="485"/>
                  </a:cubicBezTo>
                  <a:cubicBezTo>
                    <a:pt x="502" y="486"/>
                    <a:pt x="408" y="500"/>
                    <a:pt x="333" y="516"/>
                  </a:cubicBezTo>
                  <a:cubicBezTo>
                    <a:pt x="307" y="388"/>
                    <a:pt x="307" y="388"/>
                    <a:pt x="307" y="388"/>
                  </a:cubicBezTo>
                  <a:cubicBezTo>
                    <a:pt x="349" y="412"/>
                    <a:pt x="414" y="442"/>
                    <a:pt x="499" y="465"/>
                  </a:cubicBezTo>
                  <a:cubicBezTo>
                    <a:pt x="502" y="466"/>
                    <a:pt x="505" y="466"/>
                    <a:pt x="507" y="466"/>
                  </a:cubicBezTo>
                  <a:cubicBezTo>
                    <a:pt x="521" y="466"/>
                    <a:pt x="534" y="457"/>
                    <a:pt x="538" y="442"/>
                  </a:cubicBezTo>
                  <a:cubicBezTo>
                    <a:pt x="543" y="425"/>
                    <a:pt x="533" y="408"/>
                    <a:pt x="516" y="403"/>
                  </a:cubicBezTo>
                  <a:cubicBezTo>
                    <a:pt x="442" y="384"/>
                    <a:pt x="385" y="358"/>
                    <a:pt x="346" y="337"/>
                  </a:cubicBezTo>
                  <a:cubicBezTo>
                    <a:pt x="327" y="327"/>
                    <a:pt x="312" y="318"/>
                    <a:pt x="303" y="311"/>
                  </a:cubicBezTo>
                  <a:cubicBezTo>
                    <a:pt x="298" y="308"/>
                    <a:pt x="294" y="305"/>
                    <a:pt x="292" y="304"/>
                  </a:cubicBezTo>
                  <a:cubicBezTo>
                    <a:pt x="291" y="303"/>
                    <a:pt x="290" y="302"/>
                    <a:pt x="289" y="302"/>
                  </a:cubicBezTo>
                  <a:cubicBezTo>
                    <a:pt x="289" y="302"/>
                    <a:pt x="289" y="302"/>
                    <a:pt x="289" y="302"/>
                  </a:cubicBezTo>
                  <a:cubicBezTo>
                    <a:pt x="289" y="302"/>
                    <a:pt x="289" y="302"/>
                    <a:pt x="289" y="302"/>
                  </a:cubicBezTo>
                  <a:cubicBezTo>
                    <a:pt x="287" y="300"/>
                    <a:pt x="285" y="299"/>
                    <a:pt x="283" y="298"/>
                  </a:cubicBezTo>
                  <a:cubicBezTo>
                    <a:pt x="276" y="291"/>
                    <a:pt x="265" y="287"/>
                    <a:pt x="254" y="289"/>
                  </a:cubicBezTo>
                  <a:cubicBezTo>
                    <a:pt x="114" y="318"/>
                    <a:pt x="114" y="318"/>
                    <a:pt x="114" y="318"/>
                  </a:cubicBezTo>
                  <a:cubicBezTo>
                    <a:pt x="97" y="305"/>
                    <a:pt x="86" y="291"/>
                    <a:pt x="78" y="278"/>
                  </a:cubicBezTo>
                  <a:cubicBezTo>
                    <a:pt x="68" y="259"/>
                    <a:pt x="64" y="241"/>
                    <a:pt x="64" y="222"/>
                  </a:cubicBezTo>
                  <a:cubicBezTo>
                    <a:pt x="64" y="183"/>
                    <a:pt x="82" y="141"/>
                    <a:pt x="101" y="109"/>
                  </a:cubicBezTo>
                  <a:cubicBezTo>
                    <a:pt x="111" y="93"/>
                    <a:pt x="120" y="80"/>
                    <a:pt x="128" y="71"/>
                  </a:cubicBezTo>
                  <a:cubicBezTo>
                    <a:pt x="131" y="66"/>
                    <a:pt x="134" y="63"/>
                    <a:pt x="136" y="60"/>
                  </a:cubicBezTo>
                  <a:cubicBezTo>
                    <a:pt x="137" y="59"/>
                    <a:pt x="138" y="58"/>
                    <a:pt x="138" y="58"/>
                  </a:cubicBezTo>
                  <a:cubicBezTo>
                    <a:pt x="139" y="57"/>
                    <a:pt x="139" y="57"/>
                    <a:pt x="139" y="57"/>
                  </a:cubicBezTo>
                  <a:cubicBezTo>
                    <a:pt x="139" y="57"/>
                    <a:pt x="139" y="57"/>
                    <a:pt x="139" y="57"/>
                  </a:cubicBezTo>
                  <a:cubicBezTo>
                    <a:pt x="151" y="44"/>
                    <a:pt x="150" y="24"/>
                    <a:pt x="137" y="12"/>
                  </a:cubicBezTo>
                  <a:cubicBezTo>
                    <a:pt x="124" y="0"/>
                    <a:pt x="104" y="1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1" y="15"/>
                    <a:pt x="69" y="39"/>
                    <a:pt x="46" y="76"/>
                  </a:cubicBezTo>
                  <a:cubicBezTo>
                    <a:pt x="24" y="113"/>
                    <a:pt x="0" y="164"/>
                    <a:pt x="0" y="222"/>
                  </a:cubicBezTo>
                  <a:cubicBezTo>
                    <a:pt x="0" y="250"/>
                    <a:pt x="6" y="280"/>
                    <a:pt x="22" y="309"/>
                  </a:cubicBezTo>
                  <a:cubicBezTo>
                    <a:pt x="36" y="333"/>
                    <a:pt x="56" y="355"/>
                    <a:pt x="83" y="375"/>
                  </a:cubicBezTo>
                  <a:cubicBezTo>
                    <a:pt x="126" y="584"/>
                    <a:pt x="126" y="584"/>
                    <a:pt x="126" y="584"/>
                  </a:cubicBezTo>
                  <a:cubicBezTo>
                    <a:pt x="122" y="607"/>
                    <a:pt x="118" y="638"/>
                    <a:pt x="118" y="670"/>
                  </a:cubicBezTo>
                  <a:cubicBezTo>
                    <a:pt x="118" y="688"/>
                    <a:pt x="119" y="707"/>
                    <a:pt x="124" y="726"/>
                  </a:cubicBezTo>
                  <a:cubicBezTo>
                    <a:pt x="128" y="745"/>
                    <a:pt x="136" y="764"/>
                    <a:pt x="152" y="782"/>
                  </a:cubicBezTo>
                  <a:cubicBezTo>
                    <a:pt x="166" y="795"/>
                    <a:pt x="181" y="802"/>
                    <a:pt x="195" y="806"/>
                  </a:cubicBezTo>
                  <a:cubicBezTo>
                    <a:pt x="210" y="810"/>
                    <a:pt x="224" y="811"/>
                    <a:pt x="238" y="8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4"/>
            <p:cNvSpPr>
              <a:spLocks/>
            </p:cNvSpPr>
            <p:nvPr/>
          </p:nvSpPr>
          <p:spPr bwMode="auto">
            <a:xfrm>
              <a:off x="2635" y="1119"/>
              <a:ext cx="480" cy="479"/>
            </a:xfrm>
            <a:custGeom>
              <a:avLst/>
              <a:gdLst>
                <a:gd name="T0" fmla="*/ 44 w 203"/>
                <a:gd name="T1" fmla="*/ 170 h 202"/>
                <a:gd name="T2" fmla="*/ 171 w 203"/>
                <a:gd name="T3" fmla="*/ 158 h 202"/>
                <a:gd name="T4" fmla="*/ 159 w 203"/>
                <a:gd name="T5" fmla="*/ 31 h 202"/>
                <a:gd name="T6" fmla="*/ 32 w 203"/>
                <a:gd name="T7" fmla="*/ 43 h 202"/>
                <a:gd name="T8" fmla="*/ 44 w 203"/>
                <a:gd name="T9" fmla="*/ 17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02">
                  <a:moveTo>
                    <a:pt x="44" y="170"/>
                  </a:moveTo>
                  <a:cubicBezTo>
                    <a:pt x="83" y="202"/>
                    <a:pt x="139" y="196"/>
                    <a:pt x="171" y="158"/>
                  </a:cubicBezTo>
                  <a:cubicBezTo>
                    <a:pt x="203" y="119"/>
                    <a:pt x="197" y="63"/>
                    <a:pt x="159" y="31"/>
                  </a:cubicBezTo>
                  <a:cubicBezTo>
                    <a:pt x="120" y="0"/>
                    <a:pt x="64" y="5"/>
                    <a:pt x="32" y="43"/>
                  </a:cubicBezTo>
                  <a:cubicBezTo>
                    <a:pt x="0" y="82"/>
                    <a:pt x="6" y="138"/>
                    <a:pt x="44" y="1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5"/>
            <p:cNvSpPr>
              <a:spLocks/>
            </p:cNvSpPr>
            <p:nvPr/>
          </p:nvSpPr>
          <p:spPr bwMode="auto">
            <a:xfrm>
              <a:off x="1304" y="1448"/>
              <a:ext cx="1721" cy="1851"/>
            </a:xfrm>
            <a:custGeom>
              <a:avLst/>
              <a:gdLst>
                <a:gd name="T0" fmla="*/ 673 w 727"/>
                <a:gd name="T1" fmla="*/ 115 h 782"/>
                <a:gd name="T2" fmla="*/ 533 w 727"/>
                <a:gd name="T3" fmla="*/ 39 h 782"/>
                <a:gd name="T4" fmla="*/ 519 w 727"/>
                <a:gd name="T5" fmla="*/ 43 h 782"/>
                <a:gd name="T6" fmla="*/ 321 w 727"/>
                <a:gd name="T7" fmla="*/ 10 h 782"/>
                <a:gd name="T8" fmla="*/ 285 w 727"/>
                <a:gd name="T9" fmla="*/ 62 h 782"/>
                <a:gd name="T10" fmla="*/ 455 w 727"/>
                <a:gd name="T11" fmla="*/ 119 h 782"/>
                <a:gd name="T12" fmla="*/ 412 w 727"/>
                <a:gd name="T13" fmla="*/ 242 h 782"/>
                <a:gd name="T14" fmla="*/ 8 w 727"/>
                <a:gd name="T15" fmla="*/ 101 h 782"/>
                <a:gd name="T16" fmla="*/ 339 w 727"/>
                <a:gd name="T17" fmla="*/ 308 h 782"/>
                <a:gd name="T18" fmla="*/ 438 w 727"/>
                <a:gd name="T19" fmla="*/ 387 h 782"/>
                <a:gd name="T20" fmla="*/ 443 w 727"/>
                <a:gd name="T21" fmla="*/ 393 h 782"/>
                <a:gd name="T22" fmla="*/ 452 w 727"/>
                <a:gd name="T23" fmla="*/ 400 h 782"/>
                <a:gd name="T24" fmla="*/ 470 w 727"/>
                <a:gd name="T25" fmla="*/ 753 h 782"/>
                <a:gd name="T26" fmla="*/ 533 w 727"/>
                <a:gd name="T27" fmla="*/ 778 h 782"/>
                <a:gd name="T28" fmla="*/ 524 w 727"/>
                <a:gd name="T29" fmla="*/ 552 h 782"/>
                <a:gd name="T30" fmla="*/ 556 w 727"/>
                <a:gd name="T31" fmla="*/ 397 h 782"/>
                <a:gd name="T32" fmla="*/ 561 w 727"/>
                <a:gd name="T33" fmla="*/ 388 h 782"/>
                <a:gd name="T34" fmla="*/ 590 w 727"/>
                <a:gd name="T35" fmla="*/ 333 h 782"/>
                <a:gd name="T36" fmla="*/ 557 w 727"/>
                <a:gd name="T37" fmla="*/ 328 h 782"/>
                <a:gd name="T38" fmla="*/ 541 w 727"/>
                <a:gd name="T39" fmla="*/ 320 h 782"/>
                <a:gd name="T40" fmla="*/ 565 w 727"/>
                <a:gd name="T41" fmla="*/ 248 h 782"/>
                <a:gd name="T42" fmla="*/ 574 w 727"/>
                <a:gd name="T43" fmla="*/ 250 h 782"/>
                <a:gd name="T44" fmla="*/ 586 w 727"/>
                <a:gd name="T45" fmla="*/ 252 h 782"/>
                <a:gd name="T46" fmla="*/ 617 w 727"/>
                <a:gd name="T47" fmla="*/ 254 h 782"/>
                <a:gd name="T48" fmla="*/ 656 w 727"/>
                <a:gd name="T49" fmla="*/ 209 h 782"/>
                <a:gd name="T50" fmla="*/ 661 w 727"/>
                <a:gd name="T51" fmla="*/ 250 h 782"/>
                <a:gd name="T52" fmla="*/ 648 w 727"/>
                <a:gd name="T53" fmla="*/ 258 h 782"/>
                <a:gd name="T54" fmla="*/ 616 w 727"/>
                <a:gd name="T55" fmla="*/ 262 h 782"/>
                <a:gd name="T56" fmla="*/ 575 w 727"/>
                <a:gd name="T57" fmla="*/ 258 h 782"/>
                <a:gd name="T58" fmla="*/ 572 w 727"/>
                <a:gd name="T59" fmla="*/ 257 h 782"/>
                <a:gd name="T60" fmla="*/ 558 w 727"/>
                <a:gd name="T61" fmla="*/ 320 h 782"/>
                <a:gd name="T62" fmla="*/ 616 w 727"/>
                <a:gd name="T63" fmla="*/ 326 h 782"/>
                <a:gd name="T64" fmla="*/ 684 w 727"/>
                <a:gd name="T65" fmla="*/ 312 h 782"/>
                <a:gd name="T66" fmla="*/ 727 w 727"/>
                <a:gd name="T67" fmla="*/ 24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27" h="782">
                  <a:moveTo>
                    <a:pt x="684" y="127"/>
                  </a:moveTo>
                  <a:cubicBezTo>
                    <a:pt x="682" y="122"/>
                    <a:pt x="678" y="118"/>
                    <a:pt x="673" y="115"/>
                  </a:cubicBezTo>
                  <a:cubicBezTo>
                    <a:pt x="550" y="43"/>
                    <a:pt x="550" y="43"/>
                    <a:pt x="550" y="43"/>
                  </a:cubicBezTo>
                  <a:cubicBezTo>
                    <a:pt x="545" y="40"/>
                    <a:pt x="539" y="39"/>
                    <a:pt x="533" y="39"/>
                  </a:cubicBezTo>
                  <a:cubicBezTo>
                    <a:pt x="528" y="39"/>
                    <a:pt x="523" y="40"/>
                    <a:pt x="519" y="43"/>
                  </a:cubicBezTo>
                  <a:cubicBezTo>
                    <a:pt x="519" y="43"/>
                    <a:pt x="519" y="43"/>
                    <a:pt x="519" y="43"/>
                  </a:cubicBezTo>
                  <a:cubicBezTo>
                    <a:pt x="518" y="43"/>
                    <a:pt x="493" y="55"/>
                    <a:pt x="455" y="55"/>
                  </a:cubicBezTo>
                  <a:cubicBezTo>
                    <a:pt x="420" y="55"/>
                    <a:pt x="374" y="46"/>
                    <a:pt x="321" y="10"/>
                  </a:cubicBezTo>
                  <a:cubicBezTo>
                    <a:pt x="307" y="0"/>
                    <a:pt x="287" y="3"/>
                    <a:pt x="277" y="18"/>
                  </a:cubicBezTo>
                  <a:cubicBezTo>
                    <a:pt x="267" y="32"/>
                    <a:pt x="270" y="52"/>
                    <a:pt x="285" y="62"/>
                  </a:cubicBezTo>
                  <a:cubicBezTo>
                    <a:pt x="348" y="106"/>
                    <a:pt x="408" y="119"/>
                    <a:pt x="454" y="119"/>
                  </a:cubicBezTo>
                  <a:cubicBezTo>
                    <a:pt x="454" y="119"/>
                    <a:pt x="454" y="119"/>
                    <a:pt x="455" y="119"/>
                  </a:cubicBezTo>
                  <a:cubicBezTo>
                    <a:pt x="463" y="119"/>
                    <a:pt x="471" y="118"/>
                    <a:pt x="478" y="118"/>
                  </a:cubicBezTo>
                  <a:cubicBezTo>
                    <a:pt x="412" y="242"/>
                    <a:pt x="412" y="242"/>
                    <a:pt x="412" y="242"/>
                  </a:cubicBezTo>
                  <a:cubicBezTo>
                    <a:pt x="337" y="187"/>
                    <a:pt x="220" y="117"/>
                    <a:pt x="68" y="69"/>
                  </a:cubicBezTo>
                  <a:cubicBezTo>
                    <a:pt x="43" y="61"/>
                    <a:pt x="16" y="75"/>
                    <a:pt x="8" y="101"/>
                  </a:cubicBezTo>
                  <a:cubicBezTo>
                    <a:pt x="0" y="126"/>
                    <a:pt x="14" y="153"/>
                    <a:pt x="40" y="161"/>
                  </a:cubicBezTo>
                  <a:cubicBezTo>
                    <a:pt x="168" y="201"/>
                    <a:pt x="270" y="260"/>
                    <a:pt x="339" y="308"/>
                  </a:cubicBezTo>
                  <a:cubicBezTo>
                    <a:pt x="374" y="332"/>
                    <a:pt x="400" y="354"/>
                    <a:pt x="418" y="369"/>
                  </a:cubicBezTo>
                  <a:cubicBezTo>
                    <a:pt x="427" y="377"/>
                    <a:pt x="433" y="383"/>
                    <a:pt x="438" y="387"/>
                  </a:cubicBezTo>
                  <a:cubicBezTo>
                    <a:pt x="440" y="389"/>
                    <a:pt x="441" y="391"/>
                    <a:pt x="442" y="392"/>
                  </a:cubicBezTo>
                  <a:cubicBezTo>
                    <a:pt x="443" y="392"/>
                    <a:pt x="443" y="393"/>
                    <a:pt x="443" y="393"/>
                  </a:cubicBezTo>
                  <a:cubicBezTo>
                    <a:pt x="443" y="393"/>
                    <a:pt x="443" y="393"/>
                    <a:pt x="444" y="393"/>
                  </a:cubicBezTo>
                  <a:cubicBezTo>
                    <a:pt x="446" y="396"/>
                    <a:pt x="449" y="398"/>
                    <a:pt x="452" y="400"/>
                  </a:cubicBezTo>
                  <a:cubicBezTo>
                    <a:pt x="440" y="437"/>
                    <a:pt x="428" y="489"/>
                    <a:pt x="428" y="552"/>
                  </a:cubicBezTo>
                  <a:cubicBezTo>
                    <a:pt x="427" y="611"/>
                    <a:pt x="438" y="679"/>
                    <a:pt x="470" y="753"/>
                  </a:cubicBezTo>
                  <a:cubicBezTo>
                    <a:pt x="478" y="771"/>
                    <a:pt x="495" y="782"/>
                    <a:pt x="514" y="782"/>
                  </a:cubicBezTo>
                  <a:cubicBezTo>
                    <a:pt x="520" y="782"/>
                    <a:pt x="527" y="780"/>
                    <a:pt x="533" y="778"/>
                  </a:cubicBezTo>
                  <a:cubicBezTo>
                    <a:pt x="557" y="767"/>
                    <a:pt x="569" y="739"/>
                    <a:pt x="558" y="715"/>
                  </a:cubicBezTo>
                  <a:cubicBezTo>
                    <a:pt x="532" y="654"/>
                    <a:pt x="524" y="599"/>
                    <a:pt x="524" y="552"/>
                  </a:cubicBezTo>
                  <a:cubicBezTo>
                    <a:pt x="524" y="501"/>
                    <a:pt x="533" y="459"/>
                    <a:pt x="543" y="430"/>
                  </a:cubicBezTo>
                  <a:cubicBezTo>
                    <a:pt x="548" y="416"/>
                    <a:pt x="553" y="405"/>
                    <a:pt x="556" y="397"/>
                  </a:cubicBezTo>
                  <a:cubicBezTo>
                    <a:pt x="558" y="394"/>
                    <a:pt x="559" y="391"/>
                    <a:pt x="560" y="389"/>
                  </a:cubicBezTo>
                  <a:cubicBezTo>
                    <a:pt x="561" y="389"/>
                    <a:pt x="561" y="388"/>
                    <a:pt x="561" y="388"/>
                  </a:cubicBezTo>
                  <a:cubicBezTo>
                    <a:pt x="562" y="386"/>
                    <a:pt x="563" y="384"/>
                    <a:pt x="564" y="383"/>
                  </a:cubicBezTo>
                  <a:cubicBezTo>
                    <a:pt x="590" y="333"/>
                    <a:pt x="590" y="333"/>
                    <a:pt x="590" y="333"/>
                  </a:cubicBezTo>
                  <a:cubicBezTo>
                    <a:pt x="575" y="331"/>
                    <a:pt x="563" y="329"/>
                    <a:pt x="557" y="328"/>
                  </a:cubicBezTo>
                  <a:cubicBezTo>
                    <a:pt x="557" y="328"/>
                    <a:pt x="557" y="328"/>
                    <a:pt x="557" y="328"/>
                  </a:cubicBezTo>
                  <a:cubicBezTo>
                    <a:pt x="554" y="327"/>
                    <a:pt x="551" y="326"/>
                    <a:pt x="549" y="325"/>
                  </a:cubicBezTo>
                  <a:cubicBezTo>
                    <a:pt x="546" y="324"/>
                    <a:pt x="543" y="322"/>
                    <a:pt x="541" y="320"/>
                  </a:cubicBezTo>
                  <a:cubicBezTo>
                    <a:pt x="529" y="311"/>
                    <a:pt x="523" y="295"/>
                    <a:pt x="526" y="280"/>
                  </a:cubicBezTo>
                  <a:cubicBezTo>
                    <a:pt x="530" y="261"/>
                    <a:pt x="546" y="248"/>
                    <a:pt x="565" y="248"/>
                  </a:cubicBezTo>
                  <a:cubicBezTo>
                    <a:pt x="568" y="248"/>
                    <a:pt x="571" y="249"/>
                    <a:pt x="574" y="249"/>
                  </a:cubicBezTo>
                  <a:cubicBezTo>
                    <a:pt x="574" y="250"/>
                    <a:pt x="574" y="250"/>
                    <a:pt x="574" y="250"/>
                  </a:cubicBezTo>
                  <a:cubicBezTo>
                    <a:pt x="575" y="250"/>
                    <a:pt x="576" y="250"/>
                    <a:pt x="577" y="250"/>
                  </a:cubicBezTo>
                  <a:cubicBezTo>
                    <a:pt x="579" y="250"/>
                    <a:pt x="582" y="251"/>
                    <a:pt x="586" y="252"/>
                  </a:cubicBezTo>
                  <a:cubicBezTo>
                    <a:pt x="592" y="252"/>
                    <a:pt x="604" y="254"/>
                    <a:pt x="616" y="254"/>
                  </a:cubicBezTo>
                  <a:cubicBezTo>
                    <a:pt x="617" y="254"/>
                    <a:pt x="617" y="254"/>
                    <a:pt x="617" y="254"/>
                  </a:cubicBezTo>
                  <a:cubicBezTo>
                    <a:pt x="622" y="254"/>
                    <a:pt x="628" y="254"/>
                    <a:pt x="633" y="253"/>
                  </a:cubicBezTo>
                  <a:cubicBezTo>
                    <a:pt x="656" y="209"/>
                    <a:pt x="656" y="209"/>
                    <a:pt x="656" y="209"/>
                  </a:cubicBezTo>
                  <a:cubicBezTo>
                    <a:pt x="661" y="223"/>
                    <a:pt x="663" y="234"/>
                    <a:pt x="663" y="240"/>
                  </a:cubicBezTo>
                  <a:cubicBezTo>
                    <a:pt x="663" y="246"/>
                    <a:pt x="662" y="248"/>
                    <a:pt x="661" y="250"/>
                  </a:cubicBezTo>
                  <a:cubicBezTo>
                    <a:pt x="660" y="252"/>
                    <a:pt x="657" y="254"/>
                    <a:pt x="652" y="256"/>
                  </a:cubicBezTo>
                  <a:cubicBezTo>
                    <a:pt x="651" y="257"/>
                    <a:pt x="649" y="257"/>
                    <a:pt x="648" y="258"/>
                  </a:cubicBezTo>
                  <a:cubicBezTo>
                    <a:pt x="642" y="260"/>
                    <a:pt x="636" y="261"/>
                    <a:pt x="628" y="261"/>
                  </a:cubicBezTo>
                  <a:cubicBezTo>
                    <a:pt x="624" y="262"/>
                    <a:pt x="620" y="262"/>
                    <a:pt x="616" y="262"/>
                  </a:cubicBezTo>
                  <a:cubicBezTo>
                    <a:pt x="605" y="262"/>
                    <a:pt x="593" y="261"/>
                    <a:pt x="585" y="259"/>
                  </a:cubicBezTo>
                  <a:cubicBezTo>
                    <a:pt x="581" y="259"/>
                    <a:pt x="578" y="258"/>
                    <a:pt x="575" y="258"/>
                  </a:cubicBezTo>
                  <a:cubicBezTo>
                    <a:pt x="574" y="258"/>
                    <a:pt x="573" y="258"/>
                    <a:pt x="573" y="257"/>
                  </a:cubicBezTo>
                  <a:cubicBezTo>
                    <a:pt x="572" y="257"/>
                    <a:pt x="572" y="257"/>
                    <a:pt x="572" y="257"/>
                  </a:cubicBezTo>
                  <a:cubicBezTo>
                    <a:pt x="555" y="253"/>
                    <a:pt x="538" y="264"/>
                    <a:pt x="534" y="281"/>
                  </a:cubicBezTo>
                  <a:cubicBezTo>
                    <a:pt x="530" y="299"/>
                    <a:pt x="541" y="316"/>
                    <a:pt x="558" y="320"/>
                  </a:cubicBezTo>
                  <a:cubicBezTo>
                    <a:pt x="559" y="320"/>
                    <a:pt x="574" y="323"/>
                    <a:pt x="594" y="325"/>
                  </a:cubicBezTo>
                  <a:cubicBezTo>
                    <a:pt x="601" y="325"/>
                    <a:pt x="609" y="326"/>
                    <a:pt x="616" y="326"/>
                  </a:cubicBezTo>
                  <a:cubicBezTo>
                    <a:pt x="631" y="326"/>
                    <a:pt x="648" y="325"/>
                    <a:pt x="664" y="320"/>
                  </a:cubicBezTo>
                  <a:cubicBezTo>
                    <a:pt x="671" y="318"/>
                    <a:pt x="678" y="315"/>
                    <a:pt x="684" y="312"/>
                  </a:cubicBezTo>
                  <a:cubicBezTo>
                    <a:pt x="696" y="306"/>
                    <a:pt x="707" y="297"/>
                    <a:pt x="715" y="284"/>
                  </a:cubicBezTo>
                  <a:cubicBezTo>
                    <a:pt x="723" y="272"/>
                    <a:pt x="727" y="256"/>
                    <a:pt x="727" y="240"/>
                  </a:cubicBezTo>
                  <a:cubicBezTo>
                    <a:pt x="727" y="207"/>
                    <a:pt x="713" y="172"/>
                    <a:pt x="684" y="1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2551039" y="4018660"/>
            <a:ext cx="3147336" cy="1823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25000"/>
              </a:lnSpc>
            </a:pPr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完整了解对方观点再下判断。</a:t>
            </a:r>
            <a:endParaRPr lang="en-US" altLang="zh-CN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Group 38"/>
          <p:cNvGrpSpPr>
            <a:grpSpLocks noChangeAspect="1"/>
          </p:cNvGrpSpPr>
          <p:nvPr/>
        </p:nvGrpSpPr>
        <p:grpSpPr bwMode="auto">
          <a:xfrm>
            <a:off x="6045556" y="3383041"/>
            <a:ext cx="2369679" cy="2390011"/>
            <a:chOff x="3087" y="368"/>
            <a:chExt cx="3380" cy="3409"/>
          </a:xfrm>
        </p:grpSpPr>
        <p:sp>
          <p:nvSpPr>
            <p:cNvPr id="54" name="AutoShape 37"/>
            <p:cNvSpPr>
              <a:spLocks noChangeAspect="1" noChangeArrowheads="1" noTextEdit="1"/>
            </p:cNvSpPr>
            <p:nvPr/>
          </p:nvSpPr>
          <p:spPr bwMode="auto">
            <a:xfrm>
              <a:off x="3087" y="368"/>
              <a:ext cx="3380" cy="3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1"/>
            <p:cNvSpPr>
              <a:spLocks/>
            </p:cNvSpPr>
            <p:nvPr/>
          </p:nvSpPr>
          <p:spPr bwMode="auto">
            <a:xfrm>
              <a:off x="5253" y="917"/>
              <a:ext cx="284" cy="313"/>
            </a:xfrm>
            <a:custGeom>
              <a:avLst/>
              <a:gdLst>
                <a:gd name="T0" fmla="*/ 17 w 120"/>
                <a:gd name="T1" fmla="*/ 87 h 132"/>
                <a:gd name="T2" fmla="*/ 61 w 120"/>
                <a:gd name="T3" fmla="*/ 132 h 132"/>
                <a:gd name="T4" fmla="*/ 104 w 120"/>
                <a:gd name="T5" fmla="*/ 87 h 132"/>
                <a:gd name="T6" fmla="*/ 118 w 120"/>
                <a:gd name="T7" fmla="*/ 72 h 132"/>
                <a:gd name="T8" fmla="*/ 111 w 120"/>
                <a:gd name="T9" fmla="*/ 51 h 132"/>
                <a:gd name="T10" fmla="*/ 60 w 120"/>
                <a:gd name="T11" fmla="*/ 0 h 132"/>
                <a:gd name="T12" fmla="*/ 10 w 120"/>
                <a:gd name="T13" fmla="*/ 51 h 132"/>
                <a:gd name="T14" fmla="*/ 3 w 120"/>
                <a:gd name="T15" fmla="*/ 72 h 132"/>
                <a:gd name="T16" fmla="*/ 17 w 120"/>
                <a:gd name="T17" fmla="*/ 8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132">
                  <a:moveTo>
                    <a:pt x="17" y="87"/>
                  </a:moveTo>
                  <a:cubicBezTo>
                    <a:pt x="26" y="110"/>
                    <a:pt x="43" y="132"/>
                    <a:pt x="61" y="132"/>
                  </a:cubicBezTo>
                  <a:cubicBezTo>
                    <a:pt x="80" y="132"/>
                    <a:pt x="96" y="110"/>
                    <a:pt x="104" y="87"/>
                  </a:cubicBezTo>
                  <a:cubicBezTo>
                    <a:pt x="110" y="86"/>
                    <a:pt x="115" y="81"/>
                    <a:pt x="118" y="72"/>
                  </a:cubicBezTo>
                  <a:cubicBezTo>
                    <a:pt x="120" y="63"/>
                    <a:pt x="117" y="53"/>
                    <a:pt x="111" y="51"/>
                  </a:cubicBezTo>
                  <a:cubicBezTo>
                    <a:pt x="109" y="22"/>
                    <a:pt x="87" y="0"/>
                    <a:pt x="60" y="0"/>
                  </a:cubicBezTo>
                  <a:cubicBezTo>
                    <a:pt x="33" y="0"/>
                    <a:pt x="12" y="22"/>
                    <a:pt x="10" y="51"/>
                  </a:cubicBezTo>
                  <a:cubicBezTo>
                    <a:pt x="3" y="53"/>
                    <a:pt x="0" y="63"/>
                    <a:pt x="3" y="72"/>
                  </a:cubicBezTo>
                  <a:cubicBezTo>
                    <a:pt x="5" y="81"/>
                    <a:pt x="11" y="87"/>
                    <a:pt x="17" y="8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2"/>
            <p:cNvSpPr>
              <a:spLocks/>
            </p:cNvSpPr>
            <p:nvPr/>
          </p:nvSpPr>
          <p:spPr bwMode="auto">
            <a:xfrm>
              <a:off x="5170" y="1216"/>
              <a:ext cx="450" cy="1683"/>
            </a:xfrm>
            <a:custGeom>
              <a:avLst/>
              <a:gdLst>
                <a:gd name="T0" fmla="*/ 41 w 190"/>
                <a:gd name="T1" fmla="*/ 156 h 711"/>
                <a:gd name="T2" fmla="*/ 41 w 190"/>
                <a:gd name="T3" fmla="*/ 711 h 711"/>
                <a:gd name="T4" fmla="*/ 150 w 190"/>
                <a:gd name="T5" fmla="*/ 711 h 711"/>
                <a:gd name="T6" fmla="*/ 150 w 190"/>
                <a:gd name="T7" fmla="*/ 156 h 711"/>
                <a:gd name="T8" fmla="*/ 189 w 190"/>
                <a:gd name="T9" fmla="*/ 144 h 711"/>
                <a:gd name="T10" fmla="*/ 190 w 190"/>
                <a:gd name="T11" fmla="*/ 144 h 711"/>
                <a:gd name="T12" fmla="*/ 189 w 190"/>
                <a:gd name="T13" fmla="*/ 45 h 711"/>
                <a:gd name="T14" fmla="*/ 147 w 190"/>
                <a:gd name="T15" fmla="*/ 0 h 711"/>
                <a:gd name="T16" fmla="*/ 106 w 190"/>
                <a:gd name="T17" fmla="*/ 68 h 711"/>
                <a:gd name="T18" fmla="*/ 101 w 190"/>
                <a:gd name="T19" fmla="*/ 37 h 711"/>
                <a:gd name="T20" fmla="*/ 107 w 190"/>
                <a:gd name="T21" fmla="*/ 27 h 711"/>
                <a:gd name="T22" fmla="*/ 95 w 190"/>
                <a:gd name="T23" fmla="*/ 16 h 711"/>
                <a:gd name="T24" fmla="*/ 83 w 190"/>
                <a:gd name="T25" fmla="*/ 27 h 711"/>
                <a:gd name="T26" fmla="*/ 89 w 190"/>
                <a:gd name="T27" fmla="*/ 37 h 711"/>
                <a:gd name="T28" fmla="*/ 84 w 190"/>
                <a:gd name="T29" fmla="*/ 68 h 711"/>
                <a:gd name="T30" fmla="*/ 44 w 190"/>
                <a:gd name="T31" fmla="*/ 0 h 711"/>
                <a:gd name="T32" fmla="*/ 1 w 190"/>
                <a:gd name="T33" fmla="*/ 45 h 711"/>
                <a:gd name="T34" fmla="*/ 0 w 190"/>
                <a:gd name="T35" fmla="*/ 45 h 711"/>
                <a:gd name="T36" fmla="*/ 0 w 190"/>
                <a:gd name="T37" fmla="*/ 144 h 711"/>
                <a:gd name="T38" fmla="*/ 1 w 190"/>
                <a:gd name="T39" fmla="*/ 144 h 711"/>
                <a:gd name="T40" fmla="*/ 41 w 190"/>
                <a:gd name="T41" fmla="*/ 156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0" h="711">
                  <a:moveTo>
                    <a:pt x="41" y="156"/>
                  </a:moveTo>
                  <a:cubicBezTo>
                    <a:pt x="41" y="711"/>
                    <a:pt x="41" y="711"/>
                    <a:pt x="41" y="711"/>
                  </a:cubicBezTo>
                  <a:cubicBezTo>
                    <a:pt x="150" y="711"/>
                    <a:pt x="150" y="711"/>
                    <a:pt x="150" y="711"/>
                  </a:cubicBezTo>
                  <a:cubicBezTo>
                    <a:pt x="150" y="156"/>
                    <a:pt x="150" y="156"/>
                    <a:pt x="150" y="156"/>
                  </a:cubicBezTo>
                  <a:cubicBezTo>
                    <a:pt x="172" y="153"/>
                    <a:pt x="187" y="149"/>
                    <a:pt x="189" y="144"/>
                  </a:cubicBezTo>
                  <a:cubicBezTo>
                    <a:pt x="190" y="144"/>
                    <a:pt x="190" y="144"/>
                    <a:pt x="190" y="144"/>
                  </a:cubicBezTo>
                  <a:cubicBezTo>
                    <a:pt x="189" y="45"/>
                    <a:pt x="189" y="45"/>
                    <a:pt x="189" y="45"/>
                  </a:cubicBezTo>
                  <a:cubicBezTo>
                    <a:pt x="186" y="26"/>
                    <a:pt x="170" y="10"/>
                    <a:pt x="147" y="0"/>
                  </a:cubicBezTo>
                  <a:cubicBezTo>
                    <a:pt x="106" y="68"/>
                    <a:pt x="106" y="68"/>
                    <a:pt x="106" y="68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4" y="35"/>
                    <a:pt x="107" y="32"/>
                    <a:pt x="107" y="27"/>
                  </a:cubicBezTo>
                  <a:cubicBezTo>
                    <a:pt x="107" y="21"/>
                    <a:pt x="101" y="16"/>
                    <a:pt x="95" y="16"/>
                  </a:cubicBezTo>
                  <a:cubicBezTo>
                    <a:pt x="89" y="16"/>
                    <a:pt x="83" y="21"/>
                    <a:pt x="83" y="27"/>
                  </a:cubicBezTo>
                  <a:cubicBezTo>
                    <a:pt x="83" y="32"/>
                    <a:pt x="86" y="35"/>
                    <a:pt x="89" y="37"/>
                  </a:cubicBezTo>
                  <a:cubicBezTo>
                    <a:pt x="84" y="68"/>
                    <a:pt x="84" y="68"/>
                    <a:pt x="84" y="68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1" y="10"/>
                    <a:pt x="5" y="26"/>
                    <a:pt x="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1" y="144"/>
                    <a:pt x="1" y="144"/>
                    <a:pt x="1" y="144"/>
                  </a:cubicBezTo>
                  <a:cubicBezTo>
                    <a:pt x="4" y="149"/>
                    <a:pt x="19" y="153"/>
                    <a:pt x="41" y="15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3"/>
            <p:cNvSpPr>
              <a:spLocks/>
            </p:cNvSpPr>
            <p:nvPr/>
          </p:nvSpPr>
          <p:spPr bwMode="auto">
            <a:xfrm>
              <a:off x="4822" y="1227"/>
              <a:ext cx="284" cy="313"/>
            </a:xfrm>
            <a:custGeom>
              <a:avLst/>
              <a:gdLst>
                <a:gd name="T0" fmla="*/ 16 w 120"/>
                <a:gd name="T1" fmla="*/ 87 h 132"/>
                <a:gd name="T2" fmla="*/ 61 w 120"/>
                <a:gd name="T3" fmla="*/ 132 h 132"/>
                <a:gd name="T4" fmla="*/ 104 w 120"/>
                <a:gd name="T5" fmla="*/ 87 h 132"/>
                <a:gd name="T6" fmla="*/ 117 w 120"/>
                <a:gd name="T7" fmla="*/ 73 h 132"/>
                <a:gd name="T8" fmla="*/ 110 w 120"/>
                <a:gd name="T9" fmla="*/ 51 h 132"/>
                <a:gd name="T10" fmla="*/ 60 w 120"/>
                <a:gd name="T11" fmla="*/ 0 h 132"/>
                <a:gd name="T12" fmla="*/ 10 w 120"/>
                <a:gd name="T13" fmla="*/ 51 h 132"/>
                <a:gd name="T14" fmla="*/ 3 w 120"/>
                <a:gd name="T15" fmla="*/ 73 h 132"/>
                <a:gd name="T16" fmla="*/ 16 w 120"/>
                <a:gd name="T17" fmla="*/ 8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132">
                  <a:moveTo>
                    <a:pt x="16" y="87"/>
                  </a:moveTo>
                  <a:cubicBezTo>
                    <a:pt x="26" y="110"/>
                    <a:pt x="42" y="132"/>
                    <a:pt x="61" y="132"/>
                  </a:cubicBezTo>
                  <a:cubicBezTo>
                    <a:pt x="80" y="132"/>
                    <a:pt x="96" y="110"/>
                    <a:pt x="104" y="87"/>
                  </a:cubicBezTo>
                  <a:cubicBezTo>
                    <a:pt x="110" y="87"/>
                    <a:pt x="115" y="81"/>
                    <a:pt x="117" y="73"/>
                  </a:cubicBezTo>
                  <a:cubicBezTo>
                    <a:pt x="120" y="63"/>
                    <a:pt x="117" y="53"/>
                    <a:pt x="110" y="51"/>
                  </a:cubicBezTo>
                  <a:cubicBezTo>
                    <a:pt x="109" y="23"/>
                    <a:pt x="87" y="0"/>
                    <a:pt x="60" y="0"/>
                  </a:cubicBezTo>
                  <a:cubicBezTo>
                    <a:pt x="33" y="0"/>
                    <a:pt x="11" y="23"/>
                    <a:pt x="10" y="51"/>
                  </a:cubicBezTo>
                  <a:cubicBezTo>
                    <a:pt x="3" y="53"/>
                    <a:pt x="0" y="63"/>
                    <a:pt x="3" y="73"/>
                  </a:cubicBezTo>
                  <a:cubicBezTo>
                    <a:pt x="5" y="81"/>
                    <a:pt x="11" y="87"/>
                    <a:pt x="16" y="8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4"/>
            <p:cNvSpPr>
              <a:spLocks/>
            </p:cNvSpPr>
            <p:nvPr/>
          </p:nvSpPr>
          <p:spPr bwMode="auto">
            <a:xfrm>
              <a:off x="4739" y="1526"/>
              <a:ext cx="450" cy="1373"/>
            </a:xfrm>
            <a:custGeom>
              <a:avLst/>
              <a:gdLst>
                <a:gd name="T0" fmla="*/ 49 w 190"/>
                <a:gd name="T1" fmla="*/ 157 h 580"/>
                <a:gd name="T2" fmla="*/ 39 w 190"/>
                <a:gd name="T3" fmla="*/ 157 h 580"/>
                <a:gd name="T4" fmla="*/ 39 w 190"/>
                <a:gd name="T5" fmla="*/ 580 h 580"/>
                <a:gd name="T6" fmla="*/ 148 w 190"/>
                <a:gd name="T7" fmla="*/ 580 h 580"/>
                <a:gd name="T8" fmla="*/ 148 w 190"/>
                <a:gd name="T9" fmla="*/ 157 h 580"/>
                <a:gd name="T10" fmla="*/ 141 w 190"/>
                <a:gd name="T11" fmla="*/ 157 h 580"/>
                <a:gd name="T12" fmla="*/ 189 w 190"/>
                <a:gd name="T13" fmla="*/ 145 h 580"/>
                <a:gd name="T14" fmla="*/ 190 w 190"/>
                <a:gd name="T15" fmla="*/ 145 h 580"/>
                <a:gd name="T16" fmla="*/ 189 w 190"/>
                <a:gd name="T17" fmla="*/ 45 h 580"/>
                <a:gd name="T18" fmla="*/ 146 w 190"/>
                <a:gd name="T19" fmla="*/ 0 h 580"/>
                <a:gd name="T20" fmla="*/ 106 w 190"/>
                <a:gd name="T21" fmla="*/ 68 h 580"/>
                <a:gd name="T22" fmla="*/ 101 w 190"/>
                <a:gd name="T23" fmla="*/ 38 h 580"/>
                <a:gd name="T24" fmla="*/ 106 w 190"/>
                <a:gd name="T25" fmla="*/ 28 h 580"/>
                <a:gd name="T26" fmla="*/ 95 w 190"/>
                <a:gd name="T27" fmla="*/ 16 h 580"/>
                <a:gd name="T28" fmla="*/ 83 w 190"/>
                <a:gd name="T29" fmla="*/ 28 h 580"/>
                <a:gd name="T30" fmla="*/ 89 w 190"/>
                <a:gd name="T31" fmla="*/ 38 h 580"/>
                <a:gd name="T32" fmla="*/ 84 w 190"/>
                <a:gd name="T33" fmla="*/ 68 h 580"/>
                <a:gd name="T34" fmla="*/ 43 w 190"/>
                <a:gd name="T35" fmla="*/ 0 h 580"/>
                <a:gd name="T36" fmla="*/ 1 w 190"/>
                <a:gd name="T37" fmla="*/ 45 h 580"/>
                <a:gd name="T38" fmla="*/ 0 w 190"/>
                <a:gd name="T39" fmla="*/ 45 h 580"/>
                <a:gd name="T40" fmla="*/ 0 w 190"/>
                <a:gd name="T41" fmla="*/ 145 h 580"/>
                <a:gd name="T42" fmla="*/ 1 w 190"/>
                <a:gd name="T43" fmla="*/ 145 h 580"/>
                <a:gd name="T44" fmla="*/ 49 w 190"/>
                <a:gd name="T45" fmla="*/ 157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0" h="580">
                  <a:moveTo>
                    <a:pt x="49" y="157"/>
                  </a:moveTo>
                  <a:cubicBezTo>
                    <a:pt x="39" y="157"/>
                    <a:pt x="39" y="157"/>
                    <a:pt x="39" y="157"/>
                  </a:cubicBezTo>
                  <a:cubicBezTo>
                    <a:pt x="39" y="580"/>
                    <a:pt x="39" y="580"/>
                    <a:pt x="39" y="580"/>
                  </a:cubicBezTo>
                  <a:cubicBezTo>
                    <a:pt x="148" y="580"/>
                    <a:pt x="148" y="580"/>
                    <a:pt x="148" y="580"/>
                  </a:cubicBezTo>
                  <a:cubicBezTo>
                    <a:pt x="148" y="157"/>
                    <a:pt x="148" y="157"/>
                    <a:pt x="148" y="157"/>
                  </a:cubicBezTo>
                  <a:cubicBezTo>
                    <a:pt x="141" y="157"/>
                    <a:pt x="141" y="157"/>
                    <a:pt x="141" y="157"/>
                  </a:cubicBezTo>
                  <a:cubicBezTo>
                    <a:pt x="168" y="155"/>
                    <a:pt x="186" y="150"/>
                    <a:pt x="189" y="145"/>
                  </a:cubicBezTo>
                  <a:cubicBezTo>
                    <a:pt x="190" y="145"/>
                    <a:pt x="190" y="145"/>
                    <a:pt x="190" y="145"/>
                  </a:cubicBezTo>
                  <a:cubicBezTo>
                    <a:pt x="189" y="45"/>
                    <a:pt x="189" y="45"/>
                    <a:pt x="189" y="45"/>
                  </a:cubicBezTo>
                  <a:cubicBezTo>
                    <a:pt x="185" y="26"/>
                    <a:pt x="169" y="10"/>
                    <a:pt x="146" y="0"/>
                  </a:cubicBezTo>
                  <a:cubicBezTo>
                    <a:pt x="106" y="68"/>
                    <a:pt x="106" y="68"/>
                    <a:pt x="106" y="68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104" y="36"/>
                    <a:pt x="106" y="32"/>
                    <a:pt x="106" y="28"/>
                  </a:cubicBezTo>
                  <a:cubicBezTo>
                    <a:pt x="106" y="21"/>
                    <a:pt x="101" y="16"/>
                    <a:pt x="95" y="16"/>
                  </a:cubicBezTo>
                  <a:cubicBezTo>
                    <a:pt x="88" y="16"/>
                    <a:pt x="83" y="21"/>
                    <a:pt x="83" y="28"/>
                  </a:cubicBezTo>
                  <a:cubicBezTo>
                    <a:pt x="83" y="32"/>
                    <a:pt x="85" y="36"/>
                    <a:pt x="89" y="38"/>
                  </a:cubicBezTo>
                  <a:cubicBezTo>
                    <a:pt x="84" y="68"/>
                    <a:pt x="84" y="68"/>
                    <a:pt x="84" y="68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0" y="10"/>
                    <a:pt x="4" y="26"/>
                    <a:pt x="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1" y="145"/>
                    <a:pt x="1" y="145"/>
                    <a:pt x="1" y="145"/>
                  </a:cubicBezTo>
                  <a:cubicBezTo>
                    <a:pt x="4" y="150"/>
                    <a:pt x="22" y="155"/>
                    <a:pt x="49" y="15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5"/>
            <p:cNvSpPr>
              <a:spLocks/>
            </p:cNvSpPr>
            <p:nvPr/>
          </p:nvSpPr>
          <p:spPr bwMode="auto">
            <a:xfrm>
              <a:off x="4339" y="1443"/>
              <a:ext cx="284" cy="312"/>
            </a:xfrm>
            <a:custGeom>
              <a:avLst/>
              <a:gdLst>
                <a:gd name="T0" fmla="*/ 17 w 120"/>
                <a:gd name="T1" fmla="*/ 87 h 132"/>
                <a:gd name="T2" fmla="*/ 62 w 120"/>
                <a:gd name="T3" fmla="*/ 132 h 132"/>
                <a:gd name="T4" fmla="*/ 105 w 120"/>
                <a:gd name="T5" fmla="*/ 87 h 132"/>
                <a:gd name="T6" fmla="*/ 118 w 120"/>
                <a:gd name="T7" fmla="*/ 73 h 132"/>
                <a:gd name="T8" fmla="*/ 111 w 120"/>
                <a:gd name="T9" fmla="*/ 51 h 132"/>
                <a:gd name="T10" fmla="*/ 60 w 120"/>
                <a:gd name="T11" fmla="*/ 0 h 132"/>
                <a:gd name="T12" fmla="*/ 10 w 120"/>
                <a:gd name="T13" fmla="*/ 51 h 132"/>
                <a:gd name="T14" fmla="*/ 3 w 120"/>
                <a:gd name="T15" fmla="*/ 73 h 132"/>
                <a:gd name="T16" fmla="*/ 17 w 120"/>
                <a:gd name="T17" fmla="*/ 8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132">
                  <a:moveTo>
                    <a:pt x="17" y="87"/>
                  </a:moveTo>
                  <a:cubicBezTo>
                    <a:pt x="26" y="110"/>
                    <a:pt x="43" y="132"/>
                    <a:pt x="62" y="132"/>
                  </a:cubicBezTo>
                  <a:cubicBezTo>
                    <a:pt x="80" y="132"/>
                    <a:pt x="96" y="110"/>
                    <a:pt x="105" y="87"/>
                  </a:cubicBezTo>
                  <a:cubicBezTo>
                    <a:pt x="110" y="87"/>
                    <a:pt x="116" y="81"/>
                    <a:pt x="118" y="73"/>
                  </a:cubicBezTo>
                  <a:cubicBezTo>
                    <a:pt x="120" y="63"/>
                    <a:pt x="117" y="53"/>
                    <a:pt x="111" y="51"/>
                  </a:cubicBezTo>
                  <a:cubicBezTo>
                    <a:pt x="109" y="22"/>
                    <a:pt x="87" y="0"/>
                    <a:pt x="60" y="0"/>
                  </a:cubicBezTo>
                  <a:cubicBezTo>
                    <a:pt x="34" y="0"/>
                    <a:pt x="12" y="22"/>
                    <a:pt x="10" y="51"/>
                  </a:cubicBezTo>
                  <a:cubicBezTo>
                    <a:pt x="4" y="53"/>
                    <a:pt x="0" y="63"/>
                    <a:pt x="3" y="73"/>
                  </a:cubicBezTo>
                  <a:cubicBezTo>
                    <a:pt x="5" y="81"/>
                    <a:pt x="11" y="87"/>
                    <a:pt x="17" y="8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6"/>
            <p:cNvSpPr>
              <a:spLocks/>
            </p:cNvSpPr>
            <p:nvPr/>
          </p:nvSpPr>
          <p:spPr bwMode="auto">
            <a:xfrm>
              <a:off x="4259" y="1741"/>
              <a:ext cx="447" cy="1158"/>
            </a:xfrm>
            <a:custGeom>
              <a:avLst/>
              <a:gdLst>
                <a:gd name="T0" fmla="*/ 46 w 189"/>
                <a:gd name="T1" fmla="*/ 157 h 489"/>
                <a:gd name="T2" fmla="*/ 46 w 189"/>
                <a:gd name="T3" fmla="*/ 489 h 489"/>
                <a:gd name="T4" fmla="*/ 154 w 189"/>
                <a:gd name="T5" fmla="*/ 489 h 489"/>
                <a:gd name="T6" fmla="*/ 154 w 189"/>
                <a:gd name="T7" fmla="*/ 156 h 489"/>
                <a:gd name="T8" fmla="*/ 189 w 189"/>
                <a:gd name="T9" fmla="*/ 145 h 489"/>
                <a:gd name="T10" fmla="*/ 189 w 189"/>
                <a:gd name="T11" fmla="*/ 145 h 489"/>
                <a:gd name="T12" fmla="*/ 188 w 189"/>
                <a:gd name="T13" fmla="*/ 45 h 489"/>
                <a:gd name="T14" fmla="*/ 146 w 189"/>
                <a:gd name="T15" fmla="*/ 0 h 489"/>
                <a:gd name="T16" fmla="*/ 105 w 189"/>
                <a:gd name="T17" fmla="*/ 68 h 489"/>
                <a:gd name="T18" fmla="*/ 100 w 189"/>
                <a:gd name="T19" fmla="*/ 38 h 489"/>
                <a:gd name="T20" fmla="*/ 106 w 189"/>
                <a:gd name="T21" fmla="*/ 28 h 489"/>
                <a:gd name="T22" fmla="*/ 94 w 189"/>
                <a:gd name="T23" fmla="*/ 16 h 489"/>
                <a:gd name="T24" fmla="*/ 82 w 189"/>
                <a:gd name="T25" fmla="*/ 28 h 489"/>
                <a:gd name="T26" fmla="*/ 88 w 189"/>
                <a:gd name="T27" fmla="*/ 38 h 489"/>
                <a:gd name="T28" fmla="*/ 83 w 189"/>
                <a:gd name="T29" fmla="*/ 68 h 489"/>
                <a:gd name="T30" fmla="*/ 43 w 189"/>
                <a:gd name="T31" fmla="*/ 0 h 489"/>
                <a:gd name="T32" fmla="*/ 0 w 189"/>
                <a:gd name="T33" fmla="*/ 45 h 489"/>
                <a:gd name="T34" fmla="*/ 0 w 189"/>
                <a:gd name="T35" fmla="*/ 45 h 489"/>
                <a:gd name="T36" fmla="*/ 0 w 189"/>
                <a:gd name="T37" fmla="*/ 145 h 489"/>
                <a:gd name="T38" fmla="*/ 0 w 189"/>
                <a:gd name="T39" fmla="*/ 145 h 489"/>
                <a:gd name="T40" fmla="*/ 46 w 189"/>
                <a:gd name="T41" fmla="*/ 157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9" h="489">
                  <a:moveTo>
                    <a:pt x="46" y="157"/>
                  </a:moveTo>
                  <a:cubicBezTo>
                    <a:pt x="46" y="489"/>
                    <a:pt x="46" y="489"/>
                    <a:pt x="46" y="489"/>
                  </a:cubicBezTo>
                  <a:cubicBezTo>
                    <a:pt x="154" y="489"/>
                    <a:pt x="154" y="489"/>
                    <a:pt x="154" y="489"/>
                  </a:cubicBezTo>
                  <a:cubicBezTo>
                    <a:pt x="154" y="156"/>
                    <a:pt x="154" y="156"/>
                    <a:pt x="154" y="156"/>
                  </a:cubicBezTo>
                  <a:cubicBezTo>
                    <a:pt x="173" y="153"/>
                    <a:pt x="186" y="149"/>
                    <a:pt x="189" y="145"/>
                  </a:cubicBezTo>
                  <a:cubicBezTo>
                    <a:pt x="189" y="145"/>
                    <a:pt x="189" y="145"/>
                    <a:pt x="189" y="145"/>
                  </a:cubicBezTo>
                  <a:cubicBezTo>
                    <a:pt x="188" y="45"/>
                    <a:pt x="188" y="45"/>
                    <a:pt x="188" y="45"/>
                  </a:cubicBezTo>
                  <a:cubicBezTo>
                    <a:pt x="185" y="26"/>
                    <a:pt x="169" y="10"/>
                    <a:pt x="146" y="0"/>
                  </a:cubicBezTo>
                  <a:cubicBezTo>
                    <a:pt x="105" y="68"/>
                    <a:pt x="105" y="68"/>
                    <a:pt x="105" y="68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4" y="36"/>
                    <a:pt x="106" y="32"/>
                    <a:pt x="106" y="28"/>
                  </a:cubicBezTo>
                  <a:cubicBezTo>
                    <a:pt x="106" y="21"/>
                    <a:pt x="101" y="16"/>
                    <a:pt x="94" y="16"/>
                  </a:cubicBezTo>
                  <a:cubicBezTo>
                    <a:pt x="88" y="16"/>
                    <a:pt x="82" y="21"/>
                    <a:pt x="82" y="28"/>
                  </a:cubicBezTo>
                  <a:cubicBezTo>
                    <a:pt x="82" y="32"/>
                    <a:pt x="85" y="36"/>
                    <a:pt x="88" y="3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0" y="10"/>
                    <a:pt x="4" y="26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3" y="150"/>
                    <a:pt x="21" y="154"/>
                    <a:pt x="46" y="15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7"/>
            <p:cNvSpPr>
              <a:spLocks/>
            </p:cNvSpPr>
            <p:nvPr/>
          </p:nvSpPr>
          <p:spPr bwMode="auto">
            <a:xfrm>
              <a:off x="3894" y="1843"/>
              <a:ext cx="284" cy="312"/>
            </a:xfrm>
            <a:custGeom>
              <a:avLst/>
              <a:gdLst>
                <a:gd name="T0" fmla="*/ 17 w 120"/>
                <a:gd name="T1" fmla="*/ 88 h 132"/>
                <a:gd name="T2" fmla="*/ 62 w 120"/>
                <a:gd name="T3" fmla="*/ 132 h 132"/>
                <a:gd name="T4" fmla="*/ 104 w 120"/>
                <a:gd name="T5" fmla="*/ 88 h 132"/>
                <a:gd name="T6" fmla="*/ 118 w 120"/>
                <a:gd name="T7" fmla="*/ 73 h 132"/>
                <a:gd name="T8" fmla="*/ 111 w 120"/>
                <a:gd name="T9" fmla="*/ 51 h 132"/>
                <a:gd name="T10" fmla="*/ 60 w 120"/>
                <a:gd name="T11" fmla="*/ 0 h 132"/>
                <a:gd name="T12" fmla="*/ 10 w 120"/>
                <a:gd name="T13" fmla="*/ 51 h 132"/>
                <a:gd name="T14" fmla="*/ 3 w 120"/>
                <a:gd name="T15" fmla="*/ 73 h 132"/>
                <a:gd name="T16" fmla="*/ 17 w 120"/>
                <a:gd name="T17" fmla="*/ 8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132">
                  <a:moveTo>
                    <a:pt x="17" y="88"/>
                  </a:moveTo>
                  <a:cubicBezTo>
                    <a:pt x="26" y="111"/>
                    <a:pt x="43" y="132"/>
                    <a:pt x="62" y="132"/>
                  </a:cubicBezTo>
                  <a:cubicBezTo>
                    <a:pt x="80" y="132"/>
                    <a:pt x="96" y="111"/>
                    <a:pt x="104" y="88"/>
                  </a:cubicBezTo>
                  <a:cubicBezTo>
                    <a:pt x="110" y="87"/>
                    <a:pt x="116" y="81"/>
                    <a:pt x="118" y="73"/>
                  </a:cubicBezTo>
                  <a:cubicBezTo>
                    <a:pt x="120" y="63"/>
                    <a:pt x="117" y="54"/>
                    <a:pt x="111" y="51"/>
                  </a:cubicBezTo>
                  <a:cubicBezTo>
                    <a:pt x="109" y="23"/>
                    <a:pt x="87" y="0"/>
                    <a:pt x="60" y="0"/>
                  </a:cubicBezTo>
                  <a:cubicBezTo>
                    <a:pt x="33" y="0"/>
                    <a:pt x="12" y="23"/>
                    <a:pt x="10" y="51"/>
                  </a:cubicBezTo>
                  <a:cubicBezTo>
                    <a:pt x="4" y="54"/>
                    <a:pt x="0" y="63"/>
                    <a:pt x="3" y="73"/>
                  </a:cubicBezTo>
                  <a:cubicBezTo>
                    <a:pt x="5" y="82"/>
                    <a:pt x="11" y="87"/>
                    <a:pt x="17" y="8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8"/>
            <p:cNvSpPr>
              <a:spLocks/>
            </p:cNvSpPr>
            <p:nvPr/>
          </p:nvSpPr>
          <p:spPr bwMode="auto">
            <a:xfrm>
              <a:off x="3814" y="2141"/>
              <a:ext cx="447" cy="758"/>
            </a:xfrm>
            <a:custGeom>
              <a:avLst/>
              <a:gdLst>
                <a:gd name="T0" fmla="*/ 0 w 189"/>
                <a:gd name="T1" fmla="*/ 45 h 320"/>
                <a:gd name="T2" fmla="*/ 0 w 189"/>
                <a:gd name="T3" fmla="*/ 145 h 320"/>
                <a:gd name="T4" fmla="*/ 0 w 189"/>
                <a:gd name="T5" fmla="*/ 145 h 320"/>
                <a:gd name="T6" fmla="*/ 43 w 189"/>
                <a:gd name="T7" fmla="*/ 157 h 320"/>
                <a:gd name="T8" fmla="*/ 43 w 189"/>
                <a:gd name="T9" fmla="*/ 320 h 320"/>
                <a:gd name="T10" fmla="*/ 152 w 189"/>
                <a:gd name="T11" fmla="*/ 320 h 320"/>
                <a:gd name="T12" fmla="*/ 152 w 189"/>
                <a:gd name="T13" fmla="*/ 156 h 320"/>
                <a:gd name="T14" fmla="*/ 189 w 189"/>
                <a:gd name="T15" fmla="*/ 145 h 320"/>
                <a:gd name="T16" fmla="*/ 189 w 189"/>
                <a:gd name="T17" fmla="*/ 145 h 320"/>
                <a:gd name="T18" fmla="*/ 188 w 189"/>
                <a:gd name="T19" fmla="*/ 45 h 320"/>
                <a:gd name="T20" fmla="*/ 146 w 189"/>
                <a:gd name="T21" fmla="*/ 0 h 320"/>
                <a:gd name="T22" fmla="*/ 105 w 189"/>
                <a:gd name="T23" fmla="*/ 69 h 320"/>
                <a:gd name="T24" fmla="*/ 100 w 189"/>
                <a:gd name="T25" fmla="*/ 38 h 320"/>
                <a:gd name="T26" fmla="*/ 106 w 189"/>
                <a:gd name="T27" fmla="*/ 28 h 320"/>
                <a:gd name="T28" fmla="*/ 94 w 189"/>
                <a:gd name="T29" fmla="*/ 16 h 320"/>
                <a:gd name="T30" fmla="*/ 82 w 189"/>
                <a:gd name="T31" fmla="*/ 28 h 320"/>
                <a:gd name="T32" fmla="*/ 88 w 189"/>
                <a:gd name="T33" fmla="*/ 38 h 320"/>
                <a:gd name="T34" fmla="*/ 83 w 189"/>
                <a:gd name="T35" fmla="*/ 68 h 320"/>
                <a:gd name="T36" fmla="*/ 43 w 189"/>
                <a:gd name="T37" fmla="*/ 0 h 320"/>
                <a:gd name="T38" fmla="*/ 0 w 189"/>
                <a:gd name="T39" fmla="*/ 4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9" h="320">
                  <a:moveTo>
                    <a:pt x="0" y="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3" y="150"/>
                    <a:pt x="19" y="154"/>
                    <a:pt x="43" y="157"/>
                  </a:cubicBezTo>
                  <a:cubicBezTo>
                    <a:pt x="43" y="320"/>
                    <a:pt x="43" y="320"/>
                    <a:pt x="43" y="320"/>
                  </a:cubicBezTo>
                  <a:cubicBezTo>
                    <a:pt x="152" y="320"/>
                    <a:pt x="152" y="320"/>
                    <a:pt x="152" y="320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72" y="154"/>
                    <a:pt x="186" y="150"/>
                    <a:pt x="189" y="145"/>
                  </a:cubicBezTo>
                  <a:cubicBezTo>
                    <a:pt x="189" y="145"/>
                    <a:pt x="189" y="145"/>
                    <a:pt x="189" y="145"/>
                  </a:cubicBezTo>
                  <a:cubicBezTo>
                    <a:pt x="188" y="45"/>
                    <a:pt x="188" y="45"/>
                    <a:pt x="188" y="45"/>
                  </a:cubicBezTo>
                  <a:cubicBezTo>
                    <a:pt x="185" y="26"/>
                    <a:pt x="169" y="10"/>
                    <a:pt x="146" y="0"/>
                  </a:cubicBezTo>
                  <a:cubicBezTo>
                    <a:pt x="105" y="69"/>
                    <a:pt x="105" y="69"/>
                    <a:pt x="105" y="69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4" y="36"/>
                    <a:pt x="106" y="32"/>
                    <a:pt x="106" y="28"/>
                  </a:cubicBezTo>
                  <a:cubicBezTo>
                    <a:pt x="106" y="22"/>
                    <a:pt x="101" y="16"/>
                    <a:pt x="94" y="16"/>
                  </a:cubicBezTo>
                  <a:cubicBezTo>
                    <a:pt x="88" y="16"/>
                    <a:pt x="82" y="22"/>
                    <a:pt x="82" y="28"/>
                  </a:cubicBezTo>
                  <a:cubicBezTo>
                    <a:pt x="82" y="32"/>
                    <a:pt x="85" y="36"/>
                    <a:pt x="88" y="3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0" y="10"/>
                    <a:pt x="4" y="26"/>
                    <a:pt x="0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0" name="Freeform 49"/>
            <p:cNvSpPr>
              <a:spLocks/>
            </p:cNvSpPr>
            <p:nvPr/>
          </p:nvSpPr>
          <p:spPr bwMode="auto">
            <a:xfrm>
              <a:off x="3591" y="1097"/>
              <a:ext cx="2149" cy="2012"/>
            </a:xfrm>
            <a:custGeom>
              <a:avLst/>
              <a:gdLst>
                <a:gd name="T0" fmla="*/ 875 w 908"/>
                <a:gd name="T1" fmla="*/ 762 h 850"/>
                <a:gd name="T2" fmla="*/ 843 w 908"/>
                <a:gd name="T3" fmla="*/ 787 h 850"/>
                <a:gd name="T4" fmla="*/ 72 w 908"/>
                <a:gd name="T5" fmla="*/ 787 h 850"/>
                <a:gd name="T6" fmla="*/ 72 w 908"/>
                <a:gd name="T7" fmla="*/ 64 h 850"/>
                <a:gd name="T8" fmla="*/ 96 w 908"/>
                <a:gd name="T9" fmla="*/ 33 h 850"/>
                <a:gd name="T10" fmla="*/ 63 w 908"/>
                <a:gd name="T11" fmla="*/ 0 h 850"/>
                <a:gd name="T12" fmla="*/ 31 w 908"/>
                <a:gd name="T13" fmla="*/ 33 h 850"/>
                <a:gd name="T14" fmla="*/ 55 w 908"/>
                <a:gd name="T15" fmla="*/ 64 h 850"/>
                <a:gd name="T16" fmla="*/ 55 w 908"/>
                <a:gd name="T17" fmla="*/ 787 h 850"/>
                <a:gd name="T18" fmla="*/ 0 w 908"/>
                <a:gd name="T19" fmla="*/ 787 h 850"/>
                <a:gd name="T20" fmla="*/ 0 w 908"/>
                <a:gd name="T21" fmla="*/ 804 h 850"/>
                <a:gd name="T22" fmla="*/ 55 w 908"/>
                <a:gd name="T23" fmla="*/ 804 h 850"/>
                <a:gd name="T24" fmla="*/ 55 w 908"/>
                <a:gd name="T25" fmla="*/ 850 h 850"/>
                <a:gd name="T26" fmla="*/ 72 w 908"/>
                <a:gd name="T27" fmla="*/ 850 h 850"/>
                <a:gd name="T28" fmla="*/ 72 w 908"/>
                <a:gd name="T29" fmla="*/ 804 h 850"/>
                <a:gd name="T30" fmla="*/ 844 w 908"/>
                <a:gd name="T31" fmla="*/ 804 h 850"/>
                <a:gd name="T32" fmla="*/ 875 w 908"/>
                <a:gd name="T33" fmla="*/ 826 h 850"/>
                <a:gd name="T34" fmla="*/ 908 w 908"/>
                <a:gd name="T35" fmla="*/ 794 h 850"/>
                <a:gd name="T36" fmla="*/ 875 w 908"/>
                <a:gd name="T37" fmla="*/ 762 h 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8" h="850">
                  <a:moveTo>
                    <a:pt x="875" y="762"/>
                  </a:moveTo>
                  <a:cubicBezTo>
                    <a:pt x="860" y="762"/>
                    <a:pt x="847" y="773"/>
                    <a:pt x="843" y="787"/>
                  </a:cubicBezTo>
                  <a:cubicBezTo>
                    <a:pt x="72" y="787"/>
                    <a:pt x="72" y="787"/>
                    <a:pt x="72" y="787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86" y="60"/>
                    <a:pt x="96" y="48"/>
                    <a:pt x="96" y="33"/>
                  </a:cubicBezTo>
                  <a:cubicBezTo>
                    <a:pt x="96" y="15"/>
                    <a:pt x="81" y="0"/>
                    <a:pt x="63" y="0"/>
                  </a:cubicBezTo>
                  <a:cubicBezTo>
                    <a:pt x="45" y="0"/>
                    <a:pt x="31" y="15"/>
                    <a:pt x="31" y="33"/>
                  </a:cubicBezTo>
                  <a:cubicBezTo>
                    <a:pt x="31" y="48"/>
                    <a:pt x="41" y="60"/>
                    <a:pt x="55" y="64"/>
                  </a:cubicBezTo>
                  <a:cubicBezTo>
                    <a:pt x="55" y="787"/>
                    <a:pt x="55" y="787"/>
                    <a:pt x="55" y="787"/>
                  </a:cubicBezTo>
                  <a:cubicBezTo>
                    <a:pt x="0" y="787"/>
                    <a:pt x="0" y="787"/>
                    <a:pt x="0" y="787"/>
                  </a:cubicBezTo>
                  <a:cubicBezTo>
                    <a:pt x="0" y="804"/>
                    <a:pt x="0" y="804"/>
                    <a:pt x="0" y="804"/>
                  </a:cubicBezTo>
                  <a:cubicBezTo>
                    <a:pt x="55" y="804"/>
                    <a:pt x="55" y="804"/>
                    <a:pt x="55" y="804"/>
                  </a:cubicBezTo>
                  <a:cubicBezTo>
                    <a:pt x="55" y="850"/>
                    <a:pt x="55" y="850"/>
                    <a:pt x="55" y="850"/>
                  </a:cubicBezTo>
                  <a:cubicBezTo>
                    <a:pt x="72" y="850"/>
                    <a:pt x="72" y="850"/>
                    <a:pt x="72" y="850"/>
                  </a:cubicBezTo>
                  <a:cubicBezTo>
                    <a:pt x="72" y="804"/>
                    <a:pt x="72" y="804"/>
                    <a:pt x="72" y="804"/>
                  </a:cubicBezTo>
                  <a:cubicBezTo>
                    <a:pt x="844" y="804"/>
                    <a:pt x="844" y="804"/>
                    <a:pt x="844" y="804"/>
                  </a:cubicBezTo>
                  <a:cubicBezTo>
                    <a:pt x="848" y="817"/>
                    <a:pt x="861" y="826"/>
                    <a:pt x="875" y="826"/>
                  </a:cubicBezTo>
                  <a:cubicBezTo>
                    <a:pt x="893" y="826"/>
                    <a:pt x="908" y="812"/>
                    <a:pt x="908" y="794"/>
                  </a:cubicBezTo>
                  <a:cubicBezTo>
                    <a:pt x="908" y="776"/>
                    <a:pt x="893" y="762"/>
                    <a:pt x="875" y="76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459435" y="1568318"/>
            <a:ext cx="6477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</a:p>
        </p:txBody>
      </p:sp>
    </p:spTree>
    <p:extLst>
      <p:ext uri="{BB962C8B-B14F-4D97-AF65-F5344CB8AC3E}">
        <p14:creationId xmlns:p14="http://schemas.microsoft.com/office/powerpoint/2010/main" xmlns="" val="352645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555d79c782a275ccd6dff692085a0e2f4b2273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28575">
          <a:solidFill>
            <a:srgbClr val="C0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1586</TotalTime>
  <Words>1726</Words>
  <Application>Microsoft Office PowerPoint</Application>
  <PresentationFormat>自定义</PresentationFormat>
  <Paragraphs>203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3" baseType="lpstr">
      <vt:lpstr>Arial</vt:lpstr>
      <vt:lpstr>宋体</vt:lpstr>
      <vt:lpstr>Calibri</vt:lpstr>
      <vt:lpstr>微软雅黑</vt:lpstr>
      <vt:lpstr>Broadway</vt:lpstr>
      <vt:lpstr>汉仪菱心体简</vt:lpstr>
      <vt:lpstr>Berlin Sans FB Demi</vt:lpstr>
      <vt:lpstr>方正粗倩简体</vt:lpstr>
      <vt:lpstr>方正综艺简体</vt:lpstr>
      <vt:lpstr>Segoe UI</vt:lpstr>
      <vt:lpstr>MS Gothic</vt:lpstr>
      <vt:lpstr>Office Theme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轻松学会独立思考</dc:title>
  <dc:creator>137176926</dc:creator>
  <cp:lastModifiedBy>Administrator</cp:lastModifiedBy>
  <cp:revision>158</cp:revision>
  <dcterms:modified xsi:type="dcterms:W3CDTF">2015-09-02T03:02:06Z</dcterms:modified>
</cp:coreProperties>
</file>