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62" r:id="rId2"/>
    <p:sldId id="257" r:id="rId3"/>
    <p:sldId id="259" r:id="rId4"/>
  </p:sldIdLst>
  <p:sldSz cx="9144000" cy="5143500" type="screen16x9"/>
  <p:notesSz cx="6858000" cy="9144000"/>
  <p:embeddedFontLst>
    <p:embeddedFont>
      <p:font typeface="方正粗倩简体" charset="-122"/>
      <p:regular r:id="rId6"/>
    </p:embeddedFont>
    <p:embeddedFont>
      <p:font typeface="Calibri" pitchFamily="34" charset="0"/>
      <p:regular r:id="rId7"/>
      <p:bold r:id="rId8"/>
      <p:italic r:id="rId9"/>
      <p:boldItalic r:id="rId10"/>
    </p:embeddedFont>
    <p:embeddedFont>
      <p:font typeface="方正行楷简体" charset="-122"/>
      <p:regular r:id="rId1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000"/>
    <a:srgbClr val="9E0000"/>
    <a:srgbClr val="FB6305"/>
    <a:srgbClr val="7E0000"/>
    <a:srgbClr val="FB3A05"/>
    <a:srgbClr val="920000"/>
    <a:srgbClr val="C00000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422" y="-69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6314B29-517A-42C8-8D42-EFFE171769FF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8422FD9-5300-4732-B1C2-C76E3AA853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0C881-32F4-4321-8DCC-990FDAD184CB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AAFB8-CCBB-4F0E-8C38-E558DA7E00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C786D-A994-4584-9206-97C2663888B9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F83B7-549D-48E8-A42E-1C925001F7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6E68-6510-4EAD-98F3-99B981B0C1AE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12E9F-6197-4FF8-ADFE-31B45EF59F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3C42D-6170-419E-9CFE-26F7BCCF3BBD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7014E-C988-4537-8688-C5E69CCB53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5B5E9-398D-48E1-8793-35BDE03D963E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EA21C-86CC-4C29-9A9A-153DC69D30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87494-3754-4686-86C3-5CB6B7CF9DF7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963DD-FD71-4D10-9B52-B89239C327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4A783-487F-4857-8868-52FF5CC2ECD3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22D4D-FCF5-4A35-B4BC-783D9F43FE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6338B-F750-4B83-95A8-FF67F7BC9B69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85D08-2B2F-4DAF-8982-57BC1CA7BC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3140F-59DD-4609-BAFE-EF5CB86946D0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BBFCA-7C31-4740-9642-E3E849773A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64F1F-DC27-41F4-9973-9E4F3E344E80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62816-24FD-4C82-985B-301003F49C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5779B-1803-4125-8030-F667319306F3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B4298-83D9-4BFD-B403-9568A65F64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5531298-35BB-4DC6-9788-E9C3C85F6F43}" type="datetimeFigureOut">
              <a:rPr lang="zh-CN" altLang="en-US"/>
              <a:pPr>
                <a:defRPr/>
              </a:pPr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791BE7-60E5-4E40-AC6E-79299E043F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C:\Documents and Settings\Administrator\桌面\教师节\8月30\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716213"/>
            <a:ext cx="2779712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Documents and Settings\Administrator\桌面\教师节\8月30\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6338" y="0"/>
            <a:ext cx="6791325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Documents and Settings\Administrator\桌面\教师节\8月30\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35438" y="968375"/>
            <a:ext cx="5595937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Administrator\桌面\教师节\8月30\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8195386">
            <a:off x="-1397000" y="1941513"/>
            <a:ext cx="5595938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Documents and Settings\Administrator\桌面\教师节\8月30\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73413" y="366713"/>
            <a:ext cx="4522787" cy="270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C:\Documents and Settings\Administrator\桌面\教师节\8月30\4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-9444860">
            <a:off x="1627188" y="1095375"/>
            <a:ext cx="310832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56" y="428610"/>
            <a:ext cx="55911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165051" y="2699095"/>
            <a:ext cx="4335643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80000">
                      <a:srgbClr val="A40000"/>
                    </a:gs>
                    <a:gs pos="26000">
                      <a:srgbClr val="FF0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9.10</a:t>
            </a:r>
            <a:endParaRPr lang="zh-CN" altLang="en-US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80000">
                    <a:srgbClr val="A40000"/>
                  </a:gs>
                  <a:gs pos="26000">
                    <a:srgbClr val="FF0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  <a:latin typeface="方正粗倩简体" pitchFamily="65" charset="-122"/>
              <a:ea typeface="方正粗倩简体" pitchFamily="65" charset="-122"/>
            </a:endParaRPr>
          </a:p>
        </p:txBody>
      </p:sp>
    </p:spTree>
  </p:cSld>
  <p:clrMapOvr>
    <a:masterClrMapping/>
  </p:clrMapOvr>
  <p:transition spd="med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xit" presetSubtype="54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2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4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1888840" y="590977"/>
            <a:ext cx="5528958" cy="4082621"/>
          </a:xfrm>
          <a:custGeom>
            <a:avLst/>
            <a:gdLst>
              <a:gd name="connsiteX0" fmla="*/ 3774476 w 5528958"/>
              <a:gd name="connsiteY0" fmla="*/ 609080 h 4082621"/>
              <a:gd name="connsiteX1" fmla="*/ 2698512 w 5528958"/>
              <a:gd name="connsiteY1" fmla="*/ 1085496 h 4082621"/>
              <a:gd name="connsiteX2" fmla="*/ 1032226 w 5528958"/>
              <a:gd name="connsiteY2" fmla="*/ 889463 h 4082621"/>
              <a:gd name="connsiteX3" fmla="*/ 2698512 w 5528958"/>
              <a:gd name="connsiteY3" fmla="*/ 3473542 h 4082621"/>
              <a:gd name="connsiteX4" fmla="*/ 4409351 w 5528958"/>
              <a:gd name="connsiteY4" fmla="*/ 818178 h 4082621"/>
              <a:gd name="connsiteX5" fmla="*/ 3774476 w 5528958"/>
              <a:gd name="connsiteY5" fmla="*/ 609080 h 4082621"/>
              <a:gd name="connsiteX6" fmla="*/ 4203994 w 5528958"/>
              <a:gd name="connsiteY6" fmla="*/ 2 h 4082621"/>
              <a:gd name="connsiteX7" fmla="*/ 5108859 w 5528958"/>
              <a:gd name="connsiteY7" fmla="*/ 298021 h 4082621"/>
              <a:gd name="connsiteX8" fmla="*/ 2670459 w 5528958"/>
              <a:gd name="connsiteY8" fmla="*/ 4082621 h 4082621"/>
              <a:gd name="connsiteX9" fmla="*/ 295559 w 5528958"/>
              <a:gd name="connsiteY9" fmla="*/ 399621 h 4082621"/>
              <a:gd name="connsiteX10" fmla="*/ 2670459 w 5528958"/>
              <a:gd name="connsiteY10" fmla="*/ 679021 h 4082621"/>
              <a:gd name="connsiteX11" fmla="*/ 4203994 w 5528958"/>
              <a:gd name="connsiteY11" fmla="*/ 2 h 4082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28958" h="4082621">
                <a:moveTo>
                  <a:pt x="3774476" y="609080"/>
                </a:moveTo>
                <a:cubicBezTo>
                  <a:pt x="3429566" y="609648"/>
                  <a:pt x="3025977" y="744665"/>
                  <a:pt x="2698512" y="1085496"/>
                </a:cubicBezTo>
                <a:cubicBezTo>
                  <a:pt x="2048037" y="396408"/>
                  <a:pt x="1219349" y="642935"/>
                  <a:pt x="1032226" y="889463"/>
                </a:cubicBezTo>
                <a:cubicBezTo>
                  <a:pt x="307496" y="1789435"/>
                  <a:pt x="1632207" y="3001279"/>
                  <a:pt x="2698512" y="3473542"/>
                </a:cubicBezTo>
                <a:cubicBezTo>
                  <a:pt x="3845012" y="2968607"/>
                  <a:pt x="5347936" y="1706270"/>
                  <a:pt x="4409351" y="818178"/>
                </a:cubicBezTo>
                <a:cubicBezTo>
                  <a:pt x="4275506" y="689531"/>
                  <a:pt x="4042739" y="608639"/>
                  <a:pt x="3774476" y="609080"/>
                </a:cubicBezTo>
                <a:close/>
                <a:moveTo>
                  <a:pt x="4203994" y="2"/>
                </a:moveTo>
                <a:cubicBezTo>
                  <a:pt x="4586340" y="-627"/>
                  <a:pt x="4918095" y="114665"/>
                  <a:pt x="5108859" y="298021"/>
                </a:cubicBezTo>
                <a:cubicBezTo>
                  <a:pt x="6446592" y="1563788"/>
                  <a:pt x="4304526" y="3362954"/>
                  <a:pt x="2670459" y="4082621"/>
                </a:cubicBezTo>
                <a:cubicBezTo>
                  <a:pt x="1150692" y="3409521"/>
                  <a:pt x="-737374" y="1682321"/>
                  <a:pt x="295559" y="399621"/>
                </a:cubicBezTo>
                <a:cubicBezTo>
                  <a:pt x="701959" y="-15246"/>
                  <a:pt x="1743359" y="-303112"/>
                  <a:pt x="2670459" y="679021"/>
                </a:cubicBezTo>
                <a:cubicBezTo>
                  <a:pt x="3137184" y="193246"/>
                  <a:pt x="3712405" y="811"/>
                  <a:pt x="4203994" y="2"/>
                </a:cubicBezTo>
                <a:close/>
              </a:path>
            </a:pathLst>
          </a:custGeom>
          <a:gradFill flip="none" rotWithShape="1">
            <a:gsLst>
              <a:gs pos="63000">
                <a:srgbClr val="920000"/>
              </a:gs>
              <a:gs pos="22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2713038" y="1200150"/>
            <a:ext cx="3879850" cy="2863850"/>
          </a:xfrm>
          <a:custGeom>
            <a:avLst/>
            <a:gdLst/>
            <a:ahLst/>
            <a:cxnLst/>
            <a:rect l="l" t="t" r="r" b="b"/>
            <a:pathLst>
              <a:path w="3879247" h="2864463">
                <a:moveTo>
                  <a:pt x="2728476" y="429105"/>
                </a:moveTo>
                <a:cubicBezTo>
                  <a:pt x="2470660" y="406909"/>
                  <a:pt x="2148944" y="494472"/>
                  <a:pt x="1893268" y="760584"/>
                </a:cubicBezTo>
                <a:cubicBezTo>
                  <a:pt x="1436181" y="276364"/>
                  <a:pt x="853865" y="449598"/>
                  <a:pt x="722374" y="622832"/>
                </a:cubicBezTo>
                <a:cubicBezTo>
                  <a:pt x="213108" y="1255240"/>
                  <a:pt x="1143979" y="2106800"/>
                  <a:pt x="1893268" y="2438657"/>
                </a:cubicBezTo>
                <a:cubicBezTo>
                  <a:pt x="2698910" y="2083841"/>
                  <a:pt x="3755010" y="1196800"/>
                  <a:pt x="3095469" y="572740"/>
                </a:cubicBezTo>
                <a:cubicBezTo>
                  <a:pt x="3014853" y="495254"/>
                  <a:pt x="2883166" y="442423"/>
                  <a:pt x="2728476" y="429105"/>
                </a:cubicBezTo>
                <a:close/>
                <a:moveTo>
                  <a:pt x="2949621" y="1"/>
                </a:moveTo>
                <a:cubicBezTo>
                  <a:pt x="3217884" y="-440"/>
                  <a:pt x="3450651" y="80451"/>
                  <a:pt x="3584496" y="209098"/>
                </a:cubicBezTo>
                <a:cubicBezTo>
                  <a:pt x="4523081" y="1097191"/>
                  <a:pt x="3020157" y="2359528"/>
                  <a:pt x="1873657" y="2864463"/>
                </a:cubicBezTo>
                <a:cubicBezTo>
                  <a:pt x="807352" y="2392200"/>
                  <a:pt x="-517359" y="1180356"/>
                  <a:pt x="207371" y="280383"/>
                </a:cubicBezTo>
                <a:cubicBezTo>
                  <a:pt x="394494" y="33856"/>
                  <a:pt x="1223182" y="-212671"/>
                  <a:pt x="1873657" y="476417"/>
                </a:cubicBezTo>
                <a:cubicBezTo>
                  <a:pt x="2201122" y="135586"/>
                  <a:pt x="2604711" y="569"/>
                  <a:pt x="2949621" y="1"/>
                </a:cubicBezTo>
                <a:close/>
              </a:path>
            </a:pathLst>
          </a:custGeom>
          <a:solidFill>
            <a:srgbClr val="CCF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3290888" y="1625600"/>
            <a:ext cx="2725737" cy="2012950"/>
          </a:xfrm>
          <a:custGeom>
            <a:avLst/>
            <a:gdLst/>
            <a:ahLst/>
            <a:cxnLst/>
            <a:rect l="l" t="t" r="r" b="b"/>
            <a:pathLst>
              <a:path w="2725935" h="2012850">
                <a:moveTo>
                  <a:pt x="1826797" y="416606"/>
                </a:moveTo>
                <a:cubicBezTo>
                  <a:pt x="1675206" y="403555"/>
                  <a:pt x="1486044" y="455040"/>
                  <a:pt x="1335711" y="611509"/>
                </a:cubicBezTo>
                <a:cubicBezTo>
                  <a:pt x="1066953" y="326797"/>
                  <a:pt x="724562" y="428655"/>
                  <a:pt x="647248" y="530514"/>
                </a:cubicBezTo>
                <a:cubicBezTo>
                  <a:pt x="347810" y="902357"/>
                  <a:pt x="895144" y="1403057"/>
                  <a:pt x="1335711" y="1598183"/>
                </a:cubicBezTo>
                <a:cubicBezTo>
                  <a:pt x="1809412" y="1389558"/>
                  <a:pt x="2430378" y="867996"/>
                  <a:pt x="2042581" y="501061"/>
                </a:cubicBezTo>
                <a:cubicBezTo>
                  <a:pt x="1995180" y="455501"/>
                  <a:pt x="1917752" y="424437"/>
                  <a:pt x="1826797" y="416606"/>
                </a:cubicBezTo>
                <a:close/>
                <a:moveTo>
                  <a:pt x="2151821" y="3298"/>
                </a:moveTo>
                <a:cubicBezTo>
                  <a:pt x="2306511" y="16616"/>
                  <a:pt x="2438198" y="69447"/>
                  <a:pt x="2518814" y="146933"/>
                </a:cubicBezTo>
                <a:cubicBezTo>
                  <a:pt x="3178355" y="770993"/>
                  <a:pt x="2122255" y="1658034"/>
                  <a:pt x="1316613" y="2012850"/>
                </a:cubicBezTo>
                <a:cubicBezTo>
                  <a:pt x="567324" y="1680993"/>
                  <a:pt x="-363547" y="829433"/>
                  <a:pt x="145718" y="197025"/>
                </a:cubicBezTo>
                <a:cubicBezTo>
                  <a:pt x="277209" y="23791"/>
                  <a:pt x="859526" y="-149443"/>
                  <a:pt x="1316613" y="334777"/>
                </a:cubicBezTo>
                <a:cubicBezTo>
                  <a:pt x="1572289" y="68665"/>
                  <a:pt x="1894005" y="-18898"/>
                  <a:pt x="2151821" y="3298"/>
                </a:cubicBezTo>
                <a:close/>
              </a:path>
            </a:pathLst>
          </a:cu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3851275" y="2039938"/>
            <a:ext cx="1603375" cy="1184275"/>
          </a:xfrm>
          <a:custGeom>
            <a:avLst/>
            <a:gdLst/>
            <a:ahLst/>
            <a:cxnLst/>
            <a:rect l="l" t="t" r="r" b="b"/>
            <a:pathLst>
              <a:path w="1602795" h="1183516">
                <a:moveTo>
                  <a:pt x="1045183" y="284231"/>
                </a:moveTo>
                <a:cubicBezTo>
                  <a:pt x="954466" y="276420"/>
                  <a:pt x="841265" y="307231"/>
                  <a:pt x="751302" y="400867"/>
                </a:cubicBezTo>
                <a:cubicBezTo>
                  <a:pt x="590468" y="230486"/>
                  <a:pt x="385571" y="291441"/>
                  <a:pt x="339304" y="352396"/>
                </a:cubicBezTo>
                <a:cubicBezTo>
                  <a:pt x="160110" y="574919"/>
                  <a:pt x="487653" y="874553"/>
                  <a:pt x="751302" y="991322"/>
                </a:cubicBezTo>
                <a:cubicBezTo>
                  <a:pt x="1034780" y="866475"/>
                  <a:pt x="1406385" y="554356"/>
                  <a:pt x="1174315" y="334771"/>
                </a:cubicBezTo>
                <a:cubicBezTo>
                  <a:pt x="1145949" y="307506"/>
                  <a:pt x="1099613" y="288917"/>
                  <a:pt x="1045183" y="284231"/>
                </a:cubicBezTo>
                <a:close/>
                <a:moveTo>
                  <a:pt x="1265228" y="1939"/>
                </a:moveTo>
                <a:cubicBezTo>
                  <a:pt x="1356183" y="9770"/>
                  <a:pt x="1433611" y="40834"/>
                  <a:pt x="1481012" y="86394"/>
                </a:cubicBezTo>
                <a:cubicBezTo>
                  <a:pt x="1868809" y="453329"/>
                  <a:pt x="1247843" y="974891"/>
                  <a:pt x="774142" y="1183516"/>
                </a:cubicBezTo>
                <a:cubicBezTo>
                  <a:pt x="333575" y="988390"/>
                  <a:pt x="-213759" y="487690"/>
                  <a:pt x="85679" y="115846"/>
                </a:cubicBezTo>
                <a:cubicBezTo>
                  <a:pt x="162993" y="13988"/>
                  <a:pt x="505384" y="-87870"/>
                  <a:pt x="774142" y="196842"/>
                </a:cubicBezTo>
                <a:cubicBezTo>
                  <a:pt x="924475" y="40373"/>
                  <a:pt x="1113637" y="-11112"/>
                  <a:pt x="1265228" y="1939"/>
                </a:cubicBezTo>
                <a:close/>
              </a:path>
            </a:pathLst>
          </a:custGeom>
          <a:solidFill>
            <a:srgbClr val="FF8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4139962" y="2324410"/>
            <a:ext cx="959164" cy="708252"/>
          </a:xfrm>
          <a:custGeom>
            <a:avLst/>
            <a:gdLst>
              <a:gd name="connsiteX0" fmla="*/ 2349500 w 4813300"/>
              <a:gd name="connsiteY0" fmla="*/ 3759200 h 3759200"/>
              <a:gd name="connsiteX1" fmla="*/ 0 w 4813300"/>
              <a:gd name="connsiteY1" fmla="*/ 101600 h 3759200"/>
              <a:gd name="connsiteX2" fmla="*/ 2324100 w 4813300"/>
              <a:gd name="connsiteY2" fmla="*/ 381000 h 3759200"/>
              <a:gd name="connsiteX3" fmla="*/ 4813300 w 4813300"/>
              <a:gd name="connsiteY3" fmla="*/ 0 h 3759200"/>
              <a:gd name="connsiteX4" fmla="*/ 2349500 w 4813300"/>
              <a:gd name="connsiteY4" fmla="*/ 3759200 h 3759200"/>
              <a:gd name="connsiteX0" fmla="*/ 2349500 w 4813300"/>
              <a:gd name="connsiteY0" fmla="*/ 3874199 h 3874199"/>
              <a:gd name="connsiteX1" fmla="*/ 0 w 4813300"/>
              <a:gd name="connsiteY1" fmla="*/ 216599 h 3874199"/>
              <a:gd name="connsiteX2" fmla="*/ 2324100 w 4813300"/>
              <a:gd name="connsiteY2" fmla="*/ 495999 h 3874199"/>
              <a:gd name="connsiteX3" fmla="*/ 4813300 w 4813300"/>
              <a:gd name="connsiteY3" fmla="*/ 114999 h 3874199"/>
              <a:gd name="connsiteX4" fmla="*/ 2349500 w 4813300"/>
              <a:gd name="connsiteY4" fmla="*/ 3874199 h 3874199"/>
              <a:gd name="connsiteX0" fmla="*/ 2349500 w 4813300"/>
              <a:gd name="connsiteY0" fmla="*/ 3947661 h 3947661"/>
              <a:gd name="connsiteX1" fmla="*/ 0 w 4813300"/>
              <a:gd name="connsiteY1" fmla="*/ 290061 h 3947661"/>
              <a:gd name="connsiteX2" fmla="*/ 2324100 w 4813300"/>
              <a:gd name="connsiteY2" fmla="*/ 569461 h 3947661"/>
              <a:gd name="connsiteX3" fmla="*/ 4813300 w 4813300"/>
              <a:gd name="connsiteY3" fmla="*/ 188461 h 3947661"/>
              <a:gd name="connsiteX4" fmla="*/ 2349500 w 4813300"/>
              <a:gd name="connsiteY4" fmla="*/ 3947661 h 3947661"/>
              <a:gd name="connsiteX0" fmla="*/ 2349500 w 4813300"/>
              <a:gd name="connsiteY0" fmla="*/ 3947661 h 3947661"/>
              <a:gd name="connsiteX1" fmla="*/ 0 w 4813300"/>
              <a:gd name="connsiteY1" fmla="*/ 290061 h 3947661"/>
              <a:gd name="connsiteX2" fmla="*/ 2324100 w 4813300"/>
              <a:gd name="connsiteY2" fmla="*/ 569461 h 3947661"/>
              <a:gd name="connsiteX3" fmla="*/ 4813300 w 4813300"/>
              <a:gd name="connsiteY3" fmla="*/ 188461 h 3947661"/>
              <a:gd name="connsiteX4" fmla="*/ 2349500 w 4813300"/>
              <a:gd name="connsiteY4" fmla="*/ 3947661 h 3947661"/>
              <a:gd name="connsiteX0" fmla="*/ 2349500 w 4813300"/>
              <a:gd name="connsiteY0" fmla="*/ 3989792 h 3989792"/>
              <a:gd name="connsiteX1" fmla="*/ 0 w 4813300"/>
              <a:gd name="connsiteY1" fmla="*/ 332192 h 3989792"/>
              <a:gd name="connsiteX2" fmla="*/ 2324100 w 4813300"/>
              <a:gd name="connsiteY2" fmla="*/ 611592 h 3989792"/>
              <a:gd name="connsiteX3" fmla="*/ 4813300 w 4813300"/>
              <a:gd name="connsiteY3" fmla="*/ 230592 h 3989792"/>
              <a:gd name="connsiteX4" fmla="*/ 2349500 w 4813300"/>
              <a:gd name="connsiteY4" fmla="*/ 3989792 h 3989792"/>
              <a:gd name="connsiteX0" fmla="*/ 2349500 w 5186182"/>
              <a:gd name="connsiteY0" fmla="*/ 3989792 h 3989792"/>
              <a:gd name="connsiteX1" fmla="*/ 0 w 5186182"/>
              <a:gd name="connsiteY1" fmla="*/ 332192 h 3989792"/>
              <a:gd name="connsiteX2" fmla="*/ 2324100 w 5186182"/>
              <a:gd name="connsiteY2" fmla="*/ 611592 h 3989792"/>
              <a:gd name="connsiteX3" fmla="*/ 4813300 w 5186182"/>
              <a:gd name="connsiteY3" fmla="*/ 230592 h 3989792"/>
              <a:gd name="connsiteX4" fmla="*/ 2349500 w 5186182"/>
              <a:gd name="connsiteY4" fmla="*/ 3989792 h 3989792"/>
              <a:gd name="connsiteX0" fmla="*/ 2623850 w 5460532"/>
              <a:gd name="connsiteY0" fmla="*/ 3989792 h 3989792"/>
              <a:gd name="connsiteX1" fmla="*/ 274350 w 5460532"/>
              <a:gd name="connsiteY1" fmla="*/ 332192 h 3989792"/>
              <a:gd name="connsiteX2" fmla="*/ 2598450 w 5460532"/>
              <a:gd name="connsiteY2" fmla="*/ 611592 h 3989792"/>
              <a:gd name="connsiteX3" fmla="*/ 5087650 w 5460532"/>
              <a:gd name="connsiteY3" fmla="*/ 230592 h 3989792"/>
              <a:gd name="connsiteX4" fmla="*/ 2623850 w 5460532"/>
              <a:gd name="connsiteY4" fmla="*/ 3989792 h 3989792"/>
              <a:gd name="connsiteX0" fmla="*/ 2687135 w 5523817"/>
              <a:gd name="connsiteY0" fmla="*/ 3989792 h 3989792"/>
              <a:gd name="connsiteX1" fmla="*/ 337635 w 5523817"/>
              <a:gd name="connsiteY1" fmla="*/ 332192 h 3989792"/>
              <a:gd name="connsiteX2" fmla="*/ 2661735 w 5523817"/>
              <a:gd name="connsiteY2" fmla="*/ 611592 h 3989792"/>
              <a:gd name="connsiteX3" fmla="*/ 5150935 w 5523817"/>
              <a:gd name="connsiteY3" fmla="*/ 230592 h 3989792"/>
              <a:gd name="connsiteX4" fmla="*/ 2687135 w 5523817"/>
              <a:gd name="connsiteY4" fmla="*/ 3989792 h 3989792"/>
              <a:gd name="connsiteX0" fmla="*/ 2687135 w 5603641"/>
              <a:gd name="connsiteY0" fmla="*/ 3989792 h 3989792"/>
              <a:gd name="connsiteX1" fmla="*/ 337635 w 5603641"/>
              <a:gd name="connsiteY1" fmla="*/ 332192 h 3989792"/>
              <a:gd name="connsiteX2" fmla="*/ 2661735 w 5603641"/>
              <a:gd name="connsiteY2" fmla="*/ 611592 h 3989792"/>
              <a:gd name="connsiteX3" fmla="*/ 5150935 w 5603641"/>
              <a:gd name="connsiteY3" fmla="*/ 230592 h 3989792"/>
              <a:gd name="connsiteX4" fmla="*/ 2687135 w 5603641"/>
              <a:gd name="connsiteY4" fmla="*/ 3989792 h 3989792"/>
              <a:gd name="connsiteX0" fmla="*/ 2687135 w 5603641"/>
              <a:gd name="connsiteY0" fmla="*/ 4036196 h 4036196"/>
              <a:gd name="connsiteX1" fmla="*/ 337635 w 5603641"/>
              <a:gd name="connsiteY1" fmla="*/ 378596 h 4036196"/>
              <a:gd name="connsiteX2" fmla="*/ 2661735 w 5603641"/>
              <a:gd name="connsiteY2" fmla="*/ 657996 h 4036196"/>
              <a:gd name="connsiteX3" fmla="*/ 5150935 w 5603641"/>
              <a:gd name="connsiteY3" fmla="*/ 276996 h 4036196"/>
              <a:gd name="connsiteX4" fmla="*/ 2687135 w 5603641"/>
              <a:gd name="connsiteY4" fmla="*/ 4036196 h 4036196"/>
              <a:gd name="connsiteX0" fmla="*/ 2687135 w 5583185"/>
              <a:gd name="connsiteY0" fmla="*/ 4036196 h 4036196"/>
              <a:gd name="connsiteX1" fmla="*/ 337635 w 5583185"/>
              <a:gd name="connsiteY1" fmla="*/ 378596 h 4036196"/>
              <a:gd name="connsiteX2" fmla="*/ 2661735 w 5583185"/>
              <a:gd name="connsiteY2" fmla="*/ 657996 h 4036196"/>
              <a:gd name="connsiteX3" fmla="*/ 5150935 w 5583185"/>
              <a:gd name="connsiteY3" fmla="*/ 276996 h 4036196"/>
              <a:gd name="connsiteX4" fmla="*/ 2687135 w 5583185"/>
              <a:gd name="connsiteY4" fmla="*/ 4036196 h 4036196"/>
              <a:gd name="connsiteX0" fmla="*/ 2687135 w 5583185"/>
              <a:gd name="connsiteY0" fmla="*/ 4036196 h 4036196"/>
              <a:gd name="connsiteX1" fmla="*/ 337635 w 5583185"/>
              <a:gd name="connsiteY1" fmla="*/ 378596 h 4036196"/>
              <a:gd name="connsiteX2" fmla="*/ 2661735 w 5583185"/>
              <a:gd name="connsiteY2" fmla="*/ 657996 h 4036196"/>
              <a:gd name="connsiteX3" fmla="*/ 5150935 w 5583185"/>
              <a:gd name="connsiteY3" fmla="*/ 276996 h 4036196"/>
              <a:gd name="connsiteX4" fmla="*/ 2687135 w 5583185"/>
              <a:gd name="connsiteY4" fmla="*/ 4036196 h 4036196"/>
              <a:gd name="connsiteX0" fmla="*/ 2613765 w 5509815"/>
              <a:gd name="connsiteY0" fmla="*/ 4036196 h 4036196"/>
              <a:gd name="connsiteX1" fmla="*/ 264265 w 5509815"/>
              <a:gd name="connsiteY1" fmla="*/ 378596 h 4036196"/>
              <a:gd name="connsiteX2" fmla="*/ 2588365 w 5509815"/>
              <a:gd name="connsiteY2" fmla="*/ 657996 h 4036196"/>
              <a:gd name="connsiteX3" fmla="*/ 5077565 w 5509815"/>
              <a:gd name="connsiteY3" fmla="*/ 276996 h 4036196"/>
              <a:gd name="connsiteX4" fmla="*/ 2613765 w 5509815"/>
              <a:gd name="connsiteY4" fmla="*/ 4036196 h 4036196"/>
              <a:gd name="connsiteX0" fmla="*/ 2652595 w 5548645"/>
              <a:gd name="connsiteY0" fmla="*/ 4036196 h 4036196"/>
              <a:gd name="connsiteX1" fmla="*/ 303095 w 5548645"/>
              <a:gd name="connsiteY1" fmla="*/ 378596 h 4036196"/>
              <a:gd name="connsiteX2" fmla="*/ 2627195 w 5548645"/>
              <a:gd name="connsiteY2" fmla="*/ 657996 h 4036196"/>
              <a:gd name="connsiteX3" fmla="*/ 5116395 w 5548645"/>
              <a:gd name="connsiteY3" fmla="*/ 276996 h 4036196"/>
              <a:gd name="connsiteX4" fmla="*/ 2652595 w 5548645"/>
              <a:gd name="connsiteY4" fmla="*/ 4036196 h 4036196"/>
              <a:gd name="connsiteX0" fmla="*/ 2652595 w 5533370"/>
              <a:gd name="connsiteY0" fmla="*/ 4036196 h 4036196"/>
              <a:gd name="connsiteX1" fmla="*/ 303095 w 5533370"/>
              <a:gd name="connsiteY1" fmla="*/ 378596 h 4036196"/>
              <a:gd name="connsiteX2" fmla="*/ 2627195 w 5533370"/>
              <a:gd name="connsiteY2" fmla="*/ 657996 h 4036196"/>
              <a:gd name="connsiteX3" fmla="*/ 5116395 w 5533370"/>
              <a:gd name="connsiteY3" fmla="*/ 276996 h 4036196"/>
              <a:gd name="connsiteX4" fmla="*/ 2652595 w 5533370"/>
              <a:gd name="connsiteY4" fmla="*/ 4036196 h 4036196"/>
              <a:gd name="connsiteX0" fmla="*/ 2652595 w 5533370"/>
              <a:gd name="connsiteY0" fmla="*/ 4036196 h 4036196"/>
              <a:gd name="connsiteX1" fmla="*/ 303095 w 5533370"/>
              <a:gd name="connsiteY1" fmla="*/ 378596 h 4036196"/>
              <a:gd name="connsiteX2" fmla="*/ 2677995 w 5533370"/>
              <a:gd name="connsiteY2" fmla="*/ 657996 h 4036196"/>
              <a:gd name="connsiteX3" fmla="*/ 5116395 w 5533370"/>
              <a:gd name="connsiteY3" fmla="*/ 276996 h 4036196"/>
              <a:gd name="connsiteX4" fmla="*/ 2652595 w 5533370"/>
              <a:gd name="connsiteY4" fmla="*/ 4036196 h 4036196"/>
              <a:gd name="connsiteX0" fmla="*/ 2675332 w 5533831"/>
              <a:gd name="connsiteY0" fmla="*/ 4061596 h 4061596"/>
              <a:gd name="connsiteX1" fmla="*/ 300432 w 5533831"/>
              <a:gd name="connsiteY1" fmla="*/ 378596 h 4061596"/>
              <a:gd name="connsiteX2" fmla="*/ 2675332 w 5533831"/>
              <a:gd name="connsiteY2" fmla="*/ 657996 h 4061596"/>
              <a:gd name="connsiteX3" fmla="*/ 5113732 w 5533831"/>
              <a:gd name="connsiteY3" fmla="*/ 276996 h 4061596"/>
              <a:gd name="connsiteX4" fmla="*/ 2675332 w 5533831"/>
              <a:gd name="connsiteY4" fmla="*/ 4061596 h 4061596"/>
              <a:gd name="connsiteX0" fmla="*/ 2670460 w 5528959"/>
              <a:gd name="connsiteY0" fmla="*/ 4061596 h 4061596"/>
              <a:gd name="connsiteX1" fmla="*/ 295560 w 5528959"/>
              <a:gd name="connsiteY1" fmla="*/ 378596 h 4061596"/>
              <a:gd name="connsiteX2" fmla="*/ 2670460 w 5528959"/>
              <a:gd name="connsiteY2" fmla="*/ 657996 h 4061596"/>
              <a:gd name="connsiteX3" fmla="*/ 5108860 w 5528959"/>
              <a:gd name="connsiteY3" fmla="*/ 276996 h 4061596"/>
              <a:gd name="connsiteX4" fmla="*/ 2670460 w 5528959"/>
              <a:gd name="connsiteY4" fmla="*/ 4061596 h 4061596"/>
              <a:gd name="connsiteX0" fmla="*/ 2670460 w 5528959"/>
              <a:gd name="connsiteY0" fmla="*/ 4061596 h 4061596"/>
              <a:gd name="connsiteX1" fmla="*/ 295560 w 5528959"/>
              <a:gd name="connsiteY1" fmla="*/ 378596 h 4061596"/>
              <a:gd name="connsiteX2" fmla="*/ 2670460 w 5528959"/>
              <a:gd name="connsiteY2" fmla="*/ 657996 h 4061596"/>
              <a:gd name="connsiteX3" fmla="*/ 5108860 w 5528959"/>
              <a:gd name="connsiteY3" fmla="*/ 276996 h 4061596"/>
              <a:gd name="connsiteX4" fmla="*/ 2670460 w 5528959"/>
              <a:gd name="connsiteY4" fmla="*/ 4061596 h 4061596"/>
              <a:gd name="connsiteX0" fmla="*/ 2670460 w 5528959"/>
              <a:gd name="connsiteY0" fmla="*/ 4082621 h 4082621"/>
              <a:gd name="connsiteX1" fmla="*/ 295560 w 5528959"/>
              <a:gd name="connsiteY1" fmla="*/ 399621 h 4082621"/>
              <a:gd name="connsiteX2" fmla="*/ 2670460 w 5528959"/>
              <a:gd name="connsiteY2" fmla="*/ 679021 h 4082621"/>
              <a:gd name="connsiteX3" fmla="*/ 5108860 w 5528959"/>
              <a:gd name="connsiteY3" fmla="*/ 298021 h 4082621"/>
              <a:gd name="connsiteX4" fmla="*/ 2670460 w 5528959"/>
              <a:gd name="connsiteY4" fmla="*/ 4082621 h 4082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8959" h="4082621">
                <a:moveTo>
                  <a:pt x="2670460" y="4082621"/>
                </a:moveTo>
                <a:cubicBezTo>
                  <a:pt x="1150693" y="3409521"/>
                  <a:pt x="-737373" y="1682321"/>
                  <a:pt x="295560" y="399621"/>
                </a:cubicBezTo>
                <a:cubicBezTo>
                  <a:pt x="562260" y="48254"/>
                  <a:pt x="1743360" y="-303112"/>
                  <a:pt x="2670460" y="679021"/>
                </a:cubicBezTo>
                <a:cubicBezTo>
                  <a:pt x="3500193" y="-184579"/>
                  <a:pt x="4672827" y="-121079"/>
                  <a:pt x="5108860" y="298021"/>
                </a:cubicBezTo>
                <a:cubicBezTo>
                  <a:pt x="6446593" y="1563788"/>
                  <a:pt x="4304527" y="3362954"/>
                  <a:pt x="2670460" y="4082621"/>
                </a:cubicBezTo>
                <a:close/>
              </a:path>
            </a:pathLst>
          </a:custGeom>
          <a:gradFill>
            <a:gsLst>
              <a:gs pos="46000">
                <a:srgbClr val="9E0000"/>
              </a:gs>
              <a:gs pos="0">
                <a:srgbClr val="FB6305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85497" y="1645088"/>
            <a:ext cx="4335643" cy="18620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5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>
                  <a:gsLst>
                    <a:gs pos="80000">
                      <a:srgbClr val="A40000"/>
                    </a:gs>
                    <a:gs pos="26000">
                      <a:srgbClr val="FF0000"/>
                    </a:gs>
                  </a:gsLst>
                  <a:lin ang="5400000" scaled="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方正粗倩简体" pitchFamily="65" charset="-122"/>
                <a:ea typeface="方正粗倩简体" pitchFamily="65" charset="-122"/>
              </a:rPr>
              <a:t>9.10</a:t>
            </a:r>
            <a:endParaRPr lang="zh-CN" altLang="en-US" sz="115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>
                <a:gsLst>
                  <a:gs pos="80000">
                    <a:srgbClr val="A40000"/>
                  </a:gs>
                  <a:gs pos="26000">
                    <a:srgbClr val="FF0000"/>
                  </a:gs>
                </a:gsLst>
                <a:lin ang="5400000" scaled="0"/>
              </a:gradFill>
              <a:effectLst>
                <a:outerShdw blurRad="50800" algn="tl" rotWithShape="0">
                  <a:srgbClr val="000000"/>
                </a:outerShdw>
              </a:effectLst>
              <a:latin typeface="方正粗倩简体" pitchFamily="65" charset="-122"/>
              <a:ea typeface="方正粗倩简体" pitchFamily="65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890713" y="969963"/>
            <a:ext cx="2662237" cy="3694112"/>
          </a:xfrm>
          <a:custGeom>
            <a:avLst/>
            <a:gdLst>
              <a:gd name="connsiteX0" fmla="*/ 2359152 w 2359152"/>
              <a:gd name="connsiteY0" fmla="*/ 3694176 h 3694176"/>
              <a:gd name="connsiteX1" fmla="*/ 0 w 2359152"/>
              <a:gd name="connsiteY1" fmla="*/ 0 h 3694176"/>
              <a:gd name="connsiteX2" fmla="*/ 0 w 2359152"/>
              <a:gd name="connsiteY2" fmla="*/ 0 h 3694176"/>
              <a:gd name="connsiteX3" fmla="*/ 0 w 2359152"/>
              <a:gd name="connsiteY3" fmla="*/ 0 h 3694176"/>
              <a:gd name="connsiteX0" fmla="*/ 2645624 w 2645624"/>
              <a:gd name="connsiteY0" fmla="*/ 3694176 h 3694176"/>
              <a:gd name="connsiteX1" fmla="*/ 286472 w 2645624"/>
              <a:gd name="connsiteY1" fmla="*/ 0 h 3694176"/>
              <a:gd name="connsiteX2" fmla="*/ 286472 w 2645624"/>
              <a:gd name="connsiteY2" fmla="*/ 0 h 3694176"/>
              <a:gd name="connsiteX3" fmla="*/ 286472 w 2645624"/>
              <a:gd name="connsiteY3" fmla="*/ 0 h 3694176"/>
              <a:gd name="connsiteX0" fmla="*/ 2619810 w 2619810"/>
              <a:gd name="connsiteY0" fmla="*/ 3694176 h 3694176"/>
              <a:gd name="connsiteX1" fmla="*/ 260658 w 2619810"/>
              <a:gd name="connsiteY1" fmla="*/ 0 h 3694176"/>
              <a:gd name="connsiteX2" fmla="*/ 260658 w 2619810"/>
              <a:gd name="connsiteY2" fmla="*/ 0 h 3694176"/>
              <a:gd name="connsiteX3" fmla="*/ 260658 w 2619810"/>
              <a:gd name="connsiteY3" fmla="*/ 0 h 3694176"/>
              <a:gd name="connsiteX0" fmla="*/ 2663232 w 2663232"/>
              <a:gd name="connsiteY0" fmla="*/ 3694176 h 3694176"/>
              <a:gd name="connsiteX1" fmla="*/ 304080 w 2663232"/>
              <a:gd name="connsiteY1" fmla="*/ 0 h 3694176"/>
              <a:gd name="connsiteX2" fmla="*/ 304080 w 2663232"/>
              <a:gd name="connsiteY2" fmla="*/ 0 h 3694176"/>
              <a:gd name="connsiteX3" fmla="*/ 304080 w 2663232"/>
              <a:gd name="connsiteY3" fmla="*/ 0 h 369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3232" h="3694176">
                <a:moveTo>
                  <a:pt x="2663232" y="3694176"/>
                </a:moveTo>
                <a:cubicBezTo>
                  <a:pt x="2260896" y="3496056"/>
                  <a:pt x="-994368" y="1734312"/>
                  <a:pt x="304080" y="0"/>
                </a:cubicBezTo>
                <a:lnTo>
                  <a:pt x="304080" y="0"/>
                </a:lnTo>
                <a:lnTo>
                  <a:pt x="304080" y="0"/>
                </a:lnTo>
              </a:path>
            </a:pathLst>
          </a:cu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2193925" y="611188"/>
            <a:ext cx="2368550" cy="642937"/>
          </a:xfrm>
          <a:custGeom>
            <a:avLst/>
            <a:gdLst>
              <a:gd name="connsiteX0" fmla="*/ 0 w 2368296"/>
              <a:gd name="connsiteY0" fmla="*/ 0 h 292608"/>
              <a:gd name="connsiteX1" fmla="*/ 2368296 w 2368296"/>
              <a:gd name="connsiteY1" fmla="*/ 292608 h 292608"/>
              <a:gd name="connsiteX0" fmla="*/ 0 w 2368296"/>
              <a:gd name="connsiteY0" fmla="*/ 284396 h 577004"/>
              <a:gd name="connsiteX1" fmla="*/ 2368296 w 2368296"/>
              <a:gd name="connsiteY1" fmla="*/ 577004 h 577004"/>
              <a:gd name="connsiteX0" fmla="*/ 0 w 2368296"/>
              <a:gd name="connsiteY0" fmla="*/ 356008 h 648616"/>
              <a:gd name="connsiteX1" fmla="*/ 2368296 w 2368296"/>
              <a:gd name="connsiteY1" fmla="*/ 648616 h 648616"/>
              <a:gd name="connsiteX0" fmla="*/ 0 w 2359152"/>
              <a:gd name="connsiteY0" fmla="*/ 361128 h 635448"/>
              <a:gd name="connsiteX1" fmla="*/ 2359152 w 2359152"/>
              <a:gd name="connsiteY1" fmla="*/ 635448 h 635448"/>
              <a:gd name="connsiteX0" fmla="*/ 0 w 2359152"/>
              <a:gd name="connsiteY0" fmla="*/ 353496 h 655248"/>
              <a:gd name="connsiteX1" fmla="*/ 2359152 w 2359152"/>
              <a:gd name="connsiteY1" fmla="*/ 655248 h 655248"/>
              <a:gd name="connsiteX0" fmla="*/ 0 w 2322576"/>
              <a:gd name="connsiteY0" fmla="*/ 351013 h 661909"/>
              <a:gd name="connsiteX1" fmla="*/ 2322576 w 2322576"/>
              <a:gd name="connsiteY1" fmla="*/ 661909 h 661909"/>
              <a:gd name="connsiteX0" fmla="*/ 0 w 2322576"/>
              <a:gd name="connsiteY0" fmla="*/ 330703 h 641599"/>
              <a:gd name="connsiteX1" fmla="*/ 2322576 w 2322576"/>
              <a:gd name="connsiteY1" fmla="*/ 641599 h 641599"/>
              <a:gd name="connsiteX0" fmla="*/ 0 w 2322576"/>
              <a:gd name="connsiteY0" fmla="*/ 348131 h 659027"/>
              <a:gd name="connsiteX1" fmla="*/ 2322576 w 2322576"/>
              <a:gd name="connsiteY1" fmla="*/ 659027 h 659027"/>
              <a:gd name="connsiteX0" fmla="*/ 0 w 2322576"/>
              <a:gd name="connsiteY0" fmla="*/ 352180 h 663076"/>
              <a:gd name="connsiteX1" fmla="*/ 2322576 w 2322576"/>
              <a:gd name="connsiteY1" fmla="*/ 663076 h 663076"/>
              <a:gd name="connsiteX0" fmla="*/ 0 w 2322576"/>
              <a:gd name="connsiteY0" fmla="*/ 340035 h 650931"/>
              <a:gd name="connsiteX1" fmla="*/ 2322576 w 2322576"/>
              <a:gd name="connsiteY1" fmla="*/ 650931 h 650931"/>
              <a:gd name="connsiteX0" fmla="*/ 0 w 2365438"/>
              <a:gd name="connsiteY0" fmla="*/ 345682 h 637528"/>
              <a:gd name="connsiteX1" fmla="*/ 2365438 w 2365438"/>
              <a:gd name="connsiteY1" fmla="*/ 637528 h 637528"/>
              <a:gd name="connsiteX0" fmla="*/ 0 w 2332101"/>
              <a:gd name="connsiteY0" fmla="*/ 360492 h 604713"/>
              <a:gd name="connsiteX1" fmla="*/ 2332101 w 2332101"/>
              <a:gd name="connsiteY1" fmla="*/ 604713 h 604713"/>
              <a:gd name="connsiteX0" fmla="*/ 0 w 2351151"/>
              <a:gd name="connsiteY0" fmla="*/ 347117 h 634200"/>
              <a:gd name="connsiteX1" fmla="*/ 2351151 w 2351151"/>
              <a:gd name="connsiteY1" fmla="*/ 634200 h 634200"/>
              <a:gd name="connsiteX0" fmla="*/ 0 w 2355914"/>
              <a:gd name="connsiteY0" fmla="*/ 347117 h 634200"/>
              <a:gd name="connsiteX1" fmla="*/ 2355914 w 2355914"/>
              <a:gd name="connsiteY1" fmla="*/ 634200 h 634200"/>
              <a:gd name="connsiteX0" fmla="*/ 0 w 2355914"/>
              <a:gd name="connsiteY0" fmla="*/ 360577 h 647660"/>
              <a:gd name="connsiteX1" fmla="*/ 2355914 w 2355914"/>
              <a:gd name="connsiteY1" fmla="*/ 647660 h 647660"/>
              <a:gd name="connsiteX0" fmla="*/ 0 w 2355914"/>
              <a:gd name="connsiteY0" fmla="*/ 360577 h 647660"/>
              <a:gd name="connsiteX1" fmla="*/ 2355914 w 2355914"/>
              <a:gd name="connsiteY1" fmla="*/ 647660 h 647660"/>
              <a:gd name="connsiteX0" fmla="*/ 0 w 2368614"/>
              <a:gd name="connsiteY0" fmla="*/ 362497 h 643230"/>
              <a:gd name="connsiteX1" fmla="*/ 2368614 w 2368614"/>
              <a:gd name="connsiteY1" fmla="*/ 643230 h 64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68614" h="643230">
                <a:moveTo>
                  <a:pt x="0" y="362497"/>
                </a:moveTo>
                <a:cubicBezTo>
                  <a:pt x="836676" y="-347687"/>
                  <a:pt x="1899222" y="115926"/>
                  <a:pt x="2368614" y="643230"/>
                </a:cubicBezTo>
              </a:path>
            </a:pathLst>
          </a:cu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564063" y="593725"/>
            <a:ext cx="2705100" cy="671513"/>
          </a:xfrm>
          <a:custGeom>
            <a:avLst/>
            <a:gdLst>
              <a:gd name="connsiteX0" fmla="*/ 0 w 2705100"/>
              <a:gd name="connsiteY0" fmla="*/ 45720 h 45720"/>
              <a:gd name="connsiteX1" fmla="*/ 2705100 w 2705100"/>
              <a:gd name="connsiteY1" fmla="*/ 0 h 45720"/>
              <a:gd name="connsiteX0" fmla="*/ 0 w 2705100"/>
              <a:gd name="connsiteY0" fmla="*/ 630048 h 630048"/>
              <a:gd name="connsiteX1" fmla="*/ 2705100 w 2705100"/>
              <a:gd name="connsiteY1" fmla="*/ 584328 h 630048"/>
              <a:gd name="connsiteX0" fmla="*/ 0 w 2705100"/>
              <a:gd name="connsiteY0" fmla="*/ 698032 h 698032"/>
              <a:gd name="connsiteX1" fmla="*/ 2705100 w 2705100"/>
              <a:gd name="connsiteY1" fmla="*/ 652312 h 698032"/>
              <a:gd name="connsiteX0" fmla="*/ 0 w 2705100"/>
              <a:gd name="connsiteY0" fmla="*/ 667758 h 667758"/>
              <a:gd name="connsiteX1" fmla="*/ 2705100 w 2705100"/>
              <a:gd name="connsiteY1" fmla="*/ 622038 h 667758"/>
              <a:gd name="connsiteX0" fmla="*/ 0 w 2705100"/>
              <a:gd name="connsiteY0" fmla="*/ 701969 h 701969"/>
              <a:gd name="connsiteX1" fmla="*/ 2705100 w 2705100"/>
              <a:gd name="connsiteY1" fmla="*/ 656249 h 701969"/>
              <a:gd name="connsiteX0" fmla="*/ 0 w 2705100"/>
              <a:gd name="connsiteY0" fmla="*/ 658746 h 658746"/>
              <a:gd name="connsiteX1" fmla="*/ 2705100 w 2705100"/>
              <a:gd name="connsiteY1" fmla="*/ 613026 h 658746"/>
              <a:gd name="connsiteX0" fmla="*/ 0 w 2705100"/>
              <a:gd name="connsiteY0" fmla="*/ 686953 h 686953"/>
              <a:gd name="connsiteX1" fmla="*/ 2705100 w 2705100"/>
              <a:gd name="connsiteY1" fmla="*/ 641233 h 686953"/>
              <a:gd name="connsiteX0" fmla="*/ 0 w 2705100"/>
              <a:gd name="connsiteY0" fmla="*/ 670572 h 670572"/>
              <a:gd name="connsiteX1" fmla="*/ 2705100 w 2705100"/>
              <a:gd name="connsiteY1" fmla="*/ 624852 h 67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05100" h="670572">
                <a:moveTo>
                  <a:pt x="0" y="670572"/>
                </a:moveTo>
                <a:cubicBezTo>
                  <a:pt x="444500" y="137172"/>
                  <a:pt x="2009140" y="-502908"/>
                  <a:pt x="2705100" y="624852"/>
                </a:cubicBezTo>
              </a:path>
            </a:pathLst>
          </a:cu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4556125" y="1209675"/>
            <a:ext cx="2849563" cy="3454400"/>
          </a:xfrm>
          <a:custGeom>
            <a:avLst/>
            <a:gdLst>
              <a:gd name="connsiteX0" fmla="*/ 2720340 w 2720340"/>
              <a:gd name="connsiteY0" fmla="*/ 0 h 3444240"/>
              <a:gd name="connsiteX1" fmla="*/ 0 w 2720340"/>
              <a:gd name="connsiteY1" fmla="*/ 3444240 h 3444240"/>
              <a:gd name="connsiteX0" fmla="*/ 2720340 w 2863850"/>
              <a:gd name="connsiteY0" fmla="*/ 0 h 3444240"/>
              <a:gd name="connsiteX1" fmla="*/ 0 w 2863850"/>
              <a:gd name="connsiteY1" fmla="*/ 3444240 h 3444240"/>
              <a:gd name="connsiteX0" fmla="*/ 2720340 w 2866828"/>
              <a:gd name="connsiteY0" fmla="*/ 0 h 3444240"/>
              <a:gd name="connsiteX1" fmla="*/ 0 w 2866828"/>
              <a:gd name="connsiteY1" fmla="*/ 3444240 h 3444240"/>
              <a:gd name="connsiteX0" fmla="*/ 2720340 w 2875910"/>
              <a:gd name="connsiteY0" fmla="*/ 0 h 3444240"/>
              <a:gd name="connsiteX1" fmla="*/ 0 w 2875910"/>
              <a:gd name="connsiteY1" fmla="*/ 3444240 h 3444240"/>
              <a:gd name="connsiteX0" fmla="*/ 2720340 w 2860113"/>
              <a:gd name="connsiteY0" fmla="*/ 0 h 3444240"/>
              <a:gd name="connsiteX1" fmla="*/ 0 w 2860113"/>
              <a:gd name="connsiteY1" fmla="*/ 3444240 h 3444240"/>
              <a:gd name="connsiteX0" fmla="*/ 2715577 w 2855565"/>
              <a:gd name="connsiteY0" fmla="*/ 0 h 3434715"/>
              <a:gd name="connsiteX1" fmla="*/ 0 w 2855565"/>
              <a:gd name="connsiteY1" fmla="*/ 3434715 h 3434715"/>
              <a:gd name="connsiteX0" fmla="*/ 2715577 w 2855565"/>
              <a:gd name="connsiteY0" fmla="*/ 0 h 3456940"/>
              <a:gd name="connsiteX1" fmla="*/ 0 w 2855565"/>
              <a:gd name="connsiteY1" fmla="*/ 3456940 h 3456940"/>
              <a:gd name="connsiteX0" fmla="*/ 2709227 w 2849501"/>
              <a:gd name="connsiteY0" fmla="*/ 0 h 3453765"/>
              <a:gd name="connsiteX1" fmla="*/ 0 w 2849501"/>
              <a:gd name="connsiteY1" fmla="*/ 3453765 h 345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49501" h="3453765">
                <a:moveTo>
                  <a:pt x="2709227" y="0"/>
                </a:moveTo>
                <a:cubicBezTo>
                  <a:pt x="3463607" y="1490980"/>
                  <a:pt x="975360" y="3021965"/>
                  <a:pt x="0" y="3453765"/>
                </a:cubicBezTo>
              </a:path>
            </a:pathLst>
          </a:cu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2692400" y="1458913"/>
            <a:ext cx="1873250" cy="2595562"/>
          </a:xfrm>
          <a:custGeom>
            <a:avLst/>
            <a:gdLst>
              <a:gd name="connsiteX0" fmla="*/ 2359152 w 2359152"/>
              <a:gd name="connsiteY0" fmla="*/ 3694176 h 3694176"/>
              <a:gd name="connsiteX1" fmla="*/ 0 w 2359152"/>
              <a:gd name="connsiteY1" fmla="*/ 0 h 3694176"/>
              <a:gd name="connsiteX2" fmla="*/ 0 w 2359152"/>
              <a:gd name="connsiteY2" fmla="*/ 0 h 3694176"/>
              <a:gd name="connsiteX3" fmla="*/ 0 w 2359152"/>
              <a:gd name="connsiteY3" fmla="*/ 0 h 3694176"/>
              <a:gd name="connsiteX0" fmla="*/ 2645624 w 2645624"/>
              <a:gd name="connsiteY0" fmla="*/ 3694176 h 3694176"/>
              <a:gd name="connsiteX1" fmla="*/ 286472 w 2645624"/>
              <a:gd name="connsiteY1" fmla="*/ 0 h 3694176"/>
              <a:gd name="connsiteX2" fmla="*/ 286472 w 2645624"/>
              <a:gd name="connsiteY2" fmla="*/ 0 h 3694176"/>
              <a:gd name="connsiteX3" fmla="*/ 286472 w 2645624"/>
              <a:gd name="connsiteY3" fmla="*/ 0 h 3694176"/>
              <a:gd name="connsiteX0" fmla="*/ 2619810 w 2619810"/>
              <a:gd name="connsiteY0" fmla="*/ 3694176 h 3694176"/>
              <a:gd name="connsiteX1" fmla="*/ 260658 w 2619810"/>
              <a:gd name="connsiteY1" fmla="*/ 0 h 3694176"/>
              <a:gd name="connsiteX2" fmla="*/ 260658 w 2619810"/>
              <a:gd name="connsiteY2" fmla="*/ 0 h 3694176"/>
              <a:gd name="connsiteX3" fmla="*/ 260658 w 2619810"/>
              <a:gd name="connsiteY3" fmla="*/ 0 h 3694176"/>
              <a:gd name="connsiteX0" fmla="*/ 2663232 w 2663232"/>
              <a:gd name="connsiteY0" fmla="*/ 3694176 h 3694176"/>
              <a:gd name="connsiteX1" fmla="*/ 304080 w 2663232"/>
              <a:gd name="connsiteY1" fmla="*/ 0 h 3694176"/>
              <a:gd name="connsiteX2" fmla="*/ 304080 w 2663232"/>
              <a:gd name="connsiteY2" fmla="*/ 0 h 3694176"/>
              <a:gd name="connsiteX3" fmla="*/ 304080 w 2663232"/>
              <a:gd name="connsiteY3" fmla="*/ 0 h 369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3232" h="3694176">
                <a:moveTo>
                  <a:pt x="2663232" y="3694176"/>
                </a:moveTo>
                <a:cubicBezTo>
                  <a:pt x="2260896" y="3496056"/>
                  <a:pt x="-994368" y="1734312"/>
                  <a:pt x="304080" y="0"/>
                </a:cubicBezTo>
                <a:lnTo>
                  <a:pt x="304080" y="0"/>
                </a:lnTo>
                <a:lnTo>
                  <a:pt x="304080" y="0"/>
                </a:lnTo>
              </a:path>
            </a:pathLst>
          </a:custGeom>
          <a:ln w="12700">
            <a:solidFill>
              <a:srgbClr val="D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2906713" y="1206500"/>
            <a:ext cx="1665287" cy="450850"/>
          </a:xfrm>
          <a:custGeom>
            <a:avLst/>
            <a:gdLst>
              <a:gd name="connsiteX0" fmla="*/ 0 w 2368296"/>
              <a:gd name="connsiteY0" fmla="*/ 0 h 292608"/>
              <a:gd name="connsiteX1" fmla="*/ 2368296 w 2368296"/>
              <a:gd name="connsiteY1" fmla="*/ 292608 h 292608"/>
              <a:gd name="connsiteX0" fmla="*/ 0 w 2368296"/>
              <a:gd name="connsiteY0" fmla="*/ 284396 h 577004"/>
              <a:gd name="connsiteX1" fmla="*/ 2368296 w 2368296"/>
              <a:gd name="connsiteY1" fmla="*/ 577004 h 577004"/>
              <a:gd name="connsiteX0" fmla="*/ 0 w 2368296"/>
              <a:gd name="connsiteY0" fmla="*/ 356008 h 648616"/>
              <a:gd name="connsiteX1" fmla="*/ 2368296 w 2368296"/>
              <a:gd name="connsiteY1" fmla="*/ 648616 h 648616"/>
              <a:gd name="connsiteX0" fmla="*/ 0 w 2359152"/>
              <a:gd name="connsiteY0" fmla="*/ 361128 h 635448"/>
              <a:gd name="connsiteX1" fmla="*/ 2359152 w 2359152"/>
              <a:gd name="connsiteY1" fmla="*/ 635448 h 635448"/>
              <a:gd name="connsiteX0" fmla="*/ 0 w 2359152"/>
              <a:gd name="connsiteY0" fmla="*/ 353496 h 655248"/>
              <a:gd name="connsiteX1" fmla="*/ 2359152 w 2359152"/>
              <a:gd name="connsiteY1" fmla="*/ 655248 h 655248"/>
              <a:gd name="connsiteX0" fmla="*/ 0 w 2322576"/>
              <a:gd name="connsiteY0" fmla="*/ 351013 h 661909"/>
              <a:gd name="connsiteX1" fmla="*/ 2322576 w 2322576"/>
              <a:gd name="connsiteY1" fmla="*/ 661909 h 661909"/>
              <a:gd name="connsiteX0" fmla="*/ 0 w 2322576"/>
              <a:gd name="connsiteY0" fmla="*/ 330703 h 641599"/>
              <a:gd name="connsiteX1" fmla="*/ 2322576 w 2322576"/>
              <a:gd name="connsiteY1" fmla="*/ 641599 h 641599"/>
              <a:gd name="connsiteX0" fmla="*/ 0 w 2322576"/>
              <a:gd name="connsiteY0" fmla="*/ 348131 h 659027"/>
              <a:gd name="connsiteX1" fmla="*/ 2322576 w 2322576"/>
              <a:gd name="connsiteY1" fmla="*/ 659027 h 659027"/>
              <a:gd name="connsiteX0" fmla="*/ 0 w 2322576"/>
              <a:gd name="connsiteY0" fmla="*/ 352180 h 663076"/>
              <a:gd name="connsiteX1" fmla="*/ 2322576 w 2322576"/>
              <a:gd name="connsiteY1" fmla="*/ 663076 h 663076"/>
              <a:gd name="connsiteX0" fmla="*/ 0 w 2322576"/>
              <a:gd name="connsiteY0" fmla="*/ 340035 h 650931"/>
              <a:gd name="connsiteX1" fmla="*/ 2322576 w 2322576"/>
              <a:gd name="connsiteY1" fmla="*/ 650931 h 650931"/>
              <a:gd name="connsiteX0" fmla="*/ 0 w 2365438"/>
              <a:gd name="connsiteY0" fmla="*/ 345682 h 637528"/>
              <a:gd name="connsiteX1" fmla="*/ 2365438 w 2365438"/>
              <a:gd name="connsiteY1" fmla="*/ 637528 h 637528"/>
              <a:gd name="connsiteX0" fmla="*/ 0 w 2332101"/>
              <a:gd name="connsiteY0" fmla="*/ 360492 h 604713"/>
              <a:gd name="connsiteX1" fmla="*/ 2332101 w 2332101"/>
              <a:gd name="connsiteY1" fmla="*/ 604713 h 604713"/>
              <a:gd name="connsiteX0" fmla="*/ 0 w 2351151"/>
              <a:gd name="connsiteY0" fmla="*/ 347117 h 634200"/>
              <a:gd name="connsiteX1" fmla="*/ 2351151 w 2351151"/>
              <a:gd name="connsiteY1" fmla="*/ 634200 h 634200"/>
              <a:gd name="connsiteX0" fmla="*/ 0 w 2355914"/>
              <a:gd name="connsiteY0" fmla="*/ 347117 h 634200"/>
              <a:gd name="connsiteX1" fmla="*/ 2355914 w 2355914"/>
              <a:gd name="connsiteY1" fmla="*/ 634200 h 634200"/>
              <a:gd name="connsiteX0" fmla="*/ 0 w 2355914"/>
              <a:gd name="connsiteY0" fmla="*/ 360577 h 647660"/>
              <a:gd name="connsiteX1" fmla="*/ 2355914 w 2355914"/>
              <a:gd name="connsiteY1" fmla="*/ 647660 h 647660"/>
              <a:gd name="connsiteX0" fmla="*/ 0 w 2355914"/>
              <a:gd name="connsiteY0" fmla="*/ 360577 h 647660"/>
              <a:gd name="connsiteX1" fmla="*/ 2355914 w 2355914"/>
              <a:gd name="connsiteY1" fmla="*/ 647660 h 647660"/>
              <a:gd name="connsiteX0" fmla="*/ 0 w 2368614"/>
              <a:gd name="connsiteY0" fmla="*/ 362497 h 643230"/>
              <a:gd name="connsiteX1" fmla="*/ 2368614 w 2368614"/>
              <a:gd name="connsiteY1" fmla="*/ 643230 h 643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68614" h="643230">
                <a:moveTo>
                  <a:pt x="0" y="362497"/>
                </a:moveTo>
                <a:cubicBezTo>
                  <a:pt x="836676" y="-347687"/>
                  <a:pt x="1899222" y="115926"/>
                  <a:pt x="2368614" y="643230"/>
                </a:cubicBezTo>
              </a:path>
            </a:pathLst>
          </a:custGeom>
          <a:ln w="12700">
            <a:solidFill>
              <a:srgbClr val="D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4572000" y="1195388"/>
            <a:ext cx="1901825" cy="469900"/>
          </a:xfrm>
          <a:custGeom>
            <a:avLst/>
            <a:gdLst>
              <a:gd name="connsiteX0" fmla="*/ 0 w 2705100"/>
              <a:gd name="connsiteY0" fmla="*/ 45720 h 45720"/>
              <a:gd name="connsiteX1" fmla="*/ 2705100 w 2705100"/>
              <a:gd name="connsiteY1" fmla="*/ 0 h 45720"/>
              <a:gd name="connsiteX0" fmla="*/ 0 w 2705100"/>
              <a:gd name="connsiteY0" fmla="*/ 630048 h 630048"/>
              <a:gd name="connsiteX1" fmla="*/ 2705100 w 2705100"/>
              <a:gd name="connsiteY1" fmla="*/ 584328 h 630048"/>
              <a:gd name="connsiteX0" fmla="*/ 0 w 2705100"/>
              <a:gd name="connsiteY0" fmla="*/ 698032 h 698032"/>
              <a:gd name="connsiteX1" fmla="*/ 2705100 w 2705100"/>
              <a:gd name="connsiteY1" fmla="*/ 652312 h 698032"/>
              <a:gd name="connsiteX0" fmla="*/ 0 w 2705100"/>
              <a:gd name="connsiteY0" fmla="*/ 667758 h 667758"/>
              <a:gd name="connsiteX1" fmla="*/ 2705100 w 2705100"/>
              <a:gd name="connsiteY1" fmla="*/ 622038 h 667758"/>
              <a:gd name="connsiteX0" fmla="*/ 0 w 2705100"/>
              <a:gd name="connsiteY0" fmla="*/ 701969 h 701969"/>
              <a:gd name="connsiteX1" fmla="*/ 2705100 w 2705100"/>
              <a:gd name="connsiteY1" fmla="*/ 656249 h 701969"/>
              <a:gd name="connsiteX0" fmla="*/ 0 w 2705100"/>
              <a:gd name="connsiteY0" fmla="*/ 658746 h 658746"/>
              <a:gd name="connsiteX1" fmla="*/ 2705100 w 2705100"/>
              <a:gd name="connsiteY1" fmla="*/ 613026 h 658746"/>
              <a:gd name="connsiteX0" fmla="*/ 0 w 2705100"/>
              <a:gd name="connsiteY0" fmla="*/ 686953 h 686953"/>
              <a:gd name="connsiteX1" fmla="*/ 2705100 w 2705100"/>
              <a:gd name="connsiteY1" fmla="*/ 641233 h 686953"/>
              <a:gd name="connsiteX0" fmla="*/ 0 w 2705100"/>
              <a:gd name="connsiteY0" fmla="*/ 670572 h 670572"/>
              <a:gd name="connsiteX1" fmla="*/ 2705100 w 2705100"/>
              <a:gd name="connsiteY1" fmla="*/ 624852 h 670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05100" h="670572">
                <a:moveTo>
                  <a:pt x="0" y="670572"/>
                </a:moveTo>
                <a:cubicBezTo>
                  <a:pt x="444500" y="137172"/>
                  <a:pt x="2009140" y="-502908"/>
                  <a:pt x="2705100" y="624852"/>
                </a:cubicBezTo>
              </a:path>
            </a:pathLst>
          </a:custGeom>
          <a:ln w="12700">
            <a:solidFill>
              <a:srgbClr val="D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4567238" y="1627188"/>
            <a:ext cx="2003425" cy="2427287"/>
          </a:xfrm>
          <a:custGeom>
            <a:avLst/>
            <a:gdLst>
              <a:gd name="connsiteX0" fmla="*/ 2720340 w 2720340"/>
              <a:gd name="connsiteY0" fmla="*/ 0 h 3444240"/>
              <a:gd name="connsiteX1" fmla="*/ 0 w 2720340"/>
              <a:gd name="connsiteY1" fmla="*/ 3444240 h 3444240"/>
              <a:gd name="connsiteX0" fmla="*/ 2720340 w 2863850"/>
              <a:gd name="connsiteY0" fmla="*/ 0 h 3444240"/>
              <a:gd name="connsiteX1" fmla="*/ 0 w 2863850"/>
              <a:gd name="connsiteY1" fmla="*/ 3444240 h 3444240"/>
              <a:gd name="connsiteX0" fmla="*/ 2720340 w 2866828"/>
              <a:gd name="connsiteY0" fmla="*/ 0 h 3444240"/>
              <a:gd name="connsiteX1" fmla="*/ 0 w 2866828"/>
              <a:gd name="connsiteY1" fmla="*/ 3444240 h 3444240"/>
              <a:gd name="connsiteX0" fmla="*/ 2720340 w 2875910"/>
              <a:gd name="connsiteY0" fmla="*/ 0 h 3444240"/>
              <a:gd name="connsiteX1" fmla="*/ 0 w 2875910"/>
              <a:gd name="connsiteY1" fmla="*/ 3444240 h 3444240"/>
              <a:gd name="connsiteX0" fmla="*/ 2720340 w 2860113"/>
              <a:gd name="connsiteY0" fmla="*/ 0 h 3444240"/>
              <a:gd name="connsiteX1" fmla="*/ 0 w 2860113"/>
              <a:gd name="connsiteY1" fmla="*/ 3444240 h 3444240"/>
              <a:gd name="connsiteX0" fmla="*/ 2715577 w 2855565"/>
              <a:gd name="connsiteY0" fmla="*/ 0 h 3434715"/>
              <a:gd name="connsiteX1" fmla="*/ 0 w 2855565"/>
              <a:gd name="connsiteY1" fmla="*/ 3434715 h 3434715"/>
              <a:gd name="connsiteX0" fmla="*/ 2715577 w 2855565"/>
              <a:gd name="connsiteY0" fmla="*/ 0 h 3456940"/>
              <a:gd name="connsiteX1" fmla="*/ 0 w 2855565"/>
              <a:gd name="connsiteY1" fmla="*/ 3456940 h 3456940"/>
              <a:gd name="connsiteX0" fmla="*/ 2709227 w 2849501"/>
              <a:gd name="connsiteY0" fmla="*/ 0 h 3453765"/>
              <a:gd name="connsiteX1" fmla="*/ 0 w 2849501"/>
              <a:gd name="connsiteY1" fmla="*/ 3453765 h 345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49501" h="3453765">
                <a:moveTo>
                  <a:pt x="2709227" y="0"/>
                </a:moveTo>
                <a:cubicBezTo>
                  <a:pt x="3463607" y="1490980"/>
                  <a:pt x="975360" y="3021965"/>
                  <a:pt x="0" y="3453765"/>
                </a:cubicBezTo>
              </a:path>
            </a:pathLst>
          </a:custGeom>
          <a:ln w="12700">
            <a:solidFill>
              <a:srgbClr val="D2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9" name="Picture 2" descr="C:\Documents and Settings\Administrator\桌面\新logo应用\new logo白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" y="101600"/>
            <a:ext cx="9159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04263" y="-6397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xit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7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xit" presetSubtype="16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8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3" presetClass="exit" presetSubtype="16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8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xit" presetSubtype="16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8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200"/>
                            </p:stCondLst>
                            <p:childTnLst>
                              <p:par>
                                <p:cTn id="10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3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800000" y="180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100">
                <p:cTn id="10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video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椭圆 12"/>
          <p:cNvSpPr/>
          <p:nvPr/>
        </p:nvSpPr>
        <p:spPr>
          <a:xfrm>
            <a:off x="439276" y="2555994"/>
            <a:ext cx="3768610" cy="3768610"/>
          </a:xfrm>
          <a:prstGeom prst="ellipse">
            <a:avLst/>
          </a:prstGeom>
          <a:solidFill>
            <a:srgbClr val="FFFF00">
              <a:alpha val="59000"/>
            </a:srgbClr>
          </a:solidFill>
          <a:ln>
            <a:noFill/>
          </a:ln>
          <a:effectLst>
            <a:softEdge rad="965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-880266" y="2513541"/>
            <a:ext cx="3768610" cy="3768610"/>
          </a:xfrm>
          <a:prstGeom prst="ellipse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softEdge rad="965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105" name="Picture 5" descr="C:\Documents and Settings\Administrator\桌面\教师节\8月30\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60350" y="-1136650"/>
            <a:ext cx="9793288" cy="741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6" descr="C:\Documents and Settings\Administrator\桌面\教师节\8月30\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35438" y="968375"/>
            <a:ext cx="5595937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7" descr="C:\Documents and Settings\Administrator\桌面\教师节\8月30\4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350" y="2952750"/>
            <a:ext cx="4522788" cy="27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7" descr="C:\Documents and Settings\Administrator\桌面\教师节\8月30\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9444860">
            <a:off x="-212725" y="3571875"/>
            <a:ext cx="24050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26988" y="3355975"/>
            <a:ext cx="344646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6" descr="C:\Documents and Settings\Administrator\桌面\教师节\8月30\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195386">
            <a:off x="-244475" y="2733675"/>
            <a:ext cx="5595938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椭圆 13"/>
          <p:cNvSpPr/>
          <p:nvPr/>
        </p:nvSpPr>
        <p:spPr>
          <a:xfrm>
            <a:off x="-171615" y="2752756"/>
            <a:ext cx="1358571" cy="1358571"/>
          </a:xfrm>
          <a:prstGeom prst="ellipse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0176" y="2649510"/>
            <a:ext cx="562091" cy="562091"/>
          </a:xfrm>
          <a:prstGeom prst="ellipse">
            <a:avLst/>
          </a:prstGeom>
          <a:solidFill>
            <a:srgbClr val="FFFF00">
              <a:alpha val="63000"/>
            </a:srgbClr>
          </a:solidFill>
          <a:ln>
            <a:noFill/>
          </a:ln>
          <a:effectLst>
            <a:softEdge rad="165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252663" y="1574800"/>
            <a:ext cx="5229225" cy="1701800"/>
            <a:chOff x="2253230" y="1574247"/>
            <a:chExt cx="5228682" cy="1701729"/>
          </a:xfrm>
        </p:grpSpPr>
        <p:sp>
          <p:nvSpPr>
            <p:cNvPr id="4120" name="TextBox 2"/>
            <p:cNvSpPr txBox="1">
              <a:spLocks noChangeArrowheads="1"/>
            </p:cNvSpPr>
            <p:nvPr/>
          </p:nvSpPr>
          <p:spPr bwMode="auto">
            <a:xfrm>
              <a:off x="2253230" y="1574247"/>
              <a:ext cx="5228682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方正行楷简体" charset="-122"/>
                  <a:ea typeface="方正行楷简体" charset="-122"/>
                </a:rPr>
                <a:t>莘莘学子心，难忘恩师情。辛勤的汗水是您无私的奉献，桃李满天下是您最高的荣誉</a:t>
              </a:r>
              <a:r>
                <a:rPr lang="en-US" altLang="zh-CN" sz="2000">
                  <a:latin typeface="方正行楷简体" charset="-122"/>
                  <a:ea typeface="方正行楷简体" charset="-122"/>
                </a:rPr>
                <a:t>!</a:t>
              </a:r>
              <a:endParaRPr lang="zh-CN" altLang="en-US" sz="2000">
                <a:latin typeface="方正行楷简体" charset="-122"/>
                <a:ea typeface="方正行楷简体" charset="-122"/>
              </a:endParaRPr>
            </a:p>
          </p:txBody>
        </p:sp>
        <p:sp>
          <p:nvSpPr>
            <p:cNvPr id="4121" name="矩形 3"/>
            <p:cNvSpPr>
              <a:spLocks noChangeArrowheads="1"/>
            </p:cNvSpPr>
            <p:nvPr/>
          </p:nvSpPr>
          <p:spPr bwMode="auto">
            <a:xfrm>
              <a:off x="2450582" y="2752756"/>
              <a:ext cx="495199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800" b="1" i="1">
                  <a:latin typeface="方正行楷简体" charset="-122"/>
                  <a:ea typeface="方正行楷简体" charset="-122"/>
                </a:rPr>
                <a:t>祝您：节日快乐！幸福永远！ </a:t>
              </a:r>
            </a:p>
          </p:txBody>
        </p:sp>
      </p:grpSp>
      <p:pic>
        <p:nvPicPr>
          <p:cNvPr id="4119" name="Picture 4" descr="C:\Documents and Settings\Administrator\桌面\教师节\8月30\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481013" y="4022725"/>
            <a:ext cx="1935163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34</Words>
  <Application>Microsoft Office PowerPoint</Application>
  <PresentationFormat>全屏显示(16:9)</PresentationFormat>
  <Paragraphs>4</Paragraphs>
  <Slides>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Arial</vt:lpstr>
      <vt:lpstr>宋体</vt:lpstr>
      <vt:lpstr>方正粗倩简体</vt:lpstr>
      <vt:lpstr>Calibri</vt:lpstr>
      <vt:lpstr>方正行楷简体</vt:lpstr>
      <vt:lpstr>Office 主题​​</vt:lpstr>
      <vt:lpstr>幻灯片 1</vt:lpstr>
      <vt:lpstr>幻灯片 2</vt:lpstr>
      <vt:lpstr>幻灯片 3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19</cp:revision>
  <dcterms:created xsi:type="dcterms:W3CDTF">2011-08-30T07:44:33Z</dcterms:created>
  <dcterms:modified xsi:type="dcterms:W3CDTF">2015-09-08T01:32:36Z</dcterms:modified>
</cp:coreProperties>
</file>