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7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81698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00671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75355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50715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588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1499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86227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09786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9104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39561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7172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4234"/>
            <a:ext cx="12192000" cy="686223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ADF07-1454-4629-92A2-956017B04877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238C0-38A2-4A1D-8B4E-97F931505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81226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310348" y="2061029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老师您幸苦了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65874" y="3732289"/>
            <a:ext cx="4660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36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36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497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11" y="1341309"/>
            <a:ext cx="3593547" cy="3593547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214177" y="4934856"/>
            <a:ext cx="1280017" cy="1280017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44692" y="4608030"/>
            <a:ext cx="653653" cy="653653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85217" y="1766234"/>
            <a:ext cx="457456" cy="457456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314802" y="1196676"/>
            <a:ext cx="798286" cy="798286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430973" y="1587656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28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5417" y="2176835"/>
            <a:ext cx="5271816" cy="13728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5417" y="3076720"/>
            <a:ext cx="5271816" cy="1372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5417" y="3976605"/>
            <a:ext cx="5271816" cy="1372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5417" y="4876490"/>
            <a:ext cx="5271816" cy="13728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430973" y="2541562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28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30973" y="3495468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28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30973" y="4449374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28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410896" y="408189"/>
            <a:ext cx="2184400" cy="1366043"/>
          </a:xfrm>
          <a:custGeom>
            <a:avLst/>
            <a:gdLst>
              <a:gd name="connsiteX0" fmla="*/ 36004 w 2184400"/>
              <a:gd name="connsiteY0" fmla="*/ 0 h 1366043"/>
              <a:gd name="connsiteX1" fmla="*/ 2148396 w 2184400"/>
              <a:gd name="connsiteY1" fmla="*/ 0 h 1366043"/>
              <a:gd name="connsiteX2" fmla="*/ 2162210 w 2184400"/>
              <a:gd name="connsiteY2" fmla="*/ 53727 h 1366043"/>
              <a:gd name="connsiteX3" fmla="*/ 2184400 w 2184400"/>
              <a:gd name="connsiteY3" fmla="*/ 273843 h 1366043"/>
              <a:gd name="connsiteX4" fmla="*/ 1092200 w 2184400"/>
              <a:gd name="connsiteY4" fmla="*/ 1366043 h 1366043"/>
              <a:gd name="connsiteX5" fmla="*/ 0 w 2184400"/>
              <a:gd name="connsiteY5" fmla="*/ 273843 h 1366043"/>
              <a:gd name="connsiteX6" fmla="*/ 22190 w 2184400"/>
              <a:gd name="connsiteY6" fmla="*/ 53727 h 1366043"/>
              <a:gd name="connsiteX7" fmla="*/ 36004 w 2184400"/>
              <a:gd name="connsiteY7" fmla="*/ 0 h 136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4400" h="1366043">
                <a:moveTo>
                  <a:pt x="36004" y="0"/>
                </a:moveTo>
                <a:lnTo>
                  <a:pt x="2148396" y="0"/>
                </a:lnTo>
                <a:lnTo>
                  <a:pt x="2162210" y="53727"/>
                </a:lnTo>
                <a:cubicBezTo>
                  <a:pt x="2176760" y="124826"/>
                  <a:pt x="2184400" y="198443"/>
                  <a:pt x="2184400" y="273843"/>
                </a:cubicBezTo>
                <a:cubicBezTo>
                  <a:pt x="2184400" y="877048"/>
                  <a:pt x="1695405" y="1366043"/>
                  <a:pt x="1092200" y="1366043"/>
                </a:cubicBezTo>
                <a:cubicBezTo>
                  <a:pt x="488995" y="1366043"/>
                  <a:pt x="0" y="877048"/>
                  <a:pt x="0" y="273843"/>
                </a:cubicBezTo>
                <a:cubicBezTo>
                  <a:pt x="0" y="198443"/>
                  <a:pt x="7641" y="124826"/>
                  <a:pt x="22190" y="53727"/>
                </a:cubicBezTo>
                <a:lnTo>
                  <a:pt x="3600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0849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006246" y="1200177"/>
            <a:ext cx="457456" cy="457456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35831" y="630619"/>
            <a:ext cx="798286" cy="798286"/>
          </a:xfrm>
          <a:prstGeom prst="ellipse">
            <a:avLst/>
          </a:prstGeom>
          <a:solidFill>
            <a:schemeClr val="tx1">
              <a:lumMod val="95000"/>
              <a:lumOff val="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4116" y="1520346"/>
            <a:ext cx="9222569" cy="2401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8403" y="5801744"/>
            <a:ext cx="9222569" cy="2401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18403" y="1520346"/>
            <a:ext cx="118959" cy="44014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36609" y="1580389"/>
            <a:ext cx="118959" cy="440148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532" y="877041"/>
            <a:ext cx="51587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9</a:t>
            </a:r>
            <a:r>
              <a:rPr lang="zh-CN" altLang="en-US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月</a:t>
            </a:r>
            <a:r>
              <a:rPr lang="en-US" altLang="zh-CN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10</a:t>
            </a:r>
            <a:r>
              <a:rPr lang="zh-CN" altLang="en-US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日教师节</a:t>
            </a:r>
            <a:r>
              <a:rPr lang="en-US" altLang="zh-CN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rPr>
              <a:t>模板</a:t>
            </a:r>
            <a:endParaRPr lang="zh-CN" altLang="en-US" sz="4000" dirty="0">
              <a:solidFill>
                <a:schemeClr val="bg1"/>
              </a:solidFill>
              <a:latin typeface="方正字迹-童体毛笔字体" panose="02010600010101010101" pitchFamily="2" charset="-122"/>
              <a:ea typeface="方正字迹-童体毛笔字体" panose="0201060001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55" y="346328"/>
            <a:ext cx="1082577" cy="108257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75810" y="2446204"/>
            <a:ext cx="46349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本站所涉及提供的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模板、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图片、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图表等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素材大多来自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设计大 师（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原创作者个人）授权发布作品、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爱好者交流学习之用，我们并未授 权您将这些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8628" y="2527828"/>
            <a:ext cx="1535296" cy="25066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25357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208</Words>
  <Application>Microsoft Office PowerPoint</Application>
  <PresentationFormat>自定义</PresentationFormat>
  <Paragraphs>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clf2015</cp:lastModifiedBy>
  <cp:revision>25</cp:revision>
  <dcterms:created xsi:type="dcterms:W3CDTF">2015-09-05T03:56:20Z</dcterms:created>
  <dcterms:modified xsi:type="dcterms:W3CDTF">2015-09-08T07:15:42Z</dcterms:modified>
</cp:coreProperties>
</file>